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5"/>
  </p:sldMasterIdLst>
  <p:notesMasterIdLst>
    <p:notesMasterId r:id="rId15"/>
  </p:notesMasterIdLst>
  <p:handoutMasterIdLst>
    <p:handoutMasterId r:id="rId16"/>
  </p:handoutMasterIdLst>
  <p:sldIdLst>
    <p:sldId id="261" r:id="rId6"/>
    <p:sldId id="489" r:id="rId7"/>
    <p:sldId id="468" r:id="rId8"/>
    <p:sldId id="501" r:id="rId9"/>
    <p:sldId id="500" r:id="rId10"/>
    <p:sldId id="496" r:id="rId11"/>
    <p:sldId id="490" r:id="rId12"/>
    <p:sldId id="443" r:id="rId13"/>
    <p:sldId id="263" r:id="rId14"/>
  </p:sldIdLst>
  <p:sldSz cx="10801350" cy="6076950"/>
  <p:notesSz cx="6883400" cy="9906000"/>
  <p:defaultTextStyle>
    <a:defPPr>
      <a:defRPr lang="en-GB"/>
    </a:defPPr>
    <a:lvl1pPr algn="l" rtl="0" eaLnBrk="0" fontAlgn="base" hangingPunct="0">
      <a:spcBef>
        <a:spcPct val="0"/>
      </a:spcBef>
      <a:spcAft>
        <a:spcPct val="0"/>
      </a:spcAft>
      <a:defRPr sz="2800" kern="1200">
        <a:solidFill>
          <a:schemeClr val="tx1"/>
        </a:solidFill>
        <a:latin typeface="Arial" charset="0"/>
        <a:ea typeface="+mn-ea"/>
        <a:cs typeface="+mn-cs"/>
      </a:defRPr>
    </a:lvl1pPr>
    <a:lvl2pPr marL="539856" algn="l" rtl="0" eaLnBrk="0" fontAlgn="base" hangingPunct="0">
      <a:spcBef>
        <a:spcPct val="0"/>
      </a:spcBef>
      <a:spcAft>
        <a:spcPct val="0"/>
      </a:spcAft>
      <a:defRPr sz="2800" kern="1200">
        <a:solidFill>
          <a:schemeClr val="tx1"/>
        </a:solidFill>
        <a:latin typeface="Arial" charset="0"/>
        <a:ea typeface="+mn-ea"/>
        <a:cs typeface="+mn-cs"/>
      </a:defRPr>
    </a:lvl2pPr>
    <a:lvl3pPr marL="1079708" algn="l" rtl="0" eaLnBrk="0" fontAlgn="base" hangingPunct="0">
      <a:spcBef>
        <a:spcPct val="0"/>
      </a:spcBef>
      <a:spcAft>
        <a:spcPct val="0"/>
      </a:spcAft>
      <a:defRPr sz="2800" kern="1200">
        <a:solidFill>
          <a:schemeClr val="tx1"/>
        </a:solidFill>
        <a:latin typeface="Arial" charset="0"/>
        <a:ea typeface="+mn-ea"/>
        <a:cs typeface="+mn-cs"/>
      </a:defRPr>
    </a:lvl3pPr>
    <a:lvl4pPr marL="1619564" algn="l" rtl="0" eaLnBrk="0" fontAlgn="base" hangingPunct="0">
      <a:spcBef>
        <a:spcPct val="0"/>
      </a:spcBef>
      <a:spcAft>
        <a:spcPct val="0"/>
      </a:spcAft>
      <a:defRPr sz="2800" kern="1200">
        <a:solidFill>
          <a:schemeClr val="tx1"/>
        </a:solidFill>
        <a:latin typeface="Arial" charset="0"/>
        <a:ea typeface="+mn-ea"/>
        <a:cs typeface="+mn-cs"/>
      </a:defRPr>
    </a:lvl4pPr>
    <a:lvl5pPr marL="2159418" algn="l" rtl="0" eaLnBrk="0" fontAlgn="base" hangingPunct="0">
      <a:spcBef>
        <a:spcPct val="0"/>
      </a:spcBef>
      <a:spcAft>
        <a:spcPct val="0"/>
      </a:spcAft>
      <a:defRPr sz="2800" kern="1200">
        <a:solidFill>
          <a:schemeClr val="tx1"/>
        </a:solidFill>
        <a:latin typeface="Arial" charset="0"/>
        <a:ea typeface="+mn-ea"/>
        <a:cs typeface="+mn-cs"/>
      </a:defRPr>
    </a:lvl5pPr>
    <a:lvl6pPr marL="2699273" algn="l" defTabSz="1079708" rtl="0" eaLnBrk="1" latinLnBrk="0" hangingPunct="1">
      <a:defRPr sz="2800" kern="1200">
        <a:solidFill>
          <a:schemeClr val="tx1"/>
        </a:solidFill>
        <a:latin typeface="Arial" charset="0"/>
        <a:ea typeface="+mn-ea"/>
        <a:cs typeface="+mn-cs"/>
      </a:defRPr>
    </a:lvl6pPr>
    <a:lvl7pPr marL="3239127" algn="l" defTabSz="1079708" rtl="0" eaLnBrk="1" latinLnBrk="0" hangingPunct="1">
      <a:defRPr sz="2800" kern="1200">
        <a:solidFill>
          <a:schemeClr val="tx1"/>
        </a:solidFill>
        <a:latin typeface="Arial" charset="0"/>
        <a:ea typeface="+mn-ea"/>
        <a:cs typeface="+mn-cs"/>
      </a:defRPr>
    </a:lvl7pPr>
    <a:lvl8pPr marL="3778982" algn="l" defTabSz="1079708" rtl="0" eaLnBrk="1" latinLnBrk="0" hangingPunct="1">
      <a:defRPr sz="2800" kern="1200">
        <a:solidFill>
          <a:schemeClr val="tx1"/>
        </a:solidFill>
        <a:latin typeface="Arial" charset="0"/>
        <a:ea typeface="+mn-ea"/>
        <a:cs typeface="+mn-cs"/>
      </a:defRPr>
    </a:lvl8pPr>
    <a:lvl9pPr marL="4318837" algn="l" defTabSz="1079708" rtl="0" eaLnBrk="1" latinLnBrk="0" hangingPunct="1">
      <a:defRPr sz="2800" kern="1200">
        <a:solidFill>
          <a:schemeClr val="tx1"/>
        </a:solidFill>
        <a:latin typeface="Arial" charset="0"/>
        <a:ea typeface="+mn-ea"/>
        <a:cs typeface="+mn-cs"/>
      </a:defRPr>
    </a:lvl9pPr>
  </p:defaultTextStyle>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ELHAM Nils" initials="W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478"/>
    <a:srgbClr val="D6001A"/>
    <a:srgbClr val="88D0C8"/>
    <a:srgbClr val="065C53"/>
    <a:srgbClr val="F28CA3"/>
    <a:srgbClr val="009BBB"/>
    <a:srgbClr val="82C8EF"/>
    <a:srgbClr val="949D9E"/>
    <a:srgbClr val="954A09"/>
    <a:srgbClr val="F0A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76" autoAdjust="0"/>
    <p:restoredTop sz="99473" autoAdjust="0"/>
  </p:normalViewPr>
  <p:slideViewPr>
    <p:cSldViewPr snapToGrid="0">
      <p:cViewPr>
        <p:scale>
          <a:sx n="100" d="100"/>
          <a:sy n="100" d="100"/>
        </p:scale>
        <p:origin x="-1530" y="-810"/>
      </p:cViewPr>
      <p:guideLst>
        <p:guide orient="horz" pos="3502"/>
        <p:guide orient="horz" pos="190"/>
        <p:guide orient="horz" pos="3411"/>
        <p:guide pos="181"/>
        <p:guide pos="6623"/>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80" d="100"/>
        <a:sy n="80" d="100"/>
      </p:scale>
      <p:origin x="0" y="2676"/>
    </p:cViewPr>
  </p:sorterViewPr>
  <p:notesViewPr>
    <p:cSldViewPr snapToGrid="0">
      <p:cViewPr varScale="1">
        <p:scale>
          <a:sx n="83" d="100"/>
          <a:sy n="83" d="100"/>
        </p:scale>
        <p:origin x="-3822" y="-78"/>
      </p:cViewPr>
      <p:guideLst>
        <p:guide orient="horz" pos="3120"/>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a:latin typeface="Times New Roman" pitchFamily="18" charset="0"/>
              </a:defRPr>
            </a:lvl1pPr>
          </a:lstStyle>
          <a:p>
            <a:endParaRPr lang="en-GB"/>
          </a:p>
        </p:txBody>
      </p:sp>
      <p:sp>
        <p:nvSpPr>
          <p:cNvPr id="27651" name="Rectangle 3"/>
          <p:cNvSpPr>
            <a:spLocks noGrp="1" noChangeArrowheads="1"/>
          </p:cNvSpPr>
          <p:nvPr>
            <p:ph type="dt" sz="quarter" idx="1"/>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a:latin typeface="Times New Roman" pitchFamily="18" charset="0"/>
              </a:defRPr>
            </a:lvl1pPr>
          </a:lstStyle>
          <a:p>
            <a:endParaRPr lang="en-GB"/>
          </a:p>
        </p:txBody>
      </p:sp>
      <p:sp>
        <p:nvSpPr>
          <p:cNvPr id="27652" name="Rectangle 4"/>
          <p:cNvSpPr>
            <a:spLocks noGrp="1" noChangeArrowheads="1"/>
          </p:cNvSpPr>
          <p:nvPr>
            <p:ph type="ftr" sz="quarter" idx="2"/>
          </p:nvPr>
        </p:nvSpPr>
        <p:spPr bwMode="auto">
          <a:xfrm>
            <a:off x="0" y="9410700"/>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a:latin typeface="Times New Roman" pitchFamily="18" charset="0"/>
              </a:defRPr>
            </a:lvl1pPr>
          </a:lstStyle>
          <a:p>
            <a:endParaRPr lang="en-GB"/>
          </a:p>
        </p:txBody>
      </p:sp>
    </p:spTree>
    <p:extLst>
      <p:ext uri="{BB962C8B-B14F-4D97-AF65-F5344CB8AC3E}">
        <p14:creationId xmlns:p14="http://schemas.microsoft.com/office/powerpoint/2010/main" val="2243990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2913"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defTabSz="958850">
              <a:defRPr sz="1300">
                <a:latin typeface="Times New Roman" pitchFamily="18" charset="0"/>
              </a:defRPr>
            </a:lvl1pPr>
          </a:lstStyle>
          <a:p>
            <a:endParaRPr lang="en-GB"/>
          </a:p>
        </p:txBody>
      </p:sp>
      <p:sp>
        <p:nvSpPr>
          <p:cNvPr id="3075" name="Rectangle 3"/>
          <p:cNvSpPr>
            <a:spLocks noGrp="1" noChangeArrowheads="1"/>
          </p:cNvSpPr>
          <p:nvPr>
            <p:ph type="dt" idx="1"/>
          </p:nvPr>
        </p:nvSpPr>
        <p:spPr bwMode="auto">
          <a:xfrm>
            <a:off x="3900488" y="0"/>
            <a:ext cx="2982912" cy="4953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lvl1pPr algn="r" defTabSz="958850">
              <a:defRPr sz="1300">
                <a:latin typeface="Times New Roman" pitchFamily="18" charset="0"/>
              </a:defRPr>
            </a:lvl1pPr>
          </a:lstStyle>
          <a:p>
            <a:endParaRPr lang="en-GB"/>
          </a:p>
        </p:txBody>
      </p:sp>
      <p:sp>
        <p:nvSpPr>
          <p:cNvPr id="3076" name="Rectangle 4"/>
          <p:cNvSpPr>
            <a:spLocks noGrp="1" noRot="1" noChangeAspect="1" noChangeArrowheads="1" noTextEdit="1"/>
          </p:cNvSpPr>
          <p:nvPr>
            <p:ph type="sldImg" idx="2"/>
          </p:nvPr>
        </p:nvSpPr>
        <p:spPr bwMode="auto">
          <a:xfrm>
            <a:off x="139700" y="742950"/>
            <a:ext cx="6604000" cy="37147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7575" y="4705350"/>
            <a:ext cx="5048250" cy="4457700"/>
          </a:xfrm>
          <a:prstGeom prst="rect">
            <a:avLst/>
          </a:prstGeom>
          <a:noFill/>
          <a:ln w="9525">
            <a:noFill/>
            <a:miter lim="800000"/>
            <a:headEnd/>
            <a:tailEnd/>
          </a:ln>
          <a:effectLst/>
        </p:spPr>
        <p:txBody>
          <a:bodyPr vert="horz" wrap="square" lIns="95939" tIns="47969" rIns="95939" bIns="47969"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3078" name="Rectangle 6"/>
          <p:cNvSpPr>
            <a:spLocks noGrp="1" noChangeArrowheads="1"/>
          </p:cNvSpPr>
          <p:nvPr>
            <p:ph type="ftr" sz="quarter" idx="4"/>
          </p:nvPr>
        </p:nvSpPr>
        <p:spPr bwMode="auto">
          <a:xfrm>
            <a:off x="0" y="9410700"/>
            <a:ext cx="2982913"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defTabSz="958850">
              <a:defRPr sz="1300">
                <a:latin typeface="Times New Roman" pitchFamily="18" charset="0"/>
              </a:defRPr>
            </a:lvl1pPr>
          </a:lstStyle>
          <a:p>
            <a:endParaRPr lang="en-GB"/>
          </a:p>
        </p:txBody>
      </p:sp>
      <p:sp>
        <p:nvSpPr>
          <p:cNvPr id="3079" name="Rectangle 7"/>
          <p:cNvSpPr>
            <a:spLocks noGrp="1" noChangeArrowheads="1"/>
          </p:cNvSpPr>
          <p:nvPr>
            <p:ph type="sldNum" sz="quarter" idx="5"/>
          </p:nvPr>
        </p:nvSpPr>
        <p:spPr bwMode="auto">
          <a:xfrm>
            <a:off x="3900488" y="9410700"/>
            <a:ext cx="2982912" cy="495300"/>
          </a:xfrm>
          <a:prstGeom prst="rect">
            <a:avLst/>
          </a:prstGeom>
          <a:noFill/>
          <a:ln w="9525">
            <a:noFill/>
            <a:miter lim="800000"/>
            <a:headEnd/>
            <a:tailEnd/>
          </a:ln>
          <a:effectLst/>
        </p:spPr>
        <p:txBody>
          <a:bodyPr vert="horz" wrap="square" lIns="95939" tIns="47969" rIns="95939" bIns="47969" numCol="1" anchor="b" anchorCtr="0" compatLnSpc="1">
            <a:prstTxWarp prst="textNoShape">
              <a:avLst/>
            </a:prstTxWarp>
          </a:bodyPr>
          <a:lstStyle>
            <a:lvl1pPr algn="r" defTabSz="958850">
              <a:defRPr sz="1300">
                <a:latin typeface="Times New Roman" pitchFamily="18" charset="0"/>
              </a:defRPr>
            </a:lvl1pPr>
          </a:lstStyle>
          <a:p>
            <a:fld id="{CF25249E-1E51-4E7D-A7EE-849F86720824}" type="slidenum">
              <a:rPr lang="en-GB"/>
              <a:pPr/>
              <a:t>‹#›</a:t>
            </a:fld>
            <a:endParaRPr lang="en-GB"/>
          </a:p>
        </p:txBody>
      </p:sp>
    </p:spTree>
    <p:extLst>
      <p:ext uri="{BB962C8B-B14F-4D97-AF65-F5344CB8AC3E}">
        <p14:creationId xmlns:p14="http://schemas.microsoft.com/office/powerpoint/2010/main" val="28203800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400" kern="1200">
        <a:solidFill>
          <a:schemeClr val="tx1"/>
        </a:solidFill>
        <a:latin typeface="Times New Roman" pitchFamily="18" charset="0"/>
        <a:ea typeface="+mn-ea"/>
        <a:cs typeface="+mn-cs"/>
      </a:defRPr>
    </a:lvl1pPr>
    <a:lvl2pPr marL="539856" algn="l" rtl="0" fontAlgn="base">
      <a:spcBef>
        <a:spcPct val="30000"/>
      </a:spcBef>
      <a:spcAft>
        <a:spcPct val="0"/>
      </a:spcAft>
      <a:defRPr sz="1400" kern="1200">
        <a:solidFill>
          <a:schemeClr val="tx1"/>
        </a:solidFill>
        <a:latin typeface="Times New Roman" pitchFamily="18" charset="0"/>
        <a:ea typeface="+mn-ea"/>
        <a:cs typeface="+mn-cs"/>
      </a:defRPr>
    </a:lvl2pPr>
    <a:lvl3pPr marL="1079708" algn="l" rtl="0" fontAlgn="base">
      <a:spcBef>
        <a:spcPct val="30000"/>
      </a:spcBef>
      <a:spcAft>
        <a:spcPct val="0"/>
      </a:spcAft>
      <a:defRPr sz="1400" kern="1200">
        <a:solidFill>
          <a:schemeClr val="tx1"/>
        </a:solidFill>
        <a:latin typeface="Times New Roman" pitchFamily="18" charset="0"/>
        <a:ea typeface="+mn-ea"/>
        <a:cs typeface="+mn-cs"/>
      </a:defRPr>
    </a:lvl3pPr>
    <a:lvl4pPr marL="1619564" algn="l" rtl="0" fontAlgn="base">
      <a:spcBef>
        <a:spcPct val="30000"/>
      </a:spcBef>
      <a:spcAft>
        <a:spcPct val="0"/>
      </a:spcAft>
      <a:defRPr sz="1400" kern="1200">
        <a:solidFill>
          <a:schemeClr val="tx1"/>
        </a:solidFill>
        <a:latin typeface="Times New Roman" pitchFamily="18" charset="0"/>
        <a:ea typeface="+mn-ea"/>
        <a:cs typeface="+mn-cs"/>
      </a:defRPr>
    </a:lvl4pPr>
    <a:lvl5pPr marL="2159418" algn="l" rtl="0" fontAlgn="base">
      <a:spcBef>
        <a:spcPct val="30000"/>
      </a:spcBef>
      <a:spcAft>
        <a:spcPct val="0"/>
      </a:spcAft>
      <a:defRPr sz="1400" kern="1200">
        <a:solidFill>
          <a:schemeClr val="tx1"/>
        </a:solidFill>
        <a:latin typeface="Times New Roman" pitchFamily="18" charset="0"/>
        <a:ea typeface="+mn-ea"/>
        <a:cs typeface="+mn-cs"/>
      </a:defRPr>
    </a:lvl5pPr>
    <a:lvl6pPr marL="2699273" algn="l" defTabSz="1079708" rtl="0" eaLnBrk="1" latinLnBrk="0" hangingPunct="1">
      <a:defRPr sz="1400" kern="1200">
        <a:solidFill>
          <a:schemeClr val="tx1"/>
        </a:solidFill>
        <a:latin typeface="+mn-lt"/>
        <a:ea typeface="+mn-ea"/>
        <a:cs typeface="+mn-cs"/>
      </a:defRPr>
    </a:lvl6pPr>
    <a:lvl7pPr marL="3239127" algn="l" defTabSz="1079708" rtl="0" eaLnBrk="1" latinLnBrk="0" hangingPunct="1">
      <a:defRPr sz="1400" kern="1200">
        <a:solidFill>
          <a:schemeClr val="tx1"/>
        </a:solidFill>
        <a:latin typeface="+mn-lt"/>
        <a:ea typeface="+mn-ea"/>
        <a:cs typeface="+mn-cs"/>
      </a:defRPr>
    </a:lvl7pPr>
    <a:lvl8pPr marL="3778982" algn="l" defTabSz="1079708" rtl="0" eaLnBrk="1" latinLnBrk="0" hangingPunct="1">
      <a:defRPr sz="1400" kern="1200">
        <a:solidFill>
          <a:schemeClr val="tx1"/>
        </a:solidFill>
        <a:latin typeface="+mn-lt"/>
        <a:ea typeface="+mn-ea"/>
        <a:cs typeface="+mn-cs"/>
      </a:defRPr>
    </a:lvl8pPr>
    <a:lvl9pPr marL="4318837" algn="l" defTabSz="1079708"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F25249E-1E51-4E7D-A7EE-849F86720824}" type="slidenum">
              <a:rPr lang="en-GB" smtClean="0"/>
              <a:pPr/>
              <a:t>1</a:t>
            </a:fld>
            <a:endParaRPr lang="en-GB"/>
          </a:p>
        </p:txBody>
      </p:sp>
    </p:spTree>
    <p:extLst>
      <p:ext uri="{BB962C8B-B14F-4D97-AF65-F5344CB8AC3E}">
        <p14:creationId xmlns:p14="http://schemas.microsoft.com/office/powerpoint/2010/main" val="2321689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F25249E-1E51-4E7D-A7EE-849F86720824}" type="slidenum">
              <a:rPr lang="en-GB" smtClean="0"/>
              <a:pPr/>
              <a:t>2</a:t>
            </a:fld>
            <a:endParaRPr lang="en-GB"/>
          </a:p>
        </p:txBody>
      </p:sp>
      <p:sp>
        <p:nvSpPr>
          <p:cNvPr id="5" name="Date Placeholder 4"/>
          <p:cNvSpPr>
            <a:spLocks noGrp="1"/>
          </p:cNvSpPr>
          <p:nvPr>
            <p:ph type="dt" idx="11"/>
          </p:nvPr>
        </p:nvSpPr>
        <p:spPr/>
        <p:txBody>
          <a:bodyPr/>
          <a:lstStyle/>
          <a:p>
            <a:r>
              <a:rPr lang="en-US" smtClean="0"/>
              <a:t>November 2, 2017</a:t>
            </a:r>
            <a:endParaRPr lang="en-GB"/>
          </a:p>
        </p:txBody>
      </p:sp>
      <p:sp>
        <p:nvSpPr>
          <p:cNvPr id="6" name="Footer Placeholder 5"/>
          <p:cNvSpPr>
            <a:spLocks noGrp="1"/>
          </p:cNvSpPr>
          <p:nvPr>
            <p:ph type="ftr" sz="quarter" idx="12"/>
          </p:nvPr>
        </p:nvSpPr>
        <p:spPr/>
        <p:txBody>
          <a:bodyPr/>
          <a:lstStyle/>
          <a:p>
            <a:r>
              <a:rPr lang="en-GB" smtClean="0"/>
              <a:t>Page:  #</a:t>
            </a:r>
            <a:endParaRPr lang="en-GB"/>
          </a:p>
        </p:txBody>
      </p:sp>
    </p:spTree>
    <p:extLst>
      <p:ext uri="{BB962C8B-B14F-4D97-AF65-F5344CB8AC3E}">
        <p14:creationId xmlns:p14="http://schemas.microsoft.com/office/powerpoint/2010/main" val="1869384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DB0792-8D23-4215-BA01-03344E03DFF0}" type="slidenum">
              <a:rPr lang="en-GB" smtClean="0"/>
              <a:t>6</a:t>
            </a:fld>
            <a:endParaRPr lang="en-GB"/>
          </a:p>
        </p:txBody>
      </p:sp>
    </p:spTree>
    <p:extLst>
      <p:ext uri="{BB962C8B-B14F-4D97-AF65-F5344CB8AC3E}">
        <p14:creationId xmlns:p14="http://schemas.microsoft.com/office/powerpoint/2010/main" val="4269344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DB0792-8D23-4215-BA01-03344E03DFF0}" type="slidenum">
              <a:rPr lang="en-GB" smtClean="0"/>
              <a:t>7</a:t>
            </a:fld>
            <a:endParaRPr lang="en-GB"/>
          </a:p>
        </p:txBody>
      </p:sp>
    </p:spTree>
    <p:extLst>
      <p:ext uri="{BB962C8B-B14F-4D97-AF65-F5344CB8AC3E}">
        <p14:creationId xmlns:p14="http://schemas.microsoft.com/office/powerpoint/2010/main" val="1080998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F25249E-1E51-4E7D-A7EE-849F86720824}" type="slidenum">
              <a:rPr lang="en-GB" smtClean="0"/>
              <a:pPr/>
              <a:t>9</a:t>
            </a:fld>
            <a:endParaRPr lang="en-GB"/>
          </a:p>
        </p:txBody>
      </p:sp>
    </p:spTree>
    <p:extLst>
      <p:ext uri="{BB962C8B-B14F-4D97-AF65-F5344CB8AC3E}">
        <p14:creationId xmlns:p14="http://schemas.microsoft.com/office/powerpoint/2010/main" val="3952364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sp>
        <p:nvSpPr>
          <p:cNvPr id="25" name="Rectangle 24"/>
          <p:cNvSpPr/>
          <p:nvPr userDrawn="1"/>
        </p:nvSpPr>
        <p:spPr bwMode="auto">
          <a:xfrm>
            <a:off x="-394"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67" tIns="53983" rIns="107967" bIns="53983" numCol="1" rtlCol="0" anchor="t" anchorCtr="0" compatLnSpc="1">
            <a:prstTxWarp prst="textNoShape">
              <a:avLst/>
            </a:prstTxWarp>
          </a:bodyPr>
          <a:lstStyle/>
          <a:p>
            <a:pPr defTabSz="1079676"/>
            <a:endParaRPr lang="en-GB"/>
          </a:p>
        </p:txBody>
      </p:sp>
      <p:sp>
        <p:nvSpPr>
          <p:cNvPr id="26" name="Title"/>
          <p:cNvSpPr>
            <a:spLocks noGrp="1" noChangeArrowheads="1"/>
          </p:cNvSpPr>
          <p:nvPr>
            <p:ph type="ctrTitle" hasCustomPrompt="1"/>
          </p:nvPr>
        </p:nvSpPr>
        <p:spPr>
          <a:xfrm>
            <a:off x="2598932" y="1484271"/>
            <a:ext cx="7053033" cy="2274284"/>
          </a:xfrm>
        </p:spPr>
        <p:txBody>
          <a:bodyPr/>
          <a:lstStyle>
            <a:lvl1pPr>
              <a:defRPr sz="4000" baseline="0">
                <a:solidFill>
                  <a:schemeClr val="bg1"/>
                </a:solidFill>
                <a:latin typeface="+mn-lt"/>
              </a:defRPr>
            </a:lvl1pPr>
          </a:lstStyle>
          <a:p>
            <a:r>
              <a:rPr lang="en-US" dirty="0" smtClean="0"/>
              <a:t>Keep your title short </a:t>
            </a:r>
            <a:br>
              <a:rPr lang="en-US" dirty="0" smtClean="0"/>
            </a:br>
            <a:r>
              <a:rPr lang="en-US" dirty="0" smtClean="0"/>
              <a:t>and concise,</a:t>
            </a:r>
            <a:br>
              <a:rPr lang="en-US" dirty="0" smtClean="0"/>
            </a:br>
            <a:r>
              <a:rPr lang="en-US" dirty="0" smtClean="0"/>
              <a:t>maximum 3 lines</a:t>
            </a:r>
            <a:endParaRPr lang="en-GB" dirty="0"/>
          </a:p>
        </p:txBody>
      </p:sp>
      <p:sp>
        <p:nvSpPr>
          <p:cNvPr id="28" name="Text Placeholder 4"/>
          <p:cNvSpPr>
            <a:spLocks noGrp="1"/>
          </p:cNvSpPr>
          <p:nvPr>
            <p:ph type="body" sz="quarter" idx="12" hasCustomPrompt="1"/>
          </p:nvPr>
        </p:nvSpPr>
        <p:spPr>
          <a:xfrm>
            <a:off x="2592363" y="4898441"/>
            <a:ext cx="2666587" cy="406035"/>
          </a:xfrm>
        </p:spPr>
        <p:txBody>
          <a:bodyPr/>
          <a:lstStyle>
            <a:lvl1pPr>
              <a:defRPr sz="12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Date Month (written), Year</a:t>
            </a:r>
            <a:endParaRPr lang="en-GB" dirty="0"/>
          </a:p>
        </p:txBody>
      </p:sp>
      <p:sp>
        <p:nvSpPr>
          <p:cNvPr id="30" name="Text Placeholder 4"/>
          <p:cNvSpPr>
            <a:spLocks noGrp="1"/>
          </p:cNvSpPr>
          <p:nvPr>
            <p:ph type="body" sz="quarter" idx="13" hasCustomPrompt="1"/>
          </p:nvPr>
        </p:nvSpPr>
        <p:spPr>
          <a:xfrm>
            <a:off x="2592364" y="3818321"/>
            <a:ext cx="7059050" cy="622059"/>
          </a:xfrm>
        </p:spPr>
        <p:txBody>
          <a:bodyPr/>
          <a:lstStyle>
            <a:lvl1pPr>
              <a:defRPr sz="1800" b="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Speaker</a:t>
            </a:r>
            <a:endParaRPr lang="en-GB" dirty="0"/>
          </a:p>
        </p:txBody>
      </p:sp>
      <p:grpSp>
        <p:nvGrpSpPr>
          <p:cNvPr id="7" name="Group 6"/>
          <p:cNvGrpSpPr/>
          <p:nvPr userDrawn="1"/>
        </p:nvGrpSpPr>
        <p:grpSpPr>
          <a:xfrm>
            <a:off x="953403" y="1382291"/>
            <a:ext cx="1027123" cy="1028938"/>
            <a:chOff x="1230313" y="1433513"/>
            <a:chExt cx="898525" cy="900113"/>
          </a:xfrm>
        </p:grpSpPr>
        <p:sp>
          <p:nvSpPr>
            <p:cNvPr id="8" name="Freeform 7"/>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4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Power Point template - You can edit footer content by going into 'Insert' tab &gt; 'Header &amp; Footer'</a:t>
            </a:r>
            <a:endParaRPr lang="en-GB"/>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8" name="Text Placeholder 2"/>
          <p:cNvSpPr>
            <a:spLocks noGrp="1"/>
          </p:cNvSpPr>
          <p:nvPr>
            <p:ph type="body" idx="13" hasCustomPrompt="1"/>
          </p:nvPr>
        </p:nvSpPr>
        <p:spPr>
          <a:xfrm>
            <a:off x="2907996" y="1022251"/>
            <a:ext cx="2448272"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
        <p:nvSpPr>
          <p:cNvPr id="9" name="Text Placeholder 2"/>
          <p:cNvSpPr>
            <a:spLocks noGrp="1"/>
          </p:cNvSpPr>
          <p:nvPr>
            <p:ph type="body" idx="14" hasCustomPrompt="1"/>
          </p:nvPr>
        </p:nvSpPr>
        <p:spPr>
          <a:xfrm>
            <a:off x="5527885" y="1022251"/>
            <a:ext cx="2407256"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
        <p:nvSpPr>
          <p:cNvPr id="10" name="Text Placeholder 2"/>
          <p:cNvSpPr>
            <a:spLocks noGrp="1"/>
          </p:cNvSpPr>
          <p:nvPr>
            <p:ph type="body" idx="15" hasCustomPrompt="1"/>
          </p:nvPr>
        </p:nvSpPr>
        <p:spPr>
          <a:xfrm>
            <a:off x="8106757" y="1022251"/>
            <a:ext cx="2407256"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
        <p:nvSpPr>
          <p:cNvPr id="11" name="Text Placeholder 2"/>
          <p:cNvSpPr>
            <a:spLocks noGrp="1"/>
          </p:cNvSpPr>
          <p:nvPr>
            <p:ph type="body" idx="16" hasCustomPrompt="1"/>
          </p:nvPr>
        </p:nvSpPr>
        <p:spPr>
          <a:xfrm>
            <a:off x="280517" y="1022251"/>
            <a:ext cx="2448272"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This activity involves the secure exchange of proprietary data while ensuring its confidentiality and integrity. </a:t>
            </a:r>
            <a:endParaRPr lang="en-GB" dirty="0" smtClean="0"/>
          </a:p>
          <a:p>
            <a:endParaRPr lang="en-GB" dirty="0"/>
          </a:p>
        </p:txBody>
      </p:sp>
    </p:spTree>
    <p:extLst>
      <p:ext uri="{BB962C8B-B14F-4D97-AF65-F5344CB8AC3E}">
        <p14:creationId xmlns:p14="http://schemas.microsoft.com/office/powerpoint/2010/main" val="23266560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or Highlight slide Green">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smtClean="0"/>
              <a:t>Power Point template - You can edit footer content by going into 'Insert' tab &gt; 'Header &amp; Footer'</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sp>
        <p:nvSpPr>
          <p:cNvPr id="7" name="Text Placeholder 4"/>
          <p:cNvSpPr>
            <a:spLocks noGrp="1"/>
          </p:cNvSpPr>
          <p:nvPr>
            <p:ph type="body" sz="quarter" idx="12" hasCustomPrompt="1"/>
          </p:nvPr>
        </p:nvSpPr>
        <p:spPr>
          <a:xfrm>
            <a:off x="279474" y="301625"/>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smtClean="0"/>
              <a:t>You can use it as divider or highlight slide. Make it short, clear and pretty. If used as highlight slide, size of the text should be 35pt. If used as a divider slide, content can be much smaller – 18pt.</a:t>
            </a:r>
          </a:p>
        </p:txBody>
      </p:sp>
      <p:grpSp>
        <p:nvGrpSpPr>
          <p:cNvPr id="8" name="Group 7"/>
          <p:cNvGrpSpPr/>
          <p:nvPr userDrawn="1"/>
        </p:nvGrpSpPr>
        <p:grpSpPr>
          <a:xfrm>
            <a:off x="286418" y="5558755"/>
            <a:ext cx="288363" cy="288873"/>
            <a:chOff x="1230313" y="1433513"/>
            <a:chExt cx="898525" cy="900113"/>
          </a:xfrm>
        </p:grpSpPr>
        <p:sp>
          <p:nvSpPr>
            <p:cNvPr id="9" name="Freeform 8"/>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or Highlight slide Purpl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smtClean="0"/>
              <a:t>Power Point template - You can edit footer content by going into 'Insert' tab &gt; 'Header &amp; Footer'</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sp>
        <p:nvSpPr>
          <p:cNvPr id="7" name="Text Placeholder 4"/>
          <p:cNvSpPr>
            <a:spLocks noGrp="1"/>
          </p:cNvSpPr>
          <p:nvPr>
            <p:ph type="body" sz="quarter" idx="12" hasCustomPrompt="1"/>
          </p:nvPr>
        </p:nvSpPr>
        <p:spPr>
          <a:xfrm>
            <a:off x="279474" y="301625"/>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smtClean="0"/>
              <a:t>You can use it as divider or highlight slide. Make it short, clear and pretty. If used as highlight slide, size of the text should be 35pt. If used as a divider slide, content can be much smaller – 18pt.</a:t>
            </a:r>
          </a:p>
        </p:txBody>
      </p:sp>
      <p:grpSp>
        <p:nvGrpSpPr>
          <p:cNvPr id="15" name="Group 14"/>
          <p:cNvGrpSpPr/>
          <p:nvPr userDrawn="1"/>
        </p:nvGrpSpPr>
        <p:grpSpPr>
          <a:xfrm>
            <a:off x="286418" y="5558755"/>
            <a:ext cx="288363" cy="288873"/>
            <a:chOff x="1230313" y="1433513"/>
            <a:chExt cx="898525" cy="900113"/>
          </a:xfrm>
        </p:grpSpPr>
        <p:sp>
          <p:nvSpPr>
            <p:cNvPr id="16" name="Freeform 15"/>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94502816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or Highlight slide Orange">
    <p:spTree>
      <p:nvGrpSpPr>
        <p:cNvPr id="1" name=""/>
        <p:cNvGrpSpPr/>
        <p:nvPr/>
      </p:nvGrpSpPr>
      <p:grpSpPr>
        <a:xfrm>
          <a:off x="0" y="0"/>
          <a:ext cx="0" cy="0"/>
          <a:chOff x="0" y="0"/>
          <a:chExt cx="0" cy="0"/>
        </a:xfrm>
      </p:grpSpPr>
      <p:sp>
        <p:nvSpPr>
          <p:cNvPr id="6" name="Rectangle 5"/>
          <p:cNvSpPr/>
          <p:nvPr userDrawn="1"/>
        </p:nvSpPr>
        <p:spPr bwMode="auto">
          <a:xfrm>
            <a:off x="0" y="0"/>
            <a:ext cx="10801350" cy="6076950"/>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4" name="Footer Placeholder 3"/>
          <p:cNvSpPr>
            <a:spLocks noGrp="1"/>
          </p:cNvSpPr>
          <p:nvPr>
            <p:ph type="ftr" sz="quarter" idx="10"/>
          </p:nvPr>
        </p:nvSpPr>
        <p:spPr/>
        <p:txBody>
          <a:bodyPr/>
          <a:lstStyle>
            <a:lvl1pPr>
              <a:defRPr>
                <a:solidFill>
                  <a:schemeClr val="bg1"/>
                </a:solidFill>
              </a:defRPr>
            </a:lvl1pPr>
          </a:lstStyle>
          <a:p>
            <a:r>
              <a:rPr lang="en-US" smtClean="0"/>
              <a:t>Power Point template - You can edit footer content by going into 'Insert' tab &gt; 'Header &amp; Footer'</a:t>
            </a:r>
            <a:endParaRPr lang="en-GB" dirty="0"/>
          </a:p>
        </p:txBody>
      </p:sp>
      <p:sp>
        <p:nvSpPr>
          <p:cNvPr id="5" name="Slide Number Placeholder 4"/>
          <p:cNvSpPr>
            <a:spLocks noGrp="1"/>
          </p:cNvSpPr>
          <p:nvPr>
            <p:ph type="sldNum" sz="quarter" idx="11"/>
          </p:nvPr>
        </p:nvSpPr>
        <p:spPr>
          <a:xfrm>
            <a:off x="9823251" y="5592196"/>
            <a:ext cx="762000" cy="228600"/>
          </a:xfrm>
        </p:spPr>
        <p:txBody>
          <a:bodyPr/>
          <a:lstStyle>
            <a:lvl1pPr algn="r">
              <a:defRPr>
                <a:solidFill>
                  <a:schemeClr val="bg1"/>
                </a:solidFill>
              </a:defRPr>
            </a:lvl1pPr>
          </a:lstStyle>
          <a:p>
            <a:fld id="{F17889F7-7963-4A16-ADF8-FEE4D97DC541}" type="slidenum">
              <a:rPr lang="en-GB" smtClean="0"/>
              <a:pPr/>
              <a:t>‹#›</a:t>
            </a:fld>
            <a:endParaRPr lang="en-GB"/>
          </a:p>
        </p:txBody>
      </p:sp>
      <p:sp>
        <p:nvSpPr>
          <p:cNvPr id="7" name="Text Placeholder 4"/>
          <p:cNvSpPr>
            <a:spLocks noGrp="1"/>
          </p:cNvSpPr>
          <p:nvPr>
            <p:ph type="body" sz="quarter" idx="12" hasCustomPrompt="1"/>
          </p:nvPr>
        </p:nvSpPr>
        <p:spPr>
          <a:xfrm>
            <a:off x="279474" y="301625"/>
            <a:ext cx="8649593" cy="4670529"/>
          </a:xfrm>
        </p:spPr>
        <p:txBody>
          <a:bodyPr/>
          <a:lstStyle>
            <a:lvl1pPr>
              <a:defRPr sz="3500" b="1" baseline="0">
                <a:solidFill>
                  <a:schemeClr val="bg1"/>
                </a:solidFill>
              </a:defRPr>
            </a:lvl1pPr>
            <a:lvl2pPr>
              <a:defRPr sz="4000" b="1"/>
            </a:lvl2pPr>
            <a:lvl3pPr>
              <a:defRPr sz="4000" b="1"/>
            </a:lvl3pPr>
            <a:lvl4pPr>
              <a:defRPr sz="4000" b="1"/>
            </a:lvl4pPr>
            <a:lvl5pPr>
              <a:defRPr sz="3500" b="1"/>
            </a:lvl5pPr>
          </a:lstStyle>
          <a:p>
            <a:pPr lvl="0"/>
            <a:r>
              <a:rPr lang="en-US" dirty="0" smtClean="0"/>
              <a:t>You can use it as divider or highlight slide. Make it short, clear and pretty. If used as highlight slide, size of the text should be 35pt. If used as a divider slide, content can be much smaller – 18pt.</a:t>
            </a:r>
          </a:p>
        </p:txBody>
      </p:sp>
      <p:grpSp>
        <p:nvGrpSpPr>
          <p:cNvPr id="29" name="Group 28"/>
          <p:cNvGrpSpPr/>
          <p:nvPr userDrawn="1"/>
        </p:nvGrpSpPr>
        <p:grpSpPr>
          <a:xfrm>
            <a:off x="286418" y="5558755"/>
            <a:ext cx="288363" cy="288873"/>
            <a:chOff x="1230313" y="1433513"/>
            <a:chExt cx="898525" cy="900113"/>
          </a:xfrm>
        </p:grpSpPr>
        <p:sp>
          <p:nvSpPr>
            <p:cNvPr id="30" name="Freeform 29"/>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3959248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Footer Placeholder 3"/>
          <p:cNvSpPr>
            <a:spLocks noGrp="1"/>
          </p:cNvSpPr>
          <p:nvPr>
            <p:ph type="ftr" sz="quarter" idx="3"/>
          </p:nvPr>
        </p:nvSpPr>
        <p:spPr>
          <a:xfrm>
            <a:off x="658292" y="5592196"/>
            <a:ext cx="5678487" cy="228600"/>
          </a:xfrm>
          <a:prstGeom prst="rect">
            <a:avLst/>
          </a:prstGeom>
        </p:spPr>
        <p:txBody>
          <a:bodyPr/>
          <a:lstStyle>
            <a:lvl1pPr>
              <a:defRPr sz="800">
                <a:solidFill>
                  <a:schemeClr val="tx2"/>
                </a:solidFill>
              </a:defRPr>
            </a:lvl1pPr>
          </a:lstStyle>
          <a:p>
            <a:r>
              <a:rPr lang="en-US" smtClean="0"/>
              <a:t>Power Point template - You can edit footer content by going into 'Insert' tab &gt; 'Header &amp; Footer'</a:t>
            </a:r>
            <a:endParaRPr lang="en-GB" dirty="0"/>
          </a:p>
        </p:txBody>
      </p:sp>
      <p:sp>
        <p:nvSpPr>
          <p:cNvPr id="3" name="Slide Number Placeholder 4"/>
          <p:cNvSpPr>
            <a:spLocks noGrp="1"/>
          </p:cNvSpPr>
          <p:nvPr>
            <p:ph type="sldNum" sz="quarter" idx="4"/>
          </p:nvPr>
        </p:nvSpPr>
        <p:spPr>
          <a:xfrm>
            <a:off x="9823251"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a:p>
        </p:txBody>
      </p:sp>
      <p:sp>
        <p:nvSpPr>
          <p:cNvPr id="4" name="Rectangle 3"/>
          <p:cNvSpPr/>
          <p:nvPr userDrawn="1"/>
        </p:nvSpPr>
        <p:spPr bwMode="auto">
          <a:xfrm>
            <a:off x="0" y="0"/>
            <a:ext cx="10801350" cy="6076950"/>
          </a:xfrm>
          <a:prstGeom prst="rect">
            <a:avLst/>
          </a:prstGeom>
          <a:solidFill>
            <a:schemeClr val="tx2"/>
          </a:solidFill>
          <a:ln w="9525" cap="flat" cmpd="sng" algn="ctr">
            <a:noFill/>
            <a:prstDash val="solid"/>
            <a:round/>
            <a:headEnd type="none" w="med" len="med"/>
            <a:tailEnd type="none" w="med" len="med"/>
          </a:ln>
          <a:effectLst/>
        </p:spPr>
        <p:txBody>
          <a:bodyPr vert="horz" wrap="square" lIns="107970" tIns="53985" rIns="107970" bIns="53985" numCol="1" spcCol="0" rtlCol="0" anchor="t" anchorCtr="0" compatLnSpc="1">
            <a:prstTxWarp prst="textNoShape">
              <a:avLst/>
            </a:prstTxWarp>
          </a:bodyPr>
          <a:lstStyle/>
          <a:p>
            <a:pPr defTabSz="1079708"/>
            <a:endParaRPr lang="en-GB" dirty="0"/>
          </a:p>
        </p:txBody>
      </p:sp>
      <p:sp>
        <p:nvSpPr>
          <p:cNvPr id="5" name="TextBox 4"/>
          <p:cNvSpPr txBox="1"/>
          <p:nvPr userDrawn="1"/>
        </p:nvSpPr>
        <p:spPr>
          <a:xfrm>
            <a:off x="4790673" y="3902571"/>
            <a:ext cx="1220003" cy="276999"/>
          </a:xfrm>
          <a:prstGeom prst="rect">
            <a:avLst/>
          </a:prstGeom>
          <a:noFill/>
          <a:ln>
            <a:noFill/>
          </a:ln>
        </p:spPr>
        <p:txBody>
          <a:bodyPr wrap="square" rtlCol="0">
            <a:spAutoFit/>
          </a:bodyPr>
          <a:lstStyle/>
          <a:p>
            <a:pPr algn="ctr"/>
            <a:r>
              <a:rPr lang="en-GB" sz="1200" dirty="0" smtClean="0">
                <a:solidFill>
                  <a:schemeClr val="bg1"/>
                </a:solidFill>
              </a:rPr>
              <a:t>www.swift.com</a:t>
            </a:r>
            <a:endParaRPr lang="en-GB" sz="1050" dirty="0" smtClean="0">
              <a:solidFill>
                <a:schemeClr val="bg1"/>
              </a:solidFill>
            </a:endParaRPr>
          </a:p>
        </p:txBody>
      </p:sp>
      <p:grpSp>
        <p:nvGrpSpPr>
          <p:cNvPr id="14" name="Group 13"/>
          <p:cNvGrpSpPr/>
          <p:nvPr userDrawn="1"/>
        </p:nvGrpSpPr>
        <p:grpSpPr>
          <a:xfrm>
            <a:off x="4774949" y="2317121"/>
            <a:ext cx="1251449" cy="1253662"/>
            <a:chOff x="1230313" y="1433513"/>
            <a:chExt cx="898525" cy="900113"/>
          </a:xfrm>
        </p:grpSpPr>
        <p:sp>
          <p:nvSpPr>
            <p:cNvPr id="15" name="Freeform 14"/>
            <p:cNvSpPr>
              <a:spLocks noEditPoints="1"/>
            </p:cNvSpPr>
            <p:nvPr userDrawn="1"/>
          </p:nvSpPr>
          <p:spPr bwMode="auto">
            <a:xfrm>
              <a:off x="1230313" y="1433513"/>
              <a:ext cx="898525" cy="900113"/>
            </a:xfrm>
            <a:custGeom>
              <a:avLst/>
              <a:gdLst>
                <a:gd name="T0" fmla="*/ 198 w 566"/>
                <a:gd name="T1" fmla="*/ 14 h 567"/>
                <a:gd name="T2" fmla="*/ 103 w 566"/>
                <a:gd name="T3" fmla="*/ 66 h 567"/>
                <a:gd name="T4" fmla="*/ 34 w 566"/>
                <a:gd name="T5" fmla="*/ 149 h 567"/>
                <a:gd name="T6" fmla="*/ 2 w 566"/>
                <a:gd name="T7" fmla="*/ 255 h 567"/>
                <a:gd name="T8" fmla="*/ 9 w 566"/>
                <a:gd name="T9" fmla="*/ 354 h 567"/>
                <a:gd name="T10" fmla="*/ 57 w 566"/>
                <a:gd name="T11" fmla="*/ 453 h 567"/>
                <a:gd name="T12" fmla="*/ 136 w 566"/>
                <a:gd name="T13" fmla="*/ 526 h 567"/>
                <a:gd name="T14" fmla="*/ 240 w 566"/>
                <a:gd name="T15" fmla="*/ 563 h 567"/>
                <a:gd name="T16" fmla="*/ 341 w 566"/>
                <a:gd name="T17" fmla="*/ 561 h 567"/>
                <a:gd name="T18" fmla="*/ 442 w 566"/>
                <a:gd name="T19" fmla="*/ 518 h 567"/>
                <a:gd name="T20" fmla="*/ 518 w 566"/>
                <a:gd name="T21" fmla="*/ 442 h 567"/>
                <a:gd name="T22" fmla="*/ 561 w 566"/>
                <a:gd name="T23" fmla="*/ 341 h 567"/>
                <a:gd name="T24" fmla="*/ 563 w 566"/>
                <a:gd name="T25" fmla="*/ 240 h 567"/>
                <a:gd name="T26" fmla="*/ 526 w 566"/>
                <a:gd name="T27" fmla="*/ 137 h 567"/>
                <a:gd name="T28" fmla="*/ 454 w 566"/>
                <a:gd name="T29" fmla="*/ 57 h 567"/>
                <a:gd name="T30" fmla="*/ 356 w 566"/>
                <a:gd name="T31" fmla="*/ 10 h 567"/>
                <a:gd name="T32" fmla="*/ 95 w 566"/>
                <a:gd name="T33" fmla="*/ 90 h 567"/>
                <a:gd name="T34" fmla="*/ 248 w 566"/>
                <a:gd name="T35" fmla="*/ 16 h 567"/>
                <a:gd name="T36" fmla="*/ 206 w 566"/>
                <a:gd name="T37" fmla="*/ 55 h 567"/>
                <a:gd name="T38" fmla="*/ 94 w 566"/>
                <a:gd name="T39" fmla="*/ 92 h 567"/>
                <a:gd name="T40" fmla="*/ 247 w 566"/>
                <a:gd name="T41" fmla="*/ 36 h 567"/>
                <a:gd name="T42" fmla="*/ 192 w 566"/>
                <a:gd name="T43" fmla="*/ 92 h 567"/>
                <a:gd name="T44" fmla="*/ 337 w 566"/>
                <a:gd name="T45" fmla="*/ 50 h 567"/>
                <a:gd name="T46" fmla="*/ 290 w 566"/>
                <a:gd name="T47" fmla="*/ 92 h 567"/>
                <a:gd name="T48" fmla="*/ 319 w 566"/>
                <a:gd name="T49" fmla="*/ 19 h 567"/>
                <a:gd name="T50" fmla="*/ 382 w 566"/>
                <a:gd name="T51" fmla="*/ 32 h 567"/>
                <a:gd name="T52" fmla="*/ 473 w 566"/>
                <a:gd name="T53" fmla="*/ 92 h 567"/>
                <a:gd name="T54" fmla="*/ 166 w 566"/>
                <a:gd name="T55" fmla="*/ 107 h 567"/>
                <a:gd name="T56" fmla="*/ 32 w 566"/>
                <a:gd name="T57" fmla="*/ 186 h 567"/>
                <a:gd name="T58" fmla="*/ 81 w 566"/>
                <a:gd name="T59" fmla="*/ 106 h 567"/>
                <a:gd name="T60" fmla="*/ 278 w 566"/>
                <a:gd name="T61" fmla="*/ 186 h 567"/>
                <a:gd name="T62" fmla="*/ 183 w 566"/>
                <a:gd name="T63" fmla="*/ 106 h 567"/>
                <a:gd name="T64" fmla="*/ 384 w 566"/>
                <a:gd name="T65" fmla="*/ 106 h 567"/>
                <a:gd name="T66" fmla="*/ 417 w 566"/>
                <a:gd name="T67" fmla="*/ 186 h 567"/>
                <a:gd name="T68" fmla="*/ 486 w 566"/>
                <a:gd name="T69" fmla="*/ 105 h 567"/>
                <a:gd name="T70" fmla="*/ 535 w 566"/>
                <a:gd name="T71" fmla="*/ 186 h 567"/>
                <a:gd name="T72" fmla="*/ 411 w 566"/>
                <a:gd name="T73" fmla="*/ 126 h 567"/>
                <a:gd name="T74" fmla="*/ 540 w 566"/>
                <a:gd name="T75" fmla="*/ 199 h 567"/>
                <a:gd name="T76" fmla="*/ 552 w 566"/>
                <a:gd name="T77" fmla="*/ 305 h 567"/>
                <a:gd name="T78" fmla="*/ 27 w 566"/>
                <a:gd name="T79" fmla="*/ 368 h 567"/>
                <a:gd name="T80" fmla="*/ 14 w 566"/>
                <a:gd name="T81" fmla="*/ 284 h 567"/>
                <a:gd name="T82" fmla="*/ 540 w 566"/>
                <a:gd name="T83" fmla="*/ 199 h 567"/>
                <a:gd name="T84" fmla="*/ 156 w 566"/>
                <a:gd name="T85" fmla="*/ 441 h 567"/>
                <a:gd name="T86" fmla="*/ 81 w 566"/>
                <a:gd name="T87" fmla="*/ 461 h 567"/>
                <a:gd name="T88" fmla="*/ 32 w 566"/>
                <a:gd name="T89" fmla="*/ 381 h 567"/>
                <a:gd name="T90" fmla="*/ 183 w 566"/>
                <a:gd name="T91" fmla="*/ 461 h 567"/>
                <a:gd name="T92" fmla="*/ 149 w 566"/>
                <a:gd name="T93" fmla="*/ 381 h 567"/>
                <a:gd name="T94" fmla="*/ 412 w 566"/>
                <a:gd name="T95" fmla="*/ 402 h 567"/>
                <a:gd name="T96" fmla="*/ 290 w 566"/>
                <a:gd name="T97" fmla="*/ 461 h 567"/>
                <a:gd name="T98" fmla="*/ 534 w 566"/>
                <a:gd name="T99" fmla="*/ 382 h 567"/>
                <a:gd name="T100" fmla="*/ 400 w 566"/>
                <a:gd name="T101" fmla="*/ 461 h 567"/>
                <a:gd name="T102" fmla="*/ 431 w 566"/>
                <a:gd name="T103" fmla="*/ 381 h 567"/>
                <a:gd name="T104" fmla="*/ 176 w 566"/>
                <a:gd name="T105" fmla="*/ 475 h 567"/>
                <a:gd name="T106" fmla="*/ 253 w 566"/>
                <a:gd name="T107" fmla="*/ 551 h 567"/>
                <a:gd name="T108" fmla="*/ 146 w 566"/>
                <a:gd name="T109" fmla="*/ 515 h 567"/>
                <a:gd name="T110" fmla="*/ 176 w 566"/>
                <a:gd name="T111" fmla="*/ 475 h 567"/>
                <a:gd name="T112" fmla="*/ 230 w 566"/>
                <a:gd name="T113" fmla="*/ 516 h 567"/>
                <a:gd name="T114" fmla="*/ 278 w 566"/>
                <a:gd name="T115" fmla="*/ 475 h 567"/>
                <a:gd name="T116" fmla="*/ 320 w 566"/>
                <a:gd name="T117" fmla="*/ 531 h 567"/>
                <a:gd name="T118" fmla="*/ 374 w 566"/>
                <a:gd name="T119" fmla="*/ 475 h 567"/>
                <a:gd name="T120" fmla="*/ 401 w 566"/>
                <a:gd name="T121" fmla="*/ 525 h 567"/>
                <a:gd name="T122" fmla="*/ 319 w 566"/>
                <a:gd name="T123" fmla="*/ 547 h 567"/>
                <a:gd name="T124" fmla="*/ 391 w 566"/>
                <a:gd name="T125" fmla="*/ 475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66" h="567">
                  <a:moveTo>
                    <a:pt x="282" y="0"/>
                  </a:moveTo>
                  <a:lnTo>
                    <a:pt x="282" y="0"/>
                  </a:lnTo>
                  <a:lnTo>
                    <a:pt x="268" y="1"/>
                  </a:lnTo>
                  <a:lnTo>
                    <a:pt x="252" y="2"/>
                  </a:lnTo>
                  <a:lnTo>
                    <a:pt x="238" y="4"/>
                  </a:lnTo>
                  <a:lnTo>
                    <a:pt x="225" y="7"/>
                  </a:lnTo>
                  <a:lnTo>
                    <a:pt x="211" y="10"/>
                  </a:lnTo>
                  <a:lnTo>
                    <a:pt x="198" y="14"/>
                  </a:lnTo>
                  <a:lnTo>
                    <a:pt x="185" y="18"/>
                  </a:lnTo>
                  <a:lnTo>
                    <a:pt x="172" y="23"/>
                  </a:lnTo>
                  <a:lnTo>
                    <a:pt x="159" y="29"/>
                  </a:lnTo>
                  <a:lnTo>
                    <a:pt x="147" y="35"/>
                  </a:lnTo>
                  <a:lnTo>
                    <a:pt x="136" y="42"/>
                  </a:lnTo>
                  <a:lnTo>
                    <a:pt x="124" y="49"/>
                  </a:lnTo>
                  <a:lnTo>
                    <a:pt x="113" y="57"/>
                  </a:lnTo>
                  <a:lnTo>
                    <a:pt x="103" y="66"/>
                  </a:lnTo>
                  <a:lnTo>
                    <a:pt x="92" y="75"/>
                  </a:lnTo>
                  <a:lnTo>
                    <a:pt x="83" y="84"/>
                  </a:lnTo>
                  <a:lnTo>
                    <a:pt x="73" y="94"/>
                  </a:lnTo>
                  <a:lnTo>
                    <a:pt x="65" y="104"/>
                  </a:lnTo>
                  <a:lnTo>
                    <a:pt x="56" y="115"/>
                  </a:lnTo>
                  <a:lnTo>
                    <a:pt x="48" y="126"/>
                  </a:lnTo>
                  <a:lnTo>
                    <a:pt x="41" y="137"/>
                  </a:lnTo>
                  <a:lnTo>
                    <a:pt x="34" y="149"/>
                  </a:lnTo>
                  <a:lnTo>
                    <a:pt x="28" y="161"/>
                  </a:lnTo>
                  <a:lnTo>
                    <a:pt x="22" y="174"/>
                  </a:lnTo>
                  <a:lnTo>
                    <a:pt x="17" y="186"/>
                  </a:lnTo>
                  <a:lnTo>
                    <a:pt x="13" y="199"/>
                  </a:lnTo>
                  <a:lnTo>
                    <a:pt x="9" y="213"/>
                  </a:lnTo>
                  <a:lnTo>
                    <a:pt x="6" y="226"/>
                  </a:lnTo>
                  <a:lnTo>
                    <a:pt x="4" y="240"/>
                  </a:lnTo>
                  <a:lnTo>
                    <a:pt x="2" y="255"/>
                  </a:lnTo>
                  <a:lnTo>
                    <a:pt x="1" y="270"/>
                  </a:lnTo>
                  <a:lnTo>
                    <a:pt x="0" y="284"/>
                  </a:lnTo>
                  <a:lnTo>
                    <a:pt x="0" y="284"/>
                  </a:lnTo>
                  <a:lnTo>
                    <a:pt x="1" y="298"/>
                  </a:lnTo>
                  <a:lnTo>
                    <a:pt x="2" y="313"/>
                  </a:lnTo>
                  <a:lnTo>
                    <a:pt x="4" y="327"/>
                  </a:lnTo>
                  <a:lnTo>
                    <a:pt x="6" y="341"/>
                  </a:lnTo>
                  <a:lnTo>
                    <a:pt x="9" y="354"/>
                  </a:lnTo>
                  <a:lnTo>
                    <a:pt x="13" y="368"/>
                  </a:lnTo>
                  <a:lnTo>
                    <a:pt x="18" y="381"/>
                  </a:lnTo>
                  <a:lnTo>
                    <a:pt x="23" y="394"/>
                  </a:lnTo>
                  <a:lnTo>
                    <a:pt x="28" y="406"/>
                  </a:lnTo>
                  <a:lnTo>
                    <a:pt x="34" y="418"/>
                  </a:lnTo>
                  <a:lnTo>
                    <a:pt x="41" y="430"/>
                  </a:lnTo>
                  <a:lnTo>
                    <a:pt x="49" y="442"/>
                  </a:lnTo>
                  <a:lnTo>
                    <a:pt x="57" y="453"/>
                  </a:lnTo>
                  <a:lnTo>
                    <a:pt x="65" y="464"/>
                  </a:lnTo>
                  <a:lnTo>
                    <a:pt x="74" y="474"/>
                  </a:lnTo>
                  <a:lnTo>
                    <a:pt x="83" y="484"/>
                  </a:lnTo>
                  <a:lnTo>
                    <a:pt x="93" y="493"/>
                  </a:lnTo>
                  <a:lnTo>
                    <a:pt x="103" y="502"/>
                  </a:lnTo>
                  <a:lnTo>
                    <a:pt x="114" y="510"/>
                  </a:lnTo>
                  <a:lnTo>
                    <a:pt x="125" y="518"/>
                  </a:lnTo>
                  <a:lnTo>
                    <a:pt x="136" y="526"/>
                  </a:lnTo>
                  <a:lnTo>
                    <a:pt x="148" y="532"/>
                  </a:lnTo>
                  <a:lnTo>
                    <a:pt x="160" y="539"/>
                  </a:lnTo>
                  <a:lnTo>
                    <a:pt x="173" y="544"/>
                  </a:lnTo>
                  <a:lnTo>
                    <a:pt x="186" y="549"/>
                  </a:lnTo>
                  <a:lnTo>
                    <a:pt x="199" y="554"/>
                  </a:lnTo>
                  <a:lnTo>
                    <a:pt x="212" y="558"/>
                  </a:lnTo>
                  <a:lnTo>
                    <a:pt x="226" y="561"/>
                  </a:lnTo>
                  <a:lnTo>
                    <a:pt x="240" y="563"/>
                  </a:lnTo>
                  <a:lnTo>
                    <a:pt x="254" y="565"/>
                  </a:lnTo>
                  <a:lnTo>
                    <a:pt x="269" y="566"/>
                  </a:lnTo>
                  <a:lnTo>
                    <a:pt x="284" y="567"/>
                  </a:lnTo>
                  <a:lnTo>
                    <a:pt x="284" y="567"/>
                  </a:lnTo>
                  <a:lnTo>
                    <a:pt x="298" y="566"/>
                  </a:lnTo>
                  <a:lnTo>
                    <a:pt x="313" y="565"/>
                  </a:lnTo>
                  <a:lnTo>
                    <a:pt x="327" y="563"/>
                  </a:lnTo>
                  <a:lnTo>
                    <a:pt x="341" y="561"/>
                  </a:lnTo>
                  <a:lnTo>
                    <a:pt x="354" y="558"/>
                  </a:lnTo>
                  <a:lnTo>
                    <a:pt x="368" y="554"/>
                  </a:lnTo>
                  <a:lnTo>
                    <a:pt x="381" y="549"/>
                  </a:lnTo>
                  <a:lnTo>
                    <a:pt x="394" y="544"/>
                  </a:lnTo>
                  <a:lnTo>
                    <a:pt x="406" y="539"/>
                  </a:lnTo>
                  <a:lnTo>
                    <a:pt x="418" y="532"/>
                  </a:lnTo>
                  <a:lnTo>
                    <a:pt x="430" y="526"/>
                  </a:lnTo>
                  <a:lnTo>
                    <a:pt x="442" y="518"/>
                  </a:lnTo>
                  <a:lnTo>
                    <a:pt x="453" y="510"/>
                  </a:lnTo>
                  <a:lnTo>
                    <a:pt x="463" y="502"/>
                  </a:lnTo>
                  <a:lnTo>
                    <a:pt x="474" y="493"/>
                  </a:lnTo>
                  <a:lnTo>
                    <a:pt x="484" y="484"/>
                  </a:lnTo>
                  <a:lnTo>
                    <a:pt x="493" y="474"/>
                  </a:lnTo>
                  <a:lnTo>
                    <a:pt x="502" y="464"/>
                  </a:lnTo>
                  <a:lnTo>
                    <a:pt x="510" y="453"/>
                  </a:lnTo>
                  <a:lnTo>
                    <a:pt x="518" y="442"/>
                  </a:lnTo>
                  <a:lnTo>
                    <a:pt x="525" y="430"/>
                  </a:lnTo>
                  <a:lnTo>
                    <a:pt x="532" y="418"/>
                  </a:lnTo>
                  <a:lnTo>
                    <a:pt x="538" y="406"/>
                  </a:lnTo>
                  <a:lnTo>
                    <a:pt x="544" y="394"/>
                  </a:lnTo>
                  <a:lnTo>
                    <a:pt x="549" y="381"/>
                  </a:lnTo>
                  <a:lnTo>
                    <a:pt x="554" y="368"/>
                  </a:lnTo>
                  <a:lnTo>
                    <a:pt x="557" y="354"/>
                  </a:lnTo>
                  <a:lnTo>
                    <a:pt x="561" y="341"/>
                  </a:lnTo>
                  <a:lnTo>
                    <a:pt x="563" y="327"/>
                  </a:lnTo>
                  <a:lnTo>
                    <a:pt x="565" y="313"/>
                  </a:lnTo>
                  <a:lnTo>
                    <a:pt x="566" y="298"/>
                  </a:lnTo>
                  <a:lnTo>
                    <a:pt x="566" y="284"/>
                  </a:lnTo>
                  <a:lnTo>
                    <a:pt x="566" y="284"/>
                  </a:lnTo>
                  <a:lnTo>
                    <a:pt x="566" y="270"/>
                  </a:lnTo>
                  <a:lnTo>
                    <a:pt x="565" y="255"/>
                  </a:lnTo>
                  <a:lnTo>
                    <a:pt x="563" y="240"/>
                  </a:lnTo>
                  <a:lnTo>
                    <a:pt x="561" y="226"/>
                  </a:lnTo>
                  <a:lnTo>
                    <a:pt x="558" y="213"/>
                  </a:lnTo>
                  <a:lnTo>
                    <a:pt x="554" y="199"/>
                  </a:lnTo>
                  <a:lnTo>
                    <a:pt x="549" y="186"/>
                  </a:lnTo>
                  <a:lnTo>
                    <a:pt x="544" y="174"/>
                  </a:lnTo>
                  <a:lnTo>
                    <a:pt x="539" y="161"/>
                  </a:lnTo>
                  <a:lnTo>
                    <a:pt x="532" y="149"/>
                  </a:lnTo>
                  <a:lnTo>
                    <a:pt x="526" y="137"/>
                  </a:lnTo>
                  <a:lnTo>
                    <a:pt x="518" y="126"/>
                  </a:lnTo>
                  <a:lnTo>
                    <a:pt x="511" y="115"/>
                  </a:lnTo>
                  <a:lnTo>
                    <a:pt x="502" y="104"/>
                  </a:lnTo>
                  <a:lnTo>
                    <a:pt x="493" y="94"/>
                  </a:lnTo>
                  <a:lnTo>
                    <a:pt x="484" y="84"/>
                  </a:lnTo>
                  <a:lnTo>
                    <a:pt x="474" y="75"/>
                  </a:lnTo>
                  <a:lnTo>
                    <a:pt x="464" y="66"/>
                  </a:lnTo>
                  <a:lnTo>
                    <a:pt x="454" y="57"/>
                  </a:lnTo>
                  <a:lnTo>
                    <a:pt x="443" y="49"/>
                  </a:lnTo>
                  <a:lnTo>
                    <a:pt x="431" y="42"/>
                  </a:lnTo>
                  <a:lnTo>
                    <a:pt x="419" y="35"/>
                  </a:lnTo>
                  <a:lnTo>
                    <a:pt x="407" y="29"/>
                  </a:lnTo>
                  <a:lnTo>
                    <a:pt x="395" y="23"/>
                  </a:lnTo>
                  <a:lnTo>
                    <a:pt x="382" y="18"/>
                  </a:lnTo>
                  <a:lnTo>
                    <a:pt x="369" y="14"/>
                  </a:lnTo>
                  <a:lnTo>
                    <a:pt x="356" y="10"/>
                  </a:lnTo>
                  <a:lnTo>
                    <a:pt x="342" y="7"/>
                  </a:lnTo>
                  <a:lnTo>
                    <a:pt x="328" y="4"/>
                  </a:lnTo>
                  <a:lnTo>
                    <a:pt x="314" y="2"/>
                  </a:lnTo>
                  <a:lnTo>
                    <a:pt x="300" y="1"/>
                  </a:lnTo>
                  <a:lnTo>
                    <a:pt x="286" y="0"/>
                  </a:lnTo>
                  <a:lnTo>
                    <a:pt x="282" y="0"/>
                  </a:lnTo>
                  <a:close/>
                  <a:moveTo>
                    <a:pt x="95" y="90"/>
                  </a:moveTo>
                  <a:lnTo>
                    <a:pt x="95" y="90"/>
                  </a:lnTo>
                  <a:lnTo>
                    <a:pt x="111" y="76"/>
                  </a:lnTo>
                  <a:lnTo>
                    <a:pt x="128" y="63"/>
                  </a:lnTo>
                  <a:lnTo>
                    <a:pt x="147" y="51"/>
                  </a:lnTo>
                  <a:lnTo>
                    <a:pt x="166" y="41"/>
                  </a:lnTo>
                  <a:lnTo>
                    <a:pt x="185" y="32"/>
                  </a:lnTo>
                  <a:lnTo>
                    <a:pt x="206" y="25"/>
                  </a:lnTo>
                  <a:lnTo>
                    <a:pt x="226" y="20"/>
                  </a:lnTo>
                  <a:lnTo>
                    <a:pt x="248" y="16"/>
                  </a:lnTo>
                  <a:lnTo>
                    <a:pt x="248" y="16"/>
                  </a:lnTo>
                  <a:lnTo>
                    <a:pt x="254" y="15"/>
                  </a:lnTo>
                  <a:lnTo>
                    <a:pt x="254" y="15"/>
                  </a:lnTo>
                  <a:lnTo>
                    <a:pt x="247" y="19"/>
                  </a:lnTo>
                  <a:lnTo>
                    <a:pt x="247" y="19"/>
                  </a:lnTo>
                  <a:lnTo>
                    <a:pt x="233" y="30"/>
                  </a:lnTo>
                  <a:lnTo>
                    <a:pt x="215" y="46"/>
                  </a:lnTo>
                  <a:lnTo>
                    <a:pt x="206" y="55"/>
                  </a:lnTo>
                  <a:lnTo>
                    <a:pt x="196" y="66"/>
                  </a:lnTo>
                  <a:lnTo>
                    <a:pt x="186" y="78"/>
                  </a:lnTo>
                  <a:lnTo>
                    <a:pt x="176" y="92"/>
                  </a:lnTo>
                  <a:lnTo>
                    <a:pt x="176" y="92"/>
                  </a:lnTo>
                  <a:lnTo>
                    <a:pt x="176" y="92"/>
                  </a:lnTo>
                  <a:lnTo>
                    <a:pt x="176" y="92"/>
                  </a:lnTo>
                  <a:lnTo>
                    <a:pt x="94" y="92"/>
                  </a:lnTo>
                  <a:lnTo>
                    <a:pt x="94" y="92"/>
                  </a:lnTo>
                  <a:lnTo>
                    <a:pt x="95" y="90"/>
                  </a:lnTo>
                  <a:lnTo>
                    <a:pt x="95" y="90"/>
                  </a:lnTo>
                  <a:close/>
                  <a:moveTo>
                    <a:pt x="194" y="90"/>
                  </a:moveTo>
                  <a:lnTo>
                    <a:pt x="194" y="90"/>
                  </a:lnTo>
                  <a:lnTo>
                    <a:pt x="203" y="79"/>
                  </a:lnTo>
                  <a:lnTo>
                    <a:pt x="212" y="69"/>
                  </a:lnTo>
                  <a:lnTo>
                    <a:pt x="230" y="50"/>
                  </a:lnTo>
                  <a:lnTo>
                    <a:pt x="247" y="36"/>
                  </a:lnTo>
                  <a:lnTo>
                    <a:pt x="262" y="25"/>
                  </a:lnTo>
                  <a:lnTo>
                    <a:pt x="262" y="25"/>
                  </a:lnTo>
                  <a:lnTo>
                    <a:pt x="278" y="15"/>
                  </a:lnTo>
                  <a:lnTo>
                    <a:pt x="278" y="15"/>
                  </a:lnTo>
                  <a:lnTo>
                    <a:pt x="278" y="92"/>
                  </a:lnTo>
                  <a:lnTo>
                    <a:pt x="278" y="92"/>
                  </a:lnTo>
                  <a:lnTo>
                    <a:pt x="192" y="92"/>
                  </a:lnTo>
                  <a:lnTo>
                    <a:pt x="192" y="92"/>
                  </a:lnTo>
                  <a:lnTo>
                    <a:pt x="194" y="90"/>
                  </a:lnTo>
                  <a:lnTo>
                    <a:pt x="194" y="90"/>
                  </a:lnTo>
                  <a:close/>
                  <a:moveTo>
                    <a:pt x="290" y="15"/>
                  </a:moveTo>
                  <a:lnTo>
                    <a:pt x="290" y="15"/>
                  </a:lnTo>
                  <a:lnTo>
                    <a:pt x="305" y="25"/>
                  </a:lnTo>
                  <a:lnTo>
                    <a:pt x="305" y="25"/>
                  </a:lnTo>
                  <a:lnTo>
                    <a:pt x="320" y="36"/>
                  </a:lnTo>
                  <a:lnTo>
                    <a:pt x="337" y="50"/>
                  </a:lnTo>
                  <a:lnTo>
                    <a:pt x="355" y="69"/>
                  </a:lnTo>
                  <a:lnTo>
                    <a:pt x="364" y="79"/>
                  </a:lnTo>
                  <a:lnTo>
                    <a:pt x="373" y="90"/>
                  </a:lnTo>
                  <a:lnTo>
                    <a:pt x="373" y="90"/>
                  </a:lnTo>
                  <a:lnTo>
                    <a:pt x="374" y="92"/>
                  </a:lnTo>
                  <a:lnTo>
                    <a:pt x="374" y="92"/>
                  </a:lnTo>
                  <a:lnTo>
                    <a:pt x="290" y="92"/>
                  </a:lnTo>
                  <a:lnTo>
                    <a:pt x="290" y="92"/>
                  </a:lnTo>
                  <a:lnTo>
                    <a:pt x="290" y="15"/>
                  </a:lnTo>
                  <a:lnTo>
                    <a:pt x="290" y="15"/>
                  </a:lnTo>
                  <a:close/>
                  <a:moveTo>
                    <a:pt x="391" y="92"/>
                  </a:moveTo>
                  <a:lnTo>
                    <a:pt x="391" y="92"/>
                  </a:lnTo>
                  <a:lnTo>
                    <a:pt x="376" y="72"/>
                  </a:lnTo>
                  <a:lnTo>
                    <a:pt x="359" y="53"/>
                  </a:lnTo>
                  <a:lnTo>
                    <a:pt x="340" y="35"/>
                  </a:lnTo>
                  <a:lnTo>
                    <a:pt x="319" y="19"/>
                  </a:lnTo>
                  <a:lnTo>
                    <a:pt x="319" y="19"/>
                  </a:lnTo>
                  <a:lnTo>
                    <a:pt x="314" y="16"/>
                  </a:lnTo>
                  <a:lnTo>
                    <a:pt x="314" y="16"/>
                  </a:lnTo>
                  <a:lnTo>
                    <a:pt x="320" y="16"/>
                  </a:lnTo>
                  <a:lnTo>
                    <a:pt x="320" y="16"/>
                  </a:lnTo>
                  <a:lnTo>
                    <a:pt x="341" y="20"/>
                  </a:lnTo>
                  <a:lnTo>
                    <a:pt x="362" y="25"/>
                  </a:lnTo>
                  <a:lnTo>
                    <a:pt x="382" y="32"/>
                  </a:lnTo>
                  <a:lnTo>
                    <a:pt x="402" y="41"/>
                  </a:lnTo>
                  <a:lnTo>
                    <a:pt x="420" y="51"/>
                  </a:lnTo>
                  <a:lnTo>
                    <a:pt x="438" y="63"/>
                  </a:lnTo>
                  <a:lnTo>
                    <a:pt x="455" y="76"/>
                  </a:lnTo>
                  <a:lnTo>
                    <a:pt x="471" y="90"/>
                  </a:lnTo>
                  <a:lnTo>
                    <a:pt x="471" y="90"/>
                  </a:lnTo>
                  <a:lnTo>
                    <a:pt x="473" y="92"/>
                  </a:lnTo>
                  <a:lnTo>
                    <a:pt x="473" y="92"/>
                  </a:lnTo>
                  <a:lnTo>
                    <a:pt x="391" y="92"/>
                  </a:lnTo>
                  <a:lnTo>
                    <a:pt x="391" y="92"/>
                  </a:lnTo>
                  <a:lnTo>
                    <a:pt x="391" y="92"/>
                  </a:lnTo>
                  <a:lnTo>
                    <a:pt x="391" y="92"/>
                  </a:lnTo>
                  <a:close/>
                  <a:moveTo>
                    <a:pt x="167" y="105"/>
                  </a:moveTo>
                  <a:lnTo>
                    <a:pt x="167" y="105"/>
                  </a:lnTo>
                  <a:lnTo>
                    <a:pt x="166" y="107"/>
                  </a:lnTo>
                  <a:lnTo>
                    <a:pt x="166" y="107"/>
                  </a:lnTo>
                  <a:lnTo>
                    <a:pt x="156" y="126"/>
                  </a:lnTo>
                  <a:lnTo>
                    <a:pt x="148" y="145"/>
                  </a:lnTo>
                  <a:lnTo>
                    <a:pt x="141" y="165"/>
                  </a:lnTo>
                  <a:lnTo>
                    <a:pt x="136" y="185"/>
                  </a:lnTo>
                  <a:lnTo>
                    <a:pt x="136" y="185"/>
                  </a:lnTo>
                  <a:lnTo>
                    <a:pt x="136" y="186"/>
                  </a:lnTo>
                  <a:lnTo>
                    <a:pt x="136" y="186"/>
                  </a:lnTo>
                  <a:lnTo>
                    <a:pt x="32" y="186"/>
                  </a:lnTo>
                  <a:lnTo>
                    <a:pt x="32" y="186"/>
                  </a:lnTo>
                  <a:lnTo>
                    <a:pt x="33" y="185"/>
                  </a:lnTo>
                  <a:lnTo>
                    <a:pt x="33" y="185"/>
                  </a:lnTo>
                  <a:lnTo>
                    <a:pt x="42" y="163"/>
                  </a:lnTo>
                  <a:lnTo>
                    <a:pt x="53" y="143"/>
                  </a:lnTo>
                  <a:lnTo>
                    <a:pt x="66" y="124"/>
                  </a:lnTo>
                  <a:lnTo>
                    <a:pt x="81" y="106"/>
                  </a:lnTo>
                  <a:lnTo>
                    <a:pt x="81" y="106"/>
                  </a:lnTo>
                  <a:lnTo>
                    <a:pt x="81" y="105"/>
                  </a:lnTo>
                  <a:lnTo>
                    <a:pt x="81" y="105"/>
                  </a:lnTo>
                  <a:lnTo>
                    <a:pt x="167" y="105"/>
                  </a:lnTo>
                  <a:lnTo>
                    <a:pt x="167" y="105"/>
                  </a:lnTo>
                  <a:close/>
                  <a:moveTo>
                    <a:pt x="278" y="105"/>
                  </a:moveTo>
                  <a:lnTo>
                    <a:pt x="278" y="105"/>
                  </a:lnTo>
                  <a:lnTo>
                    <a:pt x="278" y="186"/>
                  </a:lnTo>
                  <a:lnTo>
                    <a:pt x="278" y="186"/>
                  </a:lnTo>
                  <a:lnTo>
                    <a:pt x="149" y="186"/>
                  </a:lnTo>
                  <a:lnTo>
                    <a:pt x="149" y="186"/>
                  </a:lnTo>
                  <a:lnTo>
                    <a:pt x="150" y="185"/>
                  </a:lnTo>
                  <a:lnTo>
                    <a:pt x="150" y="185"/>
                  </a:lnTo>
                  <a:lnTo>
                    <a:pt x="155" y="164"/>
                  </a:lnTo>
                  <a:lnTo>
                    <a:pt x="162" y="144"/>
                  </a:lnTo>
                  <a:lnTo>
                    <a:pt x="172" y="125"/>
                  </a:lnTo>
                  <a:lnTo>
                    <a:pt x="183" y="106"/>
                  </a:lnTo>
                  <a:lnTo>
                    <a:pt x="183" y="106"/>
                  </a:lnTo>
                  <a:lnTo>
                    <a:pt x="183" y="105"/>
                  </a:lnTo>
                  <a:lnTo>
                    <a:pt x="183" y="105"/>
                  </a:lnTo>
                  <a:lnTo>
                    <a:pt x="278" y="105"/>
                  </a:lnTo>
                  <a:lnTo>
                    <a:pt x="278" y="105"/>
                  </a:lnTo>
                  <a:close/>
                  <a:moveTo>
                    <a:pt x="384" y="105"/>
                  </a:moveTo>
                  <a:lnTo>
                    <a:pt x="384" y="105"/>
                  </a:lnTo>
                  <a:lnTo>
                    <a:pt x="384" y="106"/>
                  </a:lnTo>
                  <a:lnTo>
                    <a:pt x="384" y="106"/>
                  </a:lnTo>
                  <a:lnTo>
                    <a:pt x="395" y="125"/>
                  </a:lnTo>
                  <a:lnTo>
                    <a:pt x="404" y="144"/>
                  </a:lnTo>
                  <a:lnTo>
                    <a:pt x="412" y="164"/>
                  </a:lnTo>
                  <a:lnTo>
                    <a:pt x="417" y="185"/>
                  </a:lnTo>
                  <a:lnTo>
                    <a:pt x="417" y="185"/>
                  </a:lnTo>
                  <a:lnTo>
                    <a:pt x="417" y="186"/>
                  </a:lnTo>
                  <a:lnTo>
                    <a:pt x="417" y="186"/>
                  </a:lnTo>
                  <a:lnTo>
                    <a:pt x="290" y="186"/>
                  </a:lnTo>
                  <a:lnTo>
                    <a:pt x="290" y="186"/>
                  </a:lnTo>
                  <a:lnTo>
                    <a:pt x="290" y="105"/>
                  </a:lnTo>
                  <a:lnTo>
                    <a:pt x="290" y="105"/>
                  </a:lnTo>
                  <a:lnTo>
                    <a:pt x="384" y="105"/>
                  </a:lnTo>
                  <a:lnTo>
                    <a:pt x="384" y="105"/>
                  </a:lnTo>
                  <a:close/>
                  <a:moveTo>
                    <a:pt x="486" y="105"/>
                  </a:moveTo>
                  <a:lnTo>
                    <a:pt x="486" y="105"/>
                  </a:lnTo>
                  <a:lnTo>
                    <a:pt x="486" y="106"/>
                  </a:lnTo>
                  <a:lnTo>
                    <a:pt x="486" y="106"/>
                  </a:lnTo>
                  <a:lnTo>
                    <a:pt x="501" y="124"/>
                  </a:lnTo>
                  <a:lnTo>
                    <a:pt x="514" y="143"/>
                  </a:lnTo>
                  <a:lnTo>
                    <a:pt x="525" y="163"/>
                  </a:lnTo>
                  <a:lnTo>
                    <a:pt x="534" y="185"/>
                  </a:lnTo>
                  <a:lnTo>
                    <a:pt x="534" y="185"/>
                  </a:lnTo>
                  <a:lnTo>
                    <a:pt x="535" y="186"/>
                  </a:lnTo>
                  <a:lnTo>
                    <a:pt x="535" y="186"/>
                  </a:lnTo>
                  <a:lnTo>
                    <a:pt x="431" y="186"/>
                  </a:lnTo>
                  <a:lnTo>
                    <a:pt x="431" y="186"/>
                  </a:lnTo>
                  <a:lnTo>
                    <a:pt x="431" y="185"/>
                  </a:lnTo>
                  <a:lnTo>
                    <a:pt x="431" y="185"/>
                  </a:lnTo>
                  <a:lnTo>
                    <a:pt x="426" y="165"/>
                  </a:lnTo>
                  <a:lnTo>
                    <a:pt x="419" y="145"/>
                  </a:lnTo>
                  <a:lnTo>
                    <a:pt x="411" y="126"/>
                  </a:lnTo>
                  <a:lnTo>
                    <a:pt x="400" y="107"/>
                  </a:lnTo>
                  <a:lnTo>
                    <a:pt x="400" y="107"/>
                  </a:lnTo>
                  <a:lnTo>
                    <a:pt x="400" y="105"/>
                  </a:lnTo>
                  <a:lnTo>
                    <a:pt x="400" y="105"/>
                  </a:lnTo>
                  <a:lnTo>
                    <a:pt x="486" y="105"/>
                  </a:lnTo>
                  <a:lnTo>
                    <a:pt x="486" y="105"/>
                  </a:lnTo>
                  <a:close/>
                  <a:moveTo>
                    <a:pt x="540" y="199"/>
                  </a:moveTo>
                  <a:lnTo>
                    <a:pt x="540" y="199"/>
                  </a:lnTo>
                  <a:lnTo>
                    <a:pt x="540" y="200"/>
                  </a:lnTo>
                  <a:lnTo>
                    <a:pt x="540" y="200"/>
                  </a:lnTo>
                  <a:lnTo>
                    <a:pt x="545" y="220"/>
                  </a:lnTo>
                  <a:lnTo>
                    <a:pt x="549" y="242"/>
                  </a:lnTo>
                  <a:lnTo>
                    <a:pt x="552" y="263"/>
                  </a:lnTo>
                  <a:lnTo>
                    <a:pt x="553" y="284"/>
                  </a:lnTo>
                  <a:lnTo>
                    <a:pt x="553" y="284"/>
                  </a:lnTo>
                  <a:lnTo>
                    <a:pt x="552" y="305"/>
                  </a:lnTo>
                  <a:lnTo>
                    <a:pt x="549" y="326"/>
                  </a:lnTo>
                  <a:lnTo>
                    <a:pt x="545" y="347"/>
                  </a:lnTo>
                  <a:lnTo>
                    <a:pt x="540" y="367"/>
                  </a:lnTo>
                  <a:lnTo>
                    <a:pt x="540" y="367"/>
                  </a:lnTo>
                  <a:lnTo>
                    <a:pt x="539" y="368"/>
                  </a:lnTo>
                  <a:lnTo>
                    <a:pt x="539" y="368"/>
                  </a:lnTo>
                  <a:lnTo>
                    <a:pt x="27" y="368"/>
                  </a:lnTo>
                  <a:lnTo>
                    <a:pt x="27" y="368"/>
                  </a:lnTo>
                  <a:lnTo>
                    <a:pt x="27" y="367"/>
                  </a:lnTo>
                  <a:lnTo>
                    <a:pt x="27" y="367"/>
                  </a:lnTo>
                  <a:lnTo>
                    <a:pt x="27" y="367"/>
                  </a:lnTo>
                  <a:lnTo>
                    <a:pt x="21" y="347"/>
                  </a:lnTo>
                  <a:lnTo>
                    <a:pt x="17" y="326"/>
                  </a:lnTo>
                  <a:lnTo>
                    <a:pt x="15" y="305"/>
                  </a:lnTo>
                  <a:lnTo>
                    <a:pt x="14" y="284"/>
                  </a:lnTo>
                  <a:lnTo>
                    <a:pt x="14" y="284"/>
                  </a:lnTo>
                  <a:lnTo>
                    <a:pt x="15" y="263"/>
                  </a:lnTo>
                  <a:lnTo>
                    <a:pt x="17" y="242"/>
                  </a:lnTo>
                  <a:lnTo>
                    <a:pt x="21" y="220"/>
                  </a:lnTo>
                  <a:lnTo>
                    <a:pt x="27" y="200"/>
                  </a:lnTo>
                  <a:lnTo>
                    <a:pt x="27" y="200"/>
                  </a:lnTo>
                  <a:lnTo>
                    <a:pt x="27" y="199"/>
                  </a:lnTo>
                  <a:lnTo>
                    <a:pt x="27" y="199"/>
                  </a:lnTo>
                  <a:lnTo>
                    <a:pt x="540" y="199"/>
                  </a:lnTo>
                  <a:lnTo>
                    <a:pt x="540" y="199"/>
                  </a:lnTo>
                  <a:close/>
                  <a:moveTo>
                    <a:pt x="136" y="381"/>
                  </a:moveTo>
                  <a:lnTo>
                    <a:pt x="136" y="381"/>
                  </a:lnTo>
                  <a:lnTo>
                    <a:pt x="136" y="381"/>
                  </a:lnTo>
                  <a:lnTo>
                    <a:pt x="136" y="381"/>
                  </a:lnTo>
                  <a:lnTo>
                    <a:pt x="141" y="402"/>
                  </a:lnTo>
                  <a:lnTo>
                    <a:pt x="148" y="421"/>
                  </a:lnTo>
                  <a:lnTo>
                    <a:pt x="156" y="441"/>
                  </a:lnTo>
                  <a:lnTo>
                    <a:pt x="166" y="460"/>
                  </a:lnTo>
                  <a:lnTo>
                    <a:pt x="166" y="460"/>
                  </a:lnTo>
                  <a:lnTo>
                    <a:pt x="167" y="461"/>
                  </a:lnTo>
                  <a:lnTo>
                    <a:pt x="167" y="461"/>
                  </a:lnTo>
                  <a:lnTo>
                    <a:pt x="81" y="461"/>
                  </a:lnTo>
                  <a:lnTo>
                    <a:pt x="81" y="461"/>
                  </a:lnTo>
                  <a:lnTo>
                    <a:pt x="81" y="461"/>
                  </a:lnTo>
                  <a:lnTo>
                    <a:pt x="81" y="461"/>
                  </a:lnTo>
                  <a:lnTo>
                    <a:pt x="81" y="461"/>
                  </a:lnTo>
                  <a:lnTo>
                    <a:pt x="66" y="443"/>
                  </a:lnTo>
                  <a:lnTo>
                    <a:pt x="53" y="423"/>
                  </a:lnTo>
                  <a:lnTo>
                    <a:pt x="42" y="403"/>
                  </a:lnTo>
                  <a:lnTo>
                    <a:pt x="33" y="382"/>
                  </a:lnTo>
                  <a:lnTo>
                    <a:pt x="33" y="382"/>
                  </a:lnTo>
                  <a:lnTo>
                    <a:pt x="32" y="381"/>
                  </a:lnTo>
                  <a:lnTo>
                    <a:pt x="32" y="381"/>
                  </a:lnTo>
                  <a:lnTo>
                    <a:pt x="136" y="381"/>
                  </a:lnTo>
                  <a:lnTo>
                    <a:pt x="136" y="381"/>
                  </a:lnTo>
                  <a:close/>
                  <a:moveTo>
                    <a:pt x="278" y="381"/>
                  </a:moveTo>
                  <a:lnTo>
                    <a:pt x="278" y="381"/>
                  </a:lnTo>
                  <a:lnTo>
                    <a:pt x="278" y="461"/>
                  </a:lnTo>
                  <a:lnTo>
                    <a:pt x="278" y="461"/>
                  </a:lnTo>
                  <a:lnTo>
                    <a:pt x="183" y="461"/>
                  </a:lnTo>
                  <a:lnTo>
                    <a:pt x="183" y="461"/>
                  </a:lnTo>
                  <a:lnTo>
                    <a:pt x="183" y="461"/>
                  </a:lnTo>
                  <a:lnTo>
                    <a:pt x="183" y="461"/>
                  </a:lnTo>
                  <a:lnTo>
                    <a:pt x="172" y="442"/>
                  </a:lnTo>
                  <a:lnTo>
                    <a:pt x="162" y="422"/>
                  </a:lnTo>
                  <a:lnTo>
                    <a:pt x="155" y="402"/>
                  </a:lnTo>
                  <a:lnTo>
                    <a:pt x="150" y="382"/>
                  </a:lnTo>
                  <a:lnTo>
                    <a:pt x="150" y="382"/>
                  </a:lnTo>
                  <a:lnTo>
                    <a:pt x="149" y="381"/>
                  </a:lnTo>
                  <a:lnTo>
                    <a:pt x="149" y="381"/>
                  </a:lnTo>
                  <a:lnTo>
                    <a:pt x="278" y="381"/>
                  </a:lnTo>
                  <a:lnTo>
                    <a:pt x="278" y="381"/>
                  </a:lnTo>
                  <a:close/>
                  <a:moveTo>
                    <a:pt x="417" y="381"/>
                  </a:moveTo>
                  <a:lnTo>
                    <a:pt x="417" y="381"/>
                  </a:lnTo>
                  <a:lnTo>
                    <a:pt x="417" y="382"/>
                  </a:lnTo>
                  <a:lnTo>
                    <a:pt x="417" y="382"/>
                  </a:lnTo>
                  <a:lnTo>
                    <a:pt x="412" y="402"/>
                  </a:lnTo>
                  <a:lnTo>
                    <a:pt x="404" y="422"/>
                  </a:lnTo>
                  <a:lnTo>
                    <a:pt x="395" y="442"/>
                  </a:lnTo>
                  <a:lnTo>
                    <a:pt x="384" y="461"/>
                  </a:lnTo>
                  <a:lnTo>
                    <a:pt x="384" y="461"/>
                  </a:lnTo>
                  <a:lnTo>
                    <a:pt x="384" y="461"/>
                  </a:lnTo>
                  <a:lnTo>
                    <a:pt x="384" y="461"/>
                  </a:lnTo>
                  <a:lnTo>
                    <a:pt x="290" y="461"/>
                  </a:lnTo>
                  <a:lnTo>
                    <a:pt x="290" y="461"/>
                  </a:lnTo>
                  <a:lnTo>
                    <a:pt x="290" y="381"/>
                  </a:lnTo>
                  <a:lnTo>
                    <a:pt x="290" y="381"/>
                  </a:lnTo>
                  <a:lnTo>
                    <a:pt x="417" y="381"/>
                  </a:lnTo>
                  <a:lnTo>
                    <a:pt x="417" y="381"/>
                  </a:lnTo>
                  <a:close/>
                  <a:moveTo>
                    <a:pt x="535" y="381"/>
                  </a:moveTo>
                  <a:lnTo>
                    <a:pt x="535" y="381"/>
                  </a:lnTo>
                  <a:lnTo>
                    <a:pt x="534" y="382"/>
                  </a:lnTo>
                  <a:lnTo>
                    <a:pt x="534" y="382"/>
                  </a:lnTo>
                  <a:lnTo>
                    <a:pt x="525" y="403"/>
                  </a:lnTo>
                  <a:lnTo>
                    <a:pt x="514" y="423"/>
                  </a:lnTo>
                  <a:lnTo>
                    <a:pt x="501" y="443"/>
                  </a:lnTo>
                  <a:lnTo>
                    <a:pt x="486" y="461"/>
                  </a:lnTo>
                  <a:lnTo>
                    <a:pt x="486" y="461"/>
                  </a:lnTo>
                  <a:lnTo>
                    <a:pt x="486" y="461"/>
                  </a:lnTo>
                  <a:lnTo>
                    <a:pt x="486" y="461"/>
                  </a:lnTo>
                  <a:lnTo>
                    <a:pt x="400" y="461"/>
                  </a:lnTo>
                  <a:lnTo>
                    <a:pt x="400" y="461"/>
                  </a:lnTo>
                  <a:lnTo>
                    <a:pt x="400" y="460"/>
                  </a:lnTo>
                  <a:lnTo>
                    <a:pt x="400" y="460"/>
                  </a:lnTo>
                  <a:lnTo>
                    <a:pt x="400" y="460"/>
                  </a:lnTo>
                  <a:lnTo>
                    <a:pt x="411" y="441"/>
                  </a:lnTo>
                  <a:lnTo>
                    <a:pt x="419" y="421"/>
                  </a:lnTo>
                  <a:lnTo>
                    <a:pt x="426" y="402"/>
                  </a:lnTo>
                  <a:lnTo>
                    <a:pt x="431" y="381"/>
                  </a:lnTo>
                  <a:lnTo>
                    <a:pt x="431" y="381"/>
                  </a:lnTo>
                  <a:lnTo>
                    <a:pt x="431" y="381"/>
                  </a:lnTo>
                  <a:lnTo>
                    <a:pt x="431" y="381"/>
                  </a:lnTo>
                  <a:lnTo>
                    <a:pt x="535" y="381"/>
                  </a:lnTo>
                  <a:lnTo>
                    <a:pt x="535" y="381"/>
                  </a:lnTo>
                  <a:close/>
                  <a:moveTo>
                    <a:pt x="176" y="475"/>
                  </a:moveTo>
                  <a:lnTo>
                    <a:pt x="176" y="475"/>
                  </a:lnTo>
                  <a:lnTo>
                    <a:pt x="176" y="475"/>
                  </a:lnTo>
                  <a:lnTo>
                    <a:pt x="176" y="475"/>
                  </a:lnTo>
                  <a:lnTo>
                    <a:pt x="191" y="495"/>
                  </a:lnTo>
                  <a:lnTo>
                    <a:pt x="208" y="513"/>
                  </a:lnTo>
                  <a:lnTo>
                    <a:pt x="227" y="531"/>
                  </a:lnTo>
                  <a:lnTo>
                    <a:pt x="247" y="548"/>
                  </a:lnTo>
                  <a:lnTo>
                    <a:pt x="247" y="548"/>
                  </a:lnTo>
                  <a:lnTo>
                    <a:pt x="253" y="551"/>
                  </a:lnTo>
                  <a:lnTo>
                    <a:pt x="253" y="551"/>
                  </a:lnTo>
                  <a:lnTo>
                    <a:pt x="247" y="550"/>
                  </a:lnTo>
                  <a:lnTo>
                    <a:pt x="247" y="550"/>
                  </a:lnTo>
                  <a:lnTo>
                    <a:pt x="247" y="550"/>
                  </a:lnTo>
                  <a:lnTo>
                    <a:pt x="226" y="546"/>
                  </a:lnTo>
                  <a:lnTo>
                    <a:pt x="205" y="541"/>
                  </a:lnTo>
                  <a:lnTo>
                    <a:pt x="185" y="534"/>
                  </a:lnTo>
                  <a:lnTo>
                    <a:pt x="165" y="525"/>
                  </a:lnTo>
                  <a:lnTo>
                    <a:pt x="146" y="515"/>
                  </a:lnTo>
                  <a:lnTo>
                    <a:pt x="129" y="504"/>
                  </a:lnTo>
                  <a:lnTo>
                    <a:pt x="111" y="491"/>
                  </a:lnTo>
                  <a:lnTo>
                    <a:pt x="95" y="476"/>
                  </a:lnTo>
                  <a:lnTo>
                    <a:pt x="95" y="476"/>
                  </a:lnTo>
                  <a:lnTo>
                    <a:pt x="94" y="475"/>
                  </a:lnTo>
                  <a:lnTo>
                    <a:pt x="94" y="475"/>
                  </a:lnTo>
                  <a:lnTo>
                    <a:pt x="176" y="475"/>
                  </a:lnTo>
                  <a:lnTo>
                    <a:pt x="176" y="475"/>
                  </a:lnTo>
                  <a:close/>
                  <a:moveTo>
                    <a:pt x="278" y="475"/>
                  </a:moveTo>
                  <a:lnTo>
                    <a:pt x="278" y="475"/>
                  </a:lnTo>
                  <a:lnTo>
                    <a:pt x="278" y="552"/>
                  </a:lnTo>
                  <a:lnTo>
                    <a:pt x="278" y="552"/>
                  </a:lnTo>
                  <a:lnTo>
                    <a:pt x="262" y="542"/>
                  </a:lnTo>
                  <a:lnTo>
                    <a:pt x="262" y="542"/>
                  </a:lnTo>
                  <a:lnTo>
                    <a:pt x="247" y="531"/>
                  </a:lnTo>
                  <a:lnTo>
                    <a:pt x="230" y="516"/>
                  </a:lnTo>
                  <a:lnTo>
                    <a:pt x="212" y="498"/>
                  </a:lnTo>
                  <a:lnTo>
                    <a:pt x="203" y="487"/>
                  </a:lnTo>
                  <a:lnTo>
                    <a:pt x="194" y="476"/>
                  </a:lnTo>
                  <a:lnTo>
                    <a:pt x="194" y="476"/>
                  </a:lnTo>
                  <a:lnTo>
                    <a:pt x="192" y="475"/>
                  </a:lnTo>
                  <a:lnTo>
                    <a:pt x="192" y="475"/>
                  </a:lnTo>
                  <a:lnTo>
                    <a:pt x="278" y="475"/>
                  </a:lnTo>
                  <a:lnTo>
                    <a:pt x="278" y="475"/>
                  </a:lnTo>
                  <a:close/>
                  <a:moveTo>
                    <a:pt x="374" y="475"/>
                  </a:moveTo>
                  <a:lnTo>
                    <a:pt x="374" y="475"/>
                  </a:lnTo>
                  <a:lnTo>
                    <a:pt x="373" y="476"/>
                  </a:lnTo>
                  <a:lnTo>
                    <a:pt x="373" y="476"/>
                  </a:lnTo>
                  <a:lnTo>
                    <a:pt x="364" y="487"/>
                  </a:lnTo>
                  <a:lnTo>
                    <a:pt x="355" y="498"/>
                  </a:lnTo>
                  <a:lnTo>
                    <a:pt x="337" y="516"/>
                  </a:lnTo>
                  <a:lnTo>
                    <a:pt x="320" y="531"/>
                  </a:lnTo>
                  <a:lnTo>
                    <a:pt x="305" y="542"/>
                  </a:lnTo>
                  <a:lnTo>
                    <a:pt x="305" y="542"/>
                  </a:lnTo>
                  <a:lnTo>
                    <a:pt x="290" y="552"/>
                  </a:lnTo>
                  <a:lnTo>
                    <a:pt x="290" y="552"/>
                  </a:lnTo>
                  <a:lnTo>
                    <a:pt x="290" y="475"/>
                  </a:lnTo>
                  <a:lnTo>
                    <a:pt x="290" y="475"/>
                  </a:lnTo>
                  <a:lnTo>
                    <a:pt x="374" y="475"/>
                  </a:lnTo>
                  <a:lnTo>
                    <a:pt x="374" y="475"/>
                  </a:lnTo>
                  <a:close/>
                  <a:moveTo>
                    <a:pt x="473" y="475"/>
                  </a:moveTo>
                  <a:lnTo>
                    <a:pt x="473" y="475"/>
                  </a:lnTo>
                  <a:lnTo>
                    <a:pt x="471" y="476"/>
                  </a:lnTo>
                  <a:lnTo>
                    <a:pt x="471" y="476"/>
                  </a:lnTo>
                  <a:lnTo>
                    <a:pt x="455" y="491"/>
                  </a:lnTo>
                  <a:lnTo>
                    <a:pt x="438" y="504"/>
                  </a:lnTo>
                  <a:lnTo>
                    <a:pt x="420" y="515"/>
                  </a:lnTo>
                  <a:lnTo>
                    <a:pt x="401" y="525"/>
                  </a:lnTo>
                  <a:lnTo>
                    <a:pt x="382" y="534"/>
                  </a:lnTo>
                  <a:lnTo>
                    <a:pt x="361" y="541"/>
                  </a:lnTo>
                  <a:lnTo>
                    <a:pt x="340" y="547"/>
                  </a:lnTo>
                  <a:lnTo>
                    <a:pt x="319" y="551"/>
                  </a:lnTo>
                  <a:lnTo>
                    <a:pt x="319" y="551"/>
                  </a:lnTo>
                  <a:lnTo>
                    <a:pt x="313" y="551"/>
                  </a:lnTo>
                  <a:lnTo>
                    <a:pt x="313" y="551"/>
                  </a:lnTo>
                  <a:lnTo>
                    <a:pt x="319" y="547"/>
                  </a:lnTo>
                  <a:lnTo>
                    <a:pt x="319" y="547"/>
                  </a:lnTo>
                  <a:lnTo>
                    <a:pt x="334" y="537"/>
                  </a:lnTo>
                  <a:lnTo>
                    <a:pt x="351" y="521"/>
                  </a:lnTo>
                  <a:lnTo>
                    <a:pt x="361" y="511"/>
                  </a:lnTo>
                  <a:lnTo>
                    <a:pt x="371" y="500"/>
                  </a:lnTo>
                  <a:lnTo>
                    <a:pt x="381" y="488"/>
                  </a:lnTo>
                  <a:lnTo>
                    <a:pt x="391" y="475"/>
                  </a:lnTo>
                  <a:lnTo>
                    <a:pt x="391" y="475"/>
                  </a:lnTo>
                  <a:lnTo>
                    <a:pt x="391" y="475"/>
                  </a:lnTo>
                  <a:lnTo>
                    <a:pt x="391" y="475"/>
                  </a:lnTo>
                  <a:lnTo>
                    <a:pt x="473" y="475"/>
                  </a:lnTo>
                  <a:lnTo>
                    <a:pt x="473" y="4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27"/>
            <p:cNvSpPr>
              <a:spLocks/>
            </p:cNvSpPr>
            <p:nvPr userDrawn="1"/>
          </p:nvSpPr>
          <p:spPr bwMode="auto">
            <a:xfrm>
              <a:off x="1658938" y="1789113"/>
              <a:ext cx="107950" cy="187325"/>
            </a:xfrm>
            <a:custGeom>
              <a:avLst/>
              <a:gdLst>
                <a:gd name="T0" fmla="*/ 68 w 68"/>
                <a:gd name="T1" fmla="*/ 1 h 118"/>
                <a:gd name="T2" fmla="*/ 68 w 68"/>
                <a:gd name="T3" fmla="*/ 1 h 118"/>
                <a:gd name="T4" fmla="*/ 66 w 68"/>
                <a:gd name="T5" fmla="*/ 2 h 118"/>
                <a:gd name="T6" fmla="*/ 65 w 68"/>
                <a:gd name="T7" fmla="*/ 4 h 118"/>
                <a:gd name="T8" fmla="*/ 62 w 68"/>
                <a:gd name="T9" fmla="*/ 8 h 118"/>
                <a:gd name="T10" fmla="*/ 57 w 68"/>
                <a:gd name="T11" fmla="*/ 24 h 118"/>
                <a:gd name="T12" fmla="*/ 36 w 68"/>
                <a:gd name="T13" fmla="*/ 95 h 118"/>
                <a:gd name="T14" fmla="*/ 36 w 68"/>
                <a:gd name="T15" fmla="*/ 95 h 118"/>
                <a:gd name="T16" fmla="*/ 34 w 68"/>
                <a:gd name="T17" fmla="*/ 104 h 118"/>
                <a:gd name="T18" fmla="*/ 33 w 68"/>
                <a:gd name="T19" fmla="*/ 110 h 118"/>
                <a:gd name="T20" fmla="*/ 34 w 68"/>
                <a:gd name="T21" fmla="*/ 114 h 118"/>
                <a:gd name="T22" fmla="*/ 35 w 68"/>
                <a:gd name="T23" fmla="*/ 117 h 118"/>
                <a:gd name="T24" fmla="*/ 35 w 68"/>
                <a:gd name="T25" fmla="*/ 118 h 118"/>
                <a:gd name="T26" fmla="*/ 0 w 68"/>
                <a:gd name="T27" fmla="*/ 118 h 118"/>
                <a:gd name="T28" fmla="*/ 0 w 68"/>
                <a:gd name="T29" fmla="*/ 117 h 118"/>
                <a:gd name="T30" fmla="*/ 0 w 68"/>
                <a:gd name="T31" fmla="*/ 117 h 118"/>
                <a:gd name="T32" fmla="*/ 4 w 68"/>
                <a:gd name="T33" fmla="*/ 114 h 118"/>
                <a:gd name="T34" fmla="*/ 6 w 68"/>
                <a:gd name="T35" fmla="*/ 111 h 118"/>
                <a:gd name="T36" fmla="*/ 9 w 68"/>
                <a:gd name="T37" fmla="*/ 105 h 118"/>
                <a:gd name="T38" fmla="*/ 11 w 68"/>
                <a:gd name="T39" fmla="*/ 96 h 118"/>
                <a:gd name="T40" fmla="*/ 32 w 68"/>
                <a:gd name="T41" fmla="*/ 25 h 118"/>
                <a:gd name="T42" fmla="*/ 32 w 68"/>
                <a:gd name="T43" fmla="*/ 25 h 118"/>
                <a:gd name="T44" fmla="*/ 34 w 68"/>
                <a:gd name="T45" fmla="*/ 15 h 118"/>
                <a:gd name="T46" fmla="*/ 35 w 68"/>
                <a:gd name="T47" fmla="*/ 9 h 118"/>
                <a:gd name="T48" fmla="*/ 35 w 68"/>
                <a:gd name="T49" fmla="*/ 5 h 118"/>
                <a:gd name="T50" fmla="*/ 34 w 68"/>
                <a:gd name="T51" fmla="*/ 1 h 118"/>
                <a:gd name="T52" fmla="*/ 34 w 68"/>
                <a:gd name="T53" fmla="*/ 0 h 118"/>
                <a:gd name="T54" fmla="*/ 68 w 68"/>
                <a:gd name="T55" fmla="*/ 0 h 118"/>
                <a:gd name="T56" fmla="*/ 68 w 68"/>
                <a:gd name="T57"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118">
                  <a:moveTo>
                    <a:pt x="68" y="1"/>
                  </a:moveTo>
                  <a:lnTo>
                    <a:pt x="68" y="1"/>
                  </a:lnTo>
                  <a:lnTo>
                    <a:pt x="66" y="2"/>
                  </a:lnTo>
                  <a:lnTo>
                    <a:pt x="65" y="4"/>
                  </a:lnTo>
                  <a:lnTo>
                    <a:pt x="62" y="8"/>
                  </a:lnTo>
                  <a:lnTo>
                    <a:pt x="57" y="24"/>
                  </a:lnTo>
                  <a:lnTo>
                    <a:pt x="36" y="95"/>
                  </a:lnTo>
                  <a:lnTo>
                    <a:pt x="36" y="95"/>
                  </a:lnTo>
                  <a:lnTo>
                    <a:pt x="34" y="104"/>
                  </a:lnTo>
                  <a:lnTo>
                    <a:pt x="33" y="110"/>
                  </a:lnTo>
                  <a:lnTo>
                    <a:pt x="34" y="114"/>
                  </a:lnTo>
                  <a:lnTo>
                    <a:pt x="35" y="117"/>
                  </a:lnTo>
                  <a:lnTo>
                    <a:pt x="35" y="118"/>
                  </a:lnTo>
                  <a:lnTo>
                    <a:pt x="0" y="118"/>
                  </a:lnTo>
                  <a:lnTo>
                    <a:pt x="0" y="117"/>
                  </a:lnTo>
                  <a:lnTo>
                    <a:pt x="0" y="117"/>
                  </a:lnTo>
                  <a:lnTo>
                    <a:pt x="4" y="114"/>
                  </a:lnTo>
                  <a:lnTo>
                    <a:pt x="6" y="111"/>
                  </a:lnTo>
                  <a:lnTo>
                    <a:pt x="9" y="105"/>
                  </a:lnTo>
                  <a:lnTo>
                    <a:pt x="11" y="96"/>
                  </a:lnTo>
                  <a:lnTo>
                    <a:pt x="32" y="25"/>
                  </a:lnTo>
                  <a:lnTo>
                    <a:pt x="32" y="25"/>
                  </a:lnTo>
                  <a:lnTo>
                    <a:pt x="34" y="15"/>
                  </a:lnTo>
                  <a:lnTo>
                    <a:pt x="35" y="9"/>
                  </a:lnTo>
                  <a:lnTo>
                    <a:pt x="35" y="5"/>
                  </a:lnTo>
                  <a:lnTo>
                    <a:pt x="34" y="1"/>
                  </a:lnTo>
                  <a:lnTo>
                    <a:pt x="34" y="0"/>
                  </a:lnTo>
                  <a:lnTo>
                    <a:pt x="68" y="0"/>
                  </a:lnTo>
                  <a:lnTo>
                    <a:pt x="68"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28"/>
            <p:cNvSpPr>
              <a:spLocks/>
            </p:cNvSpPr>
            <p:nvPr userDrawn="1"/>
          </p:nvSpPr>
          <p:spPr bwMode="auto">
            <a:xfrm>
              <a:off x="1289051" y="1785938"/>
              <a:ext cx="138113" cy="193675"/>
            </a:xfrm>
            <a:custGeom>
              <a:avLst/>
              <a:gdLst>
                <a:gd name="T0" fmla="*/ 8 w 87"/>
                <a:gd name="T1" fmla="*/ 90 h 122"/>
                <a:gd name="T2" fmla="*/ 10 w 87"/>
                <a:gd name="T3" fmla="*/ 101 h 122"/>
                <a:gd name="T4" fmla="*/ 16 w 87"/>
                <a:gd name="T5" fmla="*/ 109 h 122"/>
                <a:gd name="T6" fmla="*/ 25 w 87"/>
                <a:gd name="T7" fmla="*/ 113 h 122"/>
                <a:gd name="T8" fmla="*/ 38 w 87"/>
                <a:gd name="T9" fmla="*/ 114 h 122"/>
                <a:gd name="T10" fmla="*/ 42 w 87"/>
                <a:gd name="T11" fmla="*/ 113 h 122"/>
                <a:gd name="T12" fmla="*/ 50 w 87"/>
                <a:gd name="T13" fmla="*/ 110 h 122"/>
                <a:gd name="T14" fmla="*/ 55 w 87"/>
                <a:gd name="T15" fmla="*/ 104 h 122"/>
                <a:gd name="T16" fmla="*/ 58 w 87"/>
                <a:gd name="T17" fmla="*/ 97 h 122"/>
                <a:gd name="T18" fmla="*/ 58 w 87"/>
                <a:gd name="T19" fmla="*/ 94 h 122"/>
                <a:gd name="T20" fmla="*/ 54 w 87"/>
                <a:gd name="T21" fmla="*/ 82 h 122"/>
                <a:gd name="T22" fmla="*/ 43 w 87"/>
                <a:gd name="T23" fmla="*/ 72 h 122"/>
                <a:gd name="T24" fmla="*/ 38 w 87"/>
                <a:gd name="T25" fmla="*/ 68 h 122"/>
                <a:gd name="T26" fmla="*/ 22 w 87"/>
                <a:gd name="T27" fmla="*/ 54 h 122"/>
                <a:gd name="T28" fmla="*/ 17 w 87"/>
                <a:gd name="T29" fmla="*/ 46 h 122"/>
                <a:gd name="T30" fmla="*/ 16 w 87"/>
                <a:gd name="T31" fmla="*/ 36 h 122"/>
                <a:gd name="T32" fmla="*/ 17 w 87"/>
                <a:gd name="T33" fmla="*/ 29 h 122"/>
                <a:gd name="T34" fmla="*/ 22 w 87"/>
                <a:gd name="T35" fmla="*/ 15 h 122"/>
                <a:gd name="T36" fmla="*/ 33 w 87"/>
                <a:gd name="T37" fmla="*/ 6 h 122"/>
                <a:gd name="T38" fmla="*/ 48 w 87"/>
                <a:gd name="T39" fmla="*/ 1 h 122"/>
                <a:gd name="T40" fmla="*/ 56 w 87"/>
                <a:gd name="T41" fmla="*/ 0 h 122"/>
                <a:gd name="T42" fmla="*/ 77 w 87"/>
                <a:gd name="T43" fmla="*/ 2 h 122"/>
                <a:gd name="T44" fmla="*/ 87 w 87"/>
                <a:gd name="T45" fmla="*/ 5 h 122"/>
                <a:gd name="T46" fmla="*/ 80 w 87"/>
                <a:gd name="T47" fmla="*/ 27 h 122"/>
                <a:gd name="T48" fmla="*/ 77 w 87"/>
                <a:gd name="T49" fmla="*/ 17 h 122"/>
                <a:gd name="T50" fmla="*/ 73 w 87"/>
                <a:gd name="T51" fmla="*/ 11 h 122"/>
                <a:gd name="T52" fmla="*/ 65 w 87"/>
                <a:gd name="T53" fmla="*/ 8 h 122"/>
                <a:gd name="T54" fmla="*/ 55 w 87"/>
                <a:gd name="T55" fmla="*/ 8 h 122"/>
                <a:gd name="T56" fmla="*/ 50 w 87"/>
                <a:gd name="T57" fmla="*/ 8 h 122"/>
                <a:gd name="T58" fmla="*/ 44 w 87"/>
                <a:gd name="T59" fmla="*/ 12 h 122"/>
                <a:gd name="T60" fmla="*/ 39 w 87"/>
                <a:gd name="T61" fmla="*/ 17 h 122"/>
                <a:gd name="T62" fmla="*/ 37 w 87"/>
                <a:gd name="T63" fmla="*/ 28 h 122"/>
                <a:gd name="T64" fmla="*/ 38 w 87"/>
                <a:gd name="T65" fmla="*/ 34 h 122"/>
                <a:gd name="T66" fmla="*/ 45 w 87"/>
                <a:gd name="T67" fmla="*/ 44 h 122"/>
                <a:gd name="T68" fmla="*/ 57 w 87"/>
                <a:gd name="T69" fmla="*/ 52 h 122"/>
                <a:gd name="T70" fmla="*/ 66 w 87"/>
                <a:gd name="T71" fmla="*/ 58 h 122"/>
                <a:gd name="T72" fmla="*/ 77 w 87"/>
                <a:gd name="T73" fmla="*/ 69 h 122"/>
                <a:gd name="T74" fmla="*/ 80 w 87"/>
                <a:gd name="T75" fmla="*/ 79 h 122"/>
                <a:gd name="T76" fmla="*/ 81 w 87"/>
                <a:gd name="T77" fmla="*/ 84 h 122"/>
                <a:gd name="T78" fmla="*/ 77 w 87"/>
                <a:gd name="T79" fmla="*/ 100 h 122"/>
                <a:gd name="T80" fmla="*/ 68 w 87"/>
                <a:gd name="T81" fmla="*/ 112 h 122"/>
                <a:gd name="T82" fmla="*/ 54 w 87"/>
                <a:gd name="T83" fmla="*/ 120 h 122"/>
                <a:gd name="T84" fmla="*/ 35 w 87"/>
                <a:gd name="T85" fmla="*/ 122 h 122"/>
                <a:gd name="T86" fmla="*/ 24 w 87"/>
                <a:gd name="T87" fmla="*/ 121 h 122"/>
                <a:gd name="T88" fmla="*/ 6 w 87"/>
                <a:gd name="T89" fmla="*/ 116 h 122"/>
                <a:gd name="T90" fmla="*/ 0 w 87"/>
                <a:gd name="T91" fmla="*/ 112 h 122"/>
                <a:gd name="T92" fmla="*/ 8 w 87"/>
                <a:gd name="T93" fmla="*/ 9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7" h="122">
                  <a:moveTo>
                    <a:pt x="8" y="90"/>
                  </a:moveTo>
                  <a:lnTo>
                    <a:pt x="8" y="90"/>
                  </a:lnTo>
                  <a:lnTo>
                    <a:pt x="9" y="96"/>
                  </a:lnTo>
                  <a:lnTo>
                    <a:pt x="10" y="101"/>
                  </a:lnTo>
                  <a:lnTo>
                    <a:pt x="13" y="106"/>
                  </a:lnTo>
                  <a:lnTo>
                    <a:pt x="16" y="109"/>
                  </a:lnTo>
                  <a:lnTo>
                    <a:pt x="20" y="112"/>
                  </a:lnTo>
                  <a:lnTo>
                    <a:pt x="25" y="113"/>
                  </a:lnTo>
                  <a:lnTo>
                    <a:pt x="31" y="114"/>
                  </a:lnTo>
                  <a:lnTo>
                    <a:pt x="38" y="114"/>
                  </a:lnTo>
                  <a:lnTo>
                    <a:pt x="38" y="114"/>
                  </a:lnTo>
                  <a:lnTo>
                    <a:pt x="42" y="113"/>
                  </a:lnTo>
                  <a:lnTo>
                    <a:pt x="46" y="112"/>
                  </a:lnTo>
                  <a:lnTo>
                    <a:pt x="50" y="110"/>
                  </a:lnTo>
                  <a:lnTo>
                    <a:pt x="53" y="107"/>
                  </a:lnTo>
                  <a:lnTo>
                    <a:pt x="55" y="104"/>
                  </a:lnTo>
                  <a:lnTo>
                    <a:pt x="57" y="101"/>
                  </a:lnTo>
                  <a:lnTo>
                    <a:pt x="58" y="97"/>
                  </a:lnTo>
                  <a:lnTo>
                    <a:pt x="58" y="94"/>
                  </a:lnTo>
                  <a:lnTo>
                    <a:pt x="58" y="94"/>
                  </a:lnTo>
                  <a:lnTo>
                    <a:pt x="57" y="88"/>
                  </a:lnTo>
                  <a:lnTo>
                    <a:pt x="54" y="82"/>
                  </a:lnTo>
                  <a:lnTo>
                    <a:pt x="50" y="77"/>
                  </a:lnTo>
                  <a:lnTo>
                    <a:pt x="43" y="72"/>
                  </a:lnTo>
                  <a:lnTo>
                    <a:pt x="38" y="68"/>
                  </a:lnTo>
                  <a:lnTo>
                    <a:pt x="38" y="68"/>
                  </a:lnTo>
                  <a:lnTo>
                    <a:pt x="29" y="62"/>
                  </a:lnTo>
                  <a:lnTo>
                    <a:pt x="22" y="54"/>
                  </a:lnTo>
                  <a:lnTo>
                    <a:pt x="20" y="51"/>
                  </a:lnTo>
                  <a:lnTo>
                    <a:pt x="17" y="46"/>
                  </a:lnTo>
                  <a:lnTo>
                    <a:pt x="16" y="41"/>
                  </a:lnTo>
                  <a:lnTo>
                    <a:pt x="16" y="36"/>
                  </a:lnTo>
                  <a:lnTo>
                    <a:pt x="16" y="36"/>
                  </a:lnTo>
                  <a:lnTo>
                    <a:pt x="17" y="29"/>
                  </a:lnTo>
                  <a:lnTo>
                    <a:pt x="19" y="22"/>
                  </a:lnTo>
                  <a:lnTo>
                    <a:pt x="22" y="15"/>
                  </a:lnTo>
                  <a:lnTo>
                    <a:pt x="27" y="10"/>
                  </a:lnTo>
                  <a:lnTo>
                    <a:pt x="33" y="6"/>
                  </a:lnTo>
                  <a:lnTo>
                    <a:pt x="40" y="3"/>
                  </a:lnTo>
                  <a:lnTo>
                    <a:pt x="48" y="1"/>
                  </a:lnTo>
                  <a:lnTo>
                    <a:pt x="56" y="0"/>
                  </a:lnTo>
                  <a:lnTo>
                    <a:pt x="56" y="0"/>
                  </a:lnTo>
                  <a:lnTo>
                    <a:pt x="67" y="0"/>
                  </a:lnTo>
                  <a:lnTo>
                    <a:pt x="77" y="2"/>
                  </a:lnTo>
                  <a:lnTo>
                    <a:pt x="77" y="2"/>
                  </a:lnTo>
                  <a:lnTo>
                    <a:pt x="87" y="5"/>
                  </a:lnTo>
                  <a:lnTo>
                    <a:pt x="82" y="27"/>
                  </a:lnTo>
                  <a:lnTo>
                    <a:pt x="80" y="27"/>
                  </a:lnTo>
                  <a:lnTo>
                    <a:pt x="80" y="27"/>
                  </a:lnTo>
                  <a:lnTo>
                    <a:pt x="77" y="17"/>
                  </a:lnTo>
                  <a:lnTo>
                    <a:pt x="75" y="14"/>
                  </a:lnTo>
                  <a:lnTo>
                    <a:pt x="73" y="11"/>
                  </a:lnTo>
                  <a:lnTo>
                    <a:pt x="70" y="9"/>
                  </a:lnTo>
                  <a:lnTo>
                    <a:pt x="65" y="8"/>
                  </a:lnTo>
                  <a:lnTo>
                    <a:pt x="61" y="7"/>
                  </a:lnTo>
                  <a:lnTo>
                    <a:pt x="55" y="8"/>
                  </a:lnTo>
                  <a:lnTo>
                    <a:pt x="55" y="8"/>
                  </a:lnTo>
                  <a:lnTo>
                    <a:pt x="50" y="8"/>
                  </a:lnTo>
                  <a:lnTo>
                    <a:pt x="47" y="10"/>
                  </a:lnTo>
                  <a:lnTo>
                    <a:pt x="44" y="12"/>
                  </a:lnTo>
                  <a:lnTo>
                    <a:pt x="41" y="14"/>
                  </a:lnTo>
                  <a:lnTo>
                    <a:pt x="39" y="17"/>
                  </a:lnTo>
                  <a:lnTo>
                    <a:pt x="38" y="21"/>
                  </a:lnTo>
                  <a:lnTo>
                    <a:pt x="37" y="28"/>
                  </a:lnTo>
                  <a:lnTo>
                    <a:pt x="37" y="28"/>
                  </a:lnTo>
                  <a:lnTo>
                    <a:pt x="38" y="34"/>
                  </a:lnTo>
                  <a:lnTo>
                    <a:pt x="40" y="39"/>
                  </a:lnTo>
                  <a:lnTo>
                    <a:pt x="45" y="44"/>
                  </a:lnTo>
                  <a:lnTo>
                    <a:pt x="52" y="48"/>
                  </a:lnTo>
                  <a:lnTo>
                    <a:pt x="57" y="52"/>
                  </a:lnTo>
                  <a:lnTo>
                    <a:pt x="57" y="52"/>
                  </a:lnTo>
                  <a:lnTo>
                    <a:pt x="66" y="58"/>
                  </a:lnTo>
                  <a:lnTo>
                    <a:pt x="74" y="65"/>
                  </a:lnTo>
                  <a:lnTo>
                    <a:pt x="77" y="69"/>
                  </a:lnTo>
                  <a:lnTo>
                    <a:pt x="79" y="74"/>
                  </a:lnTo>
                  <a:lnTo>
                    <a:pt x="80" y="79"/>
                  </a:lnTo>
                  <a:lnTo>
                    <a:pt x="81" y="84"/>
                  </a:lnTo>
                  <a:lnTo>
                    <a:pt x="81" y="84"/>
                  </a:lnTo>
                  <a:lnTo>
                    <a:pt x="80" y="93"/>
                  </a:lnTo>
                  <a:lnTo>
                    <a:pt x="77" y="100"/>
                  </a:lnTo>
                  <a:lnTo>
                    <a:pt x="73" y="107"/>
                  </a:lnTo>
                  <a:lnTo>
                    <a:pt x="68" y="112"/>
                  </a:lnTo>
                  <a:lnTo>
                    <a:pt x="62" y="116"/>
                  </a:lnTo>
                  <a:lnTo>
                    <a:pt x="54" y="120"/>
                  </a:lnTo>
                  <a:lnTo>
                    <a:pt x="45" y="122"/>
                  </a:lnTo>
                  <a:lnTo>
                    <a:pt x="35" y="122"/>
                  </a:lnTo>
                  <a:lnTo>
                    <a:pt x="35" y="122"/>
                  </a:lnTo>
                  <a:lnTo>
                    <a:pt x="24" y="121"/>
                  </a:lnTo>
                  <a:lnTo>
                    <a:pt x="14" y="119"/>
                  </a:lnTo>
                  <a:lnTo>
                    <a:pt x="6" y="116"/>
                  </a:lnTo>
                  <a:lnTo>
                    <a:pt x="0" y="112"/>
                  </a:lnTo>
                  <a:lnTo>
                    <a:pt x="0" y="112"/>
                  </a:lnTo>
                  <a:lnTo>
                    <a:pt x="6" y="90"/>
                  </a:lnTo>
                  <a:lnTo>
                    <a:pt x="8"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29"/>
            <p:cNvSpPr>
              <a:spLocks/>
            </p:cNvSpPr>
            <p:nvPr userDrawn="1"/>
          </p:nvSpPr>
          <p:spPr bwMode="auto">
            <a:xfrm>
              <a:off x="1760538" y="1789113"/>
              <a:ext cx="166688" cy="187325"/>
            </a:xfrm>
            <a:custGeom>
              <a:avLst/>
              <a:gdLst>
                <a:gd name="T0" fmla="*/ 105 w 105"/>
                <a:gd name="T1" fmla="*/ 0 h 118"/>
                <a:gd name="T2" fmla="*/ 105 w 105"/>
                <a:gd name="T3" fmla="*/ 0 h 118"/>
                <a:gd name="T4" fmla="*/ 98 w 105"/>
                <a:gd name="T5" fmla="*/ 22 h 118"/>
                <a:gd name="T6" fmla="*/ 97 w 105"/>
                <a:gd name="T7" fmla="*/ 22 h 118"/>
                <a:gd name="T8" fmla="*/ 97 w 105"/>
                <a:gd name="T9" fmla="*/ 22 h 118"/>
                <a:gd name="T10" fmla="*/ 95 w 105"/>
                <a:gd name="T11" fmla="*/ 16 h 118"/>
                <a:gd name="T12" fmla="*/ 92 w 105"/>
                <a:gd name="T13" fmla="*/ 13 h 118"/>
                <a:gd name="T14" fmla="*/ 88 w 105"/>
                <a:gd name="T15" fmla="*/ 10 h 118"/>
                <a:gd name="T16" fmla="*/ 84 w 105"/>
                <a:gd name="T17" fmla="*/ 9 h 118"/>
                <a:gd name="T18" fmla="*/ 76 w 105"/>
                <a:gd name="T19" fmla="*/ 8 h 118"/>
                <a:gd name="T20" fmla="*/ 69 w 105"/>
                <a:gd name="T21" fmla="*/ 8 h 118"/>
                <a:gd name="T22" fmla="*/ 68 w 105"/>
                <a:gd name="T23" fmla="*/ 8 h 118"/>
                <a:gd name="T24" fmla="*/ 68 w 105"/>
                <a:gd name="T25" fmla="*/ 8 h 118"/>
                <a:gd name="T26" fmla="*/ 64 w 105"/>
                <a:gd name="T27" fmla="*/ 9 h 118"/>
                <a:gd name="T28" fmla="*/ 61 w 105"/>
                <a:gd name="T29" fmla="*/ 10 h 118"/>
                <a:gd name="T30" fmla="*/ 59 w 105"/>
                <a:gd name="T31" fmla="*/ 12 h 118"/>
                <a:gd name="T32" fmla="*/ 58 w 105"/>
                <a:gd name="T33" fmla="*/ 16 h 118"/>
                <a:gd name="T34" fmla="*/ 48 w 105"/>
                <a:gd name="T35" fmla="*/ 55 h 118"/>
                <a:gd name="T36" fmla="*/ 51 w 105"/>
                <a:gd name="T37" fmla="*/ 55 h 118"/>
                <a:gd name="T38" fmla="*/ 51 w 105"/>
                <a:gd name="T39" fmla="*/ 55 h 118"/>
                <a:gd name="T40" fmla="*/ 62 w 105"/>
                <a:gd name="T41" fmla="*/ 55 h 118"/>
                <a:gd name="T42" fmla="*/ 71 w 105"/>
                <a:gd name="T43" fmla="*/ 55 h 118"/>
                <a:gd name="T44" fmla="*/ 78 w 105"/>
                <a:gd name="T45" fmla="*/ 53 h 118"/>
                <a:gd name="T46" fmla="*/ 81 w 105"/>
                <a:gd name="T47" fmla="*/ 52 h 118"/>
                <a:gd name="T48" fmla="*/ 83 w 105"/>
                <a:gd name="T49" fmla="*/ 50 h 118"/>
                <a:gd name="T50" fmla="*/ 84 w 105"/>
                <a:gd name="T51" fmla="*/ 50 h 118"/>
                <a:gd name="T52" fmla="*/ 78 w 105"/>
                <a:gd name="T53" fmla="*/ 71 h 118"/>
                <a:gd name="T54" fmla="*/ 77 w 105"/>
                <a:gd name="T55" fmla="*/ 71 h 118"/>
                <a:gd name="T56" fmla="*/ 77 w 105"/>
                <a:gd name="T57" fmla="*/ 71 h 118"/>
                <a:gd name="T58" fmla="*/ 75 w 105"/>
                <a:gd name="T59" fmla="*/ 68 h 118"/>
                <a:gd name="T60" fmla="*/ 73 w 105"/>
                <a:gd name="T61" fmla="*/ 66 h 118"/>
                <a:gd name="T62" fmla="*/ 70 w 105"/>
                <a:gd name="T63" fmla="*/ 65 h 118"/>
                <a:gd name="T64" fmla="*/ 67 w 105"/>
                <a:gd name="T65" fmla="*/ 64 h 118"/>
                <a:gd name="T66" fmla="*/ 58 w 105"/>
                <a:gd name="T67" fmla="*/ 63 h 118"/>
                <a:gd name="T68" fmla="*/ 48 w 105"/>
                <a:gd name="T69" fmla="*/ 63 h 118"/>
                <a:gd name="T70" fmla="*/ 45 w 105"/>
                <a:gd name="T71" fmla="*/ 63 h 118"/>
                <a:gd name="T72" fmla="*/ 36 w 105"/>
                <a:gd name="T73" fmla="*/ 95 h 118"/>
                <a:gd name="T74" fmla="*/ 36 w 105"/>
                <a:gd name="T75" fmla="*/ 95 h 118"/>
                <a:gd name="T76" fmla="*/ 34 w 105"/>
                <a:gd name="T77" fmla="*/ 103 h 118"/>
                <a:gd name="T78" fmla="*/ 32 w 105"/>
                <a:gd name="T79" fmla="*/ 109 h 118"/>
                <a:gd name="T80" fmla="*/ 33 w 105"/>
                <a:gd name="T81" fmla="*/ 114 h 118"/>
                <a:gd name="T82" fmla="*/ 34 w 105"/>
                <a:gd name="T83" fmla="*/ 117 h 118"/>
                <a:gd name="T84" fmla="*/ 34 w 105"/>
                <a:gd name="T85" fmla="*/ 118 h 118"/>
                <a:gd name="T86" fmla="*/ 0 w 105"/>
                <a:gd name="T87" fmla="*/ 118 h 118"/>
                <a:gd name="T88" fmla="*/ 0 w 105"/>
                <a:gd name="T89" fmla="*/ 117 h 118"/>
                <a:gd name="T90" fmla="*/ 0 w 105"/>
                <a:gd name="T91" fmla="*/ 117 h 118"/>
                <a:gd name="T92" fmla="*/ 3 w 105"/>
                <a:gd name="T93" fmla="*/ 114 h 118"/>
                <a:gd name="T94" fmla="*/ 6 w 105"/>
                <a:gd name="T95" fmla="*/ 110 h 118"/>
                <a:gd name="T96" fmla="*/ 8 w 105"/>
                <a:gd name="T97" fmla="*/ 104 h 118"/>
                <a:gd name="T98" fmla="*/ 11 w 105"/>
                <a:gd name="T99" fmla="*/ 96 h 118"/>
                <a:gd name="T100" fmla="*/ 32 w 105"/>
                <a:gd name="T101" fmla="*/ 24 h 118"/>
                <a:gd name="T102" fmla="*/ 32 w 105"/>
                <a:gd name="T103" fmla="*/ 24 h 118"/>
                <a:gd name="T104" fmla="*/ 34 w 105"/>
                <a:gd name="T105" fmla="*/ 15 h 118"/>
                <a:gd name="T106" fmla="*/ 35 w 105"/>
                <a:gd name="T107" fmla="*/ 9 h 118"/>
                <a:gd name="T108" fmla="*/ 35 w 105"/>
                <a:gd name="T109" fmla="*/ 5 h 118"/>
                <a:gd name="T110" fmla="*/ 33 w 105"/>
                <a:gd name="T111" fmla="*/ 1 h 118"/>
                <a:gd name="T112" fmla="*/ 33 w 105"/>
                <a:gd name="T113" fmla="*/ 0 h 118"/>
                <a:gd name="T114" fmla="*/ 105 w 105"/>
                <a:gd name="T11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5" h="118">
                  <a:moveTo>
                    <a:pt x="105" y="0"/>
                  </a:moveTo>
                  <a:lnTo>
                    <a:pt x="105" y="0"/>
                  </a:lnTo>
                  <a:lnTo>
                    <a:pt x="98" y="22"/>
                  </a:lnTo>
                  <a:lnTo>
                    <a:pt x="97" y="22"/>
                  </a:lnTo>
                  <a:lnTo>
                    <a:pt x="97" y="22"/>
                  </a:lnTo>
                  <a:lnTo>
                    <a:pt x="95" y="16"/>
                  </a:lnTo>
                  <a:lnTo>
                    <a:pt x="92" y="13"/>
                  </a:lnTo>
                  <a:lnTo>
                    <a:pt x="88" y="10"/>
                  </a:lnTo>
                  <a:lnTo>
                    <a:pt x="84" y="9"/>
                  </a:lnTo>
                  <a:lnTo>
                    <a:pt x="76" y="8"/>
                  </a:lnTo>
                  <a:lnTo>
                    <a:pt x="69" y="8"/>
                  </a:lnTo>
                  <a:lnTo>
                    <a:pt x="68" y="8"/>
                  </a:lnTo>
                  <a:lnTo>
                    <a:pt x="68" y="8"/>
                  </a:lnTo>
                  <a:lnTo>
                    <a:pt x="64" y="9"/>
                  </a:lnTo>
                  <a:lnTo>
                    <a:pt x="61" y="10"/>
                  </a:lnTo>
                  <a:lnTo>
                    <a:pt x="59" y="12"/>
                  </a:lnTo>
                  <a:lnTo>
                    <a:pt x="58" y="16"/>
                  </a:lnTo>
                  <a:lnTo>
                    <a:pt x="48" y="55"/>
                  </a:lnTo>
                  <a:lnTo>
                    <a:pt x="51" y="55"/>
                  </a:lnTo>
                  <a:lnTo>
                    <a:pt x="51" y="55"/>
                  </a:lnTo>
                  <a:lnTo>
                    <a:pt x="62" y="55"/>
                  </a:lnTo>
                  <a:lnTo>
                    <a:pt x="71" y="55"/>
                  </a:lnTo>
                  <a:lnTo>
                    <a:pt x="78" y="53"/>
                  </a:lnTo>
                  <a:lnTo>
                    <a:pt x="81" y="52"/>
                  </a:lnTo>
                  <a:lnTo>
                    <a:pt x="83" y="50"/>
                  </a:lnTo>
                  <a:lnTo>
                    <a:pt x="84" y="50"/>
                  </a:lnTo>
                  <a:lnTo>
                    <a:pt x="78" y="71"/>
                  </a:lnTo>
                  <a:lnTo>
                    <a:pt x="77" y="71"/>
                  </a:lnTo>
                  <a:lnTo>
                    <a:pt x="77" y="71"/>
                  </a:lnTo>
                  <a:lnTo>
                    <a:pt x="75" y="68"/>
                  </a:lnTo>
                  <a:lnTo>
                    <a:pt x="73" y="66"/>
                  </a:lnTo>
                  <a:lnTo>
                    <a:pt x="70" y="65"/>
                  </a:lnTo>
                  <a:lnTo>
                    <a:pt x="67" y="64"/>
                  </a:lnTo>
                  <a:lnTo>
                    <a:pt x="58" y="63"/>
                  </a:lnTo>
                  <a:lnTo>
                    <a:pt x="48" y="63"/>
                  </a:lnTo>
                  <a:lnTo>
                    <a:pt x="45" y="63"/>
                  </a:lnTo>
                  <a:lnTo>
                    <a:pt x="36" y="95"/>
                  </a:lnTo>
                  <a:lnTo>
                    <a:pt x="36" y="95"/>
                  </a:lnTo>
                  <a:lnTo>
                    <a:pt x="34" y="103"/>
                  </a:lnTo>
                  <a:lnTo>
                    <a:pt x="32" y="109"/>
                  </a:lnTo>
                  <a:lnTo>
                    <a:pt x="33" y="114"/>
                  </a:lnTo>
                  <a:lnTo>
                    <a:pt x="34" y="117"/>
                  </a:lnTo>
                  <a:lnTo>
                    <a:pt x="34" y="118"/>
                  </a:lnTo>
                  <a:lnTo>
                    <a:pt x="0" y="118"/>
                  </a:lnTo>
                  <a:lnTo>
                    <a:pt x="0" y="117"/>
                  </a:lnTo>
                  <a:lnTo>
                    <a:pt x="0" y="117"/>
                  </a:lnTo>
                  <a:lnTo>
                    <a:pt x="3" y="114"/>
                  </a:lnTo>
                  <a:lnTo>
                    <a:pt x="6" y="110"/>
                  </a:lnTo>
                  <a:lnTo>
                    <a:pt x="8" y="104"/>
                  </a:lnTo>
                  <a:lnTo>
                    <a:pt x="11" y="96"/>
                  </a:lnTo>
                  <a:lnTo>
                    <a:pt x="32" y="24"/>
                  </a:lnTo>
                  <a:lnTo>
                    <a:pt x="32" y="24"/>
                  </a:lnTo>
                  <a:lnTo>
                    <a:pt x="34" y="15"/>
                  </a:lnTo>
                  <a:lnTo>
                    <a:pt x="35" y="9"/>
                  </a:lnTo>
                  <a:lnTo>
                    <a:pt x="35" y="5"/>
                  </a:lnTo>
                  <a:lnTo>
                    <a:pt x="33" y="1"/>
                  </a:lnTo>
                  <a:lnTo>
                    <a:pt x="33" y="0"/>
                  </a:lnTo>
                  <a:lnTo>
                    <a:pt x="10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0"/>
            <p:cNvSpPr>
              <a:spLocks/>
            </p:cNvSpPr>
            <p:nvPr userDrawn="1"/>
          </p:nvSpPr>
          <p:spPr bwMode="auto">
            <a:xfrm>
              <a:off x="1925638" y="1789113"/>
              <a:ext cx="150813" cy="187325"/>
            </a:xfrm>
            <a:custGeom>
              <a:avLst/>
              <a:gdLst>
                <a:gd name="T0" fmla="*/ 95 w 95"/>
                <a:gd name="T1" fmla="*/ 0 h 118"/>
                <a:gd name="T2" fmla="*/ 95 w 95"/>
                <a:gd name="T3" fmla="*/ 0 h 118"/>
                <a:gd name="T4" fmla="*/ 89 w 95"/>
                <a:gd name="T5" fmla="*/ 22 h 118"/>
                <a:gd name="T6" fmla="*/ 87 w 95"/>
                <a:gd name="T7" fmla="*/ 22 h 118"/>
                <a:gd name="T8" fmla="*/ 87 w 95"/>
                <a:gd name="T9" fmla="*/ 22 h 118"/>
                <a:gd name="T10" fmla="*/ 85 w 95"/>
                <a:gd name="T11" fmla="*/ 16 h 118"/>
                <a:gd name="T12" fmla="*/ 82 w 95"/>
                <a:gd name="T13" fmla="*/ 13 h 118"/>
                <a:gd name="T14" fmla="*/ 78 w 95"/>
                <a:gd name="T15" fmla="*/ 11 h 118"/>
                <a:gd name="T16" fmla="*/ 75 w 95"/>
                <a:gd name="T17" fmla="*/ 9 h 118"/>
                <a:gd name="T18" fmla="*/ 67 w 95"/>
                <a:gd name="T19" fmla="*/ 8 h 118"/>
                <a:gd name="T20" fmla="*/ 61 w 95"/>
                <a:gd name="T21" fmla="*/ 8 h 118"/>
                <a:gd name="T22" fmla="*/ 60 w 95"/>
                <a:gd name="T23" fmla="*/ 8 h 118"/>
                <a:gd name="T24" fmla="*/ 35 w 95"/>
                <a:gd name="T25" fmla="*/ 95 h 118"/>
                <a:gd name="T26" fmla="*/ 35 w 95"/>
                <a:gd name="T27" fmla="*/ 95 h 118"/>
                <a:gd name="T28" fmla="*/ 32 w 95"/>
                <a:gd name="T29" fmla="*/ 110 h 118"/>
                <a:gd name="T30" fmla="*/ 32 w 95"/>
                <a:gd name="T31" fmla="*/ 114 h 118"/>
                <a:gd name="T32" fmla="*/ 34 w 95"/>
                <a:gd name="T33" fmla="*/ 117 h 118"/>
                <a:gd name="T34" fmla="*/ 34 w 95"/>
                <a:gd name="T35" fmla="*/ 118 h 118"/>
                <a:gd name="T36" fmla="*/ 0 w 95"/>
                <a:gd name="T37" fmla="*/ 118 h 118"/>
                <a:gd name="T38" fmla="*/ 0 w 95"/>
                <a:gd name="T39" fmla="*/ 117 h 118"/>
                <a:gd name="T40" fmla="*/ 0 w 95"/>
                <a:gd name="T41" fmla="*/ 117 h 118"/>
                <a:gd name="T42" fmla="*/ 4 w 95"/>
                <a:gd name="T43" fmla="*/ 114 h 118"/>
                <a:gd name="T44" fmla="*/ 6 w 95"/>
                <a:gd name="T45" fmla="*/ 110 h 118"/>
                <a:gd name="T46" fmla="*/ 8 w 95"/>
                <a:gd name="T47" fmla="*/ 104 h 118"/>
                <a:gd name="T48" fmla="*/ 11 w 95"/>
                <a:gd name="T49" fmla="*/ 95 h 118"/>
                <a:gd name="T50" fmla="*/ 36 w 95"/>
                <a:gd name="T51" fmla="*/ 8 h 118"/>
                <a:gd name="T52" fmla="*/ 33 w 95"/>
                <a:gd name="T53" fmla="*/ 8 h 118"/>
                <a:gd name="T54" fmla="*/ 33 w 95"/>
                <a:gd name="T55" fmla="*/ 8 h 118"/>
                <a:gd name="T56" fmla="*/ 26 w 95"/>
                <a:gd name="T57" fmla="*/ 8 h 118"/>
                <a:gd name="T58" fmla="*/ 19 w 95"/>
                <a:gd name="T59" fmla="*/ 9 h 118"/>
                <a:gd name="T60" fmla="*/ 15 w 95"/>
                <a:gd name="T61" fmla="*/ 11 h 118"/>
                <a:gd name="T62" fmla="*/ 11 w 95"/>
                <a:gd name="T63" fmla="*/ 13 h 118"/>
                <a:gd name="T64" fmla="*/ 7 w 95"/>
                <a:gd name="T65" fmla="*/ 16 h 118"/>
                <a:gd name="T66" fmla="*/ 3 w 95"/>
                <a:gd name="T67" fmla="*/ 22 h 118"/>
                <a:gd name="T68" fmla="*/ 1 w 95"/>
                <a:gd name="T69" fmla="*/ 22 h 118"/>
                <a:gd name="T70" fmla="*/ 1 w 95"/>
                <a:gd name="T71" fmla="*/ 22 h 118"/>
                <a:gd name="T72" fmla="*/ 8 w 95"/>
                <a:gd name="T73" fmla="*/ 0 h 118"/>
                <a:gd name="T74" fmla="*/ 95 w 95"/>
                <a:gd name="T75"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118">
                  <a:moveTo>
                    <a:pt x="95" y="0"/>
                  </a:moveTo>
                  <a:lnTo>
                    <a:pt x="95" y="0"/>
                  </a:lnTo>
                  <a:lnTo>
                    <a:pt x="89" y="22"/>
                  </a:lnTo>
                  <a:lnTo>
                    <a:pt x="87" y="22"/>
                  </a:lnTo>
                  <a:lnTo>
                    <a:pt x="87" y="22"/>
                  </a:lnTo>
                  <a:lnTo>
                    <a:pt x="85" y="16"/>
                  </a:lnTo>
                  <a:lnTo>
                    <a:pt x="82" y="13"/>
                  </a:lnTo>
                  <a:lnTo>
                    <a:pt x="78" y="11"/>
                  </a:lnTo>
                  <a:lnTo>
                    <a:pt x="75" y="9"/>
                  </a:lnTo>
                  <a:lnTo>
                    <a:pt x="67" y="8"/>
                  </a:lnTo>
                  <a:lnTo>
                    <a:pt x="61" y="8"/>
                  </a:lnTo>
                  <a:lnTo>
                    <a:pt x="60" y="8"/>
                  </a:lnTo>
                  <a:lnTo>
                    <a:pt x="35" y="95"/>
                  </a:lnTo>
                  <a:lnTo>
                    <a:pt x="35" y="95"/>
                  </a:lnTo>
                  <a:lnTo>
                    <a:pt x="32" y="110"/>
                  </a:lnTo>
                  <a:lnTo>
                    <a:pt x="32" y="114"/>
                  </a:lnTo>
                  <a:lnTo>
                    <a:pt x="34" y="117"/>
                  </a:lnTo>
                  <a:lnTo>
                    <a:pt x="34" y="118"/>
                  </a:lnTo>
                  <a:lnTo>
                    <a:pt x="0" y="118"/>
                  </a:lnTo>
                  <a:lnTo>
                    <a:pt x="0" y="117"/>
                  </a:lnTo>
                  <a:lnTo>
                    <a:pt x="0" y="117"/>
                  </a:lnTo>
                  <a:lnTo>
                    <a:pt x="4" y="114"/>
                  </a:lnTo>
                  <a:lnTo>
                    <a:pt x="6" y="110"/>
                  </a:lnTo>
                  <a:lnTo>
                    <a:pt x="8" y="104"/>
                  </a:lnTo>
                  <a:lnTo>
                    <a:pt x="11" y="95"/>
                  </a:lnTo>
                  <a:lnTo>
                    <a:pt x="36" y="8"/>
                  </a:lnTo>
                  <a:lnTo>
                    <a:pt x="33" y="8"/>
                  </a:lnTo>
                  <a:lnTo>
                    <a:pt x="33" y="8"/>
                  </a:lnTo>
                  <a:lnTo>
                    <a:pt x="26" y="8"/>
                  </a:lnTo>
                  <a:lnTo>
                    <a:pt x="19" y="9"/>
                  </a:lnTo>
                  <a:lnTo>
                    <a:pt x="15" y="11"/>
                  </a:lnTo>
                  <a:lnTo>
                    <a:pt x="11" y="13"/>
                  </a:lnTo>
                  <a:lnTo>
                    <a:pt x="7" y="16"/>
                  </a:lnTo>
                  <a:lnTo>
                    <a:pt x="3" y="22"/>
                  </a:lnTo>
                  <a:lnTo>
                    <a:pt x="1" y="22"/>
                  </a:lnTo>
                  <a:lnTo>
                    <a:pt x="1" y="22"/>
                  </a:lnTo>
                  <a:lnTo>
                    <a:pt x="8" y="0"/>
                  </a:lnTo>
                  <a:lnTo>
                    <a:pt x="9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31"/>
            <p:cNvSpPr>
              <a:spLocks/>
            </p:cNvSpPr>
            <p:nvPr userDrawn="1"/>
          </p:nvSpPr>
          <p:spPr bwMode="auto">
            <a:xfrm>
              <a:off x="1447801" y="1789113"/>
              <a:ext cx="238125" cy="187325"/>
            </a:xfrm>
            <a:custGeom>
              <a:avLst/>
              <a:gdLst>
                <a:gd name="T0" fmla="*/ 150 w 150"/>
                <a:gd name="T1" fmla="*/ 1 h 118"/>
                <a:gd name="T2" fmla="*/ 150 w 150"/>
                <a:gd name="T3" fmla="*/ 1 h 118"/>
                <a:gd name="T4" fmla="*/ 147 w 150"/>
                <a:gd name="T5" fmla="*/ 5 h 118"/>
                <a:gd name="T6" fmla="*/ 144 w 150"/>
                <a:gd name="T7" fmla="*/ 9 h 118"/>
                <a:gd name="T8" fmla="*/ 136 w 150"/>
                <a:gd name="T9" fmla="*/ 23 h 118"/>
                <a:gd name="T10" fmla="*/ 136 w 150"/>
                <a:gd name="T11" fmla="*/ 23 h 118"/>
                <a:gd name="T12" fmla="*/ 108 w 150"/>
                <a:gd name="T13" fmla="*/ 76 h 118"/>
                <a:gd name="T14" fmla="*/ 87 w 150"/>
                <a:gd name="T15" fmla="*/ 118 h 118"/>
                <a:gd name="T16" fmla="*/ 74 w 150"/>
                <a:gd name="T17" fmla="*/ 118 h 118"/>
                <a:gd name="T18" fmla="*/ 67 w 150"/>
                <a:gd name="T19" fmla="*/ 44 h 118"/>
                <a:gd name="T20" fmla="*/ 66 w 150"/>
                <a:gd name="T21" fmla="*/ 44 h 118"/>
                <a:gd name="T22" fmla="*/ 26 w 150"/>
                <a:gd name="T23" fmla="*/ 118 h 118"/>
                <a:gd name="T24" fmla="*/ 15 w 150"/>
                <a:gd name="T25" fmla="*/ 118 h 118"/>
                <a:gd name="T26" fmla="*/ 5 w 150"/>
                <a:gd name="T27" fmla="*/ 24 h 118"/>
                <a:gd name="T28" fmla="*/ 5 w 150"/>
                <a:gd name="T29" fmla="*/ 24 h 118"/>
                <a:gd name="T30" fmla="*/ 4 w 150"/>
                <a:gd name="T31" fmla="*/ 9 h 118"/>
                <a:gd name="T32" fmla="*/ 2 w 150"/>
                <a:gd name="T33" fmla="*/ 5 h 118"/>
                <a:gd name="T34" fmla="*/ 0 w 150"/>
                <a:gd name="T35" fmla="*/ 1 h 118"/>
                <a:gd name="T36" fmla="*/ 0 w 150"/>
                <a:gd name="T37" fmla="*/ 0 h 118"/>
                <a:gd name="T38" fmla="*/ 33 w 150"/>
                <a:gd name="T39" fmla="*/ 0 h 118"/>
                <a:gd name="T40" fmla="*/ 33 w 150"/>
                <a:gd name="T41" fmla="*/ 1 h 118"/>
                <a:gd name="T42" fmla="*/ 33 w 150"/>
                <a:gd name="T43" fmla="*/ 1 h 118"/>
                <a:gd name="T44" fmla="*/ 31 w 150"/>
                <a:gd name="T45" fmla="*/ 5 h 118"/>
                <a:gd name="T46" fmla="*/ 29 w 150"/>
                <a:gd name="T47" fmla="*/ 9 h 118"/>
                <a:gd name="T48" fmla="*/ 29 w 150"/>
                <a:gd name="T49" fmla="*/ 14 h 118"/>
                <a:gd name="T50" fmla="*/ 29 w 150"/>
                <a:gd name="T51" fmla="*/ 23 h 118"/>
                <a:gd name="T52" fmla="*/ 35 w 150"/>
                <a:gd name="T53" fmla="*/ 79 h 118"/>
                <a:gd name="T54" fmla="*/ 35 w 150"/>
                <a:gd name="T55" fmla="*/ 79 h 118"/>
                <a:gd name="T56" fmla="*/ 77 w 150"/>
                <a:gd name="T57" fmla="*/ 1 h 118"/>
                <a:gd name="T58" fmla="*/ 86 w 150"/>
                <a:gd name="T59" fmla="*/ 1 h 118"/>
                <a:gd name="T60" fmla="*/ 93 w 150"/>
                <a:gd name="T61" fmla="*/ 79 h 118"/>
                <a:gd name="T62" fmla="*/ 94 w 150"/>
                <a:gd name="T63" fmla="*/ 79 h 118"/>
                <a:gd name="T64" fmla="*/ 94 w 150"/>
                <a:gd name="T65" fmla="*/ 79 h 118"/>
                <a:gd name="T66" fmla="*/ 124 w 150"/>
                <a:gd name="T67" fmla="*/ 21 h 118"/>
                <a:gd name="T68" fmla="*/ 124 w 150"/>
                <a:gd name="T69" fmla="*/ 21 h 118"/>
                <a:gd name="T70" fmla="*/ 128 w 150"/>
                <a:gd name="T71" fmla="*/ 12 h 118"/>
                <a:gd name="T72" fmla="*/ 129 w 150"/>
                <a:gd name="T73" fmla="*/ 6 h 118"/>
                <a:gd name="T74" fmla="*/ 129 w 150"/>
                <a:gd name="T75" fmla="*/ 3 h 118"/>
                <a:gd name="T76" fmla="*/ 128 w 150"/>
                <a:gd name="T77" fmla="*/ 1 h 118"/>
                <a:gd name="T78" fmla="*/ 128 w 150"/>
                <a:gd name="T79" fmla="*/ 0 h 118"/>
                <a:gd name="T80" fmla="*/ 150 w 150"/>
                <a:gd name="T81" fmla="*/ 0 h 118"/>
                <a:gd name="T82" fmla="*/ 150 w 150"/>
                <a:gd name="T83" fmla="*/ 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0" h="118">
                  <a:moveTo>
                    <a:pt x="150" y="1"/>
                  </a:moveTo>
                  <a:lnTo>
                    <a:pt x="150" y="1"/>
                  </a:lnTo>
                  <a:lnTo>
                    <a:pt x="147" y="5"/>
                  </a:lnTo>
                  <a:lnTo>
                    <a:pt x="144" y="9"/>
                  </a:lnTo>
                  <a:lnTo>
                    <a:pt x="136" y="23"/>
                  </a:lnTo>
                  <a:lnTo>
                    <a:pt x="136" y="23"/>
                  </a:lnTo>
                  <a:lnTo>
                    <a:pt x="108" y="76"/>
                  </a:lnTo>
                  <a:lnTo>
                    <a:pt x="87" y="118"/>
                  </a:lnTo>
                  <a:lnTo>
                    <a:pt x="74" y="118"/>
                  </a:lnTo>
                  <a:lnTo>
                    <a:pt x="67" y="44"/>
                  </a:lnTo>
                  <a:lnTo>
                    <a:pt x="66" y="44"/>
                  </a:lnTo>
                  <a:lnTo>
                    <a:pt x="26" y="118"/>
                  </a:lnTo>
                  <a:lnTo>
                    <a:pt x="15" y="118"/>
                  </a:lnTo>
                  <a:lnTo>
                    <a:pt x="5" y="24"/>
                  </a:lnTo>
                  <a:lnTo>
                    <a:pt x="5" y="24"/>
                  </a:lnTo>
                  <a:lnTo>
                    <a:pt x="4" y="9"/>
                  </a:lnTo>
                  <a:lnTo>
                    <a:pt x="2" y="5"/>
                  </a:lnTo>
                  <a:lnTo>
                    <a:pt x="0" y="1"/>
                  </a:lnTo>
                  <a:lnTo>
                    <a:pt x="0" y="0"/>
                  </a:lnTo>
                  <a:lnTo>
                    <a:pt x="33" y="0"/>
                  </a:lnTo>
                  <a:lnTo>
                    <a:pt x="33" y="1"/>
                  </a:lnTo>
                  <a:lnTo>
                    <a:pt x="33" y="1"/>
                  </a:lnTo>
                  <a:lnTo>
                    <a:pt x="31" y="5"/>
                  </a:lnTo>
                  <a:lnTo>
                    <a:pt x="29" y="9"/>
                  </a:lnTo>
                  <a:lnTo>
                    <a:pt x="29" y="14"/>
                  </a:lnTo>
                  <a:lnTo>
                    <a:pt x="29" y="23"/>
                  </a:lnTo>
                  <a:lnTo>
                    <a:pt x="35" y="79"/>
                  </a:lnTo>
                  <a:lnTo>
                    <a:pt x="35" y="79"/>
                  </a:lnTo>
                  <a:lnTo>
                    <a:pt x="77" y="1"/>
                  </a:lnTo>
                  <a:lnTo>
                    <a:pt x="86" y="1"/>
                  </a:lnTo>
                  <a:lnTo>
                    <a:pt x="93" y="79"/>
                  </a:lnTo>
                  <a:lnTo>
                    <a:pt x="94" y="79"/>
                  </a:lnTo>
                  <a:lnTo>
                    <a:pt x="94" y="79"/>
                  </a:lnTo>
                  <a:lnTo>
                    <a:pt x="124" y="21"/>
                  </a:lnTo>
                  <a:lnTo>
                    <a:pt x="124" y="21"/>
                  </a:lnTo>
                  <a:lnTo>
                    <a:pt x="128" y="12"/>
                  </a:lnTo>
                  <a:lnTo>
                    <a:pt x="129" y="6"/>
                  </a:lnTo>
                  <a:lnTo>
                    <a:pt x="129" y="3"/>
                  </a:lnTo>
                  <a:lnTo>
                    <a:pt x="128" y="1"/>
                  </a:lnTo>
                  <a:lnTo>
                    <a:pt x="128" y="0"/>
                  </a:lnTo>
                  <a:lnTo>
                    <a:pt x="150" y="0"/>
                  </a:lnTo>
                  <a:lnTo>
                    <a:pt x="150"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969818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216099" y="518195"/>
            <a:ext cx="2088232" cy="4680520"/>
          </a:xfrm>
          <a:prstGeom prst="rect">
            <a:avLst/>
          </a:prstGeom>
        </p:spPr>
        <p:txBody>
          <a:bodyPr anchor="t"/>
          <a:lstStyle>
            <a:lvl1pPr algn="l">
              <a:defRPr sz="1800" b="1" cap="none">
                <a:latin typeface="+mn-lt"/>
              </a:defRPr>
            </a:lvl1pPr>
          </a:lstStyle>
          <a:p>
            <a:r>
              <a:rPr lang="en-US" dirty="0" smtClean="0"/>
              <a:t>Click to edit master title style</a:t>
            </a:r>
            <a:endParaRPr lang="en-US" dirty="0"/>
          </a:p>
        </p:txBody>
      </p:sp>
      <p:sp>
        <p:nvSpPr>
          <p:cNvPr id="6" name="Text Placeholder 2"/>
          <p:cNvSpPr>
            <a:spLocks noGrp="1"/>
          </p:cNvSpPr>
          <p:nvPr>
            <p:ph type="body" idx="11"/>
          </p:nvPr>
        </p:nvSpPr>
        <p:spPr>
          <a:xfrm>
            <a:off x="2664371" y="518195"/>
            <a:ext cx="7776864" cy="4680520"/>
          </a:xfrm>
          <a:prstGeom prst="rect">
            <a:avLst/>
          </a:prstGeom>
        </p:spPr>
        <p:txBody>
          <a:bodyPr anchor="t" anchorCtr="0"/>
          <a:lstStyle>
            <a:lvl1pPr marL="0" indent="0">
              <a:buFont typeface="Arial" panose="020B0604020202020204" pitchFamily="34" charset="0"/>
              <a:buNone/>
              <a:defRPr sz="1400" b="1"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Footer Placeholder 2"/>
          <p:cNvSpPr>
            <a:spLocks noGrp="1"/>
          </p:cNvSpPr>
          <p:nvPr>
            <p:ph type="ftr" sz="quarter" idx="10"/>
          </p:nvPr>
        </p:nvSpPr>
        <p:spPr>
          <a:xfrm>
            <a:off x="792163" y="5820610"/>
            <a:ext cx="7056784" cy="256339"/>
          </a:xfrm>
          <a:prstGeom prst="rect">
            <a:avLst/>
          </a:prstGeom>
        </p:spPr>
        <p:txBody>
          <a:bodyPr/>
          <a:lstStyle>
            <a:lvl1pPr>
              <a:defRPr sz="1000">
                <a:solidFill>
                  <a:schemeClr val="bg2">
                    <a:lumMod val="25000"/>
                  </a:schemeClr>
                </a:solidFill>
              </a:defRPr>
            </a:lvl1pPr>
          </a:lstStyle>
          <a:p>
            <a:endParaRPr lang="en-GB" dirty="0"/>
          </a:p>
        </p:txBody>
      </p:sp>
      <p:sp>
        <p:nvSpPr>
          <p:cNvPr id="5" name="Slide Number Placeholder 1"/>
          <p:cNvSpPr>
            <a:spLocks noGrp="1"/>
          </p:cNvSpPr>
          <p:nvPr>
            <p:ph type="sldNum" sz="quarter" idx="12"/>
          </p:nvPr>
        </p:nvSpPr>
        <p:spPr>
          <a:xfrm>
            <a:off x="9937179" y="5809978"/>
            <a:ext cx="762000" cy="228600"/>
          </a:xfrm>
          <a:prstGeom prst="rect">
            <a:avLst/>
          </a:prstGeom>
        </p:spPr>
        <p:txBody>
          <a:bodyPr/>
          <a:lstStyle>
            <a:lvl1pPr algn="r">
              <a:defRPr sz="1000">
                <a:solidFill>
                  <a:schemeClr val="bg2">
                    <a:lumMod val="25000"/>
                  </a:schemeClr>
                </a:solidFill>
              </a:defRPr>
            </a:lvl1pPr>
          </a:lstStyle>
          <a:p>
            <a:fld id="{F17889F7-7963-4A16-ADF8-FEE4D97DC541}" type="slidenum">
              <a:rPr lang="en-GB" smtClean="0"/>
              <a:pPr/>
              <a:t>‹#›</a:t>
            </a:fld>
            <a:endParaRPr lang="en-GB" dirty="0"/>
          </a:p>
        </p:txBody>
      </p:sp>
    </p:spTree>
    <p:extLst>
      <p:ext uri="{BB962C8B-B14F-4D97-AF65-F5344CB8AC3E}">
        <p14:creationId xmlns:p14="http://schemas.microsoft.com/office/powerpoint/2010/main" val="239243363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540067" y="5632433"/>
            <a:ext cx="2520315" cy="323541"/>
          </a:xfrm>
          <a:prstGeom prst="rect">
            <a:avLst/>
          </a:prstGeom>
        </p:spPr>
        <p:txBody>
          <a:bodyPr/>
          <a:lstStyle/>
          <a:p>
            <a:endParaRPr lang="en-GB"/>
          </a:p>
        </p:txBody>
      </p:sp>
      <p:sp>
        <p:nvSpPr>
          <p:cNvPr id="5" name="Footer Placeholder 4"/>
          <p:cNvSpPr>
            <a:spLocks noGrp="1"/>
          </p:cNvSpPr>
          <p:nvPr>
            <p:ph type="ftr" sz="quarter" idx="11"/>
          </p:nvPr>
        </p:nvSpPr>
        <p:spPr>
          <a:xfrm>
            <a:off x="658292" y="5592196"/>
            <a:ext cx="5678487" cy="228600"/>
          </a:xfrm>
          <a:prstGeom prst="rect">
            <a:avLst/>
          </a:prstGeom>
        </p:spPr>
        <p:txBody>
          <a:bodyPr/>
          <a:lstStyle/>
          <a:p>
            <a:endParaRPr lang="en-GB"/>
          </a:p>
        </p:txBody>
      </p:sp>
      <p:sp>
        <p:nvSpPr>
          <p:cNvPr id="6" name="Slide Number Placeholder 5"/>
          <p:cNvSpPr>
            <a:spLocks noGrp="1"/>
          </p:cNvSpPr>
          <p:nvPr>
            <p:ph type="sldNum" sz="quarter" idx="12"/>
          </p:nvPr>
        </p:nvSpPr>
        <p:spPr>
          <a:xfrm>
            <a:off x="9823251" y="5592196"/>
            <a:ext cx="762000" cy="228600"/>
          </a:xfrm>
          <a:prstGeom prst="rect">
            <a:avLst/>
          </a:prstGeom>
        </p:spPr>
        <p:txBody>
          <a:bodyPr/>
          <a:lstStyle/>
          <a:p>
            <a:fld id="{4F4C29BA-9F3D-4B42-9586-5A3784A7CC67}" type="slidenum">
              <a:rPr lang="en-GB" smtClean="0"/>
              <a:t>‹#›</a:t>
            </a:fld>
            <a:endParaRPr lang="en-GB"/>
          </a:p>
        </p:txBody>
      </p:sp>
    </p:spTree>
    <p:extLst>
      <p:ext uri="{BB962C8B-B14F-4D97-AF65-F5344CB8AC3E}">
        <p14:creationId xmlns:p14="http://schemas.microsoft.com/office/powerpoint/2010/main" val="264221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540067" y="5632433"/>
            <a:ext cx="2520315" cy="323541"/>
          </a:xfrm>
          <a:prstGeom prst="rect">
            <a:avLst/>
          </a:prstGeom>
        </p:spPr>
        <p:txBody>
          <a:bodyPr/>
          <a:lstStyle/>
          <a:p>
            <a:endParaRPr lang="en-GB"/>
          </a:p>
        </p:txBody>
      </p:sp>
      <p:sp>
        <p:nvSpPr>
          <p:cNvPr id="5" name="Footer Placeholder 4"/>
          <p:cNvSpPr>
            <a:spLocks noGrp="1"/>
          </p:cNvSpPr>
          <p:nvPr>
            <p:ph type="ftr" sz="quarter" idx="11"/>
          </p:nvPr>
        </p:nvSpPr>
        <p:spPr>
          <a:xfrm>
            <a:off x="658292" y="5592196"/>
            <a:ext cx="5678487" cy="228600"/>
          </a:xfrm>
          <a:prstGeom prst="rect">
            <a:avLst/>
          </a:prstGeom>
        </p:spPr>
        <p:txBody>
          <a:bodyPr/>
          <a:lstStyle/>
          <a:p>
            <a:endParaRPr lang="en-GB"/>
          </a:p>
        </p:txBody>
      </p:sp>
      <p:sp>
        <p:nvSpPr>
          <p:cNvPr id="6" name="Slide Number Placeholder 5"/>
          <p:cNvSpPr>
            <a:spLocks noGrp="1"/>
          </p:cNvSpPr>
          <p:nvPr>
            <p:ph type="sldNum" sz="quarter" idx="12"/>
          </p:nvPr>
        </p:nvSpPr>
        <p:spPr>
          <a:xfrm>
            <a:off x="9823251" y="5592196"/>
            <a:ext cx="762000" cy="228600"/>
          </a:xfrm>
          <a:prstGeom prst="rect">
            <a:avLst/>
          </a:prstGeom>
        </p:spPr>
        <p:txBody>
          <a:bodyPr/>
          <a:lstStyle/>
          <a:p>
            <a:fld id="{4F4C29BA-9F3D-4B42-9586-5A3784A7CC67}" type="slidenum">
              <a:rPr lang="en-GB" smtClean="0"/>
              <a:t>‹#›</a:t>
            </a:fld>
            <a:endParaRPr lang="en-GB"/>
          </a:p>
        </p:txBody>
      </p:sp>
    </p:spTree>
    <p:extLst>
      <p:ext uri="{BB962C8B-B14F-4D97-AF65-F5344CB8AC3E}">
        <p14:creationId xmlns:p14="http://schemas.microsoft.com/office/powerpoint/2010/main" val="264221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2" y="5592196"/>
            <a:ext cx="5678487" cy="228600"/>
          </a:xfrm>
        </p:spPr>
        <p:txBody>
          <a:bodyPr/>
          <a:lstStyle/>
          <a:p>
            <a:r>
              <a:rPr lang="en-US" smtClean="0"/>
              <a:t>Power Point template - You can edit footer content by going into 'Insert' tab &gt; 'Header &amp; Footer'</a:t>
            </a:r>
            <a:endParaRPr lang="en-GB"/>
          </a:p>
        </p:txBody>
      </p:sp>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5" name="Text Placeholder 4"/>
          <p:cNvSpPr>
            <a:spLocks noGrp="1"/>
          </p:cNvSpPr>
          <p:nvPr>
            <p:ph type="body" sz="quarter" idx="12" hasCustomPrompt="1"/>
          </p:nvPr>
        </p:nvSpPr>
        <p:spPr>
          <a:xfrm>
            <a:off x="288503" y="301625"/>
            <a:ext cx="8064500" cy="4681538"/>
          </a:xfrm>
        </p:spPr>
        <p:txBody>
          <a:bodyPr/>
          <a:lstStyle>
            <a:lvl1pPr marL="342900" indent="-342900">
              <a:buFont typeface="Arial" panose="020B0604020202020204" pitchFamily="34" charset="0"/>
              <a:buChar char="̶"/>
              <a:defRPr sz="2400" b="1" baseline="0"/>
            </a:lvl1pPr>
            <a:lvl2pPr>
              <a:defRPr sz="1800" b="1"/>
            </a:lvl2pPr>
            <a:lvl3pPr>
              <a:defRPr sz="1800" b="1"/>
            </a:lvl3pPr>
            <a:lvl4pPr>
              <a:defRPr sz="1800" b="1"/>
            </a:lvl4pPr>
            <a:lvl5pPr marL="1214673" indent="0">
              <a:buNone/>
              <a:defRPr sz="3600" b="1"/>
            </a:lvl5pPr>
          </a:lstStyle>
          <a:p>
            <a:r>
              <a:rPr lang="en-US" dirty="0" smtClean="0"/>
              <a:t>This slide can help you create an at a glance slide that can be a summary of your complete presentation. It is equivalent to the table of contents. Make sure you stay clear and short and use from 2 to 7 points.</a:t>
            </a:r>
          </a:p>
        </p:txBody>
      </p:sp>
    </p:spTree>
    <p:extLst>
      <p:ext uri="{BB962C8B-B14F-4D97-AF65-F5344CB8AC3E}">
        <p14:creationId xmlns:p14="http://schemas.microsoft.com/office/powerpoint/2010/main" val="23432158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insert content zone">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Power Point template - You can edit footer content by going into 'Insert' tab &gt; 'Header &amp; Footer'</a:t>
            </a:r>
            <a:endParaRPr lang="en-GB"/>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
        <p:nvSpPr>
          <p:cNvPr id="11" name="Content Placeholder 2"/>
          <p:cNvSpPr>
            <a:spLocks noGrp="1"/>
          </p:cNvSpPr>
          <p:nvPr>
            <p:ph sz="quarter" idx="12" hasCustomPrompt="1"/>
          </p:nvPr>
        </p:nvSpPr>
        <p:spPr>
          <a:xfrm>
            <a:off x="287338" y="1022251"/>
            <a:ext cx="8642350" cy="4175671"/>
          </a:xfrm>
        </p:spPr>
        <p:txBody>
          <a:bodyPr/>
          <a:lstStyle>
            <a:lvl1pPr>
              <a:defRPr b="1"/>
            </a:lvl1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Power Point template - You can edit footer content by going into 'Insert' tab &gt; 'Header &amp; Footer'</a:t>
            </a:r>
            <a:endParaRPr lang="en-GB"/>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c slide">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Power Point template - You can edit footer content by going into 'Insert' tab &gt; 'Header &amp; Footer'</a:t>
            </a:r>
            <a:endParaRPr lang="en-GB"/>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Tree>
    <p:extLst>
      <p:ext uri="{BB962C8B-B14F-4D97-AF65-F5344CB8AC3E}">
        <p14:creationId xmlns:p14="http://schemas.microsoft.com/office/powerpoint/2010/main" val="1280586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big messag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2" y="5592196"/>
            <a:ext cx="5678487" cy="228600"/>
          </a:xfrm>
        </p:spPr>
        <p:txBody>
          <a:bodyPr/>
          <a:lstStyle/>
          <a:p>
            <a:r>
              <a:rPr lang="en-US" smtClean="0"/>
              <a:t>Power Point template - You can edit footer content by going into 'Insert' tab &gt; 'Header &amp; Footer'</a:t>
            </a:r>
            <a:endParaRPr lang="en-GB"/>
          </a:p>
        </p:txBody>
      </p:sp>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9"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sz="1800"/>
            </a:lvl1pPr>
          </a:lstStyle>
          <a:p>
            <a:r>
              <a:rPr lang="en-US" kern="0" dirty="0" smtClean="0"/>
              <a:t>Your title – keep it short, size can vary between 14pt and 24pt</a:t>
            </a:r>
            <a:endParaRPr lang="en-GB" kern="0" dirty="0" smtClean="0"/>
          </a:p>
        </p:txBody>
      </p:sp>
      <p:sp>
        <p:nvSpPr>
          <p:cNvPr id="12" name="Text Placeholder 2"/>
          <p:cNvSpPr>
            <a:spLocks noGrp="1"/>
          </p:cNvSpPr>
          <p:nvPr>
            <p:ph type="body" sz="quarter" idx="12" hasCustomPrompt="1"/>
          </p:nvPr>
        </p:nvSpPr>
        <p:spPr>
          <a:xfrm>
            <a:off x="287338" y="1022251"/>
            <a:ext cx="8641729" cy="4176464"/>
          </a:xfrm>
        </p:spPr>
        <p:txBody>
          <a:bodyPr/>
          <a:lstStyle>
            <a:lvl1pPr>
              <a:defRPr sz="3200"/>
            </a:lvl1pPr>
          </a:lstStyle>
          <a:p>
            <a:pPr lvl="0"/>
            <a:r>
              <a:rPr lang="en-US"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dirty="0" err="1" smtClean="0"/>
              <a:t>standardised</a:t>
            </a:r>
            <a:r>
              <a:rPr lang="en-US" dirty="0" smtClean="0"/>
              <a:t> financial messages. </a:t>
            </a:r>
          </a:p>
        </p:txBody>
      </p:sp>
    </p:spTree>
    <p:extLst>
      <p:ext uri="{BB962C8B-B14F-4D97-AF65-F5344CB8AC3E}">
        <p14:creationId xmlns:p14="http://schemas.microsoft.com/office/powerpoint/2010/main" val="16877246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a:xfrm>
            <a:off x="658292" y="5592196"/>
            <a:ext cx="5678487" cy="228600"/>
          </a:xfrm>
        </p:spPr>
        <p:txBody>
          <a:bodyPr/>
          <a:lstStyle/>
          <a:p>
            <a:r>
              <a:rPr lang="en-US" smtClean="0"/>
              <a:t>Power Point template - You can edit footer content by going into 'Insert' tab &gt; 'Header &amp; Footer'</a:t>
            </a:r>
            <a:endParaRPr lang="en-GB"/>
          </a:p>
        </p:txBody>
      </p:sp>
      <p:sp>
        <p:nvSpPr>
          <p:cNvPr id="14"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5" name="Text Placeholder 4"/>
          <p:cNvSpPr>
            <a:spLocks noGrp="1"/>
          </p:cNvSpPr>
          <p:nvPr>
            <p:ph type="body" sz="quarter" idx="12" hasCustomPrompt="1"/>
          </p:nvPr>
        </p:nvSpPr>
        <p:spPr>
          <a:xfrm>
            <a:off x="658292" y="517525"/>
            <a:ext cx="8064500" cy="3961110"/>
          </a:xfrm>
        </p:spPr>
        <p:txBody>
          <a:bodyPr/>
          <a:lstStyle>
            <a:lvl1pPr>
              <a:defRPr sz="3600" b="0">
                <a:latin typeface="+mj-lt"/>
              </a:defRPr>
            </a:lvl1pPr>
            <a:lvl2pPr>
              <a:defRPr sz="4000" b="1"/>
            </a:lvl2pPr>
            <a:lvl3pPr>
              <a:defRPr sz="4000" b="1"/>
            </a:lvl3pPr>
            <a:lvl4pPr>
              <a:defRPr sz="4000" b="1"/>
            </a:lvl4pPr>
            <a:lvl5pPr>
              <a:defRPr sz="3600" b="1"/>
            </a:lvl5pPr>
          </a:lstStyle>
          <a:p>
            <a:pPr lvl="0"/>
            <a:r>
              <a:rPr lang="en-US" dirty="0" smtClean="0"/>
              <a:t>It is change, continuing change, inevitable change, that is the dominant factor in society today. No sensible decision can be made any longer without taking into account not only the world as it is, but the world as it will be.</a:t>
            </a:r>
          </a:p>
        </p:txBody>
      </p:sp>
      <p:sp>
        <p:nvSpPr>
          <p:cNvPr id="3" name="Text Placeholder 2"/>
          <p:cNvSpPr>
            <a:spLocks noGrp="1"/>
          </p:cNvSpPr>
          <p:nvPr>
            <p:ph type="body" sz="quarter" idx="13" hasCustomPrompt="1"/>
          </p:nvPr>
        </p:nvSpPr>
        <p:spPr>
          <a:xfrm>
            <a:off x="658292" y="4622800"/>
            <a:ext cx="8066088" cy="503238"/>
          </a:xfrm>
        </p:spPr>
        <p:txBody>
          <a:bodyPr/>
          <a:lstStyle>
            <a:lvl1pPr marL="285750" indent="-285750">
              <a:buFont typeface="Arial" panose="020B0604020202020204" pitchFamily="34" charset="0"/>
              <a:buChar char="̶"/>
              <a:defRPr b="0"/>
            </a:lvl1pPr>
          </a:lstStyle>
          <a:p>
            <a:pPr lvl="0"/>
            <a:r>
              <a:rPr lang="en-US" dirty="0" smtClean="0"/>
              <a:t>Isaac Asimov</a:t>
            </a:r>
            <a:endParaRPr lang="en-GB" dirty="0"/>
          </a:p>
        </p:txBody>
      </p:sp>
    </p:spTree>
    <p:extLst>
      <p:ext uri="{BB962C8B-B14F-4D97-AF65-F5344CB8AC3E}">
        <p14:creationId xmlns:p14="http://schemas.microsoft.com/office/powerpoint/2010/main" val="15551772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2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Power Point template - You can edit footer content by going into 'Insert' tab &gt; 'Header &amp; Footer'</a:t>
            </a:r>
            <a:endParaRPr lang="en-GB"/>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10" name="Text Placeholder 2"/>
          <p:cNvSpPr>
            <a:spLocks noGrp="1"/>
          </p:cNvSpPr>
          <p:nvPr>
            <p:ph type="body" idx="12" hasCustomPrompt="1"/>
          </p:nvPr>
        </p:nvSpPr>
        <p:spPr>
          <a:xfrm>
            <a:off x="287338" y="1022251"/>
            <a:ext cx="4101794"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1" name="Text Placeholder 2"/>
          <p:cNvSpPr>
            <a:spLocks noGrp="1"/>
          </p:cNvSpPr>
          <p:nvPr>
            <p:ph type="body" idx="13" hasCustomPrompt="1"/>
          </p:nvPr>
        </p:nvSpPr>
        <p:spPr>
          <a:xfrm>
            <a:off x="4787255" y="1022251"/>
            <a:ext cx="4105225"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2" name="Rectangle 34"/>
          <p:cNvSpPr>
            <a:spLocks noGrp="1" noChangeArrowheads="1"/>
          </p:cNvSpPr>
          <p:nvPr>
            <p:ph type="title" hasCustomPrompt="1"/>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3 columns">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Power Point template - You can edit footer content by going into 'Insert' tab &gt; 'Header &amp; Footer'</a:t>
            </a:r>
            <a:endParaRPr lang="en-GB"/>
          </a:p>
        </p:txBody>
      </p:sp>
      <p:sp>
        <p:nvSpPr>
          <p:cNvPr id="5" name="Slide Number Placeholder 4"/>
          <p:cNvSpPr>
            <a:spLocks noGrp="1"/>
          </p:cNvSpPr>
          <p:nvPr>
            <p:ph type="sldNum" sz="quarter" idx="11"/>
          </p:nvPr>
        </p:nvSpPr>
        <p:spPr>
          <a:xfrm>
            <a:off x="9823251" y="5592196"/>
            <a:ext cx="762000" cy="228600"/>
          </a:xfrm>
        </p:spPr>
        <p:txBody>
          <a:bodyPr/>
          <a:lstStyle>
            <a:lvl1pPr algn="r">
              <a:defRPr/>
            </a:lvl1pPr>
          </a:lstStyle>
          <a:p>
            <a:fld id="{F17889F7-7963-4A16-ADF8-FEE4D97DC541}" type="slidenum">
              <a:rPr lang="en-GB" smtClean="0"/>
              <a:pPr/>
              <a:t>‹#›</a:t>
            </a:fld>
            <a:endParaRPr lang="en-GB"/>
          </a:p>
        </p:txBody>
      </p:sp>
      <p:sp>
        <p:nvSpPr>
          <p:cNvPr id="7" name="Text Placeholder 2"/>
          <p:cNvSpPr>
            <a:spLocks noGrp="1"/>
          </p:cNvSpPr>
          <p:nvPr>
            <p:ph type="body" idx="12" hasCustomPrompt="1"/>
          </p:nvPr>
        </p:nvSpPr>
        <p:spPr>
          <a:xfrm>
            <a:off x="284168" y="1022251"/>
            <a:ext cx="3097113"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8" name="Text Placeholder 2"/>
          <p:cNvSpPr>
            <a:spLocks noGrp="1"/>
          </p:cNvSpPr>
          <p:nvPr>
            <p:ph type="body" idx="13" hasCustomPrompt="1"/>
          </p:nvPr>
        </p:nvSpPr>
        <p:spPr>
          <a:xfrm>
            <a:off x="3816499" y="1022251"/>
            <a:ext cx="3097113"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9" name="Text Placeholder 2"/>
          <p:cNvSpPr>
            <a:spLocks noGrp="1"/>
          </p:cNvSpPr>
          <p:nvPr>
            <p:ph type="body" idx="14" hasCustomPrompt="1"/>
          </p:nvPr>
        </p:nvSpPr>
        <p:spPr>
          <a:xfrm>
            <a:off x="7399789" y="1022251"/>
            <a:ext cx="3096344" cy="4032448"/>
          </a:xfrm>
          <a:prstGeom prst="rect">
            <a:avLst/>
          </a:prstGeom>
        </p:spPr>
        <p:txBody>
          <a:bodyPr anchor="t" anchorCtr="0"/>
          <a:lstStyle>
            <a:lvl1pPr marL="0" indent="0">
              <a:buFont typeface="Arial" panose="020B0604020202020204" pitchFamily="34" charset="0"/>
              <a:buNone/>
              <a:defRPr sz="1400" b="0" baseline="0"/>
            </a:lvl1pPr>
            <a:lvl2pPr marL="742950" indent="-285750">
              <a:buFont typeface="Arial" panose="020B0604020202020204" pitchFamily="34" charset="0"/>
              <a:buChar char="•"/>
              <a:defRPr sz="1400"/>
            </a:lvl2pPr>
            <a:lvl3pPr marL="1200150" indent="-285750">
              <a:buFont typeface="Courier New" panose="02070309020205020404" pitchFamily="49" charset="0"/>
              <a:buChar char="o"/>
              <a:defRPr sz="1400" baseline="0"/>
            </a:lvl3pPr>
            <a:lvl4pPr marL="1371600" indent="0">
              <a:buFont typeface="+mj-lt"/>
              <a:buNone/>
              <a:defRPr sz="1400"/>
            </a:lvl4pPr>
            <a:lvl5pPr marL="1828800" indent="0">
              <a:buFont typeface="Wingdings" panose="05000000000000000000" pitchFamily="2" charset="2"/>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r>
              <a:rPr lang="en-US" b="0" dirty="0" smtClean="0"/>
              <a:t>SWIFT is a member-owned cooperative through which the financial world conducts its business operations with speed, certainty and confidence. More than 10,800 financial institutions and corporations in over 200 countries trust us every day to exchange millions of </a:t>
            </a:r>
            <a:r>
              <a:rPr lang="en-US" b="0" dirty="0" err="1" smtClean="0"/>
              <a:t>standardised</a:t>
            </a:r>
            <a:r>
              <a:rPr lang="en-US" b="0" dirty="0" smtClean="0"/>
              <a:t> financial messages.</a:t>
            </a:r>
          </a:p>
        </p:txBody>
      </p:sp>
      <p:sp>
        <p:nvSpPr>
          <p:cNvPr id="12" name="Rectangle 34"/>
          <p:cNvSpPr>
            <a:spLocks noGrp="1" noChangeArrowheads="1"/>
          </p:cNvSpPr>
          <p:nvPr>
            <p:ph type="title" hasCustomPrompt="1"/>
          </p:nvPr>
        </p:nvSpPr>
        <p:spPr bwMode="auto">
          <a:xfrm>
            <a:off x="287338" y="302171"/>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a:defRPr/>
            </a:lvl1pPr>
          </a:lstStyle>
          <a:p>
            <a:r>
              <a:rPr lang="en-US" kern="0" dirty="0" smtClean="0"/>
              <a:t>Your title – keep it short, size can vary between 14pt and 24pt</a:t>
            </a:r>
            <a:endParaRPr lang="en-GB" kern="0" dirty="0" smtClean="0"/>
          </a:p>
        </p:txBody>
      </p:sp>
    </p:spTree>
    <p:extLst>
      <p:ext uri="{BB962C8B-B14F-4D97-AF65-F5344CB8AC3E}">
        <p14:creationId xmlns:p14="http://schemas.microsoft.com/office/powerpoint/2010/main" val="36353220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7" name="Rectangle 33"/>
          <p:cNvSpPr>
            <a:spLocks noGrp="1" noChangeArrowheads="1"/>
          </p:cNvSpPr>
          <p:nvPr>
            <p:ph type="body" idx="1"/>
          </p:nvPr>
        </p:nvSpPr>
        <p:spPr bwMode="auto">
          <a:xfrm>
            <a:off x="287338" y="1022251"/>
            <a:ext cx="8605142" cy="4145979"/>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pPr lvl="0"/>
            <a:r>
              <a:rPr lang="en-US" dirty="0" smtClean="0"/>
              <a:t>This could be your content highlight</a:t>
            </a:r>
          </a:p>
          <a:p>
            <a:pPr lvl="1"/>
            <a:r>
              <a:rPr lang="en-US" dirty="0" smtClean="0"/>
              <a:t>First point</a:t>
            </a:r>
          </a:p>
          <a:p>
            <a:pPr lvl="1"/>
            <a:r>
              <a:rPr lang="en-US" dirty="0" smtClean="0"/>
              <a:t>Second point</a:t>
            </a:r>
          </a:p>
          <a:p>
            <a:pPr lvl="1"/>
            <a:r>
              <a:rPr lang="en-US" dirty="0" smtClean="0"/>
              <a:t>Third point</a:t>
            </a:r>
          </a:p>
        </p:txBody>
      </p:sp>
      <p:sp>
        <p:nvSpPr>
          <p:cNvPr id="1058" name="Rectangle 34"/>
          <p:cNvSpPr>
            <a:spLocks noGrp="1" noChangeArrowheads="1"/>
          </p:cNvSpPr>
          <p:nvPr>
            <p:ph type="title"/>
          </p:nvPr>
        </p:nvSpPr>
        <p:spPr bwMode="auto">
          <a:xfrm>
            <a:off x="287338" y="3016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p>
            <a:r>
              <a:rPr lang="en-US" kern="0" dirty="0" smtClean="0"/>
              <a:t>Your title – keep it short, size can vary between 14pt and 24pt</a:t>
            </a:r>
            <a:endParaRPr lang="en-GB" kern="0" dirty="0" smtClean="0"/>
          </a:p>
        </p:txBody>
      </p:sp>
      <p:sp>
        <p:nvSpPr>
          <p:cNvPr id="5" name="Footer Placeholder 3"/>
          <p:cNvSpPr>
            <a:spLocks noGrp="1"/>
          </p:cNvSpPr>
          <p:nvPr>
            <p:ph type="ftr" sz="quarter" idx="3"/>
          </p:nvPr>
        </p:nvSpPr>
        <p:spPr>
          <a:xfrm>
            <a:off x="658292" y="5592196"/>
            <a:ext cx="5678487" cy="228600"/>
          </a:xfrm>
          <a:prstGeom prst="rect">
            <a:avLst/>
          </a:prstGeom>
        </p:spPr>
        <p:txBody>
          <a:bodyPr/>
          <a:lstStyle>
            <a:lvl1pPr>
              <a:defRPr sz="800">
                <a:solidFill>
                  <a:schemeClr val="tx2"/>
                </a:solidFill>
              </a:defRPr>
            </a:lvl1pPr>
          </a:lstStyle>
          <a:p>
            <a:r>
              <a:rPr lang="en-US" smtClean="0"/>
              <a:t>Power Point template - You can edit footer content by going into 'Insert' tab &gt; 'Header &amp; Footer'</a:t>
            </a:r>
            <a:endParaRPr lang="en-GB" dirty="0"/>
          </a:p>
        </p:txBody>
      </p:sp>
      <p:sp>
        <p:nvSpPr>
          <p:cNvPr id="6" name="Slide Number Placeholder 4"/>
          <p:cNvSpPr>
            <a:spLocks noGrp="1"/>
          </p:cNvSpPr>
          <p:nvPr>
            <p:ph type="sldNum" sz="quarter" idx="4"/>
          </p:nvPr>
        </p:nvSpPr>
        <p:spPr>
          <a:xfrm>
            <a:off x="9823251" y="5592196"/>
            <a:ext cx="762000" cy="228600"/>
          </a:xfrm>
          <a:prstGeom prst="rect">
            <a:avLst/>
          </a:prstGeom>
        </p:spPr>
        <p:txBody>
          <a:bodyPr/>
          <a:lstStyle>
            <a:lvl1pPr algn="r">
              <a:defRPr sz="800">
                <a:solidFill>
                  <a:schemeClr val="tx2"/>
                </a:solidFill>
              </a:defRPr>
            </a:lvl1pPr>
          </a:lstStyle>
          <a:p>
            <a:fld id="{F17889F7-7963-4A16-ADF8-FEE4D97DC541}" type="slidenum">
              <a:rPr lang="en-GB" smtClean="0"/>
              <a:pPr/>
              <a:t>‹#›</a:t>
            </a:fld>
            <a:endParaRPr lang="en-GB"/>
          </a:p>
        </p:txBody>
      </p:sp>
      <p:pic>
        <p:nvPicPr>
          <p:cNvPr id="8" name="Picture 2" descr="C:\Users\ndenic\Documents\Design Projects\Logos\SWIFT_Logo Warm Grey.emf"/>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287338" y="5558755"/>
            <a:ext cx="288032" cy="28803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84" r:id="rId2"/>
    <p:sldLayoutId id="2147483680" r:id="rId3"/>
    <p:sldLayoutId id="2147483679" r:id="rId4"/>
    <p:sldLayoutId id="2147483689" r:id="rId5"/>
    <p:sldLayoutId id="2147483687" r:id="rId6"/>
    <p:sldLayoutId id="2147483686" r:id="rId7"/>
    <p:sldLayoutId id="2147483682" r:id="rId8"/>
    <p:sldLayoutId id="2147483681" r:id="rId9"/>
    <p:sldLayoutId id="2147483688" r:id="rId10"/>
    <p:sldLayoutId id="2147483652" r:id="rId11"/>
    <p:sldLayoutId id="2147483690" r:id="rId12"/>
    <p:sldLayoutId id="2147483691" r:id="rId13"/>
    <p:sldLayoutId id="2147483672" r:id="rId14"/>
    <p:sldLayoutId id="2147483692" r:id="rId15"/>
    <p:sldLayoutId id="2147483693" r:id="rId16"/>
    <p:sldLayoutId id="2147483695" r:id="rId17"/>
  </p:sldLayoutIdLst>
  <p:timing>
    <p:tnLst>
      <p:par>
        <p:cTn id="1" dur="indefinite" restart="never" nodeType="tmRoot"/>
      </p:par>
    </p:tnLst>
  </p:timing>
  <p:hf hdr="0" dt="0"/>
  <p:txStyles>
    <p:title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p:titleStyle>
    <p:bodyStyle>
      <a:lvl1pPr marL="0" indent="0" algn="l" rtl="0" eaLnBrk="1" fontAlgn="base" hangingPunct="1">
        <a:spcBef>
          <a:spcPct val="20000"/>
        </a:spcBef>
        <a:spcAft>
          <a:spcPct val="0"/>
        </a:spcAft>
        <a:buNone/>
        <a:defRPr sz="1800" b="1">
          <a:solidFill>
            <a:schemeClr val="tx2"/>
          </a:solidFill>
          <a:latin typeface="+mn-lt"/>
          <a:ea typeface="+mn-ea"/>
          <a:cs typeface="+mn-cs"/>
        </a:defRPr>
      </a:lvl1pPr>
      <a:lvl2pPr marL="526735" indent="-251183" algn="l" rtl="0" eaLnBrk="1" fontAlgn="base" hangingPunct="1">
        <a:spcBef>
          <a:spcPct val="20000"/>
        </a:spcBef>
        <a:spcAft>
          <a:spcPct val="0"/>
        </a:spcAft>
        <a:buFont typeface="Arial" panose="020B0604020202020204" pitchFamily="34" charset="0"/>
        <a:buChar char="̶"/>
        <a:defRPr sz="1400" baseline="0">
          <a:solidFill>
            <a:schemeClr val="tx2"/>
          </a:solidFill>
          <a:latin typeface="+mn-lt"/>
        </a:defRPr>
      </a:lvl2pPr>
      <a:lvl3pPr marL="744174" indent="-215567" algn="l" rtl="0" eaLnBrk="1" fontAlgn="base" hangingPunct="1">
        <a:spcBef>
          <a:spcPct val="20000"/>
        </a:spcBef>
        <a:spcAft>
          <a:spcPct val="0"/>
        </a:spcAft>
        <a:buFont typeface="Courier New" panose="02070309020205020404" pitchFamily="49" charset="0"/>
        <a:buChar char="o"/>
        <a:defRPr sz="1400">
          <a:solidFill>
            <a:schemeClr val="tx2"/>
          </a:solidFill>
          <a:latin typeface="+mn-lt"/>
        </a:defRPr>
      </a:lvl3pPr>
      <a:lvl4pPr marL="1212799" indent="-269926" algn="l" rtl="0" eaLnBrk="1" fontAlgn="base" hangingPunct="1">
        <a:spcBef>
          <a:spcPct val="20000"/>
        </a:spcBef>
        <a:spcAft>
          <a:spcPct val="0"/>
        </a:spcAft>
        <a:buChar char="–"/>
        <a:defRPr sz="1400">
          <a:solidFill>
            <a:schemeClr val="tx2"/>
          </a:solidFill>
          <a:latin typeface="+mn-lt"/>
        </a:defRPr>
      </a:lvl4pPr>
      <a:lvl5pPr marL="1484599" indent="-269926" algn="l" rtl="0" eaLnBrk="1" fontAlgn="base" hangingPunct="1">
        <a:spcBef>
          <a:spcPct val="20000"/>
        </a:spcBef>
        <a:spcAft>
          <a:spcPct val="0"/>
        </a:spcAft>
        <a:buChar char="–"/>
        <a:defRPr sz="1200">
          <a:solidFill>
            <a:schemeClr val="tx2"/>
          </a:solidFill>
          <a:latin typeface="+mn-lt"/>
        </a:defRPr>
      </a:lvl5pPr>
      <a:lvl6pPr marL="2024454" indent="-269926" algn="l" rtl="0" eaLnBrk="1" fontAlgn="base" hangingPunct="1">
        <a:spcBef>
          <a:spcPct val="20000"/>
        </a:spcBef>
        <a:spcAft>
          <a:spcPct val="0"/>
        </a:spcAft>
        <a:buChar char="–"/>
        <a:defRPr sz="1900">
          <a:solidFill>
            <a:srgbClr val="000000"/>
          </a:solidFill>
          <a:latin typeface="+mn-lt"/>
        </a:defRPr>
      </a:lvl6pPr>
      <a:lvl7pPr marL="2564309" indent="-269926" algn="l" rtl="0" eaLnBrk="1" fontAlgn="base" hangingPunct="1">
        <a:spcBef>
          <a:spcPct val="20000"/>
        </a:spcBef>
        <a:spcAft>
          <a:spcPct val="0"/>
        </a:spcAft>
        <a:buChar char="–"/>
        <a:defRPr sz="1900">
          <a:solidFill>
            <a:srgbClr val="000000"/>
          </a:solidFill>
          <a:latin typeface="+mn-lt"/>
        </a:defRPr>
      </a:lvl7pPr>
      <a:lvl8pPr marL="3104164" indent="-269926" algn="l" rtl="0" eaLnBrk="1" fontAlgn="base" hangingPunct="1">
        <a:spcBef>
          <a:spcPct val="20000"/>
        </a:spcBef>
        <a:spcAft>
          <a:spcPct val="0"/>
        </a:spcAft>
        <a:buChar char="–"/>
        <a:defRPr sz="1900">
          <a:solidFill>
            <a:srgbClr val="000000"/>
          </a:solidFill>
          <a:latin typeface="+mn-lt"/>
        </a:defRPr>
      </a:lvl8pPr>
      <a:lvl9pPr marL="3644017" indent="-269926" algn="l" rtl="0" eaLnBrk="1" fontAlgn="base" hangingPunct="1">
        <a:spcBef>
          <a:spcPct val="20000"/>
        </a:spcBef>
        <a:spcAft>
          <a:spcPct val="0"/>
        </a:spcAft>
        <a:buChar char="–"/>
        <a:defRPr sz="1900">
          <a:solidFill>
            <a:srgbClr val="000000"/>
          </a:solidFill>
          <a:latin typeface="+mn-lt"/>
        </a:defRPr>
      </a:lvl9pPr>
    </p:bodyStyle>
    <p:otherStyle>
      <a:defPPr>
        <a:defRPr lang="en-US"/>
      </a:defPPr>
      <a:lvl1pPr marL="0" algn="l" defTabSz="1079708" rtl="0" eaLnBrk="1" latinLnBrk="0" hangingPunct="1">
        <a:defRPr sz="2100" kern="1200">
          <a:solidFill>
            <a:schemeClr val="tx1"/>
          </a:solidFill>
          <a:latin typeface="+mn-lt"/>
          <a:ea typeface="+mn-ea"/>
          <a:cs typeface="+mn-cs"/>
        </a:defRPr>
      </a:lvl1pPr>
      <a:lvl2pPr marL="539856" algn="l" defTabSz="1079708" rtl="0" eaLnBrk="1" latinLnBrk="0" hangingPunct="1">
        <a:defRPr sz="2100" kern="1200">
          <a:solidFill>
            <a:schemeClr val="tx1"/>
          </a:solidFill>
          <a:latin typeface="+mn-lt"/>
          <a:ea typeface="+mn-ea"/>
          <a:cs typeface="+mn-cs"/>
        </a:defRPr>
      </a:lvl2pPr>
      <a:lvl3pPr marL="1079708" algn="l" defTabSz="1079708" rtl="0" eaLnBrk="1" latinLnBrk="0" hangingPunct="1">
        <a:defRPr sz="2100" kern="1200">
          <a:solidFill>
            <a:schemeClr val="tx1"/>
          </a:solidFill>
          <a:latin typeface="+mn-lt"/>
          <a:ea typeface="+mn-ea"/>
          <a:cs typeface="+mn-cs"/>
        </a:defRPr>
      </a:lvl3pPr>
      <a:lvl4pPr marL="1619564" algn="l" defTabSz="1079708" rtl="0" eaLnBrk="1" latinLnBrk="0" hangingPunct="1">
        <a:defRPr sz="2100" kern="1200">
          <a:solidFill>
            <a:schemeClr val="tx1"/>
          </a:solidFill>
          <a:latin typeface="+mn-lt"/>
          <a:ea typeface="+mn-ea"/>
          <a:cs typeface="+mn-cs"/>
        </a:defRPr>
      </a:lvl4pPr>
      <a:lvl5pPr marL="2159418" algn="l" defTabSz="1079708" rtl="0" eaLnBrk="1" latinLnBrk="0" hangingPunct="1">
        <a:defRPr sz="2100" kern="1200">
          <a:solidFill>
            <a:schemeClr val="tx1"/>
          </a:solidFill>
          <a:latin typeface="+mn-lt"/>
          <a:ea typeface="+mn-ea"/>
          <a:cs typeface="+mn-cs"/>
        </a:defRPr>
      </a:lvl5pPr>
      <a:lvl6pPr marL="2699273" algn="l" defTabSz="1079708" rtl="0" eaLnBrk="1" latinLnBrk="0" hangingPunct="1">
        <a:defRPr sz="2100" kern="1200">
          <a:solidFill>
            <a:schemeClr val="tx1"/>
          </a:solidFill>
          <a:latin typeface="+mn-lt"/>
          <a:ea typeface="+mn-ea"/>
          <a:cs typeface="+mn-cs"/>
        </a:defRPr>
      </a:lvl6pPr>
      <a:lvl7pPr marL="3239127" algn="l" defTabSz="1079708" rtl="0" eaLnBrk="1" latinLnBrk="0" hangingPunct="1">
        <a:defRPr sz="2100" kern="1200">
          <a:solidFill>
            <a:schemeClr val="tx1"/>
          </a:solidFill>
          <a:latin typeface="+mn-lt"/>
          <a:ea typeface="+mn-ea"/>
          <a:cs typeface="+mn-cs"/>
        </a:defRPr>
      </a:lvl7pPr>
      <a:lvl8pPr marL="3778982" algn="l" defTabSz="1079708" rtl="0" eaLnBrk="1" latinLnBrk="0" hangingPunct="1">
        <a:defRPr sz="2100" kern="1200">
          <a:solidFill>
            <a:schemeClr val="tx1"/>
          </a:solidFill>
          <a:latin typeface="+mn-lt"/>
          <a:ea typeface="+mn-ea"/>
          <a:cs typeface="+mn-cs"/>
        </a:defRPr>
      </a:lvl8pPr>
      <a:lvl9pPr marL="4318837" algn="l" defTabSz="1079708"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4.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api.iso20022.or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ctrTitle"/>
          </p:nvPr>
        </p:nvSpPr>
        <p:spPr/>
        <p:txBody>
          <a:bodyPr/>
          <a:lstStyle/>
          <a:p>
            <a:r>
              <a:rPr lang="en-US" sz="4000" dirty="0" smtClean="0"/>
              <a:t>ISO 20022 and APIs</a:t>
            </a:r>
            <a:endParaRPr lang="en-GB" sz="4000" dirty="0"/>
          </a:p>
        </p:txBody>
      </p:sp>
    </p:spTree>
    <p:extLst>
      <p:ext uri="{BB962C8B-B14F-4D97-AF65-F5344CB8AC3E}">
        <p14:creationId xmlns:p14="http://schemas.microsoft.com/office/powerpoint/2010/main" val="3290766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123" y="1423915"/>
            <a:ext cx="9740360" cy="404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5"/>
          <p:cNvSpPr>
            <a:spLocks noGrp="1"/>
          </p:cNvSpPr>
          <p:nvPr>
            <p:ph type="title"/>
          </p:nvPr>
        </p:nvSpPr>
        <p:spPr>
          <a:xfrm>
            <a:off x="287338" y="232051"/>
            <a:ext cx="8605142" cy="812943"/>
          </a:xfrm>
          <a:noFill/>
          <a:ln w="9525">
            <a:noFill/>
            <a:miter lim="800000"/>
            <a:headEnd/>
            <a:tailEnd/>
          </a:ln>
          <a:effectLst/>
        </p:spPr>
        <p:txBody>
          <a:bodyPr vert="horz" wrap="square" lIns="107970" tIns="53985" rIns="107970" bIns="53985" numCol="1" anchor="t" anchorCtr="0" compatLnSpc="1">
            <a:prstTxWarp prst="textNoShape">
              <a:avLst/>
            </a:prstTxWarp>
          </a:bodyPr>
          <a:lstStyle/>
          <a:p>
            <a:r>
              <a:rPr lang="en-GB" dirty="0" smtClean="0"/>
              <a:t>Extreme fragmented payments landscape,</a:t>
            </a:r>
            <a:r>
              <a:rPr lang="en-GB" dirty="0"/>
              <a:t/>
            </a:r>
            <a:br>
              <a:rPr lang="en-GB" dirty="0"/>
            </a:br>
            <a:r>
              <a:rPr lang="en-GB" dirty="0"/>
              <a:t>but the business standards remain the same…</a:t>
            </a:r>
          </a:p>
        </p:txBody>
      </p:sp>
      <p:grpSp>
        <p:nvGrpSpPr>
          <p:cNvPr id="7" name="Group 6"/>
          <p:cNvGrpSpPr/>
          <p:nvPr/>
        </p:nvGrpSpPr>
        <p:grpSpPr>
          <a:xfrm>
            <a:off x="4392563" y="2844120"/>
            <a:ext cx="576064" cy="684251"/>
            <a:chOff x="2699618" y="4334619"/>
            <a:chExt cx="576064" cy="684251"/>
          </a:xfrm>
        </p:grpSpPr>
        <p:pic>
          <p:nvPicPr>
            <p:cNvPr id="8" name="Picture 2" descr="\\dropbox.swift.com@SSL\DavWWWRoot\dropbox\kketels\Pictures\logo.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8299"/>
            <a:stretch/>
          </p:blipFill>
          <p:spPr bwMode="auto">
            <a:xfrm>
              <a:off x="2699618" y="4334619"/>
              <a:ext cx="576064" cy="50736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rotWithShape="1">
            <a:blip r:embed="rId5">
              <a:extLst>
                <a:ext uri="{28A0092B-C50C-407E-A947-70E740481C1C}">
                  <a14:useLocalDpi xmlns:a14="http://schemas.microsoft.com/office/drawing/2010/main" val="0"/>
                </a:ext>
              </a:extLst>
            </a:blip>
            <a:srcRect l="39253" t="17629"/>
            <a:stretch/>
          </p:blipFill>
          <p:spPr>
            <a:xfrm>
              <a:off x="2737845" y="4854106"/>
              <a:ext cx="480250" cy="164764"/>
            </a:xfrm>
            <a:prstGeom prst="rect">
              <a:avLst/>
            </a:prstGeom>
          </p:spPr>
        </p:pic>
      </p:grpSp>
      <p:grpSp>
        <p:nvGrpSpPr>
          <p:cNvPr id="10" name="Group 9"/>
          <p:cNvGrpSpPr/>
          <p:nvPr/>
        </p:nvGrpSpPr>
        <p:grpSpPr>
          <a:xfrm>
            <a:off x="6135176" y="4124178"/>
            <a:ext cx="576064" cy="684251"/>
            <a:chOff x="2699618" y="4334619"/>
            <a:chExt cx="576064" cy="684251"/>
          </a:xfrm>
        </p:grpSpPr>
        <p:pic>
          <p:nvPicPr>
            <p:cNvPr id="11" name="Picture 2" descr="\\dropbox.swift.com@SSL\DavWWWRoot\dropbox\kketels\Pictures\logo.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8299"/>
            <a:stretch/>
          </p:blipFill>
          <p:spPr bwMode="auto">
            <a:xfrm>
              <a:off x="2699618" y="4334619"/>
              <a:ext cx="576064" cy="50736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rotWithShape="1">
            <a:blip r:embed="rId5">
              <a:extLst>
                <a:ext uri="{28A0092B-C50C-407E-A947-70E740481C1C}">
                  <a14:useLocalDpi xmlns:a14="http://schemas.microsoft.com/office/drawing/2010/main" val="0"/>
                </a:ext>
              </a:extLst>
            </a:blip>
            <a:srcRect l="39253" t="17629"/>
            <a:stretch/>
          </p:blipFill>
          <p:spPr>
            <a:xfrm>
              <a:off x="2737845" y="4854106"/>
              <a:ext cx="480250" cy="164764"/>
            </a:xfrm>
            <a:prstGeom prst="rect">
              <a:avLst/>
            </a:prstGeom>
          </p:spPr>
        </p:pic>
      </p:grpSp>
      <p:grpSp>
        <p:nvGrpSpPr>
          <p:cNvPr id="14" name="Group 13"/>
          <p:cNvGrpSpPr/>
          <p:nvPr/>
        </p:nvGrpSpPr>
        <p:grpSpPr>
          <a:xfrm>
            <a:off x="7776939" y="3528371"/>
            <a:ext cx="576064" cy="684251"/>
            <a:chOff x="2699618" y="4334619"/>
            <a:chExt cx="576064" cy="684251"/>
          </a:xfrm>
        </p:grpSpPr>
        <p:pic>
          <p:nvPicPr>
            <p:cNvPr id="15" name="Picture 2" descr="\\dropbox.swift.com@SSL\DavWWWRoot\dropbox\kketels\Pictures\logo.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8299"/>
            <a:stretch/>
          </p:blipFill>
          <p:spPr bwMode="auto">
            <a:xfrm>
              <a:off x="2699618" y="4334619"/>
              <a:ext cx="576064" cy="50736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rotWithShape="1">
            <a:blip r:embed="rId5">
              <a:extLst>
                <a:ext uri="{28A0092B-C50C-407E-A947-70E740481C1C}">
                  <a14:useLocalDpi xmlns:a14="http://schemas.microsoft.com/office/drawing/2010/main" val="0"/>
                </a:ext>
              </a:extLst>
            </a:blip>
            <a:srcRect l="39253" t="17629"/>
            <a:stretch/>
          </p:blipFill>
          <p:spPr>
            <a:xfrm>
              <a:off x="2737845" y="4854106"/>
              <a:ext cx="480250" cy="164764"/>
            </a:xfrm>
            <a:prstGeom prst="rect">
              <a:avLst/>
            </a:prstGeom>
          </p:spPr>
        </p:pic>
      </p:grpSp>
      <p:grpSp>
        <p:nvGrpSpPr>
          <p:cNvPr id="20" name="Group 19"/>
          <p:cNvGrpSpPr/>
          <p:nvPr/>
        </p:nvGrpSpPr>
        <p:grpSpPr>
          <a:xfrm>
            <a:off x="3672483" y="4289416"/>
            <a:ext cx="576064" cy="684251"/>
            <a:chOff x="2699618" y="4334619"/>
            <a:chExt cx="576064" cy="684251"/>
          </a:xfrm>
        </p:grpSpPr>
        <p:pic>
          <p:nvPicPr>
            <p:cNvPr id="21" name="Picture 2" descr="\\dropbox.swift.com@SSL\DavWWWRoot\dropbox\kketels\Pictures\logo.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8299"/>
            <a:stretch/>
          </p:blipFill>
          <p:spPr bwMode="auto">
            <a:xfrm>
              <a:off x="2699618" y="4334619"/>
              <a:ext cx="576064" cy="50736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p:cNvPicPr>
              <a:picLocks noChangeAspect="1"/>
            </p:cNvPicPr>
            <p:nvPr/>
          </p:nvPicPr>
          <p:blipFill rotWithShape="1">
            <a:blip r:embed="rId5">
              <a:extLst>
                <a:ext uri="{28A0092B-C50C-407E-A947-70E740481C1C}">
                  <a14:useLocalDpi xmlns:a14="http://schemas.microsoft.com/office/drawing/2010/main" val="0"/>
                </a:ext>
              </a:extLst>
            </a:blip>
            <a:srcRect l="39253" t="17629"/>
            <a:stretch/>
          </p:blipFill>
          <p:spPr>
            <a:xfrm>
              <a:off x="2737845" y="4854106"/>
              <a:ext cx="480250" cy="164764"/>
            </a:xfrm>
            <a:prstGeom prst="rect">
              <a:avLst/>
            </a:prstGeom>
          </p:spPr>
        </p:pic>
      </p:grpSp>
      <p:sp>
        <p:nvSpPr>
          <p:cNvPr id="2" name="Footer Placeholder 1"/>
          <p:cNvSpPr>
            <a:spLocks noGrp="1"/>
          </p:cNvSpPr>
          <p:nvPr>
            <p:ph type="ftr" sz="quarter" idx="10"/>
          </p:nvPr>
        </p:nvSpPr>
        <p:spPr>
          <a:xfrm>
            <a:off x="3690461" y="6315334"/>
            <a:ext cx="3420428" cy="323541"/>
          </a:xfrm>
        </p:spPr>
        <p:txBody>
          <a:bodyPr/>
          <a:lstStyle/>
          <a:p>
            <a:r>
              <a:rPr lang="en-US" smtClean="0"/>
              <a:t>Power Point template - You can edit footer content by going into 'Insert' tab &gt; 'Header &amp; Footer'</a:t>
            </a:r>
            <a:endParaRPr lang="en-GB"/>
          </a:p>
        </p:txBody>
      </p:sp>
      <p:grpSp>
        <p:nvGrpSpPr>
          <p:cNvPr id="18" name="Group 17"/>
          <p:cNvGrpSpPr/>
          <p:nvPr/>
        </p:nvGrpSpPr>
        <p:grpSpPr>
          <a:xfrm>
            <a:off x="1872283" y="1094259"/>
            <a:ext cx="576064" cy="684251"/>
            <a:chOff x="2699618" y="4334619"/>
            <a:chExt cx="576064" cy="684251"/>
          </a:xfrm>
        </p:grpSpPr>
        <p:pic>
          <p:nvPicPr>
            <p:cNvPr id="19" name="Picture 2" descr="\\dropbox.swift.com@SSL\DavWWWRoot\dropbox\kketels\Pictures\logo.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8299"/>
            <a:stretch/>
          </p:blipFill>
          <p:spPr bwMode="auto">
            <a:xfrm>
              <a:off x="2699618" y="4334619"/>
              <a:ext cx="576064" cy="507364"/>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p:cNvPicPr>
              <a:picLocks noChangeAspect="1"/>
            </p:cNvPicPr>
            <p:nvPr/>
          </p:nvPicPr>
          <p:blipFill rotWithShape="1">
            <a:blip r:embed="rId5">
              <a:extLst>
                <a:ext uri="{28A0092B-C50C-407E-A947-70E740481C1C}">
                  <a14:useLocalDpi xmlns:a14="http://schemas.microsoft.com/office/drawing/2010/main" val="0"/>
                </a:ext>
              </a:extLst>
            </a:blip>
            <a:srcRect l="39253" t="17629"/>
            <a:stretch/>
          </p:blipFill>
          <p:spPr>
            <a:xfrm>
              <a:off x="2737845" y="4854106"/>
              <a:ext cx="480250" cy="164764"/>
            </a:xfrm>
            <a:prstGeom prst="rect">
              <a:avLst/>
            </a:prstGeom>
          </p:spPr>
        </p:pic>
      </p:grpSp>
    </p:spTree>
    <p:extLst>
      <p:ext uri="{BB962C8B-B14F-4D97-AF65-F5344CB8AC3E}">
        <p14:creationId xmlns:p14="http://schemas.microsoft.com/office/powerpoint/2010/main" val="1080847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par>
                          <p:cTn id="16" fill="hold">
                            <p:stCondLst>
                              <p:cond delay="2500"/>
                            </p:stCondLst>
                            <p:childTnLst>
                              <p:par>
                                <p:cTn id="17" presetID="1" presetClass="entr" presetSubtype="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par>
                          <p:cTn id="19" fill="hold">
                            <p:stCondLst>
                              <p:cond delay="2500"/>
                            </p:stCondLst>
                            <p:childTnLst>
                              <p:par>
                                <p:cTn id="20" presetID="10" presetClass="entr" presetSubtype="0" fill="hold" nodeType="afterEffect">
                                  <p:stCondLst>
                                    <p:cond delay="100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lIns="108018" tIns="54009" rIns="108018" bIns="54009"/>
          <a:lstStyle/>
          <a:p>
            <a:r>
              <a:rPr lang="en-US" dirty="0" smtClean="0"/>
              <a:t>ISO 20022 API workshop</a:t>
            </a:r>
            <a:endParaRPr lang="en-GB" dirty="0"/>
          </a:p>
        </p:txBody>
      </p:sp>
      <p:sp>
        <p:nvSpPr>
          <p:cNvPr id="5" name="Slide Number Placeholder 4"/>
          <p:cNvSpPr>
            <a:spLocks noGrp="1"/>
          </p:cNvSpPr>
          <p:nvPr>
            <p:ph type="sldNum" sz="quarter" idx="11"/>
          </p:nvPr>
        </p:nvSpPr>
        <p:spPr/>
        <p:txBody>
          <a:bodyPr lIns="108018" tIns="54009" rIns="108018" bIns="54009"/>
          <a:lstStyle/>
          <a:p>
            <a:fld id="{3BE6FACD-5728-4D47-ACEC-2B92F3C8389F}" type="slidenum">
              <a:rPr lang="en-GB" smtClean="0"/>
              <a:t>3</a:t>
            </a:fld>
            <a:endParaRPr lang="en-GB"/>
          </a:p>
        </p:txBody>
      </p:sp>
      <p:sp>
        <p:nvSpPr>
          <p:cNvPr id="3" name="TextBox 2"/>
          <p:cNvSpPr txBox="1"/>
          <p:nvPr/>
        </p:nvSpPr>
        <p:spPr>
          <a:xfrm>
            <a:off x="467227" y="2102638"/>
            <a:ext cx="7144994" cy="693848"/>
          </a:xfrm>
          <a:prstGeom prst="rect">
            <a:avLst/>
          </a:prstGeom>
          <a:noFill/>
        </p:spPr>
        <p:txBody>
          <a:bodyPr wrap="square" lIns="108018" tIns="54009" rIns="108018" bIns="54009" rtlCol="0">
            <a:spAutoFit/>
          </a:bodyPr>
          <a:lstStyle/>
          <a:p>
            <a:r>
              <a:rPr lang="en-GB" sz="3800" smtClean="0">
                <a:solidFill>
                  <a:schemeClr val="bg1"/>
                </a:solidFill>
              </a:rPr>
              <a:t>PayLater standard</a:t>
            </a:r>
            <a:endParaRPr lang="en-GB" sz="3800" dirty="0">
              <a:solidFill>
                <a:schemeClr val="bg1"/>
              </a:solidFill>
            </a:endParaRPr>
          </a:p>
        </p:txBody>
      </p:sp>
    </p:spTree>
    <p:extLst>
      <p:ext uri="{BB962C8B-B14F-4D97-AF65-F5344CB8AC3E}">
        <p14:creationId xmlns:p14="http://schemas.microsoft.com/office/powerpoint/2010/main" val="1991235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F17889F7-7963-4A16-ADF8-FEE4D97DC541}" type="slidenum">
              <a:rPr lang="en-GB" smtClean="0"/>
              <a:pPr/>
              <a:t>4</a:t>
            </a:fld>
            <a:endParaRPr lang="en-GB"/>
          </a:p>
        </p:txBody>
      </p:sp>
      <p:sp>
        <p:nvSpPr>
          <p:cNvPr id="4" name="Title 3"/>
          <p:cNvSpPr>
            <a:spLocks noGrp="1"/>
          </p:cNvSpPr>
          <p:nvPr>
            <p:ph type="title"/>
          </p:nvPr>
        </p:nvSpPr>
        <p:spPr/>
        <p:txBody>
          <a:bodyPr/>
          <a:lstStyle/>
          <a:p>
            <a:r>
              <a:rPr lang="en-GB" dirty="0" smtClean="0"/>
              <a:t>Who’s involved</a:t>
            </a:r>
            <a:endParaRPr lang="en-GB" dirty="0"/>
          </a:p>
        </p:txBody>
      </p:sp>
      <p:sp>
        <p:nvSpPr>
          <p:cNvPr id="5" name="Content Placeholder 4"/>
          <p:cNvSpPr>
            <a:spLocks noGrp="1"/>
          </p:cNvSpPr>
          <p:nvPr>
            <p:ph sz="quarter" idx="12"/>
          </p:nvPr>
        </p:nvSpPr>
        <p:spPr/>
        <p:txBody>
          <a:bodyPr/>
          <a:lstStyle/>
          <a:p>
            <a:r>
              <a:rPr lang="en-GB" dirty="0" smtClean="0"/>
              <a:t>Standards bodies</a:t>
            </a:r>
          </a:p>
          <a:p>
            <a:pPr lvl="1"/>
            <a:r>
              <a:rPr lang="en-GB" dirty="0" smtClean="0"/>
              <a:t>ISO 20022, Berlin Group…</a:t>
            </a:r>
          </a:p>
          <a:p>
            <a:r>
              <a:rPr lang="en-GB" dirty="0" smtClean="0"/>
              <a:t>Banks</a:t>
            </a:r>
          </a:p>
          <a:p>
            <a:pPr lvl="1"/>
            <a:r>
              <a:rPr lang="en-GB" dirty="0" smtClean="0"/>
              <a:t>Citibank, Lloyds, Nordea…</a:t>
            </a:r>
          </a:p>
          <a:p>
            <a:pPr indent="-251183"/>
            <a:r>
              <a:rPr lang="en-GB" dirty="0" smtClean="0"/>
              <a:t>Merchants</a:t>
            </a:r>
          </a:p>
          <a:p>
            <a:pPr lvl="1"/>
            <a:r>
              <a:rPr lang="en-GB" dirty="0" smtClean="0"/>
              <a:t>Electrolux, booking.com, Amazon…</a:t>
            </a:r>
          </a:p>
          <a:p>
            <a:pPr indent="-251183"/>
            <a:r>
              <a:rPr lang="en-GB" dirty="0" smtClean="0"/>
              <a:t>Service Providers</a:t>
            </a:r>
          </a:p>
          <a:p>
            <a:pPr lvl="1"/>
            <a:r>
              <a:rPr lang="en-GB" dirty="0" smtClean="0"/>
              <a:t>Google, SWIFT,…</a:t>
            </a:r>
          </a:p>
          <a:p>
            <a:endParaRPr lang="en-GB" dirty="0"/>
          </a:p>
        </p:txBody>
      </p:sp>
    </p:spTree>
    <p:extLst>
      <p:ext uri="{BB962C8B-B14F-4D97-AF65-F5344CB8AC3E}">
        <p14:creationId xmlns:p14="http://schemas.microsoft.com/office/powerpoint/2010/main" val="3772953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Power Point template - You can edit footer content by going into 'Insert' tab &gt; 'Header &amp; Footer'</a:t>
            </a:r>
            <a:endParaRPr lang="en-GB"/>
          </a:p>
        </p:txBody>
      </p:sp>
      <p:sp>
        <p:nvSpPr>
          <p:cNvPr id="3" name="Slide Number Placeholder 2"/>
          <p:cNvSpPr>
            <a:spLocks noGrp="1"/>
          </p:cNvSpPr>
          <p:nvPr>
            <p:ph type="sldNum" sz="quarter" idx="11"/>
          </p:nvPr>
        </p:nvSpPr>
        <p:spPr/>
        <p:txBody>
          <a:bodyPr/>
          <a:lstStyle/>
          <a:p>
            <a:fld id="{F17889F7-7963-4A16-ADF8-FEE4D97DC541}" type="slidenum">
              <a:rPr lang="en-GB" smtClean="0"/>
              <a:pPr/>
              <a:t>5</a:t>
            </a:fld>
            <a:endParaRPr lang="en-GB"/>
          </a:p>
        </p:txBody>
      </p:sp>
      <p:sp>
        <p:nvSpPr>
          <p:cNvPr id="4" name="Title 3"/>
          <p:cNvSpPr>
            <a:spLocks noGrp="1"/>
          </p:cNvSpPr>
          <p:nvPr>
            <p:ph type="title"/>
          </p:nvPr>
        </p:nvSpPr>
        <p:spPr/>
        <p:txBody>
          <a:bodyPr/>
          <a:lstStyle/>
          <a:p>
            <a:r>
              <a:rPr lang="en-GB" dirty="0" smtClean="0"/>
              <a:t>Define the </a:t>
            </a:r>
            <a:br>
              <a:rPr lang="en-GB" dirty="0" smtClean="0"/>
            </a:br>
            <a:r>
              <a:rPr lang="en-GB" dirty="0" err="1" smtClean="0"/>
              <a:t>Paylater</a:t>
            </a:r>
            <a:r>
              <a:rPr lang="en-GB" dirty="0" smtClean="0"/>
              <a:t> Flows</a:t>
            </a:r>
            <a:endParaRPr lang="en-GB" dirty="0"/>
          </a:p>
        </p:txBody>
      </p:sp>
      <p:pic>
        <p:nvPicPr>
          <p:cNvPr id="6" name="Content Placeholder 5"/>
          <p:cNvPicPr>
            <a:picLocks noGrp="1" noChangeAspect="1"/>
          </p:cNvPicPr>
          <p:nvPr>
            <p:ph sz="quarter" idx="12"/>
          </p:nvPr>
        </p:nvPicPr>
        <p:blipFill>
          <a:blip r:embed="rId2">
            <a:extLst>
              <a:ext uri="{28A0092B-C50C-407E-A947-70E740481C1C}">
                <a14:useLocalDpi xmlns:a14="http://schemas.microsoft.com/office/drawing/2010/main" val="0"/>
              </a:ext>
            </a:extLst>
          </a:blip>
          <a:stretch>
            <a:fillRect/>
          </a:stretch>
        </p:blipFill>
        <p:spPr>
          <a:xfrm>
            <a:off x="3287751" y="0"/>
            <a:ext cx="3761284" cy="6076950"/>
          </a:xfrm>
        </p:spPr>
      </p:pic>
      <p:sp>
        <p:nvSpPr>
          <p:cNvPr id="8" name="Down Arrow 7"/>
          <p:cNvSpPr/>
          <p:nvPr/>
        </p:nvSpPr>
        <p:spPr bwMode="auto">
          <a:xfrm rot="7374756">
            <a:off x="7459098" y="1428752"/>
            <a:ext cx="295275" cy="971550"/>
          </a:xfrm>
          <a:prstGeom prst="downArrow">
            <a:avLst/>
          </a:prstGeom>
          <a:solidFill>
            <a:srgbClr val="003478">
              <a:alpha val="9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grpSp>
        <p:nvGrpSpPr>
          <p:cNvPr id="15" name="Group 14"/>
          <p:cNvGrpSpPr/>
          <p:nvPr/>
        </p:nvGrpSpPr>
        <p:grpSpPr>
          <a:xfrm>
            <a:off x="8200825" y="2311943"/>
            <a:ext cx="2238375" cy="1755775"/>
            <a:chOff x="8200825" y="2311943"/>
            <a:chExt cx="2238375" cy="1755775"/>
          </a:xfrm>
        </p:grpSpPr>
        <p:pic>
          <p:nvPicPr>
            <p:cNvPr id="12" name="Picture 21" descr="network-big_cmyk_warmgray_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0825" y="2311943"/>
              <a:ext cx="2238375"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dropbox.swift.com@SSL\DavWWWRoot\dropbox\kketels\Pictures\logo.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8299"/>
            <a:stretch/>
          </p:blipFill>
          <p:spPr bwMode="auto">
            <a:xfrm>
              <a:off x="9031979" y="2764870"/>
              <a:ext cx="693045" cy="697834"/>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Down Arrow 15"/>
          <p:cNvSpPr/>
          <p:nvPr/>
        </p:nvSpPr>
        <p:spPr bwMode="auto">
          <a:xfrm rot="3509213">
            <a:off x="7443011" y="3888650"/>
            <a:ext cx="295275" cy="971550"/>
          </a:xfrm>
          <a:prstGeom prst="downArrow">
            <a:avLst/>
          </a:prstGeom>
          <a:solidFill>
            <a:srgbClr val="003478">
              <a:alpha val="9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7" name="Down Arrow 16"/>
          <p:cNvSpPr/>
          <p:nvPr/>
        </p:nvSpPr>
        <p:spPr bwMode="auto">
          <a:xfrm rot="6536974">
            <a:off x="7424223" y="2148455"/>
            <a:ext cx="295275" cy="897800"/>
          </a:xfrm>
          <a:prstGeom prst="downArrow">
            <a:avLst/>
          </a:prstGeom>
          <a:solidFill>
            <a:srgbClr val="003478">
              <a:alpha val="9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8" name="Down Arrow 17"/>
          <p:cNvSpPr/>
          <p:nvPr/>
        </p:nvSpPr>
        <p:spPr bwMode="auto">
          <a:xfrm rot="4735690">
            <a:off x="7336244" y="2942233"/>
            <a:ext cx="295275" cy="971550"/>
          </a:xfrm>
          <a:prstGeom prst="downArrow">
            <a:avLst/>
          </a:prstGeom>
          <a:solidFill>
            <a:srgbClr val="003478">
              <a:alpha val="9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9" name="Down Arrow 18"/>
          <p:cNvSpPr/>
          <p:nvPr/>
        </p:nvSpPr>
        <p:spPr bwMode="auto">
          <a:xfrm rot="2871191">
            <a:off x="7593323" y="4337214"/>
            <a:ext cx="295275" cy="1463512"/>
          </a:xfrm>
          <a:prstGeom prst="downArrow">
            <a:avLst/>
          </a:prstGeom>
          <a:solidFill>
            <a:srgbClr val="003478">
              <a:alpha val="9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668014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a:xfrm>
            <a:off x="9654286" y="4724398"/>
            <a:ext cx="762000" cy="228600"/>
          </a:xfrm>
        </p:spPr>
        <p:txBody>
          <a:bodyPr lIns="108018" tIns="54009" rIns="108018" bIns="54009"/>
          <a:lstStyle/>
          <a:p>
            <a:fld id="{F17889F7-7963-4A16-ADF8-FEE4D97DC541}" type="slidenum">
              <a:rPr lang="en-GB" smtClean="0">
                <a:solidFill>
                  <a:srgbClr val="766C62"/>
                </a:solidFill>
              </a:rPr>
              <a:pPr/>
              <a:t>6</a:t>
            </a:fld>
            <a:endParaRPr lang="en-GB" dirty="0">
              <a:solidFill>
                <a:srgbClr val="766C62"/>
              </a:solidFill>
            </a:endParaRPr>
          </a:p>
        </p:txBody>
      </p:sp>
      <p:sp>
        <p:nvSpPr>
          <p:cNvPr id="4" name="Title 3"/>
          <p:cNvSpPr>
            <a:spLocks noGrp="1"/>
          </p:cNvSpPr>
          <p:nvPr>
            <p:ph type="title"/>
          </p:nvPr>
        </p:nvSpPr>
        <p:spPr/>
        <p:txBody>
          <a:bodyPr/>
          <a:lstStyle/>
          <a:p>
            <a:r>
              <a:rPr lang="en-GB" dirty="0" smtClean="0"/>
              <a:t>Define the Resource data model endpoints (and methods)</a:t>
            </a:r>
            <a:endParaRPr lang="en-GB" dirty="0"/>
          </a:p>
        </p:txBody>
      </p:sp>
      <p:grpSp>
        <p:nvGrpSpPr>
          <p:cNvPr id="11" name="Group 10"/>
          <p:cNvGrpSpPr/>
          <p:nvPr/>
        </p:nvGrpSpPr>
        <p:grpSpPr>
          <a:xfrm>
            <a:off x="4025348" y="1120027"/>
            <a:ext cx="1858618" cy="1610139"/>
            <a:chOff x="4025348" y="1120027"/>
            <a:chExt cx="1858618" cy="1610139"/>
          </a:xfrm>
        </p:grpSpPr>
        <p:sp>
          <p:nvSpPr>
            <p:cNvPr id="2" name="Flowchart: Process 1"/>
            <p:cNvSpPr/>
            <p:nvPr/>
          </p:nvSpPr>
          <p:spPr bwMode="auto">
            <a:xfrm>
              <a:off x="4025348" y="1120027"/>
              <a:ext cx="1858618" cy="1610139"/>
            </a:xfrm>
            <a:prstGeom prst="flowChartProcess">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GB" sz="1200" u="sng" dirty="0" smtClean="0"/>
                <a:t>Id:ResourceId</a:t>
              </a:r>
            </a:p>
            <a:p>
              <a:pPr marL="0" marR="0" indent="0" algn="l" defTabSz="914400" rtl="0" eaLnBrk="0" fontAlgn="base" latinLnBrk="0" hangingPunct="0">
                <a:lnSpc>
                  <a:spcPct val="100000"/>
                </a:lnSpc>
                <a:spcBef>
                  <a:spcPct val="0"/>
                </a:spcBef>
                <a:spcAft>
                  <a:spcPct val="0"/>
                </a:spcAft>
                <a:buClrTx/>
                <a:buSzTx/>
                <a:buFontTx/>
                <a:buNone/>
                <a:tabLst/>
              </a:pPr>
              <a:r>
                <a:rPr kumimoji="0" lang="en-GB" sz="1200" b="0" i="0" strike="noStrike" cap="none" normalizeH="0" baseline="0" dirty="0" smtClean="0">
                  <a:ln>
                    <a:noFill/>
                  </a:ln>
                  <a:solidFill>
                    <a:schemeClr val="tx1"/>
                  </a:solidFill>
                  <a:effectLst/>
                </a:rPr>
                <a:t>Name: Max35Text</a:t>
              </a:r>
            </a:p>
            <a:p>
              <a:pPr marL="0" marR="0" indent="0" algn="l" defTabSz="914400" rtl="0" eaLnBrk="0" fontAlgn="base" latinLnBrk="0" hangingPunct="0">
                <a:lnSpc>
                  <a:spcPct val="100000"/>
                </a:lnSpc>
                <a:spcBef>
                  <a:spcPct val="0"/>
                </a:spcBef>
                <a:spcAft>
                  <a:spcPct val="0"/>
                </a:spcAft>
                <a:buClrTx/>
                <a:buSzTx/>
                <a:buFontTx/>
                <a:buNone/>
                <a:tabLst/>
              </a:pPr>
              <a:r>
                <a:rPr lang="en-GB" sz="1200" dirty="0" smtClean="0"/>
                <a:t>…</a:t>
              </a:r>
              <a:endParaRPr kumimoji="0" lang="en-GB" sz="1200" b="0" i="0" strike="noStrike" cap="none" normalizeH="0" baseline="0" dirty="0" smtClean="0">
                <a:ln>
                  <a:noFill/>
                </a:ln>
                <a:solidFill>
                  <a:schemeClr val="tx1"/>
                </a:solidFill>
                <a:effectLst/>
              </a:endParaRPr>
            </a:p>
          </p:txBody>
        </p:sp>
        <p:sp>
          <p:nvSpPr>
            <p:cNvPr id="7" name="Flowchart: Process 6"/>
            <p:cNvSpPr/>
            <p:nvPr/>
          </p:nvSpPr>
          <p:spPr bwMode="auto">
            <a:xfrm>
              <a:off x="4025348" y="1120028"/>
              <a:ext cx="1858618" cy="318052"/>
            </a:xfrm>
            <a:prstGeom prst="flowChartProcess">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b="1" dirty="0" err="1"/>
                <a:t>c</a:t>
              </a:r>
              <a:r>
                <a:rPr kumimoji="0" lang="en-GB" sz="1200" b="1" i="0" u="none" strike="noStrike" cap="none" normalizeH="0" baseline="0" dirty="0" err="1" smtClean="0">
                  <a:ln>
                    <a:noFill/>
                  </a:ln>
                  <a:solidFill>
                    <a:schemeClr val="tx1"/>
                  </a:solidFill>
                  <a:effectLst/>
                  <a:latin typeface="Arial" charset="0"/>
                </a:rPr>
                <a:t>onsumer_consent</a:t>
              </a:r>
              <a:endParaRPr kumimoji="0" lang="en-GB" sz="1200" b="1" i="0" u="none" strike="noStrike" cap="none" normalizeH="0" baseline="0" dirty="0" smtClean="0">
                <a:ln>
                  <a:noFill/>
                </a:ln>
                <a:solidFill>
                  <a:schemeClr val="tx1"/>
                </a:solidFill>
                <a:effectLst/>
                <a:latin typeface="Arial" charset="0"/>
              </a:endParaRPr>
            </a:p>
          </p:txBody>
        </p:sp>
        <p:sp>
          <p:nvSpPr>
            <p:cNvPr id="8" name="Flowchart: Process 7"/>
            <p:cNvSpPr/>
            <p:nvPr/>
          </p:nvSpPr>
          <p:spPr bwMode="auto">
            <a:xfrm>
              <a:off x="4025348" y="2292844"/>
              <a:ext cx="1858618" cy="437322"/>
            </a:xfrm>
            <a:prstGeom prst="flowChartProcess">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200" dirty="0" smtClean="0"/>
                <a:t>Read</a:t>
              </a:r>
              <a:endParaRPr lang="en-GB" sz="1200" dirty="0" smtClean="0"/>
            </a:p>
          </p:txBody>
        </p:sp>
      </p:grpSp>
      <p:grpSp>
        <p:nvGrpSpPr>
          <p:cNvPr id="23" name="Group 22"/>
          <p:cNvGrpSpPr/>
          <p:nvPr/>
        </p:nvGrpSpPr>
        <p:grpSpPr>
          <a:xfrm>
            <a:off x="4198609" y="3560301"/>
            <a:ext cx="1480930" cy="1610139"/>
            <a:chOff x="1639957" y="2057400"/>
            <a:chExt cx="1480930" cy="1610139"/>
          </a:xfrm>
        </p:grpSpPr>
        <p:sp>
          <p:nvSpPr>
            <p:cNvPr id="24" name="Flowchart: Process 23"/>
            <p:cNvSpPr/>
            <p:nvPr/>
          </p:nvSpPr>
          <p:spPr bwMode="auto">
            <a:xfrm>
              <a:off x="1639957" y="2057400"/>
              <a:ext cx="1480930" cy="1610139"/>
            </a:xfrm>
            <a:prstGeom prst="flowChartProcess">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GB" sz="1200" u="sng" dirty="0" smtClean="0"/>
                <a:t>Id:ResourceId</a:t>
              </a:r>
            </a:p>
            <a:p>
              <a:r>
                <a:rPr lang="en-GB" sz="1200" dirty="0"/>
                <a:t>…</a:t>
              </a:r>
            </a:p>
            <a:p>
              <a:pPr marL="0" marR="0" indent="0" algn="l" defTabSz="914400" rtl="0" eaLnBrk="0" fontAlgn="base" latinLnBrk="0" hangingPunct="0">
                <a:lnSpc>
                  <a:spcPct val="100000"/>
                </a:lnSpc>
                <a:spcBef>
                  <a:spcPct val="0"/>
                </a:spcBef>
                <a:spcAft>
                  <a:spcPct val="0"/>
                </a:spcAft>
                <a:buClrTx/>
                <a:buSzTx/>
                <a:buFontTx/>
                <a:buNone/>
                <a:tabLst/>
              </a:pPr>
              <a:endParaRPr lang="en-GB" sz="1200" u="sng" dirty="0" smtClean="0"/>
            </a:p>
          </p:txBody>
        </p:sp>
        <p:sp>
          <p:nvSpPr>
            <p:cNvPr id="25" name="Flowchart: Process 24"/>
            <p:cNvSpPr/>
            <p:nvPr/>
          </p:nvSpPr>
          <p:spPr bwMode="auto">
            <a:xfrm>
              <a:off x="1639957" y="2057401"/>
              <a:ext cx="1480930" cy="318052"/>
            </a:xfrm>
            <a:prstGeom prst="flowChartProcess">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b="1" dirty="0" err="1" smtClean="0"/>
                <a:t>loan_offer</a:t>
              </a:r>
              <a:endParaRPr kumimoji="0" lang="en-GB" sz="1200" b="1" i="0" u="none" strike="noStrike" cap="none" normalizeH="0" baseline="0" dirty="0" smtClean="0">
                <a:ln>
                  <a:noFill/>
                </a:ln>
                <a:solidFill>
                  <a:schemeClr val="tx1"/>
                </a:solidFill>
                <a:effectLst/>
                <a:latin typeface="Arial" charset="0"/>
              </a:endParaRPr>
            </a:p>
          </p:txBody>
        </p:sp>
        <p:sp>
          <p:nvSpPr>
            <p:cNvPr id="26" name="Flowchart: Process 25"/>
            <p:cNvSpPr/>
            <p:nvPr/>
          </p:nvSpPr>
          <p:spPr bwMode="auto">
            <a:xfrm>
              <a:off x="1639957" y="3230217"/>
              <a:ext cx="1480930" cy="437322"/>
            </a:xfrm>
            <a:prstGeom prst="flowChartProcess">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200" dirty="0" smtClean="0"/>
                <a:t>Read</a:t>
              </a:r>
            </a:p>
          </p:txBody>
        </p:sp>
      </p:grpSp>
      <p:grpSp>
        <p:nvGrpSpPr>
          <p:cNvPr id="27" name="Group 26"/>
          <p:cNvGrpSpPr/>
          <p:nvPr/>
        </p:nvGrpSpPr>
        <p:grpSpPr>
          <a:xfrm>
            <a:off x="8630477" y="3575320"/>
            <a:ext cx="1480930" cy="1610139"/>
            <a:chOff x="1639957" y="2057400"/>
            <a:chExt cx="1480930" cy="1610139"/>
          </a:xfrm>
        </p:grpSpPr>
        <p:sp>
          <p:nvSpPr>
            <p:cNvPr id="28" name="Flowchart: Process 27"/>
            <p:cNvSpPr/>
            <p:nvPr/>
          </p:nvSpPr>
          <p:spPr bwMode="auto">
            <a:xfrm>
              <a:off x="1639957" y="2057400"/>
              <a:ext cx="1480930" cy="1610139"/>
            </a:xfrm>
            <a:prstGeom prst="flowChartProcess">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GB" sz="1200" u="sng" dirty="0" smtClean="0"/>
                <a:t>Id:ResourceId</a:t>
              </a:r>
            </a:p>
            <a:p>
              <a:r>
                <a:rPr lang="en-GB" sz="1200" dirty="0"/>
                <a:t>…</a:t>
              </a:r>
            </a:p>
            <a:p>
              <a:pPr marL="0" marR="0" indent="0" algn="l" defTabSz="914400" rtl="0" eaLnBrk="0" fontAlgn="base" latinLnBrk="0" hangingPunct="0">
                <a:lnSpc>
                  <a:spcPct val="100000"/>
                </a:lnSpc>
                <a:spcBef>
                  <a:spcPct val="0"/>
                </a:spcBef>
                <a:spcAft>
                  <a:spcPct val="0"/>
                </a:spcAft>
                <a:buClrTx/>
                <a:buSzTx/>
                <a:buFontTx/>
                <a:buNone/>
                <a:tabLst/>
              </a:pPr>
              <a:endParaRPr lang="en-GB" sz="1200" u="sng" dirty="0" smtClean="0"/>
            </a:p>
          </p:txBody>
        </p:sp>
        <p:sp>
          <p:nvSpPr>
            <p:cNvPr id="29" name="Flowchart: Process 28"/>
            <p:cNvSpPr/>
            <p:nvPr/>
          </p:nvSpPr>
          <p:spPr bwMode="auto">
            <a:xfrm>
              <a:off x="1639957" y="2057401"/>
              <a:ext cx="1480930" cy="318052"/>
            </a:xfrm>
            <a:prstGeom prst="flowChartProcess">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b="1" dirty="0" err="1"/>
                <a:t>p</a:t>
              </a:r>
              <a:r>
                <a:rPr lang="en-GB" sz="1200" b="1" dirty="0" err="1" smtClean="0"/>
                <a:t>ayment_status</a:t>
              </a:r>
              <a:endParaRPr kumimoji="0" lang="en-GB" sz="1200" b="1" i="0" u="none" strike="noStrike" cap="none" normalizeH="0" baseline="0" dirty="0" smtClean="0">
                <a:ln>
                  <a:noFill/>
                </a:ln>
                <a:solidFill>
                  <a:schemeClr val="tx1"/>
                </a:solidFill>
                <a:effectLst/>
                <a:latin typeface="Arial" charset="0"/>
              </a:endParaRPr>
            </a:p>
          </p:txBody>
        </p:sp>
        <p:sp>
          <p:nvSpPr>
            <p:cNvPr id="30" name="Flowchart: Process 29"/>
            <p:cNvSpPr/>
            <p:nvPr/>
          </p:nvSpPr>
          <p:spPr bwMode="auto">
            <a:xfrm>
              <a:off x="1639957" y="3230217"/>
              <a:ext cx="1480930" cy="437322"/>
            </a:xfrm>
            <a:prstGeom prst="flowChartProcess">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200" dirty="0" smtClean="0"/>
                <a:t>Read</a:t>
              </a:r>
            </a:p>
          </p:txBody>
        </p:sp>
      </p:grpSp>
      <p:cxnSp>
        <p:nvCxnSpPr>
          <p:cNvPr id="36" name="Straight Connector 35"/>
          <p:cNvCxnSpPr>
            <a:stCxn id="2" idx="2"/>
            <a:endCxn id="45" idx="0"/>
          </p:cNvCxnSpPr>
          <p:nvPr/>
        </p:nvCxnSpPr>
        <p:spPr bwMode="auto">
          <a:xfrm flipH="1">
            <a:off x="2096328" y="2730166"/>
            <a:ext cx="2858329" cy="826211"/>
          </a:xfrm>
          <a:prstGeom prst="line">
            <a:avLst/>
          </a:prstGeom>
          <a:solidFill>
            <a:schemeClr val="accent1"/>
          </a:solidFill>
          <a:ln w="9525" cap="flat" cmpd="sng" algn="ctr">
            <a:solidFill>
              <a:schemeClr val="accent1"/>
            </a:solidFill>
            <a:prstDash val="solid"/>
            <a:round/>
            <a:headEnd type="none" w="med" len="med"/>
            <a:tailEnd type="arrow"/>
          </a:ln>
          <a:effectLst/>
        </p:spPr>
      </p:cxnSp>
      <p:cxnSp>
        <p:nvCxnSpPr>
          <p:cNvPr id="38" name="Straight Connector 37"/>
          <p:cNvCxnSpPr>
            <a:stCxn id="51" idx="3"/>
            <a:endCxn id="28" idx="1"/>
          </p:cNvCxnSpPr>
          <p:nvPr/>
        </p:nvCxnSpPr>
        <p:spPr bwMode="auto">
          <a:xfrm flipV="1">
            <a:off x="7822664" y="4380390"/>
            <a:ext cx="807813" cy="6952"/>
          </a:xfrm>
          <a:prstGeom prst="line">
            <a:avLst/>
          </a:prstGeom>
          <a:solidFill>
            <a:schemeClr val="accent1"/>
          </a:solidFill>
          <a:ln w="9525" cap="flat" cmpd="sng" algn="ctr">
            <a:solidFill>
              <a:schemeClr val="accent1"/>
            </a:solidFill>
            <a:prstDash val="solid"/>
            <a:round/>
            <a:headEnd type="none" w="med" len="med"/>
            <a:tailEnd type="arrow"/>
          </a:ln>
          <a:effectLst/>
        </p:spPr>
      </p:cxnSp>
      <p:sp>
        <p:nvSpPr>
          <p:cNvPr id="40" name="Oval Callout 39"/>
          <p:cNvSpPr/>
          <p:nvPr/>
        </p:nvSpPr>
        <p:spPr bwMode="auto">
          <a:xfrm>
            <a:off x="1167019" y="1388383"/>
            <a:ext cx="2621446" cy="904462"/>
          </a:xfrm>
          <a:prstGeom prst="wedgeEllipseCallout">
            <a:avLst>
              <a:gd name="adj1" fmla="val 56810"/>
              <a:gd name="adj2" fmla="val 69474"/>
            </a:avLst>
          </a:prstGeom>
          <a:noFill/>
          <a:ln w="222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1200" dirty="0" smtClean="0"/>
              <a:t>Methods that can be applied in this Resource/endpoint</a:t>
            </a:r>
            <a:endParaRPr kumimoji="0" lang="en-GB" sz="1200" b="0" i="0" u="none" strike="noStrike" cap="none" normalizeH="0" baseline="0" dirty="0" smtClean="0">
              <a:ln>
                <a:noFill/>
              </a:ln>
              <a:solidFill>
                <a:schemeClr val="tx1"/>
              </a:solidFill>
              <a:effectLst/>
              <a:latin typeface="Arial" charset="0"/>
            </a:endParaRPr>
          </a:p>
        </p:txBody>
      </p:sp>
      <p:sp>
        <p:nvSpPr>
          <p:cNvPr id="41" name="Oval Callout 40"/>
          <p:cNvSpPr/>
          <p:nvPr/>
        </p:nvSpPr>
        <p:spPr bwMode="auto">
          <a:xfrm>
            <a:off x="5883966" y="550402"/>
            <a:ext cx="2621446" cy="904462"/>
          </a:xfrm>
          <a:prstGeom prst="wedgeEllipseCallout">
            <a:avLst>
              <a:gd name="adj1" fmla="val -76271"/>
              <a:gd name="adj2" fmla="val 65079"/>
            </a:avLst>
          </a:prstGeom>
          <a:noFill/>
          <a:ln w="222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1200" dirty="0" smtClean="0"/>
              <a:t>Uniquely identifies the Account resource</a:t>
            </a:r>
            <a:endParaRPr kumimoji="0" lang="en-GB" sz="1200" b="0" i="0" u="none" strike="noStrike" cap="none" normalizeH="0" baseline="0" dirty="0" smtClean="0">
              <a:ln>
                <a:noFill/>
              </a:ln>
              <a:solidFill>
                <a:schemeClr val="tx1"/>
              </a:solidFill>
              <a:effectLst/>
              <a:latin typeface="Arial" charset="0"/>
            </a:endParaRPr>
          </a:p>
        </p:txBody>
      </p:sp>
      <p:sp>
        <p:nvSpPr>
          <p:cNvPr id="42" name="Oval Callout 41"/>
          <p:cNvSpPr/>
          <p:nvPr/>
        </p:nvSpPr>
        <p:spPr bwMode="auto">
          <a:xfrm>
            <a:off x="5961823" y="2292845"/>
            <a:ext cx="1935645" cy="529871"/>
          </a:xfrm>
          <a:prstGeom prst="wedgeEllipseCallout">
            <a:avLst>
              <a:gd name="adj1" fmla="val -46873"/>
              <a:gd name="adj2" fmla="val 316270"/>
            </a:avLst>
          </a:prstGeom>
          <a:noFill/>
          <a:ln w="222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1200" dirty="0" smtClean="0"/>
              <a:t>The path to an endpoint</a:t>
            </a:r>
            <a:endParaRPr kumimoji="0" lang="en-GB" sz="1200" b="0" i="0" u="none" strike="noStrike" cap="none" normalizeH="0" baseline="0" dirty="0" smtClean="0">
              <a:ln>
                <a:noFill/>
              </a:ln>
              <a:solidFill>
                <a:schemeClr val="tx1"/>
              </a:solidFill>
              <a:effectLst/>
              <a:latin typeface="Arial" charset="0"/>
            </a:endParaRPr>
          </a:p>
        </p:txBody>
      </p:sp>
      <p:pic>
        <p:nvPicPr>
          <p:cNvPr id="35" name="Picture 2" descr="\\dropbox.swift.com@SSL\DavWWWRoot\dropbox\kketels\Pictures\logo.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8299"/>
          <a:stretch/>
        </p:blipFill>
        <p:spPr bwMode="auto">
          <a:xfrm>
            <a:off x="7649402" y="3361428"/>
            <a:ext cx="346523" cy="348918"/>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dropbox.swift.com@SSL\DavWWWRoot\dropbox\kketels\Pictures\logo.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8299"/>
          <a:stretch/>
        </p:blipFill>
        <p:spPr bwMode="auto">
          <a:xfrm>
            <a:off x="9938144" y="3385431"/>
            <a:ext cx="346523" cy="348918"/>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2" descr="\\dropbox.swift.com@SSL\DavWWWRoot\dropbox\kketels\Pictures\logo.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8299"/>
          <a:stretch/>
        </p:blipFill>
        <p:spPr bwMode="auto">
          <a:xfrm>
            <a:off x="3852086" y="924382"/>
            <a:ext cx="346523" cy="348918"/>
          </a:xfrm>
          <a:prstGeom prst="rect">
            <a:avLst/>
          </a:prstGeom>
          <a:noFill/>
          <a:extLst>
            <a:ext uri="{909E8E84-426E-40DD-AFC4-6F175D3DCCD1}">
              <a14:hiddenFill xmlns:a14="http://schemas.microsoft.com/office/drawing/2010/main">
                <a:solidFill>
                  <a:srgbClr val="FFFFFF"/>
                </a:solidFill>
              </a14:hiddenFill>
            </a:ext>
          </a:extLst>
        </p:spPr>
      </p:pic>
      <p:grpSp>
        <p:nvGrpSpPr>
          <p:cNvPr id="44" name="Group 43"/>
          <p:cNvGrpSpPr/>
          <p:nvPr/>
        </p:nvGrpSpPr>
        <p:grpSpPr>
          <a:xfrm>
            <a:off x="1167019" y="3556377"/>
            <a:ext cx="1858618" cy="1610139"/>
            <a:chOff x="4025348" y="1120027"/>
            <a:chExt cx="1858618" cy="1610139"/>
          </a:xfrm>
        </p:grpSpPr>
        <p:sp>
          <p:nvSpPr>
            <p:cNvPr id="45" name="Flowchart: Process 44"/>
            <p:cNvSpPr/>
            <p:nvPr/>
          </p:nvSpPr>
          <p:spPr bwMode="auto">
            <a:xfrm>
              <a:off x="4025348" y="1120027"/>
              <a:ext cx="1858618" cy="1610139"/>
            </a:xfrm>
            <a:prstGeom prst="flowChartProcess">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GB" sz="1200" u="sng" dirty="0" smtClean="0"/>
                <a:t>Id:ResourceId</a:t>
              </a:r>
            </a:p>
            <a:p>
              <a:pPr marL="0" marR="0" indent="0" algn="l" defTabSz="914400" rtl="0" eaLnBrk="0" fontAlgn="base" latinLnBrk="0" hangingPunct="0">
                <a:lnSpc>
                  <a:spcPct val="100000"/>
                </a:lnSpc>
                <a:spcBef>
                  <a:spcPct val="0"/>
                </a:spcBef>
                <a:spcAft>
                  <a:spcPct val="0"/>
                </a:spcAft>
                <a:buClrTx/>
                <a:buSzTx/>
                <a:buFontTx/>
                <a:buNone/>
                <a:tabLst/>
              </a:pPr>
              <a:r>
                <a:rPr kumimoji="0" lang="en-GB" sz="1200" b="0" i="0" strike="noStrike" cap="none" normalizeH="0" baseline="0" dirty="0" smtClean="0">
                  <a:ln>
                    <a:noFill/>
                  </a:ln>
                  <a:solidFill>
                    <a:schemeClr val="tx1"/>
                  </a:solidFill>
                  <a:effectLst/>
                </a:rPr>
                <a:t>Name: Max35Text</a:t>
              </a:r>
            </a:p>
            <a:p>
              <a:pPr marL="0" marR="0" indent="0" algn="l" defTabSz="914400" rtl="0" eaLnBrk="0" fontAlgn="base" latinLnBrk="0" hangingPunct="0">
                <a:lnSpc>
                  <a:spcPct val="100000"/>
                </a:lnSpc>
                <a:spcBef>
                  <a:spcPct val="0"/>
                </a:spcBef>
                <a:spcAft>
                  <a:spcPct val="0"/>
                </a:spcAft>
                <a:buClrTx/>
                <a:buSzTx/>
                <a:buFontTx/>
                <a:buNone/>
                <a:tabLst/>
              </a:pPr>
              <a:r>
                <a:rPr lang="en-GB" sz="1200" dirty="0" smtClean="0"/>
                <a:t>…</a:t>
              </a:r>
              <a:endParaRPr kumimoji="0" lang="en-GB" sz="1200" b="0" i="0" strike="noStrike" cap="none" normalizeH="0" baseline="0" dirty="0" smtClean="0">
                <a:ln>
                  <a:noFill/>
                </a:ln>
                <a:solidFill>
                  <a:schemeClr val="tx1"/>
                </a:solidFill>
                <a:effectLst/>
              </a:endParaRPr>
            </a:p>
          </p:txBody>
        </p:sp>
        <p:sp>
          <p:nvSpPr>
            <p:cNvPr id="46" name="Flowchart: Process 45"/>
            <p:cNvSpPr/>
            <p:nvPr/>
          </p:nvSpPr>
          <p:spPr bwMode="auto">
            <a:xfrm>
              <a:off x="4025348" y="1120028"/>
              <a:ext cx="1858618" cy="318052"/>
            </a:xfrm>
            <a:prstGeom prst="flowChartProcess">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b="1" dirty="0" err="1" smtClean="0"/>
                <a:t>c</a:t>
              </a:r>
              <a:r>
                <a:rPr kumimoji="0" lang="en-GB" sz="1200" b="1" i="0" u="none" strike="noStrike" cap="none" normalizeH="0" baseline="0" dirty="0" err="1" smtClean="0">
                  <a:ln>
                    <a:noFill/>
                  </a:ln>
                  <a:solidFill>
                    <a:schemeClr val="tx1"/>
                  </a:solidFill>
                  <a:effectLst/>
                  <a:latin typeface="Arial" charset="0"/>
                </a:rPr>
                <a:t>onsent_status</a:t>
              </a:r>
              <a:endParaRPr kumimoji="0" lang="en-GB" sz="1200" b="1" i="0" u="none" strike="noStrike" cap="none" normalizeH="0" baseline="0" dirty="0" smtClean="0">
                <a:ln>
                  <a:noFill/>
                </a:ln>
                <a:solidFill>
                  <a:schemeClr val="tx1"/>
                </a:solidFill>
                <a:effectLst/>
                <a:latin typeface="Arial" charset="0"/>
              </a:endParaRPr>
            </a:p>
          </p:txBody>
        </p:sp>
        <p:sp>
          <p:nvSpPr>
            <p:cNvPr id="47" name="Flowchart: Process 46"/>
            <p:cNvSpPr/>
            <p:nvPr/>
          </p:nvSpPr>
          <p:spPr bwMode="auto">
            <a:xfrm>
              <a:off x="4025348" y="2292844"/>
              <a:ext cx="1858618" cy="437322"/>
            </a:xfrm>
            <a:prstGeom prst="flowChartProcess">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200" dirty="0" smtClean="0"/>
                <a:t>Read</a:t>
              </a:r>
              <a:endParaRPr lang="en-GB" sz="1200" dirty="0" smtClean="0"/>
            </a:p>
          </p:txBody>
        </p:sp>
      </p:grpSp>
      <p:cxnSp>
        <p:nvCxnSpPr>
          <p:cNvPr id="48" name="Straight Connector 47"/>
          <p:cNvCxnSpPr>
            <a:stCxn id="45" idx="3"/>
            <a:endCxn id="24" idx="1"/>
          </p:cNvCxnSpPr>
          <p:nvPr/>
        </p:nvCxnSpPr>
        <p:spPr bwMode="auto">
          <a:xfrm>
            <a:off x="3025637" y="4361447"/>
            <a:ext cx="1172972" cy="3924"/>
          </a:xfrm>
          <a:prstGeom prst="line">
            <a:avLst/>
          </a:prstGeom>
          <a:solidFill>
            <a:schemeClr val="accent1"/>
          </a:solidFill>
          <a:ln w="9525" cap="flat" cmpd="sng" algn="ctr">
            <a:solidFill>
              <a:schemeClr val="accent1"/>
            </a:solidFill>
            <a:prstDash val="solid"/>
            <a:round/>
            <a:headEnd type="none" w="med" len="med"/>
            <a:tailEnd type="arrow"/>
          </a:ln>
          <a:effectLst/>
        </p:spPr>
      </p:cxnSp>
      <p:grpSp>
        <p:nvGrpSpPr>
          <p:cNvPr id="50" name="Group 49"/>
          <p:cNvGrpSpPr/>
          <p:nvPr/>
        </p:nvGrpSpPr>
        <p:grpSpPr>
          <a:xfrm>
            <a:off x="6341734" y="3582272"/>
            <a:ext cx="1480930" cy="1610139"/>
            <a:chOff x="1639957" y="2057400"/>
            <a:chExt cx="1480930" cy="1610139"/>
          </a:xfrm>
        </p:grpSpPr>
        <p:sp>
          <p:nvSpPr>
            <p:cNvPr id="51" name="Flowchart: Process 50"/>
            <p:cNvSpPr/>
            <p:nvPr/>
          </p:nvSpPr>
          <p:spPr bwMode="auto">
            <a:xfrm>
              <a:off x="1639957" y="2057400"/>
              <a:ext cx="1480930" cy="1610139"/>
            </a:xfrm>
            <a:prstGeom prst="flowChartProcess">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GB" sz="1200" u="sng" dirty="0" smtClean="0"/>
                <a:t>Id:ResourceId</a:t>
              </a:r>
            </a:p>
            <a:p>
              <a:r>
                <a:rPr lang="en-GB" sz="1200" dirty="0"/>
                <a:t>…</a:t>
              </a:r>
            </a:p>
            <a:p>
              <a:pPr marL="0" marR="0" indent="0" algn="l" defTabSz="914400" rtl="0" eaLnBrk="0" fontAlgn="base" latinLnBrk="0" hangingPunct="0">
                <a:lnSpc>
                  <a:spcPct val="100000"/>
                </a:lnSpc>
                <a:spcBef>
                  <a:spcPct val="0"/>
                </a:spcBef>
                <a:spcAft>
                  <a:spcPct val="0"/>
                </a:spcAft>
                <a:buClrTx/>
                <a:buSzTx/>
                <a:buFontTx/>
                <a:buNone/>
                <a:tabLst/>
              </a:pPr>
              <a:endParaRPr lang="en-GB" sz="1200" u="sng" dirty="0" smtClean="0"/>
            </a:p>
          </p:txBody>
        </p:sp>
        <p:sp>
          <p:nvSpPr>
            <p:cNvPr id="52" name="Flowchart: Process 51"/>
            <p:cNvSpPr/>
            <p:nvPr/>
          </p:nvSpPr>
          <p:spPr bwMode="auto">
            <a:xfrm>
              <a:off x="1639957" y="2057401"/>
              <a:ext cx="1480930" cy="318052"/>
            </a:xfrm>
            <a:prstGeom prst="flowChartProcess">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200" b="1" dirty="0" err="1"/>
                <a:t>l</a:t>
              </a:r>
              <a:r>
                <a:rPr lang="en-GB" sz="1200" b="1" dirty="0" err="1" smtClean="0"/>
                <a:t>oan_payment</a:t>
              </a:r>
              <a:endParaRPr kumimoji="0" lang="en-GB" sz="1200" b="1" i="0" u="none" strike="noStrike" cap="none" normalizeH="0" baseline="0" dirty="0" smtClean="0">
                <a:ln>
                  <a:noFill/>
                </a:ln>
                <a:solidFill>
                  <a:schemeClr val="tx1"/>
                </a:solidFill>
                <a:effectLst/>
                <a:latin typeface="Arial" charset="0"/>
              </a:endParaRPr>
            </a:p>
          </p:txBody>
        </p:sp>
        <p:sp>
          <p:nvSpPr>
            <p:cNvPr id="53" name="Flowchart: Process 52"/>
            <p:cNvSpPr/>
            <p:nvPr/>
          </p:nvSpPr>
          <p:spPr bwMode="auto">
            <a:xfrm>
              <a:off x="1639957" y="3230217"/>
              <a:ext cx="1480930" cy="437322"/>
            </a:xfrm>
            <a:prstGeom prst="flowChartProcess">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GB" sz="1200" dirty="0" smtClean="0"/>
                <a:t>Read</a:t>
              </a:r>
            </a:p>
          </p:txBody>
        </p:sp>
      </p:grpSp>
      <p:pic>
        <p:nvPicPr>
          <p:cNvPr id="54" name="Picture 2" descr="\\dropbox.swift.com@SSL\DavWWWRoot\dropbox\kketels\Pictures\logo.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8299"/>
          <a:stretch/>
        </p:blipFill>
        <p:spPr bwMode="auto">
          <a:xfrm>
            <a:off x="5506277" y="3348656"/>
            <a:ext cx="346523" cy="348918"/>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2" descr="\\dropbox.swift.com@SSL\DavWWWRoot\dropbox\kketels\Pictures\logo.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8299"/>
          <a:stretch/>
        </p:blipFill>
        <p:spPr bwMode="auto">
          <a:xfrm>
            <a:off x="2852375" y="3366486"/>
            <a:ext cx="346523" cy="348918"/>
          </a:xfrm>
          <a:prstGeom prst="rect">
            <a:avLst/>
          </a:prstGeom>
          <a:noFill/>
          <a:extLst>
            <a:ext uri="{909E8E84-426E-40DD-AFC4-6F175D3DCCD1}">
              <a14:hiddenFill xmlns:a14="http://schemas.microsoft.com/office/drawing/2010/main">
                <a:solidFill>
                  <a:srgbClr val="FFFFFF"/>
                </a:solidFill>
              </a14:hiddenFill>
            </a:ext>
          </a:extLst>
        </p:spPr>
      </p:pic>
      <p:cxnSp>
        <p:nvCxnSpPr>
          <p:cNvPr id="56" name="Straight Connector 55"/>
          <p:cNvCxnSpPr>
            <a:stCxn id="24" idx="3"/>
            <a:endCxn id="51" idx="1"/>
          </p:cNvCxnSpPr>
          <p:nvPr/>
        </p:nvCxnSpPr>
        <p:spPr bwMode="auto">
          <a:xfrm>
            <a:off x="5679539" y="4365371"/>
            <a:ext cx="662195" cy="21971"/>
          </a:xfrm>
          <a:prstGeom prst="line">
            <a:avLst/>
          </a:prstGeom>
          <a:solidFill>
            <a:schemeClr val="accent1"/>
          </a:solidFill>
          <a:ln w="9525" cap="flat" cmpd="sng" algn="ctr">
            <a:solidFill>
              <a:schemeClr val="accent1"/>
            </a:solidFill>
            <a:prstDash val="solid"/>
            <a:round/>
            <a:headEnd type="none" w="med" len="med"/>
            <a:tailEnd type="arrow"/>
          </a:ln>
          <a:effectLst/>
        </p:spPr>
      </p:cxnSp>
      <p:sp>
        <p:nvSpPr>
          <p:cNvPr id="57" name="Title 3"/>
          <p:cNvSpPr txBox="1">
            <a:spLocks/>
          </p:cNvSpPr>
          <p:nvPr/>
        </p:nvSpPr>
        <p:spPr bwMode="auto">
          <a:xfrm>
            <a:off x="992188" y="5368925"/>
            <a:ext cx="8605142" cy="463798"/>
          </a:xfrm>
          <a:prstGeom prst="rect">
            <a:avLst/>
          </a:prstGeom>
          <a:noFill/>
          <a:ln w="9525">
            <a:noFill/>
            <a:miter lim="800000"/>
            <a:headEnd/>
            <a:tailEnd/>
          </a:ln>
          <a:effectLst/>
        </p:spPr>
        <p:txBody>
          <a:bodyPr vert="horz" wrap="square" lIns="107970" tIns="53985" rIns="107970" bIns="53985" numCol="1" anchor="t"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sz="1800" b="1">
                <a:solidFill>
                  <a:schemeClr val="tx2"/>
                </a:solidFill>
                <a:latin typeface="+mn-lt"/>
                <a:ea typeface="+mj-ea"/>
                <a:cs typeface="+mj-cs"/>
              </a:defRPr>
            </a:lvl1pPr>
            <a:lvl2pPr algn="l" rtl="0" eaLnBrk="1" fontAlgn="base" hangingPunct="1">
              <a:spcBef>
                <a:spcPct val="0"/>
              </a:spcBef>
              <a:spcAft>
                <a:spcPct val="0"/>
              </a:spcAft>
              <a:defRPr sz="3800">
                <a:solidFill>
                  <a:schemeClr val="tx2"/>
                </a:solidFill>
                <a:latin typeface="Times New Roman" pitchFamily="18" charset="0"/>
              </a:defRPr>
            </a:lvl2pPr>
            <a:lvl3pPr algn="l" rtl="0" eaLnBrk="1" fontAlgn="base" hangingPunct="1">
              <a:spcBef>
                <a:spcPct val="0"/>
              </a:spcBef>
              <a:spcAft>
                <a:spcPct val="0"/>
              </a:spcAft>
              <a:defRPr sz="3800">
                <a:solidFill>
                  <a:schemeClr val="tx2"/>
                </a:solidFill>
                <a:latin typeface="Times New Roman" pitchFamily="18" charset="0"/>
              </a:defRPr>
            </a:lvl3pPr>
            <a:lvl4pPr algn="l" rtl="0" eaLnBrk="1" fontAlgn="base" hangingPunct="1">
              <a:spcBef>
                <a:spcPct val="0"/>
              </a:spcBef>
              <a:spcAft>
                <a:spcPct val="0"/>
              </a:spcAft>
              <a:defRPr sz="3800">
                <a:solidFill>
                  <a:schemeClr val="tx2"/>
                </a:solidFill>
                <a:latin typeface="Times New Roman" pitchFamily="18" charset="0"/>
              </a:defRPr>
            </a:lvl4pPr>
            <a:lvl5pPr algn="l" rtl="0" eaLnBrk="1" fontAlgn="base" hangingPunct="1">
              <a:spcBef>
                <a:spcPct val="0"/>
              </a:spcBef>
              <a:spcAft>
                <a:spcPct val="0"/>
              </a:spcAft>
              <a:defRPr sz="3800">
                <a:solidFill>
                  <a:schemeClr val="tx2"/>
                </a:solidFill>
                <a:latin typeface="Times New Roman" pitchFamily="18" charset="0"/>
              </a:defRPr>
            </a:lvl5pPr>
            <a:lvl6pPr marL="539856" algn="l" rtl="0" eaLnBrk="1" fontAlgn="base" hangingPunct="1">
              <a:spcBef>
                <a:spcPct val="0"/>
              </a:spcBef>
              <a:spcAft>
                <a:spcPct val="0"/>
              </a:spcAft>
              <a:defRPr sz="3800">
                <a:solidFill>
                  <a:schemeClr val="tx2"/>
                </a:solidFill>
                <a:latin typeface="Times New Roman" pitchFamily="18" charset="0"/>
              </a:defRPr>
            </a:lvl6pPr>
            <a:lvl7pPr marL="1079708" algn="l" rtl="0" eaLnBrk="1" fontAlgn="base" hangingPunct="1">
              <a:spcBef>
                <a:spcPct val="0"/>
              </a:spcBef>
              <a:spcAft>
                <a:spcPct val="0"/>
              </a:spcAft>
              <a:defRPr sz="3800">
                <a:solidFill>
                  <a:schemeClr val="tx2"/>
                </a:solidFill>
                <a:latin typeface="Times New Roman" pitchFamily="18" charset="0"/>
              </a:defRPr>
            </a:lvl7pPr>
            <a:lvl8pPr marL="1619564" algn="l" rtl="0" eaLnBrk="1" fontAlgn="base" hangingPunct="1">
              <a:spcBef>
                <a:spcPct val="0"/>
              </a:spcBef>
              <a:spcAft>
                <a:spcPct val="0"/>
              </a:spcAft>
              <a:defRPr sz="3800">
                <a:solidFill>
                  <a:schemeClr val="tx2"/>
                </a:solidFill>
                <a:latin typeface="Times New Roman" pitchFamily="18" charset="0"/>
              </a:defRPr>
            </a:lvl8pPr>
            <a:lvl9pPr marL="2159418" algn="l" rtl="0" eaLnBrk="1" fontAlgn="base" hangingPunct="1">
              <a:spcBef>
                <a:spcPct val="0"/>
              </a:spcBef>
              <a:spcAft>
                <a:spcPct val="0"/>
              </a:spcAft>
              <a:defRPr sz="3800">
                <a:solidFill>
                  <a:schemeClr val="tx2"/>
                </a:solidFill>
                <a:latin typeface="Times New Roman" pitchFamily="18" charset="0"/>
              </a:defRPr>
            </a:lvl9pPr>
          </a:lstStyle>
          <a:p>
            <a:r>
              <a:rPr lang="en-GB" kern="0" dirty="0" smtClean="0"/>
              <a:t>…and SWIFT has a </a:t>
            </a:r>
            <a:r>
              <a:rPr lang="en-GB" kern="0" dirty="0" smtClean="0">
                <a:hlinkClick r:id="rId4"/>
              </a:rPr>
              <a:t>POC </a:t>
            </a:r>
            <a:r>
              <a:rPr lang="en-GB" kern="0" dirty="0" smtClean="0"/>
              <a:t>that allows you to do this</a:t>
            </a:r>
            <a:endParaRPr lang="en-GB" kern="0" dirty="0"/>
          </a:p>
        </p:txBody>
      </p:sp>
    </p:spTree>
    <p:extLst>
      <p:ext uri="{BB962C8B-B14F-4D97-AF65-F5344CB8AC3E}">
        <p14:creationId xmlns:p14="http://schemas.microsoft.com/office/powerpoint/2010/main" val="3969106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lIns="108018" tIns="54009" rIns="108018" bIns="54009"/>
          <a:lstStyle/>
          <a:p>
            <a:r>
              <a:rPr lang="en-US" smtClean="0">
                <a:solidFill>
                  <a:srgbClr val="766C62"/>
                </a:solidFill>
              </a:rPr>
              <a:t>MyStandards</a:t>
            </a:r>
            <a:endParaRPr lang="en-GB" dirty="0">
              <a:solidFill>
                <a:srgbClr val="766C62"/>
              </a:solidFill>
            </a:endParaRPr>
          </a:p>
        </p:txBody>
      </p:sp>
      <p:sp>
        <p:nvSpPr>
          <p:cNvPr id="3" name="Slide Number Placeholder 2"/>
          <p:cNvSpPr>
            <a:spLocks noGrp="1"/>
          </p:cNvSpPr>
          <p:nvPr>
            <p:ph type="sldNum" sz="quarter" idx="11"/>
          </p:nvPr>
        </p:nvSpPr>
        <p:spPr/>
        <p:txBody>
          <a:bodyPr lIns="108018" tIns="54009" rIns="108018" bIns="54009"/>
          <a:lstStyle/>
          <a:p>
            <a:fld id="{F17889F7-7963-4A16-ADF8-FEE4D97DC541}" type="slidenum">
              <a:rPr lang="en-GB" smtClean="0">
                <a:solidFill>
                  <a:srgbClr val="766C62"/>
                </a:solidFill>
              </a:rPr>
              <a:pPr/>
              <a:t>7</a:t>
            </a:fld>
            <a:endParaRPr lang="en-GB" dirty="0">
              <a:solidFill>
                <a:srgbClr val="766C62"/>
              </a:solidFill>
            </a:endParaRPr>
          </a:p>
        </p:txBody>
      </p:sp>
      <p:sp>
        <p:nvSpPr>
          <p:cNvPr id="4" name="Title 3"/>
          <p:cNvSpPr>
            <a:spLocks noGrp="1"/>
          </p:cNvSpPr>
          <p:nvPr>
            <p:ph type="title"/>
          </p:nvPr>
        </p:nvSpPr>
        <p:spPr>
          <a:xfrm>
            <a:off x="78616" y="152538"/>
            <a:ext cx="10722734" cy="463798"/>
          </a:xfrm>
        </p:spPr>
        <p:txBody>
          <a:bodyPr/>
          <a:lstStyle/>
          <a:p>
            <a:r>
              <a:rPr lang="en-GB" dirty="0" smtClean="0"/>
              <a:t>Push to an API design tool (such as Swagger)</a:t>
            </a:r>
            <a:endParaRPr lang="en-GB"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9671"/>
          <a:stretch/>
        </p:blipFill>
        <p:spPr>
          <a:xfrm>
            <a:off x="0" y="571499"/>
            <a:ext cx="10711014" cy="5419726"/>
          </a:xfrm>
          <a:prstGeom prst="rect">
            <a:avLst/>
          </a:prstGeom>
        </p:spPr>
      </p:pic>
    </p:spTree>
    <p:extLst>
      <p:ext uri="{BB962C8B-B14F-4D97-AF65-F5344CB8AC3E}">
        <p14:creationId xmlns:p14="http://schemas.microsoft.com/office/powerpoint/2010/main" val="2632923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p:cNvSpPr>
            <a:spLocks noGrp="1" noChangeArrowheads="1"/>
          </p:cNvSpPr>
          <p:nvPr>
            <p:ph type="body" idx="11"/>
          </p:nvPr>
        </p:nvSpPr>
        <p:spPr/>
        <p:txBody>
          <a:bodyPr/>
          <a:lstStyle/>
          <a:p>
            <a:endParaRPr lang="en-GB" sz="4800" dirty="0" smtClean="0"/>
          </a:p>
          <a:p>
            <a:endParaRPr lang="en-GB" sz="4800" dirty="0"/>
          </a:p>
          <a:p>
            <a:r>
              <a:rPr lang="en-GB" sz="4800" dirty="0" smtClean="0"/>
              <a:t>Thank you</a:t>
            </a:r>
            <a:endParaRPr lang="en-GB" sz="4800" dirty="0"/>
          </a:p>
        </p:txBody>
      </p:sp>
    </p:spTree>
    <p:extLst>
      <p:ext uri="{BB962C8B-B14F-4D97-AF65-F5344CB8AC3E}">
        <p14:creationId xmlns:p14="http://schemas.microsoft.com/office/powerpoint/2010/main" val="2757322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smtClean="0"/>
              <a:t>Power Point template - You can edit footer content by going into 'Insert' tab &gt; 'Header &amp; Footer'</a:t>
            </a:r>
            <a:endParaRPr lang="en-GB" dirty="0"/>
          </a:p>
        </p:txBody>
      </p:sp>
      <p:sp>
        <p:nvSpPr>
          <p:cNvPr id="3" name="Slide Number Placeholder 2"/>
          <p:cNvSpPr>
            <a:spLocks noGrp="1"/>
          </p:cNvSpPr>
          <p:nvPr>
            <p:ph type="sldNum" sz="quarter" idx="4"/>
          </p:nvPr>
        </p:nvSpPr>
        <p:spPr/>
        <p:txBody>
          <a:bodyPr/>
          <a:lstStyle/>
          <a:p>
            <a:fld id="{F17889F7-7963-4A16-ADF8-FEE4D97DC541}" type="slidenum">
              <a:rPr lang="en-GB" smtClean="0"/>
              <a:pPr/>
              <a:t>9</a:t>
            </a:fld>
            <a:endParaRPr lang="en-GB"/>
          </a:p>
        </p:txBody>
      </p:sp>
    </p:spTree>
    <p:extLst>
      <p:ext uri="{BB962C8B-B14F-4D97-AF65-F5344CB8AC3E}">
        <p14:creationId xmlns:p14="http://schemas.microsoft.com/office/powerpoint/2010/main" val="2403136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SWIFT_template_09012015">
  <a:themeElements>
    <a:clrScheme name="SWIFT">
      <a:dk1>
        <a:sysClr val="windowText" lastClr="000000"/>
      </a:dk1>
      <a:lt1>
        <a:sysClr val="window" lastClr="FFFFFF"/>
      </a:lt1>
      <a:dk2>
        <a:srgbClr val="766C62"/>
      </a:dk2>
      <a:lt2>
        <a:srgbClr val="EEECE1"/>
      </a:lt2>
      <a:accent1>
        <a:srgbClr val="693695"/>
      </a:accent1>
      <a:accent2>
        <a:srgbClr val="970254"/>
      </a:accent2>
      <a:accent3>
        <a:srgbClr val="FFCC00"/>
      </a:accent3>
      <a:accent4>
        <a:srgbClr val="DB5D25"/>
      </a:accent4>
      <a:accent5>
        <a:srgbClr val="B5A300"/>
      </a:accent5>
      <a:accent6>
        <a:srgbClr val="827C34"/>
      </a:accent6>
      <a:hlink>
        <a:srgbClr val="F0AB00"/>
      </a:hlink>
      <a:folHlink>
        <a:srgbClr val="A0CFEB"/>
      </a:folHlink>
    </a:clrScheme>
    <a:fontScheme name="SWIFT_PPT_Template_20080923">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solidFill>
          <a:schemeClr val="accent1"/>
        </a:solidFill>
        <a:ln w="9525" cap="flat" cmpd="sng" algn="ctr">
          <a:solidFill>
            <a:schemeClr val="accent1"/>
          </a:solidFill>
          <a:prstDash val="solid"/>
          <a:round/>
          <a:headEnd type="none" w="med" len="med"/>
          <a:tailEnd type="arrow"/>
        </a:ln>
        <a:effectLst/>
      </a:spPr>
      <a:bodyPr/>
      <a:lstStyle/>
    </a:lnDef>
  </a:objectDefaults>
  <a:extraClrSchemeLst>
    <a:extraClrScheme>
      <a:clrScheme name="SWIFT_PPT_Template_20080923 1">
        <a:dk1>
          <a:srgbClr val="000000"/>
        </a:dk1>
        <a:lt1>
          <a:srgbClr val="FFFFFF"/>
        </a:lt1>
        <a:dk2>
          <a:srgbClr val="000000"/>
        </a:dk2>
        <a:lt2>
          <a:srgbClr val="C0C0C0"/>
        </a:lt2>
        <a:accent1>
          <a:srgbClr val="766A62"/>
        </a:accent1>
        <a:accent2>
          <a:srgbClr val="CC6633"/>
        </a:accent2>
        <a:accent3>
          <a:srgbClr val="FFFFFF"/>
        </a:accent3>
        <a:accent4>
          <a:srgbClr val="000000"/>
        </a:accent4>
        <a:accent5>
          <a:srgbClr val="BDB9B7"/>
        </a:accent5>
        <a:accent6>
          <a:srgbClr val="B95C2D"/>
        </a:accent6>
        <a:hlink>
          <a:srgbClr val="B5A300"/>
        </a:hlink>
        <a:folHlink>
          <a:srgbClr val="97233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3893cfbf-5935-464e-a2c5-0f7de141152c">SW-AAACC-57211</_dlc_DocId>
    <_dlc_DocIdUrl xmlns="3893cfbf-5935-464e-a2c5-0f7de141152c">
      <Url>https://planet2.swift.com/ourzone/workspaces/Standards Team/_layouts/DocIdRedir.aspx?ID=SW-AAACC-57211</Url>
      <Description>SW-AAACC-57211</Description>
    </_dlc_DocIdUrl>
    <Doc_x0020_type xmlns="79950fd8-114b-4125-bc89-6e0caf5999ad" xsi:nil="true"/>
    <Category xmlns="79950fd8-114b-4125-bc89-6e0caf5999a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PSWSDocument" ma:contentTypeID="0x0101004C9DECB2D12E4C3EA904DFA9AD5B1250003B0334B05424834BA44D5117EF25DD4F" ma:contentTypeVersion="15" ma:contentTypeDescription="PlanetSwift Workspace Document" ma:contentTypeScope="" ma:versionID="6aeba6b9a6ddccbb87252fee607a6cc3">
  <xsd:schema xmlns:xsd="http://www.w3.org/2001/XMLSchema" xmlns:xs="http://www.w3.org/2001/XMLSchema" xmlns:p="http://schemas.microsoft.com/office/2006/metadata/properties" xmlns:ns1="http://schemas.microsoft.com/sharepoint/v3" xmlns:ns3="79950fd8-114b-4125-bc89-6e0caf5999ad" xmlns:ns4="3893cfbf-5935-464e-a2c5-0f7de141152c" targetNamespace="http://schemas.microsoft.com/office/2006/metadata/properties" ma:root="true" ma:fieldsID="477e9a5a20cdf36439db85f0187d4f3a" ns1:_="" ns3:_="" ns4:_="">
    <xsd:import namespace="http://schemas.microsoft.com/sharepoint/v3"/>
    <xsd:import namespace="79950fd8-114b-4125-bc89-6e0caf5999ad"/>
    <xsd:import namespace="3893cfbf-5935-464e-a2c5-0f7de141152c"/>
    <xsd:element name="properties">
      <xsd:complexType>
        <xsd:sequence>
          <xsd:element name="documentManagement">
            <xsd:complexType>
              <xsd:all>
                <xsd:element ref="ns1:Discuss" minOccurs="0"/>
                <xsd:element ref="ns3:Category" minOccurs="0"/>
                <xsd:element ref="ns3:Doc_x0020_type"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iscuss" ma:index="8" nillable="true" ma:displayName="Discuss" ma:internalName="Discus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950fd8-114b-4125-bc89-6e0caf5999ad" elementFormDefault="qualified">
    <xsd:import namespace="http://schemas.microsoft.com/office/2006/documentManagement/types"/>
    <xsd:import namespace="http://schemas.microsoft.com/office/infopath/2007/PartnerControls"/>
    <xsd:element name="Category" ma:index="9" nillable="true" ma:displayName="Category" ma:list="{51fd23a1-f85a-49fd-96ee-6094035714ae}" ma:internalName="Category" ma:showField="Title">
      <xsd:simpleType>
        <xsd:restriction base="dms:Lookup"/>
      </xsd:simpleType>
    </xsd:element>
    <xsd:element name="Doc_x0020_type" ma:index="10" nillable="true" ma:displayName="Doc type" ma:list="{29dc51db-a2e6-48d0-aaf8-082636b2b52f}" ma:internalName="Doc_x0020_type" ma:showField="Titl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3893cfbf-5935-464e-a2c5-0f7de141152c"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16/12/2014 20:16:55</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16/12/2014 20:16:55</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16/12/2014 20:16:55</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092835DF-D984-4278-8DF8-F42E33DEB980}">
  <ds:schemaRefs>
    <ds:schemaRef ds:uri="http://schemas.microsoft.com/office/infopath/2007/PartnerControls"/>
    <ds:schemaRef ds:uri="http://www.w3.org/XML/1998/namespace"/>
    <ds:schemaRef ds:uri="http://schemas.microsoft.com/office/2006/documentManagement/types"/>
    <ds:schemaRef ds:uri="http://schemas.microsoft.com/office/2006/metadata/properties"/>
    <ds:schemaRef ds:uri="http://purl.org/dc/dcmitype/"/>
    <ds:schemaRef ds:uri="http://purl.org/dc/elements/1.1/"/>
    <ds:schemaRef ds:uri="79950fd8-114b-4125-bc89-6e0caf5999ad"/>
    <ds:schemaRef ds:uri="http://purl.org/dc/terms/"/>
    <ds:schemaRef ds:uri="http://schemas.openxmlformats.org/package/2006/metadata/core-properties"/>
    <ds:schemaRef ds:uri="3893cfbf-5935-464e-a2c5-0f7de141152c"/>
    <ds:schemaRef ds:uri="http://schemas.microsoft.com/sharepoint/v3"/>
  </ds:schemaRefs>
</ds:datastoreItem>
</file>

<file path=customXml/itemProps2.xml><?xml version="1.0" encoding="utf-8"?>
<ds:datastoreItem xmlns:ds="http://schemas.openxmlformats.org/officeDocument/2006/customXml" ds:itemID="{65FDB88D-885B-48F3-AD3D-E983A18E5C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9950fd8-114b-4125-bc89-6e0caf5999ad"/>
    <ds:schemaRef ds:uri="3893cfbf-5935-464e-a2c5-0f7de14115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D2C346-8D47-4A2C-B110-4330BCF5B374}">
  <ds:schemaRefs>
    <ds:schemaRef ds:uri="http://schemas.microsoft.com/sharepoint/v3/contenttype/forms"/>
  </ds:schemaRefs>
</ds:datastoreItem>
</file>

<file path=customXml/itemProps4.xml><?xml version="1.0" encoding="utf-8"?>
<ds:datastoreItem xmlns:ds="http://schemas.openxmlformats.org/officeDocument/2006/customXml" ds:itemID="{6EA7C9C4-344C-4717-B669-1CD61FFE8F8C}">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SWIFT_template_20081204</Template>
  <TotalTime>10684</TotalTime>
  <Words>205</Words>
  <Application>Microsoft Office PowerPoint</Application>
  <PresentationFormat>Custom</PresentationFormat>
  <Paragraphs>67</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SWIFT_template_09012015</vt:lpstr>
      <vt:lpstr>ISO 20022 and APIs</vt:lpstr>
      <vt:lpstr>Extreme fragmented payments landscape, but the business standards remain the same…</vt:lpstr>
      <vt:lpstr>PowerPoint Presentation</vt:lpstr>
      <vt:lpstr>Who’s involved</vt:lpstr>
      <vt:lpstr>Define the  Paylater Flows</vt:lpstr>
      <vt:lpstr>Define the Resource data model endpoints (and methods)</vt:lpstr>
      <vt:lpstr>Push to an API design tool (such as Swagger)</vt:lpstr>
      <vt:lpstr>PowerPoint Presentation</vt:lpstr>
      <vt:lpstr>PowerPoint Presentation</vt:lpstr>
    </vt:vector>
  </TitlesOfParts>
  <Company>SWIFT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 20022 API presentation for London workshop Dec 2017</dc:title>
  <dc:creator>DENIC Natasa</dc:creator>
  <dc:description>©2008</dc:description>
  <cp:lastModifiedBy>KETELS Kris</cp:lastModifiedBy>
  <cp:revision>887</cp:revision>
  <cp:lastPrinted>2008-10-20T13:40:29Z</cp:lastPrinted>
  <dcterms:created xsi:type="dcterms:W3CDTF">2013-12-10T08:51:08Z</dcterms:created>
  <dcterms:modified xsi:type="dcterms:W3CDTF">2018-06-19T17:58:21Z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222ece62-a646-46cb-87a7-b93837585c56</vt:lpwstr>
  </property>
  <property fmtid="{D5CDD505-2E9C-101B-9397-08002B2CF9AE}" pid="3" name="ContentTypeId">
    <vt:lpwstr>0x0101004C9DECB2D12E4C3EA904DFA9AD5B1250003B0334B05424834BA44D5117EF25DD4F</vt:lpwstr>
  </property>
</Properties>
</file>