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5"/>
  </p:sldMasterIdLst>
  <p:notesMasterIdLst>
    <p:notesMasterId r:id="rId15"/>
  </p:notesMasterIdLst>
  <p:handoutMasterIdLst>
    <p:handoutMasterId r:id="rId16"/>
  </p:handoutMasterIdLst>
  <p:sldIdLst>
    <p:sldId id="261" r:id="rId6"/>
    <p:sldId id="489" r:id="rId7"/>
    <p:sldId id="468" r:id="rId8"/>
    <p:sldId id="501" r:id="rId9"/>
    <p:sldId id="500" r:id="rId10"/>
    <p:sldId id="496" r:id="rId11"/>
    <p:sldId id="490" r:id="rId12"/>
    <p:sldId id="443" r:id="rId13"/>
    <p:sldId id="263" r:id="rId14"/>
  </p:sldIdLst>
  <p:sldSz cx="10801350" cy="6076950"/>
  <p:notesSz cx="6883400" cy="9906000"/>
  <p:defaultTextStyle>
    <a:defPPr>
      <a:defRPr lang="en-GB"/>
    </a:defPPr>
    <a:lvl1pPr algn="l" rtl="0" eaLnBrk="0" fontAlgn="base" hangingPunct="0">
      <a:spcBef>
        <a:spcPct val="0"/>
      </a:spcBef>
      <a:spcAft>
        <a:spcPct val="0"/>
      </a:spcAft>
      <a:defRPr sz="2800" kern="1200">
        <a:solidFill>
          <a:schemeClr val="tx1"/>
        </a:solidFill>
        <a:latin typeface="Arial" charset="0"/>
        <a:ea typeface="+mn-ea"/>
        <a:cs typeface="+mn-cs"/>
      </a:defRPr>
    </a:lvl1pPr>
    <a:lvl2pPr marL="539856" algn="l" rtl="0" eaLnBrk="0" fontAlgn="base" hangingPunct="0">
      <a:spcBef>
        <a:spcPct val="0"/>
      </a:spcBef>
      <a:spcAft>
        <a:spcPct val="0"/>
      </a:spcAft>
      <a:defRPr sz="2800" kern="1200">
        <a:solidFill>
          <a:schemeClr val="tx1"/>
        </a:solidFill>
        <a:latin typeface="Arial" charset="0"/>
        <a:ea typeface="+mn-ea"/>
        <a:cs typeface="+mn-cs"/>
      </a:defRPr>
    </a:lvl2pPr>
    <a:lvl3pPr marL="1079708" algn="l" rtl="0" eaLnBrk="0" fontAlgn="base" hangingPunct="0">
      <a:spcBef>
        <a:spcPct val="0"/>
      </a:spcBef>
      <a:spcAft>
        <a:spcPct val="0"/>
      </a:spcAft>
      <a:defRPr sz="2800" kern="1200">
        <a:solidFill>
          <a:schemeClr val="tx1"/>
        </a:solidFill>
        <a:latin typeface="Arial" charset="0"/>
        <a:ea typeface="+mn-ea"/>
        <a:cs typeface="+mn-cs"/>
      </a:defRPr>
    </a:lvl3pPr>
    <a:lvl4pPr marL="1619564" algn="l" rtl="0" eaLnBrk="0" fontAlgn="base" hangingPunct="0">
      <a:spcBef>
        <a:spcPct val="0"/>
      </a:spcBef>
      <a:spcAft>
        <a:spcPct val="0"/>
      </a:spcAft>
      <a:defRPr sz="2800" kern="1200">
        <a:solidFill>
          <a:schemeClr val="tx1"/>
        </a:solidFill>
        <a:latin typeface="Arial" charset="0"/>
        <a:ea typeface="+mn-ea"/>
        <a:cs typeface="+mn-cs"/>
      </a:defRPr>
    </a:lvl4pPr>
    <a:lvl5pPr marL="2159418" algn="l" rtl="0" eaLnBrk="0" fontAlgn="base" hangingPunct="0">
      <a:spcBef>
        <a:spcPct val="0"/>
      </a:spcBef>
      <a:spcAft>
        <a:spcPct val="0"/>
      </a:spcAft>
      <a:defRPr sz="2800" kern="1200">
        <a:solidFill>
          <a:schemeClr val="tx1"/>
        </a:solidFill>
        <a:latin typeface="Arial" charset="0"/>
        <a:ea typeface="+mn-ea"/>
        <a:cs typeface="+mn-cs"/>
      </a:defRPr>
    </a:lvl5pPr>
    <a:lvl6pPr marL="2699273" algn="l" defTabSz="1079708" rtl="0" eaLnBrk="1" latinLnBrk="0" hangingPunct="1">
      <a:defRPr sz="2800" kern="1200">
        <a:solidFill>
          <a:schemeClr val="tx1"/>
        </a:solidFill>
        <a:latin typeface="Arial" charset="0"/>
        <a:ea typeface="+mn-ea"/>
        <a:cs typeface="+mn-cs"/>
      </a:defRPr>
    </a:lvl6pPr>
    <a:lvl7pPr marL="3239127" algn="l" defTabSz="1079708" rtl="0" eaLnBrk="1" latinLnBrk="0" hangingPunct="1">
      <a:defRPr sz="2800" kern="1200">
        <a:solidFill>
          <a:schemeClr val="tx1"/>
        </a:solidFill>
        <a:latin typeface="Arial" charset="0"/>
        <a:ea typeface="+mn-ea"/>
        <a:cs typeface="+mn-cs"/>
      </a:defRPr>
    </a:lvl7pPr>
    <a:lvl8pPr marL="3778982" algn="l" defTabSz="1079708" rtl="0" eaLnBrk="1" latinLnBrk="0" hangingPunct="1">
      <a:defRPr sz="2800" kern="1200">
        <a:solidFill>
          <a:schemeClr val="tx1"/>
        </a:solidFill>
        <a:latin typeface="Arial" charset="0"/>
        <a:ea typeface="+mn-ea"/>
        <a:cs typeface="+mn-cs"/>
      </a:defRPr>
    </a:lvl8pPr>
    <a:lvl9pPr marL="4318837" algn="l" defTabSz="1079708" rtl="0" eaLnBrk="1" latinLnBrk="0" hangingPunct="1">
      <a:defRPr sz="2800" kern="1200">
        <a:solidFill>
          <a:schemeClr val="tx1"/>
        </a:solidFill>
        <a:latin typeface="Arial" charset="0"/>
        <a:ea typeface="+mn-ea"/>
        <a:cs typeface="+mn-cs"/>
      </a:defRPr>
    </a:lvl9pPr>
  </p:defaultTextStyle>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ELHAM Nils" initials="WN"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478"/>
    <a:srgbClr val="D6001A"/>
    <a:srgbClr val="88D0C8"/>
    <a:srgbClr val="065C53"/>
    <a:srgbClr val="F28CA3"/>
    <a:srgbClr val="009BBB"/>
    <a:srgbClr val="82C8EF"/>
    <a:srgbClr val="949D9E"/>
    <a:srgbClr val="954A09"/>
    <a:srgbClr val="F0A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76" autoAdjust="0"/>
    <p:restoredTop sz="99473" autoAdjust="0"/>
  </p:normalViewPr>
  <p:slideViewPr>
    <p:cSldViewPr snapToGrid="0">
      <p:cViewPr>
        <p:scale>
          <a:sx n="100" d="100"/>
          <a:sy n="100" d="100"/>
        </p:scale>
        <p:origin x="-1530" y="-810"/>
      </p:cViewPr>
      <p:guideLst>
        <p:guide orient="horz" pos="3502"/>
        <p:guide orient="horz" pos="190"/>
        <p:guide orient="horz" pos="3411"/>
        <p:guide pos="181"/>
        <p:guide pos="6623"/>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80" d="100"/>
        <a:sy n="80" d="100"/>
      </p:scale>
      <p:origin x="0" y="2676"/>
    </p:cViewPr>
  </p:sorterViewPr>
  <p:notesViewPr>
    <p:cSldViewPr snapToGrid="0">
      <p:cViewPr varScale="1">
        <p:scale>
          <a:sx n="83" d="100"/>
          <a:sy n="83" d="100"/>
        </p:scale>
        <p:origin x="-3822" y="-78"/>
      </p:cViewPr>
      <p:guideLst>
        <p:guide orient="horz" pos="3120"/>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defTabSz="958850">
              <a:defRPr sz="1300">
                <a:latin typeface="Times New Roman" pitchFamily="18" charset="0"/>
              </a:defRPr>
            </a:lvl1pPr>
          </a:lstStyle>
          <a:p>
            <a:endParaRPr lang="en-GB"/>
          </a:p>
        </p:txBody>
      </p:sp>
      <p:sp>
        <p:nvSpPr>
          <p:cNvPr id="27651" name="Rectangle 3"/>
          <p:cNvSpPr>
            <a:spLocks noGrp="1" noChangeArrowheads="1"/>
          </p:cNvSpPr>
          <p:nvPr>
            <p:ph type="dt" sz="quarter" idx="1"/>
          </p:nvPr>
        </p:nvSpPr>
        <p:spPr bwMode="auto">
          <a:xfrm>
            <a:off x="3900488" y="0"/>
            <a:ext cx="2982912"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algn="r" defTabSz="958850">
              <a:defRPr sz="1300">
                <a:latin typeface="Times New Roman" pitchFamily="18" charset="0"/>
              </a:defRPr>
            </a:lvl1pPr>
          </a:lstStyle>
          <a:p>
            <a:endParaRPr lang="en-GB"/>
          </a:p>
        </p:txBody>
      </p:sp>
      <p:sp>
        <p:nvSpPr>
          <p:cNvPr id="27652" name="Rectangle 4"/>
          <p:cNvSpPr>
            <a:spLocks noGrp="1" noChangeArrowheads="1"/>
          </p:cNvSpPr>
          <p:nvPr>
            <p:ph type="ftr" sz="quarter" idx="2"/>
          </p:nvPr>
        </p:nvSpPr>
        <p:spPr bwMode="auto">
          <a:xfrm>
            <a:off x="0" y="9410700"/>
            <a:ext cx="2982913" cy="495300"/>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defTabSz="958850">
              <a:defRPr sz="1300">
                <a:latin typeface="Times New Roman" pitchFamily="18" charset="0"/>
              </a:defRPr>
            </a:lvl1pPr>
          </a:lstStyle>
          <a:p>
            <a:endParaRPr lang="en-GB"/>
          </a:p>
        </p:txBody>
      </p:sp>
    </p:spTree>
    <p:extLst>
      <p:ext uri="{BB962C8B-B14F-4D97-AF65-F5344CB8AC3E}">
        <p14:creationId xmlns:p14="http://schemas.microsoft.com/office/powerpoint/2010/main" val="2243990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defTabSz="958850">
              <a:defRPr sz="1300">
                <a:latin typeface="Times New Roman" pitchFamily="18" charset="0"/>
              </a:defRPr>
            </a:lvl1pPr>
          </a:lstStyle>
          <a:p>
            <a:endParaRPr lang="en-GB"/>
          </a:p>
        </p:txBody>
      </p:sp>
      <p:sp>
        <p:nvSpPr>
          <p:cNvPr id="3075" name="Rectangle 3"/>
          <p:cNvSpPr>
            <a:spLocks noGrp="1" noChangeArrowheads="1"/>
          </p:cNvSpPr>
          <p:nvPr>
            <p:ph type="dt" idx="1"/>
          </p:nvPr>
        </p:nvSpPr>
        <p:spPr bwMode="auto">
          <a:xfrm>
            <a:off x="3900488" y="0"/>
            <a:ext cx="2982912"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algn="r" defTabSz="958850">
              <a:defRPr sz="1300">
                <a:latin typeface="Times New Roman" pitchFamily="18" charset="0"/>
              </a:defRPr>
            </a:lvl1pPr>
          </a:lstStyle>
          <a:p>
            <a:endParaRPr lang="en-GB"/>
          </a:p>
        </p:txBody>
      </p:sp>
      <p:sp>
        <p:nvSpPr>
          <p:cNvPr id="3076" name="Rectangle 4"/>
          <p:cNvSpPr>
            <a:spLocks noGrp="1" noRot="1" noChangeAspect="1" noChangeArrowheads="1" noTextEdit="1"/>
          </p:cNvSpPr>
          <p:nvPr>
            <p:ph type="sldImg" idx="2"/>
          </p:nvPr>
        </p:nvSpPr>
        <p:spPr bwMode="auto">
          <a:xfrm>
            <a:off x="139700" y="742950"/>
            <a:ext cx="6604000" cy="37147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17575" y="4705350"/>
            <a:ext cx="5048250" cy="44577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3078" name="Rectangle 6"/>
          <p:cNvSpPr>
            <a:spLocks noGrp="1" noChangeArrowheads="1"/>
          </p:cNvSpPr>
          <p:nvPr>
            <p:ph type="ftr" sz="quarter" idx="4"/>
          </p:nvPr>
        </p:nvSpPr>
        <p:spPr bwMode="auto">
          <a:xfrm>
            <a:off x="0" y="9410700"/>
            <a:ext cx="2982913" cy="495300"/>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defTabSz="958850">
              <a:defRPr sz="1300">
                <a:latin typeface="Times New Roman" pitchFamily="18" charset="0"/>
              </a:defRPr>
            </a:lvl1pPr>
          </a:lstStyle>
          <a:p>
            <a:endParaRPr lang="en-GB"/>
          </a:p>
        </p:txBody>
      </p:sp>
      <p:sp>
        <p:nvSpPr>
          <p:cNvPr id="3079" name="Rectangle 7"/>
          <p:cNvSpPr>
            <a:spLocks noGrp="1" noChangeArrowheads="1"/>
          </p:cNvSpPr>
          <p:nvPr>
            <p:ph type="sldNum" sz="quarter" idx="5"/>
          </p:nvPr>
        </p:nvSpPr>
        <p:spPr bwMode="auto">
          <a:xfrm>
            <a:off x="3900488" y="9410700"/>
            <a:ext cx="2982912" cy="495300"/>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algn="r" defTabSz="958850">
              <a:defRPr sz="1300">
                <a:latin typeface="Times New Roman" pitchFamily="18" charset="0"/>
              </a:defRPr>
            </a:lvl1pPr>
          </a:lstStyle>
          <a:p>
            <a:fld id="{CF25249E-1E51-4E7D-A7EE-849F86720824}" type="slidenum">
              <a:rPr lang="en-GB"/>
              <a:pPr/>
              <a:t>‹#›</a:t>
            </a:fld>
            <a:endParaRPr lang="en-GB"/>
          </a:p>
        </p:txBody>
      </p:sp>
    </p:spTree>
    <p:extLst>
      <p:ext uri="{BB962C8B-B14F-4D97-AF65-F5344CB8AC3E}">
        <p14:creationId xmlns:p14="http://schemas.microsoft.com/office/powerpoint/2010/main" val="28203800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400" kern="1200">
        <a:solidFill>
          <a:schemeClr val="tx1"/>
        </a:solidFill>
        <a:latin typeface="Times New Roman" pitchFamily="18" charset="0"/>
        <a:ea typeface="+mn-ea"/>
        <a:cs typeface="+mn-cs"/>
      </a:defRPr>
    </a:lvl1pPr>
    <a:lvl2pPr marL="539856" algn="l" rtl="0" fontAlgn="base">
      <a:spcBef>
        <a:spcPct val="30000"/>
      </a:spcBef>
      <a:spcAft>
        <a:spcPct val="0"/>
      </a:spcAft>
      <a:defRPr sz="1400" kern="1200">
        <a:solidFill>
          <a:schemeClr val="tx1"/>
        </a:solidFill>
        <a:latin typeface="Times New Roman" pitchFamily="18" charset="0"/>
        <a:ea typeface="+mn-ea"/>
        <a:cs typeface="+mn-cs"/>
      </a:defRPr>
    </a:lvl2pPr>
    <a:lvl3pPr marL="1079708" algn="l" rtl="0" fontAlgn="base">
      <a:spcBef>
        <a:spcPct val="30000"/>
      </a:spcBef>
      <a:spcAft>
        <a:spcPct val="0"/>
      </a:spcAft>
      <a:defRPr sz="1400" kern="1200">
        <a:solidFill>
          <a:schemeClr val="tx1"/>
        </a:solidFill>
        <a:latin typeface="Times New Roman" pitchFamily="18" charset="0"/>
        <a:ea typeface="+mn-ea"/>
        <a:cs typeface="+mn-cs"/>
      </a:defRPr>
    </a:lvl3pPr>
    <a:lvl4pPr marL="1619564" algn="l" rtl="0" fontAlgn="base">
      <a:spcBef>
        <a:spcPct val="30000"/>
      </a:spcBef>
      <a:spcAft>
        <a:spcPct val="0"/>
      </a:spcAft>
      <a:defRPr sz="1400" kern="1200">
        <a:solidFill>
          <a:schemeClr val="tx1"/>
        </a:solidFill>
        <a:latin typeface="Times New Roman" pitchFamily="18" charset="0"/>
        <a:ea typeface="+mn-ea"/>
        <a:cs typeface="+mn-cs"/>
      </a:defRPr>
    </a:lvl4pPr>
    <a:lvl5pPr marL="2159418" algn="l" rtl="0" fontAlgn="base">
      <a:spcBef>
        <a:spcPct val="30000"/>
      </a:spcBef>
      <a:spcAft>
        <a:spcPct val="0"/>
      </a:spcAft>
      <a:defRPr sz="1400" kern="1200">
        <a:solidFill>
          <a:schemeClr val="tx1"/>
        </a:solidFill>
        <a:latin typeface="Times New Roman" pitchFamily="18" charset="0"/>
        <a:ea typeface="+mn-ea"/>
        <a:cs typeface="+mn-cs"/>
      </a:defRPr>
    </a:lvl5pPr>
    <a:lvl6pPr marL="2699273" algn="l" defTabSz="1079708" rtl="0" eaLnBrk="1" latinLnBrk="0" hangingPunct="1">
      <a:defRPr sz="1400" kern="1200">
        <a:solidFill>
          <a:schemeClr val="tx1"/>
        </a:solidFill>
        <a:latin typeface="+mn-lt"/>
        <a:ea typeface="+mn-ea"/>
        <a:cs typeface="+mn-cs"/>
      </a:defRPr>
    </a:lvl6pPr>
    <a:lvl7pPr marL="3239127" algn="l" defTabSz="1079708" rtl="0" eaLnBrk="1" latinLnBrk="0" hangingPunct="1">
      <a:defRPr sz="1400" kern="1200">
        <a:solidFill>
          <a:schemeClr val="tx1"/>
        </a:solidFill>
        <a:latin typeface="+mn-lt"/>
        <a:ea typeface="+mn-ea"/>
        <a:cs typeface="+mn-cs"/>
      </a:defRPr>
    </a:lvl7pPr>
    <a:lvl8pPr marL="3778982" algn="l" defTabSz="1079708" rtl="0" eaLnBrk="1" latinLnBrk="0" hangingPunct="1">
      <a:defRPr sz="1400" kern="1200">
        <a:solidFill>
          <a:schemeClr val="tx1"/>
        </a:solidFill>
        <a:latin typeface="+mn-lt"/>
        <a:ea typeface="+mn-ea"/>
        <a:cs typeface="+mn-cs"/>
      </a:defRPr>
    </a:lvl8pPr>
    <a:lvl9pPr marL="4318837" algn="l" defTabSz="1079708"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F25249E-1E51-4E7D-A7EE-849F86720824}" type="slidenum">
              <a:rPr lang="en-GB" smtClean="0"/>
              <a:pPr/>
              <a:t>1</a:t>
            </a:fld>
            <a:endParaRPr lang="en-GB"/>
          </a:p>
        </p:txBody>
      </p:sp>
    </p:spTree>
    <p:extLst>
      <p:ext uri="{BB962C8B-B14F-4D97-AF65-F5344CB8AC3E}">
        <p14:creationId xmlns:p14="http://schemas.microsoft.com/office/powerpoint/2010/main" val="2321689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F25249E-1E51-4E7D-A7EE-849F86720824}" type="slidenum">
              <a:rPr lang="en-GB" smtClean="0"/>
              <a:pPr/>
              <a:t>2</a:t>
            </a:fld>
            <a:endParaRPr lang="en-GB"/>
          </a:p>
        </p:txBody>
      </p:sp>
      <p:sp>
        <p:nvSpPr>
          <p:cNvPr id="5" name="Date Placeholder 4"/>
          <p:cNvSpPr>
            <a:spLocks noGrp="1"/>
          </p:cNvSpPr>
          <p:nvPr>
            <p:ph type="dt" idx="11"/>
          </p:nvPr>
        </p:nvSpPr>
        <p:spPr/>
        <p:txBody>
          <a:bodyPr/>
          <a:lstStyle/>
          <a:p>
            <a:r>
              <a:rPr lang="en-US" smtClean="0"/>
              <a:t>November 2, 2017</a:t>
            </a:r>
            <a:endParaRPr lang="en-GB"/>
          </a:p>
        </p:txBody>
      </p:sp>
      <p:sp>
        <p:nvSpPr>
          <p:cNvPr id="6" name="Footer Placeholder 5"/>
          <p:cNvSpPr>
            <a:spLocks noGrp="1"/>
          </p:cNvSpPr>
          <p:nvPr>
            <p:ph type="ftr" sz="quarter" idx="12"/>
          </p:nvPr>
        </p:nvSpPr>
        <p:spPr/>
        <p:txBody>
          <a:bodyPr/>
          <a:lstStyle/>
          <a:p>
            <a:r>
              <a:rPr lang="en-GB" smtClean="0"/>
              <a:t>Page:  #</a:t>
            </a:r>
            <a:endParaRPr lang="en-GB"/>
          </a:p>
        </p:txBody>
      </p:sp>
    </p:spTree>
    <p:extLst>
      <p:ext uri="{BB962C8B-B14F-4D97-AF65-F5344CB8AC3E}">
        <p14:creationId xmlns:p14="http://schemas.microsoft.com/office/powerpoint/2010/main" val="1869384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DB0792-8D23-4215-BA01-03344E03DFF0}" type="slidenum">
              <a:rPr lang="en-GB" smtClean="0"/>
              <a:t>6</a:t>
            </a:fld>
            <a:endParaRPr lang="en-GB"/>
          </a:p>
        </p:txBody>
      </p:sp>
    </p:spTree>
    <p:extLst>
      <p:ext uri="{BB962C8B-B14F-4D97-AF65-F5344CB8AC3E}">
        <p14:creationId xmlns:p14="http://schemas.microsoft.com/office/powerpoint/2010/main" val="4269344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DB0792-8D23-4215-BA01-03344E03DFF0}" type="slidenum">
              <a:rPr lang="en-GB" smtClean="0"/>
              <a:t>7</a:t>
            </a:fld>
            <a:endParaRPr lang="en-GB"/>
          </a:p>
        </p:txBody>
      </p:sp>
    </p:spTree>
    <p:extLst>
      <p:ext uri="{BB962C8B-B14F-4D97-AF65-F5344CB8AC3E}">
        <p14:creationId xmlns:p14="http://schemas.microsoft.com/office/powerpoint/2010/main" val="1080998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F25249E-1E51-4E7D-A7EE-849F86720824}" type="slidenum">
              <a:rPr lang="en-GB" smtClean="0"/>
              <a:pPr/>
              <a:t>9</a:t>
            </a:fld>
            <a:endParaRPr lang="en-GB"/>
          </a:p>
        </p:txBody>
      </p:sp>
    </p:spTree>
    <p:extLst>
      <p:ext uri="{BB962C8B-B14F-4D97-AF65-F5344CB8AC3E}">
        <p14:creationId xmlns:p14="http://schemas.microsoft.com/office/powerpoint/2010/main" val="3952364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 slide">
    <p:spTree>
      <p:nvGrpSpPr>
        <p:cNvPr id="1" name=""/>
        <p:cNvGrpSpPr/>
        <p:nvPr/>
      </p:nvGrpSpPr>
      <p:grpSpPr>
        <a:xfrm>
          <a:off x="0" y="0"/>
          <a:ext cx="0" cy="0"/>
          <a:chOff x="0" y="0"/>
          <a:chExt cx="0" cy="0"/>
        </a:xfrm>
      </p:grpSpPr>
      <p:sp>
        <p:nvSpPr>
          <p:cNvPr id="25" name="Rectangle 24"/>
          <p:cNvSpPr/>
          <p:nvPr userDrawn="1"/>
        </p:nvSpPr>
        <p:spPr bwMode="auto">
          <a:xfrm>
            <a:off x="-394" y="0"/>
            <a:ext cx="10801350" cy="6076950"/>
          </a:xfrm>
          <a:prstGeom prst="rect">
            <a:avLst/>
          </a:prstGeom>
          <a:solidFill>
            <a:schemeClr val="tx2"/>
          </a:solidFill>
          <a:ln w="9525" cap="flat" cmpd="sng" algn="ctr">
            <a:noFill/>
            <a:prstDash val="solid"/>
            <a:round/>
            <a:headEnd type="none" w="med" len="med"/>
            <a:tailEnd type="none" w="med" len="med"/>
          </a:ln>
          <a:effectLst/>
        </p:spPr>
        <p:txBody>
          <a:bodyPr vert="horz" wrap="square" lIns="107967" tIns="53983" rIns="107967" bIns="53983" numCol="1" rtlCol="0" anchor="t" anchorCtr="0" compatLnSpc="1">
            <a:prstTxWarp prst="textNoShape">
              <a:avLst/>
            </a:prstTxWarp>
          </a:bodyPr>
          <a:lstStyle/>
          <a:p>
            <a:pPr defTabSz="1079676"/>
            <a:endParaRPr lang="en-GB"/>
          </a:p>
        </p:txBody>
      </p:sp>
      <p:sp>
        <p:nvSpPr>
          <p:cNvPr id="26" name="Title"/>
          <p:cNvSpPr>
            <a:spLocks noGrp="1" noChangeArrowheads="1"/>
          </p:cNvSpPr>
          <p:nvPr>
            <p:ph type="ctrTitle" hasCustomPrompt="1"/>
          </p:nvPr>
        </p:nvSpPr>
        <p:spPr>
          <a:xfrm>
            <a:off x="2598932" y="1484271"/>
            <a:ext cx="7053033" cy="2274284"/>
          </a:xfrm>
        </p:spPr>
        <p:txBody>
          <a:bodyPr/>
          <a:lstStyle>
            <a:lvl1pPr>
              <a:defRPr sz="4000" baseline="0">
                <a:solidFill>
                  <a:schemeClr val="bg1"/>
                </a:solidFill>
                <a:latin typeface="+mn-lt"/>
              </a:defRPr>
            </a:lvl1pPr>
          </a:lstStyle>
          <a:p>
            <a:r>
              <a:rPr lang="en-US" dirty="0" smtClean="0"/>
              <a:t>Keep your title short </a:t>
            </a:r>
            <a:br>
              <a:rPr lang="en-US" dirty="0" smtClean="0"/>
            </a:br>
            <a:r>
              <a:rPr lang="en-US" dirty="0" smtClean="0"/>
              <a:t>and concise,</a:t>
            </a:r>
            <a:br>
              <a:rPr lang="en-US" dirty="0" smtClean="0"/>
            </a:br>
            <a:r>
              <a:rPr lang="en-US" dirty="0" smtClean="0"/>
              <a:t>maximum 3 lines</a:t>
            </a:r>
            <a:endParaRPr lang="en-GB" dirty="0"/>
          </a:p>
        </p:txBody>
      </p:sp>
      <p:sp>
        <p:nvSpPr>
          <p:cNvPr id="28" name="Text Placeholder 4"/>
          <p:cNvSpPr>
            <a:spLocks noGrp="1"/>
          </p:cNvSpPr>
          <p:nvPr>
            <p:ph type="body" sz="quarter" idx="12" hasCustomPrompt="1"/>
          </p:nvPr>
        </p:nvSpPr>
        <p:spPr>
          <a:xfrm>
            <a:off x="2592363" y="4898441"/>
            <a:ext cx="2666587" cy="406035"/>
          </a:xfrm>
        </p:spPr>
        <p:txBody>
          <a:bodyPr/>
          <a:lstStyle>
            <a:lvl1pPr>
              <a:defRPr sz="1200" b="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Date Month (written), Year</a:t>
            </a:r>
            <a:endParaRPr lang="en-GB" dirty="0"/>
          </a:p>
        </p:txBody>
      </p:sp>
      <p:sp>
        <p:nvSpPr>
          <p:cNvPr id="30" name="Text Placeholder 4"/>
          <p:cNvSpPr>
            <a:spLocks noGrp="1"/>
          </p:cNvSpPr>
          <p:nvPr>
            <p:ph type="body" sz="quarter" idx="13" hasCustomPrompt="1"/>
          </p:nvPr>
        </p:nvSpPr>
        <p:spPr>
          <a:xfrm>
            <a:off x="2592364" y="3818321"/>
            <a:ext cx="7059050" cy="622059"/>
          </a:xfrm>
        </p:spPr>
        <p:txBody>
          <a:bodyPr/>
          <a:lstStyle>
            <a:lvl1pPr>
              <a:defRPr sz="1800" b="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Speaker</a:t>
            </a:r>
            <a:endParaRPr lang="en-GB" dirty="0"/>
          </a:p>
        </p:txBody>
      </p:sp>
      <p:grpSp>
        <p:nvGrpSpPr>
          <p:cNvPr id="7" name="Group 6"/>
          <p:cNvGrpSpPr/>
          <p:nvPr userDrawn="1"/>
        </p:nvGrpSpPr>
        <p:grpSpPr>
          <a:xfrm>
            <a:off x="953403" y="1382291"/>
            <a:ext cx="1027123" cy="1028938"/>
            <a:chOff x="1230313" y="1433513"/>
            <a:chExt cx="898525" cy="900113"/>
          </a:xfrm>
        </p:grpSpPr>
        <p:sp>
          <p:nvSpPr>
            <p:cNvPr id="8" name="Freeform 7"/>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4 columns">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Power Point template - You can edit footer content by going into 'Insert' tab &gt; 'Header &amp; Footer'</a:t>
            </a:r>
            <a:endParaRPr lang="en-GB"/>
          </a:p>
        </p:txBody>
      </p:sp>
      <p:sp>
        <p:nvSpPr>
          <p:cNvPr id="5" name="Slide Number Placeholder 4"/>
          <p:cNvSpPr>
            <a:spLocks noGrp="1"/>
          </p:cNvSpPr>
          <p:nvPr>
            <p:ph type="sldNum" sz="quarter" idx="11"/>
          </p:nvPr>
        </p:nvSpPr>
        <p:spPr>
          <a:xfrm>
            <a:off x="9823251" y="5592196"/>
            <a:ext cx="762000" cy="228600"/>
          </a:xfrm>
        </p:spPr>
        <p:txBody>
          <a:bodyPr/>
          <a:lstStyle>
            <a:lvl1pPr algn="r">
              <a:defRPr/>
            </a:lvl1pPr>
          </a:lstStyle>
          <a:p>
            <a:fld id="{F17889F7-7963-4A16-ADF8-FEE4D97DC541}" type="slidenum">
              <a:rPr lang="en-GB" smtClean="0"/>
              <a:pPr/>
              <a:t>‹#›</a:t>
            </a:fld>
            <a:endParaRPr lang="en-GB"/>
          </a:p>
        </p:txBody>
      </p:sp>
      <p:sp>
        <p:nvSpPr>
          <p:cNvPr id="8" name="Text Placeholder 2"/>
          <p:cNvSpPr>
            <a:spLocks noGrp="1"/>
          </p:cNvSpPr>
          <p:nvPr>
            <p:ph type="body" idx="13" hasCustomPrompt="1"/>
          </p:nvPr>
        </p:nvSpPr>
        <p:spPr>
          <a:xfrm>
            <a:off x="2907996" y="1022251"/>
            <a:ext cx="2448272"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This activity involves the secure exchange of proprietary data while ensuring its confidentiality and integrity. </a:t>
            </a:r>
            <a:endParaRPr lang="en-GB" dirty="0" smtClean="0"/>
          </a:p>
          <a:p>
            <a:endParaRPr lang="en-GB" dirty="0"/>
          </a:p>
        </p:txBody>
      </p:sp>
      <p:sp>
        <p:nvSpPr>
          <p:cNvPr id="9" name="Text Placeholder 2"/>
          <p:cNvSpPr>
            <a:spLocks noGrp="1"/>
          </p:cNvSpPr>
          <p:nvPr>
            <p:ph type="body" idx="14" hasCustomPrompt="1"/>
          </p:nvPr>
        </p:nvSpPr>
        <p:spPr>
          <a:xfrm>
            <a:off x="5527885" y="1022251"/>
            <a:ext cx="2407256"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This activity involves the secure exchange of proprietary data while ensuring its confidentiality and integrity. </a:t>
            </a:r>
            <a:endParaRPr lang="en-GB" dirty="0" smtClean="0"/>
          </a:p>
          <a:p>
            <a:endParaRPr lang="en-GB" dirty="0"/>
          </a:p>
        </p:txBody>
      </p:sp>
      <p:sp>
        <p:nvSpPr>
          <p:cNvPr id="12"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
        <p:nvSpPr>
          <p:cNvPr id="10" name="Text Placeholder 2"/>
          <p:cNvSpPr>
            <a:spLocks noGrp="1"/>
          </p:cNvSpPr>
          <p:nvPr>
            <p:ph type="body" idx="15" hasCustomPrompt="1"/>
          </p:nvPr>
        </p:nvSpPr>
        <p:spPr>
          <a:xfrm>
            <a:off x="8106757" y="1022251"/>
            <a:ext cx="2407256"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This activity involves the secure exchange of proprietary data while ensuring its confidentiality and integrity. </a:t>
            </a:r>
            <a:endParaRPr lang="en-GB" dirty="0" smtClean="0"/>
          </a:p>
          <a:p>
            <a:endParaRPr lang="en-GB" dirty="0"/>
          </a:p>
        </p:txBody>
      </p:sp>
      <p:sp>
        <p:nvSpPr>
          <p:cNvPr id="11" name="Text Placeholder 2"/>
          <p:cNvSpPr>
            <a:spLocks noGrp="1"/>
          </p:cNvSpPr>
          <p:nvPr>
            <p:ph type="body" idx="16" hasCustomPrompt="1"/>
          </p:nvPr>
        </p:nvSpPr>
        <p:spPr>
          <a:xfrm>
            <a:off x="280517" y="1022251"/>
            <a:ext cx="2448272"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This activity involves the secure exchange of proprietary data while ensuring its confidentiality and integrity. </a:t>
            </a:r>
            <a:endParaRPr lang="en-GB" dirty="0" smtClean="0"/>
          </a:p>
          <a:p>
            <a:endParaRPr lang="en-GB" dirty="0"/>
          </a:p>
        </p:txBody>
      </p:sp>
    </p:spTree>
    <p:extLst>
      <p:ext uri="{BB962C8B-B14F-4D97-AF65-F5344CB8AC3E}">
        <p14:creationId xmlns:p14="http://schemas.microsoft.com/office/powerpoint/2010/main" val="23266560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or Highlight slide Green">
    <p:spTree>
      <p:nvGrpSpPr>
        <p:cNvPr id="1" name=""/>
        <p:cNvGrpSpPr/>
        <p:nvPr/>
      </p:nvGrpSpPr>
      <p:grpSpPr>
        <a:xfrm>
          <a:off x="0" y="0"/>
          <a:ext cx="0" cy="0"/>
          <a:chOff x="0" y="0"/>
          <a:chExt cx="0" cy="0"/>
        </a:xfrm>
      </p:grpSpPr>
      <p:sp>
        <p:nvSpPr>
          <p:cNvPr id="6" name="Rectangle 5"/>
          <p:cNvSpPr/>
          <p:nvPr userDrawn="1"/>
        </p:nvSpPr>
        <p:spPr bwMode="auto">
          <a:xfrm>
            <a:off x="0" y="0"/>
            <a:ext cx="10801350" cy="607695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4" name="Footer Placeholder 3"/>
          <p:cNvSpPr>
            <a:spLocks noGrp="1"/>
          </p:cNvSpPr>
          <p:nvPr>
            <p:ph type="ftr" sz="quarter" idx="10"/>
          </p:nvPr>
        </p:nvSpPr>
        <p:spPr/>
        <p:txBody>
          <a:bodyPr/>
          <a:lstStyle>
            <a:lvl1pPr>
              <a:defRPr>
                <a:solidFill>
                  <a:schemeClr val="bg1"/>
                </a:solidFill>
              </a:defRPr>
            </a:lvl1pPr>
          </a:lstStyle>
          <a:p>
            <a:r>
              <a:rPr lang="en-US" smtClean="0"/>
              <a:t>Power Point template - You can edit footer content by going into 'Insert' tab &gt; 'Header &amp; Footer'</a:t>
            </a:r>
            <a:endParaRPr lang="en-GB" dirty="0"/>
          </a:p>
        </p:txBody>
      </p:sp>
      <p:sp>
        <p:nvSpPr>
          <p:cNvPr id="5" name="Slide Number Placeholder 4"/>
          <p:cNvSpPr>
            <a:spLocks noGrp="1"/>
          </p:cNvSpPr>
          <p:nvPr>
            <p:ph type="sldNum" sz="quarter" idx="11"/>
          </p:nvPr>
        </p:nvSpPr>
        <p:spPr>
          <a:xfrm>
            <a:off x="9823251" y="5592196"/>
            <a:ext cx="762000" cy="228600"/>
          </a:xfrm>
        </p:spPr>
        <p:txBody>
          <a:bodyPr/>
          <a:lstStyle>
            <a:lvl1pPr algn="r">
              <a:defRPr>
                <a:solidFill>
                  <a:schemeClr val="bg1"/>
                </a:solidFill>
              </a:defRPr>
            </a:lvl1pPr>
          </a:lstStyle>
          <a:p>
            <a:fld id="{F17889F7-7963-4A16-ADF8-FEE4D97DC541}" type="slidenum">
              <a:rPr lang="en-GB" smtClean="0"/>
              <a:pPr/>
              <a:t>‹#›</a:t>
            </a:fld>
            <a:endParaRPr lang="en-GB"/>
          </a:p>
        </p:txBody>
      </p:sp>
      <p:sp>
        <p:nvSpPr>
          <p:cNvPr id="7" name="Text Placeholder 4"/>
          <p:cNvSpPr>
            <a:spLocks noGrp="1"/>
          </p:cNvSpPr>
          <p:nvPr>
            <p:ph type="body" sz="quarter" idx="12" hasCustomPrompt="1"/>
          </p:nvPr>
        </p:nvSpPr>
        <p:spPr>
          <a:xfrm>
            <a:off x="279474" y="301625"/>
            <a:ext cx="8649593" cy="4670529"/>
          </a:xfrm>
        </p:spPr>
        <p:txBody>
          <a:bodyPr/>
          <a:lstStyle>
            <a:lvl1pPr>
              <a:defRPr sz="3500" b="1" baseline="0">
                <a:solidFill>
                  <a:schemeClr val="bg1"/>
                </a:solidFill>
              </a:defRPr>
            </a:lvl1pPr>
            <a:lvl2pPr>
              <a:defRPr sz="4000" b="1"/>
            </a:lvl2pPr>
            <a:lvl3pPr>
              <a:defRPr sz="4000" b="1"/>
            </a:lvl3pPr>
            <a:lvl4pPr>
              <a:defRPr sz="4000" b="1"/>
            </a:lvl4pPr>
            <a:lvl5pPr>
              <a:defRPr sz="3500" b="1"/>
            </a:lvl5pPr>
          </a:lstStyle>
          <a:p>
            <a:pPr lvl="0"/>
            <a:r>
              <a:rPr lang="en-US" dirty="0" smtClean="0"/>
              <a:t>You can use it as divider or highlight slide. Make it short, clear and pretty. If used as highlight slide, size of the text should be 35pt. If used as a divider slide, content can be much smaller – 18pt.</a:t>
            </a:r>
          </a:p>
        </p:txBody>
      </p:sp>
      <p:grpSp>
        <p:nvGrpSpPr>
          <p:cNvPr id="8" name="Group 7"/>
          <p:cNvGrpSpPr/>
          <p:nvPr userDrawn="1"/>
        </p:nvGrpSpPr>
        <p:grpSpPr>
          <a:xfrm>
            <a:off x="286418" y="5558755"/>
            <a:ext cx="288363" cy="288873"/>
            <a:chOff x="1230313" y="1433513"/>
            <a:chExt cx="898525" cy="900113"/>
          </a:xfrm>
        </p:grpSpPr>
        <p:sp>
          <p:nvSpPr>
            <p:cNvPr id="9" name="Freeform 8"/>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or Highlight slide Purple">
    <p:spTree>
      <p:nvGrpSpPr>
        <p:cNvPr id="1" name=""/>
        <p:cNvGrpSpPr/>
        <p:nvPr/>
      </p:nvGrpSpPr>
      <p:grpSpPr>
        <a:xfrm>
          <a:off x="0" y="0"/>
          <a:ext cx="0" cy="0"/>
          <a:chOff x="0" y="0"/>
          <a:chExt cx="0" cy="0"/>
        </a:xfrm>
      </p:grpSpPr>
      <p:sp>
        <p:nvSpPr>
          <p:cNvPr id="6" name="Rectangle 5"/>
          <p:cNvSpPr/>
          <p:nvPr userDrawn="1"/>
        </p:nvSpPr>
        <p:spPr bwMode="auto">
          <a:xfrm>
            <a:off x="0" y="0"/>
            <a:ext cx="10801350" cy="607695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4" name="Footer Placeholder 3"/>
          <p:cNvSpPr>
            <a:spLocks noGrp="1"/>
          </p:cNvSpPr>
          <p:nvPr>
            <p:ph type="ftr" sz="quarter" idx="10"/>
          </p:nvPr>
        </p:nvSpPr>
        <p:spPr/>
        <p:txBody>
          <a:bodyPr/>
          <a:lstStyle>
            <a:lvl1pPr>
              <a:defRPr>
                <a:solidFill>
                  <a:schemeClr val="bg1"/>
                </a:solidFill>
              </a:defRPr>
            </a:lvl1pPr>
          </a:lstStyle>
          <a:p>
            <a:r>
              <a:rPr lang="en-US" smtClean="0"/>
              <a:t>Power Point template - You can edit footer content by going into 'Insert' tab &gt; 'Header &amp; Footer'</a:t>
            </a:r>
            <a:endParaRPr lang="en-GB" dirty="0"/>
          </a:p>
        </p:txBody>
      </p:sp>
      <p:sp>
        <p:nvSpPr>
          <p:cNvPr id="5" name="Slide Number Placeholder 4"/>
          <p:cNvSpPr>
            <a:spLocks noGrp="1"/>
          </p:cNvSpPr>
          <p:nvPr>
            <p:ph type="sldNum" sz="quarter" idx="11"/>
          </p:nvPr>
        </p:nvSpPr>
        <p:spPr>
          <a:xfrm>
            <a:off x="9823251" y="5592196"/>
            <a:ext cx="762000" cy="228600"/>
          </a:xfrm>
        </p:spPr>
        <p:txBody>
          <a:bodyPr/>
          <a:lstStyle>
            <a:lvl1pPr algn="r">
              <a:defRPr>
                <a:solidFill>
                  <a:schemeClr val="bg1"/>
                </a:solidFill>
              </a:defRPr>
            </a:lvl1pPr>
          </a:lstStyle>
          <a:p>
            <a:fld id="{F17889F7-7963-4A16-ADF8-FEE4D97DC541}" type="slidenum">
              <a:rPr lang="en-GB" smtClean="0"/>
              <a:pPr/>
              <a:t>‹#›</a:t>
            </a:fld>
            <a:endParaRPr lang="en-GB"/>
          </a:p>
        </p:txBody>
      </p:sp>
      <p:sp>
        <p:nvSpPr>
          <p:cNvPr id="7" name="Text Placeholder 4"/>
          <p:cNvSpPr>
            <a:spLocks noGrp="1"/>
          </p:cNvSpPr>
          <p:nvPr>
            <p:ph type="body" sz="quarter" idx="12" hasCustomPrompt="1"/>
          </p:nvPr>
        </p:nvSpPr>
        <p:spPr>
          <a:xfrm>
            <a:off x="279474" y="301625"/>
            <a:ext cx="8649593" cy="4670529"/>
          </a:xfrm>
        </p:spPr>
        <p:txBody>
          <a:bodyPr/>
          <a:lstStyle>
            <a:lvl1pPr>
              <a:defRPr sz="3500" b="1" baseline="0">
                <a:solidFill>
                  <a:schemeClr val="bg1"/>
                </a:solidFill>
              </a:defRPr>
            </a:lvl1pPr>
            <a:lvl2pPr>
              <a:defRPr sz="4000" b="1"/>
            </a:lvl2pPr>
            <a:lvl3pPr>
              <a:defRPr sz="4000" b="1"/>
            </a:lvl3pPr>
            <a:lvl4pPr>
              <a:defRPr sz="4000" b="1"/>
            </a:lvl4pPr>
            <a:lvl5pPr>
              <a:defRPr sz="3500" b="1"/>
            </a:lvl5pPr>
          </a:lstStyle>
          <a:p>
            <a:pPr lvl="0"/>
            <a:r>
              <a:rPr lang="en-US" dirty="0" smtClean="0"/>
              <a:t>You can use it as divider or highlight slide. Make it short, clear and pretty. If used as highlight slide, size of the text should be 35pt. If used as a divider slide, content can be much smaller – 18pt.</a:t>
            </a:r>
          </a:p>
        </p:txBody>
      </p:sp>
      <p:grpSp>
        <p:nvGrpSpPr>
          <p:cNvPr id="15" name="Group 14"/>
          <p:cNvGrpSpPr/>
          <p:nvPr userDrawn="1"/>
        </p:nvGrpSpPr>
        <p:grpSpPr>
          <a:xfrm>
            <a:off x="286418" y="5558755"/>
            <a:ext cx="288363" cy="288873"/>
            <a:chOff x="1230313" y="1433513"/>
            <a:chExt cx="898525" cy="900113"/>
          </a:xfrm>
        </p:grpSpPr>
        <p:sp>
          <p:nvSpPr>
            <p:cNvPr id="16" name="Freeform 15"/>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94502816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or Highlight slide Orange">
    <p:spTree>
      <p:nvGrpSpPr>
        <p:cNvPr id="1" name=""/>
        <p:cNvGrpSpPr/>
        <p:nvPr/>
      </p:nvGrpSpPr>
      <p:grpSpPr>
        <a:xfrm>
          <a:off x="0" y="0"/>
          <a:ext cx="0" cy="0"/>
          <a:chOff x="0" y="0"/>
          <a:chExt cx="0" cy="0"/>
        </a:xfrm>
      </p:grpSpPr>
      <p:sp>
        <p:nvSpPr>
          <p:cNvPr id="6" name="Rectangle 5"/>
          <p:cNvSpPr/>
          <p:nvPr userDrawn="1"/>
        </p:nvSpPr>
        <p:spPr bwMode="auto">
          <a:xfrm>
            <a:off x="0" y="0"/>
            <a:ext cx="10801350" cy="6076950"/>
          </a:xfrm>
          <a:prstGeom prst="rect">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4" name="Footer Placeholder 3"/>
          <p:cNvSpPr>
            <a:spLocks noGrp="1"/>
          </p:cNvSpPr>
          <p:nvPr>
            <p:ph type="ftr" sz="quarter" idx="10"/>
          </p:nvPr>
        </p:nvSpPr>
        <p:spPr/>
        <p:txBody>
          <a:bodyPr/>
          <a:lstStyle>
            <a:lvl1pPr>
              <a:defRPr>
                <a:solidFill>
                  <a:schemeClr val="bg1"/>
                </a:solidFill>
              </a:defRPr>
            </a:lvl1pPr>
          </a:lstStyle>
          <a:p>
            <a:r>
              <a:rPr lang="en-US" smtClean="0"/>
              <a:t>Power Point template - You can edit footer content by going into 'Insert' tab &gt; 'Header &amp; Footer'</a:t>
            </a:r>
            <a:endParaRPr lang="en-GB" dirty="0"/>
          </a:p>
        </p:txBody>
      </p:sp>
      <p:sp>
        <p:nvSpPr>
          <p:cNvPr id="5" name="Slide Number Placeholder 4"/>
          <p:cNvSpPr>
            <a:spLocks noGrp="1"/>
          </p:cNvSpPr>
          <p:nvPr>
            <p:ph type="sldNum" sz="quarter" idx="11"/>
          </p:nvPr>
        </p:nvSpPr>
        <p:spPr>
          <a:xfrm>
            <a:off x="9823251" y="5592196"/>
            <a:ext cx="762000" cy="228600"/>
          </a:xfrm>
        </p:spPr>
        <p:txBody>
          <a:bodyPr/>
          <a:lstStyle>
            <a:lvl1pPr algn="r">
              <a:defRPr>
                <a:solidFill>
                  <a:schemeClr val="bg1"/>
                </a:solidFill>
              </a:defRPr>
            </a:lvl1pPr>
          </a:lstStyle>
          <a:p>
            <a:fld id="{F17889F7-7963-4A16-ADF8-FEE4D97DC541}" type="slidenum">
              <a:rPr lang="en-GB" smtClean="0"/>
              <a:pPr/>
              <a:t>‹#›</a:t>
            </a:fld>
            <a:endParaRPr lang="en-GB"/>
          </a:p>
        </p:txBody>
      </p:sp>
      <p:sp>
        <p:nvSpPr>
          <p:cNvPr id="7" name="Text Placeholder 4"/>
          <p:cNvSpPr>
            <a:spLocks noGrp="1"/>
          </p:cNvSpPr>
          <p:nvPr>
            <p:ph type="body" sz="quarter" idx="12" hasCustomPrompt="1"/>
          </p:nvPr>
        </p:nvSpPr>
        <p:spPr>
          <a:xfrm>
            <a:off x="279474" y="301625"/>
            <a:ext cx="8649593" cy="4670529"/>
          </a:xfrm>
        </p:spPr>
        <p:txBody>
          <a:bodyPr/>
          <a:lstStyle>
            <a:lvl1pPr>
              <a:defRPr sz="3500" b="1" baseline="0">
                <a:solidFill>
                  <a:schemeClr val="bg1"/>
                </a:solidFill>
              </a:defRPr>
            </a:lvl1pPr>
            <a:lvl2pPr>
              <a:defRPr sz="4000" b="1"/>
            </a:lvl2pPr>
            <a:lvl3pPr>
              <a:defRPr sz="4000" b="1"/>
            </a:lvl3pPr>
            <a:lvl4pPr>
              <a:defRPr sz="4000" b="1"/>
            </a:lvl4pPr>
            <a:lvl5pPr>
              <a:defRPr sz="3500" b="1"/>
            </a:lvl5pPr>
          </a:lstStyle>
          <a:p>
            <a:pPr lvl="0"/>
            <a:r>
              <a:rPr lang="en-US" dirty="0" smtClean="0"/>
              <a:t>You can use it as divider or highlight slide. Make it short, clear and pretty. If used as highlight slide, size of the text should be 35pt. If used as a divider slide, content can be much smaller – 18pt.</a:t>
            </a:r>
          </a:p>
        </p:txBody>
      </p:sp>
      <p:grpSp>
        <p:nvGrpSpPr>
          <p:cNvPr id="29" name="Group 28"/>
          <p:cNvGrpSpPr/>
          <p:nvPr userDrawn="1"/>
        </p:nvGrpSpPr>
        <p:grpSpPr>
          <a:xfrm>
            <a:off x="286418" y="5558755"/>
            <a:ext cx="288363" cy="288873"/>
            <a:chOff x="1230313" y="1433513"/>
            <a:chExt cx="898525" cy="900113"/>
          </a:xfrm>
        </p:grpSpPr>
        <p:sp>
          <p:nvSpPr>
            <p:cNvPr id="30" name="Freeform 29"/>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3959248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Footer Placeholder 3"/>
          <p:cNvSpPr>
            <a:spLocks noGrp="1"/>
          </p:cNvSpPr>
          <p:nvPr>
            <p:ph type="ftr" sz="quarter" idx="3"/>
          </p:nvPr>
        </p:nvSpPr>
        <p:spPr>
          <a:xfrm>
            <a:off x="658292" y="5592196"/>
            <a:ext cx="5678487" cy="228600"/>
          </a:xfrm>
          <a:prstGeom prst="rect">
            <a:avLst/>
          </a:prstGeom>
        </p:spPr>
        <p:txBody>
          <a:bodyPr/>
          <a:lstStyle>
            <a:lvl1pPr>
              <a:defRPr sz="800">
                <a:solidFill>
                  <a:schemeClr val="tx2"/>
                </a:solidFill>
              </a:defRPr>
            </a:lvl1pPr>
          </a:lstStyle>
          <a:p>
            <a:r>
              <a:rPr lang="en-US" smtClean="0"/>
              <a:t>Power Point template - You can edit footer content by going into 'Insert' tab &gt; 'Header &amp; Footer'</a:t>
            </a:r>
            <a:endParaRPr lang="en-GB" dirty="0"/>
          </a:p>
        </p:txBody>
      </p:sp>
      <p:sp>
        <p:nvSpPr>
          <p:cNvPr id="3" name="Slide Number Placeholder 4"/>
          <p:cNvSpPr>
            <a:spLocks noGrp="1"/>
          </p:cNvSpPr>
          <p:nvPr>
            <p:ph type="sldNum" sz="quarter" idx="4"/>
          </p:nvPr>
        </p:nvSpPr>
        <p:spPr>
          <a:xfrm>
            <a:off x="9823251" y="5592196"/>
            <a:ext cx="762000" cy="228600"/>
          </a:xfrm>
          <a:prstGeom prst="rect">
            <a:avLst/>
          </a:prstGeom>
        </p:spPr>
        <p:txBody>
          <a:bodyPr/>
          <a:lstStyle>
            <a:lvl1pPr algn="r">
              <a:defRPr sz="800">
                <a:solidFill>
                  <a:schemeClr val="tx2"/>
                </a:solidFill>
              </a:defRPr>
            </a:lvl1pPr>
          </a:lstStyle>
          <a:p>
            <a:fld id="{F17889F7-7963-4A16-ADF8-FEE4D97DC541}" type="slidenum">
              <a:rPr lang="en-GB" smtClean="0"/>
              <a:pPr/>
              <a:t>‹#›</a:t>
            </a:fld>
            <a:endParaRPr lang="en-GB"/>
          </a:p>
        </p:txBody>
      </p:sp>
      <p:sp>
        <p:nvSpPr>
          <p:cNvPr id="4" name="Rectangle 3"/>
          <p:cNvSpPr/>
          <p:nvPr userDrawn="1"/>
        </p:nvSpPr>
        <p:spPr bwMode="auto">
          <a:xfrm>
            <a:off x="0" y="0"/>
            <a:ext cx="10801350" cy="6076950"/>
          </a:xfrm>
          <a:prstGeom prst="rect">
            <a:avLst/>
          </a:prstGeom>
          <a:solidFill>
            <a:schemeClr val="tx2"/>
          </a:solidFill>
          <a:ln w="9525" cap="flat" cmpd="sng" algn="ctr">
            <a:noFill/>
            <a:prstDash val="solid"/>
            <a:round/>
            <a:headEnd type="none" w="med" len="med"/>
            <a:tailEnd type="none" w="med" len="med"/>
          </a:ln>
          <a:effectLst/>
        </p:spPr>
        <p:txBody>
          <a:bodyPr vert="horz" wrap="square" lIns="107970" tIns="53985" rIns="107970" bIns="53985" numCol="1" spcCol="0" rtlCol="0" anchor="t" anchorCtr="0" compatLnSpc="1">
            <a:prstTxWarp prst="textNoShape">
              <a:avLst/>
            </a:prstTxWarp>
          </a:bodyPr>
          <a:lstStyle/>
          <a:p>
            <a:pPr defTabSz="1079708"/>
            <a:endParaRPr lang="en-GB" dirty="0"/>
          </a:p>
        </p:txBody>
      </p:sp>
      <p:sp>
        <p:nvSpPr>
          <p:cNvPr id="5" name="TextBox 4"/>
          <p:cNvSpPr txBox="1"/>
          <p:nvPr userDrawn="1"/>
        </p:nvSpPr>
        <p:spPr>
          <a:xfrm>
            <a:off x="4790673" y="3902571"/>
            <a:ext cx="1220003" cy="276999"/>
          </a:xfrm>
          <a:prstGeom prst="rect">
            <a:avLst/>
          </a:prstGeom>
          <a:noFill/>
          <a:ln>
            <a:noFill/>
          </a:ln>
        </p:spPr>
        <p:txBody>
          <a:bodyPr wrap="square" rtlCol="0">
            <a:spAutoFit/>
          </a:bodyPr>
          <a:lstStyle/>
          <a:p>
            <a:pPr algn="ctr"/>
            <a:r>
              <a:rPr lang="en-GB" sz="1200" dirty="0" smtClean="0">
                <a:solidFill>
                  <a:schemeClr val="bg1"/>
                </a:solidFill>
              </a:rPr>
              <a:t>www.swift.com</a:t>
            </a:r>
            <a:endParaRPr lang="en-GB" sz="1050" dirty="0" smtClean="0">
              <a:solidFill>
                <a:schemeClr val="bg1"/>
              </a:solidFill>
            </a:endParaRPr>
          </a:p>
        </p:txBody>
      </p:sp>
      <p:grpSp>
        <p:nvGrpSpPr>
          <p:cNvPr id="14" name="Group 13"/>
          <p:cNvGrpSpPr/>
          <p:nvPr userDrawn="1"/>
        </p:nvGrpSpPr>
        <p:grpSpPr>
          <a:xfrm>
            <a:off x="4774949" y="2317121"/>
            <a:ext cx="1251449" cy="1253662"/>
            <a:chOff x="1230313" y="1433513"/>
            <a:chExt cx="898525" cy="900113"/>
          </a:xfrm>
        </p:grpSpPr>
        <p:sp>
          <p:nvSpPr>
            <p:cNvPr id="15" name="Freeform 14"/>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96981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14" name="Title 1"/>
          <p:cNvSpPr>
            <a:spLocks noGrp="1"/>
          </p:cNvSpPr>
          <p:nvPr>
            <p:ph type="title" hasCustomPrompt="1"/>
          </p:nvPr>
        </p:nvSpPr>
        <p:spPr>
          <a:xfrm>
            <a:off x="216099" y="518195"/>
            <a:ext cx="2088232" cy="4680520"/>
          </a:xfrm>
          <a:prstGeom prst="rect">
            <a:avLst/>
          </a:prstGeom>
        </p:spPr>
        <p:txBody>
          <a:bodyPr anchor="t"/>
          <a:lstStyle>
            <a:lvl1pPr algn="l">
              <a:defRPr sz="1800" b="1" cap="none">
                <a:latin typeface="+mn-lt"/>
              </a:defRPr>
            </a:lvl1pPr>
          </a:lstStyle>
          <a:p>
            <a:r>
              <a:rPr lang="en-US" dirty="0" smtClean="0"/>
              <a:t>Click to edit master title style</a:t>
            </a:r>
            <a:endParaRPr lang="en-US" dirty="0"/>
          </a:p>
        </p:txBody>
      </p:sp>
      <p:sp>
        <p:nvSpPr>
          <p:cNvPr id="6" name="Text Placeholder 2"/>
          <p:cNvSpPr>
            <a:spLocks noGrp="1"/>
          </p:cNvSpPr>
          <p:nvPr>
            <p:ph type="body" idx="11"/>
          </p:nvPr>
        </p:nvSpPr>
        <p:spPr>
          <a:xfrm>
            <a:off x="2664371" y="518195"/>
            <a:ext cx="7776864" cy="4680520"/>
          </a:xfrm>
          <a:prstGeom prst="rect">
            <a:avLst/>
          </a:prstGeom>
        </p:spPr>
        <p:txBody>
          <a:bodyPr anchor="t" anchorCtr="0"/>
          <a:lstStyle>
            <a:lvl1pPr marL="0" indent="0">
              <a:buFont typeface="Arial" panose="020B0604020202020204" pitchFamily="34" charset="0"/>
              <a:buNone/>
              <a:defRPr sz="1400" b="1"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Footer Placeholder 2"/>
          <p:cNvSpPr>
            <a:spLocks noGrp="1"/>
          </p:cNvSpPr>
          <p:nvPr>
            <p:ph type="ftr" sz="quarter" idx="10"/>
          </p:nvPr>
        </p:nvSpPr>
        <p:spPr>
          <a:xfrm>
            <a:off x="792163" y="5820610"/>
            <a:ext cx="7056784" cy="256339"/>
          </a:xfrm>
          <a:prstGeom prst="rect">
            <a:avLst/>
          </a:prstGeom>
        </p:spPr>
        <p:txBody>
          <a:bodyPr/>
          <a:lstStyle>
            <a:lvl1pPr>
              <a:defRPr sz="1000">
                <a:solidFill>
                  <a:schemeClr val="bg2">
                    <a:lumMod val="25000"/>
                  </a:schemeClr>
                </a:solidFill>
              </a:defRPr>
            </a:lvl1pPr>
          </a:lstStyle>
          <a:p>
            <a:endParaRPr lang="en-GB" dirty="0"/>
          </a:p>
        </p:txBody>
      </p:sp>
      <p:sp>
        <p:nvSpPr>
          <p:cNvPr id="5" name="Slide Number Placeholder 1"/>
          <p:cNvSpPr>
            <a:spLocks noGrp="1"/>
          </p:cNvSpPr>
          <p:nvPr>
            <p:ph type="sldNum" sz="quarter" idx="12"/>
          </p:nvPr>
        </p:nvSpPr>
        <p:spPr>
          <a:xfrm>
            <a:off x="9937179" y="5809978"/>
            <a:ext cx="762000" cy="228600"/>
          </a:xfrm>
          <a:prstGeom prst="rect">
            <a:avLst/>
          </a:prstGeom>
        </p:spPr>
        <p:txBody>
          <a:bodyPr/>
          <a:lstStyle>
            <a:lvl1pPr algn="r">
              <a:defRPr sz="1000">
                <a:solidFill>
                  <a:schemeClr val="bg2">
                    <a:lumMod val="25000"/>
                  </a:schemeClr>
                </a:solidFill>
              </a:defRPr>
            </a:lvl1pPr>
          </a:lstStyle>
          <a:p>
            <a:fld id="{F17889F7-7963-4A16-ADF8-FEE4D97DC541}" type="slidenum">
              <a:rPr lang="en-GB" smtClean="0"/>
              <a:pPr/>
              <a:t>‹#›</a:t>
            </a:fld>
            <a:endParaRPr lang="en-GB" dirty="0"/>
          </a:p>
        </p:txBody>
      </p:sp>
    </p:spTree>
    <p:extLst>
      <p:ext uri="{BB962C8B-B14F-4D97-AF65-F5344CB8AC3E}">
        <p14:creationId xmlns:p14="http://schemas.microsoft.com/office/powerpoint/2010/main" val="239243363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540067" y="5632433"/>
            <a:ext cx="2520315" cy="323541"/>
          </a:xfrm>
          <a:prstGeom prst="rect">
            <a:avLst/>
          </a:prstGeom>
        </p:spPr>
        <p:txBody>
          <a:bodyPr/>
          <a:lstStyle/>
          <a:p>
            <a:endParaRPr lang="en-GB"/>
          </a:p>
        </p:txBody>
      </p:sp>
      <p:sp>
        <p:nvSpPr>
          <p:cNvPr id="5" name="Footer Placeholder 4"/>
          <p:cNvSpPr>
            <a:spLocks noGrp="1"/>
          </p:cNvSpPr>
          <p:nvPr>
            <p:ph type="ftr" sz="quarter" idx="11"/>
          </p:nvPr>
        </p:nvSpPr>
        <p:spPr>
          <a:xfrm>
            <a:off x="658292" y="5592196"/>
            <a:ext cx="5678487" cy="228600"/>
          </a:xfrm>
          <a:prstGeom prst="rect">
            <a:avLst/>
          </a:prstGeom>
        </p:spPr>
        <p:txBody>
          <a:bodyPr/>
          <a:lstStyle/>
          <a:p>
            <a:endParaRPr lang="en-GB"/>
          </a:p>
        </p:txBody>
      </p:sp>
      <p:sp>
        <p:nvSpPr>
          <p:cNvPr id="6" name="Slide Number Placeholder 5"/>
          <p:cNvSpPr>
            <a:spLocks noGrp="1"/>
          </p:cNvSpPr>
          <p:nvPr>
            <p:ph type="sldNum" sz="quarter" idx="12"/>
          </p:nvPr>
        </p:nvSpPr>
        <p:spPr>
          <a:xfrm>
            <a:off x="9823251" y="5592196"/>
            <a:ext cx="762000" cy="228600"/>
          </a:xfrm>
          <a:prstGeom prst="rect">
            <a:avLst/>
          </a:prstGeom>
        </p:spPr>
        <p:txBody>
          <a:bodyPr/>
          <a:lstStyle/>
          <a:p>
            <a:fld id="{4F4C29BA-9F3D-4B42-9586-5A3784A7CC67}" type="slidenum">
              <a:rPr lang="en-GB" smtClean="0"/>
              <a:t>‹#›</a:t>
            </a:fld>
            <a:endParaRPr lang="en-GB"/>
          </a:p>
        </p:txBody>
      </p:sp>
    </p:spTree>
    <p:extLst>
      <p:ext uri="{BB962C8B-B14F-4D97-AF65-F5344CB8AC3E}">
        <p14:creationId xmlns:p14="http://schemas.microsoft.com/office/powerpoint/2010/main" val="264221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540067" y="5632433"/>
            <a:ext cx="2520315" cy="323541"/>
          </a:xfrm>
          <a:prstGeom prst="rect">
            <a:avLst/>
          </a:prstGeom>
        </p:spPr>
        <p:txBody>
          <a:bodyPr/>
          <a:lstStyle/>
          <a:p>
            <a:endParaRPr lang="en-GB"/>
          </a:p>
        </p:txBody>
      </p:sp>
      <p:sp>
        <p:nvSpPr>
          <p:cNvPr id="5" name="Footer Placeholder 4"/>
          <p:cNvSpPr>
            <a:spLocks noGrp="1"/>
          </p:cNvSpPr>
          <p:nvPr>
            <p:ph type="ftr" sz="quarter" idx="11"/>
          </p:nvPr>
        </p:nvSpPr>
        <p:spPr>
          <a:xfrm>
            <a:off x="658292" y="5592196"/>
            <a:ext cx="5678487" cy="228600"/>
          </a:xfrm>
          <a:prstGeom prst="rect">
            <a:avLst/>
          </a:prstGeom>
        </p:spPr>
        <p:txBody>
          <a:bodyPr/>
          <a:lstStyle/>
          <a:p>
            <a:endParaRPr lang="en-GB"/>
          </a:p>
        </p:txBody>
      </p:sp>
      <p:sp>
        <p:nvSpPr>
          <p:cNvPr id="6" name="Slide Number Placeholder 5"/>
          <p:cNvSpPr>
            <a:spLocks noGrp="1"/>
          </p:cNvSpPr>
          <p:nvPr>
            <p:ph type="sldNum" sz="quarter" idx="12"/>
          </p:nvPr>
        </p:nvSpPr>
        <p:spPr>
          <a:xfrm>
            <a:off x="9823251" y="5592196"/>
            <a:ext cx="762000" cy="228600"/>
          </a:xfrm>
          <a:prstGeom prst="rect">
            <a:avLst/>
          </a:prstGeom>
        </p:spPr>
        <p:txBody>
          <a:bodyPr/>
          <a:lstStyle/>
          <a:p>
            <a:fld id="{4F4C29BA-9F3D-4B42-9586-5A3784A7CC67}" type="slidenum">
              <a:rPr lang="en-GB" smtClean="0"/>
              <a:t>‹#›</a:t>
            </a:fld>
            <a:endParaRPr lang="en-GB"/>
          </a:p>
        </p:txBody>
      </p:sp>
    </p:spTree>
    <p:extLst>
      <p:ext uri="{BB962C8B-B14F-4D97-AF65-F5344CB8AC3E}">
        <p14:creationId xmlns:p14="http://schemas.microsoft.com/office/powerpoint/2010/main" val="264221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a:xfrm>
            <a:off x="658292" y="5592196"/>
            <a:ext cx="5678487" cy="228600"/>
          </a:xfrm>
        </p:spPr>
        <p:txBody>
          <a:bodyPr/>
          <a:lstStyle/>
          <a:p>
            <a:r>
              <a:rPr lang="en-US" smtClean="0"/>
              <a:t>Power Point template - You can edit footer content by going into 'Insert' tab &gt; 'Header &amp; Footer'</a:t>
            </a:r>
            <a:endParaRPr lang="en-GB"/>
          </a:p>
        </p:txBody>
      </p:sp>
      <p:sp>
        <p:nvSpPr>
          <p:cNvPr id="14" name="Slide Number Placeholder 4"/>
          <p:cNvSpPr>
            <a:spLocks noGrp="1"/>
          </p:cNvSpPr>
          <p:nvPr>
            <p:ph type="sldNum" sz="quarter" idx="11"/>
          </p:nvPr>
        </p:nvSpPr>
        <p:spPr>
          <a:xfrm>
            <a:off x="9823251" y="5592196"/>
            <a:ext cx="762000" cy="228600"/>
          </a:xfrm>
        </p:spPr>
        <p:txBody>
          <a:bodyPr/>
          <a:lstStyle>
            <a:lvl1pPr algn="r">
              <a:defRPr/>
            </a:lvl1pPr>
          </a:lstStyle>
          <a:p>
            <a:fld id="{F17889F7-7963-4A16-ADF8-FEE4D97DC541}" type="slidenum">
              <a:rPr lang="en-GB" smtClean="0"/>
              <a:pPr/>
              <a:t>‹#›</a:t>
            </a:fld>
            <a:endParaRPr lang="en-GB"/>
          </a:p>
        </p:txBody>
      </p:sp>
      <p:sp>
        <p:nvSpPr>
          <p:cNvPr id="5" name="Text Placeholder 4"/>
          <p:cNvSpPr>
            <a:spLocks noGrp="1"/>
          </p:cNvSpPr>
          <p:nvPr>
            <p:ph type="body" sz="quarter" idx="12" hasCustomPrompt="1"/>
          </p:nvPr>
        </p:nvSpPr>
        <p:spPr>
          <a:xfrm>
            <a:off x="288503" y="301625"/>
            <a:ext cx="8064500" cy="4681538"/>
          </a:xfrm>
        </p:spPr>
        <p:txBody>
          <a:bodyPr/>
          <a:lstStyle>
            <a:lvl1pPr marL="342900" indent="-342900">
              <a:buFont typeface="Arial" panose="020B0604020202020204" pitchFamily="34" charset="0"/>
              <a:buChar char="̶"/>
              <a:defRPr sz="2400" b="1" baseline="0"/>
            </a:lvl1pPr>
            <a:lvl2pPr>
              <a:defRPr sz="1800" b="1"/>
            </a:lvl2pPr>
            <a:lvl3pPr>
              <a:defRPr sz="1800" b="1"/>
            </a:lvl3pPr>
            <a:lvl4pPr>
              <a:defRPr sz="1800" b="1"/>
            </a:lvl4pPr>
            <a:lvl5pPr marL="1214673" indent="0">
              <a:buNone/>
              <a:defRPr sz="3600" b="1"/>
            </a:lvl5pPr>
          </a:lstStyle>
          <a:p>
            <a:r>
              <a:rPr lang="en-US" dirty="0" smtClean="0"/>
              <a:t>This slide can help you create an at a glance slide that can be a summary of your complete presentation. It is equivalent to the table of contents. Make sure you stay clear and short and use from 2 to 7 points.</a:t>
            </a:r>
          </a:p>
        </p:txBody>
      </p:sp>
    </p:spTree>
    <p:extLst>
      <p:ext uri="{BB962C8B-B14F-4D97-AF65-F5344CB8AC3E}">
        <p14:creationId xmlns:p14="http://schemas.microsoft.com/office/powerpoint/2010/main" val="23432158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insert content zone">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Power Point template - You can edit footer content by going into 'Insert' tab &gt; 'Header &amp; Footer'</a:t>
            </a:r>
            <a:endParaRPr lang="en-GB"/>
          </a:p>
        </p:txBody>
      </p:sp>
      <p:sp>
        <p:nvSpPr>
          <p:cNvPr id="5" name="Slide Number Placeholder 4"/>
          <p:cNvSpPr>
            <a:spLocks noGrp="1"/>
          </p:cNvSpPr>
          <p:nvPr>
            <p:ph type="sldNum" sz="quarter" idx="11"/>
          </p:nvPr>
        </p:nvSpPr>
        <p:spPr>
          <a:xfrm>
            <a:off x="9823251" y="5592196"/>
            <a:ext cx="762000" cy="228600"/>
          </a:xfrm>
        </p:spPr>
        <p:txBody>
          <a:bodyPr/>
          <a:lstStyle>
            <a:lvl1pPr algn="r">
              <a:defRPr/>
            </a:lvl1pPr>
          </a:lstStyle>
          <a:p>
            <a:fld id="{F17889F7-7963-4A16-ADF8-FEE4D97DC541}" type="slidenum">
              <a:rPr lang="en-GB" smtClean="0"/>
              <a:pPr/>
              <a:t>‹#›</a:t>
            </a:fld>
            <a:endParaRPr lang="en-GB"/>
          </a:p>
        </p:txBody>
      </p:sp>
      <p:sp>
        <p:nvSpPr>
          <p:cNvPr id="9"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
        <p:nvSpPr>
          <p:cNvPr id="11" name="Content Placeholder 2"/>
          <p:cNvSpPr>
            <a:spLocks noGrp="1"/>
          </p:cNvSpPr>
          <p:nvPr>
            <p:ph sz="quarter" idx="12" hasCustomPrompt="1"/>
          </p:nvPr>
        </p:nvSpPr>
        <p:spPr>
          <a:xfrm>
            <a:off x="287338" y="1022251"/>
            <a:ext cx="8642350" cy="4175671"/>
          </a:xfrm>
        </p:spPr>
        <p:txBody>
          <a:bodyPr/>
          <a:lstStyle>
            <a:lvl1pPr>
              <a:defRPr b="1"/>
            </a:lvl1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Tree>
    <p:extLst>
      <p:ext uri="{BB962C8B-B14F-4D97-AF65-F5344CB8AC3E}">
        <p14:creationId xmlns:p14="http://schemas.microsoft.com/office/powerpoint/2010/main" val="36353220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Power Point template - You can edit footer content by going into 'Insert' tab &gt; 'Header &amp; Footer'</a:t>
            </a:r>
            <a:endParaRPr lang="en-GB"/>
          </a:p>
        </p:txBody>
      </p:sp>
      <p:sp>
        <p:nvSpPr>
          <p:cNvPr id="5" name="Slide Number Placeholder 4"/>
          <p:cNvSpPr>
            <a:spLocks noGrp="1"/>
          </p:cNvSpPr>
          <p:nvPr>
            <p:ph type="sldNum" sz="quarter" idx="11"/>
          </p:nvPr>
        </p:nvSpPr>
        <p:spPr>
          <a:xfrm>
            <a:off x="9823251" y="5592196"/>
            <a:ext cx="762000" cy="228600"/>
          </a:xfrm>
        </p:spPr>
        <p:txBody>
          <a:bodyPr/>
          <a:lstStyle>
            <a:lvl1pPr algn="r">
              <a:defRPr/>
            </a:lvl1pPr>
          </a:lstStyle>
          <a:p>
            <a:fld id="{F17889F7-7963-4A16-ADF8-FEE4D97DC541}" type="slidenum">
              <a:rPr lang="en-GB" smtClean="0"/>
              <a:pPr/>
              <a:t>‹#›</a:t>
            </a:fld>
            <a:endParaRPr lang="en-GB"/>
          </a:p>
        </p:txBody>
      </p:sp>
      <p:sp>
        <p:nvSpPr>
          <p:cNvPr id="9"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Tree>
    <p:extLst>
      <p:ext uri="{BB962C8B-B14F-4D97-AF65-F5344CB8AC3E}">
        <p14:creationId xmlns:p14="http://schemas.microsoft.com/office/powerpoint/2010/main" val="363532201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c slide">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Power Point template - You can edit footer content by going into 'Insert' tab &gt; 'Header &amp; Footer'</a:t>
            </a:r>
            <a:endParaRPr lang="en-GB"/>
          </a:p>
        </p:txBody>
      </p:sp>
      <p:sp>
        <p:nvSpPr>
          <p:cNvPr id="5" name="Slide Number Placeholder 4"/>
          <p:cNvSpPr>
            <a:spLocks noGrp="1"/>
          </p:cNvSpPr>
          <p:nvPr>
            <p:ph type="sldNum" sz="quarter" idx="11"/>
          </p:nvPr>
        </p:nvSpPr>
        <p:spPr>
          <a:xfrm>
            <a:off x="9823251" y="5592196"/>
            <a:ext cx="762000" cy="228600"/>
          </a:xfrm>
        </p:spPr>
        <p:txBody>
          <a:bodyPr/>
          <a:lstStyle>
            <a:lvl1pPr algn="r">
              <a:defRPr/>
            </a:lvl1pPr>
          </a:lstStyle>
          <a:p>
            <a:fld id="{F17889F7-7963-4A16-ADF8-FEE4D97DC541}" type="slidenum">
              <a:rPr lang="en-GB" smtClean="0"/>
              <a:pPr/>
              <a:t>‹#›</a:t>
            </a:fld>
            <a:endParaRPr lang="en-GB"/>
          </a:p>
        </p:txBody>
      </p:sp>
    </p:spTree>
    <p:extLst>
      <p:ext uri="{BB962C8B-B14F-4D97-AF65-F5344CB8AC3E}">
        <p14:creationId xmlns:p14="http://schemas.microsoft.com/office/powerpoint/2010/main" val="1280586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big message">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a:xfrm>
            <a:off x="658292" y="5592196"/>
            <a:ext cx="5678487" cy="228600"/>
          </a:xfrm>
        </p:spPr>
        <p:txBody>
          <a:bodyPr/>
          <a:lstStyle/>
          <a:p>
            <a:r>
              <a:rPr lang="en-US" smtClean="0"/>
              <a:t>Power Point template - You can edit footer content by going into 'Insert' tab &gt; 'Header &amp; Footer'</a:t>
            </a:r>
            <a:endParaRPr lang="en-GB"/>
          </a:p>
        </p:txBody>
      </p:sp>
      <p:sp>
        <p:nvSpPr>
          <p:cNvPr id="14" name="Slide Number Placeholder 4"/>
          <p:cNvSpPr>
            <a:spLocks noGrp="1"/>
          </p:cNvSpPr>
          <p:nvPr>
            <p:ph type="sldNum" sz="quarter" idx="11"/>
          </p:nvPr>
        </p:nvSpPr>
        <p:spPr>
          <a:xfrm>
            <a:off x="9823251" y="5592196"/>
            <a:ext cx="762000" cy="228600"/>
          </a:xfrm>
        </p:spPr>
        <p:txBody>
          <a:bodyPr/>
          <a:lstStyle>
            <a:lvl1pPr algn="r">
              <a:defRPr/>
            </a:lvl1pPr>
          </a:lstStyle>
          <a:p>
            <a:fld id="{F17889F7-7963-4A16-ADF8-FEE4D97DC541}" type="slidenum">
              <a:rPr lang="en-GB" smtClean="0"/>
              <a:pPr/>
              <a:t>‹#›</a:t>
            </a:fld>
            <a:endParaRPr lang="en-GB"/>
          </a:p>
        </p:txBody>
      </p:sp>
      <p:sp>
        <p:nvSpPr>
          <p:cNvPr id="9"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sz="1800"/>
            </a:lvl1pPr>
          </a:lstStyle>
          <a:p>
            <a:r>
              <a:rPr lang="en-US" kern="0" dirty="0" smtClean="0"/>
              <a:t>Your title – keep it short, size can vary between 14pt and 24pt</a:t>
            </a:r>
            <a:endParaRPr lang="en-GB" kern="0" dirty="0" smtClean="0"/>
          </a:p>
        </p:txBody>
      </p:sp>
      <p:sp>
        <p:nvSpPr>
          <p:cNvPr id="12" name="Text Placeholder 2"/>
          <p:cNvSpPr>
            <a:spLocks noGrp="1"/>
          </p:cNvSpPr>
          <p:nvPr>
            <p:ph type="body" sz="quarter" idx="12" hasCustomPrompt="1"/>
          </p:nvPr>
        </p:nvSpPr>
        <p:spPr>
          <a:xfrm>
            <a:off x="287338" y="1022251"/>
            <a:ext cx="8641729" cy="4176464"/>
          </a:xfrm>
        </p:spPr>
        <p:txBody>
          <a:bodyPr/>
          <a:lstStyle>
            <a:lvl1pPr>
              <a:defRPr sz="3200"/>
            </a:lvl1pPr>
          </a:lstStyle>
          <a:p>
            <a:pPr lvl="0"/>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a:t>
            </a:r>
          </a:p>
        </p:txBody>
      </p:sp>
    </p:spTree>
    <p:extLst>
      <p:ext uri="{BB962C8B-B14F-4D97-AF65-F5344CB8AC3E}">
        <p14:creationId xmlns:p14="http://schemas.microsoft.com/office/powerpoint/2010/main" val="16877246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a:xfrm>
            <a:off x="658292" y="5592196"/>
            <a:ext cx="5678487" cy="228600"/>
          </a:xfrm>
        </p:spPr>
        <p:txBody>
          <a:bodyPr/>
          <a:lstStyle/>
          <a:p>
            <a:r>
              <a:rPr lang="en-US" smtClean="0"/>
              <a:t>Power Point template - You can edit footer content by going into 'Insert' tab &gt; 'Header &amp; Footer'</a:t>
            </a:r>
            <a:endParaRPr lang="en-GB"/>
          </a:p>
        </p:txBody>
      </p:sp>
      <p:sp>
        <p:nvSpPr>
          <p:cNvPr id="14" name="Slide Number Placeholder 4"/>
          <p:cNvSpPr>
            <a:spLocks noGrp="1"/>
          </p:cNvSpPr>
          <p:nvPr>
            <p:ph type="sldNum" sz="quarter" idx="11"/>
          </p:nvPr>
        </p:nvSpPr>
        <p:spPr>
          <a:xfrm>
            <a:off x="9823251" y="5592196"/>
            <a:ext cx="762000" cy="228600"/>
          </a:xfrm>
        </p:spPr>
        <p:txBody>
          <a:bodyPr/>
          <a:lstStyle>
            <a:lvl1pPr algn="r">
              <a:defRPr/>
            </a:lvl1pPr>
          </a:lstStyle>
          <a:p>
            <a:fld id="{F17889F7-7963-4A16-ADF8-FEE4D97DC541}" type="slidenum">
              <a:rPr lang="en-GB" smtClean="0"/>
              <a:pPr/>
              <a:t>‹#›</a:t>
            </a:fld>
            <a:endParaRPr lang="en-GB"/>
          </a:p>
        </p:txBody>
      </p:sp>
      <p:sp>
        <p:nvSpPr>
          <p:cNvPr id="5" name="Text Placeholder 4"/>
          <p:cNvSpPr>
            <a:spLocks noGrp="1"/>
          </p:cNvSpPr>
          <p:nvPr>
            <p:ph type="body" sz="quarter" idx="12" hasCustomPrompt="1"/>
          </p:nvPr>
        </p:nvSpPr>
        <p:spPr>
          <a:xfrm>
            <a:off x="658292" y="517525"/>
            <a:ext cx="8064500" cy="3961110"/>
          </a:xfrm>
        </p:spPr>
        <p:txBody>
          <a:bodyPr/>
          <a:lstStyle>
            <a:lvl1pPr>
              <a:defRPr sz="3600" b="0">
                <a:latin typeface="+mj-lt"/>
              </a:defRPr>
            </a:lvl1pPr>
            <a:lvl2pPr>
              <a:defRPr sz="4000" b="1"/>
            </a:lvl2pPr>
            <a:lvl3pPr>
              <a:defRPr sz="4000" b="1"/>
            </a:lvl3pPr>
            <a:lvl4pPr>
              <a:defRPr sz="4000" b="1"/>
            </a:lvl4pPr>
            <a:lvl5pPr>
              <a:defRPr sz="3600" b="1"/>
            </a:lvl5pPr>
          </a:lstStyle>
          <a:p>
            <a:pPr lvl="0"/>
            <a:r>
              <a:rPr lang="en-US" dirty="0" smtClean="0"/>
              <a:t>It is change, continuing change, inevitable change, that is the dominant factor in society today. No sensible decision can be made any longer without taking into account not only the world as it is, but the world as it will be.</a:t>
            </a:r>
          </a:p>
        </p:txBody>
      </p:sp>
      <p:sp>
        <p:nvSpPr>
          <p:cNvPr id="3" name="Text Placeholder 2"/>
          <p:cNvSpPr>
            <a:spLocks noGrp="1"/>
          </p:cNvSpPr>
          <p:nvPr>
            <p:ph type="body" sz="quarter" idx="13" hasCustomPrompt="1"/>
          </p:nvPr>
        </p:nvSpPr>
        <p:spPr>
          <a:xfrm>
            <a:off x="658292" y="4622800"/>
            <a:ext cx="8066088" cy="503238"/>
          </a:xfrm>
        </p:spPr>
        <p:txBody>
          <a:bodyPr/>
          <a:lstStyle>
            <a:lvl1pPr marL="285750" indent="-285750">
              <a:buFont typeface="Arial" panose="020B0604020202020204" pitchFamily="34" charset="0"/>
              <a:buChar char="̶"/>
              <a:defRPr b="0"/>
            </a:lvl1pPr>
          </a:lstStyle>
          <a:p>
            <a:pPr lvl="0"/>
            <a:r>
              <a:rPr lang="en-US" dirty="0" smtClean="0"/>
              <a:t>Isaac Asimov</a:t>
            </a:r>
            <a:endParaRPr lang="en-GB" dirty="0"/>
          </a:p>
        </p:txBody>
      </p:sp>
    </p:spTree>
    <p:extLst>
      <p:ext uri="{BB962C8B-B14F-4D97-AF65-F5344CB8AC3E}">
        <p14:creationId xmlns:p14="http://schemas.microsoft.com/office/powerpoint/2010/main" val="15551772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lumns">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Power Point template - You can edit footer content by going into 'Insert' tab &gt; 'Header &amp; Footer'</a:t>
            </a:r>
            <a:endParaRPr lang="en-GB"/>
          </a:p>
        </p:txBody>
      </p:sp>
      <p:sp>
        <p:nvSpPr>
          <p:cNvPr id="5" name="Slide Number Placeholder 4"/>
          <p:cNvSpPr>
            <a:spLocks noGrp="1"/>
          </p:cNvSpPr>
          <p:nvPr>
            <p:ph type="sldNum" sz="quarter" idx="11"/>
          </p:nvPr>
        </p:nvSpPr>
        <p:spPr>
          <a:xfrm>
            <a:off x="9823251" y="5592196"/>
            <a:ext cx="762000" cy="228600"/>
          </a:xfrm>
        </p:spPr>
        <p:txBody>
          <a:bodyPr/>
          <a:lstStyle>
            <a:lvl1pPr algn="r">
              <a:defRPr/>
            </a:lvl1pPr>
          </a:lstStyle>
          <a:p>
            <a:fld id="{F17889F7-7963-4A16-ADF8-FEE4D97DC541}" type="slidenum">
              <a:rPr lang="en-GB" smtClean="0"/>
              <a:pPr/>
              <a:t>‹#›</a:t>
            </a:fld>
            <a:endParaRPr lang="en-GB"/>
          </a:p>
        </p:txBody>
      </p:sp>
      <p:sp>
        <p:nvSpPr>
          <p:cNvPr id="10" name="Text Placeholder 2"/>
          <p:cNvSpPr>
            <a:spLocks noGrp="1"/>
          </p:cNvSpPr>
          <p:nvPr>
            <p:ph type="body" idx="12" hasCustomPrompt="1"/>
          </p:nvPr>
        </p:nvSpPr>
        <p:spPr>
          <a:xfrm>
            <a:off x="287338" y="1022251"/>
            <a:ext cx="4101794"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11" name="Text Placeholder 2"/>
          <p:cNvSpPr>
            <a:spLocks noGrp="1"/>
          </p:cNvSpPr>
          <p:nvPr>
            <p:ph type="body" idx="13" hasCustomPrompt="1"/>
          </p:nvPr>
        </p:nvSpPr>
        <p:spPr>
          <a:xfrm>
            <a:off x="4787255" y="1022251"/>
            <a:ext cx="4105225"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12"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Tree>
    <p:extLst>
      <p:ext uri="{BB962C8B-B14F-4D97-AF65-F5344CB8AC3E}">
        <p14:creationId xmlns:p14="http://schemas.microsoft.com/office/powerpoint/2010/main" val="36353220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3 columns">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Power Point template - You can edit footer content by going into 'Insert' tab &gt; 'Header &amp; Footer'</a:t>
            </a:r>
            <a:endParaRPr lang="en-GB"/>
          </a:p>
        </p:txBody>
      </p:sp>
      <p:sp>
        <p:nvSpPr>
          <p:cNvPr id="5" name="Slide Number Placeholder 4"/>
          <p:cNvSpPr>
            <a:spLocks noGrp="1"/>
          </p:cNvSpPr>
          <p:nvPr>
            <p:ph type="sldNum" sz="quarter" idx="11"/>
          </p:nvPr>
        </p:nvSpPr>
        <p:spPr>
          <a:xfrm>
            <a:off x="9823251" y="5592196"/>
            <a:ext cx="762000" cy="228600"/>
          </a:xfrm>
        </p:spPr>
        <p:txBody>
          <a:bodyPr/>
          <a:lstStyle>
            <a:lvl1pPr algn="r">
              <a:defRPr/>
            </a:lvl1pPr>
          </a:lstStyle>
          <a:p>
            <a:fld id="{F17889F7-7963-4A16-ADF8-FEE4D97DC541}" type="slidenum">
              <a:rPr lang="en-GB" smtClean="0"/>
              <a:pPr/>
              <a:t>‹#›</a:t>
            </a:fld>
            <a:endParaRPr lang="en-GB"/>
          </a:p>
        </p:txBody>
      </p:sp>
      <p:sp>
        <p:nvSpPr>
          <p:cNvPr id="7" name="Text Placeholder 2"/>
          <p:cNvSpPr>
            <a:spLocks noGrp="1"/>
          </p:cNvSpPr>
          <p:nvPr>
            <p:ph type="body" idx="12" hasCustomPrompt="1"/>
          </p:nvPr>
        </p:nvSpPr>
        <p:spPr>
          <a:xfrm>
            <a:off x="284168" y="1022251"/>
            <a:ext cx="3097113"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8" name="Text Placeholder 2"/>
          <p:cNvSpPr>
            <a:spLocks noGrp="1"/>
          </p:cNvSpPr>
          <p:nvPr>
            <p:ph type="body" idx="13" hasCustomPrompt="1"/>
          </p:nvPr>
        </p:nvSpPr>
        <p:spPr>
          <a:xfrm>
            <a:off x="3816499" y="1022251"/>
            <a:ext cx="3097113"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9" name="Text Placeholder 2"/>
          <p:cNvSpPr>
            <a:spLocks noGrp="1"/>
          </p:cNvSpPr>
          <p:nvPr>
            <p:ph type="body" idx="14" hasCustomPrompt="1"/>
          </p:nvPr>
        </p:nvSpPr>
        <p:spPr>
          <a:xfrm>
            <a:off x="7399789" y="1022251"/>
            <a:ext cx="3096344"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12" name="Rectangle 34"/>
          <p:cNvSpPr>
            <a:spLocks noGrp="1" noChangeArrowheads="1"/>
          </p:cNvSpPr>
          <p:nvPr>
            <p:ph type="title" hasCustomPrompt="1"/>
          </p:nvPr>
        </p:nvSpPr>
        <p:spPr bwMode="auto">
          <a:xfrm>
            <a:off x="287338" y="302171"/>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Tree>
    <p:extLst>
      <p:ext uri="{BB962C8B-B14F-4D97-AF65-F5344CB8AC3E}">
        <p14:creationId xmlns:p14="http://schemas.microsoft.com/office/powerpoint/2010/main" val="36353220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7" name="Rectangle 33"/>
          <p:cNvSpPr>
            <a:spLocks noGrp="1" noChangeArrowheads="1"/>
          </p:cNvSpPr>
          <p:nvPr>
            <p:ph type="body" idx="1"/>
          </p:nvPr>
        </p:nvSpPr>
        <p:spPr bwMode="auto">
          <a:xfrm>
            <a:off x="287338" y="1022251"/>
            <a:ext cx="8605142" cy="4145979"/>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p>
            <a:pPr lvl="0"/>
            <a:r>
              <a:rPr lang="en-US" dirty="0" smtClean="0"/>
              <a:t>This could be your content highlight</a:t>
            </a:r>
          </a:p>
          <a:p>
            <a:pPr lvl="1"/>
            <a:r>
              <a:rPr lang="en-US" dirty="0" smtClean="0"/>
              <a:t>First point</a:t>
            </a:r>
          </a:p>
          <a:p>
            <a:pPr lvl="1"/>
            <a:r>
              <a:rPr lang="en-US" dirty="0" smtClean="0"/>
              <a:t>Second point</a:t>
            </a:r>
          </a:p>
          <a:p>
            <a:pPr lvl="1"/>
            <a:r>
              <a:rPr lang="en-US" dirty="0" smtClean="0"/>
              <a:t>Third point</a:t>
            </a:r>
          </a:p>
        </p:txBody>
      </p:sp>
      <p:sp>
        <p:nvSpPr>
          <p:cNvPr id="1058" name="Rectangle 34"/>
          <p:cNvSpPr>
            <a:spLocks noGrp="1" noChangeArrowheads="1"/>
          </p:cNvSpPr>
          <p:nvPr>
            <p:ph type="title"/>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p>
            <a:r>
              <a:rPr lang="en-US" kern="0" dirty="0" smtClean="0"/>
              <a:t>Your title – keep it short, size can vary between 14pt and 24pt</a:t>
            </a:r>
            <a:endParaRPr lang="en-GB" kern="0" dirty="0" smtClean="0"/>
          </a:p>
        </p:txBody>
      </p:sp>
      <p:sp>
        <p:nvSpPr>
          <p:cNvPr id="5" name="Footer Placeholder 3"/>
          <p:cNvSpPr>
            <a:spLocks noGrp="1"/>
          </p:cNvSpPr>
          <p:nvPr>
            <p:ph type="ftr" sz="quarter" idx="3"/>
          </p:nvPr>
        </p:nvSpPr>
        <p:spPr>
          <a:xfrm>
            <a:off x="658292" y="5592196"/>
            <a:ext cx="5678487" cy="228600"/>
          </a:xfrm>
          <a:prstGeom prst="rect">
            <a:avLst/>
          </a:prstGeom>
        </p:spPr>
        <p:txBody>
          <a:bodyPr/>
          <a:lstStyle>
            <a:lvl1pPr>
              <a:defRPr sz="800">
                <a:solidFill>
                  <a:schemeClr val="tx2"/>
                </a:solidFill>
              </a:defRPr>
            </a:lvl1pPr>
          </a:lstStyle>
          <a:p>
            <a:r>
              <a:rPr lang="en-US" smtClean="0"/>
              <a:t>Power Point template - You can edit footer content by going into 'Insert' tab &gt; 'Header &amp; Footer'</a:t>
            </a:r>
            <a:endParaRPr lang="en-GB" dirty="0"/>
          </a:p>
        </p:txBody>
      </p:sp>
      <p:sp>
        <p:nvSpPr>
          <p:cNvPr id="6" name="Slide Number Placeholder 4"/>
          <p:cNvSpPr>
            <a:spLocks noGrp="1"/>
          </p:cNvSpPr>
          <p:nvPr>
            <p:ph type="sldNum" sz="quarter" idx="4"/>
          </p:nvPr>
        </p:nvSpPr>
        <p:spPr>
          <a:xfrm>
            <a:off x="9823251" y="5592196"/>
            <a:ext cx="762000" cy="228600"/>
          </a:xfrm>
          <a:prstGeom prst="rect">
            <a:avLst/>
          </a:prstGeom>
        </p:spPr>
        <p:txBody>
          <a:bodyPr/>
          <a:lstStyle>
            <a:lvl1pPr algn="r">
              <a:defRPr sz="800">
                <a:solidFill>
                  <a:schemeClr val="tx2"/>
                </a:solidFill>
              </a:defRPr>
            </a:lvl1pPr>
          </a:lstStyle>
          <a:p>
            <a:fld id="{F17889F7-7963-4A16-ADF8-FEE4D97DC541}" type="slidenum">
              <a:rPr lang="en-GB" smtClean="0"/>
              <a:pPr/>
              <a:t>‹#›</a:t>
            </a:fld>
            <a:endParaRPr lang="en-GB"/>
          </a:p>
        </p:txBody>
      </p:sp>
      <p:pic>
        <p:nvPicPr>
          <p:cNvPr id="8" name="Picture 2" descr="C:\Users\ndenic\Documents\Design Projects\Logos\SWIFT_Logo Warm Grey.emf"/>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287338" y="5558755"/>
            <a:ext cx="288032" cy="28803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84" r:id="rId2"/>
    <p:sldLayoutId id="2147483680" r:id="rId3"/>
    <p:sldLayoutId id="2147483679" r:id="rId4"/>
    <p:sldLayoutId id="2147483689" r:id="rId5"/>
    <p:sldLayoutId id="2147483687" r:id="rId6"/>
    <p:sldLayoutId id="2147483686" r:id="rId7"/>
    <p:sldLayoutId id="2147483682" r:id="rId8"/>
    <p:sldLayoutId id="2147483681" r:id="rId9"/>
    <p:sldLayoutId id="2147483688" r:id="rId10"/>
    <p:sldLayoutId id="2147483652" r:id="rId11"/>
    <p:sldLayoutId id="2147483690" r:id="rId12"/>
    <p:sldLayoutId id="2147483691" r:id="rId13"/>
    <p:sldLayoutId id="2147483672" r:id="rId14"/>
    <p:sldLayoutId id="2147483692" r:id="rId15"/>
    <p:sldLayoutId id="2147483693" r:id="rId16"/>
    <p:sldLayoutId id="2147483695" r:id="rId17"/>
  </p:sldLayoutIdLst>
  <p:timing>
    <p:tnLst>
      <p:par>
        <p:cTn id="1" dur="indefinite" restart="never" nodeType="tmRoot"/>
      </p:par>
    </p:tnLst>
  </p:timing>
  <p:hf hdr="0" dt="0"/>
  <p:txStyles>
    <p:titleStyle>
      <a:lvl1pPr marL="0" marR="0" indent="0" algn="l" defTabSz="914400" rtl="0" eaLnBrk="1" fontAlgn="base" latinLnBrk="0" hangingPunct="1">
        <a:lnSpc>
          <a:spcPct val="100000"/>
        </a:lnSpc>
        <a:spcBef>
          <a:spcPct val="0"/>
        </a:spcBef>
        <a:spcAft>
          <a:spcPct val="0"/>
        </a:spcAft>
        <a:buClrTx/>
        <a:buSzTx/>
        <a:buFontTx/>
        <a:buNone/>
        <a:tabLst/>
        <a:defRPr sz="1800" b="1">
          <a:solidFill>
            <a:schemeClr val="tx2"/>
          </a:solidFill>
          <a:latin typeface="+mn-lt"/>
          <a:ea typeface="+mj-ea"/>
          <a:cs typeface="+mj-cs"/>
        </a:defRPr>
      </a:lvl1pPr>
      <a:lvl2pPr algn="l" rtl="0" eaLnBrk="1" fontAlgn="base" hangingPunct="1">
        <a:spcBef>
          <a:spcPct val="0"/>
        </a:spcBef>
        <a:spcAft>
          <a:spcPct val="0"/>
        </a:spcAft>
        <a:defRPr sz="3800">
          <a:solidFill>
            <a:schemeClr val="tx2"/>
          </a:solidFill>
          <a:latin typeface="Times New Roman" pitchFamily="18" charset="0"/>
        </a:defRPr>
      </a:lvl2pPr>
      <a:lvl3pPr algn="l" rtl="0" eaLnBrk="1" fontAlgn="base" hangingPunct="1">
        <a:spcBef>
          <a:spcPct val="0"/>
        </a:spcBef>
        <a:spcAft>
          <a:spcPct val="0"/>
        </a:spcAft>
        <a:defRPr sz="3800">
          <a:solidFill>
            <a:schemeClr val="tx2"/>
          </a:solidFill>
          <a:latin typeface="Times New Roman" pitchFamily="18" charset="0"/>
        </a:defRPr>
      </a:lvl3pPr>
      <a:lvl4pPr algn="l" rtl="0" eaLnBrk="1" fontAlgn="base" hangingPunct="1">
        <a:spcBef>
          <a:spcPct val="0"/>
        </a:spcBef>
        <a:spcAft>
          <a:spcPct val="0"/>
        </a:spcAft>
        <a:defRPr sz="3800">
          <a:solidFill>
            <a:schemeClr val="tx2"/>
          </a:solidFill>
          <a:latin typeface="Times New Roman" pitchFamily="18" charset="0"/>
        </a:defRPr>
      </a:lvl4pPr>
      <a:lvl5pPr algn="l" rtl="0" eaLnBrk="1" fontAlgn="base" hangingPunct="1">
        <a:spcBef>
          <a:spcPct val="0"/>
        </a:spcBef>
        <a:spcAft>
          <a:spcPct val="0"/>
        </a:spcAft>
        <a:defRPr sz="3800">
          <a:solidFill>
            <a:schemeClr val="tx2"/>
          </a:solidFill>
          <a:latin typeface="Times New Roman" pitchFamily="18" charset="0"/>
        </a:defRPr>
      </a:lvl5pPr>
      <a:lvl6pPr marL="539856" algn="l" rtl="0" eaLnBrk="1" fontAlgn="base" hangingPunct="1">
        <a:spcBef>
          <a:spcPct val="0"/>
        </a:spcBef>
        <a:spcAft>
          <a:spcPct val="0"/>
        </a:spcAft>
        <a:defRPr sz="3800">
          <a:solidFill>
            <a:schemeClr val="tx2"/>
          </a:solidFill>
          <a:latin typeface="Times New Roman" pitchFamily="18" charset="0"/>
        </a:defRPr>
      </a:lvl6pPr>
      <a:lvl7pPr marL="1079708" algn="l" rtl="0" eaLnBrk="1" fontAlgn="base" hangingPunct="1">
        <a:spcBef>
          <a:spcPct val="0"/>
        </a:spcBef>
        <a:spcAft>
          <a:spcPct val="0"/>
        </a:spcAft>
        <a:defRPr sz="3800">
          <a:solidFill>
            <a:schemeClr val="tx2"/>
          </a:solidFill>
          <a:latin typeface="Times New Roman" pitchFamily="18" charset="0"/>
        </a:defRPr>
      </a:lvl7pPr>
      <a:lvl8pPr marL="1619564" algn="l" rtl="0" eaLnBrk="1" fontAlgn="base" hangingPunct="1">
        <a:spcBef>
          <a:spcPct val="0"/>
        </a:spcBef>
        <a:spcAft>
          <a:spcPct val="0"/>
        </a:spcAft>
        <a:defRPr sz="3800">
          <a:solidFill>
            <a:schemeClr val="tx2"/>
          </a:solidFill>
          <a:latin typeface="Times New Roman" pitchFamily="18" charset="0"/>
        </a:defRPr>
      </a:lvl8pPr>
      <a:lvl9pPr marL="2159418" algn="l" rtl="0" eaLnBrk="1" fontAlgn="base" hangingPunct="1">
        <a:spcBef>
          <a:spcPct val="0"/>
        </a:spcBef>
        <a:spcAft>
          <a:spcPct val="0"/>
        </a:spcAft>
        <a:defRPr sz="3800">
          <a:solidFill>
            <a:schemeClr val="tx2"/>
          </a:solidFill>
          <a:latin typeface="Times New Roman" pitchFamily="18" charset="0"/>
        </a:defRPr>
      </a:lvl9pPr>
    </p:titleStyle>
    <p:bodyStyle>
      <a:lvl1pPr marL="0" indent="0" algn="l" rtl="0" eaLnBrk="1" fontAlgn="base" hangingPunct="1">
        <a:spcBef>
          <a:spcPct val="20000"/>
        </a:spcBef>
        <a:spcAft>
          <a:spcPct val="0"/>
        </a:spcAft>
        <a:buNone/>
        <a:defRPr sz="1800" b="1">
          <a:solidFill>
            <a:schemeClr val="tx2"/>
          </a:solidFill>
          <a:latin typeface="+mn-lt"/>
          <a:ea typeface="+mn-ea"/>
          <a:cs typeface="+mn-cs"/>
        </a:defRPr>
      </a:lvl1pPr>
      <a:lvl2pPr marL="526735" indent="-251183" algn="l" rtl="0" eaLnBrk="1" fontAlgn="base" hangingPunct="1">
        <a:spcBef>
          <a:spcPct val="20000"/>
        </a:spcBef>
        <a:spcAft>
          <a:spcPct val="0"/>
        </a:spcAft>
        <a:buFont typeface="Arial" panose="020B0604020202020204" pitchFamily="34" charset="0"/>
        <a:buChar char="̶"/>
        <a:defRPr sz="1400" baseline="0">
          <a:solidFill>
            <a:schemeClr val="tx2"/>
          </a:solidFill>
          <a:latin typeface="+mn-lt"/>
        </a:defRPr>
      </a:lvl2pPr>
      <a:lvl3pPr marL="744174" indent="-215567" algn="l" rtl="0" eaLnBrk="1" fontAlgn="base" hangingPunct="1">
        <a:spcBef>
          <a:spcPct val="20000"/>
        </a:spcBef>
        <a:spcAft>
          <a:spcPct val="0"/>
        </a:spcAft>
        <a:buFont typeface="Courier New" panose="02070309020205020404" pitchFamily="49" charset="0"/>
        <a:buChar char="o"/>
        <a:defRPr sz="1400">
          <a:solidFill>
            <a:schemeClr val="tx2"/>
          </a:solidFill>
          <a:latin typeface="+mn-lt"/>
        </a:defRPr>
      </a:lvl3pPr>
      <a:lvl4pPr marL="1212799" indent="-269926" algn="l" rtl="0" eaLnBrk="1" fontAlgn="base" hangingPunct="1">
        <a:spcBef>
          <a:spcPct val="20000"/>
        </a:spcBef>
        <a:spcAft>
          <a:spcPct val="0"/>
        </a:spcAft>
        <a:buChar char="–"/>
        <a:defRPr sz="1400">
          <a:solidFill>
            <a:schemeClr val="tx2"/>
          </a:solidFill>
          <a:latin typeface="+mn-lt"/>
        </a:defRPr>
      </a:lvl4pPr>
      <a:lvl5pPr marL="1484599" indent="-269926" algn="l" rtl="0" eaLnBrk="1" fontAlgn="base" hangingPunct="1">
        <a:spcBef>
          <a:spcPct val="20000"/>
        </a:spcBef>
        <a:spcAft>
          <a:spcPct val="0"/>
        </a:spcAft>
        <a:buChar char="–"/>
        <a:defRPr sz="1200">
          <a:solidFill>
            <a:schemeClr val="tx2"/>
          </a:solidFill>
          <a:latin typeface="+mn-lt"/>
        </a:defRPr>
      </a:lvl5pPr>
      <a:lvl6pPr marL="2024454" indent="-269926" algn="l" rtl="0" eaLnBrk="1" fontAlgn="base" hangingPunct="1">
        <a:spcBef>
          <a:spcPct val="20000"/>
        </a:spcBef>
        <a:spcAft>
          <a:spcPct val="0"/>
        </a:spcAft>
        <a:buChar char="–"/>
        <a:defRPr sz="1900">
          <a:solidFill>
            <a:srgbClr val="000000"/>
          </a:solidFill>
          <a:latin typeface="+mn-lt"/>
        </a:defRPr>
      </a:lvl6pPr>
      <a:lvl7pPr marL="2564309" indent="-269926" algn="l" rtl="0" eaLnBrk="1" fontAlgn="base" hangingPunct="1">
        <a:spcBef>
          <a:spcPct val="20000"/>
        </a:spcBef>
        <a:spcAft>
          <a:spcPct val="0"/>
        </a:spcAft>
        <a:buChar char="–"/>
        <a:defRPr sz="1900">
          <a:solidFill>
            <a:srgbClr val="000000"/>
          </a:solidFill>
          <a:latin typeface="+mn-lt"/>
        </a:defRPr>
      </a:lvl7pPr>
      <a:lvl8pPr marL="3104164" indent="-269926" algn="l" rtl="0" eaLnBrk="1" fontAlgn="base" hangingPunct="1">
        <a:spcBef>
          <a:spcPct val="20000"/>
        </a:spcBef>
        <a:spcAft>
          <a:spcPct val="0"/>
        </a:spcAft>
        <a:buChar char="–"/>
        <a:defRPr sz="1900">
          <a:solidFill>
            <a:srgbClr val="000000"/>
          </a:solidFill>
          <a:latin typeface="+mn-lt"/>
        </a:defRPr>
      </a:lvl8pPr>
      <a:lvl9pPr marL="3644017" indent="-269926" algn="l" rtl="0" eaLnBrk="1" fontAlgn="base" hangingPunct="1">
        <a:spcBef>
          <a:spcPct val="20000"/>
        </a:spcBef>
        <a:spcAft>
          <a:spcPct val="0"/>
        </a:spcAft>
        <a:buChar char="–"/>
        <a:defRPr sz="1900">
          <a:solidFill>
            <a:srgbClr val="000000"/>
          </a:solidFill>
          <a:latin typeface="+mn-lt"/>
        </a:defRPr>
      </a:lvl9pPr>
    </p:bodyStyle>
    <p:otherStyle>
      <a:defPPr>
        <a:defRPr lang="en-US"/>
      </a:defPPr>
      <a:lvl1pPr marL="0" algn="l" defTabSz="1079708" rtl="0" eaLnBrk="1" latinLnBrk="0" hangingPunct="1">
        <a:defRPr sz="2100" kern="1200">
          <a:solidFill>
            <a:schemeClr val="tx1"/>
          </a:solidFill>
          <a:latin typeface="+mn-lt"/>
          <a:ea typeface="+mn-ea"/>
          <a:cs typeface="+mn-cs"/>
        </a:defRPr>
      </a:lvl1pPr>
      <a:lvl2pPr marL="539856" algn="l" defTabSz="1079708" rtl="0" eaLnBrk="1" latinLnBrk="0" hangingPunct="1">
        <a:defRPr sz="2100" kern="1200">
          <a:solidFill>
            <a:schemeClr val="tx1"/>
          </a:solidFill>
          <a:latin typeface="+mn-lt"/>
          <a:ea typeface="+mn-ea"/>
          <a:cs typeface="+mn-cs"/>
        </a:defRPr>
      </a:lvl2pPr>
      <a:lvl3pPr marL="1079708" algn="l" defTabSz="1079708" rtl="0" eaLnBrk="1" latinLnBrk="0" hangingPunct="1">
        <a:defRPr sz="2100" kern="1200">
          <a:solidFill>
            <a:schemeClr val="tx1"/>
          </a:solidFill>
          <a:latin typeface="+mn-lt"/>
          <a:ea typeface="+mn-ea"/>
          <a:cs typeface="+mn-cs"/>
        </a:defRPr>
      </a:lvl3pPr>
      <a:lvl4pPr marL="1619564" algn="l" defTabSz="1079708" rtl="0" eaLnBrk="1" latinLnBrk="0" hangingPunct="1">
        <a:defRPr sz="2100" kern="1200">
          <a:solidFill>
            <a:schemeClr val="tx1"/>
          </a:solidFill>
          <a:latin typeface="+mn-lt"/>
          <a:ea typeface="+mn-ea"/>
          <a:cs typeface="+mn-cs"/>
        </a:defRPr>
      </a:lvl4pPr>
      <a:lvl5pPr marL="2159418" algn="l" defTabSz="1079708" rtl="0" eaLnBrk="1" latinLnBrk="0" hangingPunct="1">
        <a:defRPr sz="2100" kern="1200">
          <a:solidFill>
            <a:schemeClr val="tx1"/>
          </a:solidFill>
          <a:latin typeface="+mn-lt"/>
          <a:ea typeface="+mn-ea"/>
          <a:cs typeface="+mn-cs"/>
        </a:defRPr>
      </a:lvl5pPr>
      <a:lvl6pPr marL="2699273" algn="l" defTabSz="1079708" rtl="0" eaLnBrk="1" latinLnBrk="0" hangingPunct="1">
        <a:defRPr sz="2100" kern="1200">
          <a:solidFill>
            <a:schemeClr val="tx1"/>
          </a:solidFill>
          <a:latin typeface="+mn-lt"/>
          <a:ea typeface="+mn-ea"/>
          <a:cs typeface="+mn-cs"/>
        </a:defRPr>
      </a:lvl6pPr>
      <a:lvl7pPr marL="3239127" algn="l" defTabSz="1079708" rtl="0" eaLnBrk="1" latinLnBrk="0" hangingPunct="1">
        <a:defRPr sz="2100" kern="1200">
          <a:solidFill>
            <a:schemeClr val="tx1"/>
          </a:solidFill>
          <a:latin typeface="+mn-lt"/>
          <a:ea typeface="+mn-ea"/>
          <a:cs typeface="+mn-cs"/>
        </a:defRPr>
      </a:lvl7pPr>
      <a:lvl8pPr marL="3778982" algn="l" defTabSz="1079708" rtl="0" eaLnBrk="1" latinLnBrk="0" hangingPunct="1">
        <a:defRPr sz="2100" kern="1200">
          <a:solidFill>
            <a:schemeClr val="tx1"/>
          </a:solidFill>
          <a:latin typeface="+mn-lt"/>
          <a:ea typeface="+mn-ea"/>
          <a:cs typeface="+mn-cs"/>
        </a:defRPr>
      </a:lvl8pPr>
      <a:lvl9pPr marL="4318837" algn="l" defTabSz="1079708"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4.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api.iso20022.or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ctrTitle"/>
          </p:nvPr>
        </p:nvSpPr>
        <p:spPr/>
        <p:txBody>
          <a:bodyPr/>
          <a:lstStyle/>
          <a:p>
            <a:r>
              <a:rPr lang="en-US" sz="4000" dirty="0" smtClean="0"/>
              <a:t>ISO 20022 and APIs</a:t>
            </a:r>
            <a:endParaRPr lang="en-GB" sz="4000" dirty="0"/>
          </a:p>
        </p:txBody>
      </p:sp>
    </p:spTree>
    <p:extLst>
      <p:ext uri="{BB962C8B-B14F-4D97-AF65-F5344CB8AC3E}">
        <p14:creationId xmlns:p14="http://schemas.microsoft.com/office/powerpoint/2010/main" val="3290766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123" y="1423915"/>
            <a:ext cx="9740360" cy="4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5"/>
          <p:cNvSpPr>
            <a:spLocks noGrp="1"/>
          </p:cNvSpPr>
          <p:nvPr>
            <p:ph type="title"/>
          </p:nvPr>
        </p:nvSpPr>
        <p:spPr>
          <a:xfrm>
            <a:off x="287338" y="232051"/>
            <a:ext cx="8605142" cy="812943"/>
          </a:xfrm>
          <a:noFill/>
          <a:ln w="9525">
            <a:noFill/>
            <a:miter lim="800000"/>
            <a:headEnd/>
            <a:tailEnd/>
          </a:ln>
          <a:effectLst/>
        </p:spPr>
        <p:txBody>
          <a:bodyPr vert="horz" wrap="square" lIns="107970" tIns="53985" rIns="107970" bIns="53985" numCol="1" anchor="t" anchorCtr="0" compatLnSpc="1">
            <a:prstTxWarp prst="textNoShape">
              <a:avLst/>
            </a:prstTxWarp>
          </a:bodyPr>
          <a:lstStyle/>
          <a:p>
            <a:r>
              <a:rPr lang="en-GB" dirty="0" smtClean="0"/>
              <a:t>Extreme fragmented payments landscape,</a:t>
            </a:r>
            <a:r>
              <a:rPr lang="en-GB" dirty="0"/>
              <a:t/>
            </a:r>
            <a:br>
              <a:rPr lang="en-GB" dirty="0"/>
            </a:br>
            <a:r>
              <a:rPr lang="en-GB" dirty="0"/>
              <a:t>but the business standards remain the same…</a:t>
            </a:r>
          </a:p>
        </p:txBody>
      </p:sp>
      <p:grpSp>
        <p:nvGrpSpPr>
          <p:cNvPr id="7" name="Group 6"/>
          <p:cNvGrpSpPr/>
          <p:nvPr/>
        </p:nvGrpSpPr>
        <p:grpSpPr>
          <a:xfrm>
            <a:off x="4392563" y="2844120"/>
            <a:ext cx="576064" cy="684251"/>
            <a:chOff x="2699618" y="4334619"/>
            <a:chExt cx="576064" cy="684251"/>
          </a:xfrm>
        </p:grpSpPr>
        <p:pic>
          <p:nvPicPr>
            <p:cNvPr id="8" name="Picture 2" descr="\\dropbox.swift.com@SSL\DavWWWRoot\dropbox\kketels\Pictures\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8299"/>
            <a:stretch/>
          </p:blipFill>
          <p:spPr bwMode="auto">
            <a:xfrm>
              <a:off x="2699618" y="4334619"/>
              <a:ext cx="576064" cy="50736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rotWithShape="1">
            <a:blip r:embed="rId5">
              <a:extLst>
                <a:ext uri="{28A0092B-C50C-407E-A947-70E740481C1C}">
                  <a14:useLocalDpi xmlns:a14="http://schemas.microsoft.com/office/drawing/2010/main" val="0"/>
                </a:ext>
              </a:extLst>
            </a:blip>
            <a:srcRect l="39253" t="17629"/>
            <a:stretch/>
          </p:blipFill>
          <p:spPr>
            <a:xfrm>
              <a:off x="2737845" y="4854106"/>
              <a:ext cx="480250" cy="164764"/>
            </a:xfrm>
            <a:prstGeom prst="rect">
              <a:avLst/>
            </a:prstGeom>
          </p:spPr>
        </p:pic>
      </p:grpSp>
      <p:grpSp>
        <p:nvGrpSpPr>
          <p:cNvPr id="10" name="Group 9"/>
          <p:cNvGrpSpPr/>
          <p:nvPr/>
        </p:nvGrpSpPr>
        <p:grpSpPr>
          <a:xfrm>
            <a:off x="6135176" y="4124178"/>
            <a:ext cx="576064" cy="684251"/>
            <a:chOff x="2699618" y="4334619"/>
            <a:chExt cx="576064" cy="684251"/>
          </a:xfrm>
        </p:grpSpPr>
        <p:pic>
          <p:nvPicPr>
            <p:cNvPr id="11" name="Picture 2" descr="\\dropbox.swift.com@SSL\DavWWWRoot\dropbox\kketels\Pictures\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8299"/>
            <a:stretch/>
          </p:blipFill>
          <p:spPr bwMode="auto">
            <a:xfrm>
              <a:off x="2699618" y="4334619"/>
              <a:ext cx="576064" cy="5073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rotWithShape="1">
            <a:blip r:embed="rId5">
              <a:extLst>
                <a:ext uri="{28A0092B-C50C-407E-A947-70E740481C1C}">
                  <a14:useLocalDpi xmlns:a14="http://schemas.microsoft.com/office/drawing/2010/main" val="0"/>
                </a:ext>
              </a:extLst>
            </a:blip>
            <a:srcRect l="39253" t="17629"/>
            <a:stretch/>
          </p:blipFill>
          <p:spPr>
            <a:xfrm>
              <a:off x="2737845" y="4854106"/>
              <a:ext cx="480250" cy="164764"/>
            </a:xfrm>
            <a:prstGeom prst="rect">
              <a:avLst/>
            </a:prstGeom>
          </p:spPr>
        </p:pic>
      </p:grpSp>
      <p:grpSp>
        <p:nvGrpSpPr>
          <p:cNvPr id="14" name="Group 13"/>
          <p:cNvGrpSpPr/>
          <p:nvPr/>
        </p:nvGrpSpPr>
        <p:grpSpPr>
          <a:xfrm>
            <a:off x="7776939" y="3528371"/>
            <a:ext cx="576064" cy="684251"/>
            <a:chOff x="2699618" y="4334619"/>
            <a:chExt cx="576064" cy="684251"/>
          </a:xfrm>
        </p:grpSpPr>
        <p:pic>
          <p:nvPicPr>
            <p:cNvPr id="15" name="Picture 2" descr="\\dropbox.swift.com@SSL\DavWWWRoot\dropbox\kketels\Pictures\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8299"/>
            <a:stretch/>
          </p:blipFill>
          <p:spPr bwMode="auto">
            <a:xfrm>
              <a:off x="2699618" y="4334619"/>
              <a:ext cx="576064" cy="50736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l="39253" t="17629"/>
            <a:stretch/>
          </p:blipFill>
          <p:spPr>
            <a:xfrm>
              <a:off x="2737845" y="4854106"/>
              <a:ext cx="480250" cy="164764"/>
            </a:xfrm>
            <a:prstGeom prst="rect">
              <a:avLst/>
            </a:prstGeom>
          </p:spPr>
        </p:pic>
      </p:grpSp>
      <p:grpSp>
        <p:nvGrpSpPr>
          <p:cNvPr id="20" name="Group 19"/>
          <p:cNvGrpSpPr/>
          <p:nvPr/>
        </p:nvGrpSpPr>
        <p:grpSpPr>
          <a:xfrm>
            <a:off x="3672483" y="4289416"/>
            <a:ext cx="576064" cy="684251"/>
            <a:chOff x="2699618" y="4334619"/>
            <a:chExt cx="576064" cy="684251"/>
          </a:xfrm>
        </p:grpSpPr>
        <p:pic>
          <p:nvPicPr>
            <p:cNvPr id="21" name="Picture 2" descr="\\dropbox.swift.com@SSL\DavWWWRoot\dropbox\kketels\Pictures\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8299"/>
            <a:stretch/>
          </p:blipFill>
          <p:spPr bwMode="auto">
            <a:xfrm>
              <a:off x="2699618" y="4334619"/>
              <a:ext cx="576064" cy="507364"/>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p:cNvPicPr>
              <a:picLocks noChangeAspect="1"/>
            </p:cNvPicPr>
            <p:nvPr/>
          </p:nvPicPr>
          <p:blipFill rotWithShape="1">
            <a:blip r:embed="rId5">
              <a:extLst>
                <a:ext uri="{28A0092B-C50C-407E-A947-70E740481C1C}">
                  <a14:useLocalDpi xmlns:a14="http://schemas.microsoft.com/office/drawing/2010/main" val="0"/>
                </a:ext>
              </a:extLst>
            </a:blip>
            <a:srcRect l="39253" t="17629"/>
            <a:stretch/>
          </p:blipFill>
          <p:spPr>
            <a:xfrm>
              <a:off x="2737845" y="4854106"/>
              <a:ext cx="480250" cy="164764"/>
            </a:xfrm>
            <a:prstGeom prst="rect">
              <a:avLst/>
            </a:prstGeom>
          </p:spPr>
        </p:pic>
      </p:grpSp>
      <p:sp>
        <p:nvSpPr>
          <p:cNvPr id="2" name="Footer Placeholder 1"/>
          <p:cNvSpPr>
            <a:spLocks noGrp="1"/>
          </p:cNvSpPr>
          <p:nvPr>
            <p:ph type="ftr" sz="quarter" idx="10"/>
          </p:nvPr>
        </p:nvSpPr>
        <p:spPr>
          <a:xfrm>
            <a:off x="3690461" y="6315334"/>
            <a:ext cx="3420428" cy="323541"/>
          </a:xfrm>
        </p:spPr>
        <p:txBody>
          <a:bodyPr/>
          <a:lstStyle/>
          <a:p>
            <a:r>
              <a:rPr lang="en-US" smtClean="0"/>
              <a:t>Power Point template - You can edit footer content by going into 'Insert' tab &gt; 'Header &amp; Footer'</a:t>
            </a:r>
            <a:endParaRPr lang="en-GB"/>
          </a:p>
        </p:txBody>
      </p:sp>
      <p:grpSp>
        <p:nvGrpSpPr>
          <p:cNvPr id="18" name="Group 17"/>
          <p:cNvGrpSpPr/>
          <p:nvPr/>
        </p:nvGrpSpPr>
        <p:grpSpPr>
          <a:xfrm>
            <a:off x="1872283" y="1094259"/>
            <a:ext cx="576064" cy="684251"/>
            <a:chOff x="2699618" y="4334619"/>
            <a:chExt cx="576064" cy="684251"/>
          </a:xfrm>
        </p:grpSpPr>
        <p:pic>
          <p:nvPicPr>
            <p:cNvPr id="19" name="Picture 2" descr="\\dropbox.swift.com@SSL\DavWWWRoot\dropbox\kketels\Pictures\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8299"/>
            <a:stretch/>
          </p:blipFill>
          <p:spPr bwMode="auto">
            <a:xfrm>
              <a:off x="2699618" y="4334619"/>
              <a:ext cx="576064" cy="507364"/>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p:cNvPicPr>
              <a:picLocks noChangeAspect="1"/>
            </p:cNvPicPr>
            <p:nvPr/>
          </p:nvPicPr>
          <p:blipFill rotWithShape="1">
            <a:blip r:embed="rId5">
              <a:extLst>
                <a:ext uri="{28A0092B-C50C-407E-A947-70E740481C1C}">
                  <a14:useLocalDpi xmlns:a14="http://schemas.microsoft.com/office/drawing/2010/main" val="0"/>
                </a:ext>
              </a:extLst>
            </a:blip>
            <a:srcRect l="39253" t="17629"/>
            <a:stretch/>
          </p:blipFill>
          <p:spPr>
            <a:xfrm>
              <a:off x="2737845" y="4854106"/>
              <a:ext cx="480250" cy="164764"/>
            </a:xfrm>
            <a:prstGeom prst="rect">
              <a:avLst/>
            </a:prstGeom>
          </p:spPr>
        </p:pic>
      </p:grpSp>
    </p:spTree>
    <p:extLst>
      <p:ext uri="{BB962C8B-B14F-4D97-AF65-F5344CB8AC3E}">
        <p14:creationId xmlns:p14="http://schemas.microsoft.com/office/powerpoint/2010/main" val="1080847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par>
                          <p:cTn id="16" fill="hold">
                            <p:stCondLst>
                              <p:cond delay="2500"/>
                            </p:stCondLst>
                            <p:childTnLst>
                              <p:par>
                                <p:cTn id="17" presetID="1" presetClass="entr" presetSubtype="0"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par>
                          <p:cTn id="19" fill="hold">
                            <p:stCondLst>
                              <p:cond delay="2500"/>
                            </p:stCondLst>
                            <p:childTnLst>
                              <p:par>
                                <p:cTn id="20" presetID="10" presetClass="entr" presetSubtype="0" fill="hold" nodeType="afterEffect">
                                  <p:stCondLst>
                                    <p:cond delay="100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lIns="108018" tIns="54009" rIns="108018" bIns="54009"/>
          <a:lstStyle/>
          <a:p>
            <a:r>
              <a:rPr lang="en-US" dirty="0" smtClean="0"/>
              <a:t>ISO 20022 API workshop</a:t>
            </a:r>
            <a:endParaRPr lang="en-GB" dirty="0"/>
          </a:p>
        </p:txBody>
      </p:sp>
      <p:sp>
        <p:nvSpPr>
          <p:cNvPr id="5" name="Slide Number Placeholder 4"/>
          <p:cNvSpPr>
            <a:spLocks noGrp="1"/>
          </p:cNvSpPr>
          <p:nvPr>
            <p:ph type="sldNum" sz="quarter" idx="11"/>
          </p:nvPr>
        </p:nvSpPr>
        <p:spPr/>
        <p:txBody>
          <a:bodyPr lIns="108018" tIns="54009" rIns="108018" bIns="54009"/>
          <a:lstStyle/>
          <a:p>
            <a:fld id="{3BE6FACD-5728-4D47-ACEC-2B92F3C8389F}" type="slidenum">
              <a:rPr lang="en-GB" smtClean="0"/>
              <a:t>3</a:t>
            </a:fld>
            <a:endParaRPr lang="en-GB"/>
          </a:p>
        </p:txBody>
      </p:sp>
      <p:sp>
        <p:nvSpPr>
          <p:cNvPr id="3" name="TextBox 2"/>
          <p:cNvSpPr txBox="1"/>
          <p:nvPr/>
        </p:nvSpPr>
        <p:spPr>
          <a:xfrm>
            <a:off x="467227" y="2102638"/>
            <a:ext cx="7144994" cy="693848"/>
          </a:xfrm>
          <a:prstGeom prst="rect">
            <a:avLst/>
          </a:prstGeom>
          <a:noFill/>
        </p:spPr>
        <p:txBody>
          <a:bodyPr wrap="square" lIns="108018" tIns="54009" rIns="108018" bIns="54009" rtlCol="0">
            <a:spAutoFit/>
          </a:bodyPr>
          <a:lstStyle/>
          <a:p>
            <a:r>
              <a:rPr lang="en-GB" sz="3800" smtClean="0">
                <a:solidFill>
                  <a:schemeClr val="bg1"/>
                </a:solidFill>
              </a:rPr>
              <a:t>PayLater standard</a:t>
            </a:r>
            <a:endParaRPr lang="en-GB" sz="3800" dirty="0">
              <a:solidFill>
                <a:schemeClr val="bg1"/>
              </a:solidFill>
            </a:endParaRPr>
          </a:p>
        </p:txBody>
      </p:sp>
    </p:spTree>
    <p:extLst>
      <p:ext uri="{BB962C8B-B14F-4D97-AF65-F5344CB8AC3E}">
        <p14:creationId xmlns:p14="http://schemas.microsoft.com/office/powerpoint/2010/main" val="1991235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F17889F7-7963-4A16-ADF8-FEE4D97DC541}" type="slidenum">
              <a:rPr lang="en-GB" smtClean="0"/>
              <a:pPr/>
              <a:t>4</a:t>
            </a:fld>
            <a:endParaRPr lang="en-GB"/>
          </a:p>
        </p:txBody>
      </p:sp>
      <p:sp>
        <p:nvSpPr>
          <p:cNvPr id="4" name="Title 3"/>
          <p:cNvSpPr>
            <a:spLocks noGrp="1"/>
          </p:cNvSpPr>
          <p:nvPr>
            <p:ph type="title"/>
          </p:nvPr>
        </p:nvSpPr>
        <p:spPr/>
        <p:txBody>
          <a:bodyPr/>
          <a:lstStyle/>
          <a:p>
            <a:r>
              <a:rPr lang="en-GB" dirty="0" smtClean="0"/>
              <a:t>Who’s involved</a:t>
            </a:r>
            <a:endParaRPr lang="en-GB" dirty="0"/>
          </a:p>
        </p:txBody>
      </p:sp>
      <p:sp>
        <p:nvSpPr>
          <p:cNvPr id="5" name="Content Placeholder 4"/>
          <p:cNvSpPr>
            <a:spLocks noGrp="1"/>
          </p:cNvSpPr>
          <p:nvPr>
            <p:ph sz="quarter" idx="12"/>
          </p:nvPr>
        </p:nvSpPr>
        <p:spPr/>
        <p:txBody>
          <a:bodyPr/>
          <a:lstStyle/>
          <a:p>
            <a:r>
              <a:rPr lang="en-GB" dirty="0" smtClean="0"/>
              <a:t>Standards bodies</a:t>
            </a:r>
          </a:p>
          <a:p>
            <a:pPr lvl="1"/>
            <a:r>
              <a:rPr lang="en-GB" dirty="0" smtClean="0"/>
              <a:t>ISO 20022, Berlin Group…</a:t>
            </a:r>
          </a:p>
          <a:p>
            <a:r>
              <a:rPr lang="en-GB" dirty="0" smtClean="0"/>
              <a:t>Banks</a:t>
            </a:r>
          </a:p>
          <a:p>
            <a:pPr lvl="1"/>
            <a:r>
              <a:rPr lang="en-GB" dirty="0" smtClean="0"/>
              <a:t>Citibank, Lloyds, Nordea…</a:t>
            </a:r>
          </a:p>
          <a:p>
            <a:pPr indent="-251183"/>
            <a:r>
              <a:rPr lang="en-GB" dirty="0" smtClean="0"/>
              <a:t>Merchants</a:t>
            </a:r>
          </a:p>
          <a:p>
            <a:pPr lvl="1"/>
            <a:r>
              <a:rPr lang="en-GB" dirty="0" smtClean="0"/>
              <a:t>Electrolux, booking.com, Amazon…</a:t>
            </a:r>
          </a:p>
          <a:p>
            <a:pPr indent="-251183"/>
            <a:r>
              <a:rPr lang="en-GB" dirty="0" smtClean="0"/>
              <a:t>Service Providers</a:t>
            </a:r>
          </a:p>
          <a:p>
            <a:pPr lvl="1"/>
            <a:r>
              <a:rPr lang="en-GB" dirty="0" smtClean="0"/>
              <a:t>Google, SWIFT,…</a:t>
            </a:r>
          </a:p>
          <a:p>
            <a:endParaRPr lang="en-GB" dirty="0"/>
          </a:p>
        </p:txBody>
      </p:sp>
    </p:spTree>
    <p:extLst>
      <p:ext uri="{BB962C8B-B14F-4D97-AF65-F5344CB8AC3E}">
        <p14:creationId xmlns:p14="http://schemas.microsoft.com/office/powerpoint/2010/main" val="3772953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Power Point template - You can edit footer content by going into 'Insert' tab &gt; 'Header &amp; Footer'</a:t>
            </a:r>
            <a:endParaRPr lang="en-GB"/>
          </a:p>
        </p:txBody>
      </p:sp>
      <p:sp>
        <p:nvSpPr>
          <p:cNvPr id="3" name="Slide Number Placeholder 2"/>
          <p:cNvSpPr>
            <a:spLocks noGrp="1"/>
          </p:cNvSpPr>
          <p:nvPr>
            <p:ph type="sldNum" sz="quarter" idx="11"/>
          </p:nvPr>
        </p:nvSpPr>
        <p:spPr/>
        <p:txBody>
          <a:bodyPr/>
          <a:lstStyle/>
          <a:p>
            <a:fld id="{F17889F7-7963-4A16-ADF8-FEE4D97DC541}" type="slidenum">
              <a:rPr lang="en-GB" smtClean="0"/>
              <a:pPr/>
              <a:t>5</a:t>
            </a:fld>
            <a:endParaRPr lang="en-GB"/>
          </a:p>
        </p:txBody>
      </p:sp>
      <p:sp>
        <p:nvSpPr>
          <p:cNvPr id="4" name="Title 3"/>
          <p:cNvSpPr>
            <a:spLocks noGrp="1"/>
          </p:cNvSpPr>
          <p:nvPr>
            <p:ph type="title"/>
          </p:nvPr>
        </p:nvSpPr>
        <p:spPr/>
        <p:txBody>
          <a:bodyPr/>
          <a:lstStyle/>
          <a:p>
            <a:r>
              <a:rPr lang="en-GB" dirty="0" smtClean="0"/>
              <a:t>Define the </a:t>
            </a:r>
            <a:br>
              <a:rPr lang="en-GB" dirty="0" smtClean="0"/>
            </a:br>
            <a:r>
              <a:rPr lang="en-GB" dirty="0" err="1" smtClean="0"/>
              <a:t>Paylater</a:t>
            </a:r>
            <a:r>
              <a:rPr lang="en-GB" dirty="0" smtClean="0"/>
              <a:t> Flows</a:t>
            </a:r>
            <a:endParaRPr lang="en-GB" dirty="0"/>
          </a:p>
        </p:txBody>
      </p:sp>
      <p:pic>
        <p:nvPicPr>
          <p:cNvPr id="6" name="Content Placeholder 5"/>
          <p:cNvPicPr>
            <a:picLocks noGrp="1" noChangeAspect="1"/>
          </p:cNvPicPr>
          <p:nvPr>
            <p:ph sz="quarter" idx="12"/>
          </p:nvPr>
        </p:nvPicPr>
        <p:blipFill>
          <a:blip r:embed="rId2">
            <a:extLst>
              <a:ext uri="{28A0092B-C50C-407E-A947-70E740481C1C}">
                <a14:useLocalDpi xmlns:a14="http://schemas.microsoft.com/office/drawing/2010/main" val="0"/>
              </a:ext>
            </a:extLst>
          </a:blip>
          <a:stretch>
            <a:fillRect/>
          </a:stretch>
        </p:blipFill>
        <p:spPr>
          <a:xfrm>
            <a:off x="3287751" y="0"/>
            <a:ext cx="3761284" cy="6076950"/>
          </a:xfrm>
        </p:spPr>
      </p:pic>
      <p:sp>
        <p:nvSpPr>
          <p:cNvPr id="8" name="Down Arrow 7"/>
          <p:cNvSpPr/>
          <p:nvPr/>
        </p:nvSpPr>
        <p:spPr bwMode="auto">
          <a:xfrm rot="7374756">
            <a:off x="7459098" y="1428752"/>
            <a:ext cx="295275" cy="971550"/>
          </a:xfrm>
          <a:prstGeom prst="downArrow">
            <a:avLst/>
          </a:prstGeom>
          <a:solidFill>
            <a:srgbClr val="003478">
              <a:alpha val="9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grpSp>
        <p:nvGrpSpPr>
          <p:cNvPr id="15" name="Group 14"/>
          <p:cNvGrpSpPr/>
          <p:nvPr/>
        </p:nvGrpSpPr>
        <p:grpSpPr>
          <a:xfrm>
            <a:off x="8200825" y="2311943"/>
            <a:ext cx="2238375" cy="1755775"/>
            <a:chOff x="8200825" y="2311943"/>
            <a:chExt cx="2238375" cy="1755775"/>
          </a:xfrm>
        </p:grpSpPr>
        <p:pic>
          <p:nvPicPr>
            <p:cNvPr id="12" name="Picture 21" descr="network-big_cmyk_warmgray_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0825" y="2311943"/>
              <a:ext cx="2238375"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dropbox.swift.com@SSL\DavWWWRoot\dropbox\kketels\Pictures\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8299"/>
            <a:stretch/>
          </p:blipFill>
          <p:spPr bwMode="auto">
            <a:xfrm>
              <a:off x="9031979" y="2764870"/>
              <a:ext cx="693045" cy="697834"/>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Down Arrow 15"/>
          <p:cNvSpPr/>
          <p:nvPr/>
        </p:nvSpPr>
        <p:spPr bwMode="auto">
          <a:xfrm rot="3509213">
            <a:off x="7443011" y="3888650"/>
            <a:ext cx="295275" cy="971550"/>
          </a:xfrm>
          <a:prstGeom prst="downArrow">
            <a:avLst/>
          </a:prstGeom>
          <a:solidFill>
            <a:srgbClr val="003478">
              <a:alpha val="9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17" name="Down Arrow 16"/>
          <p:cNvSpPr/>
          <p:nvPr/>
        </p:nvSpPr>
        <p:spPr bwMode="auto">
          <a:xfrm rot="6536974">
            <a:off x="7424223" y="2148455"/>
            <a:ext cx="295275" cy="897800"/>
          </a:xfrm>
          <a:prstGeom prst="downArrow">
            <a:avLst/>
          </a:prstGeom>
          <a:solidFill>
            <a:srgbClr val="003478">
              <a:alpha val="9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18" name="Down Arrow 17"/>
          <p:cNvSpPr/>
          <p:nvPr/>
        </p:nvSpPr>
        <p:spPr bwMode="auto">
          <a:xfrm rot="4735690">
            <a:off x="7336244" y="2942233"/>
            <a:ext cx="295275" cy="971550"/>
          </a:xfrm>
          <a:prstGeom prst="downArrow">
            <a:avLst/>
          </a:prstGeom>
          <a:solidFill>
            <a:srgbClr val="003478">
              <a:alpha val="9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19" name="Down Arrow 18"/>
          <p:cNvSpPr/>
          <p:nvPr/>
        </p:nvSpPr>
        <p:spPr bwMode="auto">
          <a:xfrm rot="2871191">
            <a:off x="7593323" y="4337214"/>
            <a:ext cx="295275" cy="1463512"/>
          </a:xfrm>
          <a:prstGeom prst="downArrow">
            <a:avLst/>
          </a:prstGeom>
          <a:solidFill>
            <a:srgbClr val="003478">
              <a:alpha val="9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668014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9654286" y="4724398"/>
            <a:ext cx="762000" cy="228600"/>
          </a:xfrm>
        </p:spPr>
        <p:txBody>
          <a:bodyPr lIns="108018" tIns="54009" rIns="108018" bIns="54009"/>
          <a:lstStyle/>
          <a:p>
            <a:fld id="{F17889F7-7963-4A16-ADF8-FEE4D97DC541}" type="slidenum">
              <a:rPr lang="en-GB" smtClean="0">
                <a:solidFill>
                  <a:srgbClr val="766C62"/>
                </a:solidFill>
              </a:rPr>
              <a:pPr/>
              <a:t>6</a:t>
            </a:fld>
            <a:endParaRPr lang="en-GB" dirty="0">
              <a:solidFill>
                <a:srgbClr val="766C62"/>
              </a:solidFill>
            </a:endParaRPr>
          </a:p>
        </p:txBody>
      </p:sp>
      <p:sp>
        <p:nvSpPr>
          <p:cNvPr id="4" name="Title 3"/>
          <p:cNvSpPr>
            <a:spLocks noGrp="1"/>
          </p:cNvSpPr>
          <p:nvPr>
            <p:ph type="title"/>
          </p:nvPr>
        </p:nvSpPr>
        <p:spPr/>
        <p:txBody>
          <a:bodyPr/>
          <a:lstStyle/>
          <a:p>
            <a:r>
              <a:rPr lang="en-GB" dirty="0" smtClean="0"/>
              <a:t>Define the Resource data model endpoints (and methods)</a:t>
            </a:r>
            <a:endParaRPr lang="en-GB" dirty="0"/>
          </a:p>
        </p:txBody>
      </p:sp>
      <p:grpSp>
        <p:nvGrpSpPr>
          <p:cNvPr id="11" name="Group 10"/>
          <p:cNvGrpSpPr/>
          <p:nvPr/>
        </p:nvGrpSpPr>
        <p:grpSpPr>
          <a:xfrm>
            <a:off x="4025348" y="1120027"/>
            <a:ext cx="1858618" cy="1610139"/>
            <a:chOff x="4025348" y="1120027"/>
            <a:chExt cx="1858618" cy="1610139"/>
          </a:xfrm>
        </p:grpSpPr>
        <p:sp>
          <p:nvSpPr>
            <p:cNvPr id="2" name="Flowchart: Process 1"/>
            <p:cNvSpPr/>
            <p:nvPr/>
          </p:nvSpPr>
          <p:spPr bwMode="auto">
            <a:xfrm>
              <a:off x="4025348" y="1120027"/>
              <a:ext cx="1858618" cy="1610139"/>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r>
                <a:rPr lang="en-GB" sz="1200" u="sng" dirty="0" smtClean="0"/>
                <a:t>Id:ResourceId</a:t>
              </a:r>
            </a:p>
            <a:p>
              <a:pPr marL="0" marR="0" indent="0" algn="l" defTabSz="914400" rtl="0" eaLnBrk="0" fontAlgn="base" latinLnBrk="0" hangingPunct="0">
                <a:lnSpc>
                  <a:spcPct val="100000"/>
                </a:lnSpc>
                <a:spcBef>
                  <a:spcPct val="0"/>
                </a:spcBef>
                <a:spcAft>
                  <a:spcPct val="0"/>
                </a:spcAft>
                <a:buClrTx/>
                <a:buSzTx/>
                <a:buFontTx/>
                <a:buNone/>
                <a:tabLst/>
              </a:pPr>
              <a:r>
                <a:rPr kumimoji="0" lang="en-GB" sz="1200" b="0" i="0" strike="noStrike" cap="none" normalizeH="0" baseline="0" dirty="0" smtClean="0">
                  <a:ln>
                    <a:noFill/>
                  </a:ln>
                  <a:solidFill>
                    <a:schemeClr val="tx1"/>
                  </a:solidFill>
                  <a:effectLst/>
                </a:rPr>
                <a:t>Name: Max35Text</a:t>
              </a:r>
            </a:p>
            <a:p>
              <a:pPr marL="0" marR="0" indent="0" algn="l" defTabSz="914400" rtl="0" eaLnBrk="0" fontAlgn="base" latinLnBrk="0" hangingPunct="0">
                <a:lnSpc>
                  <a:spcPct val="100000"/>
                </a:lnSpc>
                <a:spcBef>
                  <a:spcPct val="0"/>
                </a:spcBef>
                <a:spcAft>
                  <a:spcPct val="0"/>
                </a:spcAft>
                <a:buClrTx/>
                <a:buSzTx/>
                <a:buFontTx/>
                <a:buNone/>
                <a:tabLst/>
              </a:pPr>
              <a:r>
                <a:rPr lang="en-GB" sz="1200" dirty="0" smtClean="0"/>
                <a:t>…</a:t>
              </a:r>
              <a:endParaRPr kumimoji="0" lang="en-GB" sz="1200" b="0" i="0" strike="noStrike" cap="none" normalizeH="0" baseline="0" dirty="0" smtClean="0">
                <a:ln>
                  <a:noFill/>
                </a:ln>
                <a:solidFill>
                  <a:schemeClr val="tx1"/>
                </a:solidFill>
                <a:effectLst/>
              </a:endParaRPr>
            </a:p>
          </p:txBody>
        </p:sp>
        <p:sp>
          <p:nvSpPr>
            <p:cNvPr id="7" name="Flowchart: Process 6"/>
            <p:cNvSpPr/>
            <p:nvPr/>
          </p:nvSpPr>
          <p:spPr bwMode="auto">
            <a:xfrm>
              <a:off x="4025348" y="1120028"/>
              <a:ext cx="1858618" cy="31805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b="1" dirty="0" err="1"/>
                <a:t>c</a:t>
              </a:r>
              <a:r>
                <a:rPr kumimoji="0" lang="en-GB" sz="1200" b="1" i="0" u="none" strike="noStrike" cap="none" normalizeH="0" baseline="0" dirty="0" err="1" smtClean="0">
                  <a:ln>
                    <a:noFill/>
                  </a:ln>
                  <a:solidFill>
                    <a:schemeClr val="tx1"/>
                  </a:solidFill>
                  <a:effectLst/>
                  <a:latin typeface="Arial" charset="0"/>
                </a:rPr>
                <a:t>onsumer_consent</a:t>
              </a:r>
              <a:endParaRPr kumimoji="0" lang="en-GB" sz="1200" b="1" i="0" u="none" strike="noStrike" cap="none" normalizeH="0" baseline="0" dirty="0" smtClean="0">
                <a:ln>
                  <a:noFill/>
                </a:ln>
                <a:solidFill>
                  <a:schemeClr val="tx1"/>
                </a:solidFill>
                <a:effectLst/>
                <a:latin typeface="Arial" charset="0"/>
              </a:endParaRPr>
            </a:p>
          </p:txBody>
        </p:sp>
        <p:sp>
          <p:nvSpPr>
            <p:cNvPr id="8" name="Flowchart: Process 7"/>
            <p:cNvSpPr/>
            <p:nvPr/>
          </p:nvSpPr>
          <p:spPr bwMode="auto">
            <a:xfrm>
              <a:off x="4025348" y="2292844"/>
              <a:ext cx="1858618" cy="43732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dirty="0" smtClean="0"/>
                <a:t>Read</a:t>
              </a:r>
              <a:endParaRPr lang="en-GB" sz="1200" dirty="0" smtClean="0"/>
            </a:p>
          </p:txBody>
        </p:sp>
      </p:grpSp>
      <p:grpSp>
        <p:nvGrpSpPr>
          <p:cNvPr id="23" name="Group 22"/>
          <p:cNvGrpSpPr/>
          <p:nvPr/>
        </p:nvGrpSpPr>
        <p:grpSpPr>
          <a:xfrm>
            <a:off x="4198609" y="3560301"/>
            <a:ext cx="1480930" cy="1610139"/>
            <a:chOff x="1639957" y="2057400"/>
            <a:chExt cx="1480930" cy="1610139"/>
          </a:xfrm>
        </p:grpSpPr>
        <p:sp>
          <p:nvSpPr>
            <p:cNvPr id="24" name="Flowchart: Process 23"/>
            <p:cNvSpPr/>
            <p:nvPr/>
          </p:nvSpPr>
          <p:spPr bwMode="auto">
            <a:xfrm>
              <a:off x="1639957" y="2057400"/>
              <a:ext cx="1480930" cy="1610139"/>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r>
                <a:rPr lang="en-GB" sz="1200" u="sng" dirty="0" smtClean="0"/>
                <a:t>Id:ResourceId</a:t>
              </a:r>
            </a:p>
            <a:p>
              <a:r>
                <a:rPr lang="en-GB" sz="1200" dirty="0"/>
                <a:t>…</a:t>
              </a:r>
            </a:p>
            <a:p>
              <a:pPr marL="0" marR="0" indent="0" algn="l" defTabSz="914400" rtl="0" eaLnBrk="0" fontAlgn="base" latinLnBrk="0" hangingPunct="0">
                <a:lnSpc>
                  <a:spcPct val="100000"/>
                </a:lnSpc>
                <a:spcBef>
                  <a:spcPct val="0"/>
                </a:spcBef>
                <a:spcAft>
                  <a:spcPct val="0"/>
                </a:spcAft>
                <a:buClrTx/>
                <a:buSzTx/>
                <a:buFontTx/>
                <a:buNone/>
                <a:tabLst/>
              </a:pPr>
              <a:endParaRPr lang="en-GB" sz="1200" u="sng" dirty="0" smtClean="0"/>
            </a:p>
          </p:txBody>
        </p:sp>
        <p:sp>
          <p:nvSpPr>
            <p:cNvPr id="25" name="Flowchart: Process 24"/>
            <p:cNvSpPr/>
            <p:nvPr/>
          </p:nvSpPr>
          <p:spPr bwMode="auto">
            <a:xfrm>
              <a:off x="1639957" y="2057401"/>
              <a:ext cx="1480930" cy="31805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b="1" dirty="0" err="1" smtClean="0"/>
                <a:t>loan_offer</a:t>
              </a:r>
              <a:endParaRPr kumimoji="0" lang="en-GB" sz="1200" b="1" i="0" u="none" strike="noStrike" cap="none" normalizeH="0" baseline="0" dirty="0" smtClean="0">
                <a:ln>
                  <a:noFill/>
                </a:ln>
                <a:solidFill>
                  <a:schemeClr val="tx1"/>
                </a:solidFill>
                <a:effectLst/>
                <a:latin typeface="Arial" charset="0"/>
              </a:endParaRPr>
            </a:p>
          </p:txBody>
        </p:sp>
        <p:sp>
          <p:nvSpPr>
            <p:cNvPr id="26" name="Flowchart: Process 25"/>
            <p:cNvSpPr/>
            <p:nvPr/>
          </p:nvSpPr>
          <p:spPr bwMode="auto">
            <a:xfrm>
              <a:off x="1639957" y="3230217"/>
              <a:ext cx="1480930" cy="43732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dirty="0" smtClean="0"/>
                <a:t>Read</a:t>
              </a:r>
            </a:p>
          </p:txBody>
        </p:sp>
      </p:grpSp>
      <p:grpSp>
        <p:nvGrpSpPr>
          <p:cNvPr id="27" name="Group 26"/>
          <p:cNvGrpSpPr/>
          <p:nvPr/>
        </p:nvGrpSpPr>
        <p:grpSpPr>
          <a:xfrm>
            <a:off x="8630477" y="3575320"/>
            <a:ext cx="1480930" cy="1610139"/>
            <a:chOff x="1639957" y="2057400"/>
            <a:chExt cx="1480930" cy="1610139"/>
          </a:xfrm>
        </p:grpSpPr>
        <p:sp>
          <p:nvSpPr>
            <p:cNvPr id="28" name="Flowchart: Process 27"/>
            <p:cNvSpPr/>
            <p:nvPr/>
          </p:nvSpPr>
          <p:spPr bwMode="auto">
            <a:xfrm>
              <a:off x="1639957" y="2057400"/>
              <a:ext cx="1480930" cy="1610139"/>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r>
                <a:rPr lang="en-GB" sz="1200" u="sng" dirty="0" smtClean="0"/>
                <a:t>Id:ResourceId</a:t>
              </a:r>
            </a:p>
            <a:p>
              <a:r>
                <a:rPr lang="en-GB" sz="1200" dirty="0"/>
                <a:t>…</a:t>
              </a:r>
            </a:p>
            <a:p>
              <a:pPr marL="0" marR="0" indent="0" algn="l" defTabSz="914400" rtl="0" eaLnBrk="0" fontAlgn="base" latinLnBrk="0" hangingPunct="0">
                <a:lnSpc>
                  <a:spcPct val="100000"/>
                </a:lnSpc>
                <a:spcBef>
                  <a:spcPct val="0"/>
                </a:spcBef>
                <a:spcAft>
                  <a:spcPct val="0"/>
                </a:spcAft>
                <a:buClrTx/>
                <a:buSzTx/>
                <a:buFontTx/>
                <a:buNone/>
                <a:tabLst/>
              </a:pPr>
              <a:endParaRPr lang="en-GB" sz="1200" u="sng" dirty="0" smtClean="0"/>
            </a:p>
          </p:txBody>
        </p:sp>
        <p:sp>
          <p:nvSpPr>
            <p:cNvPr id="29" name="Flowchart: Process 28"/>
            <p:cNvSpPr/>
            <p:nvPr/>
          </p:nvSpPr>
          <p:spPr bwMode="auto">
            <a:xfrm>
              <a:off x="1639957" y="2057401"/>
              <a:ext cx="1480930" cy="31805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b="1" dirty="0" err="1"/>
                <a:t>p</a:t>
              </a:r>
              <a:r>
                <a:rPr lang="en-GB" sz="1200" b="1" dirty="0" err="1" smtClean="0"/>
                <a:t>ayment_status</a:t>
              </a:r>
              <a:endParaRPr kumimoji="0" lang="en-GB" sz="1200" b="1" i="0" u="none" strike="noStrike" cap="none" normalizeH="0" baseline="0" dirty="0" smtClean="0">
                <a:ln>
                  <a:noFill/>
                </a:ln>
                <a:solidFill>
                  <a:schemeClr val="tx1"/>
                </a:solidFill>
                <a:effectLst/>
                <a:latin typeface="Arial" charset="0"/>
              </a:endParaRPr>
            </a:p>
          </p:txBody>
        </p:sp>
        <p:sp>
          <p:nvSpPr>
            <p:cNvPr id="30" name="Flowchart: Process 29"/>
            <p:cNvSpPr/>
            <p:nvPr/>
          </p:nvSpPr>
          <p:spPr bwMode="auto">
            <a:xfrm>
              <a:off x="1639957" y="3230217"/>
              <a:ext cx="1480930" cy="43732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dirty="0" smtClean="0"/>
                <a:t>Read</a:t>
              </a:r>
            </a:p>
          </p:txBody>
        </p:sp>
      </p:grpSp>
      <p:cxnSp>
        <p:nvCxnSpPr>
          <p:cNvPr id="36" name="Straight Connector 35"/>
          <p:cNvCxnSpPr>
            <a:stCxn id="2" idx="2"/>
            <a:endCxn id="45" idx="0"/>
          </p:cNvCxnSpPr>
          <p:nvPr/>
        </p:nvCxnSpPr>
        <p:spPr bwMode="auto">
          <a:xfrm flipH="1">
            <a:off x="2096328" y="2730166"/>
            <a:ext cx="2858329" cy="826211"/>
          </a:xfrm>
          <a:prstGeom prst="line">
            <a:avLst/>
          </a:prstGeom>
          <a:solidFill>
            <a:schemeClr val="accent1"/>
          </a:solidFill>
          <a:ln w="9525" cap="flat" cmpd="sng" algn="ctr">
            <a:solidFill>
              <a:schemeClr val="accent1"/>
            </a:solidFill>
            <a:prstDash val="solid"/>
            <a:round/>
            <a:headEnd type="none" w="med" len="med"/>
            <a:tailEnd type="arrow"/>
          </a:ln>
          <a:effectLst/>
        </p:spPr>
      </p:cxnSp>
      <p:cxnSp>
        <p:nvCxnSpPr>
          <p:cNvPr id="38" name="Straight Connector 37"/>
          <p:cNvCxnSpPr>
            <a:stCxn id="51" idx="3"/>
            <a:endCxn id="28" idx="1"/>
          </p:cNvCxnSpPr>
          <p:nvPr/>
        </p:nvCxnSpPr>
        <p:spPr bwMode="auto">
          <a:xfrm flipV="1">
            <a:off x="7822664" y="4380390"/>
            <a:ext cx="807813" cy="6952"/>
          </a:xfrm>
          <a:prstGeom prst="line">
            <a:avLst/>
          </a:prstGeom>
          <a:solidFill>
            <a:schemeClr val="accent1"/>
          </a:solidFill>
          <a:ln w="9525" cap="flat" cmpd="sng" algn="ctr">
            <a:solidFill>
              <a:schemeClr val="accent1"/>
            </a:solidFill>
            <a:prstDash val="solid"/>
            <a:round/>
            <a:headEnd type="none" w="med" len="med"/>
            <a:tailEnd type="arrow"/>
          </a:ln>
          <a:effectLst/>
        </p:spPr>
      </p:cxnSp>
      <p:sp>
        <p:nvSpPr>
          <p:cNvPr id="40" name="Oval Callout 39"/>
          <p:cNvSpPr/>
          <p:nvPr/>
        </p:nvSpPr>
        <p:spPr bwMode="auto">
          <a:xfrm>
            <a:off x="1167019" y="1388383"/>
            <a:ext cx="2621446" cy="904462"/>
          </a:xfrm>
          <a:prstGeom prst="wedgeEllipseCallout">
            <a:avLst>
              <a:gd name="adj1" fmla="val 56810"/>
              <a:gd name="adj2" fmla="val 69474"/>
            </a:avLst>
          </a:prstGeom>
          <a:noFill/>
          <a:ln w="222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GB" sz="1200" dirty="0" smtClean="0"/>
              <a:t>Methods that can be applied in this Resource/endpoint</a:t>
            </a:r>
            <a:endParaRPr kumimoji="0" lang="en-GB" sz="1200" b="0" i="0" u="none" strike="noStrike" cap="none" normalizeH="0" baseline="0" dirty="0" smtClean="0">
              <a:ln>
                <a:noFill/>
              </a:ln>
              <a:solidFill>
                <a:schemeClr val="tx1"/>
              </a:solidFill>
              <a:effectLst/>
              <a:latin typeface="Arial" charset="0"/>
            </a:endParaRPr>
          </a:p>
        </p:txBody>
      </p:sp>
      <p:sp>
        <p:nvSpPr>
          <p:cNvPr id="41" name="Oval Callout 40"/>
          <p:cNvSpPr/>
          <p:nvPr/>
        </p:nvSpPr>
        <p:spPr bwMode="auto">
          <a:xfrm>
            <a:off x="5883966" y="550402"/>
            <a:ext cx="2621446" cy="904462"/>
          </a:xfrm>
          <a:prstGeom prst="wedgeEllipseCallout">
            <a:avLst>
              <a:gd name="adj1" fmla="val -76271"/>
              <a:gd name="adj2" fmla="val 65079"/>
            </a:avLst>
          </a:prstGeom>
          <a:noFill/>
          <a:ln w="222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GB" sz="1200" dirty="0" smtClean="0"/>
              <a:t>Uniquely identifies the Account resource</a:t>
            </a:r>
            <a:endParaRPr kumimoji="0" lang="en-GB" sz="1200" b="0" i="0" u="none" strike="noStrike" cap="none" normalizeH="0" baseline="0" dirty="0" smtClean="0">
              <a:ln>
                <a:noFill/>
              </a:ln>
              <a:solidFill>
                <a:schemeClr val="tx1"/>
              </a:solidFill>
              <a:effectLst/>
              <a:latin typeface="Arial" charset="0"/>
            </a:endParaRPr>
          </a:p>
        </p:txBody>
      </p:sp>
      <p:sp>
        <p:nvSpPr>
          <p:cNvPr id="42" name="Oval Callout 41"/>
          <p:cNvSpPr/>
          <p:nvPr/>
        </p:nvSpPr>
        <p:spPr bwMode="auto">
          <a:xfrm>
            <a:off x="5961823" y="2292845"/>
            <a:ext cx="1935645" cy="529871"/>
          </a:xfrm>
          <a:prstGeom prst="wedgeEllipseCallout">
            <a:avLst>
              <a:gd name="adj1" fmla="val -46873"/>
              <a:gd name="adj2" fmla="val 316270"/>
            </a:avLst>
          </a:prstGeom>
          <a:noFill/>
          <a:ln w="222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GB" sz="1200" dirty="0" smtClean="0"/>
              <a:t>The path to an endpoint</a:t>
            </a:r>
            <a:endParaRPr kumimoji="0" lang="en-GB" sz="1200" b="0" i="0" u="none" strike="noStrike" cap="none" normalizeH="0" baseline="0" dirty="0" smtClean="0">
              <a:ln>
                <a:noFill/>
              </a:ln>
              <a:solidFill>
                <a:schemeClr val="tx1"/>
              </a:solidFill>
              <a:effectLst/>
              <a:latin typeface="Arial" charset="0"/>
            </a:endParaRPr>
          </a:p>
        </p:txBody>
      </p:sp>
      <p:pic>
        <p:nvPicPr>
          <p:cNvPr id="35" name="Picture 2" descr="\\dropbox.swift.com@SSL\DavWWWRoot\dropbox\kketels\Pictures\logo.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8299"/>
          <a:stretch/>
        </p:blipFill>
        <p:spPr bwMode="auto">
          <a:xfrm>
            <a:off x="7649402" y="3361428"/>
            <a:ext cx="346523" cy="348918"/>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dropbox.swift.com@SSL\DavWWWRoot\dropbox\kketels\Pictures\logo.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8299"/>
          <a:stretch/>
        </p:blipFill>
        <p:spPr bwMode="auto">
          <a:xfrm>
            <a:off x="9938144" y="3385431"/>
            <a:ext cx="346523" cy="348918"/>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2" descr="\\dropbox.swift.com@SSL\DavWWWRoot\dropbox\kketels\Pictures\logo.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8299"/>
          <a:stretch/>
        </p:blipFill>
        <p:spPr bwMode="auto">
          <a:xfrm>
            <a:off x="3852086" y="924382"/>
            <a:ext cx="346523" cy="348918"/>
          </a:xfrm>
          <a:prstGeom prst="rect">
            <a:avLst/>
          </a:prstGeom>
          <a:noFill/>
          <a:extLst>
            <a:ext uri="{909E8E84-426E-40DD-AFC4-6F175D3DCCD1}">
              <a14:hiddenFill xmlns:a14="http://schemas.microsoft.com/office/drawing/2010/main">
                <a:solidFill>
                  <a:srgbClr val="FFFFFF"/>
                </a:solidFill>
              </a14:hiddenFill>
            </a:ext>
          </a:extLst>
        </p:spPr>
      </p:pic>
      <p:grpSp>
        <p:nvGrpSpPr>
          <p:cNvPr id="44" name="Group 43"/>
          <p:cNvGrpSpPr/>
          <p:nvPr/>
        </p:nvGrpSpPr>
        <p:grpSpPr>
          <a:xfrm>
            <a:off x="1167019" y="3556377"/>
            <a:ext cx="1858618" cy="1610139"/>
            <a:chOff x="4025348" y="1120027"/>
            <a:chExt cx="1858618" cy="1610139"/>
          </a:xfrm>
        </p:grpSpPr>
        <p:sp>
          <p:nvSpPr>
            <p:cNvPr id="45" name="Flowchart: Process 44"/>
            <p:cNvSpPr/>
            <p:nvPr/>
          </p:nvSpPr>
          <p:spPr bwMode="auto">
            <a:xfrm>
              <a:off x="4025348" y="1120027"/>
              <a:ext cx="1858618" cy="1610139"/>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r>
                <a:rPr lang="en-GB" sz="1200" u="sng" dirty="0" smtClean="0"/>
                <a:t>Id:ResourceId</a:t>
              </a:r>
            </a:p>
            <a:p>
              <a:pPr marL="0" marR="0" indent="0" algn="l" defTabSz="914400" rtl="0" eaLnBrk="0" fontAlgn="base" latinLnBrk="0" hangingPunct="0">
                <a:lnSpc>
                  <a:spcPct val="100000"/>
                </a:lnSpc>
                <a:spcBef>
                  <a:spcPct val="0"/>
                </a:spcBef>
                <a:spcAft>
                  <a:spcPct val="0"/>
                </a:spcAft>
                <a:buClrTx/>
                <a:buSzTx/>
                <a:buFontTx/>
                <a:buNone/>
                <a:tabLst/>
              </a:pPr>
              <a:r>
                <a:rPr kumimoji="0" lang="en-GB" sz="1200" b="0" i="0" strike="noStrike" cap="none" normalizeH="0" baseline="0" dirty="0" smtClean="0">
                  <a:ln>
                    <a:noFill/>
                  </a:ln>
                  <a:solidFill>
                    <a:schemeClr val="tx1"/>
                  </a:solidFill>
                  <a:effectLst/>
                </a:rPr>
                <a:t>Name: Max35Text</a:t>
              </a:r>
            </a:p>
            <a:p>
              <a:pPr marL="0" marR="0" indent="0" algn="l" defTabSz="914400" rtl="0" eaLnBrk="0" fontAlgn="base" latinLnBrk="0" hangingPunct="0">
                <a:lnSpc>
                  <a:spcPct val="100000"/>
                </a:lnSpc>
                <a:spcBef>
                  <a:spcPct val="0"/>
                </a:spcBef>
                <a:spcAft>
                  <a:spcPct val="0"/>
                </a:spcAft>
                <a:buClrTx/>
                <a:buSzTx/>
                <a:buFontTx/>
                <a:buNone/>
                <a:tabLst/>
              </a:pPr>
              <a:r>
                <a:rPr lang="en-GB" sz="1200" dirty="0" smtClean="0"/>
                <a:t>…</a:t>
              </a:r>
              <a:endParaRPr kumimoji="0" lang="en-GB" sz="1200" b="0" i="0" strike="noStrike" cap="none" normalizeH="0" baseline="0" dirty="0" smtClean="0">
                <a:ln>
                  <a:noFill/>
                </a:ln>
                <a:solidFill>
                  <a:schemeClr val="tx1"/>
                </a:solidFill>
                <a:effectLst/>
              </a:endParaRPr>
            </a:p>
          </p:txBody>
        </p:sp>
        <p:sp>
          <p:nvSpPr>
            <p:cNvPr id="46" name="Flowchart: Process 45"/>
            <p:cNvSpPr/>
            <p:nvPr/>
          </p:nvSpPr>
          <p:spPr bwMode="auto">
            <a:xfrm>
              <a:off x="4025348" y="1120028"/>
              <a:ext cx="1858618" cy="31805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b="1" dirty="0" err="1" smtClean="0"/>
                <a:t>c</a:t>
              </a:r>
              <a:r>
                <a:rPr kumimoji="0" lang="en-GB" sz="1200" b="1" i="0" u="none" strike="noStrike" cap="none" normalizeH="0" baseline="0" dirty="0" err="1" smtClean="0">
                  <a:ln>
                    <a:noFill/>
                  </a:ln>
                  <a:solidFill>
                    <a:schemeClr val="tx1"/>
                  </a:solidFill>
                  <a:effectLst/>
                  <a:latin typeface="Arial" charset="0"/>
                </a:rPr>
                <a:t>onsent_status</a:t>
              </a:r>
              <a:endParaRPr kumimoji="0" lang="en-GB" sz="1200" b="1" i="0" u="none" strike="noStrike" cap="none" normalizeH="0" baseline="0" dirty="0" smtClean="0">
                <a:ln>
                  <a:noFill/>
                </a:ln>
                <a:solidFill>
                  <a:schemeClr val="tx1"/>
                </a:solidFill>
                <a:effectLst/>
                <a:latin typeface="Arial" charset="0"/>
              </a:endParaRPr>
            </a:p>
          </p:txBody>
        </p:sp>
        <p:sp>
          <p:nvSpPr>
            <p:cNvPr id="47" name="Flowchart: Process 46"/>
            <p:cNvSpPr/>
            <p:nvPr/>
          </p:nvSpPr>
          <p:spPr bwMode="auto">
            <a:xfrm>
              <a:off x="4025348" y="2292844"/>
              <a:ext cx="1858618" cy="43732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dirty="0" smtClean="0"/>
                <a:t>Read</a:t>
              </a:r>
              <a:endParaRPr lang="en-GB" sz="1200" dirty="0" smtClean="0"/>
            </a:p>
          </p:txBody>
        </p:sp>
      </p:grpSp>
      <p:cxnSp>
        <p:nvCxnSpPr>
          <p:cNvPr id="48" name="Straight Connector 47"/>
          <p:cNvCxnSpPr>
            <a:stCxn id="45" idx="3"/>
            <a:endCxn id="24" idx="1"/>
          </p:cNvCxnSpPr>
          <p:nvPr/>
        </p:nvCxnSpPr>
        <p:spPr bwMode="auto">
          <a:xfrm>
            <a:off x="3025637" y="4361447"/>
            <a:ext cx="1172972" cy="3924"/>
          </a:xfrm>
          <a:prstGeom prst="line">
            <a:avLst/>
          </a:prstGeom>
          <a:solidFill>
            <a:schemeClr val="accent1"/>
          </a:solidFill>
          <a:ln w="9525" cap="flat" cmpd="sng" algn="ctr">
            <a:solidFill>
              <a:schemeClr val="accent1"/>
            </a:solidFill>
            <a:prstDash val="solid"/>
            <a:round/>
            <a:headEnd type="none" w="med" len="med"/>
            <a:tailEnd type="arrow"/>
          </a:ln>
          <a:effectLst/>
        </p:spPr>
      </p:cxnSp>
      <p:grpSp>
        <p:nvGrpSpPr>
          <p:cNvPr id="50" name="Group 49"/>
          <p:cNvGrpSpPr/>
          <p:nvPr/>
        </p:nvGrpSpPr>
        <p:grpSpPr>
          <a:xfrm>
            <a:off x="6341734" y="3582272"/>
            <a:ext cx="1480930" cy="1610139"/>
            <a:chOff x="1639957" y="2057400"/>
            <a:chExt cx="1480930" cy="1610139"/>
          </a:xfrm>
        </p:grpSpPr>
        <p:sp>
          <p:nvSpPr>
            <p:cNvPr id="51" name="Flowchart: Process 50"/>
            <p:cNvSpPr/>
            <p:nvPr/>
          </p:nvSpPr>
          <p:spPr bwMode="auto">
            <a:xfrm>
              <a:off x="1639957" y="2057400"/>
              <a:ext cx="1480930" cy="1610139"/>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r>
                <a:rPr lang="en-GB" sz="1200" u="sng" dirty="0" smtClean="0"/>
                <a:t>Id:ResourceId</a:t>
              </a:r>
            </a:p>
            <a:p>
              <a:r>
                <a:rPr lang="en-GB" sz="1200" dirty="0"/>
                <a:t>…</a:t>
              </a:r>
            </a:p>
            <a:p>
              <a:pPr marL="0" marR="0" indent="0" algn="l" defTabSz="914400" rtl="0" eaLnBrk="0" fontAlgn="base" latinLnBrk="0" hangingPunct="0">
                <a:lnSpc>
                  <a:spcPct val="100000"/>
                </a:lnSpc>
                <a:spcBef>
                  <a:spcPct val="0"/>
                </a:spcBef>
                <a:spcAft>
                  <a:spcPct val="0"/>
                </a:spcAft>
                <a:buClrTx/>
                <a:buSzTx/>
                <a:buFontTx/>
                <a:buNone/>
                <a:tabLst/>
              </a:pPr>
              <a:endParaRPr lang="en-GB" sz="1200" u="sng" dirty="0" smtClean="0"/>
            </a:p>
          </p:txBody>
        </p:sp>
        <p:sp>
          <p:nvSpPr>
            <p:cNvPr id="52" name="Flowchart: Process 51"/>
            <p:cNvSpPr/>
            <p:nvPr/>
          </p:nvSpPr>
          <p:spPr bwMode="auto">
            <a:xfrm>
              <a:off x="1639957" y="2057401"/>
              <a:ext cx="1480930" cy="31805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b="1" dirty="0" err="1"/>
                <a:t>l</a:t>
              </a:r>
              <a:r>
                <a:rPr lang="en-GB" sz="1200" b="1" dirty="0" err="1" smtClean="0"/>
                <a:t>oan_payment</a:t>
              </a:r>
              <a:endParaRPr kumimoji="0" lang="en-GB" sz="1200" b="1" i="0" u="none" strike="noStrike" cap="none" normalizeH="0" baseline="0" dirty="0" smtClean="0">
                <a:ln>
                  <a:noFill/>
                </a:ln>
                <a:solidFill>
                  <a:schemeClr val="tx1"/>
                </a:solidFill>
                <a:effectLst/>
                <a:latin typeface="Arial" charset="0"/>
              </a:endParaRPr>
            </a:p>
          </p:txBody>
        </p:sp>
        <p:sp>
          <p:nvSpPr>
            <p:cNvPr id="53" name="Flowchart: Process 52"/>
            <p:cNvSpPr/>
            <p:nvPr/>
          </p:nvSpPr>
          <p:spPr bwMode="auto">
            <a:xfrm>
              <a:off x="1639957" y="3230217"/>
              <a:ext cx="1480930" cy="437322"/>
            </a:xfrm>
            <a:prstGeom prst="flowChartProcess">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dirty="0" smtClean="0"/>
                <a:t>Read</a:t>
              </a:r>
            </a:p>
          </p:txBody>
        </p:sp>
      </p:grpSp>
      <p:pic>
        <p:nvPicPr>
          <p:cNvPr id="54" name="Picture 2" descr="\\dropbox.swift.com@SSL\DavWWWRoot\dropbox\kketels\Pictures\logo.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8299"/>
          <a:stretch/>
        </p:blipFill>
        <p:spPr bwMode="auto">
          <a:xfrm>
            <a:off x="5506277" y="3348656"/>
            <a:ext cx="346523" cy="348918"/>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2" descr="\\dropbox.swift.com@SSL\DavWWWRoot\dropbox\kketels\Pictures\logo.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8299"/>
          <a:stretch/>
        </p:blipFill>
        <p:spPr bwMode="auto">
          <a:xfrm>
            <a:off x="2852375" y="3366486"/>
            <a:ext cx="346523" cy="348918"/>
          </a:xfrm>
          <a:prstGeom prst="rect">
            <a:avLst/>
          </a:prstGeom>
          <a:noFill/>
          <a:extLst>
            <a:ext uri="{909E8E84-426E-40DD-AFC4-6F175D3DCCD1}">
              <a14:hiddenFill xmlns:a14="http://schemas.microsoft.com/office/drawing/2010/main">
                <a:solidFill>
                  <a:srgbClr val="FFFFFF"/>
                </a:solidFill>
              </a14:hiddenFill>
            </a:ext>
          </a:extLst>
        </p:spPr>
      </p:pic>
      <p:cxnSp>
        <p:nvCxnSpPr>
          <p:cNvPr id="56" name="Straight Connector 55"/>
          <p:cNvCxnSpPr>
            <a:stCxn id="24" idx="3"/>
            <a:endCxn id="51" idx="1"/>
          </p:cNvCxnSpPr>
          <p:nvPr/>
        </p:nvCxnSpPr>
        <p:spPr bwMode="auto">
          <a:xfrm>
            <a:off x="5679539" y="4365371"/>
            <a:ext cx="662195" cy="21971"/>
          </a:xfrm>
          <a:prstGeom prst="line">
            <a:avLst/>
          </a:prstGeom>
          <a:solidFill>
            <a:schemeClr val="accent1"/>
          </a:solidFill>
          <a:ln w="9525" cap="flat" cmpd="sng" algn="ctr">
            <a:solidFill>
              <a:schemeClr val="accent1"/>
            </a:solidFill>
            <a:prstDash val="solid"/>
            <a:round/>
            <a:headEnd type="none" w="med" len="med"/>
            <a:tailEnd type="arrow"/>
          </a:ln>
          <a:effectLst/>
        </p:spPr>
      </p:cxnSp>
      <p:sp>
        <p:nvSpPr>
          <p:cNvPr id="57" name="Title 3"/>
          <p:cNvSpPr txBox="1">
            <a:spLocks/>
          </p:cNvSpPr>
          <p:nvPr/>
        </p:nvSpPr>
        <p:spPr bwMode="auto">
          <a:xfrm>
            <a:off x="992188" y="53689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marL="0" marR="0" indent="0" algn="l" defTabSz="914400" rtl="0" eaLnBrk="1" fontAlgn="base" latinLnBrk="0" hangingPunct="1">
              <a:lnSpc>
                <a:spcPct val="100000"/>
              </a:lnSpc>
              <a:spcBef>
                <a:spcPct val="0"/>
              </a:spcBef>
              <a:spcAft>
                <a:spcPct val="0"/>
              </a:spcAft>
              <a:buClrTx/>
              <a:buSzTx/>
              <a:buFontTx/>
              <a:buNone/>
              <a:tabLst/>
              <a:defRPr sz="1800" b="1">
                <a:solidFill>
                  <a:schemeClr val="tx2"/>
                </a:solidFill>
                <a:latin typeface="+mn-lt"/>
                <a:ea typeface="+mj-ea"/>
                <a:cs typeface="+mj-cs"/>
              </a:defRPr>
            </a:lvl1pPr>
            <a:lvl2pPr algn="l" rtl="0" eaLnBrk="1" fontAlgn="base" hangingPunct="1">
              <a:spcBef>
                <a:spcPct val="0"/>
              </a:spcBef>
              <a:spcAft>
                <a:spcPct val="0"/>
              </a:spcAft>
              <a:defRPr sz="3800">
                <a:solidFill>
                  <a:schemeClr val="tx2"/>
                </a:solidFill>
                <a:latin typeface="Times New Roman" pitchFamily="18" charset="0"/>
              </a:defRPr>
            </a:lvl2pPr>
            <a:lvl3pPr algn="l" rtl="0" eaLnBrk="1" fontAlgn="base" hangingPunct="1">
              <a:spcBef>
                <a:spcPct val="0"/>
              </a:spcBef>
              <a:spcAft>
                <a:spcPct val="0"/>
              </a:spcAft>
              <a:defRPr sz="3800">
                <a:solidFill>
                  <a:schemeClr val="tx2"/>
                </a:solidFill>
                <a:latin typeface="Times New Roman" pitchFamily="18" charset="0"/>
              </a:defRPr>
            </a:lvl3pPr>
            <a:lvl4pPr algn="l" rtl="0" eaLnBrk="1" fontAlgn="base" hangingPunct="1">
              <a:spcBef>
                <a:spcPct val="0"/>
              </a:spcBef>
              <a:spcAft>
                <a:spcPct val="0"/>
              </a:spcAft>
              <a:defRPr sz="3800">
                <a:solidFill>
                  <a:schemeClr val="tx2"/>
                </a:solidFill>
                <a:latin typeface="Times New Roman" pitchFamily="18" charset="0"/>
              </a:defRPr>
            </a:lvl4pPr>
            <a:lvl5pPr algn="l" rtl="0" eaLnBrk="1" fontAlgn="base" hangingPunct="1">
              <a:spcBef>
                <a:spcPct val="0"/>
              </a:spcBef>
              <a:spcAft>
                <a:spcPct val="0"/>
              </a:spcAft>
              <a:defRPr sz="3800">
                <a:solidFill>
                  <a:schemeClr val="tx2"/>
                </a:solidFill>
                <a:latin typeface="Times New Roman" pitchFamily="18" charset="0"/>
              </a:defRPr>
            </a:lvl5pPr>
            <a:lvl6pPr marL="539856" algn="l" rtl="0" eaLnBrk="1" fontAlgn="base" hangingPunct="1">
              <a:spcBef>
                <a:spcPct val="0"/>
              </a:spcBef>
              <a:spcAft>
                <a:spcPct val="0"/>
              </a:spcAft>
              <a:defRPr sz="3800">
                <a:solidFill>
                  <a:schemeClr val="tx2"/>
                </a:solidFill>
                <a:latin typeface="Times New Roman" pitchFamily="18" charset="0"/>
              </a:defRPr>
            </a:lvl6pPr>
            <a:lvl7pPr marL="1079708" algn="l" rtl="0" eaLnBrk="1" fontAlgn="base" hangingPunct="1">
              <a:spcBef>
                <a:spcPct val="0"/>
              </a:spcBef>
              <a:spcAft>
                <a:spcPct val="0"/>
              </a:spcAft>
              <a:defRPr sz="3800">
                <a:solidFill>
                  <a:schemeClr val="tx2"/>
                </a:solidFill>
                <a:latin typeface="Times New Roman" pitchFamily="18" charset="0"/>
              </a:defRPr>
            </a:lvl7pPr>
            <a:lvl8pPr marL="1619564" algn="l" rtl="0" eaLnBrk="1" fontAlgn="base" hangingPunct="1">
              <a:spcBef>
                <a:spcPct val="0"/>
              </a:spcBef>
              <a:spcAft>
                <a:spcPct val="0"/>
              </a:spcAft>
              <a:defRPr sz="3800">
                <a:solidFill>
                  <a:schemeClr val="tx2"/>
                </a:solidFill>
                <a:latin typeface="Times New Roman" pitchFamily="18" charset="0"/>
              </a:defRPr>
            </a:lvl8pPr>
            <a:lvl9pPr marL="2159418" algn="l" rtl="0" eaLnBrk="1" fontAlgn="base" hangingPunct="1">
              <a:spcBef>
                <a:spcPct val="0"/>
              </a:spcBef>
              <a:spcAft>
                <a:spcPct val="0"/>
              </a:spcAft>
              <a:defRPr sz="3800">
                <a:solidFill>
                  <a:schemeClr val="tx2"/>
                </a:solidFill>
                <a:latin typeface="Times New Roman" pitchFamily="18" charset="0"/>
              </a:defRPr>
            </a:lvl9pPr>
          </a:lstStyle>
          <a:p>
            <a:r>
              <a:rPr lang="en-GB" kern="0" dirty="0" smtClean="0"/>
              <a:t>…and SWIFT has a </a:t>
            </a:r>
            <a:r>
              <a:rPr lang="en-GB" kern="0" dirty="0" smtClean="0">
                <a:hlinkClick r:id="rId4"/>
              </a:rPr>
              <a:t>POC </a:t>
            </a:r>
            <a:r>
              <a:rPr lang="en-GB" kern="0" dirty="0" smtClean="0"/>
              <a:t>that allows you to do this</a:t>
            </a:r>
            <a:endParaRPr lang="en-GB" kern="0" dirty="0"/>
          </a:p>
        </p:txBody>
      </p:sp>
    </p:spTree>
    <p:extLst>
      <p:ext uri="{BB962C8B-B14F-4D97-AF65-F5344CB8AC3E}">
        <p14:creationId xmlns:p14="http://schemas.microsoft.com/office/powerpoint/2010/main" val="3969106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lIns="108018" tIns="54009" rIns="108018" bIns="54009"/>
          <a:lstStyle/>
          <a:p>
            <a:r>
              <a:rPr lang="en-US" smtClean="0">
                <a:solidFill>
                  <a:srgbClr val="766C62"/>
                </a:solidFill>
              </a:rPr>
              <a:t>MyStandards</a:t>
            </a:r>
            <a:endParaRPr lang="en-GB" dirty="0">
              <a:solidFill>
                <a:srgbClr val="766C62"/>
              </a:solidFill>
            </a:endParaRPr>
          </a:p>
        </p:txBody>
      </p:sp>
      <p:sp>
        <p:nvSpPr>
          <p:cNvPr id="3" name="Slide Number Placeholder 2"/>
          <p:cNvSpPr>
            <a:spLocks noGrp="1"/>
          </p:cNvSpPr>
          <p:nvPr>
            <p:ph type="sldNum" sz="quarter" idx="11"/>
          </p:nvPr>
        </p:nvSpPr>
        <p:spPr/>
        <p:txBody>
          <a:bodyPr lIns="108018" tIns="54009" rIns="108018" bIns="54009"/>
          <a:lstStyle/>
          <a:p>
            <a:fld id="{F17889F7-7963-4A16-ADF8-FEE4D97DC541}" type="slidenum">
              <a:rPr lang="en-GB" smtClean="0">
                <a:solidFill>
                  <a:srgbClr val="766C62"/>
                </a:solidFill>
              </a:rPr>
              <a:pPr/>
              <a:t>7</a:t>
            </a:fld>
            <a:endParaRPr lang="en-GB" dirty="0">
              <a:solidFill>
                <a:srgbClr val="766C62"/>
              </a:solidFill>
            </a:endParaRPr>
          </a:p>
        </p:txBody>
      </p:sp>
      <p:sp>
        <p:nvSpPr>
          <p:cNvPr id="4" name="Title 3"/>
          <p:cNvSpPr>
            <a:spLocks noGrp="1"/>
          </p:cNvSpPr>
          <p:nvPr>
            <p:ph type="title"/>
          </p:nvPr>
        </p:nvSpPr>
        <p:spPr>
          <a:xfrm>
            <a:off x="78616" y="152538"/>
            <a:ext cx="10722734" cy="463798"/>
          </a:xfrm>
        </p:spPr>
        <p:txBody>
          <a:bodyPr/>
          <a:lstStyle/>
          <a:p>
            <a:r>
              <a:rPr lang="en-GB" dirty="0" smtClean="0"/>
              <a:t>Push to an API design tool (such as Swagger)</a:t>
            </a:r>
            <a:endParaRPr lang="en-GB" dirty="0"/>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9671"/>
          <a:stretch/>
        </p:blipFill>
        <p:spPr>
          <a:xfrm>
            <a:off x="0" y="571499"/>
            <a:ext cx="10711014" cy="5419726"/>
          </a:xfrm>
          <a:prstGeom prst="rect">
            <a:avLst/>
          </a:prstGeom>
        </p:spPr>
      </p:pic>
    </p:spTree>
    <p:extLst>
      <p:ext uri="{BB962C8B-B14F-4D97-AF65-F5344CB8AC3E}">
        <p14:creationId xmlns:p14="http://schemas.microsoft.com/office/powerpoint/2010/main" val="2632923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noChangeArrowheads="1"/>
          </p:cNvSpPr>
          <p:nvPr>
            <p:ph type="body" idx="11"/>
          </p:nvPr>
        </p:nvSpPr>
        <p:spPr/>
        <p:txBody>
          <a:bodyPr/>
          <a:lstStyle/>
          <a:p>
            <a:endParaRPr lang="en-GB" sz="4800" dirty="0" smtClean="0"/>
          </a:p>
          <a:p>
            <a:endParaRPr lang="en-GB" sz="4800" dirty="0"/>
          </a:p>
          <a:p>
            <a:r>
              <a:rPr lang="en-GB" sz="4800" dirty="0" smtClean="0"/>
              <a:t>Thank you</a:t>
            </a:r>
            <a:endParaRPr lang="en-GB" sz="4800" dirty="0"/>
          </a:p>
        </p:txBody>
      </p:sp>
    </p:spTree>
    <p:extLst>
      <p:ext uri="{BB962C8B-B14F-4D97-AF65-F5344CB8AC3E}">
        <p14:creationId xmlns:p14="http://schemas.microsoft.com/office/powerpoint/2010/main" val="2757322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smtClean="0"/>
              <a:t>Power Point template - You can edit footer content by going into 'Insert' tab &gt; 'Header &amp; Footer'</a:t>
            </a:r>
            <a:endParaRPr lang="en-GB" dirty="0"/>
          </a:p>
        </p:txBody>
      </p:sp>
      <p:sp>
        <p:nvSpPr>
          <p:cNvPr id="3" name="Slide Number Placeholder 2"/>
          <p:cNvSpPr>
            <a:spLocks noGrp="1"/>
          </p:cNvSpPr>
          <p:nvPr>
            <p:ph type="sldNum" sz="quarter" idx="4"/>
          </p:nvPr>
        </p:nvSpPr>
        <p:spPr/>
        <p:txBody>
          <a:bodyPr/>
          <a:lstStyle/>
          <a:p>
            <a:fld id="{F17889F7-7963-4A16-ADF8-FEE4D97DC541}" type="slidenum">
              <a:rPr lang="en-GB" smtClean="0"/>
              <a:pPr/>
              <a:t>9</a:t>
            </a:fld>
            <a:endParaRPr lang="en-GB"/>
          </a:p>
        </p:txBody>
      </p:sp>
    </p:spTree>
    <p:extLst>
      <p:ext uri="{BB962C8B-B14F-4D97-AF65-F5344CB8AC3E}">
        <p14:creationId xmlns:p14="http://schemas.microsoft.com/office/powerpoint/2010/main" val="2403136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SWIFT_template_09012015">
  <a:themeElements>
    <a:clrScheme name="SWIFT">
      <a:dk1>
        <a:sysClr val="windowText" lastClr="000000"/>
      </a:dk1>
      <a:lt1>
        <a:sysClr val="window" lastClr="FFFFFF"/>
      </a:lt1>
      <a:dk2>
        <a:srgbClr val="766C62"/>
      </a:dk2>
      <a:lt2>
        <a:srgbClr val="EEECE1"/>
      </a:lt2>
      <a:accent1>
        <a:srgbClr val="693695"/>
      </a:accent1>
      <a:accent2>
        <a:srgbClr val="970254"/>
      </a:accent2>
      <a:accent3>
        <a:srgbClr val="FFCC00"/>
      </a:accent3>
      <a:accent4>
        <a:srgbClr val="DB5D25"/>
      </a:accent4>
      <a:accent5>
        <a:srgbClr val="B5A300"/>
      </a:accent5>
      <a:accent6>
        <a:srgbClr val="827C34"/>
      </a:accent6>
      <a:hlink>
        <a:srgbClr val="F0AB00"/>
      </a:hlink>
      <a:folHlink>
        <a:srgbClr val="A0CFEB"/>
      </a:folHlink>
    </a:clrScheme>
    <a:fontScheme name="SWIFT_PPT_Template_20080923">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solidFill>
          <a:schemeClr val="accent1"/>
        </a:solidFill>
        <a:ln w="9525" cap="flat" cmpd="sng" algn="ctr">
          <a:solidFill>
            <a:schemeClr val="accent1"/>
          </a:solidFill>
          <a:prstDash val="solid"/>
          <a:round/>
          <a:headEnd type="none" w="med" len="med"/>
          <a:tailEnd type="arrow"/>
        </a:ln>
        <a:effectLst/>
      </a:spPr>
      <a:bodyPr/>
      <a:lstStyle/>
    </a:lnDef>
  </a:objectDefaults>
  <a:extraClrSchemeLst>
    <a:extraClrScheme>
      <a:clrScheme name="SWIFT_PPT_Template_20080923 1">
        <a:dk1>
          <a:srgbClr val="000000"/>
        </a:dk1>
        <a:lt1>
          <a:srgbClr val="FFFFFF"/>
        </a:lt1>
        <a:dk2>
          <a:srgbClr val="000000"/>
        </a:dk2>
        <a:lt2>
          <a:srgbClr val="C0C0C0"/>
        </a:lt2>
        <a:accent1>
          <a:srgbClr val="766A62"/>
        </a:accent1>
        <a:accent2>
          <a:srgbClr val="CC6633"/>
        </a:accent2>
        <a:accent3>
          <a:srgbClr val="FFFFFF"/>
        </a:accent3>
        <a:accent4>
          <a:srgbClr val="000000"/>
        </a:accent4>
        <a:accent5>
          <a:srgbClr val="BDB9B7"/>
        </a:accent5>
        <a:accent6>
          <a:srgbClr val="B95C2D"/>
        </a:accent6>
        <a:hlink>
          <a:srgbClr val="B5A300"/>
        </a:hlink>
        <a:folHlink>
          <a:srgbClr val="97233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3893cfbf-5935-464e-a2c5-0f7de141152c">SW-AAACC-57211</_dlc_DocId>
    <_dlc_DocIdUrl xmlns="3893cfbf-5935-464e-a2c5-0f7de141152c">
      <Url>https://planet2.swift.com/ourzone/workspaces/Standards Team/_layouts/DocIdRedir.aspx?ID=SW-AAACC-57211</Url>
      <Description>SW-AAACC-57211</Description>
    </_dlc_DocIdUrl>
    <Doc_x0020_type xmlns="79950fd8-114b-4125-bc89-6e0caf5999ad" xsi:nil="true"/>
    <Category xmlns="79950fd8-114b-4125-bc89-6e0caf5999a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PSWSDocument" ma:contentTypeID="0x0101004C9DECB2D12E4C3EA904DFA9AD5B1250003B0334B05424834BA44D5117EF25DD4F" ma:contentTypeVersion="15" ma:contentTypeDescription="PlanetSwift Workspace Document" ma:contentTypeScope="" ma:versionID="6aeba6b9a6ddccbb87252fee607a6cc3">
  <xsd:schema xmlns:xsd="http://www.w3.org/2001/XMLSchema" xmlns:xs="http://www.w3.org/2001/XMLSchema" xmlns:p="http://schemas.microsoft.com/office/2006/metadata/properties" xmlns:ns1="http://schemas.microsoft.com/sharepoint/v3" xmlns:ns3="79950fd8-114b-4125-bc89-6e0caf5999ad" xmlns:ns4="3893cfbf-5935-464e-a2c5-0f7de141152c" targetNamespace="http://schemas.microsoft.com/office/2006/metadata/properties" ma:root="true" ma:fieldsID="477e9a5a20cdf36439db85f0187d4f3a" ns1:_="" ns3:_="" ns4:_="">
    <xsd:import namespace="http://schemas.microsoft.com/sharepoint/v3"/>
    <xsd:import namespace="79950fd8-114b-4125-bc89-6e0caf5999ad"/>
    <xsd:import namespace="3893cfbf-5935-464e-a2c5-0f7de141152c"/>
    <xsd:element name="properties">
      <xsd:complexType>
        <xsd:sequence>
          <xsd:element name="documentManagement">
            <xsd:complexType>
              <xsd:all>
                <xsd:element ref="ns1:Discuss" minOccurs="0"/>
                <xsd:element ref="ns3:Category" minOccurs="0"/>
                <xsd:element ref="ns3:Doc_x0020_type"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iscuss" ma:index="8" nillable="true" ma:displayName="Discuss" ma:internalName="Discus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950fd8-114b-4125-bc89-6e0caf5999ad" elementFormDefault="qualified">
    <xsd:import namespace="http://schemas.microsoft.com/office/2006/documentManagement/types"/>
    <xsd:import namespace="http://schemas.microsoft.com/office/infopath/2007/PartnerControls"/>
    <xsd:element name="Category" ma:index="9" nillable="true" ma:displayName="Category" ma:list="{51fd23a1-f85a-49fd-96ee-6094035714ae}" ma:internalName="Category" ma:showField="Title">
      <xsd:simpleType>
        <xsd:restriction base="dms:Lookup"/>
      </xsd:simpleType>
    </xsd:element>
    <xsd:element name="Doc_x0020_type" ma:index="10" nillable="true" ma:displayName="Doc type" ma:list="{29dc51db-a2e6-48d0-aaf8-082636b2b52f}" ma:internalName="Doc_x0020_type"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3893cfbf-5935-464e-a2c5-0f7de141152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16/12/2014 20:16:55</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16/12/2014 20:16:55</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16/12/2014 20:16:55</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92835DF-D984-4278-8DF8-F42E33DEB980}">
  <ds:schemaRefs>
    <ds:schemaRef ds:uri="http://schemas.microsoft.com/office/infopath/2007/PartnerControls"/>
    <ds:schemaRef ds:uri="http://www.w3.org/XML/1998/namespace"/>
    <ds:schemaRef ds:uri="http://schemas.microsoft.com/office/2006/documentManagement/types"/>
    <ds:schemaRef ds:uri="http://schemas.microsoft.com/office/2006/metadata/properties"/>
    <ds:schemaRef ds:uri="http://purl.org/dc/dcmitype/"/>
    <ds:schemaRef ds:uri="http://purl.org/dc/elements/1.1/"/>
    <ds:schemaRef ds:uri="79950fd8-114b-4125-bc89-6e0caf5999ad"/>
    <ds:schemaRef ds:uri="http://purl.org/dc/terms/"/>
    <ds:schemaRef ds:uri="http://schemas.openxmlformats.org/package/2006/metadata/core-properties"/>
    <ds:schemaRef ds:uri="3893cfbf-5935-464e-a2c5-0f7de141152c"/>
    <ds:schemaRef ds:uri="http://schemas.microsoft.com/sharepoint/v3"/>
  </ds:schemaRefs>
</ds:datastoreItem>
</file>

<file path=customXml/itemProps2.xml><?xml version="1.0" encoding="utf-8"?>
<ds:datastoreItem xmlns:ds="http://schemas.openxmlformats.org/officeDocument/2006/customXml" ds:itemID="{65FDB88D-885B-48F3-AD3D-E983A18E5C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9950fd8-114b-4125-bc89-6e0caf5999ad"/>
    <ds:schemaRef ds:uri="3893cfbf-5935-464e-a2c5-0f7de14115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D2C346-8D47-4A2C-B110-4330BCF5B374}">
  <ds:schemaRefs>
    <ds:schemaRef ds:uri="http://schemas.microsoft.com/sharepoint/v3/contenttype/forms"/>
  </ds:schemaRefs>
</ds:datastoreItem>
</file>

<file path=customXml/itemProps4.xml><?xml version="1.0" encoding="utf-8"?>
<ds:datastoreItem xmlns:ds="http://schemas.openxmlformats.org/officeDocument/2006/customXml" ds:itemID="{6EA7C9C4-344C-4717-B669-1CD61FFE8F8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SWIFT_template_20081204</Template>
  <TotalTime>10684</TotalTime>
  <Words>205</Words>
  <Application>Microsoft Office PowerPoint</Application>
  <PresentationFormat>Custom</PresentationFormat>
  <Paragraphs>67</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SWIFT_template_09012015</vt:lpstr>
      <vt:lpstr>ISO 20022 and APIs</vt:lpstr>
      <vt:lpstr>Extreme fragmented payments landscape, but the business standards remain the same…</vt:lpstr>
      <vt:lpstr>PowerPoint Presentation</vt:lpstr>
      <vt:lpstr>Who’s involved</vt:lpstr>
      <vt:lpstr>Define the  Paylater Flows</vt:lpstr>
      <vt:lpstr>Define the Resource data model endpoints (and methods)</vt:lpstr>
      <vt:lpstr>Push to an API design tool (such as Swagger)</vt:lpstr>
      <vt:lpstr>PowerPoint Presentation</vt:lpstr>
      <vt:lpstr>PowerPoint Presentation</vt:lpstr>
    </vt:vector>
  </TitlesOfParts>
  <Company>SWIFT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 20022 API presentation for London workshop Dec 2017</dc:title>
  <dc:creator>DENIC Natasa</dc:creator>
  <dc:description>©2008</dc:description>
  <cp:lastModifiedBy>KETELS Kris</cp:lastModifiedBy>
  <cp:revision>887</cp:revision>
  <cp:lastPrinted>2008-10-20T13:40:29Z</cp:lastPrinted>
  <dcterms:created xsi:type="dcterms:W3CDTF">2013-12-10T08:51:08Z</dcterms:created>
  <dcterms:modified xsi:type="dcterms:W3CDTF">2018-06-19T17:58:21Z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222ece62-a646-46cb-87a7-b93837585c56</vt:lpwstr>
  </property>
  <property fmtid="{D5CDD505-2E9C-101B-9397-08002B2CF9AE}" pid="3" name="ContentTypeId">
    <vt:lpwstr>0x0101004C9DECB2D12E4C3EA904DFA9AD5B1250003B0334B05424834BA44D5117EF25DD4F</vt:lpwstr>
  </property>
</Properties>
</file>