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700" r:id="rId3"/>
    <p:sldMasterId id="2147483712" r:id="rId4"/>
    <p:sldMasterId id="2147483725" r:id="rId5"/>
  </p:sldMasterIdLst>
  <p:notesMasterIdLst>
    <p:notesMasterId r:id="rId23"/>
  </p:notesMasterIdLst>
  <p:handoutMasterIdLst>
    <p:handoutMasterId r:id="rId24"/>
  </p:handoutMasterIdLst>
  <p:sldIdLst>
    <p:sldId id="283" r:id="rId6"/>
    <p:sldId id="331" r:id="rId7"/>
    <p:sldId id="370" r:id="rId8"/>
    <p:sldId id="353" r:id="rId9"/>
    <p:sldId id="372" r:id="rId10"/>
    <p:sldId id="371" r:id="rId11"/>
    <p:sldId id="373" r:id="rId12"/>
    <p:sldId id="368" r:id="rId13"/>
    <p:sldId id="369" r:id="rId14"/>
    <p:sldId id="367" r:id="rId15"/>
    <p:sldId id="379" r:id="rId16"/>
    <p:sldId id="377" r:id="rId17"/>
    <p:sldId id="375" r:id="rId18"/>
    <p:sldId id="332" r:id="rId19"/>
    <p:sldId id="380" r:id="rId20"/>
    <p:sldId id="378" r:id="rId21"/>
    <p:sldId id="34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DF"/>
    <a:srgbClr val="7FAFFF"/>
    <a:srgbClr val="2A79FF"/>
    <a:srgbClr val="000000"/>
    <a:srgbClr val="00C2CD"/>
    <a:srgbClr val="6BA42C"/>
    <a:srgbClr val="343434"/>
    <a:srgbClr val="F79646"/>
    <a:srgbClr val="EAC1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489" autoAdjust="0"/>
  </p:normalViewPr>
  <p:slideViewPr>
    <p:cSldViewPr snapToGrid="0">
      <p:cViewPr varScale="1">
        <p:scale>
          <a:sx n="105" d="100"/>
          <a:sy n="105" d="100"/>
        </p:scale>
        <p:origin x="-57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64E07-6064-4531-874A-328D064BA395}" type="datetimeFigureOut">
              <a:rPr lang="en-US" smtClean="0"/>
              <a:t>17/11/8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CD4D9-CED5-43CA-90DF-17C52F23D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615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B03DB-172A-48A4-B33B-4ABE06F70342}" type="datetimeFigureOut">
              <a:rPr lang="zh-CN" altLang="en-US" smtClean="0"/>
              <a:t>17/11/8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354AF-472F-4CFB-9E55-6654C3E86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2941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6F4A-04BB-4A3B-BC27-9CEA9555BC43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10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491F2-4779-5348-B7CE-B8A6FE8216CC}" type="slidenum">
              <a:rPr kumimoji="1" lang="zh-CN" altLang="en-US" smtClean="0">
                <a:solidFill>
                  <a:prstClr val="black"/>
                </a:solidFill>
              </a:rPr>
              <a:pPr/>
              <a:t>12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41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491F2-4779-5348-B7CE-B8A6FE8216CC}" type="slidenum">
              <a:rPr kumimoji="1" lang="zh-CN" altLang="en-US" smtClean="0">
                <a:solidFill>
                  <a:prstClr val="black"/>
                </a:solidFill>
              </a:rPr>
              <a:pPr/>
              <a:t>13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86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491F2-4779-5348-B7CE-B8A6FE8216CC}" type="slidenum">
              <a:rPr kumimoji="1" lang="zh-CN" altLang="en-US" smtClean="0">
                <a:solidFill>
                  <a:prstClr val="black"/>
                </a:solidFill>
              </a:rPr>
              <a:pPr/>
              <a:t>14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95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491F2-4779-5348-B7CE-B8A6FE8216CC}" type="slidenum">
              <a:rPr kumimoji="1" lang="zh-CN" altLang="en-US" smtClean="0">
                <a:solidFill>
                  <a:prstClr val="black"/>
                </a:solidFill>
              </a:rPr>
              <a:pPr/>
              <a:t>2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82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491F2-4779-5348-B7CE-B8A6FE8216CC}" type="slidenum">
              <a:rPr kumimoji="1" lang="zh-CN" altLang="en-US" smtClean="0">
                <a:solidFill>
                  <a:prstClr val="black"/>
                </a:solidFill>
              </a:rPr>
              <a:pPr/>
              <a:t>3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56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491F2-4779-5348-B7CE-B8A6FE8216CC}" type="slidenum">
              <a:rPr kumimoji="1" lang="zh-CN" altLang="en-US" smtClean="0">
                <a:solidFill>
                  <a:prstClr val="black"/>
                </a:solidFill>
              </a:rPr>
              <a:pPr/>
              <a:t>4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6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491F2-4779-5348-B7CE-B8A6FE8216CC}" type="slidenum">
              <a:rPr kumimoji="1" lang="zh-CN" altLang="en-US" smtClean="0">
                <a:solidFill>
                  <a:prstClr val="black"/>
                </a:solidFill>
              </a:rPr>
              <a:pPr/>
              <a:t>5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76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491F2-4779-5348-B7CE-B8A6FE8216CC}" type="slidenum">
              <a:rPr kumimoji="1" lang="zh-CN" altLang="en-US" smtClean="0">
                <a:solidFill>
                  <a:prstClr val="black"/>
                </a:solidFill>
              </a:rPr>
              <a:pPr/>
              <a:t>6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86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491F2-4779-5348-B7CE-B8A6FE8216CC}" type="slidenum">
              <a:rPr kumimoji="1" lang="zh-CN" altLang="en-US" smtClean="0">
                <a:solidFill>
                  <a:prstClr val="black"/>
                </a:solidFill>
              </a:rPr>
              <a:pPr/>
              <a:t>7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68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491F2-4779-5348-B7CE-B8A6FE8216CC}" type="slidenum">
              <a:rPr kumimoji="1" lang="zh-CN" altLang="en-US" smtClean="0">
                <a:solidFill>
                  <a:prstClr val="black"/>
                </a:solidFill>
              </a:rPr>
              <a:pPr/>
              <a:t>8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96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491F2-4779-5348-B7CE-B8A6FE8216CC}" type="slidenum">
              <a:rPr kumimoji="1" lang="zh-CN" altLang="en-US" smtClean="0">
                <a:solidFill>
                  <a:prstClr val="black"/>
                </a:solidFill>
              </a:rPr>
              <a:pPr/>
              <a:t>9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1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ChangeArrowheads="1"/>
          </p:cNvSpPr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4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65603" name="Rectangle 3"/>
          <p:cNvSpPr>
            <a:spLocks noChangeArrowheads="1"/>
          </p:cNvSpPr>
          <p:nvPr userDrawn="1"/>
        </p:nvSpPr>
        <p:spPr bwMode="gray">
          <a:xfrm>
            <a:off x="1" y="0"/>
            <a:ext cx="4300609" cy="6858000"/>
          </a:xfrm>
          <a:prstGeom prst="rect">
            <a:avLst/>
          </a:prstGeom>
          <a:solidFill>
            <a:srgbClr val="FF7300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4">
              <a:solidFill>
                <a:srgbClr val="000000"/>
              </a:solidFill>
              <a:latin typeface="Trebuchet MS" pitchFamily="34" charset="0"/>
            </a:endParaRPr>
          </a:p>
        </p:txBody>
      </p:sp>
      <p:grpSp>
        <p:nvGrpSpPr>
          <p:cNvPr id="2" name="RothschildGrid" hidden="1"/>
          <p:cNvGrpSpPr>
            <a:grpSpLocks/>
          </p:cNvGrpSpPr>
          <p:nvPr userDrawn="1"/>
        </p:nvGrpSpPr>
        <p:grpSpPr bwMode="auto">
          <a:xfrm>
            <a:off x="1" y="0"/>
            <a:ext cx="13207848" cy="6858000"/>
            <a:chOff x="0" y="0"/>
            <a:chExt cx="6240" cy="4320"/>
          </a:xfrm>
        </p:grpSpPr>
        <p:sp>
          <p:nvSpPr>
            <p:cNvPr id="665605" name="S_0" hidden="1"/>
            <p:cNvSpPr>
              <a:spLocks noChangeShapeType="1"/>
            </p:cNvSpPr>
            <p:nvPr userDrawn="1"/>
          </p:nvSpPr>
          <p:spPr bwMode="gray">
            <a:xfrm>
              <a:off x="288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06" name="S_1" hidden="1"/>
            <p:cNvSpPr>
              <a:spLocks noChangeShapeType="1"/>
            </p:cNvSpPr>
            <p:nvPr userDrawn="1"/>
          </p:nvSpPr>
          <p:spPr bwMode="gray">
            <a:xfrm>
              <a:off x="5952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07" name="S_2" hidden="1"/>
            <p:cNvSpPr>
              <a:spLocks noChangeShapeType="1"/>
            </p:cNvSpPr>
            <p:nvPr userDrawn="1"/>
          </p:nvSpPr>
          <p:spPr bwMode="gray">
            <a:xfrm>
              <a:off x="0" y="62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08" name="S_3" hidden="1"/>
            <p:cNvSpPr>
              <a:spLocks noChangeShapeType="1"/>
            </p:cNvSpPr>
            <p:nvPr userDrawn="1"/>
          </p:nvSpPr>
          <p:spPr bwMode="gray">
            <a:xfrm>
              <a:off x="1248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09" name="S_4" hidden="1"/>
            <p:cNvSpPr>
              <a:spLocks noChangeShapeType="1"/>
            </p:cNvSpPr>
            <p:nvPr userDrawn="1"/>
          </p:nvSpPr>
          <p:spPr bwMode="gray">
            <a:xfrm>
              <a:off x="2064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0" name="S_5" hidden="1"/>
            <p:cNvSpPr>
              <a:spLocks noChangeShapeType="1"/>
            </p:cNvSpPr>
            <p:nvPr userDrawn="1"/>
          </p:nvSpPr>
          <p:spPr bwMode="gray">
            <a:xfrm>
              <a:off x="2880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1" name="S_6" hidden="1"/>
            <p:cNvSpPr>
              <a:spLocks noChangeShapeType="1"/>
            </p:cNvSpPr>
            <p:nvPr userDrawn="1"/>
          </p:nvSpPr>
          <p:spPr bwMode="gray">
            <a:xfrm>
              <a:off x="3696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2" name="S_7" hidden="1"/>
            <p:cNvSpPr>
              <a:spLocks noChangeShapeType="1"/>
            </p:cNvSpPr>
            <p:nvPr userDrawn="1"/>
          </p:nvSpPr>
          <p:spPr bwMode="gray">
            <a:xfrm>
              <a:off x="4512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3" name="S_8" hidden="1"/>
            <p:cNvSpPr>
              <a:spLocks noChangeShapeType="1"/>
            </p:cNvSpPr>
            <p:nvPr userDrawn="1"/>
          </p:nvSpPr>
          <p:spPr bwMode="gray">
            <a:xfrm>
              <a:off x="5328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4" name="S_9" hidden="1"/>
            <p:cNvSpPr>
              <a:spLocks noChangeShapeType="1"/>
            </p:cNvSpPr>
            <p:nvPr userDrawn="1"/>
          </p:nvSpPr>
          <p:spPr bwMode="gray">
            <a:xfrm>
              <a:off x="0" y="960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5" name="S_10" hidden="1"/>
            <p:cNvSpPr>
              <a:spLocks noChangeShapeType="1"/>
            </p:cNvSpPr>
            <p:nvPr userDrawn="1"/>
          </p:nvSpPr>
          <p:spPr bwMode="gray">
            <a:xfrm>
              <a:off x="0" y="110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6" name="S_11" hidden="1"/>
            <p:cNvSpPr>
              <a:spLocks noChangeShapeType="1"/>
            </p:cNvSpPr>
            <p:nvPr userDrawn="1"/>
          </p:nvSpPr>
          <p:spPr bwMode="gray">
            <a:xfrm>
              <a:off x="0" y="2400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7" name="S_12" hidden="1"/>
            <p:cNvSpPr>
              <a:spLocks noChangeShapeType="1"/>
            </p:cNvSpPr>
            <p:nvPr userDrawn="1"/>
          </p:nvSpPr>
          <p:spPr bwMode="gray">
            <a:xfrm>
              <a:off x="0" y="254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8" name="S_13" hidden="1"/>
            <p:cNvSpPr>
              <a:spLocks noChangeShapeType="1"/>
            </p:cNvSpPr>
            <p:nvPr userDrawn="1"/>
          </p:nvSpPr>
          <p:spPr bwMode="gray">
            <a:xfrm>
              <a:off x="0" y="3840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9" name="S_14" hidden="1"/>
            <p:cNvSpPr>
              <a:spLocks noChangeShapeType="1"/>
            </p:cNvSpPr>
            <p:nvPr userDrawn="1"/>
          </p:nvSpPr>
          <p:spPr bwMode="gray">
            <a:xfrm>
              <a:off x="0" y="398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0" name="S_15" hidden="1"/>
            <p:cNvSpPr>
              <a:spLocks noChangeShapeType="1"/>
            </p:cNvSpPr>
            <p:nvPr userDrawn="1"/>
          </p:nvSpPr>
          <p:spPr bwMode="gray">
            <a:xfrm>
              <a:off x="1056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1" name="S_16" hidden="1"/>
            <p:cNvSpPr>
              <a:spLocks noChangeShapeType="1"/>
            </p:cNvSpPr>
            <p:nvPr userDrawn="1"/>
          </p:nvSpPr>
          <p:spPr bwMode="gray">
            <a:xfrm>
              <a:off x="1872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2" name="S_17" hidden="1"/>
            <p:cNvSpPr>
              <a:spLocks noChangeShapeType="1"/>
            </p:cNvSpPr>
            <p:nvPr userDrawn="1"/>
          </p:nvSpPr>
          <p:spPr bwMode="gray">
            <a:xfrm>
              <a:off x="2688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3" name="S_18" hidden="1"/>
            <p:cNvSpPr>
              <a:spLocks noChangeShapeType="1"/>
            </p:cNvSpPr>
            <p:nvPr userDrawn="1"/>
          </p:nvSpPr>
          <p:spPr bwMode="gray">
            <a:xfrm>
              <a:off x="3504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4" name="S_19" hidden="1"/>
            <p:cNvSpPr>
              <a:spLocks noChangeShapeType="1"/>
            </p:cNvSpPr>
            <p:nvPr userDrawn="1"/>
          </p:nvSpPr>
          <p:spPr bwMode="gray">
            <a:xfrm>
              <a:off x="4320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5" name="S_20" hidden="1"/>
            <p:cNvSpPr>
              <a:spLocks noChangeShapeType="1"/>
            </p:cNvSpPr>
            <p:nvPr userDrawn="1"/>
          </p:nvSpPr>
          <p:spPr bwMode="gray">
            <a:xfrm>
              <a:off x="5136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sp>
        <p:nvSpPr>
          <p:cNvPr id="665627" name="Rectangle 27"/>
          <p:cNvSpPr>
            <a:spLocks noGrp="1" noChangeArrowheads="1"/>
          </p:cNvSpPr>
          <p:nvPr>
            <p:ph type="ctrTitle"/>
          </p:nvPr>
        </p:nvSpPr>
        <p:spPr bwMode="auto">
          <a:xfrm>
            <a:off x="914446" y="2603483"/>
            <a:ext cx="10363108" cy="523870"/>
          </a:xfrm>
          <a:ln/>
        </p:spPr>
        <p:txBody>
          <a:bodyPr anchor="ctr"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665628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828891" y="3886776"/>
            <a:ext cx="8534219" cy="1751929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4690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6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60032" y="0"/>
            <a:ext cx="629161" cy="6329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235" y="0"/>
            <a:ext cx="8360383" cy="6329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82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946" y="0"/>
            <a:ext cx="10218247" cy="5238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0235" y="1308548"/>
            <a:ext cx="10971531" cy="502113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60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70946" y="0"/>
            <a:ext cx="10218247" cy="52387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1" cy="365125"/>
          </a:xfrm>
          <a:prstGeom prst="rect">
            <a:avLst/>
          </a:prstGeom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latinLnBrk="1">
              <a:defRPr>
                <a:latin typeface="굴림" pitchFamily="50" charset="-127"/>
                <a:ea typeface="굴림" pitchFamily="50" charset="-127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904">
              <a:solidFill>
                <a:srgbClr val="000000"/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latinLnBrk="1">
              <a:defRPr>
                <a:latin typeface="굴림" pitchFamily="50" charset="-127"/>
                <a:ea typeface="굴림" pitchFamily="50" charset="-127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904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72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ChangeArrowheads="1"/>
          </p:cNvSpPr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4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65603" name="Rectangle 3"/>
          <p:cNvSpPr>
            <a:spLocks noChangeArrowheads="1"/>
          </p:cNvSpPr>
          <p:nvPr userDrawn="1"/>
        </p:nvSpPr>
        <p:spPr bwMode="gray">
          <a:xfrm>
            <a:off x="1" y="0"/>
            <a:ext cx="4300609" cy="6858000"/>
          </a:xfrm>
          <a:prstGeom prst="rect">
            <a:avLst/>
          </a:prstGeom>
          <a:solidFill>
            <a:srgbClr val="FF7300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4">
              <a:solidFill>
                <a:srgbClr val="000000"/>
              </a:solidFill>
              <a:latin typeface="Trebuchet MS" pitchFamily="34" charset="0"/>
            </a:endParaRPr>
          </a:p>
        </p:txBody>
      </p:sp>
      <p:grpSp>
        <p:nvGrpSpPr>
          <p:cNvPr id="2" name="RothschildGrid" hidden="1"/>
          <p:cNvGrpSpPr>
            <a:grpSpLocks/>
          </p:cNvGrpSpPr>
          <p:nvPr userDrawn="1"/>
        </p:nvGrpSpPr>
        <p:grpSpPr bwMode="auto">
          <a:xfrm>
            <a:off x="1" y="0"/>
            <a:ext cx="13207848" cy="6858000"/>
            <a:chOff x="0" y="0"/>
            <a:chExt cx="6240" cy="4320"/>
          </a:xfrm>
        </p:grpSpPr>
        <p:sp>
          <p:nvSpPr>
            <p:cNvPr id="665605" name="S_0" hidden="1"/>
            <p:cNvSpPr>
              <a:spLocks noChangeShapeType="1"/>
            </p:cNvSpPr>
            <p:nvPr userDrawn="1"/>
          </p:nvSpPr>
          <p:spPr bwMode="gray">
            <a:xfrm>
              <a:off x="288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06" name="S_1" hidden="1"/>
            <p:cNvSpPr>
              <a:spLocks noChangeShapeType="1"/>
            </p:cNvSpPr>
            <p:nvPr userDrawn="1"/>
          </p:nvSpPr>
          <p:spPr bwMode="gray">
            <a:xfrm>
              <a:off x="5952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07" name="S_2" hidden="1"/>
            <p:cNvSpPr>
              <a:spLocks noChangeShapeType="1"/>
            </p:cNvSpPr>
            <p:nvPr userDrawn="1"/>
          </p:nvSpPr>
          <p:spPr bwMode="gray">
            <a:xfrm>
              <a:off x="0" y="62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08" name="S_3" hidden="1"/>
            <p:cNvSpPr>
              <a:spLocks noChangeShapeType="1"/>
            </p:cNvSpPr>
            <p:nvPr userDrawn="1"/>
          </p:nvSpPr>
          <p:spPr bwMode="gray">
            <a:xfrm>
              <a:off x="1248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09" name="S_4" hidden="1"/>
            <p:cNvSpPr>
              <a:spLocks noChangeShapeType="1"/>
            </p:cNvSpPr>
            <p:nvPr userDrawn="1"/>
          </p:nvSpPr>
          <p:spPr bwMode="gray">
            <a:xfrm>
              <a:off x="2064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0" name="S_5" hidden="1"/>
            <p:cNvSpPr>
              <a:spLocks noChangeShapeType="1"/>
            </p:cNvSpPr>
            <p:nvPr userDrawn="1"/>
          </p:nvSpPr>
          <p:spPr bwMode="gray">
            <a:xfrm>
              <a:off x="2880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1" name="S_6" hidden="1"/>
            <p:cNvSpPr>
              <a:spLocks noChangeShapeType="1"/>
            </p:cNvSpPr>
            <p:nvPr userDrawn="1"/>
          </p:nvSpPr>
          <p:spPr bwMode="gray">
            <a:xfrm>
              <a:off x="3696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2" name="S_7" hidden="1"/>
            <p:cNvSpPr>
              <a:spLocks noChangeShapeType="1"/>
            </p:cNvSpPr>
            <p:nvPr userDrawn="1"/>
          </p:nvSpPr>
          <p:spPr bwMode="gray">
            <a:xfrm>
              <a:off x="4512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3" name="S_8" hidden="1"/>
            <p:cNvSpPr>
              <a:spLocks noChangeShapeType="1"/>
            </p:cNvSpPr>
            <p:nvPr userDrawn="1"/>
          </p:nvSpPr>
          <p:spPr bwMode="gray">
            <a:xfrm>
              <a:off x="5328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4" name="S_9" hidden="1"/>
            <p:cNvSpPr>
              <a:spLocks noChangeShapeType="1"/>
            </p:cNvSpPr>
            <p:nvPr userDrawn="1"/>
          </p:nvSpPr>
          <p:spPr bwMode="gray">
            <a:xfrm>
              <a:off x="0" y="960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5" name="S_10" hidden="1"/>
            <p:cNvSpPr>
              <a:spLocks noChangeShapeType="1"/>
            </p:cNvSpPr>
            <p:nvPr userDrawn="1"/>
          </p:nvSpPr>
          <p:spPr bwMode="gray">
            <a:xfrm>
              <a:off x="0" y="110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6" name="S_11" hidden="1"/>
            <p:cNvSpPr>
              <a:spLocks noChangeShapeType="1"/>
            </p:cNvSpPr>
            <p:nvPr userDrawn="1"/>
          </p:nvSpPr>
          <p:spPr bwMode="gray">
            <a:xfrm>
              <a:off x="0" y="2400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7" name="S_12" hidden="1"/>
            <p:cNvSpPr>
              <a:spLocks noChangeShapeType="1"/>
            </p:cNvSpPr>
            <p:nvPr userDrawn="1"/>
          </p:nvSpPr>
          <p:spPr bwMode="gray">
            <a:xfrm>
              <a:off x="0" y="254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8" name="S_13" hidden="1"/>
            <p:cNvSpPr>
              <a:spLocks noChangeShapeType="1"/>
            </p:cNvSpPr>
            <p:nvPr userDrawn="1"/>
          </p:nvSpPr>
          <p:spPr bwMode="gray">
            <a:xfrm>
              <a:off x="0" y="3840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9" name="S_14" hidden="1"/>
            <p:cNvSpPr>
              <a:spLocks noChangeShapeType="1"/>
            </p:cNvSpPr>
            <p:nvPr userDrawn="1"/>
          </p:nvSpPr>
          <p:spPr bwMode="gray">
            <a:xfrm>
              <a:off x="0" y="398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0" name="S_15" hidden="1"/>
            <p:cNvSpPr>
              <a:spLocks noChangeShapeType="1"/>
            </p:cNvSpPr>
            <p:nvPr userDrawn="1"/>
          </p:nvSpPr>
          <p:spPr bwMode="gray">
            <a:xfrm>
              <a:off x="1056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1" name="S_16" hidden="1"/>
            <p:cNvSpPr>
              <a:spLocks noChangeShapeType="1"/>
            </p:cNvSpPr>
            <p:nvPr userDrawn="1"/>
          </p:nvSpPr>
          <p:spPr bwMode="gray">
            <a:xfrm>
              <a:off x="1872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2" name="S_17" hidden="1"/>
            <p:cNvSpPr>
              <a:spLocks noChangeShapeType="1"/>
            </p:cNvSpPr>
            <p:nvPr userDrawn="1"/>
          </p:nvSpPr>
          <p:spPr bwMode="gray">
            <a:xfrm>
              <a:off x="2688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3" name="S_18" hidden="1"/>
            <p:cNvSpPr>
              <a:spLocks noChangeShapeType="1"/>
            </p:cNvSpPr>
            <p:nvPr userDrawn="1"/>
          </p:nvSpPr>
          <p:spPr bwMode="gray">
            <a:xfrm>
              <a:off x="3504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4" name="S_19" hidden="1"/>
            <p:cNvSpPr>
              <a:spLocks noChangeShapeType="1"/>
            </p:cNvSpPr>
            <p:nvPr userDrawn="1"/>
          </p:nvSpPr>
          <p:spPr bwMode="gray">
            <a:xfrm>
              <a:off x="4320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5" name="S_20" hidden="1"/>
            <p:cNvSpPr>
              <a:spLocks noChangeShapeType="1"/>
            </p:cNvSpPr>
            <p:nvPr userDrawn="1"/>
          </p:nvSpPr>
          <p:spPr bwMode="gray">
            <a:xfrm>
              <a:off x="5136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sp>
        <p:nvSpPr>
          <p:cNvPr id="665627" name="Rectangle 27"/>
          <p:cNvSpPr>
            <a:spLocks noGrp="1" noChangeArrowheads="1"/>
          </p:cNvSpPr>
          <p:nvPr>
            <p:ph type="ctrTitle"/>
          </p:nvPr>
        </p:nvSpPr>
        <p:spPr bwMode="auto">
          <a:xfrm>
            <a:off x="914446" y="2603483"/>
            <a:ext cx="10363108" cy="523870"/>
          </a:xfrm>
          <a:ln/>
        </p:spPr>
        <p:txBody>
          <a:bodyPr anchor="ctr"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665628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828891" y="3886776"/>
            <a:ext cx="8534219" cy="1751929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pic>
        <p:nvPicPr>
          <p:cNvPr id="29" name="Picture 34" descr="group-logo_RGB_a3.jpg"/>
          <p:cNvPicPr>
            <a:picLocks noChangeAspect="1"/>
          </p:cNvPicPr>
          <p:nvPr userDrawn="1"/>
        </p:nvPicPr>
        <p:blipFill>
          <a:blip r:embed="rId2" cstate="print"/>
          <a:srcRect l="1984" t="10134" r="2619" b="9140"/>
          <a:stretch>
            <a:fillRect/>
          </a:stretch>
        </p:blipFill>
        <p:spPr bwMode="auto">
          <a:xfrm>
            <a:off x="251761" y="5956745"/>
            <a:ext cx="3692498" cy="61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0673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37" y="4406453"/>
            <a:ext cx="10363110" cy="663460"/>
          </a:xfrm>
        </p:spPr>
        <p:txBody>
          <a:bodyPr/>
          <a:lstStyle>
            <a:lvl1pPr algn="l">
              <a:defRPr sz="362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37" y="2906445"/>
            <a:ext cx="10363110" cy="1500008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589" indent="0">
              <a:buNone/>
              <a:defRPr sz="1632"/>
            </a:lvl2pPr>
            <a:lvl3pPr marL="829178" indent="0">
              <a:buNone/>
              <a:defRPr sz="1451"/>
            </a:lvl3pPr>
            <a:lvl4pPr marL="1243767" indent="0">
              <a:buNone/>
              <a:defRPr sz="1270"/>
            </a:lvl4pPr>
            <a:lvl5pPr marL="1658356" indent="0">
              <a:buNone/>
              <a:defRPr sz="1270"/>
            </a:lvl5pPr>
            <a:lvl6pPr marL="2072945" indent="0">
              <a:buNone/>
              <a:defRPr sz="1270"/>
            </a:lvl6pPr>
            <a:lvl7pPr marL="2487534" indent="0">
              <a:buNone/>
              <a:defRPr sz="1270"/>
            </a:lvl7pPr>
            <a:lvl8pPr marL="2902123" indent="0">
              <a:buNone/>
              <a:defRPr sz="1270"/>
            </a:lvl8pPr>
            <a:lvl9pPr marL="3316712" indent="0">
              <a:buNone/>
              <a:defRPr sz="127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147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235" y="1308548"/>
            <a:ext cx="5397942" cy="5021139"/>
          </a:xfrm>
        </p:spPr>
        <p:txBody>
          <a:bodyPr/>
          <a:lstStyle>
            <a:lvl1pPr>
              <a:defRPr sz="2539"/>
            </a:lvl1pPr>
            <a:lvl2pPr>
              <a:defRPr sz="2176"/>
            </a:lvl2pPr>
            <a:lvl3pPr>
              <a:defRPr sz="181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012" y="1308548"/>
            <a:ext cx="5399754" cy="5021139"/>
          </a:xfrm>
        </p:spPr>
        <p:txBody>
          <a:bodyPr/>
          <a:lstStyle>
            <a:lvl1pPr>
              <a:defRPr sz="2539"/>
            </a:lvl1pPr>
            <a:lvl2pPr>
              <a:defRPr sz="2176"/>
            </a:lvl2pPr>
            <a:lvl3pPr>
              <a:defRPr sz="181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6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5" y="274954"/>
            <a:ext cx="10971531" cy="52387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34" y="1534557"/>
            <a:ext cx="5387078" cy="640599"/>
          </a:xfrm>
        </p:spPr>
        <p:txBody>
          <a:bodyPr anchor="b"/>
          <a:lstStyle>
            <a:lvl1pPr marL="0" indent="0">
              <a:buNone/>
              <a:defRPr sz="2176" b="1"/>
            </a:lvl1pPr>
            <a:lvl2pPr marL="414589" indent="0">
              <a:buNone/>
              <a:defRPr sz="1814" b="1"/>
            </a:lvl2pPr>
            <a:lvl3pPr marL="829178" indent="0">
              <a:buNone/>
              <a:defRPr sz="1632" b="1"/>
            </a:lvl3pPr>
            <a:lvl4pPr marL="1243767" indent="0">
              <a:buNone/>
              <a:defRPr sz="1451" b="1"/>
            </a:lvl4pPr>
            <a:lvl5pPr marL="1658356" indent="0">
              <a:buNone/>
              <a:defRPr sz="1451" b="1"/>
            </a:lvl5pPr>
            <a:lvl6pPr marL="2072945" indent="0">
              <a:buNone/>
              <a:defRPr sz="1451" b="1"/>
            </a:lvl6pPr>
            <a:lvl7pPr marL="2487534" indent="0">
              <a:buNone/>
              <a:defRPr sz="1451" b="1"/>
            </a:lvl7pPr>
            <a:lvl8pPr marL="2902123" indent="0">
              <a:buNone/>
              <a:defRPr sz="1451" b="1"/>
            </a:lvl8pPr>
            <a:lvl9pPr marL="3316712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34" y="2175156"/>
            <a:ext cx="5387078" cy="3951555"/>
          </a:xfrm>
        </p:spPr>
        <p:txBody>
          <a:bodyPr/>
          <a:lstStyle>
            <a:lvl1pPr>
              <a:defRPr sz="2176"/>
            </a:lvl1pPr>
            <a:lvl2pPr>
              <a:defRPr sz="1814"/>
            </a:lvl2pPr>
            <a:lvl3pPr>
              <a:defRPr sz="1632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77" y="1534557"/>
            <a:ext cx="5388889" cy="640599"/>
          </a:xfrm>
        </p:spPr>
        <p:txBody>
          <a:bodyPr anchor="b"/>
          <a:lstStyle>
            <a:lvl1pPr marL="0" indent="0">
              <a:buNone/>
              <a:defRPr sz="2176" b="1"/>
            </a:lvl1pPr>
            <a:lvl2pPr marL="414589" indent="0">
              <a:buNone/>
              <a:defRPr sz="1814" b="1"/>
            </a:lvl2pPr>
            <a:lvl3pPr marL="829178" indent="0">
              <a:buNone/>
              <a:defRPr sz="1632" b="1"/>
            </a:lvl3pPr>
            <a:lvl4pPr marL="1243767" indent="0">
              <a:buNone/>
              <a:defRPr sz="1451" b="1"/>
            </a:lvl4pPr>
            <a:lvl5pPr marL="1658356" indent="0">
              <a:buNone/>
              <a:defRPr sz="1451" b="1"/>
            </a:lvl5pPr>
            <a:lvl6pPr marL="2072945" indent="0">
              <a:buNone/>
              <a:defRPr sz="1451" b="1"/>
            </a:lvl6pPr>
            <a:lvl7pPr marL="2487534" indent="0">
              <a:buNone/>
              <a:defRPr sz="1451" b="1"/>
            </a:lvl7pPr>
            <a:lvl8pPr marL="2902123" indent="0">
              <a:buNone/>
              <a:defRPr sz="1451" b="1"/>
            </a:lvl8pPr>
            <a:lvl9pPr marL="3316712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77" y="2175156"/>
            <a:ext cx="5388889" cy="3951555"/>
          </a:xfrm>
        </p:spPr>
        <p:txBody>
          <a:bodyPr/>
          <a:lstStyle>
            <a:lvl1pPr>
              <a:defRPr sz="2176"/>
            </a:lvl1pPr>
            <a:lvl2pPr>
              <a:defRPr sz="1814"/>
            </a:lvl2pPr>
            <a:lvl3pPr>
              <a:defRPr sz="1632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72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3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6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976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4" y="1050756"/>
            <a:ext cx="4010883" cy="384473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980" y="273515"/>
            <a:ext cx="6815786" cy="5853196"/>
          </a:xfrm>
        </p:spPr>
        <p:txBody>
          <a:bodyPr/>
          <a:lstStyle>
            <a:lvl1pPr>
              <a:defRPr sz="2902"/>
            </a:lvl1pPr>
            <a:lvl2pPr>
              <a:defRPr sz="2539"/>
            </a:lvl2pPr>
            <a:lvl3pPr>
              <a:defRPr sz="217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234" y="1435228"/>
            <a:ext cx="4010883" cy="4691482"/>
          </a:xfrm>
        </p:spPr>
        <p:txBody>
          <a:bodyPr/>
          <a:lstStyle>
            <a:lvl1pPr marL="0" indent="0">
              <a:buNone/>
              <a:defRPr sz="1270"/>
            </a:lvl1pPr>
            <a:lvl2pPr marL="414589" indent="0">
              <a:buNone/>
              <a:defRPr sz="1088"/>
            </a:lvl2pPr>
            <a:lvl3pPr marL="829178" indent="0">
              <a:buNone/>
              <a:defRPr sz="907"/>
            </a:lvl3pPr>
            <a:lvl4pPr marL="1243767" indent="0">
              <a:buNone/>
              <a:defRPr sz="816"/>
            </a:lvl4pPr>
            <a:lvl5pPr marL="1658356" indent="0">
              <a:buNone/>
              <a:defRPr sz="816"/>
            </a:lvl5pPr>
            <a:lvl6pPr marL="2072945" indent="0">
              <a:buNone/>
              <a:defRPr sz="816"/>
            </a:lvl6pPr>
            <a:lvl7pPr marL="2487534" indent="0">
              <a:buNone/>
              <a:defRPr sz="816"/>
            </a:lvl7pPr>
            <a:lvl8pPr marL="2902123" indent="0">
              <a:buNone/>
              <a:defRPr sz="816"/>
            </a:lvl8pPr>
            <a:lvl9pPr marL="3316712" indent="0">
              <a:buNone/>
              <a:defRPr sz="81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174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233" y="4982157"/>
            <a:ext cx="7315562" cy="384473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233" y="613247"/>
            <a:ext cx="7315562" cy="4114224"/>
          </a:xfrm>
        </p:spPr>
        <p:txBody>
          <a:bodyPr/>
          <a:lstStyle>
            <a:lvl1pPr marL="0" indent="0">
              <a:buNone/>
              <a:defRPr sz="2902"/>
            </a:lvl1pPr>
            <a:lvl2pPr marL="414589" indent="0">
              <a:buNone/>
              <a:defRPr sz="2539"/>
            </a:lvl2pPr>
            <a:lvl3pPr marL="829178" indent="0">
              <a:buNone/>
              <a:defRPr sz="2176"/>
            </a:lvl3pPr>
            <a:lvl4pPr marL="1243767" indent="0">
              <a:buNone/>
              <a:defRPr sz="1814"/>
            </a:lvl4pPr>
            <a:lvl5pPr marL="1658356" indent="0">
              <a:buNone/>
              <a:defRPr sz="1814"/>
            </a:lvl5pPr>
            <a:lvl6pPr marL="2072945" indent="0">
              <a:buNone/>
              <a:defRPr sz="1814"/>
            </a:lvl6pPr>
            <a:lvl7pPr marL="2487534" indent="0">
              <a:buNone/>
              <a:defRPr sz="1814"/>
            </a:lvl7pPr>
            <a:lvl8pPr marL="2902123" indent="0">
              <a:buNone/>
              <a:defRPr sz="1814"/>
            </a:lvl8pPr>
            <a:lvl9pPr marL="3316712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233" y="5366630"/>
            <a:ext cx="7315562" cy="806146"/>
          </a:xfrm>
        </p:spPr>
        <p:txBody>
          <a:bodyPr/>
          <a:lstStyle>
            <a:lvl1pPr marL="0" indent="0">
              <a:buNone/>
              <a:defRPr sz="1270"/>
            </a:lvl1pPr>
            <a:lvl2pPr marL="414589" indent="0">
              <a:buNone/>
              <a:defRPr sz="1088"/>
            </a:lvl2pPr>
            <a:lvl3pPr marL="829178" indent="0">
              <a:buNone/>
              <a:defRPr sz="907"/>
            </a:lvl3pPr>
            <a:lvl4pPr marL="1243767" indent="0">
              <a:buNone/>
              <a:defRPr sz="816"/>
            </a:lvl4pPr>
            <a:lvl5pPr marL="1658356" indent="0">
              <a:buNone/>
              <a:defRPr sz="816"/>
            </a:lvl5pPr>
            <a:lvl6pPr marL="2072945" indent="0">
              <a:buNone/>
              <a:defRPr sz="816"/>
            </a:lvl6pPr>
            <a:lvl7pPr marL="2487534" indent="0">
              <a:buNone/>
              <a:defRPr sz="816"/>
            </a:lvl7pPr>
            <a:lvl8pPr marL="2902123" indent="0">
              <a:buNone/>
              <a:defRPr sz="816"/>
            </a:lvl8pPr>
            <a:lvl9pPr marL="3316712" indent="0">
              <a:buNone/>
              <a:defRPr sz="81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190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61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60032" y="0"/>
            <a:ext cx="629161" cy="6329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235" y="0"/>
            <a:ext cx="8360383" cy="6329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93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946" y="0"/>
            <a:ext cx="10218247" cy="5238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0235" y="1308548"/>
            <a:ext cx="10971531" cy="502113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70946" y="0"/>
            <a:ext cx="10218247" cy="52387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1" cy="365125"/>
          </a:xfrm>
          <a:prstGeom prst="rect">
            <a:avLst/>
          </a:prstGeom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latinLnBrk="1">
              <a:defRPr>
                <a:latin typeface="굴림" pitchFamily="50" charset="-127"/>
                <a:ea typeface="굴림" pitchFamily="50" charset="-127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904">
              <a:solidFill>
                <a:srgbClr val="000000"/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latinLnBrk="1">
              <a:defRPr>
                <a:latin typeface="굴림" pitchFamily="50" charset="-127"/>
                <a:ea typeface="굴림" pitchFamily="50" charset="-127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904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92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4AD-4290-44F8-924A-E94A17C0AF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D:\for light background(first choice)\first pag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88" y="1"/>
            <a:ext cx="1219348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3995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AD6774AD-4290-44F8-924A-E94A17C0AF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D:\for light background(first choice)\inner shee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377"/>
            <a:ext cx="12242176" cy="6885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175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4AD-4290-44F8-924A-E94A17C0AF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2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37" y="4406453"/>
            <a:ext cx="10363110" cy="663460"/>
          </a:xfrm>
        </p:spPr>
        <p:txBody>
          <a:bodyPr/>
          <a:lstStyle>
            <a:lvl1pPr algn="l">
              <a:defRPr sz="362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37" y="2906445"/>
            <a:ext cx="10363110" cy="1500008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589" indent="0">
              <a:buNone/>
              <a:defRPr sz="1632"/>
            </a:lvl2pPr>
            <a:lvl3pPr marL="829178" indent="0">
              <a:buNone/>
              <a:defRPr sz="1451"/>
            </a:lvl3pPr>
            <a:lvl4pPr marL="1243767" indent="0">
              <a:buNone/>
              <a:defRPr sz="1270"/>
            </a:lvl4pPr>
            <a:lvl5pPr marL="1658356" indent="0">
              <a:buNone/>
              <a:defRPr sz="1270"/>
            </a:lvl5pPr>
            <a:lvl6pPr marL="2072945" indent="0">
              <a:buNone/>
              <a:defRPr sz="1270"/>
            </a:lvl6pPr>
            <a:lvl7pPr marL="2487534" indent="0">
              <a:buNone/>
              <a:defRPr sz="1270"/>
            </a:lvl7pPr>
            <a:lvl8pPr marL="2902123" indent="0">
              <a:buNone/>
              <a:defRPr sz="1270"/>
            </a:lvl8pPr>
            <a:lvl9pPr marL="3316712" indent="0">
              <a:buNone/>
              <a:defRPr sz="127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0214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4AD-4290-44F8-924A-E94A17C0AF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08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4AD-4290-44F8-924A-E94A17C0AF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26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4AD-4290-44F8-924A-E94A17C0AF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60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4AD-4290-44F8-924A-E94A17C0AF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20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4AD-4290-44F8-924A-E94A17C0AF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27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4AD-4290-44F8-924A-E94A17C0AF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776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4AD-4290-44F8-924A-E94A17C0AF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6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4AD-4290-44F8-924A-E94A17C0AF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7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1B17-9762-436F-8A19-2A4B86482FB8}" type="slidenum">
              <a:rPr lang="en-US" smtClean="0">
                <a:solidFill>
                  <a:srgbClr val="2A79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677" y="112299"/>
            <a:ext cx="1686564" cy="173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15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1B17-9762-436F-8A19-2A4B86482FB8}" type="slidenum">
              <a:rPr lang="en-US" smtClean="0">
                <a:solidFill>
                  <a:srgbClr val="2A79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235" y="1308548"/>
            <a:ext cx="5397942" cy="5021139"/>
          </a:xfrm>
        </p:spPr>
        <p:txBody>
          <a:bodyPr/>
          <a:lstStyle>
            <a:lvl1pPr>
              <a:defRPr sz="2539"/>
            </a:lvl1pPr>
            <a:lvl2pPr>
              <a:defRPr sz="2176"/>
            </a:lvl2pPr>
            <a:lvl3pPr>
              <a:defRPr sz="181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012" y="1308548"/>
            <a:ext cx="5399754" cy="5021139"/>
          </a:xfrm>
        </p:spPr>
        <p:txBody>
          <a:bodyPr/>
          <a:lstStyle>
            <a:lvl1pPr>
              <a:defRPr sz="2539"/>
            </a:lvl1pPr>
            <a:lvl2pPr>
              <a:defRPr sz="2176"/>
            </a:lvl2pPr>
            <a:lvl3pPr>
              <a:defRPr sz="181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996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1B17-9762-436F-8A19-2A4B86482FB8}" type="slidenum">
              <a:rPr lang="en-US" smtClean="0">
                <a:solidFill>
                  <a:srgbClr val="2A79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765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1B17-9762-436F-8A19-2A4B86482FB8}" type="slidenum">
              <a:rPr lang="en-US" smtClean="0">
                <a:solidFill>
                  <a:srgbClr val="2A79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884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1B17-9762-436F-8A19-2A4B86482FB8}" type="slidenum">
              <a:rPr lang="en-US" smtClean="0">
                <a:solidFill>
                  <a:srgbClr val="2A79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5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1B17-9762-436F-8A19-2A4B86482FB8}" type="slidenum">
              <a:rPr lang="en-US" smtClean="0">
                <a:solidFill>
                  <a:srgbClr val="2A79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299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1B17-9762-436F-8A19-2A4B86482FB8}" type="slidenum">
              <a:rPr lang="en-US" smtClean="0">
                <a:solidFill>
                  <a:srgbClr val="2A79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725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1B17-9762-436F-8A19-2A4B86482FB8}" type="slidenum">
              <a:rPr lang="en-US" smtClean="0">
                <a:solidFill>
                  <a:srgbClr val="2A79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05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1B17-9762-436F-8A19-2A4B86482FB8}" type="slidenum">
              <a:rPr lang="en-US" smtClean="0">
                <a:solidFill>
                  <a:srgbClr val="2A79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894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1B17-9762-436F-8A19-2A4B86482FB8}" type="slidenum">
              <a:rPr lang="en-US" smtClean="0">
                <a:solidFill>
                  <a:srgbClr val="2A79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888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1B17-9762-436F-8A19-2A4B86482FB8}" type="slidenum">
              <a:rPr lang="en-US" smtClean="0">
                <a:solidFill>
                  <a:srgbClr val="2A79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83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 userDrawn="1"/>
        </p:nvSpPr>
        <p:spPr bwMode="auto">
          <a:xfrm>
            <a:off x="431371" y="932723"/>
            <a:ext cx="11521280" cy="0"/>
          </a:xfrm>
          <a:prstGeom prst="line">
            <a:avLst/>
          </a:prstGeom>
          <a:ln w="28575">
            <a:solidFill>
              <a:schemeClr val="accent6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zh-CN" altLang="en-US" sz="900">
              <a:solidFill>
                <a:srgbClr val="2A79FF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1B17-9762-436F-8A19-2A4B86482FB8}" type="slidenum">
              <a:rPr lang="en-US" smtClean="0">
                <a:solidFill>
                  <a:srgbClr val="2A79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376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5" y="274954"/>
            <a:ext cx="10971531" cy="52387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34" y="1534557"/>
            <a:ext cx="5387078" cy="640599"/>
          </a:xfrm>
        </p:spPr>
        <p:txBody>
          <a:bodyPr anchor="b"/>
          <a:lstStyle>
            <a:lvl1pPr marL="0" indent="0">
              <a:buNone/>
              <a:defRPr sz="2176" b="1"/>
            </a:lvl1pPr>
            <a:lvl2pPr marL="414589" indent="0">
              <a:buNone/>
              <a:defRPr sz="1814" b="1"/>
            </a:lvl2pPr>
            <a:lvl3pPr marL="829178" indent="0">
              <a:buNone/>
              <a:defRPr sz="1632" b="1"/>
            </a:lvl3pPr>
            <a:lvl4pPr marL="1243767" indent="0">
              <a:buNone/>
              <a:defRPr sz="1451" b="1"/>
            </a:lvl4pPr>
            <a:lvl5pPr marL="1658356" indent="0">
              <a:buNone/>
              <a:defRPr sz="1451" b="1"/>
            </a:lvl5pPr>
            <a:lvl6pPr marL="2072945" indent="0">
              <a:buNone/>
              <a:defRPr sz="1451" b="1"/>
            </a:lvl6pPr>
            <a:lvl7pPr marL="2487534" indent="0">
              <a:buNone/>
              <a:defRPr sz="1451" b="1"/>
            </a:lvl7pPr>
            <a:lvl8pPr marL="2902123" indent="0">
              <a:buNone/>
              <a:defRPr sz="1451" b="1"/>
            </a:lvl8pPr>
            <a:lvl9pPr marL="3316712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34" y="2175156"/>
            <a:ext cx="5387078" cy="3951555"/>
          </a:xfrm>
        </p:spPr>
        <p:txBody>
          <a:bodyPr/>
          <a:lstStyle>
            <a:lvl1pPr>
              <a:defRPr sz="2176"/>
            </a:lvl1pPr>
            <a:lvl2pPr>
              <a:defRPr sz="1814"/>
            </a:lvl2pPr>
            <a:lvl3pPr>
              <a:defRPr sz="1632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77" y="1534557"/>
            <a:ext cx="5388889" cy="640599"/>
          </a:xfrm>
        </p:spPr>
        <p:txBody>
          <a:bodyPr anchor="b"/>
          <a:lstStyle>
            <a:lvl1pPr marL="0" indent="0">
              <a:buNone/>
              <a:defRPr sz="2176" b="1"/>
            </a:lvl1pPr>
            <a:lvl2pPr marL="414589" indent="0">
              <a:buNone/>
              <a:defRPr sz="1814" b="1"/>
            </a:lvl2pPr>
            <a:lvl3pPr marL="829178" indent="0">
              <a:buNone/>
              <a:defRPr sz="1632" b="1"/>
            </a:lvl3pPr>
            <a:lvl4pPr marL="1243767" indent="0">
              <a:buNone/>
              <a:defRPr sz="1451" b="1"/>
            </a:lvl4pPr>
            <a:lvl5pPr marL="1658356" indent="0">
              <a:buNone/>
              <a:defRPr sz="1451" b="1"/>
            </a:lvl5pPr>
            <a:lvl6pPr marL="2072945" indent="0">
              <a:buNone/>
              <a:defRPr sz="1451" b="1"/>
            </a:lvl6pPr>
            <a:lvl7pPr marL="2487534" indent="0">
              <a:buNone/>
              <a:defRPr sz="1451" b="1"/>
            </a:lvl7pPr>
            <a:lvl8pPr marL="2902123" indent="0">
              <a:buNone/>
              <a:defRPr sz="1451" b="1"/>
            </a:lvl8pPr>
            <a:lvl9pPr marL="3316712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77" y="2175156"/>
            <a:ext cx="5388889" cy="3951555"/>
          </a:xfrm>
        </p:spPr>
        <p:txBody>
          <a:bodyPr/>
          <a:lstStyle>
            <a:lvl1pPr>
              <a:defRPr sz="2176"/>
            </a:lvl1pPr>
            <a:lvl2pPr>
              <a:defRPr sz="1814"/>
            </a:lvl2pPr>
            <a:lvl3pPr>
              <a:defRPr sz="1632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44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ChangeArrowheads="1"/>
          </p:cNvSpPr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4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65603" name="Rectangle 3"/>
          <p:cNvSpPr>
            <a:spLocks noChangeArrowheads="1"/>
          </p:cNvSpPr>
          <p:nvPr userDrawn="1"/>
        </p:nvSpPr>
        <p:spPr bwMode="gray">
          <a:xfrm>
            <a:off x="1" y="0"/>
            <a:ext cx="4300609" cy="6858000"/>
          </a:xfrm>
          <a:prstGeom prst="rect">
            <a:avLst/>
          </a:prstGeom>
          <a:solidFill>
            <a:srgbClr val="FF7300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4">
              <a:solidFill>
                <a:srgbClr val="000000"/>
              </a:solidFill>
              <a:latin typeface="Trebuchet MS" pitchFamily="34" charset="0"/>
            </a:endParaRPr>
          </a:p>
        </p:txBody>
      </p:sp>
      <p:grpSp>
        <p:nvGrpSpPr>
          <p:cNvPr id="2" name="RothschildGrid" hidden="1"/>
          <p:cNvGrpSpPr>
            <a:grpSpLocks/>
          </p:cNvGrpSpPr>
          <p:nvPr userDrawn="1"/>
        </p:nvGrpSpPr>
        <p:grpSpPr bwMode="auto">
          <a:xfrm>
            <a:off x="1" y="0"/>
            <a:ext cx="13207848" cy="6858000"/>
            <a:chOff x="0" y="0"/>
            <a:chExt cx="6240" cy="4320"/>
          </a:xfrm>
        </p:grpSpPr>
        <p:sp>
          <p:nvSpPr>
            <p:cNvPr id="665605" name="S_0" hidden="1"/>
            <p:cNvSpPr>
              <a:spLocks noChangeShapeType="1"/>
            </p:cNvSpPr>
            <p:nvPr userDrawn="1"/>
          </p:nvSpPr>
          <p:spPr bwMode="gray">
            <a:xfrm>
              <a:off x="288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06" name="S_1" hidden="1"/>
            <p:cNvSpPr>
              <a:spLocks noChangeShapeType="1"/>
            </p:cNvSpPr>
            <p:nvPr userDrawn="1"/>
          </p:nvSpPr>
          <p:spPr bwMode="gray">
            <a:xfrm>
              <a:off x="5952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07" name="S_2" hidden="1"/>
            <p:cNvSpPr>
              <a:spLocks noChangeShapeType="1"/>
            </p:cNvSpPr>
            <p:nvPr userDrawn="1"/>
          </p:nvSpPr>
          <p:spPr bwMode="gray">
            <a:xfrm>
              <a:off x="0" y="62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08" name="S_3" hidden="1"/>
            <p:cNvSpPr>
              <a:spLocks noChangeShapeType="1"/>
            </p:cNvSpPr>
            <p:nvPr userDrawn="1"/>
          </p:nvSpPr>
          <p:spPr bwMode="gray">
            <a:xfrm>
              <a:off x="1248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09" name="S_4" hidden="1"/>
            <p:cNvSpPr>
              <a:spLocks noChangeShapeType="1"/>
            </p:cNvSpPr>
            <p:nvPr userDrawn="1"/>
          </p:nvSpPr>
          <p:spPr bwMode="gray">
            <a:xfrm>
              <a:off x="2064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0" name="S_5" hidden="1"/>
            <p:cNvSpPr>
              <a:spLocks noChangeShapeType="1"/>
            </p:cNvSpPr>
            <p:nvPr userDrawn="1"/>
          </p:nvSpPr>
          <p:spPr bwMode="gray">
            <a:xfrm>
              <a:off x="2880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1" name="S_6" hidden="1"/>
            <p:cNvSpPr>
              <a:spLocks noChangeShapeType="1"/>
            </p:cNvSpPr>
            <p:nvPr userDrawn="1"/>
          </p:nvSpPr>
          <p:spPr bwMode="gray">
            <a:xfrm>
              <a:off x="3696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2" name="S_7" hidden="1"/>
            <p:cNvSpPr>
              <a:spLocks noChangeShapeType="1"/>
            </p:cNvSpPr>
            <p:nvPr userDrawn="1"/>
          </p:nvSpPr>
          <p:spPr bwMode="gray">
            <a:xfrm>
              <a:off x="4512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3" name="S_8" hidden="1"/>
            <p:cNvSpPr>
              <a:spLocks noChangeShapeType="1"/>
            </p:cNvSpPr>
            <p:nvPr userDrawn="1"/>
          </p:nvSpPr>
          <p:spPr bwMode="gray">
            <a:xfrm>
              <a:off x="5328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4" name="S_9" hidden="1"/>
            <p:cNvSpPr>
              <a:spLocks noChangeShapeType="1"/>
            </p:cNvSpPr>
            <p:nvPr userDrawn="1"/>
          </p:nvSpPr>
          <p:spPr bwMode="gray">
            <a:xfrm>
              <a:off x="0" y="960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5" name="S_10" hidden="1"/>
            <p:cNvSpPr>
              <a:spLocks noChangeShapeType="1"/>
            </p:cNvSpPr>
            <p:nvPr userDrawn="1"/>
          </p:nvSpPr>
          <p:spPr bwMode="gray">
            <a:xfrm>
              <a:off x="0" y="110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6" name="S_11" hidden="1"/>
            <p:cNvSpPr>
              <a:spLocks noChangeShapeType="1"/>
            </p:cNvSpPr>
            <p:nvPr userDrawn="1"/>
          </p:nvSpPr>
          <p:spPr bwMode="gray">
            <a:xfrm>
              <a:off x="0" y="2400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7" name="S_12" hidden="1"/>
            <p:cNvSpPr>
              <a:spLocks noChangeShapeType="1"/>
            </p:cNvSpPr>
            <p:nvPr userDrawn="1"/>
          </p:nvSpPr>
          <p:spPr bwMode="gray">
            <a:xfrm>
              <a:off x="0" y="254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8" name="S_13" hidden="1"/>
            <p:cNvSpPr>
              <a:spLocks noChangeShapeType="1"/>
            </p:cNvSpPr>
            <p:nvPr userDrawn="1"/>
          </p:nvSpPr>
          <p:spPr bwMode="gray">
            <a:xfrm>
              <a:off x="0" y="3840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9" name="S_14" hidden="1"/>
            <p:cNvSpPr>
              <a:spLocks noChangeShapeType="1"/>
            </p:cNvSpPr>
            <p:nvPr userDrawn="1"/>
          </p:nvSpPr>
          <p:spPr bwMode="gray">
            <a:xfrm>
              <a:off x="0" y="398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0" name="S_15" hidden="1"/>
            <p:cNvSpPr>
              <a:spLocks noChangeShapeType="1"/>
            </p:cNvSpPr>
            <p:nvPr userDrawn="1"/>
          </p:nvSpPr>
          <p:spPr bwMode="gray">
            <a:xfrm>
              <a:off x="1056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1" name="S_16" hidden="1"/>
            <p:cNvSpPr>
              <a:spLocks noChangeShapeType="1"/>
            </p:cNvSpPr>
            <p:nvPr userDrawn="1"/>
          </p:nvSpPr>
          <p:spPr bwMode="gray">
            <a:xfrm>
              <a:off x="1872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2" name="S_17" hidden="1"/>
            <p:cNvSpPr>
              <a:spLocks noChangeShapeType="1"/>
            </p:cNvSpPr>
            <p:nvPr userDrawn="1"/>
          </p:nvSpPr>
          <p:spPr bwMode="gray">
            <a:xfrm>
              <a:off x="2688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3" name="S_18" hidden="1"/>
            <p:cNvSpPr>
              <a:spLocks noChangeShapeType="1"/>
            </p:cNvSpPr>
            <p:nvPr userDrawn="1"/>
          </p:nvSpPr>
          <p:spPr bwMode="gray">
            <a:xfrm>
              <a:off x="3504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4" name="S_19" hidden="1"/>
            <p:cNvSpPr>
              <a:spLocks noChangeShapeType="1"/>
            </p:cNvSpPr>
            <p:nvPr userDrawn="1"/>
          </p:nvSpPr>
          <p:spPr bwMode="gray">
            <a:xfrm>
              <a:off x="4320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5" name="S_20" hidden="1"/>
            <p:cNvSpPr>
              <a:spLocks noChangeShapeType="1"/>
            </p:cNvSpPr>
            <p:nvPr userDrawn="1"/>
          </p:nvSpPr>
          <p:spPr bwMode="gray">
            <a:xfrm>
              <a:off x="5136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4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sp>
        <p:nvSpPr>
          <p:cNvPr id="665627" name="Rectangle 27"/>
          <p:cNvSpPr>
            <a:spLocks noGrp="1" noChangeArrowheads="1"/>
          </p:cNvSpPr>
          <p:nvPr>
            <p:ph type="ctrTitle"/>
          </p:nvPr>
        </p:nvSpPr>
        <p:spPr bwMode="auto">
          <a:xfrm>
            <a:off x="914446" y="2603483"/>
            <a:ext cx="10363108" cy="523870"/>
          </a:xfrm>
          <a:ln/>
        </p:spPr>
        <p:txBody>
          <a:bodyPr anchor="ctr"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665628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828891" y="3886776"/>
            <a:ext cx="8534219" cy="1751929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pic>
        <p:nvPicPr>
          <p:cNvPr id="29" name="Picture 34" descr="group-logo_RGB_a3.jpg"/>
          <p:cNvPicPr>
            <a:picLocks noChangeAspect="1"/>
          </p:cNvPicPr>
          <p:nvPr userDrawn="1"/>
        </p:nvPicPr>
        <p:blipFill>
          <a:blip r:embed="rId2" cstate="print"/>
          <a:srcRect l="1984" t="10134" r="2619" b="9140"/>
          <a:stretch>
            <a:fillRect/>
          </a:stretch>
        </p:blipFill>
        <p:spPr bwMode="auto">
          <a:xfrm>
            <a:off x="251761" y="5956745"/>
            <a:ext cx="3692498" cy="61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01594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836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37" y="4406453"/>
            <a:ext cx="10363110" cy="663460"/>
          </a:xfrm>
        </p:spPr>
        <p:txBody>
          <a:bodyPr/>
          <a:lstStyle>
            <a:lvl1pPr algn="l">
              <a:defRPr sz="362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37" y="2906445"/>
            <a:ext cx="10363110" cy="1500008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589" indent="0">
              <a:buNone/>
              <a:defRPr sz="1632"/>
            </a:lvl2pPr>
            <a:lvl3pPr marL="829178" indent="0">
              <a:buNone/>
              <a:defRPr sz="1451"/>
            </a:lvl3pPr>
            <a:lvl4pPr marL="1243767" indent="0">
              <a:buNone/>
              <a:defRPr sz="1270"/>
            </a:lvl4pPr>
            <a:lvl5pPr marL="1658356" indent="0">
              <a:buNone/>
              <a:defRPr sz="1270"/>
            </a:lvl5pPr>
            <a:lvl6pPr marL="2072945" indent="0">
              <a:buNone/>
              <a:defRPr sz="1270"/>
            </a:lvl6pPr>
            <a:lvl7pPr marL="2487534" indent="0">
              <a:buNone/>
              <a:defRPr sz="1270"/>
            </a:lvl7pPr>
            <a:lvl8pPr marL="2902123" indent="0">
              <a:buNone/>
              <a:defRPr sz="1270"/>
            </a:lvl8pPr>
            <a:lvl9pPr marL="3316712" indent="0">
              <a:buNone/>
              <a:defRPr sz="127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6092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235" y="1308548"/>
            <a:ext cx="5397942" cy="5021139"/>
          </a:xfrm>
        </p:spPr>
        <p:txBody>
          <a:bodyPr/>
          <a:lstStyle>
            <a:lvl1pPr>
              <a:defRPr sz="2539"/>
            </a:lvl1pPr>
            <a:lvl2pPr>
              <a:defRPr sz="2176"/>
            </a:lvl2pPr>
            <a:lvl3pPr>
              <a:defRPr sz="181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012" y="1308548"/>
            <a:ext cx="5399754" cy="5021139"/>
          </a:xfrm>
        </p:spPr>
        <p:txBody>
          <a:bodyPr/>
          <a:lstStyle>
            <a:lvl1pPr>
              <a:defRPr sz="2539"/>
            </a:lvl1pPr>
            <a:lvl2pPr>
              <a:defRPr sz="2176"/>
            </a:lvl2pPr>
            <a:lvl3pPr>
              <a:defRPr sz="181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383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5" y="274954"/>
            <a:ext cx="10971531" cy="52387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34" y="1534557"/>
            <a:ext cx="5387078" cy="640599"/>
          </a:xfrm>
        </p:spPr>
        <p:txBody>
          <a:bodyPr anchor="b"/>
          <a:lstStyle>
            <a:lvl1pPr marL="0" indent="0">
              <a:buNone/>
              <a:defRPr sz="2176" b="1"/>
            </a:lvl1pPr>
            <a:lvl2pPr marL="414589" indent="0">
              <a:buNone/>
              <a:defRPr sz="1814" b="1"/>
            </a:lvl2pPr>
            <a:lvl3pPr marL="829178" indent="0">
              <a:buNone/>
              <a:defRPr sz="1632" b="1"/>
            </a:lvl3pPr>
            <a:lvl4pPr marL="1243767" indent="0">
              <a:buNone/>
              <a:defRPr sz="1451" b="1"/>
            </a:lvl4pPr>
            <a:lvl5pPr marL="1658356" indent="0">
              <a:buNone/>
              <a:defRPr sz="1451" b="1"/>
            </a:lvl5pPr>
            <a:lvl6pPr marL="2072945" indent="0">
              <a:buNone/>
              <a:defRPr sz="1451" b="1"/>
            </a:lvl6pPr>
            <a:lvl7pPr marL="2487534" indent="0">
              <a:buNone/>
              <a:defRPr sz="1451" b="1"/>
            </a:lvl7pPr>
            <a:lvl8pPr marL="2902123" indent="0">
              <a:buNone/>
              <a:defRPr sz="1451" b="1"/>
            </a:lvl8pPr>
            <a:lvl9pPr marL="3316712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34" y="2175156"/>
            <a:ext cx="5387078" cy="3951555"/>
          </a:xfrm>
        </p:spPr>
        <p:txBody>
          <a:bodyPr/>
          <a:lstStyle>
            <a:lvl1pPr>
              <a:defRPr sz="2176"/>
            </a:lvl1pPr>
            <a:lvl2pPr>
              <a:defRPr sz="1814"/>
            </a:lvl2pPr>
            <a:lvl3pPr>
              <a:defRPr sz="1632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77" y="1534557"/>
            <a:ext cx="5388889" cy="640599"/>
          </a:xfrm>
        </p:spPr>
        <p:txBody>
          <a:bodyPr anchor="b"/>
          <a:lstStyle>
            <a:lvl1pPr marL="0" indent="0">
              <a:buNone/>
              <a:defRPr sz="2176" b="1"/>
            </a:lvl1pPr>
            <a:lvl2pPr marL="414589" indent="0">
              <a:buNone/>
              <a:defRPr sz="1814" b="1"/>
            </a:lvl2pPr>
            <a:lvl3pPr marL="829178" indent="0">
              <a:buNone/>
              <a:defRPr sz="1632" b="1"/>
            </a:lvl3pPr>
            <a:lvl4pPr marL="1243767" indent="0">
              <a:buNone/>
              <a:defRPr sz="1451" b="1"/>
            </a:lvl4pPr>
            <a:lvl5pPr marL="1658356" indent="0">
              <a:buNone/>
              <a:defRPr sz="1451" b="1"/>
            </a:lvl5pPr>
            <a:lvl6pPr marL="2072945" indent="0">
              <a:buNone/>
              <a:defRPr sz="1451" b="1"/>
            </a:lvl6pPr>
            <a:lvl7pPr marL="2487534" indent="0">
              <a:buNone/>
              <a:defRPr sz="1451" b="1"/>
            </a:lvl7pPr>
            <a:lvl8pPr marL="2902123" indent="0">
              <a:buNone/>
              <a:defRPr sz="1451" b="1"/>
            </a:lvl8pPr>
            <a:lvl9pPr marL="3316712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77" y="2175156"/>
            <a:ext cx="5388889" cy="3951555"/>
          </a:xfrm>
        </p:spPr>
        <p:txBody>
          <a:bodyPr/>
          <a:lstStyle>
            <a:lvl1pPr>
              <a:defRPr sz="2176"/>
            </a:lvl1pPr>
            <a:lvl2pPr>
              <a:defRPr sz="1814"/>
            </a:lvl2pPr>
            <a:lvl3pPr>
              <a:defRPr sz="1632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05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558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0896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4" y="1050756"/>
            <a:ext cx="4010883" cy="384473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980" y="273515"/>
            <a:ext cx="6815786" cy="5853196"/>
          </a:xfrm>
        </p:spPr>
        <p:txBody>
          <a:bodyPr/>
          <a:lstStyle>
            <a:lvl1pPr>
              <a:defRPr sz="2902"/>
            </a:lvl1pPr>
            <a:lvl2pPr>
              <a:defRPr sz="2539"/>
            </a:lvl2pPr>
            <a:lvl3pPr>
              <a:defRPr sz="217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234" y="1435228"/>
            <a:ext cx="4010883" cy="4691482"/>
          </a:xfrm>
        </p:spPr>
        <p:txBody>
          <a:bodyPr/>
          <a:lstStyle>
            <a:lvl1pPr marL="0" indent="0">
              <a:buNone/>
              <a:defRPr sz="1270"/>
            </a:lvl1pPr>
            <a:lvl2pPr marL="414589" indent="0">
              <a:buNone/>
              <a:defRPr sz="1088"/>
            </a:lvl2pPr>
            <a:lvl3pPr marL="829178" indent="0">
              <a:buNone/>
              <a:defRPr sz="907"/>
            </a:lvl3pPr>
            <a:lvl4pPr marL="1243767" indent="0">
              <a:buNone/>
              <a:defRPr sz="816"/>
            </a:lvl4pPr>
            <a:lvl5pPr marL="1658356" indent="0">
              <a:buNone/>
              <a:defRPr sz="816"/>
            </a:lvl5pPr>
            <a:lvl6pPr marL="2072945" indent="0">
              <a:buNone/>
              <a:defRPr sz="816"/>
            </a:lvl6pPr>
            <a:lvl7pPr marL="2487534" indent="0">
              <a:buNone/>
              <a:defRPr sz="816"/>
            </a:lvl7pPr>
            <a:lvl8pPr marL="2902123" indent="0">
              <a:buNone/>
              <a:defRPr sz="816"/>
            </a:lvl8pPr>
            <a:lvl9pPr marL="3316712" indent="0">
              <a:buNone/>
              <a:defRPr sz="81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8749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233" y="4982157"/>
            <a:ext cx="7315562" cy="384473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233" y="613247"/>
            <a:ext cx="7315562" cy="4114224"/>
          </a:xfrm>
        </p:spPr>
        <p:txBody>
          <a:bodyPr/>
          <a:lstStyle>
            <a:lvl1pPr marL="0" indent="0">
              <a:buNone/>
              <a:defRPr sz="2902"/>
            </a:lvl1pPr>
            <a:lvl2pPr marL="414589" indent="0">
              <a:buNone/>
              <a:defRPr sz="2539"/>
            </a:lvl2pPr>
            <a:lvl3pPr marL="829178" indent="0">
              <a:buNone/>
              <a:defRPr sz="2176"/>
            </a:lvl3pPr>
            <a:lvl4pPr marL="1243767" indent="0">
              <a:buNone/>
              <a:defRPr sz="1814"/>
            </a:lvl4pPr>
            <a:lvl5pPr marL="1658356" indent="0">
              <a:buNone/>
              <a:defRPr sz="1814"/>
            </a:lvl5pPr>
            <a:lvl6pPr marL="2072945" indent="0">
              <a:buNone/>
              <a:defRPr sz="1814"/>
            </a:lvl6pPr>
            <a:lvl7pPr marL="2487534" indent="0">
              <a:buNone/>
              <a:defRPr sz="1814"/>
            </a:lvl7pPr>
            <a:lvl8pPr marL="2902123" indent="0">
              <a:buNone/>
              <a:defRPr sz="1814"/>
            </a:lvl8pPr>
            <a:lvl9pPr marL="3316712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233" y="5366630"/>
            <a:ext cx="7315562" cy="806146"/>
          </a:xfrm>
        </p:spPr>
        <p:txBody>
          <a:bodyPr/>
          <a:lstStyle>
            <a:lvl1pPr marL="0" indent="0">
              <a:buNone/>
              <a:defRPr sz="1270"/>
            </a:lvl1pPr>
            <a:lvl2pPr marL="414589" indent="0">
              <a:buNone/>
              <a:defRPr sz="1088"/>
            </a:lvl2pPr>
            <a:lvl3pPr marL="829178" indent="0">
              <a:buNone/>
              <a:defRPr sz="907"/>
            </a:lvl3pPr>
            <a:lvl4pPr marL="1243767" indent="0">
              <a:buNone/>
              <a:defRPr sz="816"/>
            </a:lvl4pPr>
            <a:lvl5pPr marL="1658356" indent="0">
              <a:buNone/>
              <a:defRPr sz="816"/>
            </a:lvl5pPr>
            <a:lvl6pPr marL="2072945" indent="0">
              <a:buNone/>
              <a:defRPr sz="816"/>
            </a:lvl6pPr>
            <a:lvl7pPr marL="2487534" indent="0">
              <a:buNone/>
              <a:defRPr sz="816"/>
            </a:lvl7pPr>
            <a:lvl8pPr marL="2902123" indent="0">
              <a:buNone/>
              <a:defRPr sz="816"/>
            </a:lvl8pPr>
            <a:lvl9pPr marL="3316712" indent="0">
              <a:buNone/>
              <a:defRPr sz="81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9794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6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759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60032" y="0"/>
            <a:ext cx="629161" cy="6329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235" y="0"/>
            <a:ext cx="8360383" cy="6329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183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946" y="0"/>
            <a:ext cx="10218247" cy="5238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0235" y="1308548"/>
            <a:ext cx="10971531" cy="502113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979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70946" y="0"/>
            <a:ext cx="10218247" cy="52387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1" cy="365125"/>
          </a:xfrm>
          <a:prstGeom prst="rect">
            <a:avLst/>
          </a:prstGeom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latinLnBrk="1">
              <a:defRPr>
                <a:latin typeface="굴림" pitchFamily="50" charset="-127"/>
                <a:ea typeface="굴림" pitchFamily="50" charset="-127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904">
              <a:solidFill>
                <a:srgbClr val="000000"/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latinLnBrk="1">
              <a:defRPr>
                <a:latin typeface="굴림" pitchFamily="50" charset="-127"/>
                <a:ea typeface="굴림" pitchFamily="50" charset="-127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904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62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19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4" y="1050756"/>
            <a:ext cx="4010883" cy="384473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980" y="273515"/>
            <a:ext cx="6815786" cy="5853196"/>
          </a:xfrm>
        </p:spPr>
        <p:txBody>
          <a:bodyPr/>
          <a:lstStyle>
            <a:lvl1pPr>
              <a:defRPr sz="2902"/>
            </a:lvl1pPr>
            <a:lvl2pPr>
              <a:defRPr sz="2539"/>
            </a:lvl2pPr>
            <a:lvl3pPr>
              <a:defRPr sz="217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234" y="1435228"/>
            <a:ext cx="4010883" cy="4691482"/>
          </a:xfrm>
        </p:spPr>
        <p:txBody>
          <a:bodyPr/>
          <a:lstStyle>
            <a:lvl1pPr marL="0" indent="0">
              <a:buNone/>
              <a:defRPr sz="1270"/>
            </a:lvl1pPr>
            <a:lvl2pPr marL="414589" indent="0">
              <a:buNone/>
              <a:defRPr sz="1088"/>
            </a:lvl2pPr>
            <a:lvl3pPr marL="829178" indent="0">
              <a:buNone/>
              <a:defRPr sz="907"/>
            </a:lvl3pPr>
            <a:lvl4pPr marL="1243767" indent="0">
              <a:buNone/>
              <a:defRPr sz="816"/>
            </a:lvl4pPr>
            <a:lvl5pPr marL="1658356" indent="0">
              <a:buNone/>
              <a:defRPr sz="816"/>
            </a:lvl5pPr>
            <a:lvl6pPr marL="2072945" indent="0">
              <a:buNone/>
              <a:defRPr sz="816"/>
            </a:lvl6pPr>
            <a:lvl7pPr marL="2487534" indent="0">
              <a:buNone/>
              <a:defRPr sz="816"/>
            </a:lvl7pPr>
            <a:lvl8pPr marL="2902123" indent="0">
              <a:buNone/>
              <a:defRPr sz="816"/>
            </a:lvl8pPr>
            <a:lvl9pPr marL="3316712" indent="0">
              <a:buNone/>
              <a:defRPr sz="81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43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233" y="4982157"/>
            <a:ext cx="7315562" cy="384473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233" y="613247"/>
            <a:ext cx="7315562" cy="4114224"/>
          </a:xfrm>
        </p:spPr>
        <p:txBody>
          <a:bodyPr/>
          <a:lstStyle>
            <a:lvl1pPr marL="0" indent="0">
              <a:buNone/>
              <a:defRPr sz="2902"/>
            </a:lvl1pPr>
            <a:lvl2pPr marL="414589" indent="0">
              <a:buNone/>
              <a:defRPr sz="2539"/>
            </a:lvl2pPr>
            <a:lvl3pPr marL="829178" indent="0">
              <a:buNone/>
              <a:defRPr sz="2176"/>
            </a:lvl3pPr>
            <a:lvl4pPr marL="1243767" indent="0">
              <a:buNone/>
              <a:defRPr sz="1814"/>
            </a:lvl4pPr>
            <a:lvl5pPr marL="1658356" indent="0">
              <a:buNone/>
              <a:defRPr sz="1814"/>
            </a:lvl5pPr>
            <a:lvl6pPr marL="2072945" indent="0">
              <a:buNone/>
              <a:defRPr sz="1814"/>
            </a:lvl6pPr>
            <a:lvl7pPr marL="2487534" indent="0">
              <a:buNone/>
              <a:defRPr sz="1814"/>
            </a:lvl7pPr>
            <a:lvl8pPr marL="2902123" indent="0">
              <a:buNone/>
              <a:defRPr sz="1814"/>
            </a:lvl8pPr>
            <a:lvl9pPr marL="3316712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233" y="5366630"/>
            <a:ext cx="7315562" cy="806146"/>
          </a:xfrm>
        </p:spPr>
        <p:txBody>
          <a:bodyPr/>
          <a:lstStyle>
            <a:lvl1pPr marL="0" indent="0">
              <a:buNone/>
              <a:defRPr sz="1270"/>
            </a:lvl1pPr>
            <a:lvl2pPr marL="414589" indent="0">
              <a:buNone/>
              <a:defRPr sz="1088"/>
            </a:lvl2pPr>
            <a:lvl3pPr marL="829178" indent="0">
              <a:buNone/>
              <a:defRPr sz="907"/>
            </a:lvl3pPr>
            <a:lvl4pPr marL="1243767" indent="0">
              <a:buNone/>
              <a:defRPr sz="816"/>
            </a:lvl4pPr>
            <a:lvl5pPr marL="1658356" indent="0">
              <a:buNone/>
              <a:defRPr sz="816"/>
            </a:lvl5pPr>
            <a:lvl6pPr marL="2072945" indent="0">
              <a:buNone/>
              <a:defRPr sz="816"/>
            </a:lvl6pPr>
            <a:lvl7pPr marL="2487534" indent="0">
              <a:buNone/>
              <a:defRPr sz="816"/>
            </a:lvl7pPr>
            <a:lvl8pPr marL="2902123" indent="0">
              <a:buNone/>
              <a:defRPr sz="816"/>
            </a:lvl8pPr>
            <a:lvl9pPr marL="3316712" indent="0">
              <a:buNone/>
              <a:defRPr sz="81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128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2.xml"/><Relationship Id="rId14" Type="http://schemas.openxmlformats.org/officeDocument/2006/relationships/theme" Target="../theme/theme5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ChangeArrowheads="1"/>
          </p:cNvSpPr>
          <p:nvPr/>
        </p:nvSpPr>
        <p:spPr bwMode="gray">
          <a:xfrm>
            <a:off x="1" y="0"/>
            <a:ext cx="1524679" cy="1143000"/>
          </a:xfrm>
          <a:prstGeom prst="rect">
            <a:avLst/>
          </a:prstGeom>
          <a:solidFill>
            <a:srgbClr val="FF7300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4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64579" name="Rectangle 3"/>
          <p:cNvSpPr>
            <a:spLocks noChangeArrowheads="1"/>
          </p:cNvSpPr>
          <p:nvPr/>
        </p:nvSpPr>
        <p:spPr bwMode="gray">
          <a:xfrm>
            <a:off x="1629704" y="0"/>
            <a:ext cx="10576782" cy="1143000"/>
          </a:xfrm>
          <a:prstGeom prst="rect">
            <a:avLst/>
          </a:prstGeom>
          <a:solidFill>
            <a:srgbClr val="3C3A3E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4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64582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1770946" y="0"/>
            <a:ext cx="10218247" cy="5238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04274" tIns="52138" rIns="104274" bIns="521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66458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235" y="1308548"/>
            <a:ext cx="10971531" cy="502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74" tIns="52138" rIns="104274" bIns="521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557970" y="6468142"/>
            <a:ext cx="2424639" cy="2893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975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945782" rtl="0" fontAlgn="base">
        <a:spcBef>
          <a:spcPct val="50000"/>
        </a:spcBef>
        <a:spcAft>
          <a:spcPct val="0"/>
        </a:spcAft>
        <a:defRPr sz="272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945782" rtl="0" fontAlgn="base">
        <a:spcBef>
          <a:spcPct val="50000"/>
        </a:spcBef>
        <a:spcAft>
          <a:spcPct val="0"/>
        </a:spcAft>
        <a:defRPr sz="2720" b="1">
          <a:solidFill>
            <a:schemeClr val="bg1"/>
          </a:solidFill>
          <a:latin typeface="Arial" pitchFamily="34" charset="0"/>
          <a:ea typeface="宋体" pitchFamily="2" charset="-122"/>
        </a:defRPr>
      </a:lvl2pPr>
      <a:lvl3pPr algn="l" defTabSz="945782" rtl="0" fontAlgn="base">
        <a:spcBef>
          <a:spcPct val="50000"/>
        </a:spcBef>
        <a:spcAft>
          <a:spcPct val="0"/>
        </a:spcAft>
        <a:defRPr sz="2720" b="1">
          <a:solidFill>
            <a:schemeClr val="bg1"/>
          </a:solidFill>
          <a:latin typeface="Arial" pitchFamily="34" charset="0"/>
          <a:ea typeface="宋体" pitchFamily="2" charset="-122"/>
        </a:defRPr>
      </a:lvl3pPr>
      <a:lvl4pPr algn="l" defTabSz="945782" rtl="0" fontAlgn="base">
        <a:spcBef>
          <a:spcPct val="50000"/>
        </a:spcBef>
        <a:spcAft>
          <a:spcPct val="0"/>
        </a:spcAft>
        <a:defRPr sz="2720" b="1">
          <a:solidFill>
            <a:schemeClr val="bg1"/>
          </a:solidFill>
          <a:latin typeface="Arial" pitchFamily="34" charset="0"/>
          <a:ea typeface="宋体" pitchFamily="2" charset="-122"/>
        </a:defRPr>
      </a:lvl4pPr>
      <a:lvl5pPr algn="l" defTabSz="945782" rtl="0" fontAlgn="base">
        <a:spcBef>
          <a:spcPct val="50000"/>
        </a:spcBef>
        <a:spcAft>
          <a:spcPct val="0"/>
        </a:spcAft>
        <a:defRPr sz="2720" b="1">
          <a:solidFill>
            <a:schemeClr val="bg1"/>
          </a:solidFill>
          <a:latin typeface="Arial" pitchFamily="34" charset="0"/>
          <a:ea typeface="宋体" pitchFamily="2" charset="-122"/>
        </a:defRPr>
      </a:lvl5pPr>
      <a:lvl6pPr marL="414589" algn="l" defTabSz="945782" rtl="0" fontAlgn="base">
        <a:spcBef>
          <a:spcPct val="50000"/>
        </a:spcBef>
        <a:spcAft>
          <a:spcPct val="0"/>
        </a:spcAft>
        <a:defRPr sz="2720" b="1">
          <a:solidFill>
            <a:schemeClr val="bg1"/>
          </a:solidFill>
          <a:latin typeface="Arial" pitchFamily="34" charset="0"/>
          <a:ea typeface="宋体" pitchFamily="2" charset="-122"/>
        </a:defRPr>
      </a:lvl6pPr>
      <a:lvl7pPr marL="829178" algn="l" defTabSz="945782" rtl="0" fontAlgn="base">
        <a:spcBef>
          <a:spcPct val="50000"/>
        </a:spcBef>
        <a:spcAft>
          <a:spcPct val="0"/>
        </a:spcAft>
        <a:defRPr sz="2720" b="1">
          <a:solidFill>
            <a:schemeClr val="bg1"/>
          </a:solidFill>
          <a:latin typeface="Arial" pitchFamily="34" charset="0"/>
          <a:ea typeface="宋体" pitchFamily="2" charset="-122"/>
        </a:defRPr>
      </a:lvl7pPr>
      <a:lvl8pPr marL="1243767" algn="l" defTabSz="945782" rtl="0" fontAlgn="base">
        <a:spcBef>
          <a:spcPct val="50000"/>
        </a:spcBef>
        <a:spcAft>
          <a:spcPct val="0"/>
        </a:spcAft>
        <a:defRPr sz="2720" b="1">
          <a:solidFill>
            <a:schemeClr val="bg1"/>
          </a:solidFill>
          <a:latin typeface="Arial" pitchFamily="34" charset="0"/>
          <a:ea typeface="宋体" pitchFamily="2" charset="-122"/>
        </a:defRPr>
      </a:lvl8pPr>
      <a:lvl9pPr marL="1658356" algn="l" defTabSz="945782" rtl="0" fontAlgn="base">
        <a:spcBef>
          <a:spcPct val="50000"/>
        </a:spcBef>
        <a:spcAft>
          <a:spcPct val="0"/>
        </a:spcAft>
        <a:defRPr sz="2720" b="1">
          <a:solidFill>
            <a:schemeClr val="bg1"/>
          </a:solidFill>
          <a:latin typeface="Arial" pitchFamily="34" charset="0"/>
          <a:ea typeface="宋体" pitchFamily="2" charset="-122"/>
        </a:defRPr>
      </a:lvl9pPr>
    </p:titleStyle>
    <p:bodyStyle>
      <a:lvl1pPr marL="354128" indent="-354128" algn="l" defTabSz="945782" rtl="0" fontAlgn="base">
        <a:spcBef>
          <a:spcPct val="100000"/>
        </a:spcBef>
        <a:spcAft>
          <a:spcPct val="0"/>
        </a:spcAft>
        <a:buClr>
          <a:srgbClr val="FF7300"/>
        </a:buClr>
        <a:buSzPct val="125000"/>
        <a:buChar char="•"/>
        <a:defRPr sz="2267" b="1">
          <a:solidFill>
            <a:schemeClr val="tx2"/>
          </a:solidFill>
          <a:latin typeface="+mn-lt"/>
          <a:ea typeface="+mn-ea"/>
          <a:cs typeface="+mn-cs"/>
        </a:defRPr>
      </a:lvl1pPr>
      <a:lvl2pPr marL="768717" indent="-296546" algn="l" defTabSz="945782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Ø"/>
        <a:defRPr sz="2267" b="1">
          <a:solidFill>
            <a:schemeClr val="tx2"/>
          </a:solidFill>
          <a:latin typeface="+mn-lt"/>
          <a:ea typeface="+mn-ea"/>
        </a:defRPr>
      </a:lvl2pPr>
      <a:lvl3pPr marL="1181867" indent="-236085" algn="l" defTabSz="945782" rtl="0" fontAlgn="base">
        <a:spcBef>
          <a:spcPct val="20000"/>
        </a:spcBef>
        <a:spcAft>
          <a:spcPct val="0"/>
        </a:spcAft>
        <a:buChar char="•"/>
        <a:defRPr sz="2267">
          <a:solidFill>
            <a:schemeClr val="tx1"/>
          </a:solidFill>
          <a:latin typeface="+mn-lt"/>
          <a:ea typeface="+mn-ea"/>
        </a:defRPr>
      </a:lvl3pPr>
      <a:lvl4pPr marL="1655477" indent="-237525" algn="l" defTabSz="945782" rtl="0" fontAlgn="base">
        <a:spcBef>
          <a:spcPct val="20000"/>
        </a:spcBef>
        <a:spcAft>
          <a:spcPct val="0"/>
        </a:spcAft>
        <a:buChar char="–"/>
        <a:defRPr sz="2267">
          <a:solidFill>
            <a:schemeClr val="tx1"/>
          </a:solidFill>
          <a:latin typeface="+mn-lt"/>
          <a:ea typeface="+mn-ea"/>
        </a:defRPr>
      </a:lvl4pPr>
      <a:lvl5pPr marL="2127648" indent="-236085" algn="l" defTabSz="945782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  <a:ea typeface="+mn-ea"/>
        </a:defRPr>
      </a:lvl5pPr>
      <a:lvl6pPr marL="2542236" indent="-236085" algn="l" defTabSz="945782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  <a:ea typeface="+mn-ea"/>
        </a:defRPr>
      </a:lvl6pPr>
      <a:lvl7pPr marL="2956825" indent="-236085" algn="l" defTabSz="945782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  <a:ea typeface="+mn-ea"/>
        </a:defRPr>
      </a:lvl7pPr>
      <a:lvl8pPr marL="3371414" indent="-236085" algn="l" defTabSz="945782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  <a:ea typeface="+mn-ea"/>
        </a:defRPr>
      </a:lvl8pPr>
      <a:lvl9pPr marL="3786003" indent="-236085" algn="l" defTabSz="945782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82917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1pPr>
      <a:lvl2pPr marL="414589" algn="l" defTabSz="82917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2pPr>
      <a:lvl3pPr marL="829178" algn="l" defTabSz="82917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3pPr>
      <a:lvl4pPr marL="1243767" algn="l" defTabSz="82917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4pPr>
      <a:lvl5pPr marL="1658356" algn="l" defTabSz="82917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5pPr>
      <a:lvl6pPr marL="2072945" algn="l" defTabSz="82917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6pPr>
      <a:lvl7pPr marL="2487534" algn="l" defTabSz="82917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7pPr>
      <a:lvl8pPr marL="2902123" algn="l" defTabSz="82917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8pPr>
      <a:lvl9pPr marL="3316712" algn="l" defTabSz="82917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ChangeArrowheads="1"/>
          </p:cNvSpPr>
          <p:nvPr/>
        </p:nvSpPr>
        <p:spPr bwMode="gray">
          <a:xfrm>
            <a:off x="1" y="0"/>
            <a:ext cx="1524679" cy="1143000"/>
          </a:xfrm>
          <a:prstGeom prst="rect">
            <a:avLst/>
          </a:prstGeom>
          <a:solidFill>
            <a:srgbClr val="FF7300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4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64579" name="Rectangle 3"/>
          <p:cNvSpPr>
            <a:spLocks noChangeArrowheads="1"/>
          </p:cNvSpPr>
          <p:nvPr/>
        </p:nvSpPr>
        <p:spPr bwMode="gray">
          <a:xfrm>
            <a:off x="1629704" y="0"/>
            <a:ext cx="10576782" cy="1143000"/>
          </a:xfrm>
          <a:prstGeom prst="rect">
            <a:avLst/>
          </a:prstGeom>
          <a:solidFill>
            <a:srgbClr val="3C3A3E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4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64582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1770946" y="0"/>
            <a:ext cx="10218247" cy="5238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04274" tIns="52138" rIns="104274" bIns="521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66458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235" y="1308548"/>
            <a:ext cx="10971531" cy="502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74" tIns="52138" rIns="104274" bIns="521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557970" y="6468142"/>
            <a:ext cx="2424639" cy="2893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087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defTabSz="945782" rtl="0" fontAlgn="base">
        <a:spcBef>
          <a:spcPct val="50000"/>
        </a:spcBef>
        <a:spcAft>
          <a:spcPct val="0"/>
        </a:spcAft>
        <a:defRPr sz="272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945782" rtl="0" fontAlgn="base">
        <a:spcBef>
          <a:spcPct val="50000"/>
        </a:spcBef>
        <a:spcAft>
          <a:spcPct val="0"/>
        </a:spcAft>
        <a:defRPr sz="2720" b="1">
          <a:solidFill>
            <a:schemeClr val="bg1"/>
          </a:solidFill>
          <a:latin typeface="Arial" pitchFamily="34" charset="0"/>
          <a:ea typeface="宋体" pitchFamily="2" charset="-122"/>
        </a:defRPr>
      </a:lvl2pPr>
      <a:lvl3pPr algn="l" defTabSz="945782" rtl="0" fontAlgn="base">
        <a:spcBef>
          <a:spcPct val="50000"/>
        </a:spcBef>
        <a:spcAft>
          <a:spcPct val="0"/>
        </a:spcAft>
        <a:defRPr sz="2720" b="1">
          <a:solidFill>
            <a:schemeClr val="bg1"/>
          </a:solidFill>
          <a:latin typeface="Arial" pitchFamily="34" charset="0"/>
          <a:ea typeface="宋体" pitchFamily="2" charset="-122"/>
        </a:defRPr>
      </a:lvl3pPr>
      <a:lvl4pPr algn="l" defTabSz="945782" rtl="0" fontAlgn="base">
        <a:spcBef>
          <a:spcPct val="50000"/>
        </a:spcBef>
        <a:spcAft>
          <a:spcPct val="0"/>
        </a:spcAft>
        <a:defRPr sz="2720" b="1">
          <a:solidFill>
            <a:schemeClr val="bg1"/>
          </a:solidFill>
          <a:latin typeface="Arial" pitchFamily="34" charset="0"/>
          <a:ea typeface="宋体" pitchFamily="2" charset="-122"/>
        </a:defRPr>
      </a:lvl4pPr>
      <a:lvl5pPr algn="l" defTabSz="945782" rtl="0" fontAlgn="base">
        <a:spcBef>
          <a:spcPct val="50000"/>
        </a:spcBef>
        <a:spcAft>
          <a:spcPct val="0"/>
        </a:spcAft>
        <a:defRPr sz="2720" b="1">
          <a:solidFill>
            <a:schemeClr val="bg1"/>
          </a:solidFill>
          <a:latin typeface="Arial" pitchFamily="34" charset="0"/>
          <a:ea typeface="宋体" pitchFamily="2" charset="-122"/>
        </a:defRPr>
      </a:lvl5pPr>
      <a:lvl6pPr marL="414589" algn="l" defTabSz="945782" rtl="0" fontAlgn="base">
        <a:spcBef>
          <a:spcPct val="50000"/>
        </a:spcBef>
        <a:spcAft>
          <a:spcPct val="0"/>
        </a:spcAft>
        <a:defRPr sz="2720" b="1">
          <a:solidFill>
            <a:schemeClr val="bg1"/>
          </a:solidFill>
          <a:latin typeface="Arial" pitchFamily="34" charset="0"/>
          <a:ea typeface="宋体" pitchFamily="2" charset="-122"/>
        </a:defRPr>
      </a:lvl6pPr>
      <a:lvl7pPr marL="829178" algn="l" defTabSz="945782" rtl="0" fontAlgn="base">
        <a:spcBef>
          <a:spcPct val="50000"/>
        </a:spcBef>
        <a:spcAft>
          <a:spcPct val="0"/>
        </a:spcAft>
        <a:defRPr sz="2720" b="1">
          <a:solidFill>
            <a:schemeClr val="bg1"/>
          </a:solidFill>
          <a:latin typeface="Arial" pitchFamily="34" charset="0"/>
          <a:ea typeface="宋体" pitchFamily="2" charset="-122"/>
        </a:defRPr>
      </a:lvl7pPr>
      <a:lvl8pPr marL="1243767" algn="l" defTabSz="945782" rtl="0" fontAlgn="base">
        <a:spcBef>
          <a:spcPct val="50000"/>
        </a:spcBef>
        <a:spcAft>
          <a:spcPct val="0"/>
        </a:spcAft>
        <a:defRPr sz="2720" b="1">
          <a:solidFill>
            <a:schemeClr val="bg1"/>
          </a:solidFill>
          <a:latin typeface="Arial" pitchFamily="34" charset="0"/>
          <a:ea typeface="宋体" pitchFamily="2" charset="-122"/>
        </a:defRPr>
      </a:lvl8pPr>
      <a:lvl9pPr marL="1658356" algn="l" defTabSz="945782" rtl="0" fontAlgn="base">
        <a:spcBef>
          <a:spcPct val="50000"/>
        </a:spcBef>
        <a:spcAft>
          <a:spcPct val="0"/>
        </a:spcAft>
        <a:defRPr sz="2720" b="1">
          <a:solidFill>
            <a:schemeClr val="bg1"/>
          </a:solidFill>
          <a:latin typeface="Arial" pitchFamily="34" charset="0"/>
          <a:ea typeface="宋体" pitchFamily="2" charset="-122"/>
        </a:defRPr>
      </a:lvl9pPr>
    </p:titleStyle>
    <p:bodyStyle>
      <a:lvl1pPr marL="354128" indent="-354128" algn="l" defTabSz="945782" rtl="0" fontAlgn="base">
        <a:spcBef>
          <a:spcPct val="100000"/>
        </a:spcBef>
        <a:spcAft>
          <a:spcPct val="0"/>
        </a:spcAft>
        <a:buClr>
          <a:srgbClr val="FF7300"/>
        </a:buClr>
        <a:buSzPct val="125000"/>
        <a:buChar char="•"/>
        <a:defRPr sz="2267" b="1">
          <a:solidFill>
            <a:schemeClr val="tx2"/>
          </a:solidFill>
          <a:latin typeface="+mn-lt"/>
          <a:ea typeface="+mn-ea"/>
          <a:cs typeface="+mn-cs"/>
        </a:defRPr>
      </a:lvl1pPr>
      <a:lvl2pPr marL="768717" indent="-296546" algn="l" defTabSz="945782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Ø"/>
        <a:defRPr sz="2267" b="1">
          <a:solidFill>
            <a:schemeClr val="tx2"/>
          </a:solidFill>
          <a:latin typeface="+mn-lt"/>
          <a:ea typeface="+mn-ea"/>
        </a:defRPr>
      </a:lvl2pPr>
      <a:lvl3pPr marL="1181867" indent="-236085" algn="l" defTabSz="945782" rtl="0" fontAlgn="base">
        <a:spcBef>
          <a:spcPct val="20000"/>
        </a:spcBef>
        <a:spcAft>
          <a:spcPct val="0"/>
        </a:spcAft>
        <a:buChar char="•"/>
        <a:defRPr sz="2267">
          <a:solidFill>
            <a:schemeClr val="tx1"/>
          </a:solidFill>
          <a:latin typeface="+mn-lt"/>
          <a:ea typeface="+mn-ea"/>
        </a:defRPr>
      </a:lvl3pPr>
      <a:lvl4pPr marL="1655477" indent="-237525" algn="l" defTabSz="945782" rtl="0" fontAlgn="base">
        <a:spcBef>
          <a:spcPct val="20000"/>
        </a:spcBef>
        <a:spcAft>
          <a:spcPct val="0"/>
        </a:spcAft>
        <a:buChar char="–"/>
        <a:defRPr sz="2267">
          <a:solidFill>
            <a:schemeClr val="tx1"/>
          </a:solidFill>
          <a:latin typeface="+mn-lt"/>
          <a:ea typeface="+mn-ea"/>
        </a:defRPr>
      </a:lvl4pPr>
      <a:lvl5pPr marL="2127648" indent="-236085" algn="l" defTabSz="945782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  <a:ea typeface="+mn-ea"/>
        </a:defRPr>
      </a:lvl5pPr>
      <a:lvl6pPr marL="2542236" indent="-236085" algn="l" defTabSz="945782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  <a:ea typeface="+mn-ea"/>
        </a:defRPr>
      </a:lvl6pPr>
      <a:lvl7pPr marL="2956825" indent="-236085" algn="l" defTabSz="945782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  <a:ea typeface="+mn-ea"/>
        </a:defRPr>
      </a:lvl7pPr>
      <a:lvl8pPr marL="3371414" indent="-236085" algn="l" defTabSz="945782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  <a:ea typeface="+mn-ea"/>
        </a:defRPr>
      </a:lvl8pPr>
      <a:lvl9pPr marL="3786003" indent="-236085" algn="l" defTabSz="945782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82917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1pPr>
      <a:lvl2pPr marL="414589" algn="l" defTabSz="82917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2pPr>
      <a:lvl3pPr marL="829178" algn="l" defTabSz="82917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3pPr>
      <a:lvl4pPr marL="1243767" algn="l" defTabSz="82917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4pPr>
      <a:lvl5pPr marL="1658356" algn="l" defTabSz="82917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5pPr>
      <a:lvl6pPr marL="2072945" algn="l" defTabSz="82917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6pPr>
      <a:lvl7pPr marL="2487534" algn="l" defTabSz="82917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7pPr>
      <a:lvl8pPr marL="2902123" algn="l" defTabSz="82917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8pPr>
      <a:lvl9pPr marL="3316712" algn="l" defTabSz="82917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2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51B17-9762-436F-8A19-2A4B86482FB8}" type="slidenum">
              <a:rPr lang="en-US" smtClean="0">
                <a:solidFill>
                  <a:srgbClr val="2A79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3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ChangeArrowheads="1"/>
          </p:cNvSpPr>
          <p:nvPr/>
        </p:nvSpPr>
        <p:spPr bwMode="gray">
          <a:xfrm>
            <a:off x="1" y="0"/>
            <a:ext cx="1524679" cy="1143000"/>
          </a:xfrm>
          <a:prstGeom prst="rect">
            <a:avLst/>
          </a:prstGeom>
          <a:solidFill>
            <a:srgbClr val="FF7300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4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64579" name="Rectangle 3"/>
          <p:cNvSpPr>
            <a:spLocks noChangeArrowheads="1"/>
          </p:cNvSpPr>
          <p:nvPr/>
        </p:nvSpPr>
        <p:spPr bwMode="gray">
          <a:xfrm>
            <a:off x="1629704" y="0"/>
            <a:ext cx="10576782" cy="1143000"/>
          </a:xfrm>
          <a:prstGeom prst="rect">
            <a:avLst/>
          </a:prstGeom>
          <a:solidFill>
            <a:srgbClr val="3C3A3E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4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64582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1770946" y="0"/>
            <a:ext cx="10218247" cy="5238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04274" tIns="52138" rIns="104274" bIns="521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66458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235" y="1308548"/>
            <a:ext cx="10971531" cy="502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74" tIns="52138" rIns="104274" bIns="521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557970" y="6468142"/>
            <a:ext cx="2424639" cy="2893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277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hf hdr="0" ftr="0" dt="0"/>
  <p:txStyles>
    <p:titleStyle>
      <a:lvl1pPr algn="l" defTabSz="945782" rtl="0" fontAlgn="base">
        <a:spcBef>
          <a:spcPct val="50000"/>
        </a:spcBef>
        <a:spcAft>
          <a:spcPct val="0"/>
        </a:spcAft>
        <a:defRPr sz="272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945782" rtl="0" fontAlgn="base">
        <a:spcBef>
          <a:spcPct val="50000"/>
        </a:spcBef>
        <a:spcAft>
          <a:spcPct val="0"/>
        </a:spcAft>
        <a:defRPr sz="2720" b="1">
          <a:solidFill>
            <a:schemeClr val="bg1"/>
          </a:solidFill>
          <a:latin typeface="Arial" pitchFamily="34" charset="0"/>
          <a:ea typeface="宋体" pitchFamily="2" charset="-122"/>
        </a:defRPr>
      </a:lvl2pPr>
      <a:lvl3pPr algn="l" defTabSz="945782" rtl="0" fontAlgn="base">
        <a:spcBef>
          <a:spcPct val="50000"/>
        </a:spcBef>
        <a:spcAft>
          <a:spcPct val="0"/>
        </a:spcAft>
        <a:defRPr sz="2720" b="1">
          <a:solidFill>
            <a:schemeClr val="bg1"/>
          </a:solidFill>
          <a:latin typeface="Arial" pitchFamily="34" charset="0"/>
          <a:ea typeface="宋体" pitchFamily="2" charset="-122"/>
        </a:defRPr>
      </a:lvl3pPr>
      <a:lvl4pPr algn="l" defTabSz="945782" rtl="0" fontAlgn="base">
        <a:spcBef>
          <a:spcPct val="50000"/>
        </a:spcBef>
        <a:spcAft>
          <a:spcPct val="0"/>
        </a:spcAft>
        <a:defRPr sz="2720" b="1">
          <a:solidFill>
            <a:schemeClr val="bg1"/>
          </a:solidFill>
          <a:latin typeface="Arial" pitchFamily="34" charset="0"/>
          <a:ea typeface="宋体" pitchFamily="2" charset="-122"/>
        </a:defRPr>
      </a:lvl4pPr>
      <a:lvl5pPr algn="l" defTabSz="945782" rtl="0" fontAlgn="base">
        <a:spcBef>
          <a:spcPct val="50000"/>
        </a:spcBef>
        <a:spcAft>
          <a:spcPct val="0"/>
        </a:spcAft>
        <a:defRPr sz="2720" b="1">
          <a:solidFill>
            <a:schemeClr val="bg1"/>
          </a:solidFill>
          <a:latin typeface="Arial" pitchFamily="34" charset="0"/>
          <a:ea typeface="宋体" pitchFamily="2" charset="-122"/>
        </a:defRPr>
      </a:lvl5pPr>
      <a:lvl6pPr marL="414589" algn="l" defTabSz="945782" rtl="0" fontAlgn="base">
        <a:spcBef>
          <a:spcPct val="50000"/>
        </a:spcBef>
        <a:spcAft>
          <a:spcPct val="0"/>
        </a:spcAft>
        <a:defRPr sz="2720" b="1">
          <a:solidFill>
            <a:schemeClr val="bg1"/>
          </a:solidFill>
          <a:latin typeface="Arial" pitchFamily="34" charset="0"/>
          <a:ea typeface="宋体" pitchFamily="2" charset="-122"/>
        </a:defRPr>
      </a:lvl6pPr>
      <a:lvl7pPr marL="829178" algn="l" defTabSz="945782" rtl="0" fontAlgn="base">
        <a:spcBef>
          <a:spcPct val="50000"/>
        </a:spcBef>
        <a:spcAft>
          <a:spcPct val="0"/>
        </a:spcAft>
        <a:defRPr sz="2720" b="1">
          <a:solidFill>
            <a:schemeClr val="bg1"/>
          </a:solidFill>
          <a:latin typeface="Arial" pitchFamily="34" charset="0"/>
          <a:ea typeface="宋体" pitchFamily="2" charset="-122"/>
        </a:defRPr>
      </a:lvl7pPr>
      <a:lvl8pPr marL="1243767" algn="l" defTabSz="945782" rtl="0" fontAlgn="base">
        <a:spcBef>
          <a:spcPct val="50000"/>
        </a:spcBef>
        <a:spcAft>
          <a:spcPct val="0"/>
        </a:spcAft>
        <a:defRPr sz="2720" b="1">
          <a:solidFill>
            <a:schemeClr val="bg1"/>
          </a:solidFill>
          <a:latin typeface="Arial" pitchFamily="34" charset="0"/>
          <a:ea typeface="宋体" pitchFamily="2" charset="-122"/>
        </a:defRPr>
      </a:lvl8pPr>
      <a:lvl9pPr marL="1658356" algn="l" defTabSz="945782" rtl="0" fontAlgn="base">
        <a:spcBef>
          <a:spcPct val="50000"/>
        </a:spcBef>
        <a:spcAft>
          <a:spcPct val="0"/>
        </a:spcAft>
        <a:defRPr sz="2720" b="1">
          <a:solidFill>
            <a:schemeClr val="bg1"/>
          </a:solidFill>
          <a:latin typeface="Arial" pitchFamily="34" charset="0"/>
          <a:ea typeface="宋体" pitchFamily="2" charset="-122"/>
        </a:defRPr>
      </a:lvl9pPr>
    </p:titleStyle>
    <p:bodyStyle>
      <a:lvl1pPr marL="354128" indent="-354128" algn="l" defTabSz="945782" rtl="0" fontAlgn="base">
        <a:spcBef>
          <a:spcPct val="100000"/>
        </a:spcBef>
        <a:spcAft>
          <a:spcPct val="0"/>
        </a:spcAft>
        <a:buClr>
          <a:srgbClr val="FF7300"/>
        </a:buClr>
        <a:buSzPct val="125000"/>
        <a:buChar char="•"/>
        <a:defRPr sz="2267" b="1">
          <a:solidFill>
            <a:schemeClr val="tx2"/>
          </a:solidFill>
          <a:latin typeface="+mn-lt"/>
          <a:ea typeface="+mn-ea"/>
          <a:cs typeface="+mn-cs"/>
        </a:defRPr>
      </a:lvl1pPr>
      <a:lvl2pPr marL="768717" indent="-296546" algn="l" defTabSz="945782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Ø"/>
        <a:defRPr sz="2267" b="1">
          <a:solidFill>
            <a:schemeClr val="tx2"/>
          </a:solidFill>
          <a:latin typeface="+mn-lt"/>
          <a:ea typeface="+mn-ea"/>
        </a:defRPr>
      </a:lvl2pPr>
      <a:lvl3pPr marL="1181867" indent="-236085" algn="l" defTabSz="945782" rtl="0" fontAlgn="base">
        <a:spcBef>
          <a:spcPct val="20000"/>
        </a:spcBef>
        <a:spcAft>
          <a:spcPct val="0"/>
        </a:spcAft>
        <a:buChar char="•"/>
        <a:defRPr sz="2267">
          <a:solidFill>
            <a:schemeClr val="tx1"/>
          </a:solidFill>
          <a:latin typeface="+mn-lt"/>
          <a:ea typeface="+mn-ea"/>
        </a:defRPr>
      </a:lvl3pPr>
      <a:lvl4pPr marL="1655477" indent="-237525" algn="l" defTabSz="945782" rtl="0" fontAlgn="base">
        <a:spcBef>
          <a:spcPct val="20000"/>
        </a:spcBef>
        <a:spcAft>
          <a:spcPct val="0"/>
        </a:spcAft>
        <a:buChar char="–"/>
        <a:defRPr sz="2267">
          <a:solidFill>
            <a:schemeClr val="tx1"/>
          </a:solidFill>
          <a:latin typeface="+mn-lt"/>
          <a:ea typeface="+mn-ea"/>
        </a:defRPr>
      </a:lvl4pPr>
      <a:lvl5pPr marL="2127648" indent="-236085" algn="l" defTabSz="945782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  <a:ea typeface="+mn-ea"/>
        </a:defRPr>
      </a:lvl5pPr>
      <a:lvl6pPr marL="2542236" indent="-236085" algn="l" defTabSz="945782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  <a:ea typeface="+mn-ea"/>
        </a:defRPr>
      </a:lvl6pPr>
      <a:lvl7pPr marL="2956825" indent="-236085" algn="l" defTabSz="945782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  <a:ea typeface="+mn-ea"/>
        </a:defRPr>
      </a:lvl7pPr>
      <a:lvl8pPr marL="3371414" indent="-236085" algn="l" defTabSz="945782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  <a:ea typeface="+mn-ea"/>
        </a:defRPr>
      </a:lvl8pPr>
      <a:lvl9pPr marL="3786003" indent="-236085" algn="l" defTabSz="945782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82917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1pPr>
      <a:lvl2pPr marL="414589" algn="l" defTabSz="82917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2pPr>
      <a:lvl3pPr marL="829178" algn="l" defTabSz="82917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3pPr>
      <a:lvl4pPr marL="1243767" algn="l" defTabSz="82917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4pPr>
      <a:lvl5pPr marL="1658356" algn="l" defTabSz="82917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5pPr>
      <a:lvl6pPr marL="2072945" algn="l" defTabSz="82917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6pPr>
      <a:lvl7pPr marL="2487534" algn="l" defTabSz="82917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7pPr>
      <a:lvl8pPr marL="2902123" algn="l" defTabSz="82917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8pPr>
      <a:lvl9pPr marL="3316712" algn="l" defTabSz="82917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5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295468" y="2852936"/>
          <a:ext cx="10273141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73141"/>
              </a:tblGrid>
              <a:tr h="16459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3600" b="1" spc="300" dirty="0">
                        <a:solidFill>
                          <a:schemeClr val="accent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908550" y="2166472"/>
            <a:ext cx="184729" cy="379654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defTabSz="914354"/>
            <a:endParaRPr kumimoji="1" lang="zh-CN" altLang="en-US" sz="1867" dirty="0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765425" y="2546126"/>
            <a:ext cx="13957426" cy="255454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r"/>
            <a:r>
              <a:rPr lang="en-US" altLang="zh-CN" sz="3600" b="1" dirty="0" smtClean="0">
                <a:solidFill>
                  <a:srgbClr val="4D4D4D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The merging of Web and Mobile APP </a:t>
            </a:r>
          </a:p>
          <a:p>
            <a:pPr algn="r"/>
            <a:r>
              <a:rPr lang="en-US" altLang="zh-CN" sz="2800" b="1" dirty="0" smtClean="0">
                <a:solidFill>
                  <a:srgbClr val="4D4D4D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Introduction of </a:t>
            </a:r>
            <a:r>
              <a:rPr lang="en-US" altLang="zh-CN" sz="2800" b="1" dirty="0" err="1" smtClean="0">
                <a:solidFill>
                  <a:srgbClr val="4D4D4D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Weex</a:t>
            </a:r>
            <a:r>
              <a:rPr lang="en-US" altLang="zh-CN" sz="2800" b="1" dirty="0" smtClean="0">
                <a:solidFill>
                  <a:srgbClr val="4D4D4D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open source project</a:t>
            </a:r>
          </a:p>
          <a:p>
            <a:pPr algn="r"/>
            <a:endParaRPr lang="en-US" altLang="zh-CN" sz="32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algn="r"/>
            <a:r>
              <a:rPr lang="en-US" altLang="zh-CN" sz="32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Dapeng</a:t>
            </a:r>
            <a:r>
              <a:rPr lang="en-US" altLang="zh-CN" sz="3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(Max) Liu</a:t>
            </a:r>
          </a:p>
          <a:p>
            <a:pPr algn="r"/>
            <a:r>
              <a:rPr lang="en-US" altLang="zh-CN" sz="32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Alibaba</a:t>
            </a:r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endParaRPr lang="en-US" altLang="zh-CN" sz="32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4AD-4290-44F8-924A-E94A17C0AF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72" y="4736562"/>
            <a:ext cx="1692863" cy="191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5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76" y="1490488"/>
            <a:ext cx="12212450" cy="5292062"/>
          </a:xfrm>
          <a:prstGeom prst="rect">
            <a:avLst/>
          </a:prstGeom>
        </p:spPr>
      </p:pic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1B17-9762-436F-8A19-2A4B86482FB8}" type="slidenum">
              <a:rPr lang="en-US" smtClean="0">
                <a:solidFill>
                  <a:srgbClr val="2A79FF">
                    <a:tint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471359" y="245465"/>
            <a:ext cx="11156951" cy="4127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zh-CN" sz="3200" b="1" dirty="0">
                <a:solidFill>
                  <a:srgbClr val="343434"/>
                </a:solidFill>
                <a:sym typeface="Roboto Bold" charset="0"/>
              </a:rPr>
              <a:t>Framework &amp; Architecture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808" y="0"/>
            <a:ext cx="849264" cy="96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583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1B17-9762-436F-8A19-2A4B86482FB8}" type="slidenum">
              <a:rPr lang="en-US" smtClean="0">
                <a:solidFill>
                  <a:srgbClr val="2A79FF">
                    <a:tint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0" y="843643"/>
            <a:ext cx="12192000" cy="5438158"/>
            <a:chOff x="0" y="843643"/>
            <a:chExt cx="12192000" cy="543815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43643"/>
              <a:ext cx="12192000" cy="5438158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1028095"/>
              <a:ext cx="2733524" cy="822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6915765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8" y="3975100"/>
            <a:ext cx="7346532" cy="2819400"/>
          </a:xfrm>
          <a:prstGeom prst="rect">
            <a:avLst/>
          </a:prstGeom>
        </p:spPr>
      </p:pic>
      <p:sp>
        <p:nvSpPr>
          <p:cNvPr id="9217" name="Rectangle 1"/>
          <p:cNvSpPr>
            <a:spLocks/>
          </p:cNvSpPr>
          <p:nvPr/>
        </p:nvSpPr>
        <p:spPr bwMode="auto">
          <a:xfrm>
            <a:off x="471359" y="245465"/>
            <a:ext cx="11156951" cy="4127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zh-CN" sz="3200" b="1" dirty="0" err="1" smtClean="0">
                <a:solidFill>
                  <a:srgbClr val="343434"/>
                </a:solidFill>
                <a:sym typeface="Roboto Bold" charset="0"/>
              </a:rPr>
              <a:t>Weex</a:t>
            </a:r>
            <a:r>
              <a:rPr lang="en-US" altLang="zh-CN" sz="3200" b="1" dirty="0" smtClean="0">
                <a:solidFill>
                  <a:srgbClr val="343434"/>
                </a:solidFill>
                <a:sym typeface="Roboto Bold" charset="0"/>
              </a:rPr>
              <a:t> virtual-DOM API</a:t>
            </a:r>
            <a:endParaRPr lang="en-US" altLang="zh-CN" sz="3200" b="1" dirty="0">
              <a:solidFill>
                <a:srgbClr val="343434"/>
              </a:solidFill>
              <a:sym typeface="Roboto Bold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808" y="0"/>
            <a:ext cx="849264" cy="961045"/>
          </a:xfrm>
          <a:prstGeom prst="rect">
            <a:avLst/>
          </a:prstGeom>
        </p:spPr>
      </p:pic>
      <p:sp>
        <p:nvSpPr>
          <p:cNvPr id="12" name="Rectangle 12"/>
          <p:cNvSpPr txBox="1">
            <a:spLocks noChangeArrowheads="1"/>
          </p:cNvSpPr>
          <p:nvPr/>
        </p:nvSpPr>
        <p:spPr bwMode="auto">
          <a:xfrm>
            <a:off x="11839072" y="6365875"/>
            <a:ext cx="3492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1pPr>
            <a:lvl2pPr marL="742950" indent="-28575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2pPr>
            <a:lvl3pPr marL="1143000" indent="-22860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3pPr>
            <a:lvl4pPr marL="1600200" indent="-22860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4pPr>
            <a:lvl5pPr marL="2057400" indent="-22860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5495C59-E86E-4E40-8A2A-6581EC2E621E}" type="slidenum">
              <a:rPr lang="en-US" altLang="ja-JP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ja-JP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/>
          <a:srcRect l="6444" t="13127" r="6205" b="12172"/>
          <a:stretch/>
        </p:blipFill>
        <p:spPr>
          <a:xfrm>
            <a:off x="0" y="1219044"/>
            <a:ext cx="4336584" cy="278145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547100" y="1308100"/>
            <a:ext cx="3441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en-US" altLang="zh-CN" b="1" dirty="0" err="1">
                <a:solidFill>
                  <a:srgbClr val="2A79FF"/>
                </a:solidFill>
              </a:rPr>
              <a:t>Weex</a:t>
            </a:r>
            <a:r>
              <a:rPr kumimoji="1" lang="en-US" altLang="zh-CN" b="1" dirty="0">
                <a:solidFill>
                  <a:srgbClr val="2A79FF"/>
                </a:solidFill>
              </a:rPr>
              <a:t> </a:t>
            </a:r>
            <a:r>
              <a:rPr kumimoji="1" lang="en-US" altLang="zh-CN" b="1" dirty="0" smtClean="0">
                <a:solidFill>
                  <a:srgbClr val="2A79FF"/>
                </a:solidFill>
              </a:rPr>
              <a:t>can use JS </a:t>
            </a:r>
            <a:r>
              <a:rPr kumimoji="1" lang="en-US" altLang="zh-CN" b="1" dirty="0">
                <a:solidFill>
                  <a:srgbClr val="2A79FF"/>
                </a:solidFill>
              </a:rPr>
              <a:t>control the view layer of native </a:t>
            </a:r>
            <a:r>
              <a:rPr kumimoji="1" lang="en-US" altLang="zh-CN" b="1" dirty="0" smtClean="0">
                <a:solidFill>
                  <a:srgbClr val="2A79FF"/>
                </a:solidFill>
              </a:rPr>
              <a:t>by </a:t>
            </a:r>
            <a:r>
              <a:rPr kumimoji="1" lang="en-US" altLang="zh-CN" b="1" dirty="0" err="1" smtClean="0">
                <a:solidFill>
                  <a:srgbClr val="2A79FF"/>
                </a:solidFill>
              </a:rPr>
              <a:t>weex</a:t>
            </a:r>
            <a:r>
              <a:rPr kumimoji="1" lang="en-US" altLang="zh-CN" b="1" dirty="0" smtClean="0">
                <a:solidFill>
                  <a:srgbClr val="2A79FF"/>
                </a:solidFill>
              </a:rPr>
              <a:t> </a:t>
            </a:r>
            <a:r>
              <a:rPr kumimoji="1" lang="en-US" altLang="zh-CN" b="1" dirty="0" err="1" smtClean="0">
                <a:solidFill>
                  <a:srgbClr val="2A79FF"/>
                </a:solidFill>
              </a:rPr>
              <a:t>virtural</a:t>
            </a:r>
            <a:r>
              <a:rPr kumimoji="1" lang="en-US" altLang="zh-CN" b="1" dirty="0" smtClean="0">
                <a:solidFill>
                  <a:srgbClr val="2A79FF"/>
                </a:solidFill>
              </a:rPr>
              <a:t>-DOM</a:t>
            </a:r>
          </a:p>
          <a:p>
            <a:pPr marL="342900" indent="-342900">
              <a:buFont typeface="+mj-lt"/>
              <a:buAutoNum type="arabicPeriod"/>
            </a:pPr>
            <a:endParaRPr kumimoji="1" lang="en-US" altLang="zh-CN" b="1" dirty="0" smtClean="0">
              <a:solidFill>
                <a:srgbClr val="2A79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b="1" dirty="0" err="1" smtClean="0">
                <a:solidFill>
                  <a:srgbClr val="2A79FF"/>
                </a:solidFill>
              </a:rPr>
              <a:t>Weex</a:t>
            </a:r>
            <a:r>
              <a:rPr kumimoji="1" lang="en-US" altLang="zh-CN" b="1" dirty="0" smtClean="0">
                <a:solidFill>
                  <a:srgbClr val="2A79FF"/>
                </a:solidFill>
              </a:rPr>
              <a:t> </a:t>
            </a:r>
            <a:r>
              <a:rPr kumimoji="1" lang="en-US" altLang="zh-CN" b="1" dirty="0" err="1" smtClean="0">
                <a:solidFill>
                  <a:srgbClr val="2A79FF"/>
                </a:solidFill>
              </a:rPr>
              <a:t>virtural</a:t>
            </a:r>
            <a:r>
              <a:rPr kumimoji="1" lang="en-US" altLang="zh-CN" b="1" dirty="0">
                <a:solidFill>
                  <a:srgbClr val="2A79FF"/>
                </a:solidFill>
              </a:rPr>
              <a:t>-</a:t>
            </a:r>
            <a:r>
              <a:rPr kumimoji="1" lang="en-US" altLang="zh-CN" b="1" dirty="0" smtClean="0">
                <a:solidFill>
                  <a:srgbClr val="2A79FF"/>
                </a:solidFill>
              </a:rPr>
              <a:t>DOM API is a more neutral norms between Web and native</a:t>
            </a:r>
          </a:p>
          <a:p>
            <a:pPr marL="342900" indent="-342900">
              <a:buFont typeface="+mj-lt"/>
              <a:buAutoNum type="arabicPeriod"/>
            </a:pPr>
            <a:endParaRPr kumimoji="1" lang="en-US" altLang="zh-CN" b="1" dirty="0" smtClean="0">
              <a:solidFill>
                <a:srgbClr val="2A79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b="1" dirty="0">
                <a:solidFill>
                  <a:srgbClr val="2A79FF"/>
                </a:solidFill>
              </a:rPr>
              <a:t>Native </a:t>
            </a:r>
            <a:r>
              <a:rPr kumimoji="1" lang="en-US" altLang="zh-CN" b="1" dirty="0" smtClean="0">
                <a:solidFill>
                  <a:srgbClr val="2A79FF"/>
                </a:solidFill>
              </a:rPr>
              <a:t>code corresponding </a:t>
            </a:r>
            <a:r>
              <a:rPr kumimoji="1" lang="en-US" altLang="zh-CN" b="1" dirty="0">
                <a:solidFill>
                  <a:srgbClr val="2A79FF"/>
                </a:solidFill>
              </a:rPr>
              <a:t>to DOM </a:t>
            </a:r>
            <a:r>
              <a:rPr kumimoji="1" lang="en-US" altLang="zh-CN" b="1" dirty="0" smtClean="0">
                <a:solidFill>
                  <a:srgbClr val="2A79FF"/>
                </a:solidFill>
              </a:rPr>
              <a:t>code in </a:t>
            </a:r>
            <a:r>
              <a:rPr kumimoji="1" lang="en-US" altLang="zh-CN" b="1" dirty="0" err="1">
                <a:solidFill>
                  <a:srgbClr val="2A79FF"/>
                </a:solidFill>
              </a:rPr>
              <a:t>weex</a:t>
            </a:r>
            <a:r>
              <a:rPr kumimoji="1" lang="en-US" altLang="zh-CN" b="1" dirty="0">
                <a:solidFill>
                  <a:srgbClr val="2A79FF"/>
                </a:solidFill>
              </a:rPr>
              <a:t> </a:t>
            </a:r>
            <a:r>
              <a:rPr kumimoji="1" lang="en-US" altLang="zh-CN" b="1" dirty="0" err="1">
                <a:solidFill>
                  <a:srgbClr val="2A79FF"/>
                </a:solidFill>
              </a:rPr>
              <a:t>virtural</a:t>
            </a:r>
            <a:r>
              <a:rPr kumimoji="1" lang="en-US" altLang="zh-CN" b="1" dirty="0">
                <a:solidFill>
                  <a:srgbClr val="2A79FF"/>
                </a:solidFill>
              </a:rPr>
              <a:t>-</a:t>
            </a:r>
            <a:r>
              <a:rPr kumimoji="1" lang="en-US" altLang="zh-CN" b="1" dirty="0" smtClean="0">
                <a:solidFill>
                  <a:srgbClr val="2A79FF"/>
                </a:solidFill>
              </a:rPr>
              <a:t>DOM API</a:t>
            </a:r>
            <a:endParaRPr kumimoji="1" lang="en-US" altLang="zh-CN" b="1" dirty="0">
              <a:solidFill>
                <a:srgbClr val="2A79F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kumimoji="1" lang="en-US" altLang="zh-CN" b="1" dirty="0" smtClean="0">
              <a:solidFill>
                <a:srgbClr val="2A79F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kumimoji="1" lang="zh-CN" altLang="en-US" b="1" dirty="0" smtClean="0">
              <a:solidFill>
                <a:srgbClr val="2A79FF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6100" y="1227843"/>
            <a:ext cx="3766628" cy="2772657"/>
          </a:xfrm>
          <a:prstGeom prst="rect">
            <a:avLst/>
          </a:prstGeom>
        </p:spPr>
      </p:pic>
      <p:cxnSp>
        <p:nvCxnSpPr>
          <p:cNvPr id="13" name="直线连接符 12"/>
          <p:cNvCxnSpPr/>
          <p:nvPr/>
        </p:nvCxnSpPr>
        <p:spPr>
          <a:xfrm>
            <a:off x="8267700" y="1320800"/>
            <a:ext cx="0" cy="51816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165100" y="3327400"/>
            <a:ext cx="393700" cy="3937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en-US" altLang="zh-CN" dirty="0" smtClean="0">
                <a:solidFill>
                  <a:srgbClr val="2A79FF"/>
                </a:solidFill>
              </a:rPr>
              <a:t>1</a:t>
            </a:r>
            <a:endParaRPr kumimoji="1" lang="zh-CN" altLang="en-US" dirty="0">
              <a:solidFill>
                <a:srgbClr val="2A79FF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518400" y="3556000"/>
            <a:ext cx="393700" cy="3937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en-US" altLang="zh-CN" dirty="0" smtClean="0">
                <a:solidFill>
                  <a:srgbClr val="2A79FF"/>
                </a:solidFill>
              </a:rPr>
              <a:t>2</a:t>
            </a:r>
            <a:endParaRPr kumimoji="1" lang="zh-CN" altLang="en-US" dirty="0">
              <a:solidFill>
                <a:srgbClr val="2A79FF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654800" y="6210300"/>
            <a:ext cx="393700" cy="3937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en-US" altLang="zh-CN" dirty="0" smtClean="0">
                <a:solidFill>
                  <a:srgbClr val="2A79FF"/>
                </a:solidFill>
              </a:rPr>
              <a:t>3</a:t>
            </a:r>
            <a:endParaRPr kumimoji="1" lang="zh-CN" altLang="en-US" dirty="0">
              <a:solidFill>
                <a:srgbClr val="2A7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55006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1359" y="245465"/>
            <a:ext cx="11156951" cy="4127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zh-CN" sz="3200" b="1" dirty="0" err="1" smtClean="0">
                <a:solidFill>
                  <a:srgbClr val="343434"/>
                </a:solidFill>
                <a:sym typeface="Roboto Bold" charset="0"/>
              </a:rPr>
              <a:t>Weex</a:t>
            </a:r>
            <a:r>
              <a:rPr lang="en-US" altLang="zh-CN" sz="3200" b="1" dirty="0" smtClean="0">
                <a:solidFill>
                  <a:srgbClr val="343434"/>
                </a:solidFill>
                <a:sym typeface="Roboto Bold" charset="0"/>
              </a:rPr>
              <a:t> life circle</a:t>
            </a:r>
            <a:endParaRPr lang="en-US" altLang="zh-CN" sz="3200" b="1" dirty="0">
              <a:solidFill>
                <a:srgbClr val="343434"/>
              </a:solidFill>
              <a:sym typeface="Roboto Bold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808" y="0"/>
            <a:ext cx="849264" cy="961045"/>
          </a:xfrm>
          <a:prstGeom prst="rect">
            <a:avLst/>
          </a:prstGeom>
        </p:spPr>
      </p:pic>
      <p:sp>
        <p:nvSpPr>
          <p:cNvPr id="21" name="Rectangle 12"/>
          <p:cNvSpPr txBox="1">
            <a:spLocks noChangeArrowheads="1"/>
          </p:cNvSpPr>
          <p:nvPr/>
        </p:nvSpPr>
        <p:spPr bwMode="auto">
          <a:xfrm>
            <a:off x="11839072" y="6365875"/>
            <a:ext cx="3492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1pPr>
            <a:lvl2pPr marL="742950" indent="-28575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2pPr>
            <a:lvl3pPr marL="1143000" indent="-22860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3pPr>
            <a:lvl4pPr marL="1600200" indent="-22860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4pPr>
            <a:lvl5pPr marL="2057400" indent="-22860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5495C59-E86E-4E40-8A2A-6581EC2E621E}" type="slidenum">
              <a:rPr lang="en-US" altLang="ja-JP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ja-JP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977900"/>
            <a:ext cx="10795000" cy="2019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2844800"/>
            <a:ext cx="10690506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22298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1359" y="245465"/>
            <a:ext cx="11156951" cy="4127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zh-CN" sz="3200" b="1" dirty="0" smtClean="0">
                <a:solidFill>
                  <a:srgbClr val="343434"/>
                </a:solidFill>
                <a:sym typeface="Roboto Bold" charset="0"/>
              </a:rPr>
              <a:t>Advantage</a:t>
            </a:r>
          </a:p>
        </p:txBody>
      </p:sp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11839072" y="6365875"/>
            <a:ext cx="3492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1pPr>
            <a:lvl2pPr marL="742950" indent="-28575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2pPr>
            <a:lvl3pPr marL="1143000" indent="-22860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3pPr>
            <a:lvl4pPr marL="1600200" indent="-22860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4pPr>
            <a:lvl5pPr marL="2057400" indent="-22860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5495C59-E86E-4E40-8A2A-6581EC2E621E}" type="slidenum">
              <a:rPr lang="en-US" altLang="ja-JP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ja-JP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808" y="0"/>
            <a:ext cx="849264" cy="961045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20288"/>
              </p:ext>
            </p:extLst>
          </p:nvPr>
        </p:nvGraphicFramePr>
        <p:xfrm>
          <a:off x="515534" y="1574752"/>
          <a:ext cx="11140502" cy="481137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238160"/>
                <a:gridCol w="2238160"/>
                <a:gridCol w="2238160"/>
                <a:gridCol w="2238160"/>
                <a:gridCol w="2187862"/>
              </a:tblGrid>
              <a:tr h="628379">
                <a:tc>
                  <a:txBody>
                    <a:bodyPr/>
                    <a:lstStyle/>
                    <a:p>
                      <a:pPr algn="ctr"/>
                      <a:endParaRPr lang="zh-CN" altLang="en-US" sz="2700" dirty="0"/>
                    </a:p>
                  </a:txBody>
                  <a:tcPr marL="101325" marR="101325" marT="50662" marB="50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dirty="0" smtClean="0"/>
                        <a:t>WEEX</a:t>
                      </a:r>
                    </a:p>
                  </a:txBody>
                  <a:tcPr marL="101325" marR="101325" marT="50662" marB="50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dirty="0" smtClean="0"/>
                        <a:t>Native</a:t>
                      </a:r>
                      <a:endParaRPr lang="zh-CN" altLang="en-US" sz="2700" dirty="0"/>
                    </a:p>
                  </a:txBody>
                  <a:tcPr marL="101325" marR="101325" marT="50662" marB="50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dirty="0" smtClean="0"/>
                        <a:t>H5</a:t>
                      </a:r>
                      <a:endParaRPr lang="zh-CN" altLang="en-US" sz="2700" dirty="0"/>
                    </a:p>
                  </a:txBody>
                  <a:tcPr marL="101325" marR="101325" marT="50662" marB="50662"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Hybrid APP </a:t>
                      </a:r>
                      <a:endParaRPr lang="en-US" altLang="zh-CN" sz="2800" dirty="0" smtClean="0">
                        <a:effectLst/>
                      </a:endParaRPr>
                    </a:p>
                  </a:txBody>
                  <a:tcPr marL="101325" marR="101325" marT="50662" marB="50662" anchor="ctr"/>
                </a:tc>
              </a:tr>
              <a:tr h="628379"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Development efficiency</a:t>
                      </a:r>
                      <a:endParaRPr lang="zh-CN" altLang="en-US" sz="2000" b="1" dirty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</a:txBody>
                  <a:tcPr marL="101325" marR="101325" marT="50662" marB="50662"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High,</a:t>
                      </a:r>
                      <a:r>
                        <a:rPr lang="zh-TW" alt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JS/Html</a:t>
                      </a:r>
                      <a:endParaRPr lang="zh-TW" altLang="en-US" sz="1600" dirty="0" smtClean="0">
                        <a:effectLst/>
                      </a:endParaRPr>
                    </a:p>
                  </a:txBody>
                  <a:tcPr marL="101325" marR="101325" marT="50662" marB="50662"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Low,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Android/OC </a:t>
                      </a:r>
                      <a:endParaRPr lang="en-US" altLang="zh-CN" sz="1600" dirty="0" smtClean="0">
                        <a:effectLst/>
                      </a:endParaRPr>
                    </a:p>
                  </a:txBody>
                  <a:tcPr marL="101325" marR="101325" marT="50662" marB="50662"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High,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JS/Html </a:t>
                      </a:r>
                      <a:endParaRPr lang="en-US" altLang="zh-CN" sz="1600" dirty="0" smtClean="0">
                        <a:effectLst/>
                      </a:endParaRPr>
                    </a:p>
                    <a:p>
                      <a:pPr algn="ctr"/>
                      <a:endParaRPr lang="zh-CN" altLang="en-US" sz="1600" dirty="0"/>
                    </a:p>
                  </a:txBody>
                  <a:tcPr marL="101325" marR="101325" marT="50662" marB="50662"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High,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JS/Html </a:t>
                      </a:r>
                      <a:endParaRPr lang="en-US" altLang="zh-CN" sz="1600" dirty="0" smtClean="0">
                        <a:effectLst/>
                      </a:endParaRPr>
                    </a:p>
                  </a:txBody>
                  <a:tcPr marL="101325" marR="101325" marT="50662" marB="50662" anchor="ctr"/>
                </a:tc>
              </a:tr>
              <a:tr h="628379"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Performance experience</a:t>
                      </a:r>
                      <a:endParaRPr lang="zh-CN" altLang="en-US" sz="2000" b="1" dirty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</a:txBody>
                  <a:tcPr marL="101325" marR="101325" marT="50662" marB="50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Good</a:t>
                      </a:r>
                      <a:endParaRPr lang="zh-CN" altLang="en-US" sz="1600" dirty="0"/>
                    </a:p>
                  </a:txBody>
                  <a:tcPr marL="101325" marR="101325" marT="50662" marB="50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Great</a:t>
                      </a:r>
                      <a:endParaRPr lang="zh-CN" altLang="en-US" sz="1600" dirty="0"/>
                    </a:p>
                  </a:txBody>
                  <a:tcPr marL="101325" marR="101325" marT="50662" marB="50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Not well</a:t>
                      </a:r>
                      <a:endParaRPr lang="zh-CN" altLang="en-US" sz="1600" dirty="0"/>
                    </a:p>
                  </a:txBody>
                  <a:tcPr marL="101325" marR="101325" marT="50662" marB="50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Ordinary</a:t>
                      </a:r>
                      <a:endParaRPr lang="zh-CN" altLang="en-US" sz="1600" dirty="0"/>
                    </a:p>
                  </a:txBody>
                  <a:tcPr marL="101325" marR="101325" marT="50662" marB="50662" anchor="ctr"/>
                </a:tc>
              </a:tr>
              <a:tr h="628379"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Component ecology</a:t>
                      </a:r>
                      <a:endParaRPr lang="zh-CN" altLang="en-US" sz="2000" b="1" dirty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</a:txBody>
                  <a:tcPr marL="101325" marR="101325" marT="50662" marB="50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Good</a:t>
                      </a:r>
                      <a:endParaRPr lang="zh-CN" altLang="en-US" sz="1600" dirty="0"/>
                    </a:p>
                  </a:txBody>
                  <a:tcPr marL="101325" marR="101325" marT="50662" marB="50662"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Ordinary</a:t>
                      </a:r>
                      <a:endParaRPr lang="zh-CN" altLang="en-US" sz="1600" dirty="0" smtClean="0"/>
                    </a:p>
                  </a:txBody>
                  <a:tcPr marL="101325" marR="101325" marT="50662" marB="50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Great</a:t>
                      </a:r>
                      <a:endParaRPr lang="zh-CN" altLang="en-US" sz="1600" dirty="0"/>
                    </a:p>
                  </a:txBody>
                  <a:tcPr marL="101325" marR="101325" marT="50662" marB="50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Great</a:t>
                      </a:r>
                      <a:endParaRPr lang="zh-CN" altLang="en-US" sz="1600" dirty="0"/>
                    </a:p>
                  </a:txBody>
                  <a:tcPr marL="101325" marR="101325" marT="50662" marB="50662" anchor="ctr"/>
                </a:tc>
              </a:tr>
              <a:tr h="628379"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Iteration speed</a:t>
                      </a:r>
                      <a:endParaRPr lang="zh-CN" altLang="en-US" sz="2000" b="1" dirty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</a:txBody>
                  <a:tcPr marL="101325" marR="101325" marT="50662" marB="50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1min</a:t>
                      </a:r>
                      <a:endParaRPr lang="zh-CN" altLang="en-US" sz="1600" dirty="0"/>
                    </a:p>
                  </a:txBody>
                  <a:tcPr marL="101325" marR="101325" marT="50662" marB="50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2~3 weeks finish 70%</a:t>
                      </a:r>
                      <a:endParaRPr lang="zh-CN" altLang="en-US" sz="1600" dirty="0"/>
                    </a:p>
                  </a:txBody>
                  <a:tcPr marL="101325" marR="101325" marT="50662" marB="50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1min</a:t>
                      </a:r>
                      <a:endParaRPr lang="zh-CN" altLang="en-US" sz="1600" dirty="0"/>
                    </a:p>
                  </a:txBody>
                  <a:tcPr marL="101325" marR="101325" marT="50662" marB="50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1min</a:t>
                      </a:r>
                      <a:endParaRPr lang="zh-CN" altLang="en-US" sz="1600" dirty="0"/>
                    </a:p>
                  </a:txBody>
                  <a:tcPr marL="101325" marR="101325" marT="50662" marB="50662" anchor="ctr"/>
                </a:tc>
              </a:tr>
              <a:tr h="628379"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Learning threshold</a:t>
                      </a:r>
                      <a:endParaRPr lang="zh-CN" altLang="en-US" sz="2000" b="1" dirty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</a:txBody>
                  <a:tcPr marL="101325" marR="101325" marT="50662" marB="50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Low,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dirty="0" smtClean="0"/>
                        <a:t>easy</a:t>
                      </a:r>
                      <a:r>
                        <a:rPr lang="en-US" altLang="zh-CN" sz="1600" baseline="0" dirty="0" smtClean="0"/>
                        <a:t> to learn</a:t>
                      </a:r>
                      <a:endParaRPr lang="zh-CN" altLang="en-US" sz="1600" dirty="0"/>
                    </a:p>
                  </a:txBody>
                  <a:tcPr marL="101325" marR="101325" marT="50662" marB="50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High, too many different</a:t>
                      </a:r>
                      <a:r>
                        <a:rPr lang="en-US" altLang="zh-CN" sz="1600" baseline="0" dirty="0" smtClean="0"/>
                        <a:t> language</a:t>
                      </a:r>
                      <a:endParaRPr lang="zh-CN" altLang="en-US" sz="1600" dirty="0"/>
                    </a:p>
                  </a:txBody>
                  <a:tcPr marL="101325" marR="101325" marT="50662" marB="50662"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Low, easy</a:t>
                      </a:r>
                      <a:r>
                        <a:rPr lang="en-US" altLang="zh-CN" sz="1600" baseline="0" dirty="0" smtClean="0"/>
                        <a:t> to learn</a:t>
                      </a:r>
                      <a:endParaRPr lang="zh-CN" altLang="en-US" sz="1600" dirty="0" smtClean="0"/>
                    </a:p>
                  </a:txBody>
                  <a:tcPr marL="101325" marR="101325" marT="50662" marB="50662"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Low, easy</a:t>
                      </a:r>
                      <a:r>
                        <a:rPr lang="en-US" altLang="zh-CN" sz="1600" baseline="0" dirty="0" smtClean="0"/>
                        <a:t> to learn</a:t>
                      </a:r>
                      <a:endParaRPr lang="zh-CN" altLang="en-US" sz="1600" dirty="0" smtClean="0"/>
                    </a:p>
                  </a:txBody>
                  <a:tcPr marL="101325" marR="101325" marT="50662" marB="50662" anchor="ctr"/>
                </a:tc>
              </a:tr>
              <a:tr h="628379"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Multi terminal cost</a:t>
                      </a:r>
                      <a:endParaRPr lang="zh-CN" altLang="en-US" sz="2000" b="1" dirty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</a:txBody>
                  <a:tcPr marL="101325" marR="101325" marT="50662" marB="50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 version</a:t>
                      </a:r>
                      <a:endParaRPr lang="zh-CN" altLang="en-US" sz="1600" dirty="0"/>
                    </a:p>
                  </a:txBody>
                  <a:tcPr marL="101325" marR="101325" marT="50662" marB="50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 version</a:t>
                      </a:r>
                      <a:endParaRPr lang="zh-CN" altLang="en-US" sz="1600" dirty="0"/>
                    </a:p>
                  </a:txBody>
                  <a:tcPr marL="101325" marR="101325" marT="50662" marB="50662"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1 version</a:t>
                      </a:r>
                      <a:endParaRPr lang="zh-CN" altLang="en-US" sz="1600" dirty="0" smtClean="0"/>
                    </a:p>
                  </a:txBody>
                  <a:tcPr marL="101325" marR="101325" marT="50662" marB="50662"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1 version</a:t>
                      </a:r>
                      <a:endParaRPr lang="zh-CN" altLang="en-US" sz="1600" dirty="0" smtClean="0"/>
                    </a:p>
                  </a:txBody>
                  <a:tcPr marL="101325" marR="101325" marT="50662" marB="5066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768289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1B17-9762-436F-8A19-2A4B86482FB8}" type="slidenum">
              <a:rPr lang="en-US" smtClean="0">
                <a:solidFill>
                  <a:srgbClr val="2A79FF">
                    <a:tint val="75000"/>
                  </a:srgbClr>
                </a:solidFill>
              </a:rPr>
              <a:pPr/>
              <a:t>15</a:t>
            </a:fld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231020"/>
            <a:ext cx="90170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3974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1B17-9762-436F-8A19-2A4B86482FB8}" type="slidenum">
              <a:rPr lang="en-US" smtClean="0">
                <a:solidFill>
                  <a:srgbClr val="2A79FF">
                    <a:tint val="75000"/>
                  </a:srgbClr>
                </a:solidFill>
              </a:rPr>
              <a:pPr/>
              <a:t>16</a:t>
            </a:fld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62728" y="4804620"/>
            <a:ext cx="6989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/>
              <a:t>https://www.w3.org/community/groups/proposed/</a:t>
            </a:r>
            <a:endParaRPr lang="zh-CN" altLang="en-US" sz="2400" dirty="0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471359" y="245465"/>
            <a:ext cx="11156951" cy="4127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zh-CN" sz="3200" b="1" dirty="0" smtClean="0">
                <a:solidFill>
                  <a:srgbClr val="343434"/>
                </a:solidFill>
                <a:sym typeface="Roboto Bold" charset="0"/>
              </a:rPr>
              <a:t>Proposed</a:t>
            </a:r>
            <a:r>
              <a:rPr lang="zh-CN" altLang="en-US" sz="3200" b="1" dirty="0" smtClean="0">
                <a:solidFill>
                  <a:srgbClr val="343434"/>
                </a:solidFill>
                <a:sym typeface="Roboto Bold" charset="0"/>
              </a:rPr>
              <a:t> </a:t>
            </a:r>
            <a:r>
              <a:rPr lang="en-US" altLang="zh-CN" sz="3200" b="1" dirty="0" smtClean="0">
                <a:solidFill>
                  <a:srgbClr val="343434"/>
                </a:solidFill>
                <a:sym typeface="Roboto Bold" charset="0"/>
              </a:rPr>
              <a:t>CG</a:t>
            </a:r>
            <a:endParaRPr lang="en-US" altLang="zh-CN" sz="3200" b="1" dirty="0" smtClean="0">
              <a:solidFill>
                <a:srgbClr val="343434"/>
              </a:solidFill>
              <a:sym typeface="Roboto Bold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610" y="1975760"/>
            <a:ext cx="90297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809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1B17-9762-436F-8A19-2A4B86482FB8}" type="slidenum">
              <a:rPr lang="en-US" smtClean="0">
                <a:solidFill>
                  <a:srgbClr val="2A79FF">
                    <a:tint val="75000"/>
                  </a:srgbClr>
                </a:solidFill>
              </a:rPr>
              <a:pPr/>
              <a:t>17</a:t>
            </a:fld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70147" y="2750010"/>
            <a:ext cx="3360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400" dirty="0" smtClean="0">
                <a:solidFill>
                  <a:srgbClr val="343434"/>
                </a:solidFill>
              </a:rPr>
              <a:t>Thanks</a:t>
            </a:r>
            <a:r>
              <a:rPr kumimoji="1" lang="zh-CN" altLang="en-US" sz="4400" dirty="0" smtClean="0">
                <a:solidFill>
                  <a:srgbClr val="343434"/>
                </a:solidFill>
              </a:rPr>
              <a:t>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697" y="25545"/>
            <a:ext cx="857375" cy="88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8252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1359" y="245465"/>
            <a:ext cx="11156951" cy="4127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zh-CN" sz="3200" b="1" dirty="0" smtClean="0">
                <a:solidFill>
                  <a:srgbClr val="343434"/>
                </a:solidFill>
                <a:sym typeface="Roboto Bold" charset="0"/>
              </a:rPr>
              <a:t>Content</a:t>
            </a:r>
          </a:p>
        </p:txBody>
      </p:sp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11839072" y="6365875"/>
            <a:ext cx="3492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1pPr>
            <a:lvl2pPr marL="742950" indent="-28575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2pPr>
            <a:lvl3pPr marL="1143000" indent="-22860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3pPr>
            <a:lvl4pPr marL="1600200" indent="-22860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4pPr>
            <a:lvl5pPr marL="2057400" indent="-22860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5495C59-E86E-4E40-8A2A-6581EC2E621E}" type="slidenum">
              <a:rPr lang="en-US" altLang="ja-JP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ja-JP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808" y="0"/>
            <a:ext cx="849264" cy="96104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44131" y="1753351"/>
            <a:ext cx="1129494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2400"/>
              </a:spcBef>
              <a:spcAft>
                <a:spcPts val="2400"/>
              </a:spcAft>
              <a:buFont typeface="Wingdings" charset="2"/>
              <a:buChar char="²"/>
            </a:pPr>
            <a:r>
              <a:rPr kumimoji="1" lang="en-US" altLang="zh-CN" sz="2800" b="1" dirty="0" smtClean="0">
                <a:solidFill>
                  <a:srgbClr val="2A79FF"/>
                </a:solidFill>
                <a:latin typeface="+mn-ea"/>
                <a:cs typeface="David" panose="020E0502060401010101" pitchFamily="34" charset="-79"/>
              </a:rPr>
              <a:t>Challenge in Mobile Web</a:t>
            </a:r>
          </a:p>
          <a:p>
            <a:pPr marL="571500" indent="-571500">
              <a:spcBef>
                <a:spcPts val="2400"/>
              </a:spcBef>
              <a:spcAft>
                <a:spcPts val="2400"/>
              </a:spcAft>
              <a:buFont typeface="Wingdings" charset="2"/>
              <a:buChar char="²"/>
            </a:pPr>
            <a:r>
              <a:rPr kumimoji="1" lang="en-US" altLang="zh-CN" sz="2800" dirty="0" smtClean="0">
                <a:solidFill>
                  <a:prstClr val="black"/>
                </a:solidFill>
                <a:latin typeface="+mn-ea"/>
                <a:cs typeface="David" panose="020E0502060401010101" pitchFamily="34" charset="-79"/>
              </a:rPr>
              <a:t>Proposed Direction</a:t>
            </a:r>
          </a:p>
          <a:p>
            <a:pPr marL="571500" indent="-571500">
              <a:spcBef>
                <a:spcPts val="2400"/>
              </a:spcBef>
              <a:spcAft>
                <a:spcPts val="2400"/>
              </a:spcAft>
              <a:buFont typeface="Wingdings" charset="2"/>
              <a:buChar char="²"/>
            </a:pPr>
            <a:r>
              <a:rPr kumimoji="1" lang="en-US" altLang="zh-CN" sz="2800" dirty="0" smtClean="0">
                <a:solidFill>
                  <a:prstClr val="black"/>
                </a:solidFill>
                <a:latin typeface="+mn-ea"/>
                <a:cs typeface="David" panose="020E0502060401010101" pitchFamily="34" charset="-79"/>
              </a:rPr>
              <a:t>What is </a:t>
            </a:r>
            <a:r>
              <a:rPr kumimoji="1" lang="en-US" altLang="zh-CN" sz="2800" dirty="0" err="1" smtClean="0">
                <a:solidFill>
                  <a:prstClr val="black"/>
                </a:solidFill>
                <a:latin typeface="+mn-ea"/>
                <a:cs typeface="David" panose="020E0502060401010101" pitchFamily="34" charset="-79"/>
              </a:rPr>
              <a:t>Weex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+mn-ea"/>
                <a:cs typeface="David" panose="020E0502060401010101" pitchFamily="34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91292748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1359" y="245465"/>
            <a:ext cx="11156951" cy="4127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zh-CN" sz="3200" b="1" dirty="0" smtClean="0">
                <a:solidFill>
                  <a:srgbClr val="343434"/>
                </a:solidFill>
                <a:sym typeface="Roboto Bold" charset="0"/>
              </a:rPr>
              <a:t>Challenge in Mobile Web</a:t>
            </a:r>
            <a:endParaRPr lang="en-US" altLang="zh-CN" sz="3200" b="1" dirty="0">
              <a:solidFill>
                <a:srgbClr val="343434"/>
              </a:solidFill>
              <a:sym typeface="Roboto Bold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808" y="0"/>
            <a:ext cx="849264" cy="961045"/>
          </a:xfrm>
          <a:prstGeom prst="rect">
            <a:avLst/>
          </a:prstGeom>
        </p:spPr>
      </p:pic>
      <p:sp>
        <p:nvSpPr>
          <p:cNvPr id="21" name="Rectangle 12"/>
          <p:cNvSpPr txBox="1">
            <a:spLocks noChangeArrowheads="1"/>
          </p:cNvSpPr>
          <p:nvPr/>
        </p:nvSpPr>
        <p:spPr bwMode="auto">
          <a:xfrm>
            <a:off x="11839072" y="6365875"/>
            <a:ext cx="3492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1pPr>
            <a:lvl2pPr marL="742950" indent="-28575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2pPr>
            <a:lvl3pPr marL="1143000" indent="-22860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3pPr>
            <a:lvl4pPr marL="1600200" indent="-22860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4pPr>
            <a:lvl5pPr marL="2057400" indent="-22860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5495C59-E86E-4E40-8A2A-6581EC2E621E}" type="slidenum">
              <a:rPr lang="en-US" altLang="ja-JP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ja-JP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28897" y="1476781"/>
            <a:ext cx="9959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 smtClean="0">
                <a:solidFill>
                  <a:schemeClr val="bg2">
                    <a:lumMod val="10000"/>
                  </a:schemeClr>
                </a:solidFill>
              </a:rPr>
              <a:t>W3C DOM and related standards are originally designed for PC browsers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 smtClean="0">
                <a:solidFill>
                  <a:schemeClr val="bg2">
                    <a:lumMod val="10000"/>
                  </a:schemeClr>
                </a:solidFill>
              </a:rPr>
              <a:t>Mismatch between DOM and mobile development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 smtClean="0">
                <a:solidFill>
                  <a:schemeClr val="bg2">
                    <a:lumMod val="10000"/>
                  </a:schemeClr>
                </a:solidFill>
              </a:rPr>
              <a:t>The latest features on mobile platform are usually hard to be exposed by current Web APIs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1891" y="3640857"/>
            <a:ext cx="3157447" cy="23335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835" y="4021821"/>
            <a:ext cx="29146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57388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1359" y="245465"/>
            <a:ext cx="11156951" cy="4127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zh-CN" sz="3200" b="1" dirty="0" smtClean="0">
                <a:solidFill>
                  <a:srgbClr val="343434"/>
                </a:solidFill>
                <a:sym typeface="Roboto Bold" charset="0"/>
              </a:rPr>
              <a:t>Challenge in Mobile Web</a:t>
            </a:r>
            <a:endParaRPr lang="en-US" altLang="zh-CN" sz="3200" b="1" dirty="0">
              <a:solidFill>
                <a:srgbClr val="343434"/>
              </a:solidFill>
              <a:sym typeface="Roboto Bold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808" y="0"/>
            <a:ext cx="849264" cy="961045"/>
          </a:xfrm>
          <a:prstGeom prst="rect">
            <a:avLst/>
          </a:prstGeom>
        </p:spPr>
      </p:pic>
      <p:sp>
        <p:nvSpPr>
          <p:cNvPr id="21" name="Rectangle 12"/>
          <p:cNvSpPr txBox="1">
            <a:spLocks noChangeArrowheads="1"/>
          </p:cNvSpPr>
          <p:nvPr/>
        </p:nvSpPr>
        <p:spPr bwMode="auto">
          <a:xfrm>
            <a:off x="11839072" y="6365875"/>
            <a:ext cx="3492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1pPr>
            <a:lvl2pPr marL="742950" indent="-28575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2pPr>
            <a:lvl3pPr marL="1143000" indent="-22860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3pPr>
            <a:lvl4pPr marL="1600200" indent="-22860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4pPr>
            <a:lvl5pPr marL="2057400" indent="-22860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5495C59-E86E-4E40-8A2A-6581EC2E621E}" type="slidenum">
              <a:rPr lang="en-US" altLang="ja-JP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ja-JP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856658" y="1298883"/>
            <a:ext cx="2037347" cy="1989221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</a:rPr>
              <a:t>Cross-Platform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3890210" y="1331494"/>
            <a:ext cx="2037347" cy="1989221"/>
          </a:xfrm>
          <a:prstGeom prst="ellipse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42181" y="1972161"/>
            <a:ext cx="173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 smtClean="0">
                <a:solidFill>
                  <a:schemeClr val="bg1"/>
                </a:solidFill>
              </a:rPr>
              <a:t>Development Efficiency</a:t>
            </a:r>
          </a:p>
        </p:txBody>
      </p:sp>
      <p:sp>
        <p:nvSpPr>
          <p:cNvPr id="13" name="椭圆 12"/>
          <p:cNvSpPr/>
          <p:nvPr/>
        </p:nvSpPr>
        <p:spPr>
          <a:xfrm>
            <a:off x="5923761" y="1298883"/>
            <a:ext cx="2037347" cy="198922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75733" y="1972161"/>
            <a:ext cx="173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 smtClean="0">
                <a:solidFill>
                  <a:schemeClr val="bg1"/>
                </a:solidFill>
              </a:rPr>
              <a:t>Function &amp; Performance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59439" y="3993993"/>
            <a:ext cx="2265023" cy="695238"/>
          </a:xfrm>
          <a:prstGeom prst="rect">
            <a:avLst/>
          </a:prstGeom>
          <a:solidFill>
            <a:srgbClr val="0053DF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en-US" altLang="zh-CN" sz="2000" dirty="0" smtClean="0">
                <a:solidFill>
                  <a:schemeClr val="bg1"/>
                </a:solidFill>
              </a:rPr>
              <a:t>Run in browser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812406" y="3961382"/>
            <a:ext cx="2192953" cy="695238"/>
          </a:xfrm>
          <a:prstGeom prst="rect">
            <a:avLst/>
          </a:prstGeom>
          <a:solidFill>
            <a:srgbClr val="0053DF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en-US" altLang="zh-CN" sz="2000" dirty="0" smtClean="0">
                <a:solidFill>
                  <a:schemeClr val="bg1"/>
                </a:solidFill>
              </a:rPr>
              <a:t>Hybrid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625816" y="3993993"/>
            <a:ext cx="2192953" cy="695238"/>
          </a:xfrm>
          <a:prstGeom prst="rect">
            <a:avLst/>
          </a:prstGeom>
          <a:solidFill>
            <a:srgbClr val="0053DF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en-US" altLang="zh-CN" sz="2000" dirty="0" smtClean="0">
                <a:solidFill>
                  <a:schemeClr val="bg1"/>
                </a:solidFill>
              </a:rPr>
              <a:t>Compared with Native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40403" y="5008566"/>
            <a:ext cx="2659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dirty="0" smtClean="0">
                <a:solidFill>
                  <a:schemeClr val="bg2">
                    <a:lumMod val="10000"/>
                  </a:schemeClr>
                </a:solidFill>
              </a:rPr>
              <a:t>Different HTML5 capability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dirty="0" smtClean="0">
                <a:solidFill>
                  <a:schemeClr val="bg2">
                    <a:lumMod val="10000"/>
                  </a:schemeClr>
                </a:solidFill>
              </a:rPr>
              <a:t>Limited access of platform API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dirty="0" smtClean="0">
                <a:solidFill>
                  <a:schemeClr val="bg2">
                    <a:lumMod val="10000"/>
                  </a:schemeClr>
                </a:solidFill>
              </a:rPr>
              <a:t>UI interaction needs improve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579237" y="5008566"/>
            <a:ext cx="2659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dirty="0" smtClean="0">
                <a:solidFill>
                  <a:schemeClr val="bg2">
                    <a:lumMod val="10000"/>
                  </a:schemeClr>
                </a:solidFill>
              </a:rPr>
              <a:t>Different HTML5 capability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dirty="0" smtClean="0">
                <a:solidFill>
                  <a:schemeClr val="bg2">
                    <a:lumMod val="10000"/>
                  </a:schemeClr>
                </a:solidFill>
              </a:rPr>
              <a:t>Low </a:t>
            </a:r>
            <a:r>
              <a:rPr kumimoji="1" lang="en-US" altLang="zh-CN" dirty="0" smtClean="0">
                <a:solidFill>
                  <a:schemeClr val="bg2">
                    <a:lumMod val="10000"/>
                  </a:schemeClr>
                </a:solidFill>
              </a:rPr>
              <a:t>performance</a:t>
            </a:r>
            <a:endParaRPr kumimoji="1" lang="en-US" altLang="zh-CN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25816" y="4995114"/>
            <a:ext cx="2659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dirty="0" smtClean="0">
                <a:solidFill>
                  <a:schemeClr val="bg2">
                    <a:lumMod val="10000"/>
                  </a:schemeClr>
                </a:solidFill>
              </a:rPr>
              <a:t>Performance ! !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156094" y="3042403"/>
            <a:ext cx="2860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>
                <a:solidFill>
                  <a:schemeClr val="bg2">
                    <a:lumMod val="10000"/>
                  </a:schemeClr>
                </a:solidFill>
              </a:rPr>
              <a:t>Requirement: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 smtClean="0">
                <a:solidFill>
                  <a:schemeClr val="bg2">
                    <a:lumMod val="10000"/>
                  </a:schemeClr>
                </a:solidFill>
              </a:rPr>
              <a:t>Flexible </a:t>
            </a:r>
            <a:r>
              <a:rPr kumimoji="1" lang="en-US" altLang="zh-CN" sz="2000" dirty="0" smtClean="0">
                <a:solidFill>
                  <a:schemeClr val="bg2">
                    <a:lumMod val="10000"/>
                  </a:schemeClr>
                </a:solidFill>
              </a:rPr>
              <a:t>platform API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 smtClean="0">
                <a:solidFill>
                  <a:schemeClr val="bg2">
                    <a:lumMod val="10000"/>
                  </a:schemeClr>
                </a:solidFill>
              </a:rPr>
              <a:t>High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 smtClean="0">
                <a:solidFill>
                  <a:schemeClr val="bg2">
                    <a:lumMod val="10000"/>
                  </a:schemeClr>
                </a:solidFill>
              </a:rPr>
              <a:t>Fast Iteration</a:t>
            </a:r>
          </a:p>
        </p:txBody>
      </p:sp>
    </p:spTree>
    <p:extLst>
      <p:ext uri="{BB962C8B-B14F-4D97-AF65-F5344CB8AC3E}">
        <p14:creationId xmlns:p14="http://schemas.microsoft.com/office/powerpoint/2010/main" val="2331133837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1359" y="245465"/>
            <a:ext cx="11156951" cy="4127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zh-CN" sz="3200" b="1" dirty="0" smtClean="0">
                <a:solidFill>
                  <a:srgbClr val="343434"/>
                </a:solidFill>
                <a:sym typeface="Roboto Bold" charset="0"/>
              </a:rPr>
              <a:t>Content</a:t>
            </a:r>
          </a:p>
        </p:txBody>
      </p:sp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11839072" y="6365875"/>
            <a:ext cx="3492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1pPr>
            <a:lvl2pPr marL="742950" indent="-28575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2pPr>
            <a:lvl3pPr marL="1143000" indent="-22860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3pPr>
            <a:lvl4pPr marL="1600200" indent="-22860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4pPr>
            <a:lvl5pPr marL="2057400" indent="-22860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5495C59-E86E-4E40-8A2A-6581EC2E621E}" type="slidenum">
              <a:rPr lang="en-US" altLang="ja-JP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ja-JP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808" y="0"/>
            <a:ext cx="849264" cy="96104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44131" y="1753351"/>
            <a:ext cx="1129494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2400"/>
              </a:spcBef>
              <a:spcAft>
                <a:spcPts val="2400"/>
              </a:spcAft>
              <a:buFont typeface="Wingdings" charset="2"/>
              <a:buChar char="²"/>
            </a:pPr>
            <a:r>
              <a:rPr kumimoji="1" lang="en-US" altLang="zh-CN" sz="2800" dirty="0" smtClean="0">
                <a:solidFill>
                  <a:prstClr val="black"/>
                </a:solidFill>
                <a:latin typeface="+mn-ea"/>
                <a:cs typeface="David" panose="020E0502060401010101" pitchFamily="34" charset="-79"/>
              </a:rPr>
              <a:t>Challenge in Mobile Web</a:t>
            </a:r>
          </a:p>
          <a:p>
            <a:pPr marL="571500" indent="-571500">
              <a:spcBef>
                <a:spcPts val="2400"/>
              </a:spcBef>
              <a:spcAft>
                <a:spcPts val="2400"/>
              </a:spcAft>
              <a:buFont typeface="Wingdings" charset="2"/>
              <a:buChar char="²"/>
            </a:pPr>
            <a:r>
              <a:rPr kumimoji="1" lang="en-US" altLang="zh-CN" sz="2800" b="1" dirty="0" smtClean="0">
                <a:solidFill>
                  <a:srgbClr val="2A79FF"/>
                </a:solidFill>
                <a:latin typeface="+mn-ea"/>
                <a:cs typeface="David" panose="020E0502060401010101" pitchFamily="34" charset="-79"/>
              </a:rPr>
              <a:t>Proposed Direction</a:t>
            </a:r>
          </a:p>
          <a:p>
            <a:pPr marL="571500" indent="-571500">
              <a:spcBef>
                <a:spcPts val="2400"/>
              </a:spcBef>
              <a:spcAft>
                <a:spcPts val="2400"/>
              </a:spcAft>
              <a:buFont typeface="Wingdings" charset="2"/>
              <a:buChar char="²"/>
            </a:pPr>
            <a:r>
              <a:rPr kumimoji="1" lang="en-US" altLang="zh-CN" sz="2800" dirty="0" smtClean="0">
                <a:solidFill>
                  <a:prstClr val="black"/>
                </a:solidFill>
                <a:latin typeface="+mn-ea"/>
                <a:cs typeface="David" panose="020E0502060401010101" pitchFamily="34" charset="-79"/>
              </a:rPr>
              <a:t>What is </a:t>
            </a:r>
            <a:r>
              <a:rPr kumimoji="1" lang="en-US" altLang="zh-CN" sz="2800" dirty="0" err="1" smtClean="0">
                <a:solidFill>
                  <a:prstClr val="black"/>
                </a:solidFill>
                <a:latin typeface="+mn-ea"/>
                <a:cs typeface="David" panose="020E0502060401010101" pitchFamily="34" charset="-79"/>
              </a:rPr>
              <a:t>Weex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+mn-ea"/>
                <a:cs typeface="David" panose="020E0502060401010101" pitchFamily="34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282244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1359" y="245465"/>
            <a:ext cx="11156951" cy="4127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zh-CN" sz="3200" b="1" dirty="0" smtClean="0">
                <a:solidFill>
                  <a:srgbClr val="343434"/>
                </a:solidFill>
                <a:sym typeface="Roboto Bold" charset="0"/>
              </a:rPr>
              <a:t>Proposed Direction</a:t>
            </a:r>
            <a:endParaRPr lang="en-US" altLang="zh-CN" sz="3200" b="1" dirty="0">
              <a:solidFill>
                <a:srgbClr val="343434"/>
              </a:solidFill>
              <a:sym typeface="Roboto Bold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808" y="0"/>
            <a:ext cx="849264" cy="961045"/>
          </a:xfrm>
          <a:prstGeom prst="rect">
            <a:avLst/>
          </a:prstGeom>
        </p:spPr>
      </p:pic>
      <p:sp>
        <p:nvSpPr>
          <p:cNvPr id="21" name="Rectangle 12"/>
          <p:cNvSpPr txBox="1">
            <a:spLocks noChangeArrowheads="1"/>
          </p:cNvSpPr>
          <p:nvPr/>
        </p:nvSpPr>
        <p:spPr bwMode="auto">
          <a:xfrm>
            <a:off x="11839072" y="6365875"/>
            <a:ext cx="3492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1pPr>
            <a:lvl2pPr marL="742950" indent="-28575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2pPr>
            <a:lvl3pPr marL="1143000" indent="-22860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3pPr>
            <a:lvl4pPr marL="1600200" indent="-22860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4pPr>
            <a:lvl5pPr marL="2057400" indent="-22860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5495C59-E86E-4E40-8A2A-6581EC2E621E}" type="slidenum">
              <a:rPr lang="en-US" altLang="ja-JP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ja-JP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28897" y="1476781"/>
            <a:ext cx="7483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 smtClean="0">
                <a:solidFill>
                  <a:schemeClr val="bg2">
                    <a:lumMod val="10000"/>
                  </a:schemeClr>
                </a:solidFill>
              </a:rPr>
              <a:t>DOM for Mobile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kumimoji="1" lang="en-US" altLang="zh-CN" sz="2000" dirty="0" smtClean="0">
                <a:solidFill>
                  <a:schemeClr val="bg2">
                    <a:lumMod val="10000"/>
                  </a:schemeClr>
                </a:solidFill>
              </a:rPr>
              <a:t>bstract the features of mobile platform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 smtClean="0">
                <a:solidFill>
                  <a:schemeClr val="bg2">
                    <a:lumMod val="10000"/>
                  </a:schemeClr>
                </a:solidFill>
              </a:rPr>
              <a:t>Support the cross-platform of mobile development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076" y="1945957"/>
            <a:ext cx="3152775" cy="26003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28896" y="3445798"/>
            <a:ext cx="748358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 smtClean="0">
                <a:solidFill>
                  <a:schemeClr val="bg2">
                    <a:lumMod val="10000"/>
                  </a:schemeClr>
                </a:solidFill>
              </a:rPr>
              <a:t>Possible items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 smtClean="0">
                <a:solidFill>
                  <a:schemeClr val="bg2">
                    <a:lumMod val="10000"/>
                  </a:schemeClr>
                </a:solidFill>
              </a:rPr>
              <a:t>Use DOM for mobile to describe the similar concepts as in Native, like MVC (Model, View, Controller)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 smtClean="0">
                <a:solidFill>
                  <a:schemeClr val="bg2">
                    <a:lumMod val="10000"/>
                  </a:schemeClr>
                </a:solidFill>
              </a:rPr>
              <a:t>Describe the application life circle management suitable for Mobile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sz="20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19902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1359" y="245465"/>
            <a:ext cx="11156951" cy="4127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zh-CN" sz="3200" b="1" dirty="0" smtClean="0">
                <a:solidFill>
                  <a:srgbClr val="343434"/>
                </a:solidFill>
                <a:sym typeface="Roboto Bold" charset="0"/>
              </a:rPr>
              <a:t>Content</a:t>
            </a:r>
          </a:p>
        </p:txBody>
      </p:sp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11839072" y="6365875"/>
            <a:ext cx="3492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1pPr>
            <a:lvl2pPr marL="742950" indent="-28575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2pPr>
            <a:lvl3pPr marL="1143000" indent="-22860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3pPr>
            <a:lvl4pPr marL="1600200" indent="-22860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4pPr>
            <a:lvl5pPr marL="2057400" indent="-22860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5495C59-E86E-4E40-8A2A-6581EC2E621E}" type="slidenum">
              <a:rPr lang="en-US" altLang="ja-JP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ja-JP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808" y="0"/>
            <a:ext cx="849264" cy="96104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44131" y="1753351"/>
            <a:ext cx="1129494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2400"/>
              </a:spcBef>
              <a:spcAft>
                <a:spcPts val="2400"/>
              </a:spcAft>
              <a:buFont typeface="Wingdings" charset="2"/>
              <a:buChar char="²"/>
            </a:pPr>
            <a:r>
              <a:rPr kumimoji="1" lang="en-US" altLang="zh-CN" sz="2800" dirty="0" smtClean="0">
                <a:solidFill>
                  <a:prstClr val="black"/>
                </a:solidFill>
                <a:latin typeface="+mn-ea"/>
                <a:cs typeface="David" panose="020E0502060401010101" pitchFamily="34" charset="-79"/>
              </a:rPr>
              <a:t>Challenge in Mobile Web</a:t>
            </a:r>
          </a:p>
          <a:p>
            <a:pPr marL="571500" indent="-571500">
              <a:spcBef>
                <a:spcPts val="2400"/>
              </a:spcBef>
              <a:spcAft>
                <a:spcPts val="2400"/>
              </a:spcAft>
              <a:buFont typeface="Wingdings" charset="2"/>
              <a:buChar char="²"/>
            </a:pPr>
            <a:r>
              <a:rPr kumimoji="1" lang="en-US" altLang="zh-CN" sz="2800" dirty="0" smtClean="0">
                <a:solidFill>
                  <a:prstClr val="black"/>
                </a:solidFill>
                <a:latin typeface="+mn-ea"/>
                <a:cs typeface="David" panose="020E0502060401010101" pitchFamily="34" charset="-79"/>
              </a:rPr>
              <a:t>Proposed Direction</a:t>
            </a:r>
          </a:p>
          <a:p>
            <a:pPr marL="571500" indent="-571500">
              <a:spcBef>
                <a:spcPts val="2400"/>
              </a:spcBef>
              <a:spcAft>
                <a:spcPts val="2400"/>
              </a:spcAft>
              <a:buFont typeface="Wingdings" charset="2"/>
              <a:buChar char="²"/>
            </a:pPr>
            <a:r>
              <a:rPr kumimoji="1" lang="en-US" altLang="zh-CN" sz="2800" b="1" dirty="0" smtClean="0">
                <a:solidFill>
                  <a:srgbClr val="2A79FF"/>
                </a:solidFill>
                <a:latin typeface="+mn-ea"/>
                <a:cs typeface="David" panose="020E0502060401010101" pitchFamily="34" charset="-79"/>
              </a:rPr>
              <a:t>What is </a:t>
            </a:r>
            <a:r>
              <a:rPr kumimoji="1" lang="en-US" altLang="zh-CN" sz="2800" b="1" dirty="0" err="1" smtClean="0">
                <a:solidFill>
                  <a:srgbClr val="2A79FF"/>
                </a:solidFill>
                <a:latin typeface="+mn-ea"/>
                <a:cs typeface="David" panose="020E0502060401010101" pitchFamily="34" charset="-79"/>
              </a:rPr>
              <a:t>Weex</a:t>
            </a:r>
            <a:r>
              <a:rPr kumimoji="1" lang="en-US" altLang="zh-CN" sz="2800" b="1" dirty="0" smtClean="0">
                <a:solidFill>
                  <a:srgbClr val="2A79FF"/>
                </a:solidFill>
                <a:latin typeface="+mn-ea"/>
                <a:cs typeface="David" panose="020E0502060401010101" pitchFamily="34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7794993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104" y="981812"/>
            <a:ext cx="5930181" cy="5876188"/>
          </a:xfrm>
          <a:prstGeom prst="rect">
            <a:avLst/>
          </a:prstGeom>
        </p:spPr>
      </p:pic>
      <p:sp>
        <p:nvSpPr>
          <p:cNvPr id="9217" name="Rectangle 1"/>
          <p:cNvSpPr>
            <a:spLocks/>
          </p:cNvSpPr>
          <p:nvPr/>
        </p:nvSpPr>
        <p:spPr bwMode="auto">
          <a:xfrm>
            <a:off x="471359" y="245465"/>
            <a:ext cx="11156951" cy="4127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zh-CN" sz="3200" b="1" dirty="0">
                <a:solidFill>
                  <a:srgbClr val="343434"/>
                </a:solidFill>
                <a:sym typeface="Roboto Bold" charset="0"/>
              </a:rPr>
              <a:t>What is </a:t>
            </a:r>
            <a:r>
              <a:rPr lang="en-US" altLang="zh-CN" sz="3200" b="1" dirty="0" err="1">
                <a:solidFill>
                  <a:srgbClr val="343434"/>
                </a:solidFill>
                <a:sym typeface="Roboto Bold" charset="0"/>
              </a:rPr>
              <a:t>weex</a:t>
            </a:r>
            <a:r>
              <a:rPr lang="zh-CN" altLang="en-US" sz="3200" b="1" dirty="0">
                <a:solidFill>
                  <a:srgbClr val="343434"/>
                </a:solidFill>
                <a:sym typeface="Roboto Bold" charset="0"/>
              </a:rPr>
              <a:t>？</a:t>
            </a:r>
            <a:endParaRPr lang="en-US" altLang="zh-CN" sz="3200" b="1" dirty="0">
              <a:solidFill>
                <a:srgbClr val="343434"/>
              </a:solidFill>
              <a:sym typeface="Roboto Bold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808" y="0"/>
            <a:ext cx="849264" cy="9610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97" y="2357993"/>
            <a:ext cx="4970042" cy="2764738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52069" y="1169458"/>
            <a:ext cx="7074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6600"/>
                </a:solidFill>
              </a:rPr>
              <a:t> A web </a:t>
            </a:r>
            <a:r>
              <a:rPr kumimoji="1" lang="en-US" altLang="zh-CN" dirty="0" smtClean="0">
                <a:solidFill>
                  <a:srgbClr val="FF6600"/>
                </a:solidFill>
              </a:rPr>
              <a:t>development </a:t>
            </a:r>
            <a:r>
              <a:rPr kumimoji="1" lang="en-US" altLang="zh-CN" dirty="0">
                <a:solidFill>
                  <a:srgbClr val="FF6600"/>
                </a:solidFill>
              </a:rPr>
              <a:t>framework </a:t>
            </a:r>
            <a:r>
              <a:rPr kumimoji="1" lang="en-US" altLang="zh-CN" dirty="0" smtClean="0">
                <a:solidFill>
                  <a:srgbClr val="FF6600"/>
                </a:solidFill>
              </a:rPr>
              <a:t>can run on cross</a:t>
            </a:r>
            <a:r>
              <a:rPr kumimoji="1" lang="en-US" altLang="zh-CN" dirty="0">
                <a:solidFill>
                  <a:srgbClr val="FF6600"/>
                </a:solidFill>
              </a:rPr>
              <a:t>-</a:t>
            </a:r>
            <a:r>
              <a:rPr kumimoji="1" lang="en-US" altLang="zh-CN" dirty="0" smtClean="0">
                <a:solidFill>
                  <a:srgbClr val="FF6600"/>
                </a:solidFill>
              </a:rPr>
              <a:t>platform of</a:t>
            </a:r>
            <a:r>
              <a:rPr kumimoji="1" lang="en-US" altLang="zh-CN" dirty="0">
                <a:solidFill>
                  <a:srgbClr val="FF6600"/>
                </a:solidFill>
              </a:rPr>
              <a:t> </a:t>
            </a:r>
            <a:r>
              <a:rPr kumimoji="1" lang="en-US" altLang="zh-CN" dirty="0" smtClean="0">
                <a:solidFill>
                  <a:srgbClr val="FF6600"/>
                </a:solidFill>
              </a:rPr>
              <a:t>mobile.</a:t>
            </a:r>
          </a:p>
        </p:txBody>
      </p:sp>
      <p:sp>
        <p:nvSpPr>
          <p:cNvPr id="21" name="Rectangle 12"/>
          <p:cNvSpPr txBox="1">
            <a:spLocks noChangeArrowheads="1"/>
          </p:cNvSpPr>
          <p:nvPr/>
        </p:nvSpPr>
        <p:spPr bwMode="auto">
          <a:xfrm>
            <a:off x="11839072" y="6365875"/>
            <a:ext cx="3492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1pPr>
            <a:lvl2pPr marL="742950" indent="-28575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2pPr>
            <a:lvl3pPr marL="1143000" indent="-22860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3pPr>
            <a:lvl4pPr marL="1600200" indent="-22860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4pPr>
            <a:lvl5pPr marL="2057400" indent="-22860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5495C59-E86E-4E40-8A2A-6581EC2E621E}" type="slidenum">
              <a:rPr lang="en-US" altLang="ja-JP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ja-JP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1924010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1359" y="245465"/>
            <a:ext cx="11156951" cy="4127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zh-CN" sz="3200" b="1" dirty="0" err="1" smtClean="0">
                <a:solidFill>
                  <a:srgbClr val="343434"/>
                </a:solidFill>
                <a:sym typeface="Roboto Bold" charset="0"/>
              </a:rPr>
              <a:t>Weex</a:t>
            </a:r>
            <a:r>
              <a:rPr lang="en-US" altLang="zh-CN" sz="3200" b="1" dirty="0" smtClean="0">
                <a:solidFill>
                  <a:srgbClr val="343434"/>
                </a:solidFill>
                <a:sym typeface="Roboto Bold" charset="0"/>
              </a:rPr>
              <a:t> ecosystem</a:t>
            </a:r>
            <a:endParaRPr lang="en-US" altLang="zh-CN" sz="3200" b="1" dirty="0">
              <a:solidFill>
                <a:srgbClr val="343434"/>
              </a:solidFill>
              <a:sym typeface="Roboto Bold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808" y="0"/>
            <a:ext cx="849264" cy="961045"/>
          </a:xfrm>
          <a:prstGeom prst="rect">
            <a:avLst/>
          </a:prstGeom>
        </p:spPr>
      </p:pic>
      <p:sp>
        <p:nvSpPr>
          <p:cNvPr id="21" name="Rectangle 12"/>
          <p:cNvSpPr txBox="1">
            <a:spLocks noChangeArrowheads="1"/>
          </p:cNvSpPr>
          <p:nvPr/>
        </p:nvSpPr>
        <p:spPr bwMode="auto">
          <a:xfrm>
            <a:off x="11839072" y="6365875"/>
            <a:ext cx="3492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1pPr>
            <a:lvl2pPr marL="742950" indent="-28575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2pPr>
            <a:lvl3pPr marL="1143000" indent="-22860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3pPr>
            <a:lvl4pPr marL="1600200" indent="-22860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4pPr>
            <a:lvl5pPr marL="2057400" indent="-228600" eaLnBrk="0" hangingPunct="0"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5495C59-E86E-4E40-8A2A-6581EC2E621E}" type="slidenum">
              <a:rPr lang="en-US" altLang="ja-JP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ja-JP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67" y="1855470"/>
            <a:ext cx="10414403" cy="17106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48963" y="3842706"/>
            <a:ext cx="2659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bg2">
                    <a:lumMod val="10000"/>
                  </a:schemeClr>
                </a:solidFill>
              </a:rPr>
              <a:t>Developer community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8963" y="4488584"/>
            <a:ext cx="2659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dirty="0" smtClean="0">
                <a:solidFill>
                  <a:schemeClr val="bg2">
                    <a:lumMod val="10000"/>
                  </a:schemeClr>
                </a:solidFill>
              </a:rPr>
              <a:t>15K+ developers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dirty="0" smtClean="0">
                <a:solidFill>
                  <a:schemeClr val="bg2">
                    <a:lumMod val="10000"/>
                  </a:schemeClr>
                </a:solidFill>
              </a:rPr>
              <a:t>Open source components library and tools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390544" y="3842706"/>
            <a:ext cx="2659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bg2">
                    <a:lumMod val="10000"/>
                  </a:schemeClr>
                </a:solidFill>
              </a:rPr>
              <a:t>Development efficiency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308253" y="4488584"/>
            <a:ext cx="2659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dirty="0" smtClean="0">
                <a:solidFill>
                  <a:schemeClr val="bg2">
                    <a:lumMod val="10000"/>
                  </a:schemeClr>
                </a:solidFill>
              </a:rPr>
              <a:t>The development time can be reduced by 50%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132124" y="3842706"/>
            <a:ext cx="2943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bg2">
                    <a:lumMod val="10000"/>
                  </a:schemeClr>
                </a:solidFill>
              </a:rPr>
              <a:t>Performance &amp; Experience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132124" y="4488584"/>
            <a:ext cx="2659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dirty="0" smtClean="0">
                <a:solidFill>
                  <a:schemeClr val="bg2">
                    <a:lumMod val="10000"/>
                  </a:schemeClr>
                </a:solidFill>
              </a:rPr>
              <a:t>For loading time, the performance gap with Native is about 100-200ms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342150" y="3842706"/>
            <a:ext cx="218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bg2">
                    <a:lumMod val="10000"/>
                  </a:schemeClr>
                </a:solidFill>
              </a:rPr>
              <a:t>Implementation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342150" y="4460585"/>
            <a:ext cx="2659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dirty="0" smtClean="0">
                <a:solidFill>
                  <a:schemeClr val="bg2">
                    <a:lumMod val="10000"/>
                  </a:schemeClr>
                </a:solidFill>
              </a:rPr>
              <a:t>100+ applications</a:t>
            </a:r>
          </a:p>
        </p:txBody>
      </p:sp>
      <p:sp>
        <p:nvSpPr>
          <p:cNvPr id="4" name="矩形 3"/>
          <p:cNvSpPr/>
          <p:nvPr/>
        </p:nvSpPr>
        <p:spPr>
          <a:xfrm>
            <a:off x="3594798" y="6074620"/>
            <a:ext cx="4460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/>
              <a:t>https://</a:t>
            </a:r>
            <a:r>
              <a:rPr lang="en-US" altLang="zh-CN" sz="2400" dirty="0" err="1"/>
              <a:t>weex.apache.org</a:t>
            </a:r>
            <a:r>
              <a:rPr lang="en-US" altLang="zh-CN" sz="2400" dirty="0"/>
              <a:t>/</a:t>
            </a:r>
            <a:r>
              <a:rPr lang="en-US" altLang="zh-CN" sz="2400" dirty="0" err="1"/>
              <a:t>cn</a:t>
            </a:r>
            <a:r>
              <a:rPr lang="en-US" altLang="zh-CN" sz="2400" dirty="0"/>
              <a:t>/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2857" y="4844142"/>
            <a:ext cx="2540001" cy="190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69851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E75C00"/>
      </a:accent6>
      <a:hlink>
        <a:srgbClr val="FFCC66"/>
      </a:hlink>
      <a:folHlink>
        <a:srgbClr val="C0C0C0"/>
      </a:folHlink>
    </a:clrScheme>
    <a:fontScheme name="1_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4287" tIns="52144" rIns="104287" bIns="52144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4287" tIns="52144" rIns="104287" bIns="52144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宋体" pitchFamily="2" charset="-122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CC6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5C00"/>
        </a:accent6>
        <a:hlink>
          <a:srgbClr val="FFCC6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E75C00"/>
      </a:accent6>
      <a:hlink>
        <a:srgbClr val="FFCC66"/>
      </a:hlink>
      <a:folHlink>
        <a:srgbClr val="C0C0C0"/>
      </a:folHlink>
    </a:clrScheme>
    <a:fontScheme name="1_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4287" tIns="52144" rIns="104287" bIns="52144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4287" tIns="52144" rIns="104287" bIns="52144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宋体" pitchFamily="2" charset="-122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CC6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5C00"/>
        </a:accent6>
        <a:hlink>
          <a:srgbClr val="FFCC6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蓝色">
      <a:dk1>
        <a:srgbClr val="2A79FF"/>
      </a:dk1>
      <a:lt1>
        <a:srgbClr val="FFFFFF"/>
      </a:lt1>
      <a:dk2>
        <a:srgbClr val="FFFFFF"/>
      </a:dk2>
      <a:lt2>
        <a:srgbClr val="EEECE1"/>
      </a:lt2>
      <a:accent1>
        <a:srgbClr val="2A79FF"/>
      </a:accent1>
      <a:accent2>
        <a:srgbClr val="7FAFFF"/>
      </a:accent2>
      <a:accent3>
        <a:srgbClr val="AAC9FF"/>
      </a:accent3>
      <a:accent4>
        <a:srgbClr val="D7D7D7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A79FF"/>
        </a:solidFill>
      </a:spPr>
      <a:bodyPr wrap="square" rtlCol="0" anchor="ctr">
        <a:noAutofit/>
      </a:bodyPr>
      <a:lstStyle>
        <a:defPPr algn="ctr">
          <a:defRPr sz="900" dirty="0">
            <a:solidFill>
              <a:schemeClr val="bg1"/>
            </a:solidFill>
          </a:defRPr>
        </a:defPPr>
      </a:lstStyle>
    </a:spDef>
    <a:txDef>
      <a:spPr>
        <a:noFill/>
      </a:spPr>
      <a:bodyPr wrap="none" rtlCol="0">
        <a:spAutoFit/>
      </a:bodyPr>
      <a:lstStyle>
        <a:defPPr>
          <a:defRPr kumimoji="1" dirty="0" smtClean="0">
            <a:solidFill>
              <a:srgbClr val="FF6600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Default Design">
  <a:themeElements>
    <a:clrScheme name="1_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E75C00"/>
      </a:accent6>
      <a:hlink>
        <a:srgbClr val="FFCC66"/>
      </a:hlink>
      <a:folHlink>
        <a:srgbClr val="C0C0C0"/>
      </a:folHlink>
    </a:clrScheme>
    <a:fontScheme name="1_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4287" tIns="52144" rIns="104287" bIns="52144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4287" tIns="52144" rIns="104287" bIns="52144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宋体" pitchFamily="2" charset="-122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CC6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5C00"/>
        </a:accent6>
        <a:hlink>
          <a:srgbClr val="FFCC6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76483</TotalTime>
  <Words>449</Words>
  <Application>Microsoft Macintosh PowerPoint</Application>
  <PresentationFormat>自定义</PresentationFormat>
  <Paragraphs>136</Paragraphs>
  <Slides>17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1_Default Design</vt:lpstr>
      <vt:lpstr>2_Default Design</vt:lpstr>
      <vt:lpstr>模板</vt:lpstr>
      <vt:lpstr>Office 主题​​</vt:lpstr>
      <vt:lpstr>3_Default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ALIBABA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材料</dc:title>
  <dc:creator>Judy(茱滴)</dc:creator>
  <cp:lastModifiedBy>liudapeng l</cp:lastModifiedBy>
  <cp:revision>1582</cp:revision>
  <dcterms:created xsi:type="dcterms:W3CDTF">2015-03-15T11:07:47Z</dcterms:created>
  <dcterms:modified xsi:type="dcterms:W3CDTF">2017-11-08T23:49:31Z</dcterms:modified>
</cp:coreProperties>
</file>