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media1.mp4" ContentType="video/unknown"/>
  <Override PartName="/ppt/media/media2.mp4" ContentType="video/unknown"/>
  <Override PartName="/ppt/media/image9.jpeg" ContentType="image/jpeg"/>
  <Override PartName="/ppt/media/image10.jpeg" ContentType="image/jpeg"/>
  <Override PartName="/ppt/charts/chart1.xml" ContentType="application/vnd.openxmlformats-officedocument.drawingml.chart+xml"/>
  <Override PartName="/ppt/media/image11.jpeg" ContentType="image/jpeg"/>
  <Override PartName="/ppt/media/image1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1pPr>
    <a:lvl2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2pPr>
    <a:lvl3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3pPr>
    <a:lvl4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4pPr>
    <a:lvl5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5pPr>
    <a:lvl6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6pPr>
    <a:lvl7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7pPr>
    <a:lvl8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8pPr>
    <a:lvl9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93473"/>
          <c:y val="0.0328242"/>
          <c:w val="0.801527"/>
          <c:h val="0.864237"/>
        </c:manualLayout>
      </c:layout>
      <c:barChart>
        <c:barDir val="bar"/>
        <c:grouping val="stacked"/>
        <c:varyColors val="0"/>
        <c:ser>
          <c:idx val="0"/>
          <c:order val="0"/>
          <c:tx>
            <c:strRef>
              <c:f>Sheet1!$A$2</c:f>
              <c:strCache>
                <c:ptCount val="1"/>
                <c:pt idx="0">
                  <c:v>North America</c:v>
                </c:pt>
              </c:strCache>
            </c:strRef>
          </c:tx>
          <c:spPr>
            <a:solidFill>
              <a:srgbClr val="8CC63E"/>
            </a:solidFill>
            <a:ln w="12700" cap="flat">
              <a:noFill/>
              <a:miter lim="400000"/>
            </a:ln>
            <a:effectLst/>
          </c:spPr>
          <c:invertIfNegative val="0"/>
          <c:dLbls>
            <c:numFmt formatCode="#,,.0;#,&quot; &quot;" sourceLinked="0"/>
            <c:txPr>
              <a:bodyPr/>
              <a:lstStyle/>
              <a:p>
                <a:pPr>
                  <a:defRPr b="1" i="0" strike="noStrike" sz="3200" u="none">
                    <a:solidFill>
                      <a:srgbClr val="FFFFFF"/>
                    </a:solidFill>
                    <a:latin typeface="Futura PT Heavy"/>
                  </a:defRPr>
                </a:pPr>
              </a:p>
            </c:txPr>
            <c:dLblPos val="ctr"/>
            <c:showLegendKey val="0"/>
            <c:showVal val="1"/>
            <c:showCatName val="0"/>
            <c:showSerName val="0"/>
            <c:showPercent val="0"/>
            <c:showBubbleSize val="0"/>
            <c:showLeaderLines val="0"/>
          </c:dLbls>
          <c:cat>
            <c:strRef>
              <c:f>Sheet1!$B$1:$H$1</c:f>
              <c:strCache>
                <c:ptCount val="7"/>
                <c:pt idx="0">
                  <c:v>2019 (F)</c:v>
                </c:pt>
                <c:pt idx="1">
                  <c:v>2018 (F)</c:v>
                </c:pt>
                <c:pt idx="2">
                  <c:v>2017 (F)</c:v>
                </c:pt>
                <c:pt idx="3">
                  <c:v>2016 (E)</c:v>
                </c:pt>
                <c:pt idx="4">
                  <c:v>2015 (E)</c:v>
                </c:pt>
                <c:pt idx="5">
                  <c:v>2014 (E)</c:v>
                </c:pt>
                <c:pt idx="6">
                  <c:v>2013 (E)</c:v>
                </c:pt>
              </c:strCache>
            </c:strRef>
          </c:cat>
          <c:val>
            <c:numRef>
              <c:f>Sheet1!$B$2:$H$2</c:f>
              <c:numCache>
                <c:ptCount val="7"/>
                <c:pt idx="0">
                  <c:v>16641403.500261</c:v>
                </c:pt>
                <c:pt idx="1">
                  <c:v>16319372.188298</c:v>
                </c:pt>
                <c:pt idx="2">
                  <c:v>15990690.527364</c:v>
                </c:pt>
                <c:pt idx="3">
                  <c:v>15804176.931983</c:v>
                </c:pt>
                <c:pt idx="4">
                  <c:v>15742602.000000</c:v>
                </c:pt>
                <c:pt idx="5">
                  <c:v>15198175.451270</c:v>
                </c:pt>
                <c:pt idx="6">
                  <c:v>14691782.477460</c:v>
                </c:pt>
              </c:numCache>
            </c:numRef>
          </c:val>
        </c:ser>
        <c:ser>
          <c:idx val="1"/>
          <c:order val="1"/>
          <c:tx>
            <c:strRef>
              <c:f>Sheet1!$A$3</c:f>
              <c:strCache>
                <c:ptCount val="1"/>
                <c:pt idx="0">
                  <c:v>Central/South America</c:v>
                </c:pt>
              </c:strCache>
            </c:strRef>
          </c:tx>
          <c:spPr>
            <a:solidFill>
              <a:srgbClr val="D8DADE"/>
            </a:solidFill>
            <a:ln w="12700" cap="flat">
              <a:noFill/>
              <a:miter lim="400000"/>
            </a:ln>
            <a:effectLst/>
          </c:spPr>
          <c:invertIfNegative val="0"/>
          <c:dLbls>
            <c:numFmt formatCode="#,,.0;#,&quot; &quot;" sourceLinked="0"/>
            <c:txPr>
              <a:bodyPr/>
              <a:lstStyle/>
              <a:p>
                <a:pPr>
                  <a:defRPr b="1" i="0" strike="noStrike" sz="3200" u="none">
                    <a:solidFill>
                      <a:srgbClr val="6A6A6A"/>
                    </a:solidFill>
                    <a:latin typeface="Futura PT Heavy"/>
                  </a:defRPr>
                </a:pPr>
              </a:p>
            </c:txPr>
            <c:dLblPos val="ctr"/>
            <c:showLegendKey val="0"/>
            <c:showVal val="1"/>
            <c:showCatName val="0"/>
            <c:showSerName val="0"/>
            <c:showPercent val="0"/>
            <c:showBubbleSize val="0"/>
            <c:showLeaderLines val="0"/>
          </c:dLbls>
          <c:cat>
            <c:strRef>
              <c:f>Sheet1!$B$1:$H$1</c:f>
              <c:strCache>
                <c:ptCount val="7"/>
                <c:pt idx="0">
                  <c:v>2019 (F)</c:v>
                </c:pt>
                <c:pt idx="1">
                  <c:v>2018 (F)</c:v>
                </c:pt>
                <c:pt idx="2">
                  <c:v>2017 (F)</c:v>
                </c:pt>
                <c:pt idx="3">
                  <c:v>2016 (E)</c:v>
                </c:pt>
                <c:pt idx="4">
                  <c:v>2015 (E)</c:v>
                </c:pt>
                <c:pt idx="5">
                  <c:v>2014 (E)</c:v>
                </c:pt>
                <c:pt idx="6">
                  <c:v>2013 (E)</c:v>
                </c:pt>
              </c:strCache>
            </c:strRef>
          </c:cat>
          <c:val>
            <c:numRef>
              <c:f>Sheet1!$B$3:$H$3</c:f>
              <c:numCache>
                <c:ptCount val="7"/>
                <c:pt idx="0">
                  <c:v>1470842.983136</c:v>
                </c:pt>
                <c:pt idx="1">
                  <c:v>1437712.246292</c:v>
                </c:pt>
                <c:pt idx="2">
                  <c:v>1407371.569254</c:v>
                </c:pt>
                <c:pt idx="3">
                  <c:v>1380550.940244</c:v>
                </c:pt>
                <c:pt idx="4">
                  <c:v>1358418.000000</c:v>
                </c:pt>
                <c:pt idx="5">
                  <c:v>1299432.802156</c:v>
                </c:pt>
                <c:pt idx="6">
                  <c:v>1244022.691022</c:v>
                </c:pt>
              </c:numCache>
            </c:numRef>
          </c:val>
        </c:ser>
        <c:ser>
          <c:idx val="2"/>
          <c:order val="2"/>
          <c:tx>
            <c:strRef>
              <c:f>Sheet1!$A$4</c:f>
              <c:strCache>
                <c:ptCount val="1"/>
                <c:pt idx="0">
                  <c:v>EMEA</c:v>
                </c:pt>
              </c:strCache>
            </c:strRef>
          </c:tx>
          <c:spPr>
            <a:solidFill>
              <a:srgbClr val="8DC1E8"/>
            </a:solidFill>
            <a:ln w="12700" cap="flat">
              <a:noFill/>
              <a:miter lim="400000"/>
            </a:ln>
            <a:effectLst/>
          </c:spPr>
          <c:invertIfNegative val="0"/>
          <c:dLbls>
            <c:numFmt formatCode="#,,.0;#,&quot; &quot;" sourceLinked="0"/>
            <c:txPr>
              <a:bodyPr/>
              <a:lstStyle/>
              <a:p>
                <a:pPr>
                  <a:defRPr b="1" i="0" strike="noStrike" sz="3200" u="none">
                    <a:solidFill>
                      <a:srgbClr val="6A6A6A"/>
                    </a:solidFill>
                    <a:latin typeface="Futura PT Heavy"/>
                  </a:defRPr>
                </a:pPr>
              </a:p>
            </c:txPr>
            <c:dLblPos val="ctr"/>
            <c:showLegendKey val="0"/>
            <c:showVal val="1"/>
            <c:showCatName val="0"/>
            <c:showSerName val="0"/>
            <c:showPercent val="0"/>
            <c:showBubbleSize val="0"/>
            <c:showLeaderLines val="0"/>
          </c:dLbls>
          <c:cat>
            <c:strRef>
              <c:f>Sheet1!$B$1:$H$1</c:f>
              <c:strCache>
                <c:ptCount val="7"/>
                <c:pt idx="0">
                  <c:v>2019 (F)</c:v>
                </c:pt>
                <c:pt idx="1">
                  <c:v>2018 (F)</c:v>
                </c:pt>
                <c:pt idx="2">
                  <c:v>2017 (F)</c:v>
                </c:pt>
                <c:pt idx="3">
                  <c:v>2016 (E)</c:v>
                </c:pt>
                <c:pt idx="4">
                  <c:v>2015 (E)</c:v>
                </c:pt>
                <c:pt idx="5">
                  <c:v>2014 (E)</c:v>
                </c:pt>
                <c:pt idx="6">
                  <c:v>2013 (E)</c:v>
                </c:pt>
              </c:strCache>
            </c:strRef>
          </c:cat>
          <c:val>
            <c:numRef>
              <c:f>Sheet1!$B$4:$H$4</c:f>
              <c:numCache>
                <c:ptCount val="7"/>
                <c:pt idx="0">
                  <c:v>7038152.317161</c:v>
                </c:pt>
                <c:pt idx="1">
                  <c:v>6907031.776910</c:v>
                </c:pt>
                <c:pt idx="2">
                  <c:v>6776851.799362</c:v>
                </c:pt>
                <c:pt idx="3">
                  <c:v>6676867.881640</c:v>
                </c:pt>
                <c:pt idx="4">
                  <c:v>6585719.000000</c:v>
                </c:pt>
                <c:pt idx="5">
                  <c:v>6379850.788476</c:v>
                </c:pt>
                <c:pt idx="6">
                  <c:v>6180080.418479</c:v>
                </c:pt>
              </c:numCache>
            </c:numRef>
          </c:val>
        </c:ser>
        <c:ser>
          <c:idx val="3"/>
          <c:order val="3"/>
          <c:tx>
            <c:strRef>
              <c:f>Sheet1!$A$5</c:f>
              <c:strCache>
                <c:ptCount val="1"/>
                <c:pt idx="0">
                  <c:v>Asia Pacific</c:v>
                </c:pt>
              </c:strCache>
            </c:strRef>
          </c:tx>
          <c:spPr>
            <a:solidFill>
              <a:srgbClr val="F47E1F"/>
            </a:solidFill>
            <a:ln w="12700" cap="flat">
              <a:noFill/>
              <a:miter lim="400000"/>
            </a:ln>
            <a:effectLst/>
          </c:spPr>
          <c:invertIfNegative val="0"/>
          <c:dLbls>
            <c:numFmt formatCode="#,,.0;#,&quot; &quot;" sourceLinked="0"/>
            <c:txPr>
              <a:bodyPr/>
              <a:lstStyle/>
              <a:p>
                <a:pPr>
                  <a:defRPr b="1" i="0" strike="noStrike" sz="3200" u="none">
                    <a:solidFill>
                      <a:srgbClr val="FFFFFF"/>
                    </a:solidFill>
                    <a:latin typeface="Futura PT Heavy"/>
                  </a:defRPr>
                </a:pPr>
              </a:p>
            </c:txPr>
            <c:dLblPos val="ctr"/>
            <c:showLegendKey val="0"/>
            <c:showVal val="1"/>
            <c:showCatName val="0"/>
            <c:showSerName val="0"/>
            <c:showPercent val="0"/>
            <c:showBubbleSize val="0"/>
            <c:showLeaderLines val="0"/>
          </c:dLbls>
          <c:cat>
            <c:strRef>
              <c:f>Sheet1!$B$1:$H$1</c:f>
              <c:strCache>
                <c:ptCount val="7"/>
                <c:pt idx="0">
                  <c:v>2019 (F)</c:v>
                </c:pt>
                <c:pt idx="1">
                  <c:v>2018 (F)</c:v>
                </c:pt>
                <c:pt idx="2">
                  <c:v>2017 (F)</c:v>
                </c:pt>
                <c:pt idx="3">
                  <c:v>2016 (E)</c:v>
                </c:pt>
                <c:pt idx="4">
                  <c:v>2015 (E)</c:v>
                </c:pt>
                <c:pt idx="5">
                  <c:v>2014 (E)</c:v>
                </c:pt>
                <c:pt idx="6">
                  <c:v>2013 (E)</c:v>
                </c:pt>
              </c:strCache>
            </c:strRef>
          </c:cat>
          <c:val>
            <c:numRef>
              <c:f>Sheet1!$B$5:$H$5</c:f>
              <c:numCache>
                <c:ptCount val="7"/>
                <c:pt idx="0">
                  <c:v>5821898.616373</c:v>
                </c:pt>
                <c:pt idx="1">
                  <c:v>5483441.370902</c:v>
                </c:pt>
                <c:pt idx="2">
                  <c:v>5145629.679839</c:v>
                </c:pt>
                <c:pt idx="3">
                  <c:v>4839814.686017</c:v>
                </c:pt>
                <c:pt idx="4">
                  <c:v>4572261.000000</c:v>
                </c:pt>
                <c:pt idx="5">
                  <c:v>4278078.072809</c:v>
                </c:pt>
                <c:pt idx="6">
                  <c:v>4082303.259549</c:v>
                </c:pt>
              </c:numCache>
            </c:numRef>
          </c:val>
        </c:ser>
        <c:gapWidth val="74"/>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E1E1E1"/>
            </a:solidFill>
            <a:prstDash val="solid"/>
            <a:round/>
          </a:ln>
        </c:spPr>
        <c:txPr>
          <a:bodyPr rot="0"/>
          <a:lstStyle/>
          <a:p>
            <a:pPr>
              <a:defRPr b="1" i="0" strike="noStrike" sz="3200" u="none">
                <a:solidFill>
                  <a:srgbClr val="7E7E7E"/>
                </a:solidFill>
                <a:latin typeface="Futura PT Book"/>
              </a:defRPr>
            </a:pPr>
          </a:p>
        </c:txPr>
        <c:crossAx val="2094734553"/>
        <c:crosses val="autoZero"/>
        <c:auto val="1"/>
        <c:lblAlgn val="ctr"/>
        <c:noMultiLvlLbl val="1"/>
      </c:catAx>
      <c:valAx>
        <c:axId val="2094734553"/>
        <c:scaling>
          <c:orientation val="minMax"/>
        </c:scaling>
        <c:delete val="0"/>
        <c:axPos val="b"/>
        <c:majorGridlines>
          <c:spPr>
            <a:ln w="12700" cap="flat">
              <a:solidFill>
                <a:srgbClr val="E1E1E1"/>
              </a:solidFill>
              <a:prstDash val="solid"/>
              <a:round/>
            </a:ln>
          </c:spPr>
        </c:majorGridlines>
        <c:numFmt formatCode="[&gt;999999]&quot; &quot;&quot;$&quot;#,,.0&quot;M&quot;;#,&quot;K &quot;" sourceLinked="0"/>
        <c:majorTickMark val="none"/>
        <c:minorTickMark val="none"/>
        <c:tickLblPos val="none"/>
        <c:spPr>
          <a:ln w="12700" cap="flat">
            <a:noFill/>
            <a:prstDash val="solid"/>
            <a:round/>
          </a:ln>
        </c:spPr>
        <c:txPr>
          <a:bodyPr rot="0"/>
          <a:lstStyle/>
          <a:p>
            <a:pPr>
              <a:defRPr b="0" i="0" strike="noStrike" sz="2000" u="none">
                <a:solidFill>
                  <a:srgbClr val="383838"/>
                </a:solidFill>
                <a:latin typeface="Calibri"/>
              </a:defRPr>
            </a:pPr>
          </a:p>
        </c:txPr>
        <c:crossAx val="2094734552"/>
        <c:crosses val="autoZero"/>
        <c:crossBetween val="between"/>
        <c:majorUnit val="1e+07"/>
        <c:minorUnit val="5e+06"/>
      </c:valAx>
      <c:spPr>
        <a:noFill/>
        <a:ln w="12700" cap="flat">
          <a:noFill/>
          <a:miter lim="400000"/>
        </a:ln>
        <a:effectLst/>
      </c:spPr>
    </c:plotArea>
    <c:legend>
      <c:legendPos val="b"/>
      <c:layout>
        <c:manualLayout>
          <c:xMode val="edge"/>
          <c:yMode val="edge"/>
          <c:x val="0"/>
          <c:y val="0.921852"/>
          <c:w val="0.942729"/>
          <c:h val="0.0781484"/>
        </c:manualLayout>
      </c:layout>
      <c:overlay val="1"/>
      <c:spPr>
        <a:noFill/>
        <a:ln w="12700" cap="flat">
          <a:noFill/>
          <a:miter lim="400000"/>
        </a:ln>
        <a:effectLst/>
      </c:spPr>
      <c:txPr>
        <a:bodyPr rot="0"/>
        <a:lstStyle/>
        <a:p>
          <a:pPr>
            <a:defRPr b="1" i="0" strike="noStrike" sz="4000" u="none">
              <a:solidFill>
                <a:srgbClr val="7E7E7E"/>
              </a:solidFill>
              <a:latin typeface="Futura PT Book"/>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ph type="sldImg"/>
          </p:nvPr>
        </p:nvSpPr>
        <p:spPr>
          <a:xfrm>
            <a:off x="1143000" y="685800"/>
            <a:ext cx="4572000" cy="3429000"/>
          </a:xfrm>
          <a:prstGeom prst="rect">
            <a:avLst/>
          </a:prstGeom>
        </p:spPr>
        <p:txBody>
          <a:bodyPr/>
          <a:lstStyle/>
          <a:p>
            <a:pPr/>
          </a:p>
        </p:txBody>
      </p:sp>
      <p:sp>
        <p:nvSpPr>
          <p:cNvPr id="138" name="Shape 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p:nvPr>
            <p:ph type="title"/>
          </p:nvPr>
        </p:nvSpPr>
        <p:spPr>
          <a:xfrm>
            <a:off x="4833937" y="2303858"/>
            <a:ext cx="14716127" cy="4643439"/>
          </a:xfrm>
          <a:prstGeom prst="rect">
            <a:avLst/>
          </a:prstGeom>
        </p:spPr>
        <p:txBody>
          <a:bodyPr anchor="b"/>
          <a:lstStyle/>
          <a:p>
            <a:pPr/>
            <a:r>
              <a:t>Title Text</a:t>
            </a:r>
          </a:p>
        </p:txBody>
      </p:sp>
      <p:sp>
        <p:nvSpPr>
          <p:cNvPr id="12" name="Body Level One…"/>
          <p:cNvSpPr/>
          <p:nvPr>
            <p:ph type="body" sz="quarter" idx="1"/>
          </p:nvPr>
        </p:nvSpPr>
        <p:spPr>
          <a:xfrm>
            <a:off x="4833937" y="7072311"/>
            <a:ext cx="14716127" cy="1589486"/>
          </a:xfrm>
          <a:prstGeom prst="rect">
            <a:avLst/>
          </a:prstGeom>
        </p:spPr>
        <p:txBody>
          <a:bodyPr anchor="t"/>
          <a:lstStyle>
            <a:lvl1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Body Level One…"/>
          <p:cNvSpPr/>
          <p:nvPr>
            <p:ph type="body" sz="quarter" idx="1"/>
          </p:nvPr>
        </p:nvSpPr>
        <p:spPr>
          <a:xfrm>
            <a:off x="4833937" y="8947546"/>
            <a:ext cx="14716127" cy="660799"/>
          </a:xfrm>
          <a:prstGeom prst="rect">
            <a:avLst/>
          </a:prstGeom>
        </p:spPr>
        <p:txBody>
          <a:bodyPr anchor="t"/>
          <a:lstStyle>
            <a:lvl1pPr marL="0" indent="0" algn="ctr">
              <a:spcBef>
                <a:spcPts val="0"/>
              </a:spcBef>
              <a:buSzTx/>
              <a:buNone/>
              <a:defRPr sz="3200">
                <a:latin typeface="+mn-lt"/>
                <a:ea typeface="+mn-ea"/>
                <a:cs typeface="+mn-cs"/>
                <a:sym typeface="Helvetica"/>
              </a:defRPr>
            </a:lvl1pPr>
            <a:lvl2pPr marL="839610" indent="-395111" algn="ctr">
              <a:spcBef>
                <a:spcPts val="0"/>
              </a:spcBef>
              <a:defRPr sz="3200">
                <a:latin typeface="+mn-lt"/>
                <a:ea typeface="+mn-ea"/>
                <a:cs typeface="+mn-cs"/>
                <a:sym typeface="Helvetica"/>
              </a:defRPr>
            </a:lvl2pPr>
            <a:lvl3pPr marL="1284110" indent="-395110" algn="ctr">
              <a:spcBef>
                <a:spcPts val="0"/>
              </a:spcBef>
              <a:defRPr sz="3200">
                <a:latin typeface="+mn-lt"/>
                <a:ea typeface="+mn-ea"/>
                <a:cs typeface="+mn-cs"/>
                <a:sym typeface="Helvetica"/>
              </a:defRPr>
            </a:lvl3pPr>
            <a:lvl4pPr marL="1728610" indent="-395110" algn="ctr">
              <a:spcBef>
                <a:spcPts val="0"/>
              </a:spcBef>
              <a:defRPr sz="3200">
                <a:latin typeface="+mn-lt"/>
                <a:ea typeface="+mn-ea"/>
                <a:cs typeface="+mn-cs"/>
                <a:sym typeface="Helvetica"/>
              </a:defRPr>
            </a:lvl4pPr>
            <a:lvl5pPr marL="2173110" indent="-395110" algn="ctr">
              <a:spcBef>
                <a:spcPts val="0"/>
              </a:spcBef>
              <a:defRPr sz="3200">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4" name="Rectangle"/>
          <p:cNvSpPr/>
          <p:nvPr>
            <p:ph type="body" sz="quarter" idx="13"/>
          </p:nvPr>
        </p:nvSpPr>
        <p:spPr>
          <a:xfrm>
            <a:off x="4833937" y="6000353"/>
            <a:ext cx="14716128" cy="965202"/>
          </a:xfrm>
          <a:prstGeom prst="rect">
            <a:avLst/>
          </a:prstGeom>
        </p:spPr>
        <p:txBody>
          <a:bodyPr/>
          <a:lstStyle/>
          <a:p>
            <a:pPr marL="0" indent="0" algn="ctr">
              <a:spcBef>
                <a:spcPts val="0"/>
              </a:spcBef>
              <a:buSzTx/>
              <a:buNone/>
              <a:defRPr sz="5200">
                <a:latin typeface="Helvetica Light"/>
                <a:ea typeface="Helvetica Light"/>
                <a:cs typeface="Helvetica Light"/>
                <a:sym typeface="Helvetica Light"/>
              </a:defRPr>
            </a:pPr>
          </a:p>
        </p:txBody>
      </p:sp>
      <p:sp>
        <p:nvSpPr>
          <p:cNvPr id="9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3048000" y="0"/>
            <a:ext cx="18288000" cy="137160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ck">
    <p:bg>
      <p:bgPr>
        <a:solidFill>
          <a:srgbClr val="000000"/>
        </a:solidFill>
      </p:bgPr>
    </p:bg>
    <p:spTree>
      <p:nvGrpSpPr>
        <p:cNvPr id="1" name=""/>
        <p:cNvGrpSpPr/>
        <p:nvPr/>
      </p:nvGrpSpPr>
      <p:grpSpPr>
        <a:xfrm>
          <a:off x="0" y="0"/>
          <a:ext cx="0" cy="0"/>
          <a:chOff x="0" y="0"/>
          <a:chExt cx="0" cy="0"/>
        </a:xfrm>
      </p:grpSpPr>
      <p:sp>
        <p:nvSpPr>
          <p:cNvPr id="11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1_Title Only">
    <p:spTree>
      <p:nvGrpSpPr>
        <p:cNvPr id="1" name=""/>
        <p:cNvGrpSpPr/>
        <p:nvPr/>
      </p:nvGrpSpPr>
      <p:grpSpPr>
        <a:xfrm>
          <a:off x="0" y="0"/>
          <a:ext cx="0" cy="0"/>
          <a:chOff x="0" y="0"/>
          <a:chExt cx="0" cy="0"/>
        </a:xfrm>
      </p:grpSpPr>
      <p:sp>
        <p:nvSpPr>
          <p:cNvPr id="124" name="Rectangle"/>
          <p:cNvSpPr/>
          <p:nvPr/>
        </p:nvSpPr>
        <p:spPr>
          <a:xfrm>
            <a:off x="3048001" y="0"/>
            <a:ext cx="914401" cy="2590800"/>
          </a:xfrm>
          <a:prstGeom prst="rect">
            <a:avLst/>
          </a:prstGeom>
          <a:solidFill>
            <a:srgbClr val="252525"/>
          </a:solidFill>
          <a:ln w="12700">
            <a:miter lim="400000"/>
          </a:ln>
        </p:spPr>
        <p:txBody>
          <a:bodyPr tIns="91439" bIns="91439" anchor="ctr"/>
          <a:lstStyle/>
          <a:p>
            <a:pPr algn="l" defTabSz="1828800">
              <a:spcBef>
                <a:spcPts val="700"/>
              </a:spcBef>
              <a:defRPr sz="1600">
                <a:solidFill>
                  <a:srgbClr val="FFFFFF"/>
                </a:solidFill>
                <a:latin typeface="Alegreya Sans"/>
                <a:ea typeface="Alegreya Sans"/>
                <a:cs typeface="Alegreya Sans"/>
                <a:sym typeface="Alegreya Sans"/>
              </a:defRPr>
            </a:pPr>
          </a:p>
        </p:txBody>
      </p:sp>
      <p:sp>
        <p:nvSpPr>
          <p:cNvPr id="125" name="Rectangle"/>
          <p:cNvSpPr/>
          <p:nvPr/>
        </p:nvSpPr>
        <p:spPr>
          <a:xfrm>
            <a:off x="3048001" y="0"/>
            <a:ext cx="914401" cy="2590800"/>
          </a:xfrm>
          <a:prstGeom prst="rect">
            <a:avLst/>
          </a:prstGeom>
          <a:solidFill>
            <a:srgbClr val="252525"/>
          </a:solidFill>
          <a:ln w="12700">
            <a:miter lim="400000"/>
          </a:ln>
        </p:spPr>
        <p:txBody>
          <a:bodyPr tIns="91439" bIns="91439" anchor="ctr"/>
          <a:lstStyle/>
          <a:p>
            <a:pPr algn="l" defTabSz="1828800">
              <a:spcBef>
                <a:spcPts val="700"/>
              </a:spcBef>
              <a:defRPr sz="1600">
                <a:solidFill>
                  <a:srgbClr val="FFFFFF"/>
                </a:solidFill>
                <a:latin typeface="Alegreya Sans"/>
                <a:ea typeface="Alegreya Sans"/>
                <a:cs typeface="Alegreya Sans"/>
                <a:sym typeface="Alegreya Sans"/>
              </a:defRPr>
            </a:pPr>
          </a:p>
        </p:txBody>
      </p:sp>
      <p:pic>
        <p:nvPicPr>
          <p:cNvPr id="126" name="image1.png" descr="image1.png"/>
          <p:cNvPicPr>
            <a:picLocks noChangeAspect="1"/>
          </p:cNvPicPr>
          <p:nvPr/>
        </p:nvPicPr>
        <p:blipFill>
          <a:blip r:embed="rId2">
            <a:extLst/>
          </a:blip>
          <a:stretch>
            <a:fillRect/>
          </a:stretch>
        </p:blipFill>
        <p:spPr>
          <a:xfrm>
            <a:off x="17983200" y="12667013"/>
            <a:ext cx="2550000" cy="713387"/>
          </a:xfrm>
          <a:prstGeom prst="rect">
            <a:avLst/>
          </a:prstGeom>
          <a:ln w="12700">
            <a:miter lim="400000"/>
          </a:ln>
        </p:spPr>
      </p:pic>
      <p:pic>
        <p:nvPicPr>
          <p:cNvPr id="127" name="image2.png" descr="image2.png"/>
          <p:cNvPicPr>
            <a:picLocks noChangeAspect="1"/>
          </p:cNvPicPr>
          <p:nvPr/>
        </p:nvPicPr>
        <p:blipFill>
          <a:blip r:embed="rId3">
            <a:extLst/>
          </a:blip>
          <a:stretch>
            <a:fillRect/>
          </a:stretch>
        </p:blipFill>
        <p:spPr>
          <a:xfrm>
            <a:off x="4318000" y="13059269"/>
            <a:ext cx="4216400" cy="254201"/>
          </a:xfrm>
          <a:prstGeom prst="rect">
            <a:avLst/>
          </a:prstGeom>
          <a:ln w="12700">
            <a:miter lim="400000"/>
          </a:ln>
        </p:spPr>
      </p:pic>
      <p:pic>
        <p:nvPicPr>
          <p:cNvPr id="128" name="image3.png" descr="image3.png"/>
          <p:cNvPicPr>
            <a:picLocks noChangeAspect="1"/>
          </p:cNvPicPr>
          <p:nvPr/>
        </p:nvPicPr>
        <p:blipFill>
          <a:blip r:embed="rId4">
            <a:extLst/>
          </a:blip>
          <a:stretch>
            <a:fillRect/>
          </a:stretch>
        </p:blipFill>
        <p:spPr>
          <a:xfrm>
            <a:off x="18656300" y="13364633"/>
            <a:ext cx="1727200" cy="198967"/>
          </a:xfrm>
          <a:prstGeom prst="rect">
            <a:avLst/>
          </a:prstGeom>
          <a:ln w="12700">
            <a:miter lim="400000"/>
          </a:ln>
        </p:spPr>
      </p:pic>
      <p:sp>
        <p:nvSpPr>
          <p:cNvPr id="129" name="Title Text"/>
          <p:cNvSpPr/>
          <p:nvPr>
            <p:ph type="title"/>
          </p:nvPr>
        </p:nvSpPr>
        <p:spPr>
          <a:xfrm>
            <a:off x="4267200" y="762000"/>
            <a:ext cx="15240000" cy="2286000"/>
          </a:xfrm>
          <a:prstGeom prst="rect">
            <a:avLst/>
          </a:prstGeom>
        </p:spPr>
        <p:txBody>
          <a:bodyPr lIns="91439" tIns="91439" rIns="91439" bIns="91439"/>
          <a:lstStyle>
            <a:lvl1pPr algn="l" defTabSz="1828800">
              <a:defRPr sz="5600">
                <a:solidFill>
                  <a:srgbClr val="343E48"/>
                </a:solidFill>
                <a:latin typeface="Futura PT Heavy"/>
                <a:ea typeface="Futura PT Heavy"/>
                <a:cs typeface="Futura PT Heavy"/>
                <a:sym typeface="Futura PT Heavy"/>
              </a:defRPr>
            </a:lvl1pPr>
          </a:lstStyle>
          <a:p>
            <a:pPr/>
            <a:r>
              <a:t>Title Text</a:t>
            </a:r>
          </a:p>
        </p:txBody>
      </p:sp>
      <p:sp>
        <p:nvSpPr>
          <p:cNvPr id="130" name="Body Level One…"/>
          <p:cNvSpPr/>
          <p:nvPr>
            <p:ph type="body" sz="quarter" idx="1"/>
          </p:nvPr>
        </p:nvSpPr>
        <p:spPr>
          <a:xfrm>
            <a:off x="4267200" y="965200"/>
            <a:ext cx="10058400" cy="863600"/>
          </a:xfrm>
          <a:prstGeom prst="rect">
            <a:avLst/>
          </a:prstGeom>
        </p:spPr>
        <p:txBody>
          <a:bodyPr lIns="91439" tIns="91439" rIns="91439" bIns="91439" anchor="t"/>
          <a:lstStyle>
            <a:lvl1pPr marL="0" indent="0" defTabSz="1828800">
              <a:spcBef>
                <a:spcPts val="500"/>
              </a:spcBef>
              <a:buSzTx/>
              <a:buNone/>
              <a:defRPr sz="2200">
                <a:solidFill>
                  <a:srgbClr val="8D98A5"/>
                </a:solidFill>
                <a:latin typeface="Futura PT Book"/>
                <a:ea typeface="Futura PT Book"/>
                <a:cs typeface="Futura PT Book"/>
                <a:sym typeface="Futura PT Book"/>
              </a:defRPr>
            </a:lvl1pPr>
            <a:lvl2pPr marL="0" indent="457200" defTabSz="1828800">
              <a:spcBef>
                <a:spcPts val="500"/>
              </a:spcBef>
              <a:buSzTx/>
              <a:buNone/>
              <a:defRPr sz="2200">
                <a:solidFill>
                  <a:srgbClr val="8D98A5"/>
                </a:solidFill>
                <a:latin typeface="Futura PT Book"/>
                <a:ea typeface="Futura PT Book"/>
                <a:cs typeface="Futura PT Book"/>
                <a:sym typeface="Futura PT Book"/>
              </a:defRPr>
            </a:lvl2pPr>
            <a:lvl3pPr marL="0" indent="914400" defTabSz="1828800">
              <a:spcBef>
                <a:spcPts val="500"/>
              </a:spcBef>
              <a:buSzTx/>
              <a:buNone/>
              <a:defRPr sz="2200">
                <a:solidFill>
                  <a:srgbClr val="8D98A5"/>
                </a:solidFill>
                <a:latin typeface="Futura PT Book"/>
                <a:ea typeface="Futura PT Book"/>
                <a:cs typeface="Futura PT Book"/>
                <a:sym typeface="Futura PT Book"/>
              </a:defRPr>
            </a:lvl3pPr>
            <a:lvl4pPr marL="0" indent="1371600" defTabSz="1828800">
              <a:spcBef>
                <a:spcPts val="500"/>
              </a:spcBef>
              <a:buSzTx/>
              <a:buNone/>
              <a:defRPr sz="2200">
                <a:solidFill>
                  <a:srgbClr val="8D98A5"/>
                </a:solidFill>
                <a:latin typeface="Futura PT Book"/>
                <a:ea typeface="Futura PT Book"/>
                <a:cs typeface="Futura PT Book"/>
                <a:sym typeface="Futura PT Book"/>
              </a:defRPr>
            </a:lvl4pPr>
            <a:lvl5pPr marL="0" indent="1828800" defTabSz="1828800">
              <a:spcBef>
                <a:spcPts val="500"/>
              </a:spcBef>
              <a:buSzTx/>
              <a:buNone/>
              <a:defRPr sz="2200">
                <a:solidFill>
                  <a:srgbClr val="8D98A5"/>
                </a:solidFill>
                <a:latin typeface="Futura PT Book"/>
                <a:ea typeface="Futura PT Book"/>
                <a:cs typeface="Futura PT Book"/>
                <a:sym typeface="Futura PT Book"/>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p:nvPr>
            <p:ph type="sldNum" sz="quarter" idx="2"/>
          </p:nvPr>
        </p:nvSpPr>
        <p:spPr>
          <a:xfrm>
            <a:off x="3237894" y="1055795"/>
            <a:ext cx="534612" cy="551181"/>
          </a:xfrm>
          <a:prstGeom prst="rect">
            <a:avLst/>
          </a:prstGeom>
        </p:spPr>
        <p:txBody>
          <a:bodyPr lIns="91439" tIns="91439" rIns="91439" bIns="91439" anchor="ctr"/>
          <a:lstStyle>
            <a:lvl1pPr defTabSz="1828800">
              <a:defRPr sz="2400">
                <a:latin typeface="Futura PT Book"/>
                <a:ea typeface="Futura PT Book"/>
                <a:cs typeface="Futura PT Book"/>
                <a:sym typeface="Futura PT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13"/>
          </p:nvPr>
        </p:nvSpPr>
        <p:spPr>
          <a:xfrm>
            <a:off x="5307210" y="892967"/>
            <a:ext cx="13751721" cy="8322472"/>
          </a:xfrm>
          <a:prstGeom prst="rect">
            <a:avLst/>
          </a:prstGeom>
        </p:spPr>
        <p:txBody>
          <a:bodyPr lIns="91439" tIns="45719" rIns="91439" bIns="45719" anchor="t">
            <a:noAutofit/>
          </a:bodyPr>
          <a:lstStyle/>
          <a:p>
            <a:pPr/>
          </a:p>
        </p:txBody>
      </p:sp>
      <p:sp>
        <p:nvSpPr>
          <p:cNvPr id="21" name="Title Text"/>
          <p:cNvSpPr/>
          <p:nvPr>
            <p:ph type="title"/>
          </p:nvPr>
        </p:nvSpPr>
        <p:spPr>
          <a:xfrm>
            <a:off x="4833937" y="9447609"/>
            <a:ext cx="14716127" cy="2000252"/>
          </a:xfrm>
          <a:prstGeom prst="rect">
            <a:avLst/>
          </a:prstGeom>
        </p:spPr>
        <p:txBody>
          <a:bodyPr anchor="b"/>
          <a:lstStyle/>
          <a:p>
            <a:pPr/>
            <a:r>
              <a:t>Title Text</a:t>
            </a:r>
          </a:p>
        </p:txBody>
      </p:sp>
      <p:sp>
        <p:nvSpPr>
          <p:cNvPr id="22" name="Body Level One…"/>
          <p:cNvSpPr/>
          <p:nvPr>
            <p:ph type="body" sz="quarter" idx="1"/>
          </p:nvPr>
        </p:nvSpPr>
        <p:spPr>
          <a:xfrm>
            <a:off x="4833937" y="11519296"/>
            <a:ext cx="14716127" cy="1589487"/>
          </a:xfrm>
          <a:prstGeom prst="rect">
            <a:avLst/>
          </a:prstGeom>
        </p:spPr>
        <p:txBody>
          <a:bodyPr anchor="t"/>
          <a:lstStyle>
            <a:lvl1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11893389" y="13001625"/>
            <a:ext cx="579363" cy="600074"/>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p:nvPr>
            <p:ph type="title"/>
          </p:nvPr>
        </p:nvSpPr>
        <p:spPr>
          <a:xfrm>
            <a:off x="4833937" y="4536280"/>
            <a:ext cx="14716127" cy="4643439"/>
          </a:xfrm>
          <a:prstGeom prst="rect">
            <a:avLst/>
          </a:prstGeom>
        </p:spPr>
        <p:txBody>
          <a:bodyPr/>
          <a:lstStyle/>
          <a:p>
            <a:pPr/>
            <a:r>
              <a:t>Title Text</a:t>
            </a:r>
          </a:p>
        </p:txBody>
      </p:sp>
      <p:sp>
        <p:nvSpPr>
          <p:cNvPr id="3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2495609" y="892967"/>
            <a:ext cx="7500939" cy="11572877"/>
          </a:xfrm>
          <a:prstGeom prst="rect">
            <a:avLst/>
          </a:prstGeom>
        </p:spPr>
        <p:txBody>
          <a:bodyPr lIns="91439" tIns="45719" rIns="91439" bIns="45719" anchor="t">
            <a:noAutofit/>
          </a:bodyPr>
          <a:lstStyle/>
          <a:p>
            <a:pPr/>
          </a:p>
        </p:txBody>
      </p:sp>
      <p:sp>
        <p:nvSpPr>
          <p:cNvPr id="39" name="Title Text"/>
          <p:cNvSpPr/>
          <p:nvPr>
            <p:ph type="title"/>
          </p:nvPr>
        </p:nvSpPr>
        <p:spPr>
          <a:xfrm>
            <a:off x="4387453" y="892967"/>
            <a:ext cx="7500939" cy="5607846"/>
          </a:xfrm>
          <a:prstGeom prst="rect">
            <a:avLst/>
          </a:prstGeom>
        </p:spPr>
        <p:txBody>
          <a:bodyPr anchor="b"/>
          <a:lstStyle>
            <a:lvl1pPr>
              <a:defRPr b="0" sz="8400">
                <a:latin typeface="Helvetica Light"/>
                <a:ea typeface="Helvetica Light"/>
                <a:cs typeface="Helvetica Light"/>
                <a:sym typeface="Helvetica Light"/>
              </a:defRPr>
            </a:lvl1pPr>
          </a:lstStyle>
          <a:p>
            <a:pPr/>
            <a:r>
              <a:t>Title Text</a:t>
            </a:r>
          </a:p>
        </p:txBody>
      </p:sp>
      <p:sp>
        <p:nvSpPr>
          <p:cNvPr id="40" name="Body Level One…"/>
          <p:cNvSpPr/>
          <p:nvPr>
            <p:ph type="body" sz="quarter" idx="1"/>
          </p:nvPr>
        </p:nvSpPr>
        <p:spPr>
          <a:xfrm>
            <a:off x="4387453" y="6697264"/>
            <a:ext cx="7500939" cy="5768580"/>
          </a:xfrm>
          <a:prstGeom prst="rect">
            <a:avLst/>
          </a:prstGeom>
        </p:spPr>
        <p:txBody>
          <a:bodyPr anchor="t"/>
          <a:lstStyle>
            <a:lvl1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b="1" cap="all" sz="6400">
                <a:solidFill>
                  <a:srgbClr val="393939"/>
                </a:solidFill>
                <a:latin typeface="Avenir Next Condensed"/>
                <a:ea typeface="Avenir Next Condensed"/>
                <a:cs typeface="Avenir Next Condensed"/>
                <a:sym typeface="Avenir Next Condensed"/>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xfrm>
            <a:off x="4387453" y="3661171"/>
            <a:ext cx="15609094" cy="884039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xfrm>
            <a:off x="23714709" y="12133857"/>
            <a:ext cx="579363" cy="60007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12495609" y="3661171"/>
            <a:ext cx="7500939" cy="8840393"/>
          </a:xfrm>
          <a:prstGeom prst="rect">
            <a:avLst/>
          </a:prstGeom>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quarter" idx="1"/>
          </p:nvPr>
        </p:nvSpPr>
        <p:spPr>
          <a:xfrm>
            <a:off x="4387453" y="3661171"/>
            <a:ext cx="7500939" cy="8840393"/>
          </a:xfrm>
          <a:prstGeom prst="rect">
            <a:avLst/>
          </a:prstGeom>
        </p:spPr>
        <p:txBody>
          <a:bodyPr/>
          <a:lstStyle>
            <a:lvl1pPr marL="465363" indent="-465363">
              <a:spcBef>
                <a:spcPts val="4500"/>
              </a:spcBef>
              <a:defRPr sz="3800">
                <a:latin typeface="Helvetica Light"/>
                <a:ea typeface="Helvetica Light"/>
                <a:cs typeface="Helvetica Light"/>
                <a:sym typeface="Helvetica Light"/>
              </a:defRPr>
            </a:lvl1pPr>
            <a:lvl2pPr marL="808263" indent="-465363">
              <a:spcBef>
                <a:spcPts val="4500"/>
              </a:spcBef>
              <a:defRPr sz="3800">
                <a:latin typeface="Helvetica Light"/>
                <a:ea typeface="Helvetica Light"/>
                <a:cs typeface="Helvetica Light"/>
                <a:sym typeface="Helvetica Light"/>
              </a:defRPr>
            </a:lvl2pPr>
            <a:lvl3pPr marL="1151164" indent="-465363">
              <a:spcBef>
                <a:spcPts val="4500"/>
              </a:spcBef>
              <a:defRPr sz="3800">
                <a:latin typeface="Helvetica Light"/>
                <a:ea typeface="Helvetica Light"/>
                <a:cs typeface="Helvetica Light"/>
                <a:sym typeface="Helvetica Light"/>
              </a:defRPr>
            </a:lvl3pPr>
            <a:lvl4pPr marL="1494064" indent="-465364">
              <a:spcBef>
                <a:spcPts val="4500"/>
              </a:spcBef>
              <a:defRPr sz="3800">
                <a:latin typeface="Helvetica Light"/>
                <a:ea typeface="Helvetica Light"/>
                <a:cs typeface="Helvetica Light"/>
                <a:sym typeface="Helvetica Light"/>
              </a:defRPr>
            </a:lvl4pPr>
            <a:lvl5pPr marL="1836964" indent="-465364">
              <a:spcBef>
                <a:spcPts val="4500"/>
              </a:spcBef>
              <a:defRPr sz="3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p:nvPr>
            <p:ph type="body" idx="1"/>
          </p:nvPr>
        </p:nvSpPr>
        <p:spPr>
          <a:xfrm>
            <a:off x="4387453" y="1785936"/>
            <a:ext cx="15609094" cy="10144127"/>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2495609" y="7161609"/>
            <a:ext cx="7500939" cy="5304236"/>
          </a:xfrm>
          <a:prstGeom prst="rect">
            <a:avLst/>
          </a:prstGeom>
        </p:spPr>
        <p:txBody>
          <a:bodyPr lIns="91439" tIns="45719" rIns="91439" bIns="45719" anchor="t">
            <a:noAutofit/>
          </a:bodyPr>
          <a:lstStyle/>
          <a:p>
            <a:pPr/>
          </a:p>
        </p:txBody>
      </p:sp>
      <p:sp>
        <p:nvSpPr>
          <p:cNvPr id="84" name="Image"/>
          <p:cNvSpPr/>
          <p:nvPr>
            <p:ph type="pic" sz="quarter" idx="14"/>
          </p:nvPr>
        </p:nvSpPr>
        <p:spPr>
          <a:xfrm>
            <a:off x="12504353" y="1250155"/>
            <a:ext cx="7500940" cy="5304237"/>
          </a:xfrm>
          <a:prstGeom prst="rect">
            <a:avLst/>
          </a:prstGeom>
        </p:spPr>
        <p:txBody>
          <a:bodyPr lIns="91439" tIns="45719" rIns="91439" bIns="45719" anchor="t">
            <a:noAutofit/>
          </a:bodyPr>
          <a:lstStyle/>
          <a:p>
            <a:pPr/>
          </a:p>
        </p:txBody>
      </p:sp>
      <p:sp>
        <p:nvSpPr>
          <p:cNvPr id="85" name="Image"/>
          <p:cNvSpPr/>
          <p:nvPr>
            <p:ph type="pic" sz="half" idx="15"/>
          </p:nvPr>
        </p:nvSpPr>
        <p:spPr>
          <a:xfrm>
            <a:off x="4387453" y="1250155"/>
            <a:ext cx="7500939" cy="11215690"/>
          </a:xfrm>
          <a:prstGeom prst="rect">
            <a:avLst/>
          </a:prstGeom>
        </p:spPr>
        <p:txBody>
          <a:bodyPr lIns="91439" tIns="45719" rIns="91439" bIns="45719" anchor="t">
            <a:noAutofit/>
          </a:bodyPr>
          <a:lstStyle/>
          <a:p>
            <a:pPr/>
          </a:p>
        </p:txBody>
      </p:sp>
      <p:sp>
        <p:nvSpPr>
          <p:cNvPr id="8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p:nvPr>
            <p:ph type="title"/>
          </p:nvPr>
        </p:nvSpPr>
        <p:spPr>
          <a:xfrm>
            <a:off x="4387453" y="62507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r>
              <a:t>Title Text</a:t>
            </a:r>
          </a:p>
        </p:txBody>
      </p:sp>
      <p:sp>
        <p:nvSpPr>
          <p:cNvPr id="3" name="Body Level One…"/>
          <p:cNvSpPr/>
          <p:nvPr>
            <p:ph type="body" idx="1"/>
          </p:nvPr>
        </p:nvSpPr>
        <p:spPr>
          <a:xfrm>
            <a:off x="13610166" y="3962400"/>
            <a:ext cx="9550401" cy="9753600"/>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p:nvPr>
            <p:ph type="sldNum" sz="quarter" idx="2"/>
          </p:nvPr>
        </p:nvSpPr>
        <p:spPr>
          <a:xfrm>
            <a:off x="11893389" y="13010554"/>
            <a:ext cx="579363" cy="600075"/>
          </a:xfrm>
          <a:prstGeom prst="rect">
            <a:avLst/>
          </a:prstGeom>
          <a:ln w="12700">
            <a:miter lim="400000"/>
          </a:ln>
        </p:spPr>
        <p:txBody>
          <a:bodyPr wrap="none" lIns="71436" tIns="71436" rIns="71436" bIns="71436">
            <a:spAutoFit/>
          </a:bodyPr>
          <a:lstStyle>
            <a:lvl1pPr>
              <a:defRPr sz="3000">
                <a:solidFill>
                  <a:srgbClr val="FFFFFF"/>
                </a:solidFill>
                <a:latin typeface="+mn-lt"/>
                <a:ea typeface="+mn-ea"/>
                <a:cs typeface="+mn-cs"/>
                <a:sym typeface="Helvetic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1pPr>
      <a:lvl2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2pPr>
      <a:lvl3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3pPr>
      <a:lvl4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4pPr>
      <a:lvl5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5pPr>
      <a:lvl6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6pPr>
      <a:lvl7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7pPr>
      <a:lvl8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8pPr>
      <a:lvl9pPr marL="0" marR="0" indent="0" algn="ctr" defTabSz="821530" rtl="0" latinLnBrk="0">
        <a:lnSpc>
          <a:spcPct val="100000"/>
        </a:lnSpc>
        <a:spcBef>
          <a:spcPts val="0"/>
        </a:spcBef>
        <a:spcAft>
          <a:spcPts val="0"/>
        </a:spcAft>
        <a:buClrTx/>
        <a:buSzTx/>
        <a:buFontTx/>
        <a:buNone/>
        <a:tabLst/>
        <a:defRPr b="1" baseline="0" cap="none" i="0" spc="0" strike="noStrike" sz="11200" u="none">
          <a:ln>
            <a:noFill/>
          </a:ln>
          <a:solidFill>
            <a:srgbClr val="000000"/>
          </a:solidFill>
          <a:uFillTx/>
          <a:latin typeface="Avenir Next Condensed"/>
          <a:ea typeface="Avenir Next Condensed"/>
          <a:cs typeface="Avenir Next Condensed"/>
          <a:sym typeface="Avenir Next Condensed"/>
        </a:defRPr>
      </a:lvl9pPr>
    </p:titleStyle>
    <p:bodyStyle>
      <a:lvl1pPr marL="617361" marR="0" indent="-617361"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1pPr>
      <a:lvl2pPr marL="1061860" marR="0" indent="-617361"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2pPr>
      <a:lvl3pPr marL="1506360" marR="0" indent="-617360"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3pPr>
      <a:lvl4pPr marL="1950860" marR="0" indent="-617360"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4pPr>
      <a:lvl5pPr marL="2395360" marR="0" indent="-617360"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5pPr>
      <a:lvl6pPr marL="2839860" marR="0" indent="-617360"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6pPr>
      <a:lvl7pPr marL="3284361" marR="0" indent="-617360"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7pPr>
      <a:lvl8pPr marL="3728861" marR="0" indent="-617360"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8pPr>
      <a:lvl9pPr marL="4173361" marR="0" indent="-617361" algn="l" defTabSz="821530" rtl="0" latinLnBrk="0">
        <a:lnSpc>
          <a:spcPct val="100000"/>
        </a:lnSpc>
        <a:spcBef>
          <a:spcPts val="5900"/>
        </a:spcBef>
        <a:spcAft>
          <a:spcPts val="0"/>
        </a:spcAft>
        <a:buClrTx/>
        <a:buSzPct val="75000"/>
        <a:buFontTx/>
        <a:buChar char="•"/>
        <a:tabLst/>
        <a:defRPr b="0" baseline="0" cap="none" i="0" spc="0" strike="noStrike" sz="5000" u="none">
          <a:ln>
            <a:noFill/>
          </a:ln>
          <a:solidFill>
            <a:srgbClr val="000000"/>
          </a:solidFill>
          <a:uFillTx/>
          <a:latin typeface="Geneva"/>
          <a:ea typeface="Geneva"/>
          <a:cs typeface="Geneva"/>
          <a:sym typeface="Geneva"/>
        </a:defRPr>
      </a:lvl9pPr>
    </p:bodyStyle>
    <p:otherStyle>
      <a:lvl1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1pPr>
      <a:lvl2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2pPr>
      <a:lvl3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3pPr>
      <a:lvl4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4pPr>
      <a:lvl5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5pPr>
      <a:lvl6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6pPr>
      <a:lvl7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7pPr>
      <a:lvl8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8pPr>
      <a:lvl9pPr marL="0" marR="0" indent="0" algn="ctr" defTabSz="821530" rtl="0" latinLnBrk="0">
        <a:lnSpc>
          <a:spcPct val="100000"/>
        </a:lnSpc>
        <a:spcBef>
          <a:spcPts val="0"/>
        </a:spcBef>
        <a:spcAft>
          <a:spcPts val="0"/>
        </a:spcAft>
        <a:buClrTx/>
        <a:buSzTx/>
        <a:buFontTx/>
        <a:buNone/>
        <a:tabLst/>
        <a:defRPr b="0" baseline="0" cap="none" i="0" spc="0" strike="noStrike" sz="3000" u="none">
          <a:ln>
            <a:noFill/>
          </a:ln>
          <a:solidFill>
            <a:schemeClr val="tx1"/>
          </a:solidFill>
          <a:uFillTx/>
          <a:latin typeface="+mn-lt"/>
          <a:ea typeface="+mn-ea"/>
          <a:cs typeface="+mn-cs"/>
          <a:sym typeface="Helvetic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0.png"/><Relationship Id="rId5" Type="http://schemas.openxmlformats.org/officeDocument/2006/relationships/image" Target="../media/image1.tif"/><Relationship Id="rId6" Type="http://schemas.openxmlformats.org/officeDocument/2006/relationships/image" Target="../media/image11.png"/><Relationship Id="rId7" Type="http://schemas.openxmlformats.org/officeDocument/2006/relationships/image" Target="../media/image2.tif"/><Relationship Id="rId8" Type="http://schemas.openxmlformats.org/officeDocument/2006/relationships/image" Target="../media/image9.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chart" Target="../charts/chart1.xml"/><Relationship Id="rId4"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13.png"/><Relationship Id="rId4"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1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5.jpeg"/><Relationship Id="rId4"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0" name="PUBLISHING @ W3C"/>
          <p:cNvSpPr/>
          <p:nvPr>
            <p:ph type="subTitle" sz="quarter" idx="1"/>
          </p:nvPr>
        </p:nvSpPr>
        <p:spPr>
          <a:xfrm>
            <a:off x="4833937" y="321467"/>
            <a:ext cx="14716128" cy="1589488"/>
          </a:xfrm>
          <a:prstGeom prst="rect">
            <a:avLst/>
          </a:prstGeom>
        </p:spPr>
        <p:txBody>
          <a:bodyPr anchor="ctr"/>
          <a:lstStyle/>
          <a:p>
            <a:pPr/>
            <a:r>
              <a:t>PUBLISHING @ W3C</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79" name="HTML…"/>
          <p:cNvSpPr/>
          <p:nvPr/>
        </p:nvSpPr>
        <p:spPr>
          <a:xfrm>
            <a:off x="-1119754" y="805226"/>
            <a:ext cx="7989511" cy="12105548"/>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lgn="r" defTabSz="657224">
              <a:defRPr b="1" sz="11520">
                <a:solidFill>
                  <a:srgbClr val="FFFFFF"/>
                </a:solidFill>
                <a:latin typeface="Avenir Next Condensed"/>
                <a:ea typeface="Avenir Next Condensed"/>
                <a:cs typeface="Avenir Next Condensed"/>
                <a:sym typeface="Avenir Next Condensed"/>
              </a:defRPr>
            </a:pPr>
            <a:r>
              <a:t>HTML</a:t>
            </a:r>
          </a:p>
          <a:p>
            <a:pPr algn="r" defTabSz="657224">
              <a:defRPr b="1" sz="11520">
                <a:solidFill>
                  <a:srgbClr val="FFFFFF"/>
                </a:solidFill>
                <a:latin typeface="Avenir Next Condensed"/>
                <a:ea typeface="Avenir Next Condensed"/>
                <a:cs typeface="Avenir Next Condensed"/>
                <a:sym typeface="Avenir Next Condensed"/>
              </a:defRPr>
            </a:pPr>
            <a:r>
              <a:t>DOM</a:t>
            </a:r>
          </a:p>
          <a:p>
            <a:pPr algn="r" defTabSz="657224">
              <a:defRPr b="1" sz="11520">
                <a:solidFill>
                  <a:srgbClr val="FFFFFF"/>
                </a:solidFill>
                <a:latin typeface="Avenir Next Condensed"/>
                <a:ea typeface="Avenir Next Condensed"/>
                <a:cs typeface="Avenir Next Condensed"/>
                <a:sym typeface="Avenir Next Condensed"/>
              </a:defRPr>
            </a:pPr>
            <a:r>
              <a:t>CSS</a:t>
            </a:r>
          </a:p>
          <a:p>
            <a:pPr algn="r" defTabSz="657224">
              <a:defRPr b="1" sz="11520">
                <a:solidFill>
                  <a:srgbClr val="FFFFFF"/>
                </a:solidFill>
                <a:latin typeface="Avenir Next Condensed"/>
                <a:ea typeface="Avenir Next Condensed"/>
                <a:cs typeface="Avenir Next Condensed"/>
                <a:sym typeface="Avenir Next Condensed"/>
              </a:defRPr>
            </a:pPr>
            <a:r>
              <a:t>SVG</a:t>
            </a:r>
          </a:p>
          <a:p>
            <a:pPr algn="r" defTabSz="657224">
              <a:defRPr b="1" sz="11520">
                <a:solidFill>
                  <a:srgbClr val="FFFFFF"/>
                </a:solidFill>
                <a:latin typeface="Avenir Next Condensed"/>
                <a:ea typeface="Avenir Next Condensed"/>
                <a:cs typeface="Avenir Next Condensed"/>
                <a:sym typeface="Avenir Next Condensed"/>
              </a:defRPr>
            </a:pPr>
            <a:r>
              <a:t>JavaScript</a:t>
            </a:r>
          </a:p>
          <a:p>
            <a:pPr algn="r" defTabSz="657224">
              <a:defRPr b="1" sz="11520">
                <a:solidFill>
                  <a:srgbClr val="FFFFFF"/>
                </a:solidFill>
                <a:latin typeface="Avenir Next Condensed"/>
                <a:ea typeface="Avenir Next Condensed"/>
                <a:cs typeface="Avenir Next Condensed"/>
                <a:sym typeface="Avenir Next Condensed"/>
              </a:defRPr>
            </a:pPr>
            <a:r>
              <a:t>…</a:t>
            </a:r>
          </a:p>
        </p:txBody>
      </p:sp>
      <p:grpSp>
        <p:nvGrpSpPr>
          <p:cNvPr id="183" name="Group"/>
          <p:cNvGrpSpPr/>
          <p:nvPr/>
        </p:nvGrpSpPr>
        <p:grpSpPr>
          <a:xfrm>
            <a:off x="7302072" y="1805454"/>
            <a:ext cx="9779856" cy="10105092"/>
            <a:chOff x="0" y="0"/>
            <a:chExt cx="9779855" cy="10105090"/>
          </a:xfrm>
        </p:grpSpPr>
        <p:pic>
          <p:nvPicPr>
            <p:cNvPr id="180" name="Brace.png" descr="Brace.png"/>
            <p:cNvPicPr>
              <a:picLocks noChangeAspect="1"/>
            </p:cNvPicPr>
            <p:nvPr/>
          </p:nvPicPr>
          <p:blipFill>
            <a:blip r:embed="rId2">
              <a:extLst/>
            </a:blip>
            <a:stretch>
              <a:fillRect/>
            </a:stretch>
          </p:blipFill>
          <p:spPr>
            <a:xfrm flipH="1">
              <a:off x="0" y="0"/>
              <a:ext cx="2826995" cy="10105091"/>
            </a:xfrm>
            <a:prstGeom prst="rect">
              <a:avLst/>
            </a:prstGeom>
            <a:ln w="12700" cap="flat">
              <a:noFill/>
              <a:miter lim="400000"/>
            </a:ln>
            <a:effectLst/>
          </p:spPr>
        </p:pic>
        <p:sp>
          <p:nvSpPr>
            <p:cNvPr id="181" name="OWP"/>
            <p:cNvSpPr/>
            <p:nvPr/>
          </p:nvSpPr>
          <p:spPr>
            <a:xfrm>
              <a:off x="3044604" y="3730158"/>
              <a:ext cx="3690646" cy="26447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6" tIns="71436" rIns="71436" bIns="71436" numCol="1" anchor="ctr">
              <a:spAutoFit/>
            </a:bodyPr>
            <a:lstStyle>
              <a:lvl1pPr algn="r">
                <a:defRPr b="1" sz="14400">
                  <a:solidFill>
                    <a:srgbClr val="FFFFFF"/>
                  </a:solidFill>
                  <a:latin typeface="Avenir Next Condensed"/>
                  <a:ea typeface="Avenir Next Condensed"/>
                  <a:cs typeface="Avenir Next Condensed"/>
                  <a:sym typeface="Avenir Next Condensed"/>
                </a:defRPr>
              </a:lvl1pPr>
            </a:lstStyle>
            <a:p>
              <a:pPr/>
              <a:r>
                <a:t>OWP</a:t>
              </a:r>
            </a:p>
          </p:txBody>
        </p:sp>
        <p:pic>
          <p:nvPicPr>
            <p:cNvPr id="182" name="Brace.png" descr="Brace.png"/>
            <p:cNvPicPr>
              <a:picLocks noChangeAspect="1"/>
            </p:cNvPicPr>
            <p:nvPr/>
          </p:nvPicPr>
          <p:blipFill>
            <a:blip r:embed="rId2">
              <a:extLst/>
            </a:blip>
            <a:stretch>
              <a:fillRect/>
            </a:stretch>
          </p:blipFill>
          <p:spPr>
            <a:xfrm>
              <a:off x="6952860" y="0"/>
              <a:ext cx="2826996" cy="10105091"/>
            </a:xfrm>
            <a:prstGeom prst="rect">
              <a:avLst/>
            </a:prstGeom>
            <a:ln w="12700" cap="flat">
              <a:noFill/>
              <a:miter lim="400000"/>
            </a:ln>
            <a:effectLst/>
          </p:spPr>
        </p:pic>
      </p:grpSp>
      <p:sp>
        <p:nvSpPr>
          <p:cNvPr id="184" name="Interactive…"/>
          <p:cNvSpPr/>
          <p:nvPr/>
        </p:nvSpPr>
        <p:spPr>
          <a:xfrm>
            <a:off x="16621724" y="805226"/>
            <a:ext cx="8932017" cy="12105548"/>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lgn="l">
              <a:defRPr b="1" sz="12400">
                <a:solidFill>
                  <a:srgbClr val="FFFFFF"/>
                </a:solidFill>
                <a:latin typeface="Avenir Next Condensed"/>
                <a:ea typeface="Avenir Next Condensed"/>
                <a:cs typeface="Avenir Next Condensed"/>
                <a:sym typeface="Avenir Next Condensed"/>
              </a:defRPr>
            </a:pPr>
            <a:r>
              <a:t>Interactive</a:t>
            </a:r>
          </a:p>
          <a:p>
            <a:pPr algn="l">
              <a:defRPr b="1" sz="12400">
                <a:solidFill>
                  <a:srgbClr val="FFFFFF"/>
                </a:solidFill>
                <a:latin typeface="Avenir Next Condensed"/>
                <a:ea typeface="Avenir Next Condensed"/>
                <a:cs typeface="Avenir Next Condensed"/>
                <a:sym typeface="Avenir Next Condensed"/>
              </a:defRPr>
            </a:pPr>
            <a:r>
              <a:t>Engaging</a:t>
            </a:r>
          </a:p>
          <a:p>
            <a:pPr algn="l">
              <a:defRPr b="1" sz="12400">
                <a:solidFill>
                  <a:srgbClr val="FFFFFF"/>
                </a:solidFill>
                <a:latin typeface="Avenir Next Condensed"/>
                <a:ea typeface="Avenir Next Condensed"/>
                <a:cs typeface="Avenir Next Condensed"/>
                <a:sym typeface="Avenir Next Condensed"/>
              </a:defRPr>
            </a:pPr>
            <a:r>
              <a:t>Compelling</a:t>
            </a:r>
          </a:p>
          <a:p>
            <a:pPr algn="l">
              <a:defRPr b="1" sz="12400">
                <a:solidFill>
                  <a:schemeClr val="accent5"/>
                </a:solidFill>
                <a:latin typeface="Avenir Next Condensed"/>
                <a:ea typeface="Avenir Next Condensed"/>
                <a:cs typeface="Avenir Next Condensed"/>
                <a:sym typeface="Avenir Next Condensed"/>
              </a:defRPr>
            </a:pPr>
            <a:r>
              <a:t>Content</a:t>
            </a:r>
          </a:p>
        </p:txBody>
      </p:sp>
    </p:spTree>
  </p:cSld>
  <p:clrMapOvr>
    <a:masterClrMapping/>
  </p:clrMapOvr>
  <mc:AlternateContent xmlns:mc="http://schemas.openxmlformats.org/markup-compatibility/2006">
    <mc:Choice xmlns:p14="http://schemas.microsoft.com/office/powerpoint/2010/main" Requires="p14">
      <p:transition spd="fast" advClick="1" p14:dur="750">
        <p:push dir="d"/>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6" name="Demo Time!"/>
          <p:cNvSpPr/>
          <p:nvPr/>
        </p:nvSpPr>
        <p:spPr>
          <a:xfrm>
            <a:off x="1175961" y="3328670"/>
            <a:ext cx="22032078" cy="7058660"/>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defRPr b="1" sz="28800">
                <a:solidFill>
                  <a:srgbClr val="FFFFFF"/>
                </a:solidFill>
                <a:latin typeface="Avenir Next Condensed"/>
                <a:ea typeface="Avenir Next Condensed"/>
                <a:cs typeface="Avenir Next Condensed"/>
                <a:sym typeface="Avenir Next Condensed"/>
              </a:defRPr>
            </a:lvl1pPr>
          </a:lstStyle>
          <a:p>
            <a:pPr/>
            <a:r>
              <a:t>Demo Time!</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8" name="EPUB 3…"/>
          <p:cNvSpPr/>
          <p:nvPr/>
        </p:nvSpPr>
        <p:spPr>
          <a:xfrm>
            <a:off x="15692580" y="1795462"/>
            <a:ext cx="8280714" cy="101250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defRPr b="1" sz="9600">
                <a:solidFill>
                  <a:srgbClr val="FFFFFF"/>
                </a:solidFill>
                <a:latin typeface="Avenir Next Condensed"/>
                <a:ea typeface="Avenir Next Condensed"/>
                <a:cs typeface="Avenir Next Condensed"/>
                <a:sym typeface="Avenir Next Condensed"/>
              </a:defRPr>
            </a:pPr>
            <a:r>
              <a:t>EPUB 3</a:t>
            </a:r>
          </a:p>
          <a:p>
            <a:pPr>
              <a:defRPr b="1" sz="9600">
                <a:solidFill>
                  <a:srgbClr val="FFFFFF"/>
                </a:solidFill>
                <a:latin typeface="Avenir Next Condensed"/>
                <a:ea typeface="Avenir Next Condensed"/>
                <a:cs typeface="Avenir Next Condensed"/>
                <a:sym typeface="Avenir Next Condensed"/>
              </a:defRPr>
            </a:pPr>
            <a:r>
              <a:t>with</a:t>
            </a:r>
          </a:p>
          <a:p>
            <a:pPr>
              <a:defRPr b="1" sz="9600">
                <a:solidFill>
                  <a:srgbClr val="FFFFFF"/>
                </a:solidFill>
                <a:latin typeface="Avenir Next Condensed"/>
                <a:ea typeface="Avenir Next Condensed"/>
                <a:cs typeface="Avenir Next Condensed"/>
                <a:sym typeface="Avenir Next Condensed"/>
              </a:defRPr>
            </a:pPr>
            <a:r>
              <a:t>Interactivity</a:t>
            </a:r>
          </a:p>
          <a:p>
            <a:pPr>
              <a:defRPr b="1" sz="9600">
                <a:solidFill>
                  <a:srgbClr val="FFFFFF"/>
                </a:solidFill>
                <a:latin typeface="Avenir Next Condensed"/>
                <a:ea typeface="Avenir Next Condensed"/>
                <a:cs typeface="Avenir Next Condensed"/>
                <a:sym typeface="Avenir Next Condensed"/>
              </a:defRPr>
            </a:pPr>
          </a:p>
          <a:p>
            <a:pPr>
              <a:defRPr b="1" sz="9600">
                <a:solidFill>
                  <a:srgbClr val="FFFFFF"/>
                </a:solidFill>
                <a:latin typeface="Avenir Next Condensed"/>
                <a:ea typeface="Avenir Next Condensed"/>
                <a:cs typeface="Avenir Next Condensed"/>
                <a:sym typeface="Avenir Next Condensed"/>
              </a:defRPr>
            </a:pPr>
            <a:r>
              <a:t>Downloaded &amp;</a:t>
            </a:r>
          </a:p>
          <a:p>
            <a:pPr>
              <a:defRPr b="1" sz="9600">
                <a:solidFill>
                  <a:srgbClr val="FFFFFF"/>
                </a:solidFill>
                <a:latin typeface="Avenir Next Condensed"/>
                <a:ea typeface="Avenir Next Condensed"/>
                <a:cs typeface="Avenir Next Condensed"/>
                <a:sym typeface="Avenir Next Condensed"/>
              </a:defRPr>
            </a:pPr>
            <a:r>
              <a:t>Offline</a:t>
            </a:r>
          </a:p>
        </p:txBody>
      </p:sp>
      <p:pic>
        <p:nvPicPr>
          <p:cNvPr id="189" name="Big Java.mp4" descr="Big Java.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33719" y="1314110"/>
            <a:ext cx="14793281" cy="110877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9500000" fill="hold"/>
                                        <p:tgtEl>
                                          <p:spTgt spid="18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8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91" name="Deep link from a course"/>
          <p:cNvSpPr/>
          <p:nvPr/>
        </p:nvSpPr>
        <p:spPr>
          <a:xfrm>
            <a:off x="681718" y="4159432"/>
            <a:ext cx="12734640" cy="18065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1" sz="9600">
                <a:solidFill>
                  <a:srgbClr val="FFFFFF"/>
                </a:solidFill>
                <a:latin typeface="Avenir Next Condensed"/>
                <a:ea typeface="Avenir Next Condensed"/>
                <a:cs typeface="Avenir Next Condensed"/>
                <a:sym typeface="Avenir Next Condensed"/>
              </a:defRPr>
            </a:lvl1pPr>
          </a:lstStyle>
          <a:p>
            <a:pPr/>
            <a:r>
              <a:t>Deep link from a course</a:t>
            </a:r>
          </a:p>
        </p:txBody>
      </p:sp>
      <p:pic>
        <p:nvPicPr>
          <p:cNvPr id="192" name="iPad.mp4" descr="iPa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180351" y="751740"/>
            <a:ext cx="9174967" cy="12212520"/>
          </a:xfrm>
          <a:prstGeom prst="rect">
            <a:avLst/>
          </a:prstGeom>
          <a:ln w="12700">
            <a:miter lim="400000"/>
          </a:ln>
        </p:spPr>
      </p:pic>
      <p:grpSp>
        <p:nvGrpSpPr>
          <p:cNvPr id="198" name="Group"/>
          <p:cNvGrpSpPr/>
          <p:nvPr/>
        </p:nvGrpSpPr>
        <p:grpSpPr>
          <a:xfrm>
            <a:off x="1191382" y="573975"/>
            <a:ext cx="8255001" cy="3530601"/>
            <a:chOff x="0" y="0"/>
            <a:chExt cx="8255000" cy="3530600"/>
          </a:xfrm>
        </p:grpSpPr>
        <p:pic>
          <p:nvPicPr>
            <p:cNvPr id="193" name="pasted-image.tiff" descr="pasted-image.tiff"/>
            <p:cNvPicPr>
              <a:picLocks noChangeAspect="1"/>
            </p:cNvPicPr>
            <p:nvPr/>
          </p:nvPicPr>
          <p:blipFill>
            <a:blip r:embed="rId5">
              <a:extLst/>
            </a:blip>
            <a:stretch>
              <a:fillRect/>
            </a:stretch>
          </p:blipFill>
          <p:spPr>
            <a:xfrm>
              <a:off x="0" y="0"/>
              <a:ext cx="8255000" cy="3530600"/>
            </a:xfrm>
            <a:prstGeom prst="rect">
              <a:avLst/>
            </a:prstGeom>
            <a:ln w="12700" cap="flat">
              <a:noFill/>
              <a:miter lim="400000"/>
            </a:ln>
            <a:effectLst/>
          </p:spPr>
        </p:pic>
        <p:sp>
          <p:nvSpPr>
            <p:cNvPr id="194" name="Online Course Environment"/>
            <p:cNvSpPr/>
            <p:nvPr/>
          </p:nvSpPr>
          <p:spPr>
            <a:xfrm>
              <a:off x="855841" y="155241"/>
              <a:ext cx="6201643" cy="688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6" tIns="71436" rIns="71436" bIns="71436" numCol="1" anchor="ctr">
              <a:spAutoFit/>
            </a:bodyPr>
            <a:lstStyle>
              <a:lvl1pPr>
                <a:defRPr b="1" sz="3600">
                  <a:latin typeface="+mn-lt"/>
                  <a:ea typeface="+mn-ea"/>
                  <a:cs typeface="+mn-cs"/>
                  <a:sym typeface="Helvetica"/>
                </a:defRPr>
              </a:lvl1pPr>
            </a:lstStyle>
            <a:p>
              <a:pPr/>
              <a:r>
                <a:t>Online Course Environment</a:t>
              </a:r>
            </a:p>
          </p:txBody>
        </p:sp>
        <p:pic>
          <p:nvPicPr>
            <p:cNvPr id="195" name="Screen Shot 2017-04-13 at 10.26.00 PM.png" descr="Screen Shot 2017-04-13 at 10.26.00 PM.png"/>
            <p:cNvPicPr>
              <a:picLocks noChangeAspect="1"/>
            </p:cNvPicPr>
            <p:nvPr/>
          </p:nvPicPr>
          <p:blipFill>
            <a:blip r:embed="rId6">
              <a:extLst/>
            </a:blip>
            <a:stretch>
              <a:fillRect/>
            </a:stretch>
          </p:blipFill>
          <p:spPr>
            <a:xfrm>
              <a:off x="931434" y="978637"/>
              <a:ext cx="1853414" cy="2375919"/>
            </a:xfrm>
            <a:prstGeom prst="rect">
              <a:avLst/>
            </a:prstGeom>
            <a:ln w="12700" cap="flat">
              <a:noFill/>
              <a:miter lim="400000"/>
            </a:ln>
            <a:effectLst/>
          </p:spPr>
        </p:pic>
        <p:sp>
          <p:nvSpPr>
            <p:cNvPr id="196" name="Todays Assignment"/>
            <p:cNvSpPr/>
            <p:nvPr/>
          </p:nvSpPr>
          <p:spPr>
            <a:xfrm>
              <a:off x="2669010" y="1579621"/>
              <a:ext cx="4449416" cy="6889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6" tIns="71436" rIns="71436" bIns="71436" numCol="1" anchor="ctr">
              <a:spAutoFit/>
            </a:bodyPr>
            <a:lstStyle>
              <a:lvl1pPr>
                <a:defRPr b="1" sz="3600">
                  <a:solidFill>
                    <a:schemeClr val="accent1"/>
                  </a:solidFill>
                  <a:latin typeface="+mn-lt"/>
                  <a:ea typeface="+mn-ea"/>
                  <a:cs typeface="+mn-cs"/>
                  <a:sym typeface="Helvetica"/>
                </a:defRPr>
              </a:lvl1pPr>
            </a:lstStyle>
            <a:p>
              <a:pPr/>
              <a:r>
                <a:t>Todays Assignment</a:t>
              </a:r>
            </a:p>
          </p:txBody>
        </p:sp>
        <p:pic>
          <p:nvPicPr>
            <p:cNvPr id="197" name="image56.tif" descr="image56.tif"/>
            <p:cNvPicPr>
              <a:picLocks noChangeAspect="1"/>
            </p:cNvPicPr>
            <p:nvPr/>
          </p:nvPicPr>
          <p:blipFill>
            <a:blip r:embed="rId7">
              <a:extLst/>
            </a:blip>
            <a:stretch>
              <a:fillRect/>
            </a:stretch>
          </p:blipFill>
          <p:spPr>
            <a:xfrm>
              <a:off x="6643841" y="1718478"/>
              <a:ext cx="1060338" cy="1231050"/>
            </a:xfrm>
            <a:prstGeom prst="rect">
              <a:avLst/>
            </a:prstGeom>
            <a:ln w="12700" cap="flat">
              <a:noFill/>
              <a:miter lim="400000"/>
            </a:ln>
            <a:effectLst/>
          </p:spPr>
        </p:pic>
      </p:grpSp>
      <p:sp>
        <p:nvSpPr>
          <p:cNvPr id="199" name="Arrow"/>
          <p:cNvSpPr/>
          <p:nvPr/>
        </p:nvSpPr>
        <p:spPr>
          <a:xfrm rot="998215">
            <a:off x="9936890" y="2954403"/>
            <a:ext cx="4158022" cy="1270001"/>
          </a:xfrm>
          <a:prstGeom prst="rightArrow">
            <a:avLst>
              <a:gd name="adj1" fmla="val 39453"/>
              <a:gd name="adj2" fmla="val 71767"/>
            </a:avLst>
          </a:prstGeom>
          <a:solidFill>
            <a:schemeClr val="accent5">
              <a:satOff val="-30358"/>
              <a:lumOff val="14901"/>
            </a:schemeClr>
          </a:solidFill>
          <a:ln w="25400">
            <a:solidFill>
              <a:schemeClr val="accent1"/>
            </a:solidFill>
          </a:ln>
          <a:effectLst>
            <a:outerShdw sx="100000" sy="100000" kx="0" ky="0" algn="b" rotWithShape="0" blurRad="50800" dist="25400" dir="5400000">
              <a:srgbClr val="000000">
                <a:alpha val="50000"/>
              </a:srgbClr>
            </a:outerShdw>
          </a:effectLst>
        </p:spPr>
        <p:txBody>
          <a:bodyPr lIns="71436" tIns="71436" rIns="71436" bIns="71436" anchor="ctr"/>
          <a:lstStyle/>
          <a:p>
            <a:pPr/>
          </a:p>
        </p:txBody>
      </p:sp>
      <p:grpSp>
        <p:nvGrpSpPr>
          <p:cNvPr id="203" name="Group"/>
          <p:cNvGrpSpPr/>
          <p:nvPr/>
        </p:nvGrpSpPr>
        <p:grpSpPr>
          <a:xfrm>
            <a:off x="285693" y="6417228"/>
            <a:ext cx="14429777" cy="12276283"/>
            <a:chOff x="-9804" y="0"/>
            <a:chExt cx="14429775" cy="12276281"/>
          </a:xfrm>
        </p:grpSpPr>
        <p:pic>
          <p:nvPicPr>
            <p:cNvPr id="200" name="pasted-image.jpeg" descr="pasted-image.jpeg"/>
            <p:cNvPicPr>
              <a:picLocks noChangeAspect="1"/>
            </p:cNvPicPr>
            <p:nvPr/>
          </p:nvPicPr>
          <p:blipFill>
            <a:blip r:embed="rId8">
              <a:extLst/>
            </a:blip>
            <a:srcRect l="0" t="8859" r="0" b="0"/>
            <a:stretch>
              <a:fillRect/>
            </a:stretch>
          </p:blipFill>
          <p:spPr>
            <a:xfrm>
              <a:off x="-9805" y="2573515"/>
              <a:ext cx="13024410" cy="9702767"/>
            </a:xfrm>
            <a:prstGeom prst="rect">
              <a:avLst/>
            </a:prstGeom>
            <a:ln w="12700" cap="flat">
              <a:noFill/>
              <a:miter lim="400000"/>
            </a:ln>
            <a:effectLst/>
          </p:spPr>
        </p:pic>
        <p:sp>
          <p:nvSpPr>
            <p:cNvPr id="201" name="Arrow"/>
            <p:cNvSpPr/>
            <p:nvPr/>
          </p:nvSpPr>
          <p:spPr>
            <a:xfrm flipH="1" rot="19908098">
              <a:off x="10208640" y="3215052"/>
              <a:ext cx="4158022" cy="1270001"/>
            </a:xfrm>
            <a:prstGeom prst="rightArrow">
              <a:avLst>
                <a:gd name="adj1" fmla="val 39453"/>
                <a:gd name="adj2" fmla="val 71767"/>
              </a:avLst>
            </a:prstGeom>
            <a:solidFill>
              <a:schemeClr val="accent5">
                <a:satOff val="-30358"/>
                <a:lumOff val="14901"/>
              </a:schemeClr>
            </a:solidFill>
            <a:ln w="25400" cap="flat">
              <a:solidFill>
                <a:schemeClr val="accent1"/>
              </a:solidFill>
              <a:prstDash val="solid"/>
              <a:round/>
            </a:ln>
            <a:effectLst>
              <a:outerShdw sx="100000" sy="100000" kx="0" ky="0" algn="b" rotWithShape="0" blurRad="50800" dist="25400" dir="5400000">
                <a:srgbClr val="000000">
                  <a:alpha val="50000"/>
                </a:srgbClr>
              </a:outerShdw>
            </a:effectLst>
          </p:spPr>
          <p:txBody>
            <a:bodyPr wrap="square" lIns="71436" tIns="71436" rIns="71436" bIns="71436" numCol="1" anchor="ctr">
              <a:noAutofit/>
            </a:bodyPr>
            <a:lstStyle/>
            <a:p>
              <a:pPr/>
            </a:p>
          </p:txBody>
        </p:sp>
        <p:sp>
          <p:nvSpPr>
            <p:cNvPr id="202" name="Returns an outcome"/>
            <p:cNvSpPr/>
            <p:nvPr/>
          </p:nvSpPr>
          <p:spPr>
            <a:xfrm>
              <a:off x="1764884" y="0"/>
              <a:ext cx="9942093" cy="1806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6" tIns="71436" rIns="71436" bIns="71436" numCol="1" anchor="ctr">
              <a:spAutoFit/>
            </a:bodyPr>
            <a:lstStyle>
              <a:lvl1pPr>
                <a:defRPr b="1" sz="9600">
                  <a:solidFill>
                    <a:srgbClr val="FFFFFF"/>
                  </a:solidFill>
                  <a:latin typeface="Avenir Next Condensed"/>
                  <a:ea typeface="Avenir Next Condensed"/>
                  <a:cs typeface="Avenir Next Condensed"/>
                  <a:sym typeface="Avenir Next Condensed"/>
                </a:defRPr>
              </a:lvl1pPr>
            </a:lstStyle>
            <a:p>
              <a:pPr/>
              <a:r>
                <a:t>Returns an outcome</a:t>
              </a:r>
            </a:p>
          </p:txBody>
        </p:sp>
      </p:gr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2134000" fill="hold"/>
                                        <p:tgtEl>
                                          <p:spTgt spid="192"/>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8" presetID="2" grpId="2" fill="hold">
                                  <p:stCondLst>
                                    <p:cond delay="0"/>
                                  </p:stCondLst>
                                  <p:iterate type="el" backwards="0">
                                    <p:tmAbs val="0"/>
                                  </p:iterate>
                                  <p:childTnLst>
                                    <p:set>
                                      <p:cBhvr>
                                        <p:cTn id="10" fill="hold"/>
                                        <p:tgtEl>
                                          <p:spTgt spid="203"/>
                                        </p:tgtEl>
                                        <p:attrNameLst>
                                          <p:attrName>style.visibility</p:attrName>
                                        </p:attrNameLst>
                                      </p:cBhvr>
                                      <p:to>
                                        <p:strVal val="visible"/>
                                      </p:to>
                                    </p:set>
                                    <p:anim calcmode="lin" valueType="num">
                                      <p:cBhvr>
                                        <p:cTn id="11" dur="1000" fill="hold"/>
                                        <p:tgtEl>
                                          <p:spTgt spid="203"/>
                                        </p:tgtEl>
                                        <p:attrNameLst>
                                          <p:attrName>ppt_x</p:attrName>
                                        </p:attrNameLst>
                                      </p:cBhvr>
                                      <p:tavLst>
                                        <p:tav tm="0">
                                          <p:val>
                                            <p:strVal val="0-#ppt_w/2"/>
                                          </p:val>
                                        </p:tav>
                                        <p:tav tm="100000">
                                          <p:val>
                                            <p:strVal val="#ppt_x"/>
                                          </p:val>
                                        </p:tav>
                                      </p:tavLst>
                                    </p:anim>
                                    <p:anim calcmode="lin" valueType="num">
                                      <p:cBhvr>
                                        <p:cTn id="12"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3" fill="hold" display="0">
                  <p:stCondLst>
                    <p:cond delay="indefinite"/>
                  </p:stCondLst>
                </p:cTn>
                <p:tgtEl>
                  <p:spTgt spid="192"/>
                </p:tgtEl>
              </p:cMediaNode>
            </p:video>
          </p:childTnLst>
        </p:cTn>
      </p:par>
    </p:tnLst>
    <p:bldLst>
      <p:bldP build="whole" bldLvl="1" animBg="1" rev="0" advAuto="0" spid="203"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05" name="Live Demos!…"/>
          <p:cNvSpPr/>
          <p:nvPr/>
        </p:nvSpPr>
        <p:spPr>
          <a:xfrm>
            <a:off x="820118" y="3328670"/>
            <a:ext cx="22743764" cy="7058660"/>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defTabSz="451842">
              <a:defRPr b="1" sz="15840">
                <a:solidFill>
                  <a:srgbClr val="FFFFFF"/>
                </a:solidFill>
                <a:latin typeface="Avenir Next Condensed"/>
                <a:ea typeface="Avenir Next Condensed"/>
                <a:cs typeface="Avenir Next Condensed"/>
                <a:sym typeface="Avenir Next Condensed"/>
              </a:defRPr>
            </a:pPr>
            <a:r>
              <a:t>Live Demos!</a:t>
            </a:r>
          </a:p>
          <a:p>
            <a:pPr defTabSz="451842">
              <a:defRPr b="1" sz="7920">
                <a:solidFill>
                  <a:srgbClr val="FFFFFF"/>
                </a:solidFill>
                <a:latin typeface="Avenir Next Condensed"/>
                <a:ea typeface="Avenir Next Condensed"/>
                <a:cs typeface="Avenir Next Condensed"/>
                <a:sym typeface="Avenir Next Condensed"/>
              </a:defRPr>
            </a:pPr>
            <a:r>
              <a:t>The Hebrides, Opus 26 “Fingal’s Cave” by Mendelssohn</a:t>
            </a:r>
          </a:p>
          <a:p>
            <a:pPr defTabSz="451842">
              <a:defRPr b="1" sz="7920">
                <a:solidFill>
                  <a:srgbClr val="FFFFFF"/>
                </a:solidFill>
                <a:latin typeface="Avenir Next Condensed"/>
                <a:ea typeface="Avenir Next Condensed"/>
                <a:cs typeface="Avenir Next Condensed"/>
                <a:sym typeface="Avenir Next Condensed"/>
              </a:defRPr>
            </a:pPr>
          </a:p>
          <a:p>
            <a:pPr defTabSz="451842">
              <a:defRPr b="1" sz="7920">
                <a:solidFill>
                  <a:srgbClr val="FFFFFF"/>
                </a:solidFill>
                <a:latin typeface="Avenir Next Condensed"/>
                <a:ea typeface="Avenir Next Condensed"/>
                <a:cs typeface="Avenir Next Condensed"/>
                <a:sym typeface="Avenir Next Condensed"/>
              </a:defRPr>
            </a:pPr>
            <a:r>
              <a:t>Timbre: The Color of Sound</a:t>
            </a:r>
          </a:p>
        </p:txBody>
      </p:sp>
      <p:pic>
        <p:nvPicPr>
          <p:cNvPr id="206" name="pasted-image.png" descr="pasted-image.png"/>
          <p:cNvPicPr>
            <a:picLocks noChangeAspect="1"/>
          </p:cNvPicPr>
          <p:nvPr/>
        </p:nvPicPr>
        <p:blipFill>
          <a:blip r:embed="rId2">
            <a:extLst/>
          </a:blip>
          <a:stretch>
            <a:fillRect/>
          </a:stretch>
        </p:blipFill>
        <p:spPr>
          <a:xfrm rot="19702365">
            <a:off x="3352828" y="4491679"/>
            <a:ext cx="17678344" cy="47326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6"/>
                                        </p:tgtEl>
                                        <p:attrNameLst>
                                          <p:attrName>style.visibility</p:attrName>
                                        </p:attrNameLst>
                                      </p:cBhvr>
                                      <p:to>
                                        <p:strVal val="visible"/>
                                      </p:to>
                                    </p:set>
                                    <p:anim calcmode="lin" valueType="num">
                                      <p:cBhvr>
                                        <p:cTn id="7" dur="1000" fill="hold"/>
                                        <p:tgtEl>
                                          <p:spTgt spid="206"/>
                                        </p:tgtEl>
                                        <p:attrNameLst>
                                          <p:attrName>ppt_w</p:attrName>
                                        </p:attrNameLst>
                                      </p:cBhvr>
                                      <p:tavLst>
                                        <p:tav tm="0">
                                          <p:val>
                                            <p:fltVal val="0"/>
                                          </p:val>
                                        </p:tav>
                                        <p:tav tm="100000">
                                          <p:val>
                                            <p:strVal val="#ppt_w"/>
                                          </p:val>
                                        </p:tav>
                                      </p:tavLst>
                                    </p:anim>
                                    <p:anim calcmode="lin" valueType="num">
                                      <p:cBhvr>
                                        <p:cTn id="8" dur="1000" fill="hold"/>
                                        <p:tgtEl>
                                          <p:spTgt spid="2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pasted-image.jpeg" descr="pasted-image.jpeg"/>
          <p:cNvPicPr>
            <a:picLocks noChangeAspect="1"/>
          </p:cNvPicPr>
          <p:nvPr/>
        </p:nvPicPr>
        <p:blipFill>
          <a:blip r:embed="rId2">
            <a:extLst/>
          </a:blip>
          <a:stretch>
            <a:fillRect/>
          </a:stretch>
        </p:blipFill>
        <p:spPr>
          <a:xfrm>
            <a:off x="-24691" y="-1485096"/>
            <a:ext cx="24433383" cy="15270864"/>
          </a:xfrm>
          <a:prstGeom prst="rect">
            <a:avLst/>
          </a:prstGeom>
          <a:ln w="12700">
            <a:miter lim="400000"/>
          </a:ln>
        </p:spPr>
      </p:pic>
      <p:sp>
        <p:nvSpPr>
          <p:cNvPr id="209" name="…new requirements need new approaches"/>
          <p:cNvSpPr/>
          <p:nvPr/>
        </p:nvSpPr>
        <p:spPr>
          <a:xfrm>
            <a:off x="2755230" y="1890275"/>
            <a:ext cx="21448236" cy="2149640"/>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r">
              <a:defRPr b="1" sz="9600">
                <a:latin typeface="Avenir Next Condensed"/>
                <a:ea typeface="Avenir Next Condensed"/>
                <a:cs typeface="Avenir Next Condensed"/>
                <a:sym typeface="Avenir Next Condensed"/>
              </a:defRPr>
            </a:lvl1pPr>
          </a:lstStyle>
          <a:p>
            <a:pPr/>
            <a:r>
              <a:t>…new requirements need new approaches</a:t>
            </a:r>
          </a:p>
        </p:txBody>
      </p:sp>
      <p:sp>
        <p:nvSpPr>
          <p:cNvPr id="210" name="Learning content is changing…"/>
          <p:cNvSpPr/>
          <p:nvPr/>
        </p:nvSpPr>
        <p:spPr>
          <a:xfrm>
            <a:off x="-1" y="-199770"/>
            <a:ext cx="24384001" cy="237861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l">
              <a:defRPr b="1" sz="11200">
                <a:latin typeface="Avenir Next Condensed"/>
                <a:ea typeface="Avenir Next Condensed"/>
                <a:cs typeface="Avenir Next Condensed"/>
                <a:sym typeface="Avenir Next Condensed"/>
              </a:defRPr>
            </a:lvl1pPr>
          </a:lstStyle>
          <a:p>
            <a:pPr/>
            <a:r>
              <a:t>  Learning content is changing…</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aphicFrame>
        <p:nvGraphicFramePr>
          <p:cNvPr id="212" name="2D Stacked Bar Chart"/>
          <p:cNvGraphicFramePr/>
          <p:nvPr/>
        </p:nvGraphicFramePr>
        <p:xfrm>
          <a:off x="1203013" y="2761985"/>
          <a:ext cx="21075337" cy="9285828"/>
        </p:xfrm>
        <a:graphic xmlns:a="http://schemas.openxmlformats.org/drawingml/2006/main">
          <a:graphicData uri="http://schemas.openxmlformats.org/drawingml/2006/chart">
            <c:chart xmlns:c="http://schemas.openxmlformats.org/drawingml/2006/chart" r:id="rId3"/>
          </a:graphicData>
        </a:graphic>
      </p:graphicFrame>
      <p:sp>
        <p:nvSpPr>
          <p:cNvPr id="213" name="Global Education Market Revenue by Geography, 2013-19 ($Billions)"/>
          <p:cNvSpPr/>
          <p:nvPr/>
        </p:nvSpPr>
        <p:spPr>
          <a:xfrm>
            <a:off x="18153744" y="5459774"/>
            <a:ext cx="5734826" cy="2621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b="1" sz="4000">
                <a:solidFill>
                  <a:srgbClr val="595959"/>
                </a:solidFill>
                <a:latin typeface="Futura PT Book"/>
                <a:ea typeface="Futura PT Book"/>
                <a:cs typeface="Futura PT Book"/>
                <a:sym typeface="Futura PT Book"/>
              </a:defRPr>
            </a:lvl1pPr>
          </a:lstStyle>
          <a:p>
            <a:pPr/>
            <a:r>
              <a:t>Global Education Market Revenue by Geography, 2013-19 ($Billions)  </a:t>
            </a:r>
          </a:p>
        </p:txBody>
      </p:sp>
      <p:sp>
        <p:nvSpPr>
          <p:cNvPr id="214" name="26.2"/>
          <p:cNvSpPr/>
          <p:nvPr/>
        </p:nvSpPr>
        <p:spPr>
          <a:xfrm>
            <a:off x="332800" y="10273416"/>
            <a:ext cx="1144290" cy="7524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l" defTabSz="457200">
              <a:defRPr b="1" sz="4000">
                <a:solidFill>
                  <a:srgbClr val="7E7E7E"/>
                </a:solidFill>
                <a:latin typeface="Futura PT Book"/>
                <a:ea typeface="Futura PT Book"/>
                <a:cs typeface="Futura PT Book"/>
                <a:sym typeface="Futura PT Book"/>
              </a:defRPr>
            </a:lvl1pPr>
          </a:lstStyle>
          <a:p>
            <a:pPr/>
            <a:r>
              <a:t>26.2</a:t>
            </a:r>
          </a:p>
        </p:txBody>
      </p:sp>
      <p:sp>
        <p:nvSpPr>
          <p:cNvPr id="215" name="30.9"/>
          <p:cNvSpPr/>
          <p:nvPr/>
        </p:nvSpPr>
        <p:spPr>
          <a:xfrm>
            <a:off x="332800" y="3296086"/>
            <a:ext cx="1144290" cy="7524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lgn="l" defTabSz="457200">
              <a:defRPr b="1" sz="4000">
                <a:solidFill>
                  <a:srgbClr val="7E7E7E"/>
                </a:solidFill>
                <a:latin typeface="Futura PT Book"/>
                <a:ea typeface="Futura PT Book"/>
                <a:cs typeface="Futura PT Book"/>
                <a:sym typeface="Futura PT Book"/>
              </a:defRPr>
            </a:lvl1pPr>
          </a:lstStyle>
          <a:p>
            <a:pPr/>
            <a:r>
              <a:t>30.9</a:t>
            </a:r>
          </a:p>
        </p:txBody>
      </p:sp>
      <p:sp>
        <p:nvSpPr>
          <p:cNvPr id="216" name="Learning content is changing…"/>
          <p:cNvSpPr/>
          <p:nvPr/>
        </p:nvSpPr>
        <p:spPr>
          <a:xfrm>
            <a:off x="-1" y="-199770"/>
            <a:ext cx="24384001" cy="237861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l">
              <a:defRPr b="1" sz="11200">
                <a:latin typeface="Avenir Next Condensed"/>
                <a:ea typeface="Avenir Next Condensed"/>
                <a:cs typeface="Avenir Next Condensed"/>
                <a:sym typeface="Avenir Next Condensed"/>
              </a:defRPr>
            </a:lvl1pPr>
          </a:lstStyle>
          <a:p>
            <a:pPr/>
            <a:r>
              <a:t>  Learning content is changing…</a:t>
            </a:r>
          </a:p>
        </p:txBody>
      </p:sp>
      <p:sp>
        <p:nvSpPr>
          <p:cNvPr id="217" name="In Education"/>
          <p:cNvSpPr/>
          <p:nvPr/>
        </p:nvSpPr>
        <p:spPr>
          <a:xfrm>
            <a:off x="1279079" y="1671620"/>
            <a:ext cx="10768000" cy="1589486"/>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l">
              <a:defRPr sz="6400">
                <a:latin typeface="Avenir Next Condensed"/>
                <a:ea typeface="Avenir Next Condensed"/>
                <a:cs typeface="Avenir Next Condensed"/>
                <a:sym typeface="Avenir Next Condensed"/>
              </a:defRPr>
            </a:lvl1pPr>
          </a:lstStyle>
          <a:p>
            <a:pPr/>
            <a:r>
              <a:t>In Education</a:t>
            </a:r>
          </a:p>
        </p:txBody>
      </p:sp>
      <p:pic>
        <p:nvPicPr>
          <p:cNvPr id="218" name="image1.png" descr="image1.png"/>
          <p:cNvPicPr>
            <a:picLocks noChangeAspect="1"/>
          </p:cNvPicPr>
          <p:nvPr/>
        </p:nvPicPr>
        <p:blipFill>
          <a:blip r:embed="rId4">
            <a:extLst/>
          </a:blip>
          <a:stretch>
            <a:fillRect/>
          </a:stretch>
        </p:blipFill>
        <p:spPr>
          <a:xfrm>
            <a:off x="133520" y="11564616"/>
            <a:ext cx="1275001" cy="356694"/>
          </a:xfrm>
          <a:prstGeom prst="rect">
            <a:avLst/>
          </a:prstGeom>
          <a:ln w="12700">
            <a:miter lim="400000"/>
          </a:ln>
        </p:spPr>
      </p:pic>
      <p:sp>
        <p:nvSpPr>
          <p:cNvPr id="219" name="Line"/>
          <p:cNvSpPr/>
          <p:nvPr/>
        </p:nvSpPr>
        <p:spPr>
          <a:xfrm flipV="1">
            <a:off x="904944" y="4083541"/>
            <a:ext cx="1" cy="6154895"/>
          </a:xfrm>
          <a:prstGeom prst="line">
            <a:avLst/>
          </a:prstGeom>
          <a:ln w="177800">
            <a:solidFill>
              <a:schemeClr val="accent1">
                <a:satOff val="-36923"/>
                <a:lumOff val="30882"/>
              </a:schemeClr>
            </a:solidFill>
            <a:tailEnd type="triangle"/>
          </a:ln>
          <a:effectLst>
            <a:outerShdw sx="100000" sy="100000" kx="0" ky="0" algn="b" rotWithShape="0" blurRad="50800" dist="25400" dir="5400000">
              <a:srgbClr val="000000">
                <a:alpha val="50000"/>
              </a:srgbClr>
            </a:outerShdw>
          </a:effectLst>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ext"/>
          <p:cNvSpPr/>
          <p:nvPr/>
        </p:nvSpPr>
        <p:spPr>
          <a:xfrm>
            <a:off x="1455160" y="151123"/>
            <a:ext cx="534611"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defTabSz="1828800">
              <a:defRPr sz="2400">
                <a:solidFill>
                  <a:srgbClr val="FFFFFF"/>
                </a:solidFill>
                <a:latin typeface="Futura PT Book"/>
                <a:ea typeface="Futura PT Book"/>
                <a:cs typeface="Futura PT Book"/>
                <a:sym typeface="Futura PT Book"/>
              </a:defRPr>
            </a:pPr>
            <a:fld id="{86CB4B4D-7CA3-9044-876B-883B54F8677D}" type="slidenum"/>
            <a:r>
              <a:t>￼</a:t>
            </a:r>
          </a:p>
        </p:txBody>
      </p:sp>
      <p:pic>
        <p:nvPicPr>
          <p:cNvPr id="222" name="Screen Shot 2016-05-17 at 12.17.08 PM.png" descr="Screen Shot 2016-05-17 at 12.17.08 PM.png"/>
          <p:cNvPicPr>
            <a:picLocks noChangeAspect="1"/>
          </p:cNvPicPr>
          <p:nvPr/>
        </p:nvPicPr>
        <p:blipFill>
          <a:blip r:embed="rId3">
            <a:extLst/>
          </a:blip>
          <a:srcRect l="0" t="0" r="3061" b="2429"/>
          <a:stretch>
            <a:fillRect/>
          </a:stretch>
        </p:blipFill>
        <p:spPr>
          <a:xfrm>
            <a:off x="3220442" y="2659062"/>
            <a:ext cx="17393759" cy="8397766"/>
          </a:xfrm>
          <a:prstGeom prst="rect">
            <a:avLst/>
          </a:prstGeom>
          <a:ln w="12700">
            <a:miter lim="400000"/>
          </a:ln>
        </p:spPr>
      </p:pic>
      <p:sp>
        <p:nvSpPr>
          <p:cNvPr id="223" name="Learning content is changing…"/>
          <p:cNvSpPr/>
          <p:nvPr/>
        </p:nvSpPr>
        <p:spPr>
          <a:xfrm>
            <a:off x="-1" y="-199770"/>
            <a:ext cx="24384001" cy="237861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l">
              <a:defRPr b="1" sz="11200">
                <a:latin typeface="Avenir Next Condensed"/>
                <a:ea typeface="Avenir Next Condensed"/>
                <a:cs typeface="Avenir Next Condensed"/>
                <a:sym typeface="Avenir Next Condensed"/>
              </a:defRPr>
            </a:lvl1pPr>
          </a:lstStyle>
          <a:p>
            <a:pPr/>
            <a:r>
              <a:t>  Learning content is changing…</a:t>
            </a:r>
          </a:p>
        </p:txBody>
      </p:sp>
      <p:pic>
        <p:nvPicPr>
          <p:cNvPr id="224" name="image1.png" descr="image1.png"/>
          <p:cNvPicPr>
            <a:picLocks noChangeAspect="1"/>
          </p:cNvPicPr>
          <p:nvPr/>
        </p:nvPicPr>
        <p:blipFill>
          <a:blip r:embed="rId4">
            <a:extLst/>
          </a:blip>
          <a:stretch>
            <a:fillRect/>
          </a:stretch>
        </p:blipFill>
        <p:spPr>
          <a:xfrm>
            <a:off x="133520" y="11564616"/>
            <a:ext cx="1275001" cy="356694"/>
          </a:xfrm>
          <a:prstGeom prst="rect">
            <a:avLst/>
          </a:prstGeom>
          <a:ln w="12700">
            <a:miter lim="400000"/>
          </a:ln>
        </p:spPr>
      </p:pic>
      <p:sp>
        <p:nvSpPr>
          <p:cNvPr id="225" name="In Education"/>
          <p:cNvSpPr/>
          <p:nvPr/>
        </p:nvSpPr>
        <p:spPr>
          <a:xfrm>
            <a:off x="1279079" y="1671620"/>
            <a:ext cx="10768000" cy="1589486"/>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l">
              <a:defRPr sz="6400">
                <a:latin typeface="Avenir Next Condensed"/>
                <a:ea typeface="Avenir Next Condensed"/>
                <a:cs typeface="Avenir Next Condensed"/>
                <a:sym typeface="Avenir Next Condensed"/>
              </a:defRPr>
            </a:lvl1pPr>
          </a:lstStyle>
          <a:p>
            <a:pPr/>
            <a:r>
              <a:t>In Education</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Title"/>
          <p:cNvSpPr/>
          <p:nvPr>
            <p:ph type="ctrTitle"/>
          </p:nvPr>
        </p:nvSpPr>
        <p:spPr>
          <a:prstGeom prst="rect">
            <a:avLst/>
          </a:prstGeom>
        </p:spPr>
        <p:txBody>
          <a:bodyPr/>
          <a:lstStyle/>
          <a:p>
            <a:pPr/>
          </a:p>
        </p:txBody>
      </p:sp>
      <p:sp>
        <p:nvSpPr>
          <p:cNvPr id="228" name="Body"/>
          <p:cNvSpPr/>
          <p:nvPr>
            <p:ph type="subTitle" sz="quarter" idx="1"/>
          </p:nvPr>
        </p:nvSpPr>
        <p:spPr>
          <a:prstGeom prst="rect">
            <a:avLst/>
          </a:prstGeom>
        </p:spPr>
        <p:txBody>
          <a:bodyPr/>
          <a:lstStyle/>
          <a:p>
            <a:pPr/>
          </a:p>
        </p:txBody>
      </p:sp>
      <p:pic>
        <p:nvPicPr>
          <p:cNvPr id="229" name="AAEAAQAAAAAAAA0PAAAAJDUyY2UzZjczLTJlZjQtNDQwZS05M2Q2LWQxMTQzNjUzMzExMQ.jpg" descr="AAEAAQAAAAAAAA0PAAAAJDUyY2UzZjczLTJlZjQtNDQwZS05M2Q2LWQxMTQzNjUzMzExMQ.jpg"/>
          <p:cNvPicPr>
            <a:picLocks noChangeAspect="1"/>
          </p:cNvPicPr>
          <p:nvPr/>
        </p:nvPicPr>
        <p:blipFill>
          <a:blip r:embed="rId2">
            <a:extLst/>
          </a:blip>
          <a:stretch>
            <a:fillRect/>
          </a:stretch>
        </p:blipFill>
        <p:spPr>
          <a:xfrm>
            <a:off x="-26724" y="52525"/>
            <a:ext cx="24437448" cy="13610950"/>
          </a:xfrm>
          <a:prstGeom prst="rect">
            <a:avLst/>
          </a:prstGeom>
          <a:ln w="12700">
            <a:miter lim="400000"/>
          </a:ln>
        </p:spPr>
      </p:pic>
      <p:sp>
        <p:nvSpPr>
          <p:cNvPr id="230" name="Learning content is changing…"/>
          <p:cNvSpPr/>
          <p:nvPr/>
        </p:nvSpPr>
        <p:spPr>
          <a:xfrm>
            <a:off x="-1" y="-199770"/>
            <a:ext cx="24384001" cy="2378615"/>
          </a:xfrm>
          <a:prstGeom prst="rect">
            <a:avLst/>
          </a:prstGeom>
          <a:solidFill>
            <a:srgbClr val="FFFCF3"/>
          </a:solidFill>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l">
              <a:defRPr b="1" sz="11200">
                <a:latin typeface="Avenir Next Condensed"/>
                <a:ea typeface="Avenir Next Condensed"/>
                <a:cs typeface="Avenir Next Condensed"/>
                <a:sym typeface="Avenir Next Condensed"/>
              </a:defRPr>
            </a:lvl1pPr>
          </a:lstStyle>
          <a:p>
            <a:pPr/>
            <a:r>
              <a:t>  Learning content is changing…</a:t>
            </a:r>
          </a:p>
        </p:txBody>
      </p:sp>
      <p:sp>
        <p:nvSpPr>
          <p:cNvPr id="231" name="In Corporate Learning"/>
          <p:cNvSpPr/>
          <p:nvPr/>
        </p:nvSpPr>
        <p:spPr>
          <a:xfrm>
            <a:off x="1279079" y="1671620"/>
            <a:ext cx="10768000" cy="1589486"/>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l">
              <a:defRPr sz="6400">
                <a:latin typeface="Avenir Next Condensed"/>
                <a:ea typeface="Avenir Next Condensed"/>
                <a:cs typeface="Avenir Next Condensed"/>
                <a:sym typeface="Avenir Next Condensed"/>
              </a:defRPr>
            </a:lvl1pPr>
          </a:lstStyle>
          <a:p>
            <a:pPr/>
            <a:r>
              <a:t>In Corporate Learning</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Title"/>
          <p:cNvSpPr/>
          <p:nvPr>
            <p:ph type="ctrTitle"/>
          </p:nvPr>
        </p:nvSpPr>
        <p:spPr>
          <a:prstGeom prst="rect">
            <a:avLst/>
          </a:prstGeom>
        </p:spPr>
        <p:txBody>
          <a:bodyPr/>
          <a:lstStyle/>
          <a:p>
            <a:pPr/>
          </a:p>
        </p:txBody>
      </p:sp>
      <p:sp>
        <p:nvSpPr>
          <p:cNvPr id="234" name="Body"/>
          <p:cNvSpPr/>
          <p:nvPr>
            <p:ph type="subTitle" sz="quarter" idx="1"/>
          </p:nvPr>
        </p:nvSpPr>
        <p:spPr>
          <a:prstGeom prst="rect">
            <a:avLst/>
          </a:prstGeom>
        </p:spPr>
        <p:txBody>
          <a:bodyPr/>
          <a:lstStyle/>
          <a:p>
            <a:pPr/>
          </a:p>
        </p:txBody>
      </p:sp>
      <p:pic>
        <p:nvPicPr>
          <p:cNvPr id="235" name="AAEAAQAAAAAAAArHAAAAJGY1NWRiYjI2LWFiYjMtNDM2ZS05ZDhhLTAwZWFkZDg0MmJjOA.jpg" descr="AAEAAQAAAAAAAArHAAAAJGY1NWRiYjI2LWFiYjMtNDM2ZS05ZDhhLTAwZWFkZDg0MmJjOA.jpg"/>
          <p:cNvPicPr>
            <a:picLocks noChangeAspect="1"/>
          </p:cNvPicPr>
          <p:nvPr/>
        </p:nvPicPr>
        <p:blipFill>
          <a:blip r:embed="rId2">
            <a:extLst/>
          </a:blip>
          <a:srcRect l="2397" t="4272" r="7098" b="35"/>
          <a:stretch>
            <a:fillRect/>
          </a:stretch>
        </p:blipFill>
        <p:spPr>
          <a:xfrm>
            <a:off x="855662" y="0"/>
            <a:ext cx="22672597" cy="137158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Publishing@W3C &amp;…"/>
          <p:cNvSpPr/>
          <p:nvPr>
            <p:ph type="title"/>
          </p:nvPr>
        </p:nvSpPr>
        <p:spPr>
          <a:xfrm>
            <a:off x="4387453" y="625077"/>
            <a:ext cx="15609094" cy="3036096"/>
          </a:xfrm>
          <a:prstGeom prst="rect">
            <a:avLst/>
          </a:prstGeom>
        </p:spPr>
        <p:txBody>
          <a:bodyPr/>
          <a:lstStyle/>
          <a:p>
            <a:pPr defTabSz="607932">
              <a:defRPr sz="8288"/>
            </a:pPr>
            <a:r>
              <a:t>Publishing@W3C &amp;</a:t>
            </a:r>
          </a:p>
          <a:p>
            <a:pPr defTabSz="607932">
              <a:defRPr sz="8288"/>
            </a:pPr>
            <a:r>
              <a:t>The Changing Face of Documents</a:t>
            </a:r>
          </a:p>
        </p:txBody>
      </p:sp>
      <p:pic>
        <p:nvPicPr>
          <p:cNvPr id="143" name="publishing@w3c.png" descr="publishing@w3c.png"/>
          <p:cNvPicPr>
            <a:picLocks noChangeAspect="1"/>
          </p:cNvPicPr>
          <p:nvPr/>
        </p:nvPicPr>
        <p:blipFill>
          <a:blip r:embed="rId3">
            <a:extLst/>
          </a:blip>
          <a:stretch>
            <a:fillRect/>
          </a:stretch>
        </p:blipFill>
        <p:spPr>
          <a:xfrm>
            <a:off x="5502634" y="3620497"/>
            <a:ext cx="13378732" cy="83188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pasted-image.gif" descr="pasted-image.gif"/>
          <p:cNvPicPr>
            <a:picLocks noChangeAspect="1"/>
          </p:cNvPicPr>
          <p:nvPr/>
        </p:nvPicPr>
        <p:blipFill>
          <a:blip r:embed="rId2">
            <a:extLst/>
          </a:blip>
          <a:srcRect l="6045" t="36625" r="6045" b="23104"/>
          <a:stretch>
            <a:fillRect/>
          </a:stretch>
        </p:blipFill>
        <p:spPr>
          <a:xfrm>
            <a:off x="3162752" y="7558884"/>
            <a:ext cx="17551987" cy="6210765"/>
          </a:xfrm>
          <a:prstGeom prst="rect">
            <a:avLst/>
          </a:prstGeom>
          <a:ln w="12700">
            <a:miter lim="400000"/>
          </a:ln>
        </p:spPr>
      </p:pic>
      <p:sp>
        <p:nvSpPr>
          <p:cNvPr id="238" name="The Web…"/>
          <p:cNvSpPr/>
          <p:nvPr/>
        </p:nvSpPr>
        <p:spPr>
          <a:xfrm>
            <a:off x="4832601" y="5057966"/>
            <a:ext cx="4279519" cy="38766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1" sz="7200">
                <a:latin typeface="Avenir Next Condensed"/>
                <a:ea typeface="Avenir Next Condensed"/>
                <a:cs typeface="Avenir Next Condensed"/>
                <a:sym typeface="Avenir Next Condensed"/>
              </a:defRPr>
            </a:pPr>
            <a:r>
              <a:t>The Web</a:t>
            </a:r>
          </a:p>
          <a:p>
            <a:pPr>
              <a:defRPr b="1" sz="7200">
                <a:latin typeface="Avenir Next Condensed"/>
                <a:ea typeface="Avenir Next Condensed"/>
                <a:cs typeface="Avenir Next Condensed"/>
                <a:sym typeface="Avenir Next Condensed"/>
              </a:defRPr>
            </a:pPr>
            <a:r>
              <a:t>of</a:t>
            </a:r>
          </a:p>
          <a:p>
            <a:pPr>
              <a:defRPr b="1" sz="7200">
                <a:latin typeface="Avenir Next Condensed"/>
                <a:ea typeface="Avenir Next Condensed"/>
                <a:cs typeface="Avenir Next Condensed"/>
                <a:sym typeface="Avenir Next Condensed"/>
              </a:defRPr>
            </a:pPr>
            <a:r>
              <a:t>Documents</a:t>
            </a:r>
          </a:p>
        </p:txBody>
      </p:sp>
      <p:sp>
        <p:nvSpPr>
          <p:cNvPr id="239" name="The Web…"/>
          <p:cNvSpPr/>
          <p:nvPr/>
        </p:nvSpPr>
        <p:spPr>
          <a:xfrm>
            <a:off x="14605836" y="5057966"/>
            <a:ext cx="4728489" cy="38766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1" sz="7200">
                <a:latin typeface="Avenir Next Condensed"/>
                <a:ea typeface="Avenir Next Condensed"/>
                <a:cs typeface="Avenir Next Condensed"/>
                <a:sym typeface="Avenir Next Condensed"/>
              </a:defRPr>
            </a:pPr>
            <a:r>
              <a:t>The Web</a:t>
            </a:r>
          </a:p>
          <a:p>
            <a:pPr>
              <a:defRPr b="1" sz="7200">
                <a:latin typeface="Avenir Next Condensed"/>
                <a:ea typeface="Avenir Next Condensed"/>
                <a:cs typeface="Avenir Next Condensed"/>
                <a:sym typeface="Avenir Next Condensed"/>
              </a:defRPr>
            </a:pPr>
            <a:r>
              <a:t>of</a:t>
            </a:r>
          </a:p>
          <a:p>
            <a:pPr>
              <a:defRPr b="1" sz="7200">
                <a:latin typeface="Avenir Next Condensed"/>
                <a:ea typeface="Avenir Next Condensed"/>
                <a:cs typeface="Avenir Next Condensed"/>
                <a:sym typeface="Avenir Next Condensed"/>
              </a:defRPr>
            </a:pPr>
            <a:r>
              <a:t>Applications</a:t>
            </a:r>
          </a:p>
        </p:txBody>
      </p:sp>
      <p:sp>
        <p:nvSpPr>
          <p:cNvPr id="240" name="Reading &amp; Learning need a balanced approach to deliver the richness of the OWP"/>
          <p:cNvSpPr/>
          <p:nvPr/>
        </p:nvSpPr>
        <p:spPr>
          <a:xfrm>
            <a:off x="625771" y="73607"/>
            <a:ext cx="23132459" cy="3999148"/>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defRPr b="1" sz="9600">
                <a:latin typeface="Avenir Next Condensed"/>
                <a:ea typeface="Avenir Next Condensed"/>
                <a:cs typeface="Avenir Next Condensed"/>
                <a:sym typeface="Avenir Next Condensed"/>
              </a:defRPr>
            </a:lvl1pPr>
          </a:lstStyle>
          <a:p>
            <a:pPr/>
            <a:r>
              <a:t>Reading &amp; Learning need a balanced approach to deliver the richness of the OWP</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2" name="This is what…"/>
          <p:cNvSpPr/>
          <p:nvPr/>
        </p:nvSpPr>
        <p:spPr>
          <a:xfrm>
            <a:off x="503332" y="701236"/>
            <a:ext cx="22712350" cy="12313528"/>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defRPr b="1" sz="14400">
                <a:solidFill>
                  <a:srgbClr val="FFFFFF"/>
                </a:solidFill>
                <a:latin typeface="Avenir Next Condensed"/>
                <a:ea typeface="Avenir Next Condensed"/>
                <a:cs typeface="Avenir Next Condensed"/>
                <a:sym typeface="Avenir Next Condensed"/>
              </a:defRPr>
            </a:pPr>
            <a:r>
              <a:t>This is what</a:t>
            </a:r>
          </a:p>
          <a:p>
            <a:pPr>
              <a:defRPr b="1" sz="14400">
                <a:solidFill>
                  <a:schemeClr val="accent3"/>
                </a:solidFill>
                <a:latin typeface="Avenir Next Condensed"/>
                <a:ea typeface="Avenir Next Condensed"/>
                <a:cs typeface="Avenir Next Condensed"/>
                <a:sym typeface="Avenir Next Condensed"/>
              </a:defRPr>
            </a:pPr>
            <a:r>
              <a:t>publishing@w3c</a:t>
            </a:r>
          </a:p>
          <a:p>
            <a:pPr>
              <a:defRPr b="1" sz="14400">
                <a:solidFill>
                  <a:srgbClr val="FFFFFF"/>
                </a:solidFill>
                <a:latin typeface="Avenir Next Condensed"/>
                <a:ea typeface="Avenir Next Condensed"/>
                <a:cs typeface="Avenir Next Condensed"/>
                <a:sym typeface="Avenir Next Condensed"/>
              </a:defRPr>
            </a:pPr>
            <a:r>
              <a:t>is all about!</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4" name="It is the goal of the Publishing Working Group to provide, in concert with other W3C Groups, the necessary technologies on the Open Web Platform to make the combination of traditional publishing and the Web complete in terms of the readers’ needs, portability, distribution, archiving, offline access, or reliable cross referencing."/>
          <p:cNvSpPr/>
          <p:nvPr/>
        </p:nvSpPr>
        <p:spPr>
          <a:xfrm>
            <a:off x="518037" y="805226"/>
            <a:ext cx="23347926" cy="12105548"/>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defTabSz="509349">
              <a:defRPr b="1" sz="8928">
                <a:solidFill>
                  <a:srgbClr val="FFFFFF"/>
                </a:solidFill>
                <a:latin typeface="Avenir Next Condensed"/>
                <a:ea typeface="Avenir Next Condensed"/>
                <a:cs typeface="Avenir Next Condensed"/>
                <a:sym typeface="Avenir Next Condensed"/>
              </a:defRPr>
            </a:pPr>
            <a:r>
              <a:t>It is the goal of the Publishing Working Group </a:t>
            </a:r>
            <a:r>
              <a:rPr>
                <a:solidFill>
                  <a:schemeClr val="accent3"/>
                </a:solidFill>
              </a:rPr>
              <a:t>to provide</a:t>
            </a:r>
            <a:r>
              <a:t>, in concert with other W3C Groups, </a:t>
            </a:r>
            <a:r>
              <a:rPr>
                <a:solidFill>
                  <a:schemeClr val="accent3"/>
                </a:solidFill>
              </a:rPr>
              <a:t>the necessary technologies on the Open Web Platform</a:t>
            </a:r>
            <a:r>
              <a:t> to make </a:t>
            </a:r>
            <a:r>
              <a:rPr>
                <a:solidFill>
                  <a:schemeClr val="accent3"/>
                </a:solidFill>
              </a:rPr>
              <a:t>the combination of traditional publishing and the Web complete</a:t>
            </a:r>
            <a:r>
              <a:t> in terms of the readers’ needs, portability, distribution, archiving, offline access, or reliable cross referencing.</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6" name="In short, all publications—with all their specificities and traditions—should become first-class entities on the Web."/>
          <p:cNvSpPr/>
          <p:nvPr/>
        </p:nvSpPr>
        <p:spPr>
          <a:xfrm>
            <a:off x="518037" y="805226"/>
            <a:ext cx="23347926" cy="12105548"/>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defRPr b="1" sz="9600">
                <a:solidFill>
                  <a:srgbClr val="FFFFFF"/>
                </a:solidFill>
                <a:latin typeface="Avenir Next Condensed"/>
                <a:ea typeface="Avenir Next Condensed"/>
                <a:cs typeface="Avenir Next Condensed"/>
                <a:sym typeface="Avenir Next Condensed"/>
              </a:defRPr>
            </a:pPr>
            <a:r>
              <a:t>In short, </a:t>
            </a:r>
            <a:r>
              <a:rPr>
                <a:solidFill>
                  <a:schemeClr val="accent3"/>
                </a:solidFill>
              </a:rPr>
              <a:t>all publications</a:t>
            </a:r>
            <a:r>
              <a:t>—with all their specificities and traditions—</a:t>
            </a:r>
            <a:r>
              <a:rPr>
                <a:solidFill>
                  <a:schemeClr val="accent3"/>
                </a:solidFill>
              </a:rPr>
              <a:t>should become first-class entities on the Web</a:t>
            </a:r>
            <a:r>
              <a:t>.</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8" name="Text"/>
          <p:cNvSpPr/>
          <p:nvPr/>
        </p:nvSpPr>
        <p:spPr>
          <a:xfrm>
            <a:off x="1455160" y="151123"/>
            <a:ext cx="534611"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defTabSz="1828800">
              <a:defRPr sz="2400">
                <a:solidFill>
                  <a:srgbClr val="FFFFFF"/>
                </a:solidFill>
                <a:latin typeface="Futura PT Book"/>
                <a:ea typeface="Futura PT Book"/>
                <a:cs typeface="Futura PT Book"/>
                <a:sym typeface="Futura PT Book"/>
              </a:defRPr>
            </a:pPr>
            <a:fld id="{86CB4B4D-7CA3-9044-876B-883B54F8677D}" type="slidenum"/>
            <a:r>
              <a:t>￼</a:t>
            </a:r>
          </a:p>
        </p:txBody>
      </p:sp>
      <p:pic>
        <p:nvPicPr>
          <p:cNvPr id="249" name="Screen Shot 2017-04-12 at 9.37.51 AM.png" descr="Screen Shot 2017-04-12 at 9.37.51 AM.png"/>
          <p:cNvPicPr>
            <a:picLocks noChangeAspect="1"/>
          </p:cNvPicPr>
          <p:nvPr/>
        </p:nvPicPr>
        <p:blipFill>
          <a:blip r:embed="rId3">
            <a:extLst/>
          </a:blip>
          <a:stretch>
            <a:fillRect/>
          </a:stretch>
        </p:blipFill>
        <p:spPr>
          <a:xfrm>
            <a:off x="2326048" y="260278"/>
            <a:ext cx="10385833" cy="12403594"/>
          </a:xfrm>
          <a:prstGeom prst="rect">
            <a:avLst/>
          </a:prstGeom>
          <a:ln w="12700">
            <a:miter lim="400000"/>
          </a:ln>
        </p:spPr>
      </p:pic>
      <p:sp>
        <p:nvSpPr>
          <p:cNvPr id="250" name="The charter is available to read……"/>
          <p:cNvSpPr/>
          <p:nvPr/>
        </p:nvSpPr>
        <p:spPr>
          <a:xfrm>
            <a:off x="13740889" y="1139749"/>
            <a:ext cx="7213799" cy="10644651"/>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defRPr b="1" sz="9600">
                <a:latin typeface="Avenir Next Condensed"/>
                <a:ea typeface="Avenir Next Condensed"/>
                <a:cs typeface="Avenir Next Condensed"/>
                <a:sym typeface="Avenir Next Condensed"/>
              </a:defRPr>
            </a:pPr>
            <a:r>
              <a:t>The charter is available to read…</a:t>
            </a:r>
          </a:p>
          <a:p>
            <a:pPr>
              <a:defRPr b="1" sz="9600">
                <a:latin typeface="Avenir Next Condensed"/>
                <a:ea typeface="Avenir Next Condensed"/>
                <a:cs typeface="Avenir Next Condensed"/>
                <a:sym typeface="Avenir Next Condensed"/>
              </a:defRPr>
            </a:pPr>
          </a:p>
          <a:p>
            <a:pPr>
              <a:defRPr b="1" sz="9600">
                <a:latin typeface="Avenir Next Condensed"/>
                <a:ea typeface="Avenir Next Condensed"/>
                <a:cs typeface="Avenir Next Condensed"/>
                <a:sym typeface="Avenir Next Condensed"/>
              </a:defRPr>
            </a:pPr>
            <a:r>
              <a:t>Please vote!</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2" name="Text"/>
          <p:cNvSpPr/>
          <p:nvPr/>
        </p:nvSpPr>
        <p:spPr>
          <a:xfrm>
            <a:off x="1455160" y="151123"/>
            <a:ext cx="534611" cy="551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nchor="ctr">
            <a:spAutoFit/>
          </a:bodyPr>
          <a:lstStyle/>
          <a:p>
            <a:pPr defTabSz="1828800">
              <a:defRPr sz="2400">
                <a:solidFill>
                  <a:srgbClr val="FFFFFF"/>
                </a:solidFill>
                <a:latin typeface="Futura PT Book"/>
                <a:ea typeface="Futura PT Book"/>
                <a:cs typeface="Futura PT Book"/>
                <a:sym typeface="Futura PT Book"/>
              </a:defRPr>
            </a:pPr>
            <a:fld id="{86CB4B4D-7CA3-9044-876B-883B54F8677D}" type="slidenum"/>
            <a:r>
              <a:t>￼</a:t>
            </a:r>
          </a:p>
        </p:txBody>
      </p:sp>
      <p:pic>
        <p:nvPicPr>
          <p:cNvPr id="253" name="publishing@w3c.png" descr="publishing@w3c.png"/>
          <p:cNvPicPr>
            <a:picLocks noChangeAspect="1"/>
          </p:cNvPicPr>
          <p:nvPr/>
        </p:nvPicPr>
        <p:blipFill>
          <a:blip r:embed="rId3">
            <a:extLst/>
          </a:blip>
          <a:stretch>
            <a:fillRect/>
          </a:stretch>
        </p:blipFill>
        <p:spPr>
          <a:xfrm>
            <a:off x="368245" y="238185"/>
            <a:ext cx="15141210" cy="9414785"/>
          </a:xfrm>
          <a:prstGeom prst="rect">
            <a:avLst/>
          </a:prstGeom>
          <a:ln w="12700">
            <a:miter lim="400000"/>
          </a:ln>
        </p:spPr>
      </p:pic>
      <p:sp>
        <p:nvSpPr>
          <p:cNvPr id="254" name="Work is…"/>
          <p:cNvSpPr/>
          <p:nvPr/>
        </p:nvSpPr>
        <p:spPr>
          <a:xfrm>
            <a:off x="16185540" y="237862"/>
            <a:ext cx="7213799" cy="9415431"/>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defTabSz="755808">
              <a:defRPr b="1" sz="8832">
                <a:latin typeface="Avenir Next Condensed"/>
                <a:ea typeface="Avenir Next Condensed"/>
                <a:cs typeface="Avenir Next Condensed"/>
                <a:sym typeface="Avenir Next Condensed"/>
              </a:defRPr>
            </a:pPr>
            <a:r>
              <a:t>Work is</a:t>
            </a:r>
          </a:p>
          <a:p>
            <a:pPr defTabSz="755808">
              <a:defRPr b="1" sz="8832">
                <a:latin typeface="Avenir Next Condensed"/>
                <a:ea typeface="Avenir Next Condensed"/>
                <a:cs typeface="Avenir Next Condensed"/>
                <a:sym typeface="Avenir Next Condensed"/>
              </a:defRPr>
            </a:pPr>
            <a:r>
              <a:t>underway…</a:t>
            </a:r>
          </a:p>
          <a:p>
            <a:pPr defTabSz="755808">
              <a:defRPr b="1" sz="8832">
                <a:latin typeface="Avenir Next Condensed"/>
                <a:ea typeface="Avenir Next Condensed"/>
                <a:cs typeface="Avenir Next Condensed"/>
                <a:sym typeface="Avenir Next Condensed"/>
              </a:defRPr>
            </a:pPr>
          </a:p>
          <a:p>
            <a:pPr defTabSz="755808">
              <a:defRPr b="1" sz="8832">
                <a:latin typeface="Avenir Next Condensed"/>
                <a:ea typeface="Avenir Next Condensed"/>
                <a:cs typeface="Avenir Next Condensed"/>
                <a:sym typeface="Avenir Next Condensed"/>
              </a:defRPr>
            </a:pPr>
            <a:r>
              <a:t>Get involved in one (or more!) of the groups!</a:t>
            </a:r>
          </a:p>
        </p:txBody>
      </p:sp>
      <p:sp>
        <p:nvSpPr>
          <p:cNvPr id="255" name="Let your organizations know about the Publishing@W3C Summit event on November 9-10  (co-located with TPAC)"/>
          <p:cNvSpPr/>
          <p:nvPr/>
        </p:nvSpPr>
        <p:spPr>
          <a:xfrm>
            <a:off x="1406854" y="9925645"/>
            <a:ext cx="19020986" cy="23526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sz="6400">
                <a:latin typeface="Avenir Next Condensed"/>
                <a:ea typeface="Avenir Next Condensed"/>
                <a:cs typeface="Avenir Next Condensed"/>
                <a:sym typeface="Avenir Next Condensed"/>
              </a:defRPr>
            </a:lvl1pPr>
          </a:lstStyle>
          <a:p>
            <a:pPr/>
            <a:r>
              <a:t>Let your organizations know about the Publishing@W3C Summit event on November 9-10  (co-located with TPAC)</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55"/>
                                        </p:tgtEl>
                                        <p:attrNameLst>
                                          <p:attrName>style.visibility</p:attrName>
                                        </p:attrNameLst>
                                      </p:cBhvr>
                                      <p:to>
                                        <p:strVal val="visible"/>
                                      </p:to>
                                    </p:set>
                                    <p:anim calcmode="lin" valueType="num">
                                      <p:cBhvr>
                                        <p:cTn id="7" dur="1000" fill="hold"/>
                                        <p:tgtEl>
                                          <p:spTgt spid="255"/>
                                        </p:tgtEl>
                                        <p:attrNameLst>
                                          <p:attrName>ppt_x</p:attrName>
                                        </p:attrNameLst>
                                      </p:cBhvr>
                                      <p:tavLst>
                                        <p:tav tm="0">
                                          <p:val>
                                            <p:strVal val="0-#ppt_w/2"/>
                                          </p:val>
                                        </p:tav>
                                        <p:tav tm="100000">
                                          <p:val>
                                            <p:strVal val="#ppt_x"/>
                                          </p:val>
                                        </p:tav>
                                      </p:tavLst>
                                    </p:anim>
                                    <p:anim calcmode="lin" valueType="num">
                                      <p:cBhvr>
                                        <p:cTn id="8" dur="1000" fill="hold"/>
                                        <p:tgtEl>
                                          <p:spTgt spid="2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5"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7" name="Thank you for listening!"/>
          <p:cNvSpPr/>
          <p:nvPr>
            <p:ph type="subTitle" sz="quarter" idx="1"/>
          </p:nvPr>
        </p:nvSpPr>
        <p:spPr>
          <a:xfrm>
            <a:off x="4833937" y="321467"/>
            <a:ext cx="14716128" cy="1589488"/>
          </a:xfrm>
          <a:prstGeom prst="rect">
            <a:avLst/>
          </a:prstGeom>
        </p:spPr>
        <p:txBody>
          <a:bodyPr anchor="ctr"/>
          <a:lstStyle>
            <a:lvl1pPr>
              <a:defRPr>
                <a:solidFill>
                  <a:srgbClr val="FFFFFF"/>
                </a:solidFill>
              </a:defRPr>
            </a:lvl1pPr>
          </a:lstStyle>
          <a:p>
            <a:pPr/>
            <a:r>
              <a:t>Thank you for listening!</a:t>
            </a:r>
          </a:p>
        </p:txBody>
      </p:sp>
    </p:spTree>
  </p:cSld>
  <p:clrMapOvr>
    <a:masterClrMapping/>
  </p:clrMapOvr>
  <mc:AlternateContent xmlns:mc="http://schemas.openxmlformats.org/markup-compatibility/2006">
    <mc:Choice xmlns:p14="http://schemas.microsoft.com/office/powerpoint/2010/main" Requires="p14">
      <p:transition spd="fast" advClick="1" p14:dur="750">
        <p:wipe dir="r"/>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5" name="Who Am I?"/>
          <p:cNvSpPr/>
          <p:nvPr>
            <p:ph type="title"/>
          </p:nvPr>
        </p:nvSpPr>
        <p:spPr>
          <a:xfrm>
            <a:off x="4387453" y="625077"/>
            <a:ext cx="15609094" cy="3036096"/>
          </a:xfrm>
          <a:prstGeom prst="rect">
            <a:avLst/>
          </a:prstGeom>
        </p:spPr>
        <p:txBody>
          <a:bodyPr/>
          <a:lstStyle/>
          <a:p>
            <a:pPr/>
            <a:r>
              <a:t>Who Am I?</a:t>
            </a:r>
          </a:p>
        </p:txBody>
      </p:sp>
      <p:sp>
        <p:nvSpPr>
          <p:cNvPr id="146" name="Rick Johnson…"/>
          <p:cNvSpPr/>
          <p:nvPr>
            <p:ph type="body" idx="1"/>
          </p:nvPr>
        </p:nvSpPr>
        <p:spPr>
          <a:xfrm>
            <a:off x="2683763" y="2801712"/>
            <a:ext cx="19016474" cy="8829578"/>
          </a:xfrm>
          <a:prstGeom prst="rect">
            <a:avLst/>
          </a:prstGeom>
        </p:spPr>
        <p:txBody>
          <a:bodyPr/>
          <a:lstStyle/>
          <a:p>
            <a:pPr marL="487715" indent="-487715" defTabSz="649009">
              <a:spcBef>
                <a:spcPts val="1900"/>
              </a:spcBef>
              <a:defRPr sz="3792"/>
            </a:pPr>
            <a:r>
              <a:t>Rick Johnson</a:t>
            </a:r>
          </a:p>
          <a:p>
            <a:pPr marL="487715" indent="-487715" defTabSz="649009">
              <a:spcBef>
                <a:spcPts val="1900"/>
              </a:spcBef>
              <a:defRPr sz="3792"/>
            </a:pPr>
          </a:p>
          <a:p>
            <a:pPr marL="487715" indent="-487715" defTabSz="649009">
              <a:spcBef>
                <a:spcPts val="1900"/>
              </a:spcBef>
              <a:defRPr sz="3792"/>
            </a:pPr>
          </a:p>
          <a:p>
            <a:pPr marL="487715" indent="-487715" defTabSz="649009">
              <a:spcBef>
                <a:spcPts val="1900"/>
              </a:spcBef>
              <a:defRPr sz="3792"/>
            </a:pPr>
          </a:p>
          <a:p>
            <a:pPr marL="487715" indent="-487715" defTabSz="649009">
              <a:spcBef>
                <a:spcPts val="1900"/>
              </a:spcBef>
              <a:defRPr sz="3792"/>
            </a:pPr>
            <a:r>
              <a:t>We are a (happy!) customer of what the W3C has produced!</a:t>
            </a:r>
          </a:p>
          <a:p>
            <a:pPr marL="487715" indent="-487715" defTabSz="649009">
              <a:spcBef>
                <a:spcPts val="1900"/>
              </a:spcBef>
              <a:defRPr sz="3792"/>
            </a:pPr>
            <a:r>
              <a:t>We deliver web and native applications:</a:t>
            </a:r>
          </a:p>
          <a:p>
            <a:pPr lvl="1" marL="838870" indent="-487715" defTabSz="649009">
              <a:spcBef>
                <a:spcPts val="1900"/>
              </a:spcBef>
              <a:defRPr sz="2844"/>
            </a:pPr>
            <a:r>
              <a:t>On 7 different platforms (also the platform behind Follett, Chegg, and Barnes &amp; Noble Education)</a:t>
            </a:r>
          </a:p>
          <a:p>
            <a:pPr lvl="1" marL="838870" indent="-487715" defTabSz="649009">
              <a:spcBef>
                <a:spcPts val="1900"/>
              </a:spcBef>
              <a:defRPr sz="2844"/>
            </a:pPr>
            <a:r>
              <a:t>With WCAG 2.0 AA accessibility (and a 100% score on the fundamental accessibility EPUB tests)</a:t>
            </a:r>
          </a:p>
          <a:p>
            <a:pPr lvl="1" marL="838870" indent="-487715" defTabSz="649009">
              <a:spcBef>
                <a:spcPts val="1900"/>
              </a:spcBef>
              <a:defRPr sz="2844"/>
            </a:pPr>
            <a:r>
              <a:t>Supporting EPUB and PDF, with online or download/offline use</a:t>
            </a:r>
          </a:p>
          <a:p>
            <a:pPr lvl="1" marL="838870" indent="-487715" defTabSz="649009">
              <a:spcBef>
                <a:spcPts val="1900"/>
              </a:spcBef>
              <a:defRPr sz="2844"/>
            </a:pPr>
            <a:r>
              <a:t>Delivering more than 25 million titles a year into the education market</a:t>
            </a:r>
          </a:p>
          <a:p>
            <a:pPr lvl="1" marL="838870" indent="-487715" defTabSz="649009">
              <a:spcBef>
                <a:spcPts val="1900"/>
              </a:spcBef>
              <a:defRPr sz="2844"/>
            </a:pPr>
            <a:r>
              <a:t>To more than 15 million students at 7,000 institutions</a:t>
            </a:r>
          </a:p>
        </p:txBody>
      </p:sp>
      <p:sp>
        <p:nvSpPr>
          <p:cNvPr id="147" name="One of the founders of VitalSource in 1994…"/>
          <p:cNvSpPr/>
          <p:nvPr/>
        </p:nvSpPr>
        <p:spPr>
          <a:xfrm>
            <a:off x="3194182" y="3583651"/>
            <a:ext cx="20428757" cy="2666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21437"/>
          <a:lstStyle/>
          <a:p>
            <a:pPr marL="127000" indent="-127000" algn="l">
              <a:buSzPct val="75000"/>
              <a:buChar char="•"/>
              <a:defRPr sz="2400">
                <a:latin typeface="Geneva"/>
                <a:ea typeface="Geneva"/>
                <a:cs typeface="Geneva"/>
                <a:sym typeface="Geneva"/>
              </a:defRPr>
            </a:pPr>
            <a:r>
              <a:t>One of the founders of VitalSource in 1994</a:t>
            </a:r>
          </a:p>
          <a:p>
            <a:pPr marL="127000" indent="-127000" algn="l">
              <a:buSzPct val="75000"/>
              <a:buChar char="•"/>
              <a:defRPr sz="2400">
                <a:latin typeface="Geneva"/>
                <a:ea typeface="Geneva"/>
                <a:cs typeface="Geneva"/>
                <a:sym typeface="Geneva"/>
              </a:defRPr>
            </a:pPr>
            <a:r>
              <a:t>AC rep for VitalSource | Ingram Content Group</a:t>
            </a:r>
          </a:p>
          <a:p>
            <a:pPr marL="127000" indent="-127000" algn="l">
              <a:buSzPct val="75000"/>
              <a:buChar char="•"/>
              <a:defRPr sz="2400">
                <a:latin typeface="Geneva"/>
                <a:ea typeface="Geneva"/>
                <a:cs typeface="Geneva"/>
                <a:sym typeface="Geneva"/>
              </a:defRPr>
            </a:pPr>
            <a:r>
              <a:t>Board member of the IDPF</a:t>
            </a:r>
          </a:p>
          <a:p>
            <a:pPr marL="127000" indent="-127000" algn="l">
              <a:buSzPct val="75000"/>
              <a:buChar char="•"/>
              <a:defRPr sz="2400">
                <a:latin typeface="Geneva"/>
                <a:ea typeface="Geneva"/>
                <a:cs typeface="Geneva"/>
                <a:sym typeface="Geneva"/>
              </a:defRPr>
            </a:pPr>
            <a:r>
              <a:t>Co-chair of the Publishing Business Group</a:t>
            </a:r>
          </a:p>
          <a:p>
            <a:pPr marL="127000" indent="-127000" algn="l">
              <a:buSzPct val="75000"/>
              <a:buChar char="•"/>
              <a:defRPr sz="2400">
                <a:latin typeface="Geneva"/>
                <a:ea typeface="Geneva"/>
                <a:cs typeface="Geneva"/>
                <a:sym typeface="Geneva"/>
              </a:defRPr>
            </a:pPr>
            <a:r>
              <a:t>Co-chair of the Steering Committee of Publishing@W3C</a:t>
            </a:r>
          </a:p>
          <a:p>
            <a:pPr marL="127000" indent="-127000" algn="l">
              <a:buSzPct val="75000"/>
              <a:buChar char="•"/>
              <a:defRPr sz="2400">
                <a:latin typeface="Geneva"/>
                <a:ea typeface="Geneva"/>
                <a:cs typeface="Geneva"/>
                <a:sym typeface="Geneva"/>
              </a:defRPr>
            </a:pPr>
            <a:r>
              <a:t>Board member of IMS Global</a:t>
            </a:r>
          </a:p>
          <a:p>
            <a:pPr marL="127000" indent="-127000" algn="l">
              <a:buSzPct val="75000"/>
              <a:buChar char="•"/>
              <a:defRPr sz="2400">
                <a:latin typeface="Geneva"/>
                <a:ea typeface="Geneva"/>
                <a:cs typeface="Geneva"/>
                <a:sym typeface="Geneva"/>
              </a:defRPr>
            </a:pPr>
            <a:r>
              <a:t>Chair of BISG’s EPUB Working Group</a:t>
            </a:r>
          </a:p>
          <a:p>
            <a:pPr marL="127000" indent="-127000" algn="l">
              <a:buSzPct val="75000"/>
              <a:buChar char="•"/>
              <a:defRPr sz="2400">
                <a:latin typeface="Geneva"/>
                <a:ea typeface="Geneva"/>
                <a:cs typeface="Geneva"/>
                <a:sym typeface="Geneva"/>
              </a:defRPr>
            </a:pPr>
            <a:r>
              <a:t>Passionate Accessibility Advocate</a:t>
            </a:r>
          </a:p>
          <a:p>
            <a:pPr marL="127000" indent="-127000" algn="l">
              <a:buSzPct val="75000"/>
              <a:buChar char="•"/>
              <a:defRPr sz="2400">
                <a:latin typeface="Geneva"/>
                <a:ea typeface="Geneva"/>
                <a:cs typeface="Geneva"/>
                <a:sym typeface="Geneva"/>
              </a:defRPr>
            </a:pPr>
            <a:r>
              <a:t>23 years in the ’eTextbook’ industry</a:t>
            </a:r>
          </a:p>
          <a:p>
            <a:pPr marL="127000" indent="-127000" algn="l">
              <a:buSzPct val="75000"/>
              <a:buChar char="•"/>
              <a:defRPr sz="2400">
                <a:latin typeface="Geneva"/>
                <a:ea typeface="Geneva"/>
                <a:cs typeface="Geneva"/>
                <a:sym typeface="Geneva"/>
              </a:defRPr>
            </a:pPr>
            <a:r>
              <a:t>12 years at Apple Computer as a National Consulting Engineer</a:t>
            </a:r>
          </a:p>
          <a:p>
            <a:pPr marL="127000" indent="-127000" algn="l">
              <a:buSzPct val="75000"/>
              <a:buChar char="•"/>
              <a:defRPr sz="2400">
                <a:latin typeface="Geneva"/>
                <a:ea typeface="Geneva"/>
                <a:cs typeface="Geneva"/>
                <a:sym typeface="Geneva"/>
              </a:defRPr>
            </a:pPr>
            <a:r>
              <a:t>Co-author of the LTI2 open source sample code</a:t>
            </a:r>
          </a:p>
          <a:p>
            <a:pPr marL="127000" indent="-127000" algn="l">
              <a:buSzPct val="75000"/>
              <a:buChar char="•"/>
              <a:defRPr sz="2400">
                <a:latin typeface="Geneva"/>
                <a:ea typeface="Geneva"/>
                <a:cs typeface="Geneva"/>
                <a:sym typeface="Geneva"/>
              </a:defRPr>
            </a:pPr>
            <a:r>
              <a:t>Co-inventor of 3 international patents around ebook distribution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9" name="World Map.jpg" descr="World Map.jpg"/>
          <p:cNvPicPr>
            <a:picLocks noChangeAspect="1"/>
          </p:cNvPicPr>
          <p:nvPr/>
        </p:nvPicPr>
        <p:blipFill>
          <a:blip r:embed="rId2">
            <a:extLst/>
          </a:blip>
          <a:stretch>
            <a:fillRect/>
          </a:stretch>
        </p:blipFill>
        <p:spPr>
          <a:xfrm>
            <a:off x="-92755" y="10352"/>
            <a:ext cx="24569510" cy="18328448"/>
          </a:xfrm>
          <a:prstGeom prst="rect">
            <a:avLst/>
          </a:prstGeom>
          <a:ln w="12700">
            <a:miter lim="400000"/>
          </a:ln>
        </p:spPr>
      </p:pic>
      <p:sp>
        <p:nvSpPr>
          <p:cNvPr id="150" name="Arabic…"/>
          <p:cNvSpPr/>
          <p:nvPr/>
        </p:nvSpPr>
        <p:spPr>
          <a:xfrm>
            <a:off x="-114300" y="-119502"/>
            <a:ext cx="4024115" cy="13955004"/>
          </a:xfrm>
          <a:prstGeom prst="rect">
            <a:avLst/>
          </a:prstGeom>
          <a:solidFill>
            <a:srgbClr val="FF9300">
              <a:alpha val="25000"/>
            </a:srgbClr>
          </a:solidFill>
          <a:ln w="12700">
            <a:miter lim="400000"/>
          </a:ln>
          <a:extLst>
            <a:ext uri="{C572A759-6A51-4108-AA02-DFA0A04FC94B}">
              <ma14:wrappingTextBoxFlag xmlns:ma14="http://schemas.microsoft.com/office/mac/drawingml/2011/main" val="1"/>
            </a:ext>
          </a:extLst>
        </p:spPr>
        <p:txBody>
          <a:bodyPr lIns="381000" tIns="381000" rIns="381000" bIns="381000">
            <a:normAutofit fontScale="100000" lnSpcReduction="0"/>
          </a:bodyPr>
          <a:lstStyle/>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Arabic</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Bulgarian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Catalan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Chinese-Simplified</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Chinese-Traditional</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Czech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Danish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Dutch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English-UK</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English-US</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Finnish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French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French-Canada</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German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Greek</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Hebrew</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Hindi</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Icelandic</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Irish Gaelic</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Italian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Japanese</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Korean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Magyar (Hungarian)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Norwegian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Polish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Portuguese</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Portuguese-Brazilian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Romanian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Russian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Spanish-Mexico</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Spanish-Spain</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Swedish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Tagalog (Filipino)</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Thai</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Tiếng Việt (Vietnamese)</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Turkish</a:t>
            </a:r>
          </a:p>
          <a:p>
            <a:pPr marL="14731" marR="14731" algn="l" defTabSz="1060703">
              <a:buClr>
                <a:srgbClr val="929292"/>
              </a:buClr>
              <a:buFont typeface="Arial Black"/>
              <a:defRPr sz="2320">
                <a:solidFill>
                  <a:srgbClr val="1C2A55"/>
                </a:solidFill>
                <a:uFill>
                  <a:solidFill>
                    <a:srgbClr val="E8941A"/>
                  </a:solidFill>
                </a:uFill>
                <a:latin typeface="Roboto Medium"/>
                <a:ea typeface="Roboto Medium"/>
                <a:cs typeface="Roboto Medium"/>
                <a:sym typeface="Roboto Medium"/>
              </a:defRPr>
            </a:pPr>
            <a:r>
              <a:t>Welsh</a:t>
            </a:r>
          </a:p>
        </p:txBody>
      </p:sp>
      <p:sp>
        <p:nvSpPr>
          <p:cNvPr id="151" name="Localized in 37 languages,…"/>
          <p:cNvSpPr/>
          <p:nvPr/>
        </p:nvSpPr>
        <p:spPr>
          <a:xfrm>
            <a:off x="3908376" y="-9359"/>
            <a:ext cx="20487321" cy="1910552"/>
          </a:xfrm>
          <a:prstGeom prst="rect">
            <a:avLst/>
          </a:prstGeom>
          <a:solidFill>
            <a:srgbClr val="FF9300">
              <a:alpha val="25000"/>
            </a:srgbClr>
          </a:solidFill>
          <a:ln w="12700">
            <a:miter lim="400000"/>
          </a:ln>
          <a:extLst>
            <a:ext uri="{C572A759-6A51-4108-AA02-DFA0A04FC94B}">
              <ma14:wrappingTextBoxFlag xmlns:ma14="http://schemas.microsoft.com/office/mac/drawingml/2011/main" val="1"/>
            </a:ext>
          </a:extLst>
        </p:spPr>
        <p:txBody>
          <a:bodyPr tIns="91439" bIns="91439">
            <a:spAutoFit/>
          </a:bodyPr>
          <a:lstStyle/>
          <a:p>
            <a:pPr indent="508000" defTabSz="1828800">
              <a:defRPr sz="6000">
                <a:latin typeface="Arial"/>
                <a:ea typeface="Arial"/>
                <a:cs typeface="Arial"/>
                <a:sym typeface="Arial"/>
              </a:defRPr>
            </a:pPr>
            <a:r>
              <a:t>Localized in 37 languages,</a:t>
            </a:r>
          </a:p>
          <a:p>
            <a:pPr indent="508000" defTabSz="1828800">
              <a:defRPr sz="6000">
                <a:latin typeface="Arial"/>
                <a:ea typeface="Arial"/>
                <a:cs typeface="Arial"/>
                <a:sym typeface="Arial"/>
              </a:defRPr>
            </a:pPr>
            <a:r>
              <a:t>with users in 241 countries and territories</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3804 -0.335185" origin="layout" pathEditMode="relative">
                                      <p:cBhvr>
                                        <p:cTn id="6" dur="1000" fill="hold"/>
                                        <p:tgtEl>
                                          <p:spTgt spid="14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58" name="Group"/>
          <p:cNvGrpSpPr/>
          <p:nvPr/>
        </p:nvGrpSpPr>
        <p:grpSpPr>
          <a:xfrm>
            <a:off x="6243629" y="3545017"/>
            <a:ext cx="51553525" cy="10160201"/>
            <a:chOff x="0" y="-23"/>
            <a:chExt cx="51553524" cy="10160199"/>
          </a:xfrm>
        </p:grpSpPr>
        <p:pic>
          <p:nvPicPr>
            <p:cNvPr id="153" name="act of reading.jpg" descr="act of reading.jpg"/>
            <p:cNvPicPr>
              <a:picLocks noChangeAspect="1"/>
            </p:cNvPicPr>
            <p:nvPr/>
          </p:nvPicPr>
          <p:blipFill>
            <a:blip r:embed="rId2">
              <a:extLst/>
            </a:blip>
            <a:stretch>
              <a:fillRect/>
            </a:stretch>
          </p:blipFill>
          <p:spPr>
            <a:xfrm>
              <a:off x="0" y="0"/>
              <a:ext cx="18071355" cy="10160176"/>
            </a:xfrm>
            <a:prstGeom prst="rect">
              <a:avLst/>
            </a:prstGeom>
            <a:ln w="12700" cap="flat">
              <a:noFill/>
              <a:miter lim="400000"/>
            </a:ln>
            <a:effectLst/>
          </p:spPr>
        </p:pic>
        <p:pic>
          <p:nvPicPr>
            <p:cNvPr id="154" name="pasted-image.png" descr="pasted-image.png"/>
            <p:cNvPicPr>
              <a:picLocks noChangeAspect="1"/>
            </p:cNvPicPr>
            <p:nvPr/>
          </p:nvPicPr>
          <p:blipFill>
            <a:blip r:embed="rId3">
              <a:extLst/>
            </a:blip>
            <a:stretch>
              <a:fillRect/>
            </a:stretch>
          </p:blipFill>
          <p:spPr>
            <a:xfrm>
              <a:off x="19205950" y="0"/>
              <a:ext cx="7602580" cy="10160176"/>
            </a:xfrm>
            <a:prstGeom prst="rect">
              <a:avLst/>
            </a:prstGeom>
            <a:ln w="12700" cap="flat">
              <a:noFill/>
              <a:miter lim="400000"/>
            </a:ln>
            <a:effectLst/>
          </p:spPr>
        </p:pic>
        <p:pic>
          <p:nvPicPr>
            <p:cNvPr id="155" name="image33.jpg" descr="image33.jpg"/>
            <p:cNvPicPr>
              <a:picLocks noChangeAspect="1"/>
            </p:cNvPicPr>
            <p:nvPr/>
          </p:nvPicPr>
          <p:blipFill>
            <a:blip r:embed="rId4">
              <a:extLst/>
            </a:blip>
            <a:srcRect l="0" t="718" r="461" b="478"/>
            <a:stretch>
              <a:fillRect/>
            </a:stretch>
          </p:blipFill>
          <p:spPr>
            <a:xfrm rot="16199991">
              <a:off x="38931143" y="-2462738"/>
              <a:ext cx="10159632" cy="15085103"/>
            </a:xfrm>
            <a:custGeom>
              <a:avLst/>
              <a:gdLst/>
              <a:ahLst/>
              <a:cxnLst>
                <a:cxn ang="0">
                  <a:pos x="wd2" y="hd2"/>
                </a:cxn>
                <a:cxn ang="5400000">
                  <a:pos x="wd2" y="hd2"/>
                </a:cxn>
                <a:cxn ang="10800000">
                  <a:pos x="wd2" y="hd2"/>
                </a:cxn>
                <a:cxn ang="16200000">
                  <a:pos x="wd2" y="hd2"/>
                </a:cxn>
              </a:cxnLst>
              <a:rect l="0" t="0" r="r" b="b"/>
              <a:pathLst>
                <a:path w="21594" h="21598" fill="norm" stroke="1" extrusionOk="0">
                  <a:moveTo>
                    <a:pt x="10909" y="0"/>
                  </a:moveTo>
                  <a:cubicBezTo>
                    <a:pt x="6394" y="0"/>
                    <a:pt x="1864" y="10"/>
                    <a:pt x="1577" y="31"/>
                  </a:cubicBezTo>
                  <a:cubicBezTo>
                    <a:pt x="1019" y="70"/>
                    <a:pt x="626" y="189"/>
                    <a:pt x="623" y="318"/>
                  </a:cubicBezTo>
                  <a:cubicBezTo>
                    <a:pt x="620" y="418"/>
                    <a:pt x="482" y="529"/>
                    <a:pt x="360" y="529"/>
                  </a:cubicBezTo>
                  <a:cubicBezTo>
                    <a:pt x="246" y="529"/>
                    <a:pt x="136" y="707"/>
                    <a:pt x="104" y="943"/>
                  </a:cubicBezTo>
                  <a:cubicBezTo>
                    <a:pt x="91" y="1042"/>
                    <a:pt x="62" y="1131"/>
                    <a:pt x="40" y="1140"/>
                  </a:cubicBezTo>
                  <a:cubicBezTo>
                    <a:pt x="12" y="1151"/>
                    <a:pt x="0" y="5560"/>
                    <a:pt x="0" y="10127"/>
                  </a:cubicBezTo>
                  <a:lnTo>
                    <a:pt x="0" y="11204"/>
                  </a:lnTo>
                  <a:cubicBezTo>
                    <a:pt x="3" y="15867"/>
                    <a:pt x="18" y="20428"/>
                    <a:pt x="47" y="20439"/>
                  </a:cubicBezTo>
                  <a:cubicBezTo>
                    <a:pt x="72" y="20450"/>
                    <a:pt x="93" y="20511"/>
                    <a:pt x="93" y="20576"/>
                  </a:cubicBezTo>
                  <a:cubicBezTo>
                    <a:pt x="93" y="20753"/>
                    <a:pt x="224" y="21025"/>
                    <a:pt x="300" y="21005"/>
                  </a:cubicBezTo>
                  <a:cubicBezTo>
                    <a:pt x="395" y="20981"/>
                    <a:pt x="624" y="21195"/>
                    <a:pt x="559" y="21247"/>
                  </a:cubicBezTo>
                  <a:cubicBezTo>
                    <a:pt x="522" y="21277"/>
                    <a:pt x="531" y="21301"/>
                    <a:pt x="592" y="21338"/>
                  </a:cubicBezTo>
                  <a:cubicBezTo>
                    <a:pt x="727" y="21420"/>
                    <a:pt x="1167" y="21543"/>
                    <a:pt x="1436" y="21574"/>
                  </a:cubicBezTo>
                  <a:cubicBezTo>
                    <a:pt x="1583" y="21590"/>
                    <a:pt x="5567" y="21600"/>
                    <a:pt x="10986" y="21597"/>
                  </a:cubicBezTo>
                  <a:lnTo>
                    <a:pt x="20283" y="21593"/>
                  </a:lnTo>
                  <a:lnTo>
                    <a:pt x="20574" y="21520"/>
                  </a:lnTo>
                  <a:cubicBezTo>
                    <a:pt x="20811" y="21460"/>
                    <a:pt x="20860" y="21436"/>
                    <a:pt x="20838" y="21390"/>
                  </a:cubicBezTo>
                  <a:cubicBezTo>
                    <a:pt x="20808" y="21325"/>
                    <a:pt x="21058" y="21188"/>
                    <a:pt x="21206" y="21188"/>
                  </a:cubicBezTo>
                  <a:cubicBezTo>
                    <a:pt x="21331" y="21188"/>
                    <a:pt x="21502" y="20952"/>
                    <a:pt x="21559" y="20703"/>
                  </a:cubicBezTo>
                  <a:cubicBezTo>
                    <a:pt x="21588" y="20572"/>
                    <a:pt x="21600" y="17034"/>
                    <a:pt x="21592" y="10664"/>
                  </a:cubicBezTo>
                  <a:cubicBezTo>
                    <a:pt x="21578" y="307"/>
                    <a:pt x="21584" y="585"/>
                    <a:pt x="21388" y="635"/>
                  </a:cubicBezTo>
                  <a:cubicBezTo>
                    <a:pt x="21312" y="655"/>
                    <a:pt x="21075" y="419"/>
                    <a:pt x="21110" y="358"/>
                  </a:cubicBezTo>
                  <a:cubicBezTo>
                    <a:pt x="21172" y="249"/>
                    <a:pt x="20668" y="75"/>
                    <a:pt x="20159" y="30"/>
                  </a:cubicBezTo>
                  <a:cubicBezTo>
                    <a:pt x="19926" y="10"/>
                    <a:pt x="15424" y="0"/>
                    <a:pt x="10909" y="0"/>
                  </a:cubicBezTo>
                  <a:close/>
                </a:path>
              </a:pathLst>
            </a:custGeom>
            <a:ln w="12700" cap="flat">
              <a:noFill/>
              <a:miter lim="400000"/>
            </a:ln>
            <a:effectLst/>
          </p:spPr>
        </p:pic>
        <p:pic>
          <p:nvPicPr>
            <p:cNvPr id="156" name="droppedImage.png" descr="droppedImage.png"/>
            <p:cNvPicPr>
              <a:picLocks noChangeAspect="1"/>
            </p:cNvPicPr>
            <p:nvPr/>
          </p:nvPicPr>
          <p:blipFill>
            <a:blip r:embed="rId5">
              <a:extLst/>
            </a:blip>
            <a:stretch>
              <a:fillRect/>
            </a:stretch>
          </p:blipFill>
          <p:spPr>
            <a:xfrm>
              <a:off x="37946344" y="521211"/>
              <a:ext cx="12196126" cy="9147092"/>
            </a:xfrm>
            <a:prstGeom prst="rect">
              <a:avLst/>
            </a:prstGeom>
            <a:ln w="12700" cap="flat">
              <a:noFill/>
              <a:miter lim="400000"/>
            </a:ln>
            <a:effectLst/>
          </p:spPr>
        </p:pic>
        <p:pic>
          <p:nvPicPr>
            <p:cNvPr id="157" name="pasted-image.png" descr="pasted-image.png"/>
            <p:cNvPicPr>
              <a:picLocks noChangeAspect="1"/>
            </p:cNvPicPr>
            <p:nvPr/>
          </p:nvPicPr>
          <p:blipFill>
            <a:blip r:embed="rId6">
              <a:extLst/>
            </a:blip>
            <a:srcRect l="0" t="0" r="0" b="0"/>
            <a:stretch>
              <a:fillRect/>
            </a:stretch>
          </p:blipFill>
          <p:spPr>
            <a:xfrm>
              <a:off x="27943125" y="43"/>
              <a:ext cx="7572548" cy="10160001"/>
            </a:xfrm>
            <a:prstGeom prst="rect">
              <a:avLst/>
            </a:prstGeom>
            <a:ln w="12700" cap="flat">
              <a:noFill/>
              <a:miter lim="400000"/>
            </a:ln>
            <a:effectLst/>
          </p:spPr>
        </p:pic>
      </p:grpSp>
      <p:sp>
        <p:nvSpPr>
          <p:cNvPr id="159" name="Not another one of those talks…"/>
          <p:cNvSpPr/>
          <p:nvPr/>
        </p:nvSpPr>
        <p:spPr>
          <a:xfrm>
            <a:off x="259065" y="1965"/>
            <a:ext cx="23865871" cy="3262881"/>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lvl1pPr algn="r" defTabSz="813315">
              <a:defRPr b="1" sz="14256">
                <a:solidFill>
                  <a:srgbClr val="FFFFFF"/>
                </a:solidFill>
                <a:latin typeface="Avenir Next Condensed"/>
                <a:ea typeface="Avenir Next Condensed"/>
                <a:cs typeface="Avenir Next Condensed"/>
                <a:sym typeface="Avenir Next Condensed"/>
              </a:defRPr>
            </a:lvl1pPr>
          </a:lstStyle>
          <a:p>
            <a:pPr/>
            <a:r>
              <a:t>Not another one of those talks…</a:t>
            </a:r>
          </a:p>
        </p:txBody>
      </p:sp>
    </p:spTree>
  </p:cSld>
  <p:clrMapOvr>
    <a:masterClrMapping/>
  </p:clrMapOvr>
  <mc:AlternateContent xmlns:mc="http://schemas.openxmlformats.org/markup-compatibility/2006">
    <mc:Choice xmlns:p14="http://schemas.microsoft.com/office/powerpoint/2010/main" Requires="p14">
      <p:transition spd="slow" advClick="0" advTm="0" p14:dur="20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1.732160 -0.054204" origin="layout" pathEditMode="relative">
                                      <p:cBhvr>
                                        <p:cTn id="6" dur="8000" fill="hold"/>
                                        <p:tgtEl>
                                          <p:spTgt spid="15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xit" nodeType="clickEffect" presetSubtype="1" presetID="2" grpId="2" fill="hold">
                                  <p:stCondLst>
                                    <p:cond delay="0"/>
                                  </p:stCondLst>
                                  <p:iterate type="el" backwards="0">
                                    <p:tmAbs val="0"/>
                                  </p:iterate>
                                  <p:childTnLst>
                                    <p:anim calcmode="lin" valueType="num">
                                      <p:cBhvr>
                                        <p:cTn id="10" dur="1000" fill="hold"/>
                                        <p:tgtEl>
                                          <p:spTgt spid="159"/>
                                        </p:tgtEl>
                                        <p:attrNameLst>
                                          <p:attrName>ppt_x</p:attrName>
                                        </p:attrNameLst>
                                      </p:cBhvr>
                                      <p:tavLst>
                                        <p:tav tm="0">
                                          <p:val>
                                            <p:strVal val="ppt_x"/>
                                          </p:val>
                                        </p:tav>
                                        <p:tav tm="100000">
                                          <p:val>
                                            <p:strVal val="ppt_x"/>
                                          </p:val>
                                        </p:tav>
                                      </p:tavLst>
                                    </p:anim>
                                    <p:anim calcmode="lin" valueType="num">
                                      <p:cBhvr>
                                        <p:cTn id="11" dur="1000" fill="hold"/>
                                        <p:tgtEl>
                                          <p:spTgt spid="159"/>
                                        </p:tgtEl>
                                        <p:attrNameLst>
                                          <p:attrName>ppt_y</p:attrName>
                                        </p:attrNameLst>
                                      </p:cBhvr>
                                      <p:tavLst>
                                        <p:tav tm="0">
                                          <p:val>
                                            <p:strVal val="ppt_y"/>
                                          </p:val>
                                        </p:tav>
                                        <p:tav tm="100000">
                                          <p:val>
                                            <p:strVal val="0-ppt_h/2"/>
                                          </p:val>
                                        </p:tav>
                                      </p:tavLst>
                                    </p:anim>
                                    <p:set>
                                      <p:cBhvr>
                                        <p:cTn id="12" fill="hold">
                                          <p:stCondLst>
                                            <p:cond delay="999"/>
                                          </p:stCondLst>
                                        </p:cTn>
                                        <p:tgtEl>
                                          <p:spTgt spid="1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9"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The…"/>
          <p:cNvSpPr/>
          <p:nvPr>
            <p:ph type="title" idx="4294967295"/>
          </p:nvPr>
        </p:nvSpPr>
        <p:spPr>
          <a:xfrm>
            <a:off x="17667895" y="805226"/>
            <a:ext cx="6221744" cy="12105548"/>
          </a:xfrm>
          <a:prstGeom prst="rect">
            <a:avLst/>
          </a:prstGeom>
        </p:spPr>
        <p:txBody>
          <a:bodyPr/>
          <a:lstStyle/>
          <a:p>
            <a:pPr algn="r" defTabSz="813315">
              <a:defRPr sz="14256">
                <a:solidFill>
                  <a:srgbClr val="FFFFFF"/>
                </a:solidFill>
              </a:defRPr>
            </a:pPr>
            <a:r>
              <a:t>The</a:t>
            </a:r>
          </a:p>
          <a:p>
            <a:pPr algn="r" defTabSz="813315">
              <a:defRPr sz="14256">
                <a:solidFill>
                  <a:srgbClr val="FFFFFF"/>
                </a:solidFill>
              </a:defRPr>
            </a:pPr>
            <a:r>
              <a:t>Act</a:t>
            </a:r>
          </a:p>
          <a:p>
            <a:pPr algn="r" defTabSz="813315">
              <a:defRPr sz="14256">
                <a:solidFill>
                  <a:srgbClr val="FFFFFF"/>
                </a:solidFill>
              </a:defRPr>
            </a:pPr>
            <a:r>
              <a:t>of</a:t>
            </a:r>
          </a:p>
          <a:p>
            <a:pPr algn="r" defTabSz="813315">
              <a:defRPr sz="14256">
                <a:solidFill>
                  <a:srgbClr val="FFFFFF"/>
                </a:solidFill>
              </a:defRPr>
            </a:pPr>
            <a:r>
              <a:t>Reading</a:t>
            </a:r>
          </a:p>
        </p:txBody>
      </p:sp>
      <p:grpSp>
        <p:nvGrpSpPr>
          <p:cNvPr id="165" name="Group"/>
          <p:cNvGrpSpPr/>
          <p:nvPr/>
        </p:nvGrpSpPr>
        <p:grpSpPr>
          <a:xfrm>
            <a:off x="24360368" y="1805454"/>
            <a:ext cx="9779857" cy="10105092"/>
            <a:chOff x="0" y="0"/>
            <a:chExt cx="9779855" cy="10105090"/>
          </a:xfrm>
        </p:grpSpPr>
        <p:pic>
          <p:nvPicPr>
            <p:cNvPr id="162" name="Brace.png" descr="Brace.png"/>
            <p:cNvPicPr>
              <a:picLocks noChangeAspect="1"/>
            </p:cNvPicPr>
            <p:nvPr/>
          </p:nvPicPr>
          <p:blipFill>
            <a:blip r:embed="rId2">
              <a:extLst/>
            </a:blip>
            <a:stretch>
              <a:fillRect/>
            </a:stretch>
          </p:blipFill>
          <p:spPr>
            <a:xfrm flipH="1">
              <a:off x="0" y="0"/>
              <a:ext cx="2826995" cy="10105091"/>
            </a:xfrm>
            <a:prstGeom prst="rect">
              <a:avLst/>
            </a:prstGeom>
            <a:ln w="12700" cap="flat">
              <a:noFill/>
              <a:miter lim="400000"/>
            </a:ln>
            <a:effectLst/>
          </p:spPr>
        </p:pic>
        <p:sp>
          <p:nvSpPr>
            <p:cNvPr id="163" name="OWP"/>
            <p:cNvSpPr/>
            <p:nvPr/>
          </p:nvSpPr>
          <p:spPr>
            <a:xfrm>
              <a:off x="3044604" y="3730158"/>
              <a:ext cx="3690646" cy="26447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6" tIns="71436" rIns="71436" bIns="71436" numCol="1" anchor="ctr">
              <a:spAutoFit/>
            </a:bodyPr>
            <a:lstStyle>
              <a:lvl1pPr algn="r">
                <a:defRPr b="1" sz="14400">
                  <a:solidFill>
                    <a:srgbClr val="FFFFFF"/>
                  </a:solidFill>
                  <a:latin typeface="Avenir Next Condensed"/>
                  <a:ea typeface="Avenir Next Condensed"/>
                  <a:cs typeface="Avenir Next Condensed"/>
                  <a:sym typeface="Avenir Next Condensed"/>
                </a:defRPr>
              </a:lvl1pPr>
            </a:lstStyle>
            <a:p>
              <a:pPr/>
              <a:r>
                <a:t>OWP</a:t>
              </a:r>
            </a:p>
          </p:txBody>
        </p:sp>
        <p:pic>
          <p:nvPicPr>
            <p:cNvPr id="164" name="Brace.png" descr="Brace.png"/>
            <p:cNvPicPr>
              <a:picLocks noChangeAspect="1"/>
            </p:cNvPicPr>
            <p:nvPr/>
          </p:nvPicPr>
          <p:blipFill>
            <a:blip r:embed="rId2">
              <a:extLst/>
            </a:blip>
            <a:stretch>
              <a:fillRect/>
            </a:stretch>
          </p:blipFill>
          <p:spPr>
            <a:xfrm>
              <a:off x="6952860" y="0"/>
              <a:ext cx="2826996" cy="10105091"/>
            </a:xfrm>
            <a:prstGeom prst="rect">
              <a:avLst/>
            </a:prstGeom>
            <a:ln w="12700" cap="flat">
              <a:noFill/>
              <a:miter lim="400000"/>
            </a:ln>
            <a:effectLst/>
          </p:spPr>
        </p:pic>
      </p:grpSp>
      <p:grpSp>
        <p:nvGrpSpPr>
          <p:cNvPr id="168" name="Group"/>
          <p:cNvGrpSpPr/>
          <p:nvPr/>
        </p:nvGrpSpPr>
        <p:grpSpPr>
          <a:xfrm>
            <a:off x="477320" y="2801603"/>
            <a:ext cx="15085131" cy="10159675"/>
            <a:chOff x="-2" y="-67"/>
            <a:chExt cx="15085130" cy="10159674"/>
          </a:xfrm>
        </p:grpSpPr>
        <p:pic>
          <p:nvPicPr>
            <p:cNvPr id="166" name="image33.jpg" descr="image33.jpg"/>
            <p:cNvPicPr>
              <a:picLocks noChangeAspect="1"/>
            </p:cNvPicPr>
            <p:nvPr/>
          </p:nvPicPr>
          <p:blipFill>
            <a:blip r:embed="rId3">
              <a:extLst/>
            </a:blip>
            <a:srcRect l="0" t="718" r="461" b="478"/>
            <a:stretch>
              <a:fillRect/>
            </a:stretch>
          </p:blipFill>
          <p:spPr>
            <a:xfrm rot="16199991">
              <a:off x="2462747" y="-2462782"/>
              <a:ext cx="10159632" cy="15085103"/>
            </a:xfrm>
            <a:custGeom>
              <a:avLst/>
              <a:gdLst/>
              <a:ahLst/>
              <a:cxnLst>
                <a:cxn ang="0">
                  <a:pos x="wd2" y="hd2"/>
                </a:cxn>
                <a:cxn ang="5400000">
                  <a:pos x="wd2" y="hd2"/>
                </a:cxn>
                <a:cxn ang="10800000">
                  <a:pos x="wd2" y="hd2"/>
                </a:cxn>
                <a:cxn ang="16200000">
                  <a:pos x="wd2" y="hd2"/>
                </a:cxn>
              </a:cxnLst>
              <a:rect l="0" t="0" r="r" b="b"/>
              <a:pathLst>
                <a:path w="21594" h="21598" fill="norm" stroke="1" extrusionOk="0">
                  <a:moveTo>
                    <a:pt x="10909" y="0"/>
                  </a:moveTo>
                  <a:cubicBezTo>
                    <a:pt x="6394" y="0"/>
                    <a:pt x="1864" y="10"/>
                    <a:pt x="1577" y="31"/>
                  </a:cubicBezTo>
                  <a:cubicBezTo>
                    <a:pt x="1019" y="70"/>
                    <a:pt x="626" y="189"/>
                    <a:pt x="623" y="318"/>
                  </a:cubicBezTo>
                  <a:cubicBezTo>
                    <a:pt x="620" y="418"/>
                    <a:pt x="482" y="529"/>
                    <a:pt x="360" y="529"/>
                  </a:cubicBezTo>
                  <a:cubicBezTo>
                    <a:pt x="246" y="529"/>
                    <a:pt x="136" y="707"/>
                    <a:pt x="104" y="943"/>
                  </a:cubicBezTo>
                  <a:cubicBezTo>
                    <a:pt x="91" y="1042"/>
                    <a:pt x="62" y="1131"/>
                    <a:pt x="40" y="1140"/>
                  </a:cubicBezTo>
                  <a:cubicBezTo>
                    <a:pt x="12" y="1151"/>
                    <a:pt x="0" y="5560"/>
                    <a:pt x="0" y="10127"/>
                  </a:cubicBezTo>
                  <a:lnTo>
                    <a:pt x="0" y="11204"/>
                  </a:lnTo>
                  <a:cubicBezTo>
                    <a:pt x="3" y="15867"/>
                    <a:pt x="18" y="20428"/>
                    <a:pt x="47" y="20439"/>
                  </a:cubicBezTo>
                  <a:cubicBezTo>
                    <a:pt x="72" y="20450"/>
                    <a:pt x="93" y="20511"/>
                    <a:pt x="93" y="20576"/>
                  </a:cubicBezTo>
                  <a:cubicBezTo>
                    <a:pt x="93" y="20753"/>
                    <a:pt x="224" y="21025"/>
                    <a:pt x="300" y="21005"/>
                  </a:cubicBezTo>
                  <a:cubicBezTo>
                    <a:pt x="395" y="20981"/>
                    <a:pt x="624" y="21195"/>
                    <a:pt x="559" y="21247"/>
                  </a:cubicBezTo>
                  <a:cubicBezTo>
                    <a:pt x="522" y="21277"/>
                    <a:pt x="531" y="21301"/>
                    <a:pt x="592" y="21338"/>
                  </a:cubicBezTo>
                  <a:cubicBezTo>
                    <a:pt x="727" y="21420"/>
                    <a:pt x="1167" y="21543"/>
                    <a:pt x="1436" y="21574"/>
                  </a:cubicBezTo>
                  <a:cubicBezTo>
                    <a:pt x="1583" y="21590"/>
                    <a:pt x="5567" y="21600"/>
                    <a:pt x="10986" y="21597"/>
                  </a:cubicBezTo>
                  <a:lnTo>
                    <a:pt x="20283" y="21593"/>
                  </a:lnTo>
                  <a:lnTo>
                    <a:pt x="20574" y="21520"/>
                  </a:lnTo>
                  <a:cubicBezTo>
                    <a:pt x="20811" y="21460"/>
                    <a:pt x="20860" y="21436"/>
                    <a:pt x="20838" y="21390"/>
                  </a:cubicBezTo>
                  <a:cubicBezTo>
                    <a:pt x="20808" y="21325"/>
                    <a:pt x="21058" y="21188"/>
                    <a:pt x="21206" y="21188"/>
                  </a:cubicBezTo>
                  <a:cubicBezTo>
                    <a:pt x="21331" y="21188"/>
                    <a:pt x="21502" y="20952"/>
                    <a:pt x="21559" y="20703"/>
                  </a:cubicBezTo>
                  <a:cubicBezTo>
                    <a:pt x="21588" y="20572"/>
                    <a:pt x="21600" y="17034"/>
                    <a:pt x="21592" y="10664"/>
                  </a:cubicBezTo>
                  <a:cubicBezTo>
                    <a:pt x="21578" y="307"/>
                    <a:pt x="21584" y="585"/>
                    <a:pt x="21388" y="635"/>
                  </a:cubicBezTo>
                  <a:cubicBezTo>
                    <a:pt x="21312" y="655"/>
                    <a:pt x="21075" y="419"/>
                    <a:pt x="21110" y="358"/>
                  </a:cubicBezTo>
                  <a:cubicBezTo>
                    <a:pt x="21172" y="249"/>
                    <a:pt x="20668" y="75"/>
                    <a:pt x="20159" y="30"/>
                  </a:cubicBezTo>
                  <a:cubicBezTo>
                    <a:pt x="19926" y="10"/>
                    <a:pt x="15424" y="0"/>
                    <a:pt x="10909" y="0"/>
                  </a:cubicBezTo>
                  <a:close/>
                </a:path>
              </a:pathLst>
            </a:custGeom>
            <a:ln w="12700" cap="flat">
              <a:noFill/>
              <a:miter lim="400000"/>
            </a:ln>
            <a:effectLst/>
          </p:spPr>
        </p:pic>
        <p:pic>
          <p:nvPicPr>
            <p:cNvPr id="167" name="droppedImage.png" descr="droppedImage.png"/>
            <p:cNvPicPr>
              <a:picLocks noChangeAspect="1"/>
            </p:cNvPicPr>
            <p:nvPr/>
          </p:nvPicPr>
          <p:blipFill>
            <a:blip r:embed="rId4">
              <a:extLst/>
            </a:blip>
            <a:stretch>
              <a:fillRect/>
            </a:stretch>
          </p:blipFill>
          <p:spPr>
            <a:xfrm>
              <a:off x="1477943" y="521166"/>
              <a:ext cx="12196126" cy="9147093"/>
            </a:xfrm>
            <a:prstGeom prst="rect">
              <a:avLst/>
            </a:prstGeom>
            <a:ln w="12700" cap="flat">
              <a:noFill/>
              <a:miter lim="400000"/>
            </a:ln>
            <a:effectLst/>
          </p:spPr>
        </p:pic>
      </p:grpSp>
      <p:sp>
        <p:nvSpPr>
          <p:cNvPr id="169" name="HTML…"/>
          <p:cNvSpPr/>
          <p:nvPr/>
        </p:nvSpPr>
        <p:spPr>
          <a:xfrm>
            <a:off x="26020380" y="-5932632"/>
            <a:ext cx="7989512" cy="12105549"/>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normAutofit fontScale="100000" lnSpcReduction="0"/>
          </a:bodyPr>
          <a:lstStyle/>
          <a:p>
            <a:pPr algn="l" defTabSz="657224">
              <a:defRPr b="1" sz="11520">
                <a:solidFill>
                  <a:srgbClr val="FFFFFF"/>
                </a:solidFill>
                <a:latin typeface="Avenir Next Condensed"/>
                <a:ea typeface="Avenir Next Condensed"/>
                <a:cs typeface="Avenir Next Condensed"/>
                <a:sym typeface="Avenir Next Condensed"/>
              </a:defRPr>
            </a:pPr>
            <a:r>
              <a:t>HTML</a:t>
            </a:r>
          </a:p>
          <a:p>
            <a:pPr algn="l" defTabSz="657224">
              <a:defRPr b="1" sz="11520">
                <a:solidFill>
                  <a:srgbClr val="FFFFFF"/>
                </a:solidFill>
                <a:latin typeface="Avenir Next Condensed"/>
                <a:ea typeface="Avenir Next Condensed"/>
                <a:cs typeface="Avenir Next Condensed"/>
                <a:sym typeface="Avenir Next Condensed"/>
              </a:defRPr>
            </a:pPr>
            <a:r>
              <a:t>DOM</a:t>
            </a:r>
          </a:p>
          <a:p>
            <a:pPr algn="l" defTabSz="657224">
              <a:defRPr b="1" sz="11520">
                <a:solidFill>
                  <a:srgbClr val="FFFFFF"/>
                </a:solidFill>
                <a:latin typeface="Avenir Next Condensed"/>
                <a:ea typeface="Avenir Next Condensed"/>
                <a:cs typeface="Avenir Next Condensed"/>
                <a:sym typeface="Avenir Next Condensed"/>
              </a:defRPr>
            </a:pPr>
            <a:r>
              <a:t>CSS</a:t>
            </a:r>
          </a:p>
          <a:p>
            <a:pPr algn="l" defTabSz="657224">
              <a:defRPr b="1" sz="11520">
                <a:solidFill>
                  <a:srgbClr val="FFFFFF"/>
                </a:solidFill>
                <a:latin typeface="Avenir Next Condensed"/>
                <a:ea typeface="Avenir Next Condensed"/>
                <a:cs typeface="Avenir Next Condensed"/>
                <a:sym typeface="Avenir Next Condensed"/>
              </a:defRPr>
            </a:pPr>
            <a:r>
              <a:t>SVG</a:t>
            </a:r>
          </a:p>
          <a:p>
            <a:pPr algn="l" defTabSz="657224">
              <a:defRPr b="1" sz="11520">
                <a:solidFill>
                  <a:srgbClr val="FFFFFF"/>
                </a:solidFill>
                <a:latin typeface="Avenir Next Condensed"/>
                <a:ea typeface="Avenir Next Condensed"/>
                <a:cs typeface="Avenir Next Condensed"/>
                <a:sym typeface="Avenir Next Condensed"/>
              </a:defRPr>
            </a:pPr>
            <a:r>
              <a:t>JavaScript</a:t>
            </a:r>
          </a:p>
          <a:p>
            <a:pPr algn="l" defTabSz="657224">
              <a:defRPr b="1" sz="11520">
                <a:solidFill>
                  <a:srgbClr val="FFFFFF"/>
                </a:solidFill>
                <a:latin typeface="Avenir Next Condensed"/>
                <a:ea typeface="Avenir Next Condensed"/>
                <a:cs typeface="Avenir Next Condensed"/>
                <a:sym typeface="Avenir Next Condensed"/>
              </a:defRPr>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2" presetID="2" grpId="1" fill="hold">
                                  <p:stCondLst>
                                    <p:cond delay="0"/>
                                  </p:stCondLst>
                                  <p:iterate type="el" backwards="0">
                                    <p:tmAbs val="0"/>
                                  </p:iterate>
                                  <p:childTnLst>
                                    <p:set>
                                      <p:cBhvr>
                                        <p:cTn id="6" fill="hold"/>
                                        <p:tgtEl>
                                          <p:spTgt spid="161"/>
                                        </p:tgtEl>
                                        <p:attrNameLst>
                                          <p:attrName>style.visibility</p:attrName>
                                        </p:attrNameLst>
                                      </p:cBhvr>
                                      <p:to>
                                        <p:strVal val="visible"/>
                                      </p:to>
                                    </p:set>
                                    <p:anim calcmode="lin" valueType="num">
                                      <p:cBhvr>
                                        <p:cTn id="7" dur="500" fill="hold"/>
                                        <p:tgtEl>
                                          <p:spTgt spid="161"/>
                                        </p:tgtEl>
                                        <p:attrNameLst>
                                          <p:attrName>ppt_x</p:attrName>
                                        </p:attrNameLst>
                                      </p:cBhvr>
                                      <p:tavLst>
                                        <p:tav tm="0">
                                          <p:val>
                                            <p:strVal val="1+#ppt_w/2"/>
                                          </p:val>
                                        </p:tav>
                                        <p:tav tm="100000">
                                          <p:val>
                                            <p:strVal val="#ppt_x"/>
                                          </p:val>
                                        </p:tav>
                                      </p:tavLst>
                                    </p:anim>
                                    <p:anim calcmode="lin" valueType="num">
                                      <p:cBhvr>
                                        <p:cTn id="8"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path" nodeType="clickEffect" presetSubtype="0" presetID="-1" grpId="2" accel="50000" decel="50000" fill="hold">
                                  <p:stCondLst>
                                    <p:cond delay="0"/>
                                  </p:stCondLst>
                                  <p:childTnLst>
                                    <p:animMotion path="M 0.000000 0.000000 L -0.646376 0.795368" origin="layout" pathEditMode="relative">
                                      <p:cBhvr>
                                        <p:cTn id="12" dur="1000" fill="hold"/>
                                        <p:tgtEl>
                                          <p:spTgt spid="168"/>
                                        </p:tgtEl>
                                        <p:attrNameLst>
                                          <p:attrName>ppt_x</p:attrName>
                                          <p:attrName>ppt_y</p:attrName>
                                        </p:attrNameLst>
                                      </p:cBhvr>
                                    </p:animMotion>
                                  </p:childTnLst>
                                </p:cTn>
                              </p:par>
                            </p:childTnLst>
                          </p:cTn>
                        </p:par>
                        <p:par>
                          <p:cTn id="13" fill="hold">
                            <p:stCondLst>
                              <p:cond delay="0"/>
                            </p:stCondLst>
                            <p:childTnLst>
                              <p:par>
                                <p:cTn id="14" presetClass="path" nodeType="withEffect" presetSubtype="0" presetID="-1" grpId="3" accel="50000" decel="50000" fill="hold">
                                  <p:stCondLst>
                                    <p:cond delay="0"/>
                                  </p:stCondLst>
                                  <p:childTnLst>
                                    <p:animMotion path="M 0.000000 0.000000 L -0.703119 0.000000" origin="layout" pathEditMode="relative">
                                      <p:cBhvr>
                                        <p:cTn id="15" dur="1000" fill="hold"/>
                                        <p:tgtEl>
                                          <p:spTgt spid="161"/>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4" accel="50000" decel="50000" fill="hold">
                                  <p:stCondLst>
                                    <p:cond delay="0"/>
                                  </p:stCondLst>
                                  <p:childTnLst>
                                    <p:animMotion path="M 0.000000 0.000000 L -0.699569 -0.000000" origin="layout" pathEditMode="relative">
                                      <p:cBhvr>
                                        <p:cTn id="18" dur="1000" fill="hold"/>
                                        <p:tgtEl>
                                          <p:spTgt spid="165"/>
                                        </p:tgtEl>
                                        <p:attrNameLst>
                                          <p:attrName>ppt_x</p:attrName>
                                          <p:attrName>ppt_y</p:attrName>
                                        </p:attrNameLst>
                                      </p:cBhvr>
                                    </p:animMotion>
                                  </p:childTnLst>
                                </p:cTn>
                              </p:par>
                            </p:childTnLst>
                          </p:cTn>
                        </p:par>
                        <p:par>
                          <p:cTn id="19" fill="hold">
                            <p:stCondLst>
                              <p:cond delay="0"/>
                            </p:stCondLst>
                            <p:childTnLst>
                              <p:par>
                                <p:cTn id="20" presetClass="path" nodeType="withEffect" presetSubtype="0" presetID="-1" grpId="5" accel="50000" decel="50000" fill="hold">
                                  <p:stCondLst>
                                    <p:cond delay="0"/>
                                  </p:stCondLst>
                                  <p:childTnLst>
                                    <p:animMotion path="M 0.000000 0.000000 L -0.363753 0.491241" origin="layout" pathEditMode="relative">
                                      <p:cBhvr>
                                        <p:cTn id="21" dur="1000" fill="hold"/>
                                        <p:tgtEl>
                                          <p:spTgt spid="16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Delivering the Web's original concept of a gigantic library of… publications"/>
          <p:cNvSpPr/>
          <p:nvPr>
            <p:ph type="title" idx="4294967295"/>
          </p:nvPr>
        </p:nvSpPr>
        <p:spPr>
          <a:xfrm>
            <a:off x="659753" y="9469421"/>
            <a:ext cx="23064494" cy="3894818"/>
          </a:xfrm>
          <a:prstGeom prst="rect">
            <a:avLst/>
          </a:prstGeom>
        </p:spPr>
        <p:txBody>
          <a:bodyPr/>
          <a:lstStyle>
            <a:lvl1pPr defTabSz="616148">
              <a:defRPr sz="10800">
                <a:solidFill>
                  <a:srgbClr val="FFFFFF"/>
                </a:solidFill>
              </a:defRPr>
            </a:lvl1pPr>
          </a:lstStyle>
          <a:p>
            <a:pPr/>
            <a:r>
              <a:t>Delivering the Web's original concept of a gigantic library of… publications</a:t>
            </a:r>
          </a:p>
        </p:txBody>
      </p:sp>
      <p:pic>
        <p:nvPicPr>
          <p:cNvPr id="172" name="Library.jpeg" descr="Library.jpeg"/>
          <p:cNvPicPr>
            <a:picLocks noChangeAspect="1"/>
          </p:cNvPicPr>
          <p:nvPr/>
        </p:nvPicPr>
        <p:blipFill>
          <a:blip r:embed="rId2">
            <a:extLst/>
          </a:blip>
          <a:stretch>
            <a:fillRect/>
          </a:stretch>
        </p:blipFill>
        <p:spPr>
          <a:xfrm>
            <a:off x="-1" y="-6164"/>
            <a:ext cx="24384001" cy="92415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the-art-of-learning.jpg" descr="the-art-of-learning.jpg"/>
          <p:cNvPicPr>
            <a:picLocks noChangeAspect="1"/>
          </p:cNvPicPr>
          <p:nvPr/>
        </p:nvPicPr>
        <p:blipFill>
          <a:blip r:embed="rId2">
            <a:extLst/>
          </a:blip>
          <a:stretch>
            <a:fillRect/>
          </a:stretch>
        </p:blipFill>
        <p:spPr>
          <a:xfrm>
            <a:off x="-28550" y="6371"/>
            <a:ext cx="13515976" cy="13716001"/>
          </a:xfrm>
          <a:prstGeom prst="rect">
            <a:avLst/>
          </a:prstGeom>
          <a:ln w="12700">
            <a:miter lim="400000"/>
          </a:ln>
        </p:spPr>
      </p:pic>
      <p:sp>
        <p:nvSpPr>
          <p:cNvPr id="175" name="The…"/>
          <p:cNvSpPr/>
          <p:nvPr>
            <p:ph type="title" idx="4294967295"/>
          </p:nvPr>
        </p:nvSpPr>
        <p:spPr>
          <a:xfrm>
            <a:off x="14638535" y="805226"/>
            <a:ext cx="9251104" cy="12105548"/>
          </a:xfrm>
          <a:prstGeom prst="rect">
            <a:avLst/>
          </a:prstGeom>
        </p:spPr>
        <p:txBody>
          <a:bodyPr/>
          <a:lstStyle/>
          <a:p>
            <a:pPr algn="r">
              <a:defRPr sz="14400">
                <a:solidFill>
                  <a:srgbClr val="FFFFFF"/>
                </a:solidFill>
              </a:defRPr>
            </a:pPr>
            <a:r>
              <a:t>The</a:t>
            </a:r>
          </a:p>
          <a:p>
            <a:pPr algn="r">
              <a:defRPr sz="14400">
                <a:solidFill>
                  <a:srgbClr val="FFFFFF"/>
                </a:solidFill>
              </a:defRPr>
            </a:pPr>
            <a:r>
              <a:t>Act</a:t>
            </a:r>
          </a:p>
          <a:p>
            <a:pPr algn="r">
              <a:defRPr sz="14400">
                <a:solidFill>
                  <a:srgbClr val="FFFFFF"/>
                </a:solidFill>
              </a:defRPr>
            </a:pPr>
            <a:r>
              <a:t>of</a:t>
            </a:r>
          </a:p>
          <a:p>
            <a:pPr algn="r">
              <a:defRPr sz="14400">
                <a:solidFill>
                  <a:srgbClr val="FFFFFF"/>
                </a:solidFill>
              </a:defRPr>
            </a:pPr>
            <a:r>
              <a:t>Learning</a:t>
            </a: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Toffler.jpg" descr="Toffler.jpg"/>
          <p:cNvPicPr>
            <a:picLocks noChangeAspect="1"/>
          </p:cNvPicPr>
          <p:nvPr/>
        </p:nvPicPr>
        <p:blipFill>
          <a:blip r:embed="rId2">
            <a:extLst/>
          </a:blip>
          <a:stretch>
            <a:fillRect/>
          </a:stretch>
        </p:blipFill>
        <p:spPr>
          <a:xfrm>
            <a:off x="158750" y="-1"/>
            <a:ext cx="24066500"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