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 ContentType="image/t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67" r:id="rId2"/>
    <p:sldId id="281" r:id="rId3"/>
    <p:sldId id="282" r:id="rId4"/>
    <p:sldId id="284" r:id="rId5"/>
    <p:sldId id="292" r:id="rId6"/>
    <p:sldId id="283" r:id="rId7"/>
    <p:sldId id="278" r:id="rId8"/>
    <p:sldId id="279" r:id="rId9"/>
    <p:sldId id="280" r:id="rId10"/>
    <p:sldId id="258" r:id="rId11"/>
    <p:sldId id="259" r:id="rId12"/>
    <p:sldId id="260" r:id="rId13"/>
    <p:sldId id="261" r:id="rId14"/>
    <p:sldId id="262" r:id="rId15"/>
    <p:sldId id="263" r:id="rId16"/>
    <p:sldId id="264" r:id="rId17"/>
    <p:sldId id="268" r:id="rId18"/>
    <p:sldId id="269" r:id="rId19"/>
    <p:sldId id="272" r:id="rId20"/>
    <p:sldId id="274" r:id="rId21"/>
    <p:sldId id="276" r:id="rId22"/>
    <p:sldId id="275" r:id="rId23"/>
    <p:sldId id="285" r:id="rId24"/>
    <p:sldId id="286" r:id="rId25"/>
    <p:sldId id="287" r:id="rId26"/>
    <p:sldId id="288" r:id="rId27"/>
    <p:sldId id="289" r:id="rId28"/>
    <p:sldId id="290" r:id="rId29"/>
    <p:sldId id="291" r:id="rId30"/>
    <p:sldId id="294" r:id="rId31"/>
    <p:sldId id="296" r:id="rId32"/>
    <p:sldId id="29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88" autoAdjust="0"/>
    <p:restoredTop sz="94660"/>
  </p:normalViewPr>
  <p:slideViewPr>
    <p:cSldViewPr snapToGrid="0">
      <p:cViewPr varScale="1">
        <p:scale>
          <a:sx n="65" d="100"/>
          <a:sy n="65" d="100"/>
        </p:scale>
        <p:origin x="816"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ABD43B-CAB8-4C84-893A-CBEA43DD8F9F}" type="datetimeFigureOut">
              <a:rPr lang="en-US" smtClean="0"/>
              <a:t>2/6/17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9C9337-3280-40D6-8860-73C86A0B25C0}" type="slidenum">
              <a:rPr lang="en-US" smtClean="0"/>
              <a:t>‹#›</a:t>
            </a:fld>
            <a:endParaRPr lang="en-US"/>
          </a:p>
        </p:txBody>
      </p:sp>
    </p:spTree>
    <p:extLst>
      <p:ext uri="{BB962C8B-B14F-4D97-AF65-F5344CB8AC3E}">
        <p14:creationId xmlns:p14="http://schemas.microsoft.com/office/powerpoint/2010/main" val="1182188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a:spLocks noGrp="1" noRot="1" noChangeAspect="1"/>
          </p:cNvSpPr>
          <p:nvPr>
            <p:ph type="sldImg"/>
          </p:nvPr>
        </p:nvSpPr>
        <p:spPr>
          <a:prstGeom prst="rect">
            <a:avLst/>
          </a:prstGeom>
        </p:spPr>
        <p:txBody>
          <a:bodyPr/>
          <a:lstStyle/>
          <a:p>
            <a:endParaRPr/>
          </a:p>
        </p:txBody>
      </p:sp>
      <p:sp>
        <p:nvSpPr>
          <p:cNvPr id="359" name="Shape 359"/>
          <p:cNvSpPr>
            <a:spLocks noGrp="1"/>
          </p:cNvSpPr>
          <p:nvPr>
            <p:ph type="body" sz="quarter" idx="1"/>
          </p:nvPr>
        </p:nvSpPr>
        <p:spPr>
          <a:prstGeom prst="rect">
            <a:avLst/>
          </a:prstGeom>
        </p:spPr>
        <p:txBody>
          <a:bodyPr/>
          <a:lstStyle/>
          <a:p>
            <a:r>
              <a:t>The web, and it’s standards bodies, usually focuses on the DOM, the white rectangle where all of the content goes. This rectangle is amazing, and getting better all the time.</a:t>
            </a:r>
          </a:p>
        </p:txBody>
      </p:sp>
    </p:spTree>
    <p:extLst>
      <p:ext uri="{BB962C8B-B14F-4D97-AF65-F5344CB8AC3E}">
        <p14:creationId xmlns:p14="http://schemas.microsoft.com/office/powerpoint/2010/main" val="2265109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noRot="1" noChangeAspect="1"/>
          </p:cNvSpPr>
          <p:nvPr>
            <p:ph type="sldImg"/>
          </p:nvPr>
        </p:nvSpPr>
        <p:spPr>
          <a:prstGeom prst="rect">
            <a:avLst/>
          </a:prstGeom>
        </p:spPr>
        <p:txBody>
          <a:bodyPr/>
          <a:lstStyle/>
          <a:p>
            <a:endParaRPr/>
          </a:p>
        </p:txBody>
      </p:sp>
      <p:sp>
        <p:nvSpPr>
          <p:cNvPr id="367" name="Shape 367"/>
          <p:cNvSpPr>
            <a:spLocks noGrp="1"/>
          </p:cNvSpPr>
          <p:nvPr>
            <p:ph type="body" sz="quarter" idx="1"/>
          </p:nvPr>
        </p:nvSpPr>
        <p:spPr>
          <a:prstGeom prst="rect">
            <a:avLst/>
          </a:prstGeom>
        </p:spPr>
        <p:txBody>
          <a:bodyPr/>
          <a:lstStyle/>
          <a:p>
            <a:r>
              <a:t>But what about that address bar at the top? Has it really changed all that much in the list 25 years? We’ve done a bit with auto complete but we are still asking users to type to go anywhere. What’s wrong with this picture? We have taken the most amazing rendering engine on the planet and strapped a command line UI on top of it! Every other mobile app today is taking advantage of the sensors in mobile phones, why can’t the browser do that as well?</a:t>
            </a:r>
          </a:p>
        </p:txBody>
      </p:sp>
    </p:spTree>
    <p:extLst>
      <p:ext uri="{BB962C8B-B14F-4D97-AF65-F5344CB8AC3E}">
        <p14:creationId xmlns:p14="http://schemas.microsoft.com/office/powerpoint/2010/main" val="3401942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xfrm>
            <a:off x="381000" y="685800"/>
            <a:ext cx="6096000" cy="3429000"/>
          </a:xfrm>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lvl1pPr>
              <a:lnSpc>
                <a:spcPct val="125000"/>
              </a:lnSpc>
              <a:defRPr sz="1800">
                <a:latin typeface="Gill Sans"/>
                <a:ea typeface="Gill Sans"/>
                <a:cs typeface="Gill Sans"/>
                <a:sym typeface="Gill Sans"/>
              </a:defRPr>
            </a:lvl1pPr>
          </a:lstStyle>
          <a:p>
            <a:r>
              <a:t>But by being built on the web, we just get better as the web gets better (ServiceWorker)</a:t>
            </a:r>
          </a:p>
        </p:txBody>
      </p:sp>
    </p:spTree>
    <p:extLst>
      <p:ext uri="{BB962C8B-B14F-4D97-AF65-F5344CB8AC3E}">
        <p14:creationId xmlns:p14="http://schemas.microsoft.com/office/powerpoint/2010/main" val="1284428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10B8E7-0E3E-4C51-83F8-C5455D16D273}" type="datetimeFigureOut">
              <a:rPr lang="en-US" smtClean="0"/>
              <a:t>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BACF11-4270-43F6-9960-CA8A6FFEDEC1}" type="slidenum">
              <a:rPr lang="en-US" smtClean="0"/>
              <a:t>‹#›</a:t>
            </a:fld>
            <a:endParaRPr lang="en-US" dirty="0"/>
          </a:p>
        </p:txBody>
      </p:sp>
    </p:spTree>
    <p:extLst>
      <p:ext uri="{BB962C8B-B14F-4D97-AF65-F5344CB8AC3E}">
        <p14:creationId xmlns:p14="http://schemas.microsoft.com/office/powerpoint/2010/main" val="640649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10B8E7-0E3E-4C51-83F8-C5455D16D273}" type="datetimeFigureOut">
              <a:rPr lang="en-US" smtClean="0"/>
              <a:t>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BACF11-4270-43F6-9960-CA8A6FFEDEC1}" type="slidenum">
              <a:rPr lang="en-US" smtClean="0"/>
              <a:t>‹#›</a:t>
            </a:fld>
            <a:endParaRPr lang="en-US" dirty="0"/>
          </a:p>
        </p:txBody>
      </p:sp>
    </p:spTree>
    <p:extLst>
      <p:ext uri="{BB962C8B-B14F-4D97-AF65-F5344CB8AC3E}">
        <p14:creationId xmlns:p14="http://schemas.microsoft.com/office/powerpoint/2010/main" val="1507978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10B8E7-0E3E-4C51-83F8-C5455D16D273}" type="datetimeFigureOut">
              <a:rPr lang="en-US" smtClean="0"/>
              <a:t>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BACF11-4270-43F6-9960-CA8A6FFEDEC1}" type="slidenum">
              <a:rPr lang="en-US" smtClean="0"/>
              <a:t>‹#›</a:t>
            </a:fld>
            <a:endParaRPr lang="en-US" dirty="0"/>
          </a:p>
        </p:txBody>
      </p:sp>
    </p:spTree>
    <p:extLst>
      <p:ext uri="{BB962C8B-B14F-4D97-AF65-F5344CB8AC3E}">
        <p14:creationId xmlns:p14="http://schemas.microsoft.com/office/powerpoint/2010/main" val="3203973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6864748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10B8E7-0E3E-4C51-83F8-C5455D16D273}" type="datetimeFigureOut">
              <a:rPr lang="en-US" smtClean="0"/>
              <a:t>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BACF11-4270-43F6-9960-CA8A6FFEDEC1}" type="slidenum">
              <a:rPr lang="en-US" smtClean="0"/>
              <a:t>‹#›</a:t>
            </a:fld>
            <a:endParaRPr lang="en-US" dirty="0"/>
          </a:p>
        </p:txBody>
      </p:sp>
    </p:spTree>
    <p:extLst>
      <p:ext uri="{BB962C8B-B14F-4D97-AF65-F5344CB8AC3E}">
        <p14:creationId xmlns:p14="http://schemas.microsoft.com/office/powerpoint/2010/main" val="2493182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10B8E7-0E3E-4C51-83F8-C5455D16D273}" type="datetimeFigureOut">
              <a:rPr lang="en-US" smtClean="0"/>
              <a:t>2/6/17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BACF11-4270-43F6-9960-CA8A6FFEDEC1}" type="slidenum">
              <a:rPr lang="en-US" smtClean="0"/>
              <a:t>‹#›</a:t>
            </a:fld>
            <a:endParaRPr lang="en-US" dirty="0"/>
          </a:p>
        </p:txBody>
      </p:sp>
    </p:spTree>
    <p:extLst>
      <p:ext uri="{BB962C8B-B14F-4D97-AF65-F5344CB8AC3E}">
        <p14:creationId xmlns:p14="http://schemas.microsoft.com/office/powerpoint/2010/main" val="3187502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10B8E7-0E3E-4C51-83F8-C5455D16D273}" type="datetimeFigureOut">
              <a:rPr lang="en-US" smtClean="0"/>
              <a:t>2/6/17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BACF11-4270-43F6-9960-CA8A6FFEDEC1}" type="slidenum">
              <a:rPr lang="en-US" smtClean="0"/>
              <a:t>‹#›</a:t>
            </a:fld>
            <a:endParaRPr lang="en-US" dirty="0"/>
          </a:p>
        </p:txBody>
      </p:sp>
    </p:spTree>
    <p:extLst>
      <p:ext uri="{BB962C8B-B14F-4D97-AF65-F5344CB8AC3E}">
        <p14:creationId xmlns:p14="http://schemas.microsoft.com/office/powerpoint/2010/main" val="1323551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10B8E7-0E3E-4C51-83F8-C5455D16D273}" type="datetimeFigureOut">
              <a:rPr lang="en-US" smtClean="0"/>
              <a:t>2/6/17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BACF11-4270-43F6-9960-CA8A6FFEDEC1}" type="slidenum">
              <a:rPr lang="en-US" smtClean="0"/>
              <a:t>‹#›</a:t>
            </a:fld>
            <a:endParaRPr lang="en-US" dirty="0"/>
          </a:p>
        </p:txBody>
      </p:sp>
    </p:spTree>
    <p:extLst>
      <p:ext uri="{BB962C8B-B14F-4D97-AF65-F5344CB8AC3E}">
        <p14:creationId xmlns:p14="http://schemas.microsoft.com/office/powerpoint/2010/main" val="955921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10B8E7-0E3E-4C51-83F8-C5455D16D273}" type="datetimeFigureOut">
              <a:rPr lang="en-US" smtClean="0"/>
              <a:t>2/6/17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BACF11-4270-43F6-9960-CA8A6FFEDEC1}" type="slidenum">
              <a:rPr lang="en-US" smtClean="0"/>
              <a:t>‹#›</a:t>
            </a:fld>
            <a:endParaRPr lang="en-US" dirty="0"/>
          </a:p>
        </p:txBody>
      </p:sp>
    </p:spTree>
    <p:extLst>
      <p:ext uri="{BB962C8B-B14F-4D97-AF65-F5344CB8AC3E}">
        <p14:creationId xmlns:p14="http://schemas.microsoft.com/office/powerpoint/2010/main" val="2014903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10B8E7-0E3E-4C51-83F8-C5455D16D273}" type="datetimeFigureOut">
              <a:rPr lang="en-US" smtClean="0"/>
              <a:t>2/6/17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BACF11-4270-43F6-9960-CA8A6FFEDEC1}" type="slidenum">
              <a:rPr lang="en-US" smtClean="0"/>
              <a:t>‹#›</a:t>
            </a:fld>
            <a:endParaRPr lang="en-US" dirty="0"/>
          </a:p>
        </p:txBody>
      </p:sp>
    </p:spTree>
    <p:extLst>
      <p:ext uri="{BB962C8B-B14F-4D97-AF65-F5344CB8AC3E}">
        <p14:creationId xmlns:p14="http://schemas.microsoft.com/office/powerpoint/2010/main" val="3249121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10B8E7-0E3E-4C51-83F8-C5455D16D273}" type="datetimeFigureOut">
              <a:rPr lang="en-US" smtClean="0"/>
              <a:t>2/6/17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BACF11-4270-43F6-9960-CA8A6FFEDEC1}" type="slidenum">
              <a:rPr lang="en-US" smtClean="0"/>
              <a:t>‹#›</a:t>
            </a:fld>
            <a:endParaRPr lang="en-US" dirty="0"/>
          </a:p>
        </p:txBody>
      </p:sp>
    </p:spTree>
    <p:extLst>
      <p:ext uri="{BB962C8B-B14F-4D97-AF65-F5344CB8AC3E}">
        <p14:creationId xmlns:p14="http://schemas.microsoft.com/office/powerpoint/2010/main" val="425519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10B8E7-0E3E-4C51-83F8-C5455D16D273}" type="datetimeFigureOut">
              <a:rPr lang="en-US" smtClean="0"/>
              <a:t>2/6/17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BACF11-4270-43F6-9960-CA8A6FFEDEC1}" type="slidenum">
              <a:rPr lang="en-US" smtClean="0"/>
              <a:t>‹#›</a:t>
            </a:fld>
            <a:endParaRPr lang="en-US" dirty="0"/>
          </a:p>
        </p:txBody>
      </p:sp>
    </p:spTree>
    <p:extLst>
      <p:ext uri="{BB962C8B-B14F-4D97-AF65-F5344CB8AC3E}">
        <p14:creationId xmlns:p14="http://schemas.microsoft.com/office/powerpoint/2010/main" val="2454002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10B8E7-0E3E-4C51-83F8-C5455D16D273}" type="datetimeFigureOut">
              <a:rPr lang="en-US" smtClean="0"/>
              <a:t>2/6/17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BACF11-4270-43F6-9960-CA8A6FFEDEC1}" type="slidenum">
              <a:rPr lang="en-US" smtClean="0"/>
              <a:t>‹#›</a:t>
            </a:fld>
            <a:endParaRPr lang="en-US" dirty="0"/>
          </a:p>
        </p:txBody>
      </p:sp>
    </p:spTree>
    <p:extLst>
      <p:ext uri="{BB962C8B-B14F-4D97-AF65-F5344CB8AC3E}">
        <p14:creationId xmlns:p14="http://schemas.microsoft.com/office/powerpoint/2010/main" val="4127857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0.png"/><Relationship Id="rId21" Type="http://schemas.openxmlformats.org/officeDocument/2006/relationships/image" Target="../media/image25.png"/><Relationship Id="rId7" Type="http://schemas.openxmlformats.org/officeDocument/2006/relationships/image" Target="../media/image24.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26.png"/><Relationship Id="rId2" Type="http://schemas.openxmlformats.org/officeDocument/2006/relationships/image" Target="../media/image19.png"/><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1.png"/><Relationship Id="rId24" Type="http://schemas.openxmlformats.org/officeDocument/2006/relationships/image" Target="../media/image42.png"/><Relationship Id="rId5" Type="http://schemas.openxmlformats.org/officeDocument/2006/relationships/image" Target="../media/image22.png"/><Relationship Id="rId15" Type="http://schemas.openxmlformats.org/officeDocument/2006/relationships/image" Target="../media/image35.png"/><Relationship Id="rId23" Type="http://schemas.openxmlformats.org/officeDocument/2006/relationships/image" Target="../media/image41.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1.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1.png"/><Relationship Id="rId21"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26.png"/><Relationship Id="rId2" Type="http://schemas.openxmlformats.org/officeDocument/2006/relationships/image" Target="../media/image19.png"/><Relationship Id="rId16" Type="http://schemas.openxmlformats.org/officeDocument/2006/relationships/image" Target="../media/image37.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2.png"/><Relationship Id="rId24" Type="http://schemas.openxmlformats.org/officeDocument/2006/relationships/image" Target="../media/image42.png"/><Relationship Id="rId5" Type="http://schemas.openxmlformats.org/officeDocument/2006/relationships/image" Target="../media/image23.png"/><Relationship Id="rId15" Type="http://schemas.openxmlformats.org/officeDocument/2006/relationships/image" Target="../media/image36.png"/><Relationship Id="rId23" Type="http://schemas.openxmlformats.org/officeDocument/2006/relationships/image" Target="../media/image41.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2.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1.png"/><Relationship Id="rId21"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image" Target="../media/image19.png"/><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1.png"/><Relationship Id="rId5" Type="http://schemas.openxmlformats.org/officeDocument/2006/relationships/image" Target="../media/image43.png"/><Relationship Id="rId15" Type="http://schemas.openxmlformats.org/officeDocument/2006/relationships/image" Target="../media/image35.png"/><Relationship Id="rId23" Type="http://schemas.openxmlformats.org/officeDocument/2006/relationships/image" Target="../media/image27.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2.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6.tif"/><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47.png"/><Relationship Id="rId4"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49.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7.wdp"/><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7.wdp"/><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3.png"/><Relationship Id="rId7"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2.png"/><Relationship Id="rId5" Type="http://schemas.microsoft.com/office/2007/relationships/hdphoto" Target="../media/hdphoto3.wdp"/><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3.png"/><Relationship Id="rId7"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2.png"/><Relationship Id="rId5" Type="http://schemas.microsoft.com/office/2007/relationships/hdphoto" Target="../media/hdphoto3.wdp"/><Relationship Id="rId4" Type="http://schemas.openxmlformats.org/officeDocument/2006/relationships/image" Target="../media/image48.pn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7.xml"/><Relationship Id="rId7" Type="http://schemas.microsoft.com/office/2007/relationships/hdphoto" Target="../media/hdphoto3.wdp"/><Relationship Id="rId12" Type="http://schemas.openxmlformats.org/officeDocument/2006/relationships/image" Target="../media/image56.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48.png"/><Relationship Id="rId11" Type="http://schemas.openxmlformats.org/officeDocument/2006/relationships/image" Target="../media/image55.png"/><Relationship Id="rId5" Type="http://schemas.openxmlformats.org/officeDocument/2006/relationships/image" Target="../media/image53.png"/><Relationship Id="rId10" Type="http://schemas.openxmlformats.org/officeDocument/2006/relationships/image" Target="../media/image54.jpeg"/><Relationship Id="rId4" Type="http://schemas.openxmlformats.org/officeDocument/2006/relationships/image" Target="../media/image20.png"/><Relationship Id="rId9" Type="http://schemas.microsoft.com/office/2007/relationships/hdphoto" Target="../media/hdphoto7.wdp"/></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jpeg"/><Relationship Id="rId3" Type="http://schemas.openxmlformats.org/officeDocument/2006/relationships/slideLayout" Target="../slideLayouts/slideLayout7.xml"/><Relationship Id="rId7" Type="http://schemas.microsoft.com/office/2007/relationships/hdphoto" Target="../media/hdphoto3.wdp"/><Relationship Id="rId12" Type="http://schemas.openxmlformats.org/officeDocument/2006/relationships/image" Target="../media/image56.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48.png"/><Relationship Id="rId11" Type="http://schemas.openxmlformats.org/officeDocument/2006/relationships/image" Target="../media/image55.png"/><Relationship Id="rId5" Type="http://schemas.openxmlformats.org/officeDocument/2006/relationships/image" Target="../media/image53.png"/><Relationship Id="rId10" Type="http://schemas.openxmlformats.org/officeDocument/2006/relationships/image" Target="../media/image54.jpeg"/><Relationship Id="rId4" Type="http://schemas.openxmlformats.org/officeDocument/2006/relationships/image" Target="../media/image20.png"/><Relationship Id="rId9" Type="http://schemas.microsoft.com/office/2007/relationships/hdphoto" Target="../media/hdphoto7.wdp"/></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jpeg"/><Relationship Id="rId3" Type="http://schemas.openxmlformats.org/officeDocument/2006/relationships/slideLayout" Target="../slideLayouts/slideLayout7.xml"/><Relationship Id="rId7" Type="http://schemas.microsoft.com/office/2007/relationships/hdphoto" Target="../media/hdphoto3.wdp"/><Relationship Id="rId12" Type="http://schemas.openxmlformats.org/officeDocument/2006/relationships/image" Target="../media/image56.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48.png"/><Relationship Id="rId11" Type="http://schemas.openxmlformats.org/officeDocument/2006/relationships/image" Target="../media/image55.png"/><Relationship Id="rId5" Type="http://schemas.openxmlformats.org/officeDocument/2006/relationships/image" Target="../media/image53.png"/><Relationship Id="rId10" Type="http://schemas.openxmlformats.org/officeDocument/2006/relationships/image" Target="../media/image54.jpeg"/><Relationship Id="rId4" Type="http://schemas.openxmlformats.org/officeDocument/2006/relationships/image" Target="../media/image20.png"/><Relationship Id="rId9"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png"/><Relationship Id="rId1" Type="http://schemas.openxmlformats.org/officeDocument/2006/relationships/slideLayout" Target="../slideLayouts/slideLayout12.xml"/><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8.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2.png"/><Relationship Id="rId5" Type="http://schemas.microsoft.com/office/2007/relationships/hdphoto" Target="../media/hdphoto10.wdp"/><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p:nvPr/>
        </p:nvSpPr>
        <p:spPr>
          <a:xfrm>
            <a:off x="3267573" y="1274164"/>
            <a:ext cx="6206827" cy="882293"/>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8100">
                <a:solidFill>
                  <a:srgbClr val="4083C4"/>
                </a:solidFill>
                <a:latin typeface="Archivo Black"/>
                <a:ea typeface="Archivo Black"/>
                <a:cs typeface="Archivo Black"/>
                <a:sym typeface="Archivo Black"/>
              </a:defRPr>
            </a:lvl1pPr>
          </a:lstStyle>
          <a:p>
            <a:r>
              <a:rPr lang="en-US" sz="5400" dirty="0">
                <a:latin typeface="Roboto"/>
              </a:rPr>
              <a:t>Humility and the </a:t>
            </a:r>
            <a:r>
              <a:rPr lang="en-US" sz="5400" dirty="0" err="1">
                <a:latin typeface="Roboto"/>
              </a:rPr>
              <a:t>IoT</a:t>
            </a:r>
            <a:endParaRPr sz="5400" dirty="0">
              <a:latin typeface="Roboto"/>
            </a:endParaRPr>
          </a:p>
        </p:txBody>
      </p:sp>
      <p:sp>
        <p:nvSpPr>
          <p:cNvPr id="120" name="Shape 120"/>
          <p:cNvSpPr/>
          <p:nvPr/>
        </p:nvSpPr>
        <p:spPr>
          <a:xfrm>
            <a:off x="4017140" y="4075283"/>
            <a:ext cx="3114635" cy="1282402"/>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gn="l">
              <a:defRPr>
                <a:solidFill>
                  <a:srgbClr val="53585F"/>
                </a:solidFill>
                <a:latin typeface="Roboto"/>
                <a:ea typeface="Roboto"/>
                <a:cs typeface="Roboto"/>
                <a:sym typeface="Roboto"/>
              </a:defRPr>
            </a:pPr>
            <a:r>
              <a:rPr sz="2400" dirty="0"/>
              <a:t>@</a:t>
            </a:r>
            <a:r>
              <a:rPr sz="2400" dirty="0" err="1"/>
              <a:t>scottjens</a:t>
            </a:r>
            <a:r>
              <a:rPr sz="3200" b="1" dirty="0" err="1"/>
              <a:t>o</a:t>
            </a:r>
            <a:r>
              <a:rPr sz="2400" dirty="0" err="1"/>
              <a:t>n</a:t>
            </a:r>
            <a:endParaRPr sz="2400" dirty="0"/>
          </a:p>
          <a:p>
            <a:pPr algn="l">
              <a:lnSpc>
                <a:spcPct val="200000"/>
              </a:lnSpc>
              <a:defRPr>
                <a:solidFill>
                  <a:srgbClr val="53585F"/>
                </a:solidFill>
                <a:latin typeface="Roboto"/>
                <a:ea typeface="Roboto"/>
                <a:cs typeface="Roboto"/>
                <a:sym typeface="Roboto"/>
              </a:defRPr>
            </a:pPr>
            <a:r>
              <a:rPr sz="2400" dirty="0"/>
              <a:t>scottj@google.com</a:t>
            </a:r>
          </a:p>
        </p:txBody>
      </p:sp>
      <p:sp>
        <p:nvSpPr>
          <p:cNvPr id="121" name="Shape 121"/>
          <p:cNvSpPr/>
          <p:nvPr/>
        </p:nvSpPr>
        <p:spPr>
          <a:xfrm>
            <a:off x="3299101" y="2211748"/>
            <a:ext cx="6329886" cy="1036181"/>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gn="l">
              <a:defRPr sz="6400">
                <a:solidFill>
                  <a:srgbClr val="4083C4"/>
                </a:solidFill>
                <a:latin typeface="Roboto"/>
                <a:ea typeface="Roboto"/>
                <a:cs typeface="Roboto"/>
                <a:sym typeface="Roboto"/>
              </a:defRPr>
            </a:lvl1pPr>
          </a:lstStyle>
          <a:p>
            <a:r>
              <a:rPr lang="en-US" sz="3200" dirty="0"/>
              <a:t>…or what the Physical Web taught me about ecosystems</a:t>
            </a:r>
            <a:endParaRPr sz="3200" dirty="0"/>
          </a:p>
        </p:txBody>
      </p:sp>
      <p:pic>
        <p:nvPicPr>
          <p:cNvPr id="122" name="logo-blue.png"/>
          <p:cNvPicPr>
            <a:picLocks noChangeAspect="1"/>
          </p:cNvPicPr>
          <p:nvPr/>
        </p:nvPicPr>
        <p:blipFill>
          <a:blip r:embed="rId2">
            <a:extLst/>
          </a:blip>
          <a:stretch>
            <a:fillRect/>
          </a:stretch>
        </p:blipFill>
        <p:spPr>
          <a:xfrm>
            <a:off x="1234886" y="1173349"/>
            <a:ext cx="1963507" cy="1963506"/>
          </a:xfrm>
          <a:prstGeom prst="rect">
            <a:avLst/>
          </a:prstGeom>
          <a:ln w="12700">
            <a:miter lim="400000"/>
          </a:ln>
        </p:spPr>
      </p:pic>
      <p:pic>
        <p:nvPicPr>
          <p:cNvPr id="1028" name="Picture 4" descr="https://pbs.twimg.com/media/C0zZbnIXEAAiFbN.jpg"/>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289" b="95619" l="7069" r="92759">
                        <a14:foregroundMark x1="25690" y1="4381" x2="25690" y2="4381"/>
                        <a14:foregroundMark x1="13103" y1="5412" x2="13103" y2="5412"/>
                        <a14:foregroundMark x1="13276" y1="15979" x2="14655" y2="17010"/>
                        <a14:foregroundMark x1="26034" y1="17526" x2="25862" y2="15722"/>
                        <a14:foregroundMark x1="25172" y1="4381" x2="25172" y2="4381"/>
                        <a14:foregroundMark x1="19828" y1="4381" x2="18621" y2="3351"/>
                        <a14:foregroundMark x1="38448" y1="18557" x2="38448" y2="18557"/>
                        <a14:backgroundMark x1="3621" y1="11082" x2="5172" y2="45619"/>
                      </a14:backgroundRemoval>
                    </a14:imgEffect>
                  </a14:imgLayer>
                </a14:imgProps>
              </a:ext>
              <a:ext uri="{28A0092B-C50C-407E-A947-70E740481C1C}">
                <a14:useLocalDpi xmlns:a14="http://schemas.microsoft.com/office/drawing/2010/main" val="0"/>
              </a:ext>
            </a:extLst>
          </a:blip>
          <a:srcRect/>
          <a:stretch>
            <a:fillRect/>
          </a:stretch>
        </p:blipFill>
        <p:spPr bwMode="auto">
          <a:xfrm>
            <a:off x="3299100" y="4780056"/>
            <a:ext cx="565291" cy="3781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nuorisokirjailijat.fi/uploads/4/5/1/9/45198743/342368939.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358628" y="4194161"/>
            <a:ext cx="455749" cy="370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128253"/>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Nexus-5.png"/>
          <p:cNvPicPr>
            <a:picLocks noChangeAspect="1"/>
          </p:cNvPicPr>
          <p:nvPr/>
        </p:nvPicPr>
        <p:blipFill>
          <a:blip r:embed="rId2">
            <a:extLst/>
          </a:blip>
          <a:stretch>
            <a:fillRect/>
          </a:stretch>
        </p:blipFill>
        <p:spPr>
          <a:xfrm>
            <a:off x="2465559" y="1870886"/>
            <a:ext cx="620810" cy="1186354"/>
          </a:xfrm>
          <a:prstGeom prst="rect">
            <a:avLst/>
          </a:prstGeom>
          <a:ln w="12700">
            <a:miter lim="400000"/>
          </a:ln>
        </p:spPr>
      </p:pic>
      <p:pic>
        <p:nvPicPr>
          <p:cNvPr id="261" name="Nexus-5.png"/>
          <p:cNvPicPr>
            <a:picLocks noChangeAspect="1"/>
          </p:cNvPicPr>
          <p:nvPr/>
        </p:nvPicPr>
        <p:blipFill>
          <a:blip r:embed="rId2">
            <a:extLst/>
          </a:blip>
          <a:stretch>
            <a:fillRect/>
          </a:stretch>
        </p:blipFill>
        <p:spPr>
          <a:xfrm>
            <a:off x="8669110" y="1870886"/>
            <a:ext cx="620810" cy="1186354"/>
          </a:xfrm>
          <a:prstGeom prst="rect">
            <a:avLst/>
          </a:prstGeom>
          <a:ln w="12700">
            <a:miter lim="400000"/>
          </a:ln>
        </p:spPr>
      </p:pic>
      <p:pic>
        <p:nvPicPr>
          <p:cNvPr id="262" name="Nexus-5.png"/>
          <p:cNvPicPr>
            <a:picLocks noChangeAspect="1"/>
          </p:cNvPicPr>
          <p:nvPr/>
        </p:nvPicPr>
        <p:blipFill>
          <a:blip r:embed="rId2">
            <a:extLst/>
          </a:blip>
          <a:stretch>
            <a:fillRect/>
          </a:stretch>
        </p:blipFill>
        <p:spPr>
          <a:xfrm>
            <a:off x="5785596" y="1870886"/>
            <a:ext cx="620810" cy="1186354"/>
          </a:xfrm>
          <a:prstGeom prst="rect">
            <a:avLst/>
          </a:prstGeom>
          <a:ln w="12700">
            <a:miter lim="400000"/>
          </a:ln>
        </p:spPr>
      </p:pic>
      <p:sp>
        <p:nvSpPr>
          <p:cNvPr id="263" name="Shape 263"/>
          <p:cNvSpPr/>
          <p:nvPr/>
        </p:nvSpPr>
        <p:spPr>
          <a:xfrm>
            <a:off x="1704947" y="1403879"/>
            <a:ext cx="8406489" cy="1993368"/>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dirty="0"/>
          </a:p>
        </p:txBody>
      </p:sp>
      <p:pic>
        <p:nvPicPr>
          <p:cNvPr id="264" name="pasted-image.png"/>
          <p:cNvPicPr>
            <a:picLocks noChangeAspect="1"/>
          </p:cNvPicPr>
          <p:nvPr/>
        </p:nvPicPr>
        <p:blipFill>
          <a:blip r:embed="rId3">
            <a:extLst/>
          </a:blip>
          <a:stretch>
            <a:fillRect/>
          </a:stretch>
        </p:blipFill>
        <p:spPr>
          <a:xfrm>
            <a:off x="2136003" y="1670038"/>
            <a:ext cx="1279927" cy="1279928"/>
          </a:xfrm>
          <a:prstGeom prst="rect">
            <a:avLst/>
          </a:prstGeom>
          <a:ln w="12700">
            <a:miter lim="400000"/>
          </a:ln>
        </p:spPr>
      </p:pic>
      <p:pic>
        <p:nvPicPr>
          <p:cNvPr id="265" name="pasted-image.png"/>
          <p:cNvPicPr>
            <a:picLocks noChangeAspect="1"/>
          </p:cNvPicPr>
          <p:nvPr/>
        </p:nvPicPr>
        <p:blipFill>
          <a:blip r:embed="rId4">
            <a:extLst/>
          </a:blip>
          <a:srcRect l="14981" t="1152" r="14976" b="1113"/>
          <a:stretch>
            <a:fillRect/>
          </a:stretch>
        </p:blipFill>
        <p:spPr>
          <a:xfrm>
            <a:off x="5680555" y="1900413"/>
            <a:ext cx="830946" cy="1159482"/>
          </a:xfrm>
          <a:custGeom>
            <a:avLst/>
            <a:gdLst/>
            <a:ahLst/>
            <a:cxnLst>
              <a:cxn ang="0">
                <a:pos x="wd2" y="hd2"/>
              </a:cxn>
              <a:cxn ang="5400000">
                <a:pos x="wd2" y="hd2"/>
              </a:cxn>
              <a:cxn ang="10800000">
                <a:pos x="wd2" y="hd2"/>
              </a:cxn>
              <a:cxn ang="16200000">
                <a:pos x="wd2" y="hd2"/>
              </a:cxn>
            </a:cxnLst>
            <a:rect l="0" t="0" r="r" b="b"/>
            <a:pathLst>
              <a:path w="21546" h="21598" extrusionOk="0">
                <a:moveTo>
                  <a:pt x="14389" y="0"/>
                </a:moveTo>
                <a:cubicBezTo>
                  <a:pt x="13338" y="-1"/>
                  <a:pt x="12083" y="1"/>
                  <a:pt x="10602" y="7"/>
                </a:cubicBezTo>
                <a:cubicBezTo>
                  <a:pt x="3084" y="38"/>
                  <a:pt x="2505" y="58"/>
                  <a:pt x="1921" y="266"/>
                </a:cubicBezTo>
                <a:cubicBezTo>
                  <a:pt x="1202" y="523"/>
                  <a:pt x="551" y="1082"/>
                  <a:pt x="233" y="1722"/>
                </a:cubicBezTo>
                <a:cubicBezTo>
                  <a:pt x="57" y="2077"/>
                  <a:pt x="8" y="3887"/>
                  <a:pt x="2" y="10742"/>
                </a:cubicBezTo>
                <a:cubicBezTo>
                  <a:pt x="-6" y="20465"/>
                  <a:pt x="-54" y="20062"/>
                  <a:pt x="1252" y="20888"/>
                </a:cubicBezTo>
                <a:cubicBezTo>
                  <a:pt x="1654" y="21143"/>
                  <a:pt x="2259" y="21401"/>
                  <a:pt x="2595" y="21465"/>
                </a:cubicBezTo>
                <a:cubicBezTo>
                  <a:pt x="3050" y="21552"/>
                  <a:pt x="6879" y="21597"/>
                  <a:pt x="10715" y="21598"/>
                </a:cubicBezTo>
                <a:cubicBezTo>
                  <a:pt x="14550" y="21599"/>
                  <a:pt x="18392" y="21555"/>
                  <a:pt x="18870" y="21469"/>
                </a:cubicBezTo>
                <a:cubicBezTo>
                  <a:pt x="19860" y="21290"/>
                  <a:pt x="21113" y="20441"/>
                  <a:pt x="21366" y="19776"/>
                </a:cubicBezTo>
                <a:cubicBezTo>
                  <a:pt x="21489" y="19454"/>
                  <a:pt x="21545" y="16554"/>
                  <a:pt x="21546" y="10671"/>
                </a:cubicBezTo>
                <a:lnTo>
                  <a:pt x="21546" y="2037"/>
                </a:lnTo>
                <a:lnTo>
                  <a:pt x="21119" y="1419"/>
                </a:lnTo>
                <a:cubicBezTo>
                  <a:pt x="20682" y="789"/>
                  <a:pt x="20045" y="365"/>
                  <a:pt x="19159" y="114"/>
                </a:cubicBezTo>
                <a:cubicBezTo>
                  <a:pt x="18884" y="37"/>
                  <a:pt x="17542" y="3"/>
                  <a:pt x="14389" y="0"/>
                </a:cubicBezTo>
                <a:close/>
                <a:moveTo>
                  <a:pt x="10771" y="1050"/>
                </a:moveTo>
                <a:cubicBezTo>
                  <a:pt x="14549" y="1050"/>
                  <a:pt x="18327" y="1202"/>
                  <a:pt x="18942" y="1512"/>
                </a:cubicBezTo>
                <a:cubicBezTo>
                  <a:pt x="19775" y="1931"/>
                  <a:pt x="19776" y="1948"/>
                  <a:pt x="19776" y="10634"/>
                </a:cubicBezTo>
                <a:cubicBezTo>
                  <a:pt x="19776" y="18722"/>
                  <a:pt x="19729" y="19365"/>
                  <a:pt x="19092" y="19779"/>
                </a:cubicBezTo>
                <a:cubicBezTo>
                  <a:pt x="18500" y="20164"/>
                  <a:pt x="17340" y="20227"/>
                  <a:pt x="10704" y="20227"/>
                </a:cubicBezTo>
                <a:cubicBezTo>
                  <a:pt x="3725" y="20227"/>
                  <a:pt x="2952" y="20182"/>
                  <a:pt x="2389" y="19735"/>
                </a:cubicBezTo>
                <a:cubicBezTo>
                  <a:pt x="1839" y="19298"/>
                  <a:pt x="1767" y="18262"/>
                  <a:pt x="1767" y="10586"/>
                </a:cubicBezTo>
                <a:cubicBezTo>
                  <a:pt x="1767" y="1948"/>
                  <a:pt x="1768" y="1930"/>
                  <a:pt x="2600" y="1512"/>
                </a:cubicBezTo>
                <a:cubicBezTo>
                  <a:pt x="3215" y="1202"/>
                  <a:pt x="6994" y="1050"/>
                  <a:pt x="10771" y="1050"/>
                </a:cubicBezTo>
                <a:close/>
                <a:moveTo>
                  <a:pt x="4772" y="2440"/>
                </a:moveTo>
                <a:cubicBezTo>
                  <a:pt x="4272" y="2440"/>
                  <a:pt x="4021" y="2620"/>
                  <a:pt x="4021" y="2979"/>
                </a:cubicBezTo>
                <a:cubicBezTo>
                  <a:pt x="4021" y="3339"/>
                  <a:pt x="4272" y="3519"/>
                  <a:pt x="4772" y="3519"/>
                </a:cubicBezTo>
                <a:cubicBezTo>
                  <a:pt x="5272" y="3519"/>
                  <a:pt x="5523" y="3339"/>
                  <a:pt x="5523" y="2979"/>
                </a:cubicBezTo>
                <a:cubicBezTo>
                  <a:pt x="5523" y="2620"/>
                  <a:pt x="5272" y="2440"/>
                  <a:pt x="4772" y="2440"/>
                </a:cubicBezTo>
                <a:close/>
                <a:moveTo>
                  <a:pt x="15022" y="4968"/>
                </a:moveTo>
                <a:cubicBezTo>
                  <a:pt x="14160" y="4996"/>
                  <a:pt x="13771" y="5233"/>
                  <a:pt x="13771" y="5703"/>
                </a:cubicBezTo>
                <a:cubicBezTo>
                  <a:pt x="13771" y="6129"/>
                  <a:pt x="14057" y="6214"/>
                  <a:pt x="15474" y="6214"/>
                </a:cubicBezTo>
                <a:cubicBezTo>
                  <a:pt x="16660" y="6214"/>
                  <a:pt x="17239" y="6086"/>
                  <a:pt x="17394" y="5796"/>
                </a:cubicBezTo>
                <a:cubicBezTo>
                  <a:pt x="17684" y="5252"/>
                  <a:pt x="17494" y="5140"/>
                  <a:pt x="16045" y="5009"/>
                </a:cubicBezTo>
                <a:cubicBezTo>
                  <a:pt x="15650" y="4973"/>
                  <a:pt x="15309" y="4959"/>
                  <a:pt x="15022" y="4968"/>
                </a:cubicBezTo>
                <a:close/>
                <a:moveTo>
                  <a:pt x="8091" y="5012"/>
                </a:moveTo>
                <a:cubicBezTo>
                  <a:pt x="6475" y="5005"/>
                  <a:pt x="4944" y="5025"/>
                  <a:pt x="4679" y="5075"/>
                </a:cubicBezTo>
                <a:cubicBezTo>
                  <a:pt x="4090" y="5186"/>
                  <a:pt x="4021" y="5592"/>
                  <a:pt x="4021" y="8893"/>
                </a:cubicBezTo>
                <a:cubicBezTo>
                  <a:pt x="4021" y="10927"/>
                  <a:pt x="4139" y="12675"/>
                  <a:pt x="4283" y="12778"/>
                </a:cubicBezTo>
                <a:cubicBezTo>
                  <a:pt x="4427" y="12882"/>
                  <a:pt x="6238" y="12935"/>
                  <a:pt x="8312" y="12893"/>
                </a:cubicBezTo>
                <a:lnTo>
                  <a:pt x="12083" y="12815"/>
                </a:lnTo>
                <a:lnTo>
                  <a:pt x="12192" y="8975"/>
                </a:lnTo>
                <a:cubicBezTo>
                  <a:pt x="12249" y="6863"/>
                  <a:pt x="12162" y="5123"/>
                  <a:pt x="12001" y="5108"/>
                </a:cubicBezTo>
                <a:cubicBezTo>
                  <a:pt x="11405" y="5055"/>
                  <a:pt x="9706" y="5020"/>
                  <a:pt x="8091" y="5012"/>
                </a:cubicBezTo>
                <a:close/>
                <a:moveTo>
                  <a:pt x="5585" y="5892"/>
                </a:moveTo>
                <a:lnTo>
                  <a:pt x="8101" y="5892"/>
                </a:lnTo>
                <a:lnTo>
                  <a:pt x="10612" y="5892"/>
                </a:lnTo>
                <a:lnTo>
                  <a:pt x="10818" y="6036"/>
                </a:lnTo>
                <a:lnTo>
                  <a:pt x="11018" y="6180"/>
                </a:lnTo>
                <a:lnTo>
                  <a:pt x="11018" y="7663"/>
                </a:lnTo>
                <a:lnTo>
                  <a:pt x="11018" y="9145"/>
                </a:lnTo>
                <a:lnTo>
                  <a:pt x="10818" y="9289"/>
                </a:lnTo>
                <a:lnTo>
                  <a:pt x="10612" y="9433"/>
                </a:lnTo>
                <a:lnTo>
                  <a:pt x="8101" y="9433"/>
                </a:lnTo>
                <a:lnTo>
                  <a:pt x="5585" y="9433"/>
                </a:lnTo>
                <a:lnTo>
                  <a:pt x="5384" y="9289"/>
                </a:lnTo>
                <a:lnTo>
                  <a:pt x="5178" y="9145"/>
                </a:lnTo>
                <a:lnTo>
                  <a:pt x="5178" y="7663"/>
                </a:lnTo>
                <a:lnTo>
                  <a:pt x="5178" y="6180"/>
                </a:lnTo>
                <a:lnTo>
                  <a:pt x="5384" y="6036"/>
                </a:lnTo>
                <a:lnTo>
                  <a:pt x="5585" y="5892"/>
                </a:lnTo>
                <a:close/>
                <a:moveTo>
                  <a:pt x="15649" y="7293"/>
                </a:moveTo>
                <a:cubicBezTo>
                  <a:pt x="14024" y="7293"/>
                  <a:pt x="13771" y="7362"/>
                  <a:pt x="13771" y="7829"/>
                </a:cubicBezTo>
                <a:cubicBezTo>
                  <a:pt x="13771" y="8296"/>
                  <a:pt x="14024" y="8369"/>
                  <a:pt x="15649" y="8369"/>
                </a:cubicBezTo>
                <a:cubicBezTo>
                  <a:pt x="17275" y="8369"/>
                  <a:pt x="17522" y="8296"/>
                  <a:pt x="17522" y="7829"/>
                </a:cubicBezTo>
                <a:cubicBezTo>
                  <a:pt x="17522" y="7362"/>
                  <a:pt x="17275" y="7293"/>
                  <a:pt x="15649" y="7293"/>
                </a:cubicBezTo>
                <a:close/>
                <a:moveTo>
                  <a:pt x="15320" y="9481"/>
                </a:moveTo>
                <a:cubicBezTo>
                  <a:pt x="14106" y="9488"/>
                  <a:pt x="13599" y="9805"/>
                  <a:pt x="13910" y="10387"/>
                </a:cubicBezTo>
                <a:cubicBezTo>
                  <a:pt x="14086" y="10716"/>
                  <a:pt x="14540" y="10804"/>
                  <a:pt x="15742" y="10742"/>
                </a:cubicBezTo>
                <a:cubicBezTo>
                  <a:pt x="17051" y="10674"/>
                  <a:pt x="17337" y="10562"/>
                  <a:pt x="17337" y="10121"/>
                </a:cubicBezTo>
                <a:cubicBezTo>
                  <a:pt x="17337" y="9689"/>
                  <a:pt x="17047" y="9565"/>
                  <a:pt x="15881" y="9496"/>
                </a:cubicBezTo>
                <a:cubicBezTo>
                  <a:pt x="15679" y="9484"/>
                  <a:pt x="15493" y="9480"/>
                  <a:pt x="15320" y="9481"/>
                </a:cubicBezTo>
                <a:close/>
                <a:moveTo>
                  <a:pt x="4021" y="16183"/>
                </a:moveTo>
                <a:lnTo>
                  <a:pt x="4021" y="16948"/>
                </a:lnTo>
                <a:cubicBezTo>
                  <a:pt x="4021" y="17368"/>
                  <a:pt x="4136" y="17796"/>
                  <a:pt x="4278" y="17898"/>
                </a:cubicBezTo>
                <a:cubicBezTo>
                  <a:pt x="4420" y="18000"/>
                  <a:pt x="7416" y="18049"/>
                  <a:pt x="10936" y="18009"/>
                </a:cubicBezTo>
                <a:lnTo>
                  <a:pt x="17337" y="17935"/>
                </a:lnTo>
                <a:lnTo>
                  <a:pt x="17455" y="17059"/>
                </a:lnTo>
                <a:lnTo>
                  <a:pt x="17574" y="16183"/>
                </a:lnTo>
                <a:lnTo>
                  <a:pt x="10797" y="16183"/>
                </a:lnTo>
                <a:lnTo>
                  <a:pt x="4021" y="16183"/>
                </a:lnTo>
                <a:close/>
              </a:path>
            </a:pathLst>
          </a:custGeom>
          <a:ln w="12700">
            <a:miter lim="400000"/>
          </a:ln>
        </p:spPr>
      </p:pic>
      <p:pic>
        <p:nvPicPr>
          <p:cNvPr id="266" name="pasted-image.png"/>
          <p:cNvPicPr>
            <a:picLocks noChangeAspect="1"/>
          </p:cNvPicPr>
          <p:nvPr/>
        </p:nvPicPr>
        <p:blipFill>
          <a:blip r:embed="rId5">
            <a:extLst/>
          </a:blip>
          <a:srcRect l="18004" t="11663" r="18004" b="11663"/>
          <a:stretch>
            <a:fillRect/>
          </a:stretch>
        </p:blipFill>
        <p:spPr>
          <a:xfrm>
            <a:off x="8516560" y="1909330"/>
            <a:ext cx="925901" cy="1109409"/>
          </a:xfrm>
          <a:prstGeom prst="rect">
            <a:avLst/>
          </a:prstGeom>
          <a:ln w="12700">
            <a:miter lim="400000"/>
          </a:ln>
        </p:spPr>
      </p:pic>
      <p:pic>
        <p:nvPicPr>
          <p:cNvPr id="267" name="pasted-image.png"/>
          <p:cNvPicPr>
            <a:picLocks noChangeAspect="1"/>
          </p:cNvPicPr>
          <p:nvPr/>
        </p:nvPicPr>
        <p:blipFill>
          <a:blip r:embed="rId6">
            <a:extLst/>
          </a:blip>
          <a:stretch>
            <a:fillRect/>
          </a:stretch>
        </p:blipFill>
        <p:spPr>
          <a:xfrm>
            <a:off x="10527464" y="-1039439"/>
            <a:ext cx="952501" cy="952501"/>
          </a:xfrm>
          <a:prstGeom prst="rect">
            <a:avLst/>
          </a:prstGeom>
          <a:ln w="12700">
            <a:miter lim="400000"/>
          </a:ln>
        </p:spPr>
      </p:pic>
      <p:pic>
        <p:nvPicPr>
          <p:cNvPr id="268" name="pasted-image.png"/>
          <p:cNvPicPr>
            <a:picLocks noChangeAspect="1"/>
          </p:cNvPicPr>
          <p:nvPr/>
        </p:nvPicPr>
        <p:blipFill>
          <a:blip r:embed="rId7">
            <a:extLst/>
          </a:blip>
          <a:stretch>
            <a:fillRect/>
          </a:stretch>
        </p:blipFill>
        <p:spPr>
          <a:xfrm>
            <a:off x="12080506" y="4856967"/>
            <a:ext cx="952501" cy="952501"/>
          </a:xfrm>
          <a:prstGeom prst="rect">
            <a:avLst/>
          </a:prstGeom>
          <a:ln w="12700">
            <a:miter lim="400000"/>
          </a:ln>
        </p:spPr>
      </p:pic>
      <p:pic>
        <p:nvPicPr>
          <p:cNvPr id="269" name="pasted-image.png"/>
          <p:cNvPicPr>
            <a:picLocks noChangeAspect="1"/>
          </p:cNvPicPr>
          <p:nvPr/>
        </p:nvPicPr>
        <p:blipFill>
          <a:blip r:embed="rId8">
            <a:extLst/>
          </a:blip>
          <a:stretch>
            <a:fillRect/>
          </a:stretch>
        </p:blipFill>
        <p:spPr>
          <a:xfrm>
            <a:off x="12257651" y="2003625"/>
            <a:ext cx="952501" cy="952501"/>
          </a:xfrm>
          <a:prstGeom prst="rect">
            <a:avLst/>
          </a:prstGeom>
          <a:ln w="12700">
            <a:miter lim="400000"/>
          </a:ln>
        </p:spPr>
      </p:pic>
      <p:sp>
        <p:nvSpPr>
          <p:cNvPr id="271" name="Shape 271"/>
          <p:cNvSpPr/>
          <p:nvPr/>
        </p:nvSpPr>
        <p:spPr>
          <a:xfrm>
            <a:off x="12755786" y="1498600"/>
            <a:ext cx="10160001" cy="2742109"/>
          </a:xfrm>
          <a:prstGeom prst="rect">
            <a:avLst/>
          </a:prstGeom>
          <a:solidFill>
            <a:srgbClr val="FFFFFF"/>
          </a:solidFill>
          <a:ln w="12700">
            <a:miter lim="400000"/>
          </a:ln>
        </p:spPr>
        <p:txBody>
          <a:bodyPr lIns="25400" tIns="25400" rIns="25400" bIns="25400" anchor="ctr"/>
          <a:lstStyle/>
          <a:p>
            <a:pPr>
              <a:defRPr sz="3200">
                <a:solidFill>
                  <a:srgbClr val="FFFFFF"/>
                </a:solidFill>
              </a:defRPr>
            </a:pPr>
            <a:endParaRPr sz="1600"/>
          </a:p>
        </p:txBody>
      </p:sp>
      <p:pic>
        <p:nvPicPr>
          <p:cNvPr id="272" name="pasted-image.png"/>
          <p:cNvPicPr>
            <a:picLocks noChangeAspect="1"/>
          </p:cNvPicPr>
          <p:nvPr/>
        </p:nvPicPr>
        <p:blipFill>
          <a:blip r:embed="rId9">
            <a:extLst/>
          </a:blip>
          <a:stretch>
            <a:fillRect/>
          </a:stretch>
        </p:blipFill>
        <p:spPr>
          <a:xfrm>
            <a:off x="4785725" y="6781227"/>
            <a:ext cx="1279923" cy="1279923"/>
          </a:xfrm>
          <a:prstGeom prst="rect">
            <a:avLst/>
          </a:prstGeom>
          <a:ln w="12700">
            <a:miter lim="400000"/>
          </a:ln>
        </p:spPr>
      </p:pic>
      <p:pic>
        <p:nvPicPr>
          <p:cNvPr id="273" name="pasted-image.png"/>
          <p:cNvPicPr>
            <a:picLocks noChangeAspect="1"/>
          </p:cNvPicPr>
          <p:nvPr/>
        </p:nvPicPr>
        <p:blipFill>
          <a:blip r:embed="rId10">
            <a:extLst/>
          </a:blip>
          <a:stretch>
            <a:fillRect/>
          </a:stretch>
        </p:blipFill>
        <p:spPr>
          <a:xfrm>
            <a:off x="7623794" y="-1100137"/>
            <a:ext cx="1013198" cy="1013199"/>
          </a:xfrm>
          <a:prstGeom prst="rect">
            <a:avLst/>
          </a:prstGeom>
          <a:ln w="12700">
            <a:miter lim="400000"/>
          </a:ln>
        </p:spPr>
      </p:pic>
      <p:pic>
        <p:nvPicPr>
          <p:cNvPr id="274" name="pasted-image.png"/>
          <p:cNvPicPr>
            <a:picLocks noChangeAspect="1"/>
          </p:cNvPicPr>
          <p:nvPr/>
        </p:nvPicPr>
        <p:blipFill>
          <a:blip r:embed="rId11">
            <a:extLst/>
          </a:blip>
          <a:stretch>
            <a:fillRect/>
          </a:stretch>
        </p:blipFill>
        <p:spPr>
          <a:xfrm>
            <a:off x="8028508" y="7132131"/>
            <a:ext cx="925910" cy="925910"/>
          </a:xfrm>
          <a:prstGeom prst="rect">
            <a:avLst/>
          </a:prstGeom>
          <a:ln w="12700">
            <a:miter lim="400000"/>
          </a:ln>
        </p:spPr>
      </p:pic>
      <p:sp>
        <p:nvSpPr>
          <p:cNvPr id="275" name="Shape 275"/>
          <p:cNvSpPr/>
          <p:nvPr/>
        </p:nvSpPr>
        <p:spPr>
          <a:xfrm>
            <a:off x="485537" y="404391"/>
            <a:ext cx="10845311" cy="789960"/>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ctr">
            <a:spAutoFit/>
          </a:bodyPr>
          <a:lstStyle>
            <a:lvl1pPr algn="l">
              <a:defRPr sz="9600">
                <a:latin typeface="Gill Sans Light"/>
                <a:ea typeface="Gill Sans Light"/>
                <a:cs typeface="Gill Sans Light"/>
                <a:sym typeface="Gill Sans Light"/>
              </a:defRPr>
            </a:lvl1pPr>
          </a:lstStyle>
          <a:p>
            <a:r>
              <a:rPr lang="en-US" sz="4800" dirty="0"/>
              <a:t>It all started as a UX observation…</a:t>
            </a:r>
            <a:endParaRPr sz="4800" dirty="0"/>
          </a:p>
        </p:txBody>
      </p:sp>
    </p:spTree>
    <p:extLst>
      <p:ext uri="{BB962C8B-B14F-4D97-AF65-F5344CB8AC3E}">
        <p14:creationId xmlns:p14="http://schemas.microsoft.com/office/powerpoint/2010/main" val="1727233438"/>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5"/>
                                        </p:tgtEl>
                                      </p:cBhvr>
                                    </p:animEffect>
                                    <p:set>
                                      <p:cBhvr>
                                        <p:cTn id="7" dur="1" fill="hold">
                                          <p:stCondLst>
                                            <p:cond delay="499"/>
                                          </p:stCondLst>
                                        </p:cTn>
                                        <p:tgtEl>
                                          <p:spTgt spid="275"/>
                                        </p:tgtEl>
                                        <p:attrNameLst>
                                          <p:attrName>style.visibility</p:attrName>
                                        </p:attrNameLst>
                                      </p:cBhvr>
                                      <p:to>
                                        <p:strVal val="hidden"/>
                                      </p:to>
                                    </p:set>
                                  </p:childTnLst>
                                </p:cTn>
                              </p:par>
                            </p:childTnLst>
                          </p:cTn>
                        </p:par>
                        <p:par>
                          <p:cTn id="8" fill="hold">
                            <p:stCondLst>
                              <p:cond delay="500"/>
                            </p:stCondLst>
                            <p:childTnLst>
                              <p:par>
                                <p:cTn id="9" presetID="-1" presetClass="path" presetSubtype="0" accel="50000" decel="50000" fill="hold" nodeType="afterEffect">
                                  <p:stCondLst>
                                    <p:cond delay="0"/>
                                  </p:stCondLst>
                                  <p:childTnLst>
                                    <p:animMotion origin="layout" path="M 0.000000 0.000000 L 0.000000 0.261876" pathEditMode="relative">
                                      <p:cBhvr>
                                        <p:cTn id="10" dur="400" fill="hold"/>
                                        <p:tgtEl>
                                          <p:spTgt spid="260"/>
                                        </p:tgtEl>
                                        <p:attrNameLst>
                                          <p:attrName>ppt_x</p:attrName>
                                          <p:attrName>ppt_y</p:attrName>
                                        </p:attrNameLst>
                                      </p:cBhvr>
                                    </p:animMotion>
                                  </p:childTnLst>
                                </p:cTn>
                              </p:par>
                            </p:childTnLst>
                          </p:cTn>
                        </p:par>
                        <p:par>
                          <p:cTn id="11" fill="hold">
                            <p:stCondLst>
                              <p:cond delay="900"/>
                            </p:stCondLst>
                            <p:childTnLst>
                              <p:par>
                                <p:cTn id="12" presetID="-1" presetClass="path" presetSubtype="0" accel="50000" decel="50000" fill="hold" nodeType="afterEffect">
                                  <p:stCondLst>
                                    <p:cond delay="0"/>
                                  </p:stCondLst>
                                  <p:childTnLst>
                                    <p:animMotion origin="layout" path="M 0.000000 0.000000 L -0.000000 0.263831" pathEditMode="relative">
                                      <p:cBhvr>
                                        <p:cTn id="13" dur="400" fill="hold"/>
                                        <p:tgtEl>
                                          <p:spTgt spid="262"/>
                                        </p:tgtEl>
                                        <p:attrNameLst>
                                          <p:attrName>ppt_x</p:attrName>
                                          <p:attrName>ppt_y</p:attrName>
                                        </p:attrNameLst>
                                      </p:cBhvr>
                                    </p:animMotion>
                                  </p:childTnLst>
                                </p:cTn>
                              </p:par>
                            </p:childTnLst>
                          </p:cTn>
                        </p:par>
                        <p:par>
                          <p:cTn id="14" fill="hold">
                            <p:stCondLst>
                              <p:cond delay="1300"/>
                            </p:stCondLst>
                            <p:childTnLst>
                              <p:par>
                                <p:cTn id="15" presetID="-1" presetClass="path" presetSubtype="0" accel="50000" decel="50000" fill="hold" nodeType="afterEffect">
                                  <p:stCondLst>
                                    <p:cond delay="0"/>
                                  </p:stCondLst>
                                  <p:childTnLst>
                                    <p:animMotion origin="layout" path="M 0.000000 0.000000 L 0.000000 0.264005" pathEditMode="relative">
                                      <p:cBhvr>
                                        <p:cTn id="16" dur="400" fill="hold"/>
                                        <p:tgtEl>
                                          <p:spTgt spid="26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pasted-image.png"/>
          <p:cNvPicPr>
            <a:picLocks noChangeAspect="1"/>
          </p:cNvPicPr>
          <p:nvPr/>
        </p:nvPicPr>
        <p:blipFill>
          <a:blip r:embed="rId2">
            <a:extLst/>
          </a:blip>
          <a:stretch>
            <a:fillRect/>
          </a:stretch>
        </p:blipFill>
        <p:spPr>
          <a:xfrm>
            <a:off x="2136003" y="1670038"/>
            <a:ext cx="1279927" cy="1279928"/>
          </a:xfrm>
          <a:prstGeom prst="rect">
            <a:avLst/>
          </a:prstGeom>
          <a:ln w="12700">
            <a:miter lim="400000"/>
          </a:ln>
        </p:spPr>
      </p:pic>
      <p:pic>
        <p:nvPicPr>
          <p:cNvPr id="278" name="pasted-image.png"/>
          <p:cNvPicPr>
            <a:picLocks noChangeAspect="1"/>
          </p:cNvPicPr>
          <p:nvPr/>
        </p:nvPicPr>
        <p:blipFill>
          <a:blip r:embed="rId3">
            <a:extLst/>
          </a:blip>
          <a:srcRect l="15033" t="1132" r="14980" b="1184"/>
          <a:stretch>
            <a:fillRect/>
          </a:stretch>
        </p:blipFill>
        <p:spPr>
          <a:xfrm>
            <a:off x="4301184" y="2498825"/>
            <a:ext cx="830287" cy="1158872"/>
          </a:xfrm>
          <a:custGeom>
            <a:avLst/>
            <a:gdLst/>
            <a:ahLst/>
            <a:cxnLst>
              <a:cxn ang="0">
                <a:pos x="wd2" y="hd2"/>
              </a:cxn>
              <a:cxn ang="5400000">
                <a:pos x="wd2" y="hd2"/>
              </a:cxn>
              <a:cxn ang="10800000">
                <a:pos x="wd2" y="hd2"/>
              </a:cxn>
              <a:cxn ang="16200000">
                <a:pos x="wd2" y="hd2"/>
              </a:cxn>
            </a:cxnLst>
            <a:rect l="0" t="0" r="r" b="b"/>
            <a:pathLst>
              <a:path w="21575" h="21569" extrusionOk="0">
                <a:moveTo>
                  <a:pt x="10437" y="8"/>
                </a:moveTo>
                <a:lnTo>
                  <a:pt x="2347" y="45"/>
                </a:lnTo>
                <a:lnTo>
                  <a:pt x="1661" y="370"/>
                </a:lnTo>
                <a:cubicBezTo>
                  <a:pt x="1283" y="549"/>
                  <a:pt x="771" y="919"/>
                  <a:pt x="521" y="1190"/>
                </a:cubicBezTo>
                <a:lnTo>
                  <a:pt x="62" y="1681"/>
                </a:lnTo>
                <a:lnTo>
                  <a:pt x="16" y="10545"/>
                </a:lnTo>
                <a:cubicBezTo>
                  <a:pt x="-25" y="18350"/>
                  <a:pt x="1" y="19466"/>
                  <a:pt x="227" y="19882"/>
                </a:cubicBezTo>
                <a:cubicBezTo>
                  <a:pt x="633" y="20627"/>
                  <a:pt x="1391" y="21164"/>
                  <a:pt x="2403" y="21426"/>
                </a:cubicBezTo>
                <a:cubicBezTo>
                  <a:pt x="2911" y="21557"/>
                  <a:pt x="4570" y="21584"/>
                  <a:pt x="11025" y="21563"/>
                </a:cubicBezTo>
                <a:cubicBezTo>
                  <a:pt x="18114" y="21539"/>
                  <a:pt x="19076" y="21514"/>
                  <a:pt x="19518" y="21341"/>
                </a:cubicBezTo>
                <a:cubicBezTo>
                  <a:pt x="20249" y="21054"/>
                  <a:pt x="20922" y="20537"/>
                  <a:pt x="21266" y="20000"/>
                </a:cubicBezTo>
                <a:cubicBezTo>
                  <a:pt x="21550" y="19556"/>
                  <a:pt x="21568" y="19013"/>
                  <a:pt x="21570" y="10789"/>
                </a:cubicBezTo>
                <a:lnTo>
                  <a:pt x="21575" y="2051"/>
                </a:lnTo>
                <a:lnTo>
                  <a:pt x="21188" y="1456"/>
                </a:lnTo>
                <a:cubicBezTo>
                  <a:pt x="20740" y="766"/>
                  <a:pt x="20009" y="282"/>
                  <a:pt x="19141" y="101"/>
                </a:cubicBezTo>
                <a:cubicBezTo>
                  <a:pt x="18729" y="14"/>
                  <a:pt x="15893" y="-16"/>
                  <a:pt x="10437" y="8"/>
                </a:cubicBezTo>
                <a:close/>
                <a:moveTo>
                  <a:pt x="10777" y="1053"/>
                </a:moveTo>
                <a:cubicBezTo>
                  <a:pt x="14563" y="1053"/>
                  <a:pt x="18349" y="1206"/>
                  <a:pt x="18966" y="1515"/>
                </a:cubicBezTo>
                <a:cubicBezTo>
                  <a:pt x="19800" y="1934"/>
                  <a:pt x="19801" y="1951"/>
                  <a:pt x="19801" y="10630"/>
                </a:cubicBezTo>
                <a:cubicBezTo>
                  <a:pt x="19801" y="18711"/>
                  <a:pt x="19754" y="19353"/>
                  <a:pt x="19115" y="19768"/>
                </a:cubicBezTo>
                <a:cubicBezTo>
                  <a:pt x="18523" y="20152"/>
                  <a:pt x="17365" y="20214"/>
                  <a:pt x="10716" y="20214"/>
                </a:cubicBezTo>
                <a:cubicBezTo>
                  <a:pt x="3721" y="20214"/>
                  <a:pt x="2942" y="20170"/>
                  <a:pt x="2378" y="19723"/>
                </a:cubicBezTo>
                <a:cubicBezTo>
                  <a:pt x="1826" y="19287"/>
                  <a:pt x="1759" y="18251"/>
                  <a:pt x="1759" y="10582"/>
                </a:cubicBezTo>
                <a:cubicBezTo>
                  <a:pt x="1759" y="1951"/>
                  <a:pt x="1760" y="1933"/>
                  <a:pt x="2594" y="1515"/>
                </a:cubicBezTo>
                <a:cubicBezTo>
                  <a:pt x="3211" y="1206"/>
                  <a:pt x="6992" y="1053"/>
                  <a:pt x="10777" y="1053"/>
                </a:cubicBezTo>
                <a:close/>
                <a:moveTo>
                  <a:pt x="4765" y="2442"/>
                </a:moveTo>
                <a:cubicBezTo>
                  <a:pt x="4264" y="2442"/>
                  <a:pt x="4012" y="2622"/>
                  <a:pt x="4012" y="2981"/>
                </a:cubicBezTo>
                <a:cubicBezTo>
                  <a:pt x="4012" y="3340"/>
                  <a:pt x="4264" y="3521"/>
                  <a:pt x="4765" y="3521"/>
                </a:cubicBezTo>
                <a:cubicBezTo>
                  <a:pt x="5266" y="3521"/>
                  <a:pt x="5518" y="3340"/>
                  <a:pt x="5518" y="2981"/>
                </a:cubicBezTo>
                <a:cubicBezTo>
                  <a:pt x="5518" y="2622"/>
                  <a:pt x="5266" y="2442"/>
                  <a:pt x="4765" y="2442"/>
                </a:cubicBezTo>
                <a:close/>
                <a:moveTo>
                  <a:pt x="15037" y="4968"/>
                </a:moveTo>
                <a:cubicBezTo>
                  <a:pt x="14173" y="4996"/>
                  <a:pt x="13784" y="5234"/>
                  <a:pt x="13784" y="5703"/>
                </a:cubicBezTo>
                <a:cubicBezTo>
                  <a:pt x="13784" y="6129"/>
                  <a:pt x="14070" y="6213"/>
                  <a:pt x="15490" y="6213"/>
                </a:cubicBezTo>
                <a:cubicBezTo>
                  <a:pt x="16679" y="6213"/>
                  <a:pt x="17264" y="6086"/>
                  <a:pt x="17419" y="5796"/>
                </a:cubicBezTo>
                <a:cubicBezTo>
                  <a:pt x="17710" y="5252"/>
                  <a:pt x="17514" y="5141"/>
                  <a:pt x="16063" y="5009"/>
                </a:cubicBezTo>
                <a:cubicBezTo>
                  <a:pt x="15666" y="4973"/>
                  <a:pt x="15324" y="4959"/>
                  <a:pt x="15037" y="4968"/>
                </a:cubicBezTo>
                <a:close/>
                <a:moveTo>
                  <a:pt x="8091" y="5013"/>
                </a:moveTo>
                <a:cubicBezTo>
                  <a:pt x="6472" y="5005"/>
                  <a:pt x="4937" y="5026"/>
                  <a:pt x="4672" y="5076"/>
                </a:cubicBezTo>
                <a:cubicBezTo>
                  <a:pt x="4082" y="5186"/>
                  <a:pt x="4012" y="5592"/>
                  <a:pt x="4012" y="8891"/>
                </a:cubicBezTo>
                <a:cubicBezTo>
                  <a:pt x="4012" y="10922"/>
                  <a:pt x="4131" y="12673"/>
                  <a:pt x="4275" y="12776"/>
                </a:cubicBezTo>
                <a:cubicBezTo>
                  <a:pt x="4420" y="12880"/>
                  <a:pt x="6240" y="12929"/>
                  <a:pt x="8318" y="12887"/>
                </a:cubicBezTo>
                <a:lnTo>
                  <a:pt x="12092" y="12809"/>
                </a:lnTo>
                <a:lnTo>
                  <a:pt x="12201" y="8972"/>
                </a:lnTo>
                <a:cubicBezTo>
                  <a:pt x="12258" y="6862"/>
                  <a:pt x="12171" y="5123"/>
                  <a:pt x="12010" y="5109"/>
                </a:cubicBezTo>
                <a:cubicBezTo>
                  <a:pt x="11412" y="5055"/>
                  <a:pt x="9710" y="5020"/>
                  <a:pt x="8091" y="5013"/>
                </a:cubicBezTo>
                <a:close/>
                <a:moveTo>
                  <a:pt x="15666" y="7292"/>
                </a:moveTo>
                <a:cubicBezTo>
                  <a:pt x="14037" y="7292"/>
                  <a:pt x="13784" y="7360"/>
                  <a:pt x="13784" y="7827"/>
                </a:cubicBezTo>
                <a:cubicBezTo>
                  <a:pt x="13784" y="8294"/>
                  <a:pt x="14037" y="8366"/>
                  <a:pt x="15666" y="8366"/>
                </a:cubicBezTo>
                <a:cubicBezTo>
                  <a:pt x="17295" y="8366"/>
                  <a:pt x="17548" y="8294"/>
                  <a:pt x="17548" y="7827"/>
                </a:cubicBezTo>
                <a:cubicBezTo>
                  <a:pt x="17548" y="7360"/>
                  <a:pt x="17295" y="7292"/>
                  <a:pt x="15666" y="7292"/>
                </a:cubicBezTo>
                <a:close/>
                <a:moveTo>
                  <a:pt x="15336" y="9478"/>
                </a:moveTo>
                <a:cubicBezTo>
                  <a:pt x="14119" y="9485"/>
                  <a:pt x="13612" y="9802"/>
                  <a:pt x="13923" y="10383"/>
                </a:cubicBezTo>
                <a:cubicBezTo>
                  <a:pt x="14099" y="10712"/>
                  <a:pt x="14554" y="10803"/>
                  <a:pt x="15759" y="10741"/>
                </a:cubicBezTo>
                <a:cubicBezTo>
                  <a:pt x="17071" y="10673"/>
                  <a:pt x="17357" y="10558"/>
                  <a:pt x="17357" y="10117"/>
                </a:cubicBezTo>
                <a:cubicBezTo>
                  <a:pt x="17357" y="9686"/>
                  <a:pt x="17067" y="9561"/>
                  <a:pt x="15898" y="9493"/>
                </a:cubicBezTo>
                <a:cubicBezTo>
                  <a:pt x="15695" y="9481"/>
                  <a:pt x="15509" y="9477"/>
                  <a:pt x="15336" y="9478"/>
                </a:cubicBezTo>
                <a:close/>
                <a:moveTo>
                  <a:pt x="4012" y="16178"/>
                </a:moveTo>
                <a:lnTo>
                  <a:pt x="4012" y="16939"/>
                </a:lnTo>
                <a:cubicBezTo>
                  <a:pt x="4012" y="17358"/>
                  <a:pt x="4127" y="17786"/>
                  <a:pt x="4270" y="17888"/>
                </a:cubicBezTo>
                <a:cubicBezTo>
                  <a:pt x="4413" y="17990"/>
                  <a:pt x="7415" y="18039"/>
                  <a:pt x="10942" y="17998"/>
                </a:cubicBezTo>
                <a:lnTo>
                  <a:pt x="17357" y="17928"/>
                </a:lnTo>
                <a:lnTo>
                  <a:pt x="17476" y="17049"/>
                </a:lnTo>
                <a:lnTo>
                  <a:pt x="17594" y="16178"/>
                </a:lnTo>
                <a:lnTo>
                  <a:pt x="10803" y="16178"/>
                </a:lnTo>
                <a:lnTo>
                  <a:pt x="4012" y="16178"/>
                </a:lnTo>
                <a:close/>
              </a:path>
            </a:pathLst>
          </a:custGeom>
          <a:ln w="12700">
            <a:miter lim="400000"/>
          </a:ln>
        </p:spPr>
      </p:pic>
      <p:pic>
        <p:nvPicPr>
          <p:cNvPr id="279" name="pasted-image.png"/>
          <p:cNvPicPr>
            <a:picLocks noChangeAspect="1"/>
          </p:cNvPicPr>
          <p:nvPr/>
        </p:nvPicPr>
        <p:blipFill>
          <a:blip r:embed="rId4">
            <a:extLst/>
          </a:blip>
          <a:srcRect l="18004" t="11663" r="18004" b="11663"/>
          <a:stretch>
            <a:fillRect/>
          </a:stretch>
        </p:blipFill>
        <p:spPr>
          <a:xfrm>
            <a:off x="6403708" y="1847836"/>
            <a:ext cx="925901" cy="1109409"/>
          </a:xfrm>
          <a:prstGeom prst="rect">
            <a:avLst/>
          </a:prstGeom>
          <a:ln w="12700">
            <a:miter lim="400000"/>
          </a:ln>
        </p:spPr>
      </p:pic>
      <p:pic>
        <p:nvPicPr>
          <p:cNvPr id="280" name="pasted-image.png"/>
          <p:cNvPicPr>
            <a:picLocks noChangeAspect="1"/>
          </p:cNvPicPr>
          <p:nvPr/>
        </p:nvPicPr>
        <p:blipFill>
          <a:blip r:embed="rId5">
            <a:extLst/>
          </a:blip>
          <a:stretch>
            <a:fillRect/>
          </a:stretch>
        </p:blipFill>
        <p:spPr>
          <a:xfrm>
            <a:off x="8955867" y="2952750"/>
            <a:ext cx="952501" cy="952500"/>
          </a:xfrm>
          <a:prstGeom prst="rect">
            <a:avLst/>
          </a:prstGeom>
          <a:ln w="12700">
            <a:miter lim="400000"/>
          </a:ln>
        </p:spPr>
      </p:pic>
      <p:pic>
        <p:nvPicPr>
          <p:cNvPr id="281" name="pasted-image.png"/>
          <p:cNvPicPr>
            <a:picLocks noChangeAspect="1"/>
          </p:cNvPicPr>
          <p:nvPr/>
        </p:nvPicPr>
        <p:blipFill>
          <a:blip r:embed="rId6">
            <a:extLst/>
          </a:blip>
          <a:stretch>
            <a:fillRect/>
          </a:stretch>
        </p:blipFill>
        <p:spPr>
          <a:xfrm>
            <a:off x="10320579" y="4301636"/>
            <a:ext cx="952501" cy="952501"/>
          </a:xfrm>
          <a:prstGeom prst="rect">
            <a:avLst/>
          </a:prstGeom>
          <a:ln w="12700">
            <a:miter lim="400000"/>
          </a:ln>
        </p:spPr>
      </p:pic>
      <p:pic>
        <p:nvPicPr>
          <p:cNvPr id="282" name="pasted-image.png"/>
          <p:cNvPicPr>
            <a:picLocks noChangeAspect="1"/>
          </p:cNvPicPr>
          <p:nvPr/>
        </p:nvPicPr>
        <p:blipFill>
          <a:blip r:embed="rId7">
            <a:extLst/>
          </a:blip>
          <a:stretch>
            <a:fillRect/>
          </a:stretch>
        </p:blipFill>
        <p:spPr>
          <a:xfrm>
            <a:off x="10320579" y="1513351"/>
            <a:ext cx="952501" cy="952501"/>
          </a:xfrm>
          <a:prstGeom prst="rect">
            <a:avLst/>
          </a:prstGeom>
          <a:ln w="12700">
            <a:miter lim="400000"/>
          </a:ln>
        </p:spPr>
      </p:pic>
      <p:pic>
        <p:nvPicPr>
          <p:cNvPr id="283" name="pasted-image.png"/>
          <p:cNvPicPr>
            <a:picLocks noChangeAspect="1"/>
          </p:cNvPicPr>
          <p:nvPr/>
        </p:nvPicPr>
        <p:blipFill>
          <a:blip r:embed="rId8">
            <a:extLst/>
          </a:blip>
          <a:stretch>
            <a:fillRect/>
          </a:stretch>
        </p:blipFill>
        <p:spPr>
          <a:xfrm>
            <a:off x="10477809" y="7821231"/>
            <a:ext cx="952501" cy="952501"/>
          </a:xfrm>
          <a:prstGeom prst="rect">
            <a:avLst/>
          </a:prstGeom>
          <a:ln w="12700">
            <a:miter lim="400000"/>
          </a:ln>
        </p:spPr>
      </p:pic>
      <p:pic>
        <p:nvPicPr>
          <p:cNvPr id="284" name="pasted-image.png"/>
          <p:cNvPicPr>
            <a:picLocks noChangeAspect="1"/>
          </p:cNvPicPr>
          <p:nvPr/>
        </p:nvPicPr>
        <p:blipFill>
          <a:blip r:embed="rId9">
            <a:extLst/>
          </a:blip>
          <a:stretch>
            <a:fillRect/>
          </a:stretch>
        </p:blipFill>
        <p:spPr>
          <a:xfrm>
            <a:off x="12108573" y="-1274936"/>
            <a:ext cx="952501" cy="952501"/>
          </a:xfrm>
          <a:prstGeom prst="rect">
            <a:avLst/>
          </a:prstGeom>
          <a:ln w="12700">
            <a:miter lim="400000"/>
          </a:ln>
        </p:spPr>
      </p:pic>
      <p:pic>
        <p:nvPicPr>
          <p:cNvPr id="285" name="pasted-image.png"/>
          <p:cNvPicPr>
            <a:picLocks noChangeAspect="1"/>
          </p:cNvPicPr>
          <p:nvPr/>
        </p:nvPicPr>
        <p:blipFill>
          <a:blip r:embed="rId10">
            <a:extLst/>
          </a:blip>
          <a:stretch>
            <a:fillRect/>
          </a:stretch>
        </p:blipFill>
        <p:spPr>
          <a:xfrm>
            <a:off x="12108573" y="6348167"/>
            <a:ext cx="952501" cy="952501"/>
          </a:xfrm>
          <a:prstGeom prst="rect">
            <a:avLst/>
          </a:prstGeom>
          <a:ln w="12700">
            <a:miter lim="400000"/>
          </a:ln>
        </p:spPr>
      </p:pic>
      <p:pic>
        <p:nvPicPr>
          <p:cNvPr id="286" name="pasted-image.png"/>
          <p:cNvPicPr>
            <a:picLocks noChangeAspect="1"/>
          </p:cNvPicPr>
          <p:nvPr/>
        </p:nvPicPr>
        <p:blipFill>
          <a:blip r:embed="rId11">
            <a:extLst/>
          </a:blip>
          <a:stretch>
            <a:fillRect/>
          </a:stretch>
        </p:blipFill>
        <p:spPr>
          <a:xfrm>
            <a:off x="11314368" y="-1083727"/>
            <a:ext cx="952501" cy="952501"/>
          </a:xfrm>
          <a:prstGeom prst="rect">
            <a:avLst/>
          </a:prstGeom>
          <a:ln w="12700">
            <a:miter lim="400000"/>
          </a:ln>
        </p:spPr>
      </p:pic>
      <p:pic>
        <p:nvPicPr>
          <p:cNvPr id="287" name="pasted-image.png"/>
          <p:cNvPicPr>
            <a:picLocks noChangeAspect="1"/>
          </p:cNvPicPr>
          <p:nvPr/>
        </p:nvPicPr>
        <p:blipFill>
          <a:blip r:embed="rId12">
            <a:extLst/>
          </a:blip>
          <a:stretch>
            <a:fillRect/>
          </a:stretch>
        </p:blipFill>
        <p:spPr>
          <a:xfrm>
            <a:off x="12407285" y="6594994"/>
            <a:ext cx="952501" cy="952501"/>
          </a:xfrm>
          <a:prstGeom prst="rect">
            <a:avLst/>
          </a:prstGeom>
          <a:ln w="12700">
            <a:miter lim="400000"/>
          </a:ln>
        </p:spPr>
      </p:pic>
      <p:pic>
        <p:nvPicPr>
          <p:cNvPr id="288" name="pasted-image.png"/>
          <p:cNvPicPr>
            <a:picLocks noChangeAspect="1"/>
          </p:cNvPicPr>
          <p:nvPr/>
        </p:nvPicPr>
        <p:blipFill>
          <a:blip r:embed="rId13">
            <a:extLst/>
          </a:blip>
          <a:stretch>
            <a:fillRect/>
          </a:stretch>
        </p:blipFill>
        <p:spPr>
          <a:xfrm>
            <a:off x="8842091" y="-1915732"/>
            <a:ext cx="952501" cy="952501"/>
          </a:xfrm>
          <a:prstGeom prst="rect">
            <a:avLst/>
          </a:prstGeom>
          <a:ln w="12700">
            <a:miter lim="400000"/>
          </a:ln>
        </p:spPr>
      </p:pic>
      <p:pic>
        <p:nvPicPr>
          <p:cNvPr id="289" name="pasted-image.png"/>
          <p:cNvPicPr>
            <a:picLocks noChangeAspect="1"/>
          </p:cNvPicPr>
          <p:nvPr/>
        </p:nvPicPr>
        <p:blipFill>
          <a:blip r:embed="rId14">
            <a:extLst/>
          </a:blip>
          <a:stretch>
            <a:fillRect/>
          </a:stretch>
        </p:blipFill>
        <p:spPr>
          <a:xfrm>
            <a:off x="8521693" y="-1395581"/>
            <a:ext cx="952501" cy="952501"/>
          </a:xfrm>
          <a:prstGeom prst="rect">
            <a:avLst/>
          </a:prstGeom>
          <a:ln w="12700">
            <a:miter lim="400000"/>
          </a:ln>
        </p:spPr>
      </p:pic>
      <p:pic>
        <p:nvPicPr>
          <p:cNvPr id="290" name="pasted-image.png"/>
          <p:cNvPicPr>
            <a:picLocks noChangeAspect="1"/>
          </p:cNvPicPr>
          <p:nvPr/>
        </p:nvPicPr>
        <p:blipFill>
          <a:blip r:embed="rId15">
            <a:extLst/>
          </a:blip>
          <a:stretch>
            <a:fillRect/>
          </a:stretch>
        </p:blipFill>
        <p:spPr>
          <a:xfrm>
            <a:off x="10174527" y="-1274936"/>
            <a:ext cx="952501" cy="952501"/>
          </a:xfrm>
          <a:prstGeom prst="rect">
            <a:avLst/>
          </a:prstGeom>
          <a:ln w="12700">
            <a:miter lim="400000"/>
          </a:ln>
        </p:spPr>
      </p:pic>
      <p:pic>
        <p:nvPicPr>
          <p:cNvPr id="291" name="pasted-image.png"/>
          <p:cNvPicPr>
            <a:picLocks noChangeAspect="1"/>
          </p:cNvPicPr>
          <p:nvPr/>
        </p:nvPicPr>
        <p:blipFill>
          <a:blip r:embed="rId16">
            <a:extLst/>
          </a:blip>
          <a:stretch>
            <a:fillRect/>
          </a:stretch>
        </p:blipFill>
        <p:spPr>
          <a:xfrm>
            <a:off x="12407285" y="29683"/>
            <a:ext cx="952501" cy="952501"/>
          </a:xfrm>
          <a:prstGeom prst="rect">
            <a:avLst/>
          </a:prstGeom>
          <a:ln w="12700">
            <a:miter lim="400000"/>
          </a:ln>
        </p:spPr>
      </p:pic>
      <p:pic>
        <p:nvPicPr>
          <p:cNvPr id="292" name="pasted-image.png"/>
          <p:cNvPicPr>
            <a:picLocks noChangeAspect="1"/>
          </p:cNvPicPr>
          <p:nvPr/>
        </p:nvPicPr>
        <p:blipFill>
          <a:blip r:embed="rId17">
            <a:extLst/>
          </a:blip>
          <a:stretch>
            <a:fillRect/>
          </a:stretch>
        </p:blipFill>
        <p:spPr>
          <a:xfrm>
            <a:off x="11290906" y="6989226"/>
            <a:ext cx="952501" cy="952501"/>
          </a:xfrm>
          <a:prstGeom prst="rect">
            <a:avLst/>
          </a:prstGeom>
          <a:ln w="12700">
            <a:miter lim="400000"/>
          </a:ln>
        </p:spPr>
      </p:pic>
      <p:pic>
        <p:nvPicPr>
          <p:cNvPr id="293" name="pasted-image.png"/>
          <p:cNvPicPr>
            <a:picLocks noChangeAspect="1"/>
          </p:cNvPicPr>
          <p:nvPr/>
        </p:nvPicPr>
        <p:blipFill>
          <a:blip r:embed="rId18">
            <a:extLst/>
          </a:blip>
          <a:stretch>
            <a:fillRect/>
          </a:stretch>
        </p:blipFill>
        <p:spPr>
          <a:xfrm>
            <a:off x="12407285" y="1833749"/>
            <a:ext cx="952501" cy="952501"/>
          </a:xfrm>
          <a:prstGeom prst="rect">
            <a:avLst/>
          </a:prstGeom>
          <a:ln w="12700">
            <a:miter lim="400000"/>
          </a:ln>
        </p:spPr>
      </p:pic>
      <p:pic>
        <p:nvPicPr>
          <p:cNvPr id="294" name="pasted-image.png"/>
          <p:cNvPicPr>
            <a:picLocks noChangeAspect="1"/>
          </p:cNvPicPr>
          <p:nvPr/>
        </p:nvPicPr>
        <p:blipFill>
          <a:blip r:embed="rId19">
            <a:extLst/>
          </a:blip>
          <a:stretch>
            <a:fillRect/>
          </a:stretch>
        </p:blipFill>
        <p:spPr>
          <a:xfrm>
            <a:off x="12407285" y="3393613"/>
            <a:ext cx="952501" cy="952501"/>
          </a:xfrm>
          <a:prstGeom prst="rect">
            <a:avLst/>
          </a:prstGeom>
          <a:ln w="12700">
            <a:miter lim="400000"/>
          </a:ln>
        </p:spPr>
      </p:pic>
      <p:pic>
        <p:nvPicPr>
          <p:cNvPr id="295" name="pasted-image.png"/>
          <p:cNvPicPr>
            <a:picLocks noChangeAspect="1"/>
          </p:cNvPicPr>
          <p:nvPr/>
        </p:nvPicPr>
        <p:blipFill>
          <a:blip r:embed="rId20">
            <a:extLst/>
          </a:blip>
          <a:stretch>
            <a:fillRect/>
          </a:stretch>
        </p:blipFill>
        <p:spPr>
          <a:xfrm>
            <a:off x="12407285" y="4644985"/>
            <a:ext cx="952501" cy="952501"/>
          </a:xfrm>
          <a:prstGeom prst="rect">
            <a:avLst/>
          </a:prstGeom>
          <a:ln w="12700">
            <a:miter lim="400000"/>
          </a:ln>
        </p:spPr>
      </p:pic>
      <p:pic>
        <p:nvPicPr>
          <p:cNvPr id="296" name="pasted-image.png"/>
          <p:cNvPicPr>
            <a:picLocks noChangeAspect="1"/>
          </p:cNvPicPr>
          <p:nvPr/>
        </p:nvPicPr>
        <p:blipFill>
          <a:blip r:embed="rId21">
            <a:extLst/>
          </a:blip>
          <a:stretch>
            <a:fillRect/>
          </a:stretch>
        </p:blipFill>
        <p:spPr>
          <a:xfrm>
            <a:off x="6403708" y="3229902"/>
            <a:ext cx="1279922" cy="1279922"/>
          </a:xfrm>
          <a:prstGeom prst="rect">
            <a:avLst/>
          </a:prstGeom>
          <a:ln w="12700">
            <a:miter lim="400000"/>
          </a:ln>
        </p:spPr>
      </p:pic>
      <p:pic>
        <p:nvPicPr>
          <p:cNvPr id="297" name="pasted-image.png"/>
          <p:cNvPicPr>
            <a:picLocks noChangeAspect="1"/>
          </p:cNvPicPr>
          <p:nvPr/>
        </p:nvPicPr>
        <p:blipFill>
          <a:blip r:embed="rId22">
            <a:extLst/>
          </a:blip>
          <a:stretch>
            <a:fillRect/>
          </a:stretch>
        </p:blipFill>
        <p:spPr>
          <a:xfrm>
            <a:off x="8058556" y="4518354"/>
            <a:ext cx="925910" cy="925910"/>
          </a:xfrm>
          <a:prstGeom prst="rect">
            <a:avLst/>
          </a:prstGeom>
          <a:ln w="12700">
            <a:miter lim="400000"/>
          </a:ln>
        </p:spPr>
      </p:pic>
      <p:pic>
        <p:nvPicPr>
          <p:cNvPr id="298" name="pasted-image.png"/>
          <p:cNvPicPr>
            <a:picLocks noChangeAspect="1"/>
          </p:cNvPicPr>
          <p:nvPr/>
        </p:nvPicPr>
        <p:blipFill>
          <a:blip r:embed="rId23">
            <a:extLst/>
          </a:blip>
          <a:srcRect l="14789" t="189" r="14808" b="276"/>
          <a:stretch>
            <a:fillRect/>
          </a:stretch>
        </p:blipFill>
        <p:spPr>
          <a:xfrm>
            <a:off x="9733602" y="-2113702"/>
            <a:ext cx="650979" cy="920354"/>
          </a:xfrm>
          <a:custGeom>
            <a:avLst/>
            <a:gdLst/>
            <a:ahLst/>
            <a:cxnLst>
              <a:cxn ang="0">
                <a:pos x="wd2" y="hd2"/>
              </a:cxn>
              <a:cxn ang="5400000">
                <a:pos x="wd2" y="hd2"/>
              </a:cxn>
              <a:cxn ang="10800000">
                <a:pos x="wd2" y="hd2"/>
              </a:cxn>
              <a:cxn ang="16200000">
                <a:pos x="wd2" y="hd2"/>
              </a:cxn>
            </a:cxnLst>
            <a:rect l="0" t="0" r="r" b="b"/>
            <a:pathLst>
              <a:path w="21565" h="21600" extrusionOk="0">
                <a:moveTo>
                  <a:pt x="10761" y="0"/>
                </a:moveTo>
                <a:cubicBezTo>
                  <a:pt x="10076" y="12"/>
                  <a:pt x="9577" y="23"/>
                  <a:pt x="9565" y="37"/>
                </a:cubicBezTo>
                <a:cubicBezTo>
                  <a:pt x="9526" y="81"/>
                  <a:pt x="9205" y="144"/>
                  <a:pt x="8855" y="177"/>
                </a:cubicBezTo>
                <a:cubicBezTo>
                  <a:pt x="6361" y="411"/>
                  <a:pt x="3429" y="1729"/>
                  <a:pt x="1920" y="3288"/>
                </a:cubicBezTo>
                <a:cubicBezTo>
                  <a:pt x="1246" y="3983"/>
                  <a:pt x="425" y="5313"/>
                  <a:pt x="204" y="6073"/>
                </a:cubicBezTo>
                <a:cubicBezTo>
                  <a:pt x="67" y="6543"/>
                  <a:pt x="1" y="7136"/>
                  <a:pt x="0" y="7726"/>
                </a:cubicBezTo>
                <a:cubicBezTo>
                  <a:pt x="-1" y="8316"/>
                  <a:pt x="69" y="8906"/>
                  <a:pt x="204" y="9361"/>
                </a:cubicBezTo>
                <a:cubicBezTo>
                  <a:pt x="769" y="11265"/>
                  <a:pt x="1912" y="12728"/>
                  <a:pt x="5634" y="16319"/>
                </a:cubicBezTo>
                <a:cubicBezTo>
                  <a:pt x="7678" y="18291"/>
                  <a:pt x="9507" y="20220"/>
                  <a:pt x="10005" y="20925"/>
                </a:cubicBezTo>
                <a:cubicBezTo>
                  <a:pt x="10166" y="21152"/>
                  <a:pt x="10388" y="21409"/>
                  <a:pt x="10498" y="21498"/>
                </a:cubicBezTo>
                <a:cubicBezTo>
                  <a:pt x="10555" y="21543"/>
                  <a:pt x="10674" y="21576"/>
                  <a:pt x="10978" y="21600"/>
                </a:cubicBezTo>
                <a:lnTo>
                  <a:pt x="11280" y="21241"/>
                </a:lnTo>
                <a:cubicBezTo>
                  <a:pt x="12534" y="19748"/>
                  <a:pt x="13793" y="18435"/>
                  <a:pt x="15764" y="16570"/>
                </a:cubicBezTo>
                <a:cubicBezTo>
                  <a:pt x="18959" y="13547"/>
                  <a:pt x="19629" y="12806"/>
                  <a:pt x="20536" y="11303"/>
                </a:cubicBezTo>
                <a:cubicBezTo>
                  <a:pt x="21182" y="10232"/>
                  <a:pt x="21524" y="9110"/>
                  <a:pt x="21562" y="8010"/>
                </a:cubicBezTo>
                <a:cubicBezTo>
                  <a:pt x="21599" y="6910"/>
                  <a:pt x="21328" y="5835"/>
                  <a:pt x="20753" y="4853"/>
                </a:cubicBezTo>
                <a:cubicBezTo>
                  <a:pt x="19348" y="2455"/>
                  <a:pt x="16292" y="647"/>
                  <a:pt x="12930" y="228"/>
                </a:cubicBezTo>
                <a:cubicBezTo>
                  <a:pt x="12431" y="166"/>
                  <a:pt x="11966" y="80"/>
                  <a:pt x="11898" y="37"/>
                </a:cubicBezTo>
                <a:cubicBezTo>
                  <a:pt x="11877" y="24"/>
                  <a:pt x="11406" y="11"/>
                  <a:pt x="10761" y="0"/>
                </a:cubicBezTo>
                <a:close/>
              </a:path>
            </a:pathLst>
          </a:custGeom>
          <a:ln w="12700">
            <a:miter lim="400000"/>
          </a:ln>
        </p:spPr>
      </p:pic>
      <p:pic>
        <p:nvPicPr>
          <p:cNvPr id="299" name="pasted-image.png"/>
          <p:cNvPicPr>
            <a:picLocks noChangeAspect="1"/>
          </p:cNvPicPr>
          <p:nvPr/>
        </p:nvPicPr>
        <p:blipFill>
          <a:blip r:embed="rId24">
            <a:extLst/>
          </a:blip>
          <a:stretch>
            <a:fillRect/>
          </a:stretch>
        </p:blipFill>
        <p:spPr>
          <a:xfrm>
            <a:off x="11739418" y="8051348"/>
            <a:ext cx="1037731" cy="1037732"/>
          </a:xfrm>
          <a:prstGeom prst="rect">
            <a:avLst/>
          </a:prstGeom>
          <a:ln w="12700">
            <a:miter lim="400000"/>
          </a:ln>
        </p:spPr>
      </p:pic>
      <p:pic>
        <p:nvPicPr>
          <p:cNvPr id="300" name="pasted-image.png"/>
          <p:cNvPicPr>
            <a:picLocks noChangeAspect="1"/>
          </p:cNvPicPr>
          <p:nvPr/>
        </p:nvPicPr>
        <p:blipFill>
          <a:blip r:embed="rId25">
            <a:extLst/>
          </a:blip>
          <a:stretch>
            <a:fillRect/>
          </a:stretch>
        </p:blipFill>
        <p:spPr>
          <a:xfrm>
            <a:off x="8173176" y="1196329"/>
            <a:ext cx="1013199" cy="1013199"/>
          </a:xfrm>
          <a:prstGeom prst="rect">
            <a:avLst/>
          </a:prstGeom>
          <a:ln w="12700">
            <a:miter lim="400000"/>
          </a:ln>
        </p:spPr>
      </p:pic>
    </p:spTree>
    <p:extLst>
      <p:ext uri="{BB962C8B-B14F-4D97-AF65-F5344CB8AC3E}">
        <p14:creationId xmlns:p14="http://schemas.microsoft.com/office/powerpoint/2010/main" val="33028946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pasted-image.png"/>
          <p:cNvPicPr>
            <a:picLocks noChangeAspect="1"/>
          </p:cNvPicPr>
          <p:nvPr/>
        </p:nvPicPr>
        <p:blipFill>
          <a:blip r:embed="rId2">
            <a:extLst/>
          </a:blip>
          <a:stretch>
            <a:fillRect/>
          </a:stretch>
        </p:blipFill>
        <p:spPr>
          <a:xfrm>
            <a:off x="2136003" y="1670038"/>
            <a:ext cx="1279927" cy="1279928"/>
          </a:xfrm>
          <a:prstGeom prst="rect">
            <a:avLst/>
          </a:prstGeom>
          <a:ln w="12700">
            <a:miter lim="400000"/>
          </a:ln>
        </p:spPr>
      </p:pic>
      <p:pic>
        <p:nvPicPr>
          <p:cNvPr id="303" name="pasted-image.png"/>
          <p:cNvPicPr>
            <a:picLocks noChangeAspect="1"/>
          </p:cNvPicPr>
          <p:nvPr/>
        </p:nvPicPr>
        <p:blipFill>
          <a:blip r:embed="rId3">
            <a:extLst/>
          </a:blip>
          <a:srcRect l="18004" t="11663" r="18004" b="11663"/>
          <a:stretch>
            <a:fillRect/>
          </a:stretch>
        </p:blipFill>
        <p:spPr>
          <a:xfrm rot="19789332">
            <a:off x="4033979" y="1898815"/>
            <a:ext cx="925901" cy="1109409"/>
          </a:xfrm>
          <a:prstGeom prst="rect">
            <a:avLst/>
          </a:prstGeom>
          <a:ln w="12700">
            <a:miter lim="400000"/>
          </a:ln>
        </p:spPr>
      </p:pic>
      <p:pic>
        <p:nvPicPr>
          <p:cNvPr id="304" name="pasted-image.png"/>
          <p:cNvPicPr>
            <a:picLocks noChangeAspect="1"/>
          </p:cNvPicPr>
          <p:nvPr/>
        </p:nvPicPr>
        <p:blipFill>
          <a:blip r:embed="rId4">
            <a:extLst/>
          </a:blip>
          <a:stretch>
            <a:fillRect/>
          </a:stretch>
        </p:blipFill>
        <p:spPr>
          <a:xfrm rot="2826443">
            <a:off x="5754765" y="2664632"/>
            <a:ext cx="952501" cy="952501"/>
          </a:xfrm>
          <a:prstGeom prst="rect">
            <a:avLst/>
          </a:prstGeom>
          <a:ln w="12700">
            <a:miter lim="400000"/>
          </a:ln>
        </p:spPr>
      </p:pic>
      <p:pic>
        <p:nvPicPr>
          <p:cNvPr id="305" name="pasted-image.png"/>
          <p:cNvPicPr>
            <a:picLocks noChangeAspect="1"/>
          </p:cNvPicPr>
          <p:nvPr/>
        </p:nvPicPr>
        <p:blipFill>
          <a:blip r:embed="rId5">
            <a:extLst/>
          </a:blip>
          <a:stretch>
            <a:fillRect/>
          </a:stretch>
        </p:blipFill>
        <p:spPr>
          <a:xfrm>
            <a:off x="5754765" y="4316123"/>
            <a:ext cx="952501" cy="952501"/>
          </a:xfrm>
          <a:prstGeom prst="rect">
            <a:avLst/>
          </a:prstGeom>
          <a:ln w="12700">
            <a:miter lim="400000"/>
          </a:ln>
        </p:spPr>
      </p:pic>
      <p:pic>
        <p:nvPicPr>
          <p:cNvPr id="306" name="pasted-image.png"/>
          <p:cNvPicPr>
            <a:picLocks noChangeAspect="1"/>
          </p:cNvPicPr>
          <p:nvPr/>
        </p:nvPicPr>
        <p:blipFill>
          <a:blip r:embed="rId6">
            <a:extLst/>
          </a:blip>
          <a:stretch>
            <a:fillRect/>
          </a:stretch>
        </p:blipFill>
        <p:spPr>
          <a:xfrm rot="1020000">
            <a:off x="6623501" y="3291647"/>
            <a:ext cx="952501" cy="952501"/>
          </a:xfrm>
          <a:prstGeom prst="rect">
            <a:avLst/>
          </a:prstGeom>
          <a:ln w="12700">
            <a:miter lim="400000"/>
          </a:ln>
        </p:spPr>
      </p:pic>
      <p:pic>
        <p:nvPicPr>
          <p:cNvPr id="307" name="pasted-image.png"/>
          <p:cNvPicPr>
            <a:picLocks noChangeAspect="1"/>
          </p:cNvPicPr>
          <p:nvPr/>
        </p:nvPicPr>
        <p:blipFill>
          <a:blip r:embed="rId7">
            <a:extLst/>
          </a:blip>
          <a:stretch>
            <a:fillRect/>
          </a:stretch>
        </p:blipFill>
        <p:spPr>
          <a:xfrm>
            <a:off x="7812959" y="2952750"/>
            <a:ext cx="952501" cy="952500"/>
          </a:xfrm>
          <a:prstGeom prst="rect">
            <a:avLst/>
          </a:prstGeom>
          <a:ln w="12700">
            <a:miter lim="400000"/>
          </a:ln>
        </p:spPr>
      </p:pic>
      <p:pic>
        <p:nvPicPr>
          <p:cNvPr id="308" name="pasted-image.png"/>
          <p:cNvPicPr>
            <a:picLocks noChangeAspect="1"/>
          </p:cNvPicPr>
          <p:nvPr/>
        </p:nvPicPr>
        <p:blipFill>
          <a:blip r:embed="rId8">
            <a:extLst/>
          </a:blip>
          <a:stretch>
            <a:fillRect/>
          </a:stretch>
        </p:blipFill>
        <p:spPr>
          <a:xfrm rot="480000">
            <a:off x="10304263" y="2850542"/>
            <a:ext cx="952501" cy="952501"/>
          </a:xfrm>
          <a:prstGeom prst="rect">
            <a:avLst/>
          </a:prstGeom>
          <a:ln w="12700">
            <a:miter lim="400000"/>
          </a:ln>
        </p:spPr>
      </p:pic>
      <p:pic>
        <p:nvPicPr>
          <p:cNvPr id="309" name="pasted-image.png"/>
          <p:cNvPicPr>
            <a:picLocks noChangeAspect="1"/>
          </p:cNvPicPr>
          <p:nvPr/>
        </p:nvPicPr>
        <p:blipFill>
          <a:blip r:embed="rId9">
            <a:extLst/>
          </a:blip>
          <a:stretch>
            <a:fillRect/>
          </a:stretch>
        </p:blipFill>
        <p:spPr>
          <a:xfrm rot="18300000">
            <a:off x="9756844" y="3872885"/>
            <a:ext cx="952501" cy="952501"/>
          </a:xfrm>
          <a:prstGeom prst="rect">
            <a:avLst/>
          </a:prstGeom>
          <a:ln w="12700">
            <a:miter lim="400000"/>
          </a:ln>
        </p:spPr>
      </p:pic>
      <p:pic>
        <p:nvPicPr>
          <p:cNvPr id="310" name="pasted-image.png"/>
          <p:cNvPicPr>
            <a:picLocks noChangeAspect="1"/>
          </p:cNvPicPr>
          <p:nvPr/>
        </p:nvPicPr>
        <p:blipFill>
          <a:blip r:embed="rId10">
            <a:extLst/>
          </a:blip>
          <a:stretch>
            <a:fillRect/>
          </a:stretch>
        </p:blipFill>
        <p:spPr>
          <a:xfrm rot="892324">
            <a:off x="8588671" y="4106070"/>
            <a:ext cx="952501" cy="952501"/>
          </a:xfrm>
          <a:prstGeom prst="rect">
            <a:avLst/>
          </a:prstGeom>
          <a:ln w="12700">
            <a:miter lim="400000"/>
          </a:ln>
        </p:spPr>
      </p:pic>
      <p:pic>
        <p:nvPicPr>
          <p:cNvPr id="311" name="pasted-image.png"/>
          <p:cNvPicPr>
            <a:picLocks noChangeAspect="1"/>
          </p:cNvPicPr>
          <p:nvPr/>
        </p:nvPicPr>
        <p:blipFill>
          <a:blip r:embed="rId11">
            <a:extLst/>
          </a:blip>
          <a:stretch>
            <a:fillRect/>
          </a:stretch>
        </p:blipFill>
        <p:spPr>
          <a:xfrm>
            <a:off x="9451155" y="4934598"/>
            <a:ext cx="952501" cy="952501"/>
          </a:xfrm>
          <a:prstGeom prst="rect">
            <a:avLst/>
          </a:prstGeom>
          <a:ln w="12700">
            <a:miter lim="400000"/>
          </a:ln>
        </p:spPr>
      </p:pic>
      <p:pic>
        <p:nvPicPr>
          <p:cNvPr id="312" name="pasted-image.png"/>
          <p:cNvPicPr>
            <a:picLocks noChangeAspect="1"/>
          </p:cNvPicPr>
          <p:nvPr/>
        </p:nvPicPr>
        <p:blipFill>
          <a:blip r:embed="rId12">
            <a:extLst/>
          </a:blip>
          <a:stretch>
            <a:fillRect/>
          </a:stretch>
        </p:blipFill>
        <p:spPr>
          <a:xfrm>
            <a:off x="6443245" y="1127600"/>
            <a:ext cx="952501" cy="952501"/>
          </a:xfrm>
          <a:prstGeom prst="rect">
            <a:avLst/>
          </a:prstGeom>
          <a:ln w="12700">
            <a:miter lim="400000"/>
          </a:ln>
        </p:spPr>
      </p:pic>
      <p:pic>
        <p:nvPicPr>
          <p:cNvPr id="313" name="pasted-image.png"/>
          <p:cNvPicPr>
            <a:picLocks noChangeAspect="1"/>
          </p:cNvPicPr>
          <p:nvPr/>
        </p:nvPicPr>
        <p:blipFill>
          <a:blip r:embed="rId13">
            <a:extLst/>
          </a:blip>
          <a:stretch>
            <a:fillRect/>
          </a:stretch>
        </p:blipFill>
        <p:spPr>
          <a:xfrm>
            <a:off x="7812959" y="1127600"/>
            <a:ext cx="952501" cy="952501"/>
          </a:xfrm>
          <a:prstGeom prst="rect">
            <a:avLst/>
          </a:prstGeom>
          <a:ln w="12700">
            <a:miter lim="400000"/>
          </a:ln>
        </p:spPr>
      </p:pic>
      <p:pic>
        <p:nvPicPr>
          <p:cNvPr id="314" name="pasted-image.png"/>
          <p:cNvPicPr>
            <a:picLocks noChangeAspect="1"/>
          </p:cNvPicPr>
          <p:nvPr/>
        </p:nvPicPr>
        <p:blipFill>
          <a:blip r:embed="rId14">
            <a:extLst/>
          </a:blip>
          <a:stretch>
            <a:fillRect/>
          </a:stretch>
        </p:blipFill>
        <p:spPr>
          <a:xfrm rot="20940000">
            <a:off x="10423066" y="1614120"/>
            <a:ext cx="952501" cy="952501"/>
          </a:xfrm>
          <a:prstGeom prst="rect">
            <a:avLst/>
          </a:prstGeom>
          <a:ln w="12700">
            <a:miter lim="400000"/>
          </a:ln>
        </p:spPr>
      </p:pic>
      <p:pic>
        <p:nvPicPr>
          <p:cNvPr id="315" name="pasted-image.png"/>
          <p:cNvPicPr>
            <a:picLocks noChangeAspect="1"/>
          </p:cNvPicPr>
          <p:nvPr/>
        </p:nvPicPr>
        <p:blipFill>
          <a:blip r:embed="rId15">
            <a:extLst/>
          </a:blip>
          <a:stretch>
            <a:fillRect/>
          </a:stretch>
        </p:blipFill>
        <p:spPr>
          <a:xfrm rot="19840642">
            <a:off x="9303048" y="2587923"/>
            <a:ext cx="952501" cy="952501"/>
          </a:xfrm>
          <a:prstGeom prst="rect">
            <a:avLst/>
          </a:prstGeom>
          <a:ln w="12700">
            <a:miter lim="400000"/>
          </a:ln>
        </p:spPr>
      </p:pic>
      <p:pic>
        <p:nvPicPr>
          <p:cNvPr id="316" name="pasted-image.png"/>
          <p:cNvPicPr>
            <a:picLocks noChangeAspect="1"/>
          </p:cNvPicPr>
          <p:nvPr/>
        </p:nvPicPr>
        <p:blipFill>
          <a:blip r:embed="rId16">
            <a:extLst/>
          </a:blip>
          <a:stretch>
            <a:fillRect/>
          </a:stretch>
        </p:blipFill>
        <p:spPr>
          <a:xfrm>
            <a:off x="7509804" y="3996122"/>
            <a:ext cx="952501" cy="952501"/>
          </a:xfrm>
          <a:prstGeom prst="rect">
            <a:avLst/>
          </a:prstGeom>
          <a:ln w="12700">
            <a:miter lim="400000"/>
          </a:ln>
        </p:spPr>
      </p:pic>
      <p:pic>
        <p:nvPicPr>
          <p:cNvPr id="317" name="pasted-image.png"/>
          <p:cNvPicPr>
            <a:picLocks noChangeAspect="1"/>
          </p:cNvPicPr>
          <p:nvPr/>
        </p:nvPicPr>
        <p:blipFill>
          <a:blip r:embed="rId17">
            <a:extLst/>
          </a:blip>
          <a:stretch>
            <a:fillRect/>
          </a:stretch>
        </p:blipFill>
        <p:spPr>
          <a:xfrm rot="2667045">
            <a:off x="9182672" y="1069776"/>
            <a:ext cx="952501" cy="952501"/>
          </a:xfrm>
          <a:prstGeom prst="rect">
            <a:avLst/>
          </a:prstGeom>
          <a:ln w="12700">
            <a:miter lim="400000"/>
          </a:ln>
        </p:spPr>
      </p:pic>
      <p:pic>
        <p:nvPicPr>
          <p:cNvPr id="318" name="pasted-image.png"/>
          <p:cNvPicPr>
            <a:picLocks noChangeAspect="1"/>
          </p:cNvPicPr>
          <p:nvPr/>
        </p:nvPicPr>
        <p:blipFill>
          <a:blip r:embed="rId18">
            <a:extLst/>
          </a:blip>
          <a:stretch>
            <a:fillRect/>
          </a:stretch>
        </p:blipFill>
        <p:spPr>
          <a:xfrm>
            <a:off x="6763280" y="2182856"/>
            <a:ext cx="952501" cy="952501"/>
          </a:xfrm>
          <a:prstGeom prst="rect">
            <a:avLst/>
          </a:prstGeom>
          <a:ln w="12700">
            <a:miter lim="400000"/>
          </a:ln>
        </p:spPr>
      </p:pic>
      <p:pic>
        <p:nvPicPr>
          <p:cNvPr id="319" name="pasted-image.png"/>
          <p:cNvPicPr>
            <a:picLocks noChangeAspect="1"/>
          </p:cNvPicPr>
          <p:nvPr/>
        </p:nvPicPr>
        <p:blipFill>
          <a:blip r:embed="rId19">
            <a:extLst/>
          </a:blip>
          <a:stretch>
            <a:fillRect/>
          </a:stretch>
        </p:blipFill>
        <p:spPr>
          <a:xfrm>
            <a:off x="7998691" y="2078078"/>
            <a:ext cx="952501" cy="952501"/>
          </a:xfrm>
          <a:prstGeom prst="rect">
            <a:avLst/>
          </a:prstGeom>
          <a:ln w="12700">
            <a:miter lim="400000"/>
          </a:ln>
        </p:spPr>
      </p:pic>
      <p:pic>
        <p:nvPicPr>
          <p:cNvPr id="320" name="pasted-image.png"/>
          <p:cNvPicPr>
            <a:picLocks noChangeAspect="1"/>
          </p:cNvPicPr>
          <p:nvPr/>
        </p:nvPicPr>
        <p:blipFill>
          <a:blip r:embed="rId20">
            <a:extLst/>
          </a:blip>
          <a:srcRect l="15042" t="1068" r="15049" b="1220"/>
          <a:stretch>
            <a:fillRect/>
          </a:stretch>
        </p:blipFill>
        <p:spPr>
          <a:xfrm rot="952612">
            <a:off x="3316141" y="2746368"/>
            <a:ext cx="829348" cy="1159201"/>
          </a:xfrm>
          <a:custGeom>
            <a:avLst/>
            <a:gdLst/>
            <a:ahLst/>
            <a:cxnLst>
              <a:cxn ang="0">
                <a:pos x="wd2" y="hd2"/>
              </a:cxn>
              <a:cxn ang="5400000">
                <a:pos x="wd2" y="hd2"/>
              </a:cxn>
              <a:cxn ang="10800000">
                <a:pos x="wd2" y="hd2"/>
              </a:cxn>
              <a:cxn ang="16200000">
                <a:pos x="wd2" y="hd2"/>
              </a:cxn>
            </a:cxnLst>
            <a:rect l="0" t="0" r="r" b="b"/>
            <a:pathLst>
              <a:path w="21554" h="21590" extrusionOk="0">
                <a:moveTo>
                  <a:pt x="2842" y="0"/>
                </a:moveTo>
                <a:lnTo>
                  <a:pt x="1944" y="325"/>
                </a:lnTo>
                <a:cubicBezTo>
                  <a:pt x="1273" y="569"/>
                  <a:pt x="929" y="794"/>
                  <a:pt x="557" y="1231"/>
                </a:cubicBezTo>
                <a:lnTo>
                  <a:pt x="62" y="1811"/>
                </a:lnTo>
                <a:lnTo>
                  <a:pt x="16" y="10556"/>
                </a:lnTo>
                <a:cubicBezTo>
                  <a:pt x="-24" y="18190"/>
                  <a:pt x="-1" y="19370"/>
                  <a:pt x="222" y="19851"/>
                </a:cubicBezTo>
                <a:cubicBezTo>
                  <a:pt x="575" y="20613"/>
                  <a:pt x="1541" y="21239"/>
                  <a:pt x="2775" y="21514"/>
                </a:cubicBezTo>
                <a:cubicBezTo>
                  <a:pt x="3007" y="21566"/>
                  <a:pt x="6719" y="21600"/>
                  <a:pt x="11026" y="21588"/>
                </a:cubicBezTo>
                <a:cubicBezTo>
                  <a:pt x="18773" y="21567"/>
                  <a:pt x="18863" y="21563"/>
                  <a:pt x="19540" y="21304"/>
                </a:cubicBezTo>
                <a:cubicBezTo>
                  <a:pt x="20409" y="20970"/>
                  <a:pt x="21160" y="20321"/>
                  <a:pt x="21402" y="19692"/>
                </a:cubicBezTo>
                <a:cubicBezTo>
                  <a:pt x="21538" y="19340"/>
                  <a:pt x="21576" y="16758"/>
                  <a:pt x="21541" y="10508"/>
                </a:cubicBezTo>
                <a:lnTo>
                  <a:pt x="21495" y="1811"/>
                </a:lnTo>
                <a:lnTo>
                  <a:pt x="21000" y="1231"/>
                </a:lnTo>
                <a:cubicBezTo>
                  <a:pt x="20628" y="794"/>
                  <a:pt x="20279" y="569"/>
                  <a:pt x="19607" y="325"/>
                </a:cubicBezTo>
                <a:lnTo>
                  <a:pt x="18715" y="0"/>
                </a:lnTo>
                <a:lnTo>
                  <a:pt x="10778" y="0"/>
                </a:lnTo>
                <a:lnTo>
                  <a:pt x="2842" y="0"/>
                </a:lnTo>
                <a:close/>
                <a:moveTo>
                  <a:pt x="10778" y="1068"/>
                </a:moveTo>
                <a:cubicBezTo>
                  <a:pt x="14564" y="1068"/>
                  <a:pt x="18352" y="1221"/>
                  <a:pt x="18968" y="1530"/>
                </a:cubicBezTo>
                <a:cubicBezTo>
                  <a:pt x="19802" y="1949"/>
                  <a:pt x="19803" y="1966"/>
                  <a:pt x="19803" y="10652"/>
                </a:cubicBezTo>
                <a:cubicBezTo>
                  <a:pt x="19803" y="18739"/>
                  <a:pt x="19751" y="19381"/>
                  <a:pt x="19112" y="19796"/>
                </a:cubicBezTo>
                <a:cubicBezTo>
                  <a:pt x="18520" y="20180"/>
                  <a:pt x="17362" y="20243"/>
                  <a:pt x="10711" y="20243"/>
                </a:cubicBezTo>
                <a:cubicBezTo>
                  <a:pt x="3716" y="20243"/>
                  <a:pt x="2942" y="20198"/>
                  <a:pt x="2378" y="19751"/>
                </a:cubicBezTo>
                <a:cubicBezTo>
                  <a:pt x="1826" y="19314"/>
                  <a:pt x="1754" y="18278"/>
                  <a:pt x="1754" y="10604"/>
                </a:cubicBezTo>
                <a:cubicBezTo>
                  <a:pt x="1754" y="1967"/>
                  <a:pt x="1755" y="1949"/>
                  <a:pt x="2589" y="1530"/>
                </a:cubicBezTo>
                <a:cubicBezTo>
                  <a:pt x="3205" y="1221"/>
                  <a:pt x="6993" y="1068"/>
                  <a:pt x="10778" y="1068"/>
                </a:cubicBezTo>
                <a:close/>
                <a:moveTo>
                  <a:pt x="4760" y="2458"/>
                </a:moveTo>
                <a:cubicBezTo>
                  <a:pt x="4259" y="2458"/>
                  <a:pt x="4012" y="2638"/>
                  <a:pt x="4012" y="2997"/>
                </a:cubicBezTo>
                <a:cubicBezTo>
                  <a:pt x="4012" y="3357"/>
                  <a:pt x="4259" y="3537"/>
                  <a:pt x="4760" y="3537"/>
                </a:cubicBezTo>
                <a:cubicBezTo>
                  <a:pt x="5261" y="3537"/>
                  <a:pt x="5513" y="3357"/>
                  <a:pt x="5513" y="2997"/>
                </a:cubicBezTo>
                <a:cubicBezTo>
                  <a:pt x="5513" y="2638"/>
                  <a:pt x="5261" y="2458"/>
                  <a:pt x="4760" y="2458"/>
                </a:cubicBezTo>
                <a:close/>
                <a:moveTo>
                  <a:pt x="15038" y="4986"/>
                </a:moveTo>
                <a:cubicBezTo>
                  <a:pt x="14175" y="5014"/>
                  <a:pt x="13785" y="5251"/>
                  <a:pt x="13785" y="5721"/>
                </a:cubicBezTo>
                <a:cubicBezTo>
                  <a:pt x="13785" y="6147"/>
                  <a:pt x="14071" y="6231"/>
                  <a:pt x="15492" y="6231"/>
                </a:cubicBezTo>
                <a:cubicBezTo>
                  <a:pt x="16681" y="6231"/>
                  <a:pt x="17260" y="6104"/>
                  <a:pt x="17416" y="5814"/>
                </a:cubicBezTo>
                <a:cubicBezTo>
                  <a:pt x="17707" y="5270"/>
                  <a:pt x="17511" y="5158"/>
                  <a:pt x="16059" y="5027"/>
                </a:cubicBezTo>
                <a:cubicBezTo>
                  <a:pt x="15663" y="4991"/>
                  <a:pt x="15326" y="4977"/>
                  <a:pt x="15038" y="4986"/>
                </a:cubicBezTo>
                <a:close/>
                <a:moveTo>
                  <a:pt x="8092" y="5030"/>
                </a:moveTo>
                <a:cubicBezTo>
                  <a:pt x="6473" y="5023"/>
                  <a:pt x="4938" y="5043"/>
                  <a:pt x="4672" y="5093"/>
                </a:cubicBezTo>
                <a:cubicBezTo>
                  <a:pt x="4082" y="5204"/>
                  <a:pt x="4012" y="5610"/>
                  <a:pt x="4012" y="8911"/>
                </a:cubicBezTo>
                <a:cubicBezTo>
                  <a:pt x="4012" y="10944"/>
                  <a:pt x="4126" y="12695"/>
                  <a:pt x="4270" y="12799"/>
                </a:cubicBezTo>
                <a:cubicBezTo>
                  <a:pt x="4415" y="12903"/>
                  <a:pt x="6235" y="12952"/>
                  <a:pt x="8313" y="12910"/>
                </a:cubicBezTo>
                <a:lnTo>
                  <a:pt x="12094" y="12832"/>
                </a:lnTo>
                <a:lnTo>
                  <a:pt x="12197" y="8992"/>
                </a:lnTo>
                <a:cubicBezTo>
                  <a:pt x="12254" y="6880"/>
                  <a:pt x="12172" y="5141"/>
                  <a:pt x="12011" y="5126"/>
                </a:cubicBezTo>
                <a:cubicBezTo>
                  <a:pt x="11413" y="5073"/>
                  <a:pt x="9711" y="5038"/>
                  <a:pt x="8092" y="5030"/>
                </a:cubicBezTo>
                <a:close/>
                <a:moveTo>
                  <a:pt x="15662" y="7311"/>
                </a:moveTo>
                <a:cubicBezTo>
                  <a:pt x="14033" y="7311"/>
                  <a:pt x="13785" y="7379"/>
                  <a:pt x="13785" y="7847"/>
                </a:cubicBezTo>
                <a:cubicBezTo>
                  <a:pt x="13785" y="8314"/>
                  <a:pt x="14033" y="8386"/>
                  <a:pt x="15662" y="8386"/>
                </a:cubicBezTo>
                <a:cubicBezTo>
                  <a:pt x="17292" y="8386"/>
                  <a:pt x="17545" y="8314"/>
                  <a:pt x="17545" y="7847"/>
                </a:cubicBezTo>
                <a:cubicBezTo>
                  <a:pt x="17545" y="7379"/>
                  <a:pt x="17292" y="7311"/>
                  <a:pt x="15662" y="7311"/>
                </a:cubicBezTo>
                <a:close/>
                <a:moveTo>
                  <a:pt x="15332" y="9499"/>
                </a:moveTo>
                <a:cubicBezTo>
                  <a:pt x="14116" y="9506"/>
                  <a:pt x="13608" y="9823"/>
                  <a:pt x="13919" y="10404"/>
                </a:cubicBezTo>
                <a:cubicBezTo>
                  <a:pt x="14096" y="10734"/>
                  <a:pt x="14550" y="10825"/>
                  <a:pt x="15755" y="10763"/>
                </a:cubicBezTo>
                <a:cubicBezTo>
                  <a:pt x="17067" y="10695"/>
                  <a:pt x="17359" y="10580"/>
                  <a:pt x="17359" y="10138"/>
                </a:cubicBezTo>
                <a:cubicBezTo>
                  <a:pt x="17359" y="9706"/>
                  <a:pt x="17068" y="9582"/>
                  <a:pt x="15900" y="9513"/>
                </a:cubicBezTo>
                <a:cubicBezTo>
                  <a:pt x="15697" y="9502"/>
                  <a:pt x="15506" y="9498"/>
                  <a:pt x="15332" y="9499"/>
                </a:cubicBezTo>
                <a:close/>
                <a:moveTo>
                  <a:pt x="4012" y="16203"/>
                </a:moveTo>
                <a:lnTo>
                  <a:pt x="4012" y="16964"/>
                </a:lnTo>
                <a:cubicBezTo>
                  <a:pt x="4012" y="17384"/>
                  <a:pt x="4128" y="17812"/>
                  <a:pt x="4270" y="17914"/>
                </a:cubicBezTo>
                <a:cubicBezTo>
                  <a:pt x="4413" y="18017"/>
                  <a:pt x="7415" y="18066"/>
                  <a:pt x="10944" y="18025"/>
                </a:cubicBezTo>
                <a:lnTo>
                  <a:pt x="17359" y="17955"/>
                </a:lnTo>
                <a:lnTo>
                  <a:pt x="17478" y="17075"/>
                </a:lnTo>
                <a:lnTo>
                  <a:pt x="17591" y="16203"/>
                </a:lnTo>
                <a:lnTo>
                  <a:pt x="10804" y="16203"/>
                </a:lnTo>
                <a:lnTo>
                  <a:pt x="4012" y="16203"/>
                </a:lnTo>
                <a:close/>
              </a:path>
            </a:pathLst>
          </a:custGeom>
          <a:ln w="12700">
            <a:miter lim="400000"/>
          </a:ln>
        </p:spPr>
      </p:pic>
      <p:pic>
        <p:nvPicPr>
          <p:cNvPr id="321" name="pasted-image.png"/>
          <p:cNvPicPr>
            <a:picLocks noChangeAspect="1"/>
          </p:cNvPicPr>
          <p:nvPr/>
        </p:nvPicPr>
        <p:blipFill>
          <a:blip r:embed="rId21">
            <a:extLst/>
          </a:blip>
          <a:stretch>
            <a:fillRect/>
          </a:stretch>
        </p:blipFill>
        <p:spPr>
          <a:xfrm rot="19608256">
            <a:off x="4191250" y="2684137"/>
            <a:ext cx="1279923" cy="1279922"/>
          </a:xfrm>
          <a:prstGeom prst="rect">
            <a:avLst/>
          </a:prstGeom>
          <a:ln w="12700">
            <a:miter lim="400000"/>
          </a:ln>
        </p:spPr>
      </p:pic>
      <p:pic>
        <p:nvPicPr>
          <p:cNvPr id="322" name="pasted-image.png"/>
          <p:cNvPicPr>
            <a:picLocks noChangeAspect="1"/>
          </p:cNvPicPr>
          <p:nvPr/>
        </p:nvPicPr>
        <p:blipFill>
          <a:blip r:embed="rId22">
            <a:extLst/>
          </a:blip>
          <a:stretch>
            <a:fillRect/>
          </a:stretch>
        </p:blipFill>
        <p:spPr>
          <a:xfrm rot="19203585">
            <a:off x="5094334" y="3529650"/>
            <a:ext cx="925910" cy="925910"/>
          </a:xfrm>
          <a:prstGeom prst="rect">
            <a:avLst/>
          </a:prstGeom>
          <a:ln w="12700">
            <a:miter lim="400000"/>
          </a:ln>
        </p:spPr>
      </p:pic>
      <p:pic>
        <p:nvPicPr>
          <p:cNvPr id="323" name="pasted-image.png"/>
          <p:cNvPicPr>
            <a:picLocks noChangeAspect="1"/>
          </p:cNvPicPr>
          <p:nvPr/>
        </p:nvPicPr>
        <p:blipFill>
          <a:blip r:embed="rId23">
            <a:extLst/>
          </a:blip>
          <a:srcRect l="14789" t="189" r="14808" b="276"/>
          <a:stretch>
            <a:fillRect/>
          </a:stretch>
        </p:blipFill>
        <p:spPr>
          <a:xfrm>
            <a:off x="10455023" y="471491"/>
            <a:ext cx="650979" cy="920354"/>
          </a:xfrm>
          <a:custGeom>
            <a:avLst/>
            <a:gdLst/>
            <a:ahLst/>
            <a:cxnLst>
              <a:cxn ang="0">
                <a:pos x="wd2" y="hd2"/>
              </a:cxn>
              <a:cxn ang="5400000">
                <a:pos x="wd2" y="hd2"/>
              </a:cxn>
              <a:cxn ang="10800000">
                <a:pos x="wd2" y="hd2"/>
              </a:cxn>
              <a:cxn ang="16200000">
                <a:pos x="wd2" y="hd2"/>
              </a:cxn>
            </a:cxnLst>
            <a:rect l="0" t="0" r="r" b="b"/>
            <a:pathLst>
              <a:path w="21565" h="21600" extrusionOk="0">
                <a:moveTo>
                  <a:pt x="10761" y="0"/>
                </a:moveTo>
                <a:cubicBezTo>
                  <a:pt x="10076" y="12"/>
                  <a:pt x="9577" y="23"/>
                  <a:pt x="9565" y="37"/>
                </a:cubicBezTo>
                <a:cubicBezTo>
                  <a:pt x="9526" y="81"/>
                  <a:pt x="9205" y="144"/>
                  <a:pt x="8855" y="177"/>
                </a:cubicBezTo>
                <a:cubicBezTo>
                  <a:pt x="6361" y="411"/>
                  <a:pt x="3429" y="1729"/>
                  <a:pt x="1920" y="3288"/>
                </a:cubicBezTo>
                <a:cubicBezTo>
                  <a:pt x="1246" y="3983"/>
                  <a:pt x="425" y="5313"/>
                  <a:pt x="204" y="6073"/>
                </a:cubicBezTo>
                <a:cubicBezTo>
                  <a:pt x="67" y="6543"/>
                  <a:pt x="1" y="7136"/>
                  <a:pt x="0" y="7726"/>
                </a:cubicBezTo>
                <a:cubicBezTo>
                  <a:pt x="-1" y="8316"/>
                  <a:pt x="69" y="8906"/>
                  <a:pt x="204" y="9361"/>
                </a:cubicBezTo>
                <a:cubicBezTo>
                  <a:pt x="769" y="11265"/>
                  <a:pt x="1912" y="12728"/>
                  <a:pt x="5634" y="16319"/>
                </a:cubicBezTo>
                <a:cubicBezTo>
                  <a:pt x="7678" y="18291"/>
                  <a:pt x="9507" y="20220"/>
                  <a:pt x="10005" y="20925"/>
                </a:cubicBezTo>
                <a:cubicBezTo>
                  <a:pt x="10166" y="21152"/>
                  <a:pt x="10388" y="21409"/>
                  <a:pt x="10498" y="21498"/>
                </a:cubicBezTo>
                <a:cubicBezTo>
                  <a:pt x="10555" y="21543"/>
                  <a:pt x="10674" y="21576"/>
                  <a:pt x="10978" y="21600"/>
                </a:cubicBezTo>
                <a:lnTo>
                  <a:pt x="11280" y="21241"/>
                </a:lnTo>
                <a:cubicBezTo>
                  <a:pt x="12534" y="19748"/>
                  <a:pt x="13793" y="18435"/>
                  <a:pt x="15764" y="16570"/>
                </a:cubicBezTo>
                <a:cubicBezTo>
                  <a:pt x="18959" y="13547"/>
                  <a:pt x="19629" y="12806"/>
                  <a:pt x="20536" y="11303"/>
                </a:cubicBezTo>
                <a:cubicBezTo>
                  <a:pt x="21182" y="10232"/>
                  <a:pt x="21524" y="9110"/>
                  <a:pt x="21562" y="8010"/>
                </a:cubicBezTo>
                <a:cubicBezTo>
                  <a:pt x="21599" y="6910"/>
                  <a:pt x="21328" y="5835"/>
                  <a:pt x="20753" y="4853"/>
                </a:cubicBezTo>
                <a:cubicBezTo>
                  <a:pt x="19348" y="2455"/>
                  <a:pt x="16292" y="647"/>
                  <a:pt x="12930" y="228"/>
                </a:cubicBezTo>
                <a:cubicBezTo>
                  <a:pt x="12431" y="166"/>
                  <a:pt x="11966" y="80"/>
                  <a:pt x="11898" y="37"/>
                </a:cubicBezTo>
                <a:cubicBezTo>
                  <a:pt x="11877" y="24"/>
                  <a:pt x="11406" y="11"/>
                  <a:pt x="10761" y="0"/>
                </a:cubicBezTo>
                <a:close/>
              </a:path>
            </a:pathLst>
          </a:custGeom>
          <a:ln w="12700">
            <a:miter lim="400000"/>
          </a:ln>
        </p:spPr>
      </p:pic>
      <p:pic>
        <p:nvPicPr>
          <p:cNvPr id="324" name="pasted-image.png"/>
          <p:cNvPicPr>
            <a:picLocks noChangeAspect="1"/>
          </p:cNvPicPr>
          <p:nvPr/>
        </p:nvPicPr>
        <p:blipFill>
          <a:blip r:embed="rId24">
            <a:extLst/>
          </a:blip>
          <a:stretch>
            <a:fillRect/>
          </a:stretch>
        </p:blipFill>
        <p:spPr>
          <a:xfrm>
            <a:off x="10828812" y="4757810"/>
            <a:ext cx="1037732" cy="1037732"/>
          </a:xfrm>
          <a:prstGeom prst="rect">
            <a:avLst/>
          </a:prstGeom>
          <a:ln w="12700">
            <a:miter lim="400000"/>
          </a:ln>
        </p:spPr>
      </p:pic>
      <p:pic>
        <p:nvPicPr>
          <p:cNvPr id="325" name="pasted-image.png"/>
          <p:cNvPicPr>
            <a:picLocks noChangeAspect="1"/>
          </p:cNvPicPr>
          <p:nvPr/>
        </p:nvPicPr>
        <p:blipFill>
          <a:blip r:embed="rId25">
            <a:extLst/>
          </a:blip>
          <a:stretch>
            <a:fillRect/>
          </a:stretch>
        </p:blipFill>
        <p:spPr>
          <a:xfrm rot="20009385">
            <a:off x="5224276" y="1553422"/>
            <a:ext cx="1013199" cy="1013198"/>
          </a:xfrm>
          <a:prstGeom prst="rect">
            <a:avLst/>
          </a:prstGeom>
          <a:ln w="12700">
            <a:miter lim="400000"/>
          </a:ln>
        </p:spPr>
      </p:pic>
    </p:spTree>
    <p:extLst>
      <p:ext uri="{BB962C8B-B14F-4D97-AF65-F5344CB8AC3E}">
        <p14:creationId xmlns:p14="http://schemas.microsoft.com/office/powerpoint/2010/main" val="26286669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pasted-image.png"/>
          <p:cNvPicPr>
            <a:picLocks noChangeAspect="1"/>
          </p:cNvPicPr>
          <p:nvPr/>
        </p:nvPicPr>
        <p:blipFill>
          <a:blip r:embed="rId2">
            <a:extLst/>
          </a:blip>
          <a:stretch>
            <a:fillRect/>
          </a:stretch>
        </p:blipFill>
        <p:spPr>
          <a:xfrm>
            <a:off x="-1368285" y="-228118"/>
            <a:ext cx="1279927" cy="1279927"/>
          </a:xfrm>
          <a:prstGeom prst="rect">
            <a:avLst/>
          </a:prstGeom>
          <a:ln w="12700">
            <a:miter lim="400000"/>
          </a:ln>
        </p:spPr>
      </p:pic>
      <p:pic>
        <p:nvPicPr>
          <p:cNvPr id="328" name="pasted-image.png"/>
          <p:cNvPicPr>
            <a:picLocks noChangeAspect="1"/>
          </p:cNvPicPr>
          <p:nvPr/>
        </p:nvPicPr>
        <p:blipFill>
          <a:blip r:embed="rId3">
            <a:extLst/>
          </a:blip>
          <a:srcRect l="18004" t="11663" r="18004" b="11663"/>
          <a:stretch>
            <a:fillRect/>
          </a:stretch>
        </p:blipFill>
        <p:spPr>
          <a:xfrm>
            <a:off x="-980843" y="3125315"/>
            <a:ext cx="925901" cy="1109409"/>
          </a:xfrm>
          <a:prstGeom prst="rect">
            <a:avLst/>
          </a:prstGeom>
          <a:ln w="12700">
            <a:miter lim="400000"/>
          </a:ln>
        </p:spPr>
      </p:pic>
      <p:pic>
        <p:nvPicPr>
          <p:cNvPr id="329" name="pasted-image.png"/>
          <p:cNvPicPr>
            <a:picLocks noChangeAspect="1"/>
          </p:cNvPicPr>
          <p:nvPr/>
        </p:nvPicPr>
        <p:blipFill>
          <a:blip r:embed="rId4">
            <a:extLst/>
          </a:blip>
          <a:stretch>
            <a:fillRect/>
          </a:stretch>
        </p:blipFill>
        <p:spPr>
          <a:xfrm>
            <a:off x="6511354" y="-986747"/>
            <a:ext cx="952501" cy="952501"/>
          </a:xfrm>
          <a:prstGeom prst="rect">
            <a:avLst/>
          </a:prstGeom>
          <a:ln w="12700">
            <a:miter lim="400000"/>
          </a:ln>
        </p:spPr>
      </p:pic>
      <p:pic>
        <p:nvPicPr>
          <p:cNvPr id="330" name="pasted-image.png"/>
          <p:cNvPicPr>
            <a:picLocks noChangeAspect="1"/>
          </p:cNvPicPr>
          <p:nvPr/>
        </p:nvPicPr>
        <p:blipFill>
          <a:blip r:embed="rId5">
            <a:extLst/>
          </a:blip>
          <a:stretch>
            <a:fillRect/>
          </a:stretch>
        </p:blipFill>
        <p:spPr>
          <a:xfrm>
            <a:off x="5110732" y="-986747"/>
            <a:ext cx="952501" cy="952501"/>
          </a:xfrm>
          <a:prstGeom prst="rect">
            <a:avLst/>
          </a:prstGeom>
          <a:ln w="12700">
            <a:miter lim="400000"/>
          </a:ln>
        </p:spPr>
      </p:pic>
      <p:pic>
        <p:nvPicPr>
          <p:cNvPr id="331" name="pasted-image.png"/>
          <p:cNvPicPr>
            <a:picLocks noChangeAspect="1"/>
          </p:cNvPicPr>
          <p:nvPr/>
        </p:nvPicPr>
        <p:blipFill>
          <a:blip r:embed="rId6">
            <a:extLst/>
          </a:blip>
          <a:stretch>
            <a:fillRect/>
          </a:stretch>
        </p:blipFill>
        <p:spPr>
          <a:xfrm>
            <a:off x="2697250" y="7084889"/>
            <a:ext cx="952501" cy="952501"/>
          </a:xfrm>
          <a:prstGeom prst="rect">
            <a:avLst/>
          </a:prstGeom>
          <a:ln w="12700">
            <a:miter lim="400000"/>
          </a:ln>
        </p:spPr>
      </p:pic>
      <p:pic>
        <p:nvPicPr>
          <p:cNvPr id="332" name="pasted-image.png"/>
          <p:cNvPicPr>
            <a:picLocks noChangeAspect="1"/>
          </p:cNvPicPr>
          <p:nvPr/>
        </p:nvPicPr>
        <p:blipFill>
          <a:blip r:embed="rId7">
            <a:extLst/>
          </a:blip>
          <a:stretch>
            <a:fillRect/>
          </a:stretch>
        </p:blipFill>
        <p:spPr>
          <a:xfrm>
            <a:off x="4863319" y="7084889"/>
            <a:ext cx="952501" cy="952501"/>
          </a:xfrm>
          <a:prstGeom prst="rect">
            <a:avLst/>
          </a:prstGeom>
          <a:ln w="12700">
            <a:miter lim="400000"/>
          </a:ln>
        </p:spPr>
      </p:pic>
      <p:pic>
        <p:nvPicPr>
          <p:cNvPr id="333" name="pasted-image.png"/>
          <p:cNvPicPr>
            <a:picLocks noChangeAspect="1"/>
          </p:cNvPicPr>
          <p:nvPr/>
        </p:nvPicPr>
        <p:blipFill>
          <a:blip r:embed="rId8">
            <a:extLst/>
          </a:blip>
          <a:stretch>
            <a:fillRect/>
          </a:stretch>
        </p:blipFill>
        <p:spPr>
          <a:xfrm>
            <a:off x="11941101" y="6778656"/>
            <a:ext cx="952501" cy="952501"/>
          </a:xfrm>
          <a:prstGeom prst="rect">
            <a:avLst/>
          </a:prstGeom>
          <a:ln w="12700">
            <a:miter lim="400000"/>
          </a:ln>
        </p:spPr>
      </p:pic>
      <p:pic>
        <p:nvPicPr>
          <p:cNvPr id="334" name="pasted-image.png"/>
          <p:cNvPicPr>
            <a:picLocks noChangeAspect="1"/>
          </p:cNvPicPr>
          <p:nvPr/>
        </p:nvPicPr>
        <p:blipFill>
          <a:blip r:embed="rId9">
            <a:extLst/>
          </a:blip>
          <a:stretch>
            <a:fillRect/>
          </a:stretch>
        </p:blipFill>
        <p:spPr>
          <a:xfrm>
            <a:off x="12152124" y="2255862"/>
            <a:ext cx="952501" cy="952501"/>
          </a:xfrm>
          <a:prstGeom prst="rect">
            <a:avLst/>
          </a:prstGeom>
          <a:ln w="12700">
            <a:miter lim="400000"/>
          </a:ln>
        </p:spPr>
      </p:pic>
      <p:pic>
        <p:nvPicPr>
          <p:cNvPr id="335" name="pasted-image.png"/>
          <p:cNvPicPr>
            <a:picLocks noChangeAspect="1"/>
          </p:cNvPicPr>
          <p:nvPr/>
        </p:nvPicPr>
        <p:blipFill>
          <a:blip r:embed="rId10">
            <a:extLst/>
          </a:blip>
          <a:stretch>
            <a:fillRect/>
          </a:stretch>
        </p:blipFill>
        <p:spPr>
          <a:xfrm>
            <a:off x="12560957" y="4625225"/>
            <a:ext cx="952501" cy="952501"/>
          </a:xfrm>
          <a:prstGeom prst="rect">
            <a:avLst/>
          </a:prstGeom>
          <a:ln w="12700">
            <a:miter lim="400000"/>
          </a:ln>
        </p:spPr>
      </p:pic>
      <p:pic>
        <p:nvPicPr>
          <p:cNvPr id="336" name="pasted-image.png"/>
          <p:cNvPicPr>
            <a:picLocks noChangeAspect="1"/>
          </p:cNvPicPr>
          <p:nvPr/>
        </p:nvPicPr>
        <p:blipFill>
          <a:blip r:embed="rId11">
            <a:extLst/>
          </a:blip>
          <a:stretch>
            <a:fillRect/>
          </a:stretch>
        </p:blipFill>
        <p:spPr>
          <a:xfrm>
            <a:off x="12246730" y="5719619"/>
            <a:ext cx="952501" cy="952501"/>
          </a:xfrm>
          <a:prstGeom prst="rect">
            <a:avLst/>
          </a:prstGeom>
          <a:ln w="12700">
            <a:miter lim="400000"/>
          </a:ln>
        </p:spPr>
      </p:pic>
      <p:pic>
        <p:nvPicPr>
          <p:cNvPr id="337" name="pasted-image.png"/>
          <p:cNvPicPr>
            <a:picLocks noChangeAspect="1"/>
          </p:cNvPicPr>
          <p:nvPr/>
        </p:nvPicPr>
        <p:blipFill>
          <a:blip r:embed="rId12">
            <a:extLst/>
          </a:blip>
          <a:stretch>
            <a:fillRect/>
          </a:stretch>
        </p:blipFill>
        <p:spPr>
          <a:xfrm>
            <a:off x="11282272" y="7084889"/>
            <a:ext cx="952501" cy="952501"/>
          </a:xfrm>
          <a:prstGeom prst="rect">
            <a:avLst/>
          </a:prstGeom>
          <a:ln w="12700">
            <a:miter lim="400000"/>
          </a:ln>
        </p:spPr>
      </p:pic>
      <p:pic>
        <p:nvPicPr>
          <p:cNvPr id="338" name="pasted-image.png"/>
          <p:cNvPicPr>
            <a:picLocks noChangeAspect="1"/>
          </p:cNvPicPr>
          <p:nvPr/>
        </p:nvPicPr>
        <p:blipFill>
          <a:blip r:embed="rId13">
            <a:extLst/>
          </a:blip>
          <a:stretch>
            <a:fillRect/>
          </a:stretch>
        </p:blipFill>
        <p:spPr>
          <a:xfrm>
            <a:off x="7192342" y="-1685141"/>
            <a:ext cx="952501" cy="952501"/>
          </a:xfrm>
          <a:prstGeom prst="rect">
            <a:avLst/>
          </a:prstGeom>
          <a:ln w="12700">
            <a:miter lim="400000"/>
          </a:ln>
        </p:spPr>
      </p:pic>
      <p:pic>
        <p:nvPicPr>
          <p:cNvPr id="339" name="pasted-image.png"/>
          <p:cNvPicPr>
            <a:picLocks noChangeAspect="1"/>
          </p:cNvPicPr>
          <p:nvPr/>
        </p:nvPicPr>
        <p:blipFill>
          <a:blip r:embed="rId14">
            <a:extLst/>
          </a:blip>
          <a:stretch>
            <a:fillRect/>
          </a:stretch>
        </p:blipFill>
        <p:spPr>
          <a:xfrm>
            <a:off x="9631384" y="-1179390"/>
            <a:ext cx="952501" cy="952501"/>
          </a:xfrm>
          <a:prstGeom prst="rect">
            <a:avLst/>
          </a:prstGeom>
          <a:ln w="12700">
            <a:miter lim="400000"/>
          </a:ln>
        </p:spPr>
      </p:pic>
      <p:pic>
        <p:nvPicPr>
          <p:cNvPr id="340" name="pasted-image.png"/>
          <p:cNvPicPr>
            <a:picLocks noChangeAspect="1"/>
          </p:cNvPicPr>
          <p:nvPr/>
        </p:nvPicPr>
        <p:blipFill>
          <a:blip r:embed="rId15">
            <a:extLst/>
          </a:blip>
          <a:stretch>
            <a:fillRect/>
          </a:stretch>
        </p:blipFill>
        <p:spPr>
          <a:xfrm>
            <a:off x="11787094" y="-1179390"/>
            <a:ext cx="952501" cy="952501"/>
          </a:xfrm>
          <a:prstGeom prst="rect">
            <a:avLst/>
          </a:prstGeom>
          <a:ln w="12700">
            <a:miter lim="400000"/>
          </a:ln>
        </p:spPr>
      </p:pic>
      <p:pic>
        <p:nvPicPr>
          <p:cNvPr id="341" name="pasted-image.png"/>
          <p:cNvPicPr>
            <a:picLocks noChangeAspect="1"/>
          </p:cNvPicPr>
          <p:nvPr/>
        </p:nvPicPr>
        <p:blipFill>
          <a:blip r:embed="rId16">
            <a:extLst/>
          </a:blip>
          <a:stretch>
            <a:fillRect/>
          </a:stretch>
        </p:blipFill>
        <p:spPr>
          <a:xfrm>
            <a:off x="12280363" y="3317983"/>
            <a:ext cx="952501" cy="952501"/>
          </a:xfrm>
          <a:prstGeom prst="rect">
            <a:avLst/>
          </a:prstGeom>
          <a:ln w="12700">
            <a:miter lim="400000"/>
          </a:ln>
        </p:spPr>
      </p:pic>
      <p:pic>
        <p:nvPicPr>
          <p:cNvPr id="342" name="pasted-image.png"/>
          <p:cNvPicPr>
            <a:picLocks noChangeAspect="1"/>
          </p:cNvPicPr>
          <p:nvPr/>
        </p:nvPicPr>
        <p:blipFill>
          <a:blip r:embed="rId17">
            <a:extLst/>
          </a:blip>
          <a:stretch>
            <a:fillRect/>
          </a:stretch>
        </p:blipFill>
        <p:spPr>
          <a:xfrm>
            <a:off x="9254480" y="7084889"/>
            <a:ext cx="952501" cy="952501"/>
          </a:xfrm>
          <a:prstGeom prst="rect">
            <a:avLst/>
          </a:prstGeom>
          <a:ln w="12700">
            <a:miter lim="400000"/>
          </a:ln>
        </p:spPr>
      </p:pic>
      <p:pic>
        <p:nvPicPr>
          <p:cNvPr id="343" name="pasted-image.png"/>
          <p:cNvPicPr>
            <a:picLocks noChangeAspect="1"/>
          </p:cNvPicPr>
          <p:nvPr/>
        </p:nvPicPr>
        <p:blipFill>
          <a:blip r:embed="rId18">
            <a:extLst/>
          </a:blip>
          <a:stretch>
            <a:fillRect/>
          </a:stretch>
        </p:blipFill>
        <p:spPr>
          <a:xfrm>
            <a:off x="12280363" y="916347"/>
            <a:ext cx="952501" cy="952501"/>
          </a:xfrm>
          <a:prstGeom prst="rect">
            <a:avLst/>
          </a:prstGeom>
          <a:ln w="12700">
            <a:miter lim="400000"/>
          </a:ln>
        </p:spPr>
      </p:pic>
      <p:pic>
        <p:nvPicPr>
          <p:cNvPr id="344" name="pasted-image.png"/>
          <p:cNvPicPr>
            <a:picLocks noChangeAspect="1"/>
          </p:cNvPicPr>
          <p:nvPr/>
        </p:nvPicPr>
        <p:blipFill>
          <a:blip r:embed="rId19">
            <a:extLst/>
          </a:blip>
          <a:stretch>
            <a:fillRect/>
          </a:stretch>
        </p:blipFill>
        <p:spPr>
          <a:xfrm>
            <a:off x="7911976" y="-986747"/>
            <a:ext cx="952501" cy="952501"/>
          </a:xfrm>
          <a:prstGeom prst="rect">
            <a:avLst/>
          </a:prstGeom>
          <a:ln w="12700">
            <a:miter lim="400000"/>
          </a:ln>
        </p:spPr>
      </p:pic>
      <p:pic>
        <p:nvPicPr>
          <p:cNvPr id="345" name="pasted-image.png"/>
          <p:cNvPicPr>
            <a:picLocks noChangeAspect="1"/>
          </p:cNvPicPr>
          <p:nvPr/>
        </p:nvPicPr>
        <p:blipFill>
          <a:blip r:embed="rId20">
            <a:extLst/>
          </a:blip>
          <a:stretch>
            <a:fillRect/>
          </a:stretch>
        </p:blipFill>
        <p:spPr>
          <a:xfrm>
            <a:off x="12280363" y="-273912"/>
            <a:ext cx="952501" cy="952501"/>
          </a:xfrm>
          <a:prstGeom prst="rect">
            <a:avLst/>
          </a:prstGeom>
          <a:ln w="12700">
            <a:miter lim="400000"/>
          </a:ln>
        </p:spPr>
      </p:pic>
      <p:pic>
        <p:nvPicPr>
          <p:cNvPr id="346" name="pasted-image.png"/>
          <p:cNvPicPr>
            <a:picLocks noChangeAspect="1"/>
          </p:cNvPicPr>
          <p:nvPr/>
        </p:nvPicPr>
        <p:blipFill>
          <a:blip r:embed="rId21">
            <a:extLst/>
          </a:blip>
          <a:srcRect r="7" b="7"/>
          <a:stretch>
            <a:fillRect/>
          </a:stretch>
        </p:blipFill>
        <p:spPr>
          <a:xfrm>
            <a:off x="-1111018" y="1772810"/>
            <a:ext cx="1186260" cy="11862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0" y="21600"/>
                </a:lnTo>
                <a:lnTo>
                  <a:pt x="21600" y="21600"/>
                </a:lnTo>
                <a:lnTo>
                  <a:pt x="21600" y="10800"/>
                </a:lnTo>
                <a:lnTo>
                  <a:pt x="21600" y="0"/>
                </a:lnTo>
                <a:lnTo>
                  <a:pt x="10800" y="0"/>
                </a:lnTo>
                <a:lnTo>
                  <a:pt x="0" y="0"/>
                </a:lnTo>
                <a:close/>
                <a:moveTo>
                  <a:pt x="10800" y="1272"/>
                </a:moveTo>
                <a:cubicBezTo>
                  <a:pt x="13453" y="1272"/>
                  <a:pt x="16106" y="1425"/>
                  <a:pt x="16538" y="1727"/>
                </a:cubicBezTo>
                <a:cubicBezTo>
                  <a:pt x="17122" y="2137"/>
                  <a:pt x="17123" y="2154"/>
                  <a:pt x="17123" y="10645"/>
                </a:cubicBezTo>
                <a:cubicBezTo>
                  <a:pt x="17123" y="18550"/>
                  <a:pt x="17090" y="19179"/>
                  <a:pt x="16643" y="19584"/>
                </a:cubicBezTo>
                <a:cubicBezTo>
                  <a:pt x="16227" y="19960"/>
                  <a:pt x="15416" y="20021"/>
                  <a:pt x="10757" y="20021"/>
                </a:cubicBezTo>
                <a:cubicBezTo>
                  <a:pt x="5855" y="20021"/>
                  <a:pt x="5309" y="19977"/>
                  <a:pt x="4914" y="19540"/>
                </a:cubicBezTo>
                <a:cubicBezTo>
                  <a:pt x="4527" y="19113"/>
                  <a:pt x="4477" y="18100"/>
                  <a:pt x="4477" y="10598"/>
                </a:cubicBezTo>
                <a:cubicBezTo>
                  <a:pt x="4477" y="2154"/>
                  <a:pt x="4478" y="2136"/>
                  <a:pt x="5062" y="1727"/>
                </a:cubicBezTo>
                <a:cubicBezTo>
                  <a:pt x="5494" y="1425"/>
                  <a:pt x="8147" y="1272"/>
                  <a:pt x="10800" y="1272"/>
                </a:cubicBezTo>
                <a:close/>
                <a:moveTo>
                  <a:pt x="6587" y="2634"/>
                </a:moveTo>
                <a:cubicBezTo>
                  <a:pt x="6236" y="2634"/>
                  <a:pt x="6059" y="2810"/>
                  <a:pt x="6059" y="3162"/>
                </a:cubicBezTo>
                <a:cubicBezTo>
                  <a:pt x="6059" y="3513"/>
                  <a:pt x="6236" y="3689"/>
                  <a:pt x="6587" y="3689"/>
                </a:cubicBezTo>
                <a:cubicBezTo>
                  <a:pt x="6938" y="3689"/>
                  <a:pt x="7114" y="3513"/>
                  <a:pt x="7114" y="3162"/>
                </a:cubicBezTo>
                <a:cubicBezTo>
                  <a:pt x="7114" y="2810"/>
                  <a:pt x="6938" y="2634"/>
                  <a:pt x="6587" y="2634"/>
                </a:cubicBezTo>
                <a:close/>
                <a:moveTo>
                  <a:pt x="13785" y="5106"/>
                </a:moveTo>
                <a:cubicBezTo>
                  <a:pt x="13180" y="5133"/>
                  <a:pt x="12910" y="5365"/>
                  <a:pt x="12910" y="5825"/>
                </a:cubicBezTo>
                <a:cubicBezTo>
                  <a:pt x="12910" y="6240"/>
                  <a:pt x="13107" y="6323"/>
                  <a:pt x="14103" y="6323"/>
                </a:cubicBezTo>
                <a:cubicBezTo>
                  <a:pt x="14935" y="6323"/>
                  <a:pt x="15341" y="6199"/>
                  <a:pt x="15450" y="5915"/>
                </a:cubicBezTo>
                <a:cubicBezTo>
                  <a:pt x="15654" y="5383"/>
                  <a:pt x="15521" y="5274"/>
                  <a:pt x="14504" y="5145"/>
                </a:cubicBezTo>
                <a:cubicBezTo>
                  <a:pt x="14226" y="5110"/>
                  <a:pt x="13986" y="5096"/>
                  <a:pt x="13785" y="5106"/>
                </a:cubicBezTo>
                <a:close/>
                <a:moveTo>
                  <a:pt x="8917" y="5149"/>
                </a:moveTo>
                <a:cubicBezTo>
                  <a:pt x="7783" y="5141"/>
                  <a:pt x="6708" y="5162"/>
                  <a:pt x="6522" y="5210"/>
                </a:cubicBezTo>
                <a:cubicBezTo>
                  <a:pt x="6108" y="5319"/>
                  <a:pt x="6059" y="5716"/>
                  <a:pt x="6059" y="8943"/>
                </a:cubicBezTo>
                <a:cubicBezTo>
                  <a:pt x="6059" y="10930"/>
                  <a:pt x="6142" y="12639"/>
                  <a:pt x="6244" y="12740"/>
                </a:cubicBezTo>
                <a:cubicBezTo>
                  <a:pt x="6345" y="12842"/>
                  <a:pt x="7620" y="12893"/>
                  <a:pt x="9076" y="12852"/>
                </a:cubicBezTo>
                <a:lnTo>
                  <a:pt x="11721" y="12776"/>
                </a:lnTo>
                <a:lnTo>
                  <a:pt x="11797" y="9022"/>
                </a:lnTo>
                <a:cubicBezTo>
                  <a:pt x="11837" y="6958"/>
                  <a:pt x="11776" y="5257"/>
                  <a:pt x="11664" y="5243"/>
                </a:cubicBezTo>
                <a:cubicBezTo>
                  <a:pt x="11245" y="5190"/>
                  <a:pt x="10052" y="5156"/>
                  <a:pt x="8917" y="5149"/>
                </a:cubicBezTo>
                <a:close/>
                <a:moveTo>
                  <a:pt x="14225" y="7375"/>
                </a:moveTo>
                <a:cubicBezTo>
                  <a:pt x="13084" y="7375"/>
                  <a:pt x="12910" y="7446"/>
                  <a:pt x="12910" y="7902"/>
                </a:cubicBezTo>
                <a:cubicBezTo>
                  <a:pt x="12910" y="8359"/>
                  <a:pt x="13084" y="8430"/>
                  <a:pt x="14225" y="8430"/>
                </a:cubicBezTo>
                <a:cubicBezTo>
                  <a:pt x="15367" y="8430"/>
                  <a:pt x="15544" y="8359"/>
                  <a:pt x="15544" y="7902"/>
                </a:cubicBezTo>
                <a:cubicBezTo>
                  <a:pt x="15544" y="7446"/>
                  <a:pt x="15367" y="7375"/>
                  <a:pt x="14225" y="7375"/>
                </a:cubicBezTo>
                <a:close/>
                <a:moveTo>
                  <a:pt x="14388" y="9532"/>
                </a:moveTo>
                <a:cubicBezTo>
                  <a:pt x="13254" y="9439"/>
                  <a:pt x="12755" y="9753"/>
                  <a:pt x="13004" y="10403"/>
                </a:cubicBezTo>
                <a:cubicBezTo>
                  <a:pt x="13128" y="10725"/>
                  <a:pt x="13446" y="10810"/>
                  <a:pt x="14290" y="10749"/>
                </a:cubicBezTo>
                <a:cubicBezTo>
                  <a:pt x="15210" y="10683"/>
                  <a:pt x="15411" y="10574"/>
                  <a:pt x="15411" y="10142"/>
                </a:cubicBezTo>
                <a:cubicBezTo>
                  <a:pt x="15411" y="9720"/>
                  <a:pt x="15207" y="9599"/>
                  <a:pt x="14388" y="9532"/>
                </a:cubicBezTo>
                <a:close/>
                <a:moveTo>
                  <a:pt x="6059" y="16068"/>
                </a:moveTo>
                <a:lnTo>
                  <a:pt x="6059" y="16816"/>
                </a:lnTo>
                <a:cubicBezTo>
                  <a:pt x="6059" y="17227"/>
                  <a:pt x="6140" y="17645"/>
                  <a:pt x="6240" y="17745"/>
                </a:cubicBezTo>
                <a:cubicBezTo>
                  <a:pt x="6340" y="17845"/>
                  <a:pt x="8444" y="17893"/>
                  <a:pt x="10916" y="17853"/>
                </a:cubicBezTo>
                <a:lnTo>
                  <a:pt x="15411" y="17781"/>
                </a:lnTo>
                <a:lnTo>
                  <a:pt x="15494" y="16924"/>
                </a:lnTo>
                <a:lnTo>
                  <a:pt x="15577" y="16068"/>
                </a:lnTo>
                <a:lnTo>
                  <a:pt x="10818" y="16068"/>
                </a:lnTo>
                <a:lnTo>
                  <a:pt x="6059" y="16068"/>
                </a:lnTo>
                <a:close/>
              </a:path>
            </a:pathLst>
          </a:custGeom>
          <a:ln w="12700">
            <a:miter lim="400000"/>
          </a:ln>
        </p:spPr>
      </p:pic>
      <p:pic>
        <p:nvPicPr>
          <p:cNvPr id="347" name="pasted-image.png"/>
          <p:cNvPicPr>
            <a:picLocks noChangeAspect="1"/>
          </p:cNvPicPr>
          <p:nvPr/>
        </p:nvPicPr>
        <p:blipFill>
          <a:blip r:embed="rId22">
            <a:extLst/>
          </a:blip>
          <a:stretch>
            <a:fillRect/>
          </a:stretch>
        </p:blipFill>
        <p:spPr>
          <a:xfrm>
            <a:off x="-224665" y="6892246"/>
            <a:ext cx="1279922" cy="1279923"/>
          </a:xfrm>
          <a:prstGeom prst="rect">
            <a:avLst/>
          </a:prstGeom>
          <a:ln w="12700">
            <a:miter lim="400000"/>
          </a:ln>
        </p:spPr>
      </p:pic>
      <p:pic>
        <p:nvPicPr>
          <p:cNvPr id="348" name="pasted-image.png"/>
          <p:cNvPicPr>
            <a:picLocks noChangeAspect="1"/>
          </p:cNvPicPr>
          <p:nvPr/>
        </p:nvPicPr>
        <p:blipFill>
          <a:blip r:embed="rId23">
            <a:extLst/>
          </a:blip>
          <a:stretch>
            <a:fillRect/>
          </a:stretch>
        </p:blipFill>
        <p:spPr>
          <a:xfrm>
            <a:off x="7741835" y="7374430"/>
            <a:ext cx="925910" cy="925910"/>
          </a:xfrm>
          <a:prstGeom prst="rect">
            <a:avLst/>
          </a:prstGeom>
          <a:ln w="12700">
            <a:miter lim="400000"/>
          </a:ln>
        </p:spPr>
      </p:pic>
    </p:spTree>
    <p:extLst>
      <p:ext uri="{BB962C8B-B14F-4D97-AF65-F5344CB8AC3E}">
        <p14:creationId xmlns:p14="http://schemas.microsoft.com/office/powerpoint/2010/main" val="1555560931"/>
      </p:ext>
    </p:extLst>
  </p:cSld>
  <p:clrMapOvr>
    <a:masterClrMapping/>
  </p:clrMapOvr>
  <mc:AlternateContent xmlns:mc="http://schemas.openxmlformats.org/markup-compatibility/2006" xmlns:p159="http://schemas.microsoft.com/office/powerpoint/2015/09/main">
    <mc:Choice Requires="p159">
      <p:transition spd="slow" advClick="0" advTm="0">
        <p159:morph option="byObject"/>
      </p:transition>
    </mc:Choice>
    <mc:Fallback xmlns="">
      <p:transition spd="slow" advClick="0" advTm="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pasted-image.pdf"/>
          <p:cNvPicPr>
            <a:picLocks noChangeAspect="1"/>
          </p:cNvPicPr>
          <p:nvPr/>
        </p:nvPicPr>
        <p:blipFill>
          <a:blip r:embed="rId2">
            <a:extLst/>
          </a:blip>
          <a:stretch>
            <a:fillRect/>
          </a:stretch>
        </p:blipFill>
        <p:spPr>
          <a:xfrm>
            <a:off x="0" y="9525"/>
            <a:ext cx="12292087" cy="6850278"/>
          </a:xfrm>
          <a:prstGeom prst="rect">
            <a:avLst/>
          </a:prstGeom>
          <a:ln w="12700">
            <a:miter lim="400000"/>
          </a:ln>
        </p:spPr>
      </p:pic>
    </p:spTree>
    <p:extLst>
      <p:ext uri="{BB962C8B-B14F-4D97-AF65-F5344CB8AC3E}">
        <p14:creationId xmlns:p14="http://schemas.microsoft.com/office/powerpoint/2010/main" val="370980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 name="droppedImage.png"/>
          <p:cNvPicPr>
            <a:picLocks noChangeAspect="1"/>
          </p:cNvPicPr>
          <p:nvPr/>
        </p:nvPicPr>
        <p:blipFill>
          <a:blip r:embed="rId3">
            <a:extLst/>
          </a:blip>
          <a:srcRect l="8832" t="12250" r="8833" b="11749"/>
          <a:stretch>
            <a:fillRect/>
          </a:stretch>
        </p:blipFill>
        <p:spPr>
          <a:xfrm>
            <a:off x="3091121" y="1579873"/>
            <a:ext cx="6009681" cy="3698280"/>
          </a:xfrm>
          <a:custGeom>
            <a:avLst/>
            <a:gdLst/>
            <a:ahLst/>
            <a:cxnLst>
              <a:cxn ang="0">
                <a:pos x="wd2" y="hd2"/>
              </a:cxn>
              <a:cxn ang="5400000">
                <a:pos x="wd2" y="hd2"/>
              </a:cxn>
              <a:cxn ang="10800000">
                <a:pos x="wd2" y="hd2"/>
              </a:cxn>
              <a:cxn ang="16200000">
                <a:pos x="wd2" y="hd2"/>
              </a:cxn>
            </a:cxnLst>
            <a:rect l="0" t="0" r="r" b="b"/>
            <a:pathLst>
              <a:path w="21600" h="21600" extrusionOk="0">
                <a:moveTo>
                  <a:pt x="215" y="0"/>
                </a:moveTo>
                <a:lnTo>
                  <a:pt x="108" y="174"/>
                </a:lnTo>
                <a:lnTo>
                  <a:pt x="0" y="349"/>
                </a:lnTo>
                <a:lnTo>
                  <a:pt x="0" y="10799"/>
                </a:lnTo>
                <a:lnTo>
                  <a:pt x="0" y="21251"/>
                </a:lnTo>
                <a:lnTo>
                  <a:pt x="108" y="21425"/>
                </a:lnTo>
                <a:lnTo>
                  <a:pt x="215" y="21600"/>
                </a:lnTo>
                <a:lnTo>
                  <a:pt x="10800" y="21600"/>
                </a:lnTo>
                <a:lnTo>
                  <a:pt x="21385" y="21600"/>
                </a:lnTo>
                <a:lnTo>
                  <a:pt x="21493" y="21425"/>
                </a:lnTo>
                <a:lnTo>
                  <a:pt x="21600" y="21251"/>
                </a:lnTo>
                <a:lnTo>
                  <a:pt x="21600" y="10799"/>
                </a:lnTo>
                <a:lnTo>
                  <a:pt x="21600" y="349"/>
                </a:lnTo>
                <a:lnTo>
                  <a:pt x="21493" y="174"/>
                </a:lnTo>
                <a:lnTo>
                  <a:pt x="21385" y="0"/>
                </a:lnTo>
                <a:lnTo>
                  <a:pt x="10800" y="0"/>
                </a:lnTo>
                <a:lnTo>
                  <a:pt x="215" y="0"/>
                </a:lnTo>
                <a:close/>
              </a:path>
            </a:pathLst>
          </a:custGeom>
          <a:ln w="12700">
            <a:miter lim="400000"/>
          </a:ln>
        </p:spPr>
      </p:pic>
      <p:grpSp>
        <p:nvGrpSpPr>
          <p:cNvPr id="356" name="Group 356"/>
          <p:cNvGrpSpPr/>
          <p:nvPr/>
        </p:nvGrpSpPr>
        <p:grpSpPr>
          <a:xfrm>
            <a:off x="3181305" y="2254792"/>
            <a:ext cx="5787620" cy="2976087"/>
            <a:chOff x="0" y="0"/>
            <a:chExt cx="11575239" cy="5952172"/>
          </a:xfrm>
        </p:grpSpPr>
        <p:sp>
          <p:nvSpPr>
            <p:cNvPr id="353" name="Shape 353"/>
            <p:cNvSpPr/>
            <p:nvPr/>
          </p:nvSpPr>
          <p:spPr>
            <a:xfrm>
              <a:off x="0" y="2768224"/>
              <a:ext cx="11575240" cy="9"/>
            </a:xfrm>
            <a:prstGeom prst="line">
              <a:avLst/>
            </a:prstGeom>
            <a:noFill/>
            <a:ln w="76200" cap="flat">
              <a:solidFill>
                <a:srgbClr val="000000"/>
              </a:solidFill>
              <a:prstDash val="solid"/>
              <a:miter lim="400000"/>
              <a:headEnd type="stealth" w="med" len="med"/>
              <a:tailEnd type="stealth" w="med" len="med"/>
            </a:ln>
            <a:effectLst/>
          </p:spPr>
          <p:txBody>
            <a:bodyPr wrap="square" lIns="25400" tIns="25400" rIns="25400" bIns="25400" numCol="1" anchor="ctr">
              <a:noAutofit/>
            </a:bodyPr>
            <a:lstStyle/>
            <a:p>
              <a:pPr defTabSz="580430">
                <a:defRPr sz="3000"/>
              </a:pPr>
              <a:endParaRPr sz="1500"/>
            </a:p>
          </p:txBody>
        </p:sp>
        <p:sp>
          <p:nvSpPr>
            <p:cNvPr id="354" name="Shape 354"/>
            <p:cNvSpPr/>
            <p:nvPr/>
          </p:nvSpPr>
          <p:spPr>
            <a:xfrm flipV="1">
              <a:off x="5808981" y="0"/>
              <a:ext cx="1" cy="5952174"/>
            </a:xfrm>
            <a:prstGeom prst="line">
              <a:avLst/>
            </a:prstGeom>
            <a:noFill/>
            <a:ln w="76200" cap="flat">
              <a:solidFill>
                <a:srgbClr val="000000"/>
              </a:solidFill>
              <a:prstDash val="solid"/>
              <a:miter lim="400000"/>
              <a:headEnd type="stealth" w="med" len="med"/>
              <a:tailEnd type="stealth" w="med" len="med"/>
            </a:ln>
            <a:effectLst/>
          </p:spPr>
          <p:txBody>
            <a:bodyPr wrap="square" lIns="25400" tIns="25400" rIns="25400" bIns="25400" numCol="1" anchor="ctr">
              <a:noAutofit/>
            </a:bodyPr>
            <a:lstStyle/>
            <a:p>
              <a:pPr defTabSz="580430">
                <a:defRPr sz="3000"/>
              </a:pPr>
              <a:endParaRPr sz="1500"/>
            </a:p>
          </p:txBody>
        </p:sp>
        <p:sp>
          <p:nvSpPr>
            <p:cNvPr id="355" name="Shape 355"/>
            <p:cNvSpPr/>
            <p:nvPr/>
          </p:nvSpPr>
          <p:spPr>
            <a:xfrm>
              <a:off x="3135574" y="2038532"/>
              <a:ext cx="5390752" cy="1242767"/>
            </a:xfrm>
            <a:prstGeom prst="rect">
              <a:avLst/>
            </a:prstGeom>
            <a:solidFill>
              <a:srgbClr val="FFFFFF"/>
            </a:solid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noAutofit/>
            </a:bodyPr>
            <a:lstStyle>
              <a:lvl1pPr defTabSz="1160859">
                <a:defRPr sz="5600">
                  <a:latin typeface="Gill Sans Light"/>
                  <a:ea typeface="Gill Sans Light"/>
                  <a:cs typeface="Gill Sans Light"/>
                  <a:sym typeface="Gill Sans Light"/>
                </a:defRPr>
              </a:lvl1pPr>
            </a:lstStyle>
            <a:p>
              <a:r>
                <a:rPr sz="2800" dirty="0"/>
                <a:t>Magic goes here</a:t>
              </a:r>
            </a:p>
          </p:txBody>
        </p:sp>
      </p:grpSp>
      <p:sp>
        <p:nvSpPr>
          <p:cNvPr id="357" name="Shape 357"/>
          <p:cNvSpPr/>
          <p:nvPr/>
        </p:nvSpPr>
        <p:spPr>
          <a:xfrm>
            <a:off x="4379580" y="1774014"/>
            <a:ext cx="1747308" cy="247095"/>
          </a:xfrm>
          <a:prstGeom prst="rect">
            <a:avLst/>
          </a:prstGeom>
          <a:solidFill>
            <a:srgbClr val="FFFFFF"/>
          </a:solidFill>
          <a:ln w="12700">
            <a:miter lim="400000"/>
          </a:ln>
        </p:spPr>
        <p:txBody>
          <a:bodyPr lIns="25400" tIns="25400" rIns="25400" bIns="25400" anchor="ctr"/>
          <a:lstStyle/>
          <a:p>
            <a:pPr defTabSz="580430">
              <a:defRPr sz="3000">
                <a:solidFill>
                  <a:srgbClr val="FFFFFF"/>
                </a:solidFill>
              </a:defRPr>
            </a:pPr>
            <a:endParaRPr sz="1500"/>
          </a:p>
        </p:txBody>
      </p:sp>
    </p:spTree>
    <p:extLst>
      <p:ext uri="{BB962C8B-B14F-4D97-AF65-F5344CB8AC3E}">
        <p14:creationId xmlns:p14="http://schemas.microsoft.com/office/powerpoint/2010/main" val="340069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 calcmode="lin" valueType="num">
                                      <p:cBhvr>
                                        <p:cTn id="7" dur="250" fill="hold"/>
                                        <p:tgtEl>
                                          <p:spTgt spid="356"/>
                                        </p:tgtEl>
                                        <p:attrNameLst>
                                          <p:attrName>ppt_w</p:attrName>
                                        </p:attrNameLst>
                                      </p:cBhvr>
                                      <p:tavLst>
                                        <p:tav tm="0">
                                          <p:val>
                                            <p:fltVal val="0"/>
                                          </p:val>
                                        </p:tav>
                                        <p:tav tm="100000">
                                          <p:val>
                                            <p:strVal val="#ppt_w"/>
                                          </p:val>
                                        </p:tav>
                                      </p:tavLst>
                                    </p:anim>
                                    <p:anim calcmode="lin" valueType="num">
                                      <p:cBhvr>
                                        <p:cTn id="8" dur="250" fill="hold"/>
                                        <p:tgtEl>
                                          <p:spTgt spid="356"/>
                                        </p:tgtEl>
                                        <p:attrNameLst>
                                          <p:attrName>ppt_h</p:attrName>
                                        </p:attrNameLst>
                                      </p:cBhvr>
                                      <p:tavLst>
                                        <p:tav tm="0">
                                          <p:val>
                                            <p:fltVal val="0"/>
                                          </p:val>
                                        </p:tav>
                                        <p:tav tm="100000">
                                          <p:val>
                                            <p:strVal val="#ppt_h"/>
                                          </p:val>
                                        </p:tav>
                                      </p:tavLst>
                                    </p:anim>
                                    <p:animEffect transition="in" filter="fade">
                                      <p:cBhvr>
                                        <p:cTn id="9" dur="250"/>
                                        <p:tgtEl>
                                          <p:spTgt spid="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3" name="Group 363"/>
          <p:cNvGrpSpPr/>
          <p:nvPr/>
        </p:nvGrpSpPr>
        <p:grpSpPr>
          <a:xfrm>
            <a:off x="3091120" y="1579873"/>
            <a:ext cx="6009681" cy="3698281"/>
            <a:chOff x="-80" y="9"/>
            <a:chExt cx="12019361" cy="7396560"/>
          </a:xfrm>
        </p:grpSpPr>
        <p:pic>
          <p:nvPicPr>
            <p:cNvPr id="361" name="droppedImage.png"/>
            <p:cNvPicPr>
              <a:picLocks noChangeAspect="1"/>
            </p:cNvPicPr>
            <p:nvPr/>
          </p:nvPicPr>
          <p:blipFill>
            <a:blip r:embed="rId3">
              <a:extLst/>
            </a:blip>
            <a:srcRect l="8832" t="12250" r="8833" b="11749"/>
            <a:stretch>
              <a:fillRect/>
            </a:stretch>
          </p:blipFill>
          <p:spPr>
            <a:xfrm>
              <a:off x="-80" y="9"/>
              <a:ext cx="12019361" cy="7396560"/>
            </a:xfrm>
            <a:custGeom>
              <a:avLst/>
              <a:gdLst/>
              <a:ahLst/>
              <a:cxnLst>
                <a:cxn ang="0">
                  <a:pos x="wd2" y="hd2"/>
                </a:cxn>
                <a:cxn ang="5400000">
                  <a:pos x="wd2" y="hd2"/>
                </a:cxn>
                <a:cxn ang="10800000">
                  <a:pos x="wd2" y="hd2"/>
                </a:cxn>
                <a:cxn ang="16200000">
                  <a:pos x="wd2" y="hd2"/>
                </a:cxn>
              </a:cxnLst>
              <a:rect l="0" t="0" r="r" b="b"/>
              <a:pathLst>
                <a:path w="21600" h="21600" extrusionOk="0">
                  <a:moveTo>
                    <a:pt x="215" y="0"/>
                  </a:moveTo>
                  <a:lnTo>
                    <a:pt x="108" y="174"/>
                  </a:lnTo>
                  <a:lnTo>
                    <a:pt x="0" y="349"/>
                  </a:lnTo>
                  <a:lnTo>
                    <a:pt x="0" y="10799"/>
                  </a:lnTo>
                  <a:lnTo>
                    <a:pt x="0" y="21251"/>
                  </a:lnTo>
                  <a:lnTo>
                    <a:pt x="108" y="21425"/>
                  </a:lnTo>
                  <a:lnTo>
                    <a:pt x="215" y="21600"/>
                  </a:lnTo>
                  <a:lnTo>
                    <a:pt x="10800" y="21600"/>
                  </a:lnTo>
                  <a:lnTo>
                    <a:pt x="21385" y="21600"/>
                  </a:lnTo>
                  <a:lnTo>
                    <a:pt x="21493" y="21425"/>
                  </a:lnTo>
                  <a:lnTo>
                    <a:pt x="21600" y="21251"/>
                  </a:lnTo>
                  <a:lnTo>
                    <a:pt x="21600" y="10799"/>
                  </a:lnTo>
                  <a:lnTo>
                    <a:pt x="21600" y="349"/>
                  </a:lnTo>
                  <a:lnTo>
                    <a:pt x="21493" y="174"/>
                  </a:lnTo>
                  <a:lnTo>
                    <a:pt x="21385" y="0"/>
                  </a:lnTo>
                  <a:lnTo>
                    <a:pt x="10800" y="0"/>
                  </a:lnTo>
                  <a:lnTo>
                    <a:pt x="215" y="0"/>
                  </a:lnTo>
                  <a:close/>
                </a:path>
              </a:pathLst>
            </a:custGeom>
            <a:ln w="12700" cap="flat">
              <a:noFill/>
              <a:miter lim="400000"/>
            </a:ln>
            <a:effectLst/>
          </p:spPr>
        </p:pic>
        <p:sp>
          <p:nvSpPr>
            <p:cNvPr id="362" name="Shape 362"/>
            <p:cNvSpPr/>
            <p:nvPr/>
          </p:nvSpPr>
          <p:spPr>
            <a:xfrm>
              <a:off x="2653864" y="267141"/>
              <a:ext cx="3513594" cy="704058"/>
            </a:xfrm>
            <a:prstGeom prst="rect">
              <a:avLst/>
            </a:prstGeom>
            <a:solidFill>
              <a:srgbClr val="FFFFFF"/>
            </a:solidFill>
            <a:ln w="12700" cap="flat">
              <a:noFill/>
              <a:miter lim="400000"/>
            </a:ln>
            <a:effectLst/>
          </p:spPr>
          <p:txBody>
            <a:bodyPr wrap="square" lIns="25400" tIns="25400" rIns="25400" bIns="25400" numCol="1" anchor="ctr">
              <a:noAutofit/>
            </a:bodyPr>
            <a:lstStyle/>
            <a:p>
              <a:pPr defTabSz="580430">
                <a:defRPr sz="3000">
                  <a:solidFill>
                    <a:srgbClr val="FFFFFF"/>
                  </a:solidFill>
                </a:defRPr>
              </a:pPr>
              <a:endParaRPr sz="1500"/>
            </a:p>
          </p:txBody>
        </p:sp>
      </p:grpSp>
      <p:sp>
        <p:nvSpPr>
          <p:cNvPr id="364" name="Shape 364"/>
          <p:cNvSpPr/>
          <p:nvPr/>
        </p:nvSpPr>
        <p:spPr>
          <a:xfrm>
            <a:off x="4412808" y="1603611"/>
            <a:ext cx="3094586" cy="51552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l" defTabSz="616148">
              <a:lnSpc>
                <a:spcPts val="4400"/>
              </a:lnSpc>
              <a:defRPr sz="5400" b="1">
                <a:latin typeface="Courier"/>
                <a:ea typeface="Courier"/>
                <a:cs typeface="Courier"/>
                <a:sym typeface="Courier"/>
              </a:defRPr>
            </a:lvl1pPr>
          </a:lstStyle>
          <a:p>
            <a:r>
              <a:rPr sz="2400" dirty="0"/>
              <a:t>C:\&gt;</a:t>
            </a:r>
          </a:p>
        </p:txBody>
      </p:sp>
      <p:sp>
        <p:nvSpPr>
          <p:cNvPr id="365" name="Shape 365"/>
          <p:cNvSpPr/>
          <p:nvPr/>
        </p:nvSpPr>
        <p:spPr>
          <a:xfrm>
            <a:off x="4385425" y="1718377"/>
            <a:ext cx="4212885" cy="35394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lgn="l" defTabSz="616148">
              <a:defRPr sz="4600">
                <a:latin typeface="Gill Sans Light"/>
                <a:ea typeface="Gill Sans Light"/>
                <a:cs typeface="Gill Sans Light"/>
                <a:sym typeface="Gill Sans Light"/>
              </a:defRPr>
            </a:lvl1pPr>
          </a:lstStyle>
          <a:p>
            <a:r>
              <a:rPr sz="2300" dirty="0"/>
              <a:t>But this place is BORING...</a:t>
            </a:r>
          </a:p>
        </p:txBody>
      </p:sp>
    </p:spTree>
    <p:extLst>
      <p:ext uri="{BB962C8B-B14F-4D97-AF65-F5344CB8AC3E}">
        <p14:creationId xmlns:p14="http://schemas.microsoft.com/office/powerpoint/2010/main" val="264061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65"/>
                                        </p:tgtEl>
                                      </p:cBhvr>
                                    </p:animEffect>
                                    <p:set>
                                      <p:cBhvr>
                                        <p:cTn id="7" dur="1" fill="hold">
                                          <p:stCondLst>
                                            <p:cond delay="499"/>
                                          </p:stCondLst>
                                        </p:cTn>
                                        <p:tgtEl>
                                          <p:spTgt spid="3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 name="Group 148"/>
          <p:cNvGrpSpPr/>
          <p:nvPr/>
        </p:nvGrpSpPr>
        <p:grpSpPr>
          <a:xfrm>
            <a:off x="9006771" y="2830916"/>
            <a:ext cx="1925212" cy="2822046"/>
            <a:chOff x="0" y="0"/>
            <a:chExt cx="3850423" cy="5644090"/>
          </a:xfrm>
        </p:grpSpPr>
        <p:sp>
          <p:nvSpPr>
            <p:cNvPr id="144" name="Shape 144"/>
            <p:cNvSpPr/>
            <p:nvPr/>
          </p:nvSpPr>
          <p:spPr>
            <a:xfrm>
              <a:off x="1163148" y="4761154"/>
              <a:ext cx="2687275" cy="88293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9" tIns="35719" rIns="35719" bIns="35719" numCol="1" anchor="ctr">
              <a:spAutoFit/>
            </a:bodyPr>
            <a:lstStyle>
              <a:lvl1pPr algn="l" defTabSz="584200">
                <a:defRPr>
                  <a:latin typeface="Gill Sans Light"/>
                  <a:ea typeface="Gill Sans Light"/>
                  <a:cs typeface="Gill Sans Light"/>
                  <a:sym typeface="Gill Sans Light"/>
                </a:defRPr>
              </a:lvl1pPr>
            </a:lstStyle>
            <a:p>
              <a:r>
                <a:rPr sz="2400" dirty="0"/>
                <a:t>3. Interact</a:t>
              </a:r>
            </a:p>
          </p:txBody>
        </p:sp>
        <p:sp>
          <p:nvSpPr>
            <p:cNvPr id="145" name="Shape 145"/>
            <p:cNvSpPr/>
            <p:nvPr/>
          </p:nvSpPr>
          <p:spPr>
            <a:xfrm>
              <a:off x="0" y="1032457"/>
              <a:ext cx="1017985" cy="1017986"/>
            </a:xfrm>
            <a:prstGeom prst="rightArrow">
              <a:avLst>
                <a:gd name="adj1" fmla="val 42346"/>
                <a:gd name="adj2" fmla="val 30398"/>
              </a:avLst>
            </a:prstGeom>
            <a:solidFill>
              <a:srgbClr val="DCDEE0"/>
            </a:solidFill>
            <a:ln w="12700" cap="flat">
              <a:noFill/>
              <a:miter lim="400000"/>
            </a:ln>
            <a:effectLst/>
          </p:spPr>
          <p:txBody>
            <a:bodyPr wrap="square" lIns="35719" tIns="35719" rIns="35719" bIns="35719" numCol="1" anchor="ctr">
              <a:noAutofit/>
            </a:bodyPr>
            <a:lstStyle/>
            <a:p>
              <a:pPr defTabSz="292100">
                <a:defRPr sz="3200">
                  <a:solidFill>
                    <a:srgbClr val="FFFFFF"/>
                  </a:solidFill>
                </a:defRPr>
              </a:pPr>
              <a:endParaRPr sz="1600"/>
            </a:p>
          </p:txBody>
        </p:sp>
        <p:pic>
          <p:nvPicPr>
            <p:cNvPr id="146" name="pasted-image.tif"/>
            <p:cNvPicPr>
              <a:picLocks noChangeAspect="1"/>
            </p:cNvPicPr>
            <p:nvPr/>
          </p:nvPicPr>
          <p:blipFill>
            <a:blip r:embed="rId2">
              <a:extLst/>
            </a:blip>
            <a:srcRect l="20490" r="20490"/>
            <a:stretch>
              <a:fillRect/>
            </a:stretch>
          </p:blipFill>
          <p:spPr>
            <a:xfrm>
              <a:off x="1476530" y="0"/>
              <a:ext cx="1999353" cy="3387640"/>
            </a:xfrm>
            <a:prstGeom prst="rect">
              <a:avLst/>
            </a:prstGeom>
            <a:ln w="12700" cap="flat">
              <a:noFill/>
              <a:miter lim="400000"/>
            </a:ln>
            <a:effectLst/>
          </p:spPr>
        </p:pic>
        <p:pic>
          <p:nvPicPr>
            <p:cNvPr id="147" name="pasted-image.png"/>
            <p:cNvPicPr>
              <a:picLocks noChangeAspect="1"/>
            </p:cNvPicPr>
            <p:nvPr/>
          </p:nvPicPr>
          <p:blipFill>
            <a:blip r:embed="rId3">
              <a:extLst/>
            </a:blip>
            <a:srcRect/>
            <a:stretch>
              <a:fillRect/>
            </a:stretch>
          </p:blipFill>
          <p:spPr>
            <a:xfrm>
              <a:off x="1755066" y="960022"/>
              <a:ext cx="1396998" cy="13969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0" y="21600"/>
                  </a:lnTo>
                  <a:lnTo>
                    <a:pt x="21600" y="21600"/>
                  </a:lnTo>
                  <a:lnTo>
                    <a:pt x="21600" y="10800"/>
                  </a:lnTo>
                  <a:lnTo>
                    <a:pt x="21600" y="0"/>
                  </a:lnTo>
                  <a:lnTo>
                    <a:pt x="10800" y="0"/>
                  </a:lnTo>
                  <a:lnTo>
                    <a:pt x="0" y="0"/>
                  </a:lnTo>
                  <a:close/>
                  <a:moveTo>
                    <a:pt x="10800" y="1276"/>
                  </a:moveTo>
                  <a:cubicBezTo>
                    <a:pt x="13452" y="1276"/>
                    <a:pt x="16106" y="1422"/>
                    <a:pt x="16537" y="1724"/>
                  </a:cubicBezTo>
                  <a:cubicBezTo>
                    <a:pt x="17122" y="2134"/>
                    <a:pt x="17120" y="2150"/>
                    <a:pt x="17120" y="10640"/>
                  </a:cubicBezTo>
                  <a:cubicBezTo>
                    <a:pt x="17120" y="18546"/>
                    <a:pt x="17090" y="19176"/>
                    <a:pt x="16642" y="19581"/>
                  </a:cubicBezTo>
                  <a:cubicBezTo>
                    <a:pt x="16227" y="19957"/>
                    <a:pt x="15416" y="20017"/>
                    <a:pt x="10757" y="20017"/>
                  </a:cubicBezTo>
                  <a:cubicBezTo>
                    <a:pt x="5856" y="20017"/>
                    <a:pt x="5311" y="19975"/>
                    <a:pt x="4915" y="19538"/>
                  </a:cubicBezTo>
                  <a:cubicBezTo>
                    <a:pt x="4529" y="19111"/>
                    <a:pt x="4480" y="18099"/>
                    <a:pt x="4480" y="10598"/>
                  </a:cubicBezTo>
                  <a:cubicBezTo>
                    <a:pt x="4480" y="2154"/>
                    <a:pt x="4478" y="2134"/>
                    <a:pt x="5063" y="1724"/>
                  </a:cubicBezTo>
                  <a:cubicBezTo>
                    <a:pt x="5494" y="1422"/>
                    <a:pt x="8148" y="1276"/>
                    <a:pt x="10800" y="1276"/>
                  </a:cubicBezTo>
                  <a:close/>
                  <a:moveTo>
                    <a:pt x="6584" y="2633"/>
                  </a:moveTo>
                  <a:cubicBezTo>
                    <a:pt x="6233" y="2633"/>
                    <a:pt x="6057" y="2809"/>
                    <a:pt x="6057" y="3160"/>
                  </a:cubicBezTo>
                  <a:cubicBezTo>
                    <a:pt x="6057" y="3511"/>
                    <a:pt x="6233" y="3688"/>
                    <a:pt x="6584" y="3688"/>
                  </a:cubicBezTo>
                  <a:cubicBezTo>
                    <a:pt x="6936" y="3688"/>
                    <a:pt x="7112" y="3511"/>
                    <a:pt x="7112" y="3160"/>
                  </a:cubicBezTo>
                  <a:cubicBezTo>
                    <a:pt x="7112" y="2809"/>
                    <a:pt x="6936" y="2633"/>
                    <a:pt x="6584" y="2633"/>
                  </a:cubicBezTo>
                  <a:close/>
                  <a:moveTo>
                    <a:pt x="13782" y="5105"/>
                  </a:moveTo>
                  <a:cubicBezTo>
                    <a:pt x="13177" y="5133"/>
                    <a:pt x="12905" y="5364"/>
                    <a:pt x="12905" y="5823"/>
                  </a:cubicBezTo>
                  <a:cubicBezTo>
                    <a:pt x="12905" y="6239"/>
                    <a:pt x="13106" y="6320"/>
                    <a:pt x="14101" y="6320"/>
                  </a:cubicBezTo>
                  <a:cubicBezTo>
                    <a:pt x="14934" y="6320"/>
                    <a:pt x="15343" y="6199"/>
                    <a:pt x="15451" y="5915"/>
                  </a:cubicBezTo>
                  <a:cubicBezTo>
                    <a:pt x="15655" y="5384"/>
                    <a:pt x="15517" y="5271"/>
                    <a:pt x="14500" y="5142"/>
                  </a:cubicBezTo>
                  <a:cubicBezTo>
                    <a:pt x="14223" y="5107"/>
                    <a:pt x="13984" y="5096"/>
                    <a:pt x="13782" y="5105"/>
                  </a:cubicBezTo>
                  <a:close/>
                  <a:moveTo>
                    <a:pt x="8916" y="5148"/>
                  </a:moveTo>
                  <a:cubicBezTo>
                    <a:pt x="7782" y="5141"/>
                    <a:pt x="6709" y="5161"/>
                    <a:pt x="6523" y="5210"/>
                  </a:cubicBezTo>
                  <a:cubicBezTo>
                    <a:pt x="6109" y="5318"/>
                    <a:pt x="6057" y="5714"/>
                    <a:pt x="6057" y="8941"/>
                  </a:cubicBezTo>
                  <a:cubicBezTo>
                    <a:pt x="6057" y="10928"/>
                    <a:pt x="6139" y="12638"/>
                    <a:pt x="6241" y="12739"/>
                  </a:cubicBezTo>
                  <a:cubicBezTo>
                    <a:pt x="6342" y="12840"/>
                    <a:pt x="7620" y="12891"/>
                    <a:pt x="9076" y="12850"/>
                  </a:cubicBezTo>
                  <a:lnTo>
                    <a:pt x="11720" y="12776"/>
                  </a:lnTo>
                  <a:lnTo>
                    <a:pt x="11794" y="9020"/>
                  </a:lnTo>
                  <a:cubicBezTo>
                    <a:pt x="11834" y="6956"/>
                    <a:pt x="11778" y="5255"/>
                    <a:pt x="11665" y="5240"/>
                  </a:cubicBezTo>
                  <a:cubicBezTo>
                    <a:pt x="11246" y="5188"/>
                    <a:pt x="10050" y="5156"/>
                    <a:pt x="8916" y="5148"/>
                  </a:cubicBezTo>
                  <a:close/>
                  <a:moveTo>
                    <a:pt x="14224" y="7376"/>
                  </a:moveTo>
                  <a:cubicBezTo>
                    <a:pt x="13083" y="7376"/>
                    <a:pt x="12905" y="7447"/>
                    <a:pt x="12905" y="7904"/>
                  </a:cubicBezTo>
                  <a:cubicBezTo>
                    <a:pt x="12905" y="8360"/>
                    <a:pt x="13083" y="8431"/>
                    <a:pt x="14224" y="8431"/>
                  </a:cubicBezTo>
                  <a:cubicBezTo>
                    <a:pt x="15366" y="8431"/>
                    <a:pt x="15543" y="8360"/>
                    <a:pt x="15543" y="7904"/>
                  </a:cubicBezTo>
                  <a:cubicBezTo>
                    <a:pt x="15543" y="7447"/>
                    <a:pt x="15366" y="7376"/>
                    <a:pt x="14224" y="7376"/>
                  </a:cubicBezTo>
                  <a:close/>
                  <a:moveTo>
                    <a:pt x="14390" y="9530"/>
                  </a:moveTo>
                  <a:cubicBezTo>
                    <a:pt x="13256" y="9437"/>
                    <a:pt x="12754" y="9751"/>
                    <a:pt x="13003" y="10401"/>
                  </a:cubicBezTo>
                  <a:cubicBezTo>
                    <a:pt x="13127" y="10723"/>
                    <a:pt x="13441" y="10812"/>
                    <a:pt x="14285" y="10751"/>
                  </a:cubicBezTo>
                  <a:cubicBezTo>
                    <a:pt x="15205" y="10684"/>
                    <a:pt x="15408" y="10575"/>
                    <a:pt x="15408" y="10143"/>
                  </a:cubicBezTo>
                  <a:cubicBezTo>
                    <a:pt x="15408" y="9721"/>
                    <a:pt x="15209" y="9597"/>
                    <a:pt x="14390" y="9530"/>
                  </a:cubicBezTo>
                  <a:close/>
                  <a:moveTo>
                    <a:pt x="6057" y="16071"/>
                  </a:moveTo>
                  <a:lnTo>
                    <a:pt x="6057" y="16814"/>
                  </a:lnTo>
                  <a:cubicBezTo>
                    <a:pt x="6057" y="17224"/>
                    <a:pt x="6141" y="17640"/>
                    <a:pt x="6241" y="17740"/>
                  </a:cubicBezTo>
                  <a:cubicBezTo>
                    <a:pt x="6341" y="17840"/>
                    <a:pt x="8445" y="17890"/>
                    <a:pt x="10917" y="17851"/>
                  </a:cubicBezTo>
                  <a:lnTo>
                    <a:pt x="15408" y="17783"/>
                  </a:lnTo>
                  <a:lnTo>
                    <a:pt x="15494" y="16924"/>
                  </a:lnTo>
                  <a:lnTo>
                    <a:pt x="15574" y="16071"/>
                  </a:lnTo>
                  <a:lnTo>
                    <a:pt x="10818" y="16071"/>
                  </a:lnTo>
                  <a:lnTo>
                    <a:pt x="6057" y="16071"/>
                  </a:lnTo>
                  <a:close/>
                </a:path>
              </a:pathLst>
            </a:custGeom>
            <a:ln w="12700" cap="flat">
              <a:noFill/>
              <a:miter lim="400000"/>
            </a:ln>
            <a:effectLst/>
          </p:spPr>
        </p:pic>
      </p:grpSp>
      <p:sp>
        <p:nvSpPr>
          <p:cNvPr id="149" name="Shape 149"/>
          <p:cNvSpPr/>
          <p:nvPr/>
        </p:nvSpPr>
        <p:spPr>
          <a:xfrm>
            <a:off x="3521108" y="5211493"/>
            <a:ext cx="1579921" cy="44146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defTabSz="584200">
              <a:defRPr>
                <a:latin typeface="Gill Sans Light"/>
                <a:ea typeface="Gill Sans Light"/>
                <a:cs typeface="Gill Sans Light"/>
                <a:sym typeface="Gill Sans Light"/>
              </a:defRPr>
            </a:lvl1pPr>
          </a:lstStyle>
          <a:p>
            <a:r>
              <a:rPr sz="2400" dirty="0"/>
              <a:t>1. Discovery</a:t>
            </a:r>
          </a:p>
        </p:txBody>
      </p:sp>
      <p:sp>
        <p:nvSpPr>
          <p:cNvPr id="150" name="Shape 150"/>
          <p:cNvSpPr/>
          <p:nvPr/>
        </p:nvSpPr>
        <p:spPr>
          <a:xfrm>
            <a:off x="2952769" y="508035"/>
            <a:ext cx="6398291" cy="61074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defTabSz="584200">
              <a:defRPr sz="7000">
                <a:latin typeface="Gill Sans Light"/>
                <a:ea typeface="Gill Sans Light"/>
                <a:cs typeface="Gill Sans Light"/>
                <a:sym typeface="Gill Sans Light"/>
              </a:defRPr>
            </a:lvl1pPr>
          </a:lstStyle>
          <a:p>
            <a:r>
              <a:rPr sz="3500"/>
              <a:t>The Web needs a discovery service</a:t>
            </a:r>
          </a:p>
        </p:txBody>
      </p:sp>
      <p:grpSp>
        <p:nvGrpSpPr>
          <p:cNvPr id="153" name="Group 153"/>
          <p:cNvGrpSpPr/>
          <p:nvPr/>
        </p:nvGrpSpPr>
        <p:grpSpPr>
          <a:xfrm>
            <a:off x="3649672" y="3997702"/>
            <a:ext cx="1068098" cy="1066402"/>
            <a:chOff x="0" y="47001"/>
            <a:chExt cx="2136195" cy="2132802"/>
          </a:xfrm>
        </p:grpSpPr>
        <p:sp>
          <p:nvSpPr>
            <p:cNvPr id="151" name="Shape 151"/>
            <p:cNvSpPr/>
            <p:nvPr/>
          </p:nvSpPr>
          <p:spPr>
            <a:xfrm>
              <a:off x="0" y="591743"/>
              <a:ext cx="2136196" cy="1588062"/>
            </a:xfrm>
            <a:custGeom>
              <a:avLst/>
              <a:gdLst/>
              <a:ahLst/>
              <a:cxnLst>
                <a:cxn ang="0">
                  <a:pos x="wd2" y="hd2"/>
                </a:cxn>
                <a:cxn ang="5400000">
                  <a:pos x="wd2" y="hd2"/>
                </a:cxn>
                <a:cxn ang="10800000">
                  <a:pos x="wd2" y="hd2"/>
                </a:cxn>
                <a:cxn ang="16200000">
                  <a:pos x="wd2" y="hd2"/>
                </a:cxn>
              </a:cxnLst>
              <a:rect l="0" t="0" r="r" b="b"/>
              <a:pathLst>
                <a:path w="21600" h="21600" extrusionOk="0">
                  <a:moveTo>
                    <a:pt x="9473" y="832"/>
                  </a:moveTo>
                  <a:lnTo>
                    <a:pt x="0" y="1054"/>
                  </a:lnTo>
                  <a:lnTo>
                    <a:pt x="8672" y="6788"/>
                  </a:lnTo>
                  <a:lnTo>
                    <a:pt x="5955" y="21600"/>
                  </a:lnTo>
                  <a:lnTo>
                    <a:pt x="10889" y="10452"/>
                  </a:lnTo>
                  <a:lnTo>
                    <a:pt x="13521" y="21017"/>
                  </a:lnTo>
                  <a:lnTo>
                    <a:pt x="13850" y="5513"/>
                  </a:lnTo>
                  <a:lnTo>
                    <a:pt x="21600" y="4304"/>
                  </a:lnTo>
                  <a:lnTo>
                    <a:pt x="12229" y="0"/>
                  </a:lnTo>
                  <a:lnTo>
                    <a:pt x="9473" y="832"/>
                  </a:lnTo>
                  <a:close/>
                </a:path>
              </a:pathLst>
            </a:custGeom>
            <a:noFill/>
            <a:ln w="25400" cap="flat">
              <a:solidFill>
                <a:srgbClr val="000000"/>
              </a:solidFill>
              <a:prstDash val="solid"/>
              <a:miter lim="400000"/>
            </a:ln>
            <a:effectLst/>
          </p:spPr>
          <p:txBody>
            <a:bodyPr wrap="square" lIns="35719" tIns="35719" rIns="35719" bIns="35719" numCol="1" anchor="ctr">
              <a:noAutofit/>
            </a:bodyPr>
            <a:lstStyle/>
            <a:p>
              <a:pPr defTabSz="292100">
                <a:defRPr sz="3200"/>
              </a:pPr>
              <a:endParaRPr sz="1600"/>
            </a:p>
          </p:txBody>
        </p:sp>
        <p:sp>
          <p:nvSpPr>
            <p:cNvPr id="152" name="Shape 152"/>
            <p:cNvSpPr/>
            <p:nvPr/>
          </p:nvSpPr>
          <p:spPr>
            <a:xfrm>
              <a:off x="811693" y="47001"/>
              <a:ext cx="652429" cy="652429"/>
            </a:xfrm>
            <a:prstGeom prst="ellipse">
              <a:avLst/>
            </a:prstGeom>
            <a:solidFill>
              <a:srgbClr val="FFFFFF"/>
            </a:solidFill>
            <a:ln w="25400" cap="flat">
              <a:solidFill>
                <a:srgbClr val="000000"/>
              </a:solidFill>
              <a:prstDash val="solid"/>
              <a:miter lim="400000"/>
            </a:ln>
            <a:effectLst/>
          </p:spPr>
          <p:txBody>
            <a:bodyPr wrap="square" lIns="35719" tIns="35719" rIns="35719" bIns="35719" numCol="1" anchor="ctr">
              <a:noAutofit/>
            </a:bodyPr>
            <a:lstStyle/>
            <a:p>
              <a:pPr defTabSz="292100">
                <a:defRPr sz="3200">
                  <a:solidFill>
                    <a:srgbClr val="FFFFFF"/>
                  </a:solidFill>
                </a:defRPr>
              </a:pPr>
              <a:endParaRPr sz="1600"/>
            </a:p>
          </p:txBody>
        </p:sp>
      </p:grpSp>
      <p:grpSp>
        <p:nvGrpSpPr>
          <p:cNvPr id="166" name="Group 166"/>
          <p:cNvGrpSpPr/>
          <p:nvPr/>
        </p:nvGrpSpPr>
        <p:grpSpPr>
          <a:xfrm>
            <a:off x="2683489" y="2120289"/>
            <a:ext cx="3342525" cy="2876055"/>
            <a:chOff x="825363" y="870347"/>
            <a:chExt cx="6685049" cy="5752108"/>
          </a:xfrm>
        </p:grpSpPr>
        <p:grpSp>
          <p:nvGrpSpPr>
            <p:cNvPr id="157" name="Group 157"/>
            <p:cNvGrpSpPr/>
            <p:nvPr/>
          </p:nvGrpSpPr>
          <p:grpSpPr>
            <a:xfrm rot="8348955">
              <a:off x="825363" y="5155933"/>
              <a:ext cx="1449202" cy="1466522"/>
              <a:chOff x="0" y="0"/>
              <a:chExt cx="1449201" cy="1466520"/>
            </a:xfrm>
          </p:grpSpPr>
          <p:sp>
            <p:nvSpPr>
              <p:cNvPr id="189" name="Shape 189"/>
              <p:cNvSpPr/>
              <p:nvPr/>
            </p:nvSpPr>
            <p:spPr>
              <a:xfrm>
                <a:off x="426171" y="493254"/>
                <a:ext cx="1023031" cy="9732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415" y="7678"/>
                      <a:pt x="7615" y="478"/>
                      <a:pt x="21600" y="0"/>
                    </a:cubicBezTo>
                  </a:path>
                </a:pathLst>
              </a:custGeom>
              <a:noFill/>
              <a:ln w="28575" cap="flat">
                <a:solidFill>
                  <a:srgbClr val="53585F"/>
                </a:solidFill>
                <a:prstDash val="sysDot"/>
                <a:miter lim="400000"/>
              </a:ln>
              <a:effectLst/>
            </p:spPr>
            <p:txBody>
              <a:bodyPr/>
              <a:lstStyle/>
              <a:p>
                <a:endParaRPr sz="900"/>
              </a:p>
            </p:txBody>
          </p:sp>
          <p:sp>
            <p:nvSpPr>
              <p:cNvPr id="190" name="Shape 190"/>
              <p:cNvSpPr/>
              <p:nvPr/>
            </p:nvSpPr>
            <p:spPr>
              <a:xfrm>
                <a:off x="215490" y="244222"/>
                <a:ext cx="1160573" cy="114294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27" y="8075"/>
                      <a:pt x="7827" y="875"/>
                      <a:pt x="21600" y="0"/>
                    </a:cubicBezTo>
                  </a:path>
                </a:pathLst>
              </a:custGeom>
              <a:noFill/>
              <a:ln w="28575" cap="flat">
                <a:solidFill>
                  <a:srgbClr val="53585F"/>
                </a:solidFill>
                <a:prstDash val="sysDot"/>
                <a:miter lim="400000"/>
              </a:ln>
              <a:effectLst/>
            </p:spPr>
            <p:txBody>
              <a:bodyPr/>
              <a:lstStyle/>
              <a:p>
                <a:endParaRPr sz="900"/>
              </a:p>
            </p:txBody>
          </p:sp>
          <p:sp>
            <p:nvSpPr>
              <p:cNvPr id="191" name="Shape 191"/>
              <p:cNvSpPr/>
              <p:nvPr/>
            </p:nvSpPr>
            <p:spPr>
              <a:xfrm>
                <a:off x="0" y="0"/>
                <a:ext cx="1280488" cy="130477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71" y="8553"/>
                      <a:pt x="7871" y="1353"/>
                      <a:pt x="21600" y="0"/>
                    </a:cubicBezTo>
                  </a:path>
                </a:pathLst>
              </a:custGeom>
              <a:noFill/>
              <a:ln w="28575" cap="flat">
                <a:solidFill>
                  <a:srgbClr val="53585F"/>
                </a:solidFill>
                <a:prstDash val="sysDot"/>
                <a:miter lim="400000"/>
              </a:ln>
              <a:effectLst/>
            </p:spPr>
            <p:txBody>
              <a:bodyPr/>
              <a:lstStyle/>
              <a:p>
                <a:endParaRPr sz="900" dirty="0"/>
              </a:p>
            </p:txBody>
          </p:sp>
        </p:grpSp>
        <p:grpSp>
          <p:nvGrpSpPr>
            <p:cNvPr id="161" name="Group 161"/>
            <p:cNvGrpSpPr/>
            <p:nvPr/>
          </p:nvGrpSpPr>
          <p:grpSpPr>
            <a:xfrm rot="10800000" flipH="1">
              <a:off x="6093346" y="1974582"/>
              <a:ext cx="1417066" cy="1469749"/>
              <a:chOff x="32138" y="-3226"/>
              <a:chExt cx="1417064" cy="1469747"/>
            </a:xfrm>
          </p:grpSpPr>
          <p:sp>
            <p:nvSpPr>
              <p:cNvPr id="192" name="Shape 192"/>
              <p:cNvSpPr/>
              <p:nvPr/>
            </p:nvSpPr>
            <p:spPr>
              <a:xfrm>
                <a:off x="426171" y="493254"/>
                <a:ext cx="1023031" cy="9732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415" y="7678"/>
                      <a:pt x="7615" y="478"/>
                      <a:pt x="21600" y="0"/>
                    </a:cubicBezTo>
                  </a:path>
                </a:pathLst>
              </a:custGeom>
              <a:noFill/>
              <a:ln w="28575" cap="flat">
                <a:solidFill>
                  <a:srgbClr val="53585F"/>
                </a:solidFill>
                <a:prstDash val="sysDot"/>
                <a:miter lim="400000"/>
              </a:ln>
              <a:effectLst/>
            </p:spPr>
            <p:txBody>
              <a:bodyPr/>
              <a:lstStyle/>
              <a:p>
                <a:endParaRPr sz="900"/>
              </a:p>
            </p:txBody>
          </p:sp>
          <p:sp>
            <p:nvSpPr>
              <p:cNvPr id="193" name="Shape 193"/>
              <p:cNvSpPr/>
              <p:nvPr/>
            </p:nvSpPr>
            <p:spPr>
              <a:xfrm>
                <a:off x="215490" y="244222"/>
                <a:ext cx="1160573" cy="114294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27" y="8075"/>
                      <a:pt x="7827" y="875"/>
                      <a:pt x="21600" y="0"/>
                    </a:cubicBezTo>
                  </a:path>
                </a:pathLst>
              </a:custGeom>
              <a:noFill/>
              <a:ln w="28575" cap="flat">
                <a:solidFill>
                  <a:srgbClr val="53585F"/>
                </a:solidFill>
                <a:prstDash val="sysDot"/>
                <a:miter lim="400000"/>
              </a:ln>
              <a:effectLst/>
            </p:spPr>
            <p:txBody>
              <a:bodyPr/>
              <a:lstStyle/>
              <a:p>
                <a:endParaRPr sz="900"/>
              </a:p>
            </p:txBody>
          </p:sp>
          <p:sp>
            <p:nvSpPr>
              <p:cNvPr id="194" name="Shape 194"/>
              <p:cNvSpPr/>
              <p:nvPr/>
            </p:nvSpPr>
            <p:spPr>
              <a:xfrm>
                <a:off x="32138" y="-3226"/>
                <a:ext cx="1280487" cy="130477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71" y="8553"/>
                      <a:pt x="7871" y="1353"/>
                      <a:pt x="21600" y="0"/>
                    </a:cubicBezTo>
                  </a:path>
                </a:pathLst>
              </a:custGeom>
              <a:noFill/>
              <a:ln w="28575" cap="flat">
                <a:solidFill>
                  <a:srgbClr val="53585F"/>
                </a:solidFill>
                <a:prstDash val="sysDot"/>
                <a:miter lim="400000"/>
              </a:ln>
              <a:effectLst/>
            </p:spPr>
            <p:txBody>
              <a:bodyPr/>
              <a:lstStyle/>
              <a:p>
                <a:endParaRPr sz="900"/>
              </a:p>
            </p:txBody>
          </p:sp>
        </p:grpSp>
        <p:grpSp>
          <p:nvGrpSpPr>
            <p:cNvPr id="165" name="Group 165"/>
            <p:cNvGrpSpPr/>
            <p:nvPr/>
          </p:nvGrpSpPr>
          <p:grpSpPr>
            <a:xfrm rot="13413270">
              <a:off x="3252785" y="870347"/>
              <a:ext cx="1449203" cy="1466521"/>
              <a:chOff x="0" y="0"/>
              <a:chExt cx="1449201" cy="1466520"/>
            </a:xfrm>
          </p:grpSpPr>
          <p:sp>
            <p:nvSpPr>
              <p:cNvPr id="195" name="Shape 195"/>
              <p:cNvSpPr/>
              <p:nvPr/>
            </p:nvSpPr>
            <p:spPr>
              <a:xfrm>
                <a:off x="426171" y="493254"/>
                <a:ext cx="1023031" cy="97326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415" y="7678"/>
                      <a:pt x="7615" y="478"/>
                      <a:pt x="21600" y="0"/>
                    </a:cubicBezTo>
                  </a:path>
                </a:pathLst>
              </a:custGeom>
              <a:noFill/>
              <a:ln w="28575" cap="flat">
                <a:solidFill>
                  <a:srgbClr val="53585F"/>
                </a:solidFill>
                <a:prstDash val="sysDot"/>
                <a:miter lim="400000"/>
              </a:ln>
              <a:effectLst/>
            </p:spPr>
            <p:txBody>
              <a:bodyPr/>
              <a:lstStyle/>
              <a:p>
                <a:endParaRPr sz="900"/>
              </a:p>
            </p:txBody>
          </p:sp>
          <p:sp>
            <p:nvSpPr>
              <p:cNvPr id="196" name="Shape 196"/>
              <p:cNvSpPr/>
              <p:nvPr/>
            </p:nvSpPr>
            <p:spPr>
              <a:xfrm>
                <a:off x="215490" y="244222"/>
                <a:ext cx="1160573" cy="114294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27" y="8075"/>
                      <a:pt x="7827" y="875"/>
                      <a:pt x="21600" y="0"/>
                    </a:cubicBezTo>
                  </a:path>
                </a:pathLst>
              </a:custGeom>
              <a:noFill/>
              <a:ln w="28575" cap="flat">
                <a:solidFill>
                  <a:srgbClr val="53585F"/>
                </a:solidFill>
                <a:prstDash val="sysDot"/>
                <a:miter lim="400000"/>
              </a:ln>
              <a:effectLst/>
            </p:spPr>
            <p:txBody>
              <a:bodyPr/>
              <a:lstStyle/>
              <a:p>
                <a:endParaRPr sz="900" dirty="0"/>
              </a:p>
            </p:txBody>
          </p:sp>
          <p:sp>
            <p:nvSpPr>
              <p:cNvPr id="197" name="Shape 197"/>
              <p:cNvSpPr/>
              <p:nvPr/>
            </p:nvSpPr>
            <p:spPr>
              <a:xfrm>
                <a:off x="0" y="0"/>
                <a:ext cx="1280488" cy="130477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71" y="8553"/>
                      <a:pt x="7871" y="1353"/>
                      <a:pt x="21600" y="0"/>
                    </a:cubicBezTo>
                  </a:path>
                </a:pathLst>
              </a:custGeom>
              <a:noFill/>
              <a:ln w="28575" cap="flat">
                <a:solidFill>
                  <a:srgbClr val="53585F"/>
                </a:solidFill>
                <a:prstDash val="sysDot"/>
                <a:miter lim="400000"/>
              </a:ln>
              <a:effectLst/>
            </p:spPr>
            <p:txBody>
              <a:bodyPr/>
              <a:lstStyle/>
              <a:p>
                <a:endParaRPr sz="900" dirty="0"/>
              </a:p>
            </p:txBody>
          </p:sp>
        </p:grpSp>
      </p:grpSp>
      <p:grpSp>
        <p:nvGrpSpPr>
          <p:cNvPr id="170" name="Group 170"/>
          <p:cNvGrpSpPr/>
          <p:nvPr/>
        </p:nvGrpSpPr>
        <p:grpSpPr>
          <a:xfrm>
            <a:off x="7088461" y="2842617"/>
            <a:ext cx="2083161" cy="2810344"/>
            <a:chOff x="0" y="0"/>
            <a:chExt cx="4166320" cy="5620687"/>
          </a:xfrm>
        </p:grpSpPr>
        <p:pic>
          <p:nvPicPr>
            <p:cNvPr id="167" name="pasted-image.tif"/>
            <p:cNvPicPr>
              <a:picLocks noChangeAspect="1"/>
            </p:cNvPicPr>
            <p:nvPr/>
          </p:nvPicPr>
          <p:blipFill>
            <a:blip r:embed="rId2">
              <a:extLst/>
            </a:blip>
            <a:srcRect l="20490" r="20490"/>
            <a:stretch>
              <a:fillRect/>
            </a:stretch>
          </p:blipFill>
          <p:spPr>
            <a:xfrm>
              <a:off x="1115087" y="0"/>
              <a:ext cx="1999353" cy="3387640"/>
            </a:xfrm>
            <a:prstGeom prst="rect">
              <a:avLst/>
            </a:prstGeom>
            <a:ln w="12700" cap="flat">
              <a:noFill/>
              <a:miter lim="400000"/>
            </a:ln>
            <a:effectLst/>
          </p:spPr>
        </p:pic>
        <p:sp>
          <p:nvSpPr>
            <p:cNvPr id="168" name="Shape 168"/>
            <p:cNvSpPr/>
            <p:nvPr/>
          </p:nvSpPr>
          <p:spPr>
            <a:xfrm>
              <a:off x="592264" y="4737751"/>
              <a:ext cx="3574056" cy="88293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9" tIns="35719" rIns="35719" bIns="35719" numCol="1" anchor="ctr">
              <a:spAutoFit/>
            </a:bodyPr>
            <a:lstStyle>
              <a:lvl1pPr algn="l" defTabSz="584200">
                <a:defRPr>
                  <a:latin typeface="Gill Sans Light"/>
                  <a:ea typeface="Gill Sans Light"/>
                  <a:cs typeface="Gill Sans Light"/>
                  <a:sym typeface="Gill Sans Light"/>
                </a:defRPr>
              </a:lvl1pPr>
            </a:lstStyle>
            <a:p>
              <a:r>
                <a:rPr sz="2400" dirty="0"/>
                <a:t>2. Fetch/Rank</a:t>
              </a:r>
            </a:p>
          </p:txBody>
        </p:sp>
        <p:sp>
          <p:nvSpPr>
            <p:cNvPr id="169" name="Shape 169"/>
            <p:cNvSpPr/>
            <p:nvPr/>
          </p:nvSpPr>
          <p:spPr>
            <a:xfrm>
              <a:off x="0" y="1009054"/>
              <a:ext cx="1017985" cy="1017986"/>
            </a:xfrm>
            <a:prstGeom prst="rightArrow">
              <a:avLst>
                <a:gd name="adj1" fmla="val 42346"/>
                <a:gd name="adj2" fmla="val 30398"/>
              </a:avLst>
            </a:prstGeom>
            <a:solidFill>
              <a:srgbClr val="DCDEE0"/>
            </a:solidFill>
            <a:ln w="12700" cap="flat">
              <a:noFill/>
              <a:miter lim="400000"/>
            </a:ln>
            <a:effectLst/>
          </p:spPr>
          <p:txBody>
            <a:bodyPr wrap="square" lIns="35719" tIns="35719" rIns="35719" bIns="35719" numCol="1" anchor="ctr">
              <a:noAutofit/>
            </a:bodyPr>
            <a:lstStyle/>
            <a:p>
              <a:pPr defTabSz="292100">
                <a:defRPr sz="3200">
                  <a:solidFill>
                    <a:srgbClr val="FFFFFF"/>
                  </a:solidFill>
                </a:defRPr>
              </a:pPr>
              <a:endParaRPr sz="1600"/>
            </a:p>
          </p:txBody>
        </p:sp>
      </p:grpSp>
      <p:grpSp>
        <p:nvGrpSpPr>
          <p:cNvPr id="174" name="Group 174"/>
          <p:cNvGrpSpPr/>
          <p:nvPr/>
        </p:nvGrpSpPr>
        <p:grpSpPr>
          <a:xfrm>
            <a:off x="2232554" y="1463840"/>
            <a:ext cx="4103549" cy="3466336"/>
            <a:chOff x="0" y="0"/>
            <a:chExt cx="8207096" cy="6932671"/>
          </a:xfrm>
        </p:grpSpPr>
        <p:pic>
          <p:nvPicPr>
            <p:cNvPr id="171" name="pasted-image.png"/>
            <p:cNvPicPr>
              <a:picLocks noChangeAspect="1"/>
            </p:cNvPicPr>
            <p:nvPr/>
          </p:nvPicPr>
          <p:blipFill>
            <a:blip r:embed="rId4">
              <a:extLst/>
            </a:blip>
            <a:srcRect l="18004" t="11663" r="18004" b="11663"/>
            <a:stretch>
              <a:fillRect/>
            </a:stretch>
          </p:blipFill>
          <p:spPr>
            <a:xfrm>
              <a:off x="3343533" y="0"/>
              <a:ext cx="1396998" cy="1673874"/>
            </a:xfrm>
            <a:prstGeom prst="rect">
              <a:avLst/>
            </a:prstGeom>
            <a:ln w="12700" cap="flat">
              <a:noFill/>
              <a:miter lim="400000"/>
            </a:ln>
            <a:effectLst/>
          </p:spPr>
        </p:pic>
        <p:pic>
          <p:nvPicPr>
            <p:cNvPr id="172" name="pasted-image.png"/>
            <p:cNvPicPr>
              <a:picLocks noChangeAspect="1"/>
            </p:cNvPicPr>
            <p:nvPr/>
          </p:nvPicPr>
          <p:blipFill>
            <a:blip r:embed="rId5">
              <a:extLst/>
            </a:blip>
            <a:stretch>
              <a:fillRect/>
            </a:stretch>
          </p:blipFill>
          <p:spPr>
            <a:xfrm>
              <a:off x="6810099" y="1712975"/>
              <a:ext cx="1396998" cy="1396998"/>
            </a:xfrm>
            <a:prstGeom prst="rect">
              <a:avLst/>
            </a:prstGeom>
            <a:ln w="12700" cap="flat">
              <a:noFill/>
              <a:miter lim="400000"/>
            </a:ln>
            <a:effectLst/>
          </p:spPr>
        </p:pic>
        <p:pic>
          <p:nvPicPr>
            <p:cNvPr id="173" name="pasted-image.png"/>
            <p:cNvPicPr>
              <a:picLocks noChangeAspect="1"/>
            </p:cNvPicPr>
            <p:nvPr/>
          </p:nvPicPr>
          <p:blipFill>
            <a:blip r:embed="rId3">
              <a:extLst/>
            </a:blip>
            <a:srcRect/>
            <a:stretch>
              <a:fillRect/>
            </a:stretch>
          </p:blipFill>
          <p:spPr>
            <a:xfrm>
              <a:off x="0" y="5535674"/>
              <a:ext cx="1396998" cy="1396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0" y="21600"/>
                  </a:lnTo>
                  <a:lnTo>
                    <a:pt x="21600" y="21600"/>
                  </a:lnTo>
                  <a:lnTo>
                    <a:pt x="21600" y="10800"/>
                  </a:lnTo>
                  <a:lnTo>
                    <a:pt x="21600" y="0"/>
                  </a:lnTo>
                  <a:lnTo>
                    <a:pt x="10800" y="0"/>
                  </a:lnTo>
                  <a:lnTo>
                    <a:pt x="0" y="0"/>
                  </a:lnTo>
                  <a:close/>
                  <a:moveTo>
                    <a:pt x="10800" y="1276"/>
                  </a:moveTo>
                  <a:cubicBezTo>
                    <a:pt x="13452" y="1276"/>
                    <a:pt x="16106" y="1422"/>
                    <a:pt x="16537" y="1724"/>
                  </a:cubicBezTo>
                  <a:cubicBezTo>
                    <a:pt x="17122" y="2134"/>
                    <a:pt x="17120" y="2150"/>
                    <a:pt x="17120" y="10640"/>
                  </a:cubicBezTo>
                  <a:cubicBezTo>
                    <a:pt x="17120" y="18546"/>
                    <a:pt x="17090" y="19176"/>
                    <a:pt x="16642" y="19581"/>
                  </a:cubicBezTo>
                  <a:cubicBezTo>
                    <a:pt x="16227" y="19957"/>
                    <a:pt x="15416" y="20017"/>
                    <a:pt x="10757" y="20017"/>
                  </a:cubicBezTo>
                  <a:cubicBezTo>
                    <a:pt x="5856" y="20017"/>
                    <a:pt x="5311" y="19975"/>
                    <a:pt x="4915" y="19538"/>
                  </a:cubicBezTo>
                  <a:cubicBezTo>
                    <a:pt x="4529" y="19111"/>
                    <a:pt x="4480" y="18099"/>
                    <a:pt x="4480" y="10598"/>
                  </a:cubicBezTo>
                  <a:cubicBezTo>
                    <a:pt x="4480" y="2154"/>
                    <a:pt x="4478" y="2134"/>
                    <a:pt x="5063" y="1724"/>
                  </a:cubicBezTo>
                  <a:cubicBezTo>
                    <a:pt x="5494" y="1422"/>
                    <a:pt x="8148" y="1276"/>
                    <a:pt x="10800" y="1276"/>
                  </a:cubicBezTo>
                  <a:close/>
                  <a:moveTo>
                    <a:pt x="6584" y="2633"/>
                  </a:moveTo>
                  <a:cubicBezTo>
                    <a:pt x="6233" y="2633"/>
                    <a:pt x="6057" y="2809"/>
                    <a:pt x="6057" y="3160"/>
                  </a:cubicBezTo>
                  <a:cubicBezTo>
                    <a:pt x="6057" y="3511"/>
                    <a:pt x="6233" y="3688"/>
                    <a:pt x="6584" y="3688"/>
                  </a:cubicBezTo>
                  <a:cubicBezTo>
                    <a:pt x="6936" y="3688"/>
                    <a:pt x="7112" y="3511"/>
                    <a:pt x="7112" y="3160"/>
                  </a:cubicBezTo>
                  <a:cubicBezTo>
                    <a:pt x="7112" y="2809"/>
                    <a:pt x="6936" y="2633"/>
                    <a:pt x="6584" y="2633"/>
                  </a:cubicBezTo>
                  <a:close/>
                  <a:moveTo>
                    <a:pt x="13782" y="5105"/>
                  </a:moveTo>
                  <a:cubicBezTo>
                    <a:pt x="13177" y="5133"/>
                    <a:pt x="12905" y="5364"/>
                    <a:pt x="12905" y="5823"/>
                  </a:cubicBezTo>
                  <a:cubicBezTo>
                    <a:pt x="12905" y="6239"/>
                    <a:pt x="13106" y="6320"/>
                    <a:pt x="14101" y="6320"/>
                  </a:cubicBezTo>
                  <a:cubicBezTo>
                    <a:pt x="14934" y="6320"/>
                    <a:pt x="15343" y="6199"/>
                    <a:pt x="15451" y="5915"/>
                  </a:cubicBezTo>
                  <a:cubicBezTo>
                    <a:pt x="15655" y="5384"/>
                    <a:pt x="15517" y="5271"/>
                    <a:pt x="14500" y="5142"/>
                  </a:cubicBezTo>
                  <a:cubicBezTo>
                    <a:pt x="14223" y="5107"/>
                    <a:pt x="13984" y="5096"/>
                    <a:pt x="13782" y="5105"/>
                  </a:cubicBezTo>
                  <a:close/>
                  <a:moveTo>
                    <a:pt x="8916" y="5148"/>
                  </a:moveTo>
                  <a:cubicBezTo>
                    <a:pt x="7782" y="5141"/>
                    <a:pt x="6709" y="5161"/>
                    <a:pt x="6523" y="5210"/>
                  </a:cubicBezTo>
                  <a:cubicBezTo>
                    <a:pt x="6109" y="5318"/>
                    <a:pt x="6057" y="5714"/>
                    <a:pt x="6057" y="8941"/>
                  </a:cubicBezTo>
                  <a:cubicBezTo>
                    <a:pt x="6057" y="10928"/>
                    <a:pt x="6139" y="12638"/>
                    <a:pt x="6241" y="12739"/>
                  </a:cubicBezTo>
                  <a:cubicBezTo>
                    <a:pt x="6342" y="12840"/>
                    <a:pt x="7620" y="12891"/>
                    <a:pt x="9076" y="12850"/>
                  </a:cubicBezTo>
                  <a:lnTo>
                    <a:pt x="11720" y="12776"/>
                  </a:lnTo>
                  <a:lnTo>
                    <a:pt x="11794" y="9020"/>
                  </a:lnTo>
                  <a:cubicBezTo>
                    <a:pt x="11834" y="6956"/>
                    <a:pt x="11778" y="5255"/>
                    <a:pt x="11665" y="5240"/>
                  </a:cubicBezTo>
                  <a:cubicBezTo>
                    <a:pt x="11246" y="5188"/>
                    <a:pt x="10050" y="5156"/>
                    <a:pt x="8916" y="5148"/>
                  </a:cubicBezTo>
                  <a:close/>
                  <a:moveTo>
                    <a:pt x="14224" y="7376"/>
                  </a:moveTo>
                  <a:cubicBezTo>
                    <a:pt x="13083" y="7376"/>
                    <a:pt x="12905" y="7447"/>
                    <a:pt x="12905" y="7904"/>
                  </a:cubicBezTo>
                  <a:cubicBezTo>
                    <a:pt x="12905" y="8360"/>
                    <a:pt x="13083" y="8431"/>
                    <a:pt x="14224" y="8431"/>
                  </a:cubicBezTo>
                  <a:cubicBezTo>
                    <a:pt x="15366" y="8431"/>
                    <a:pt x="15543" y="8360"/>
                    <a:pt x="15543" y="7904"/>
                  </a:cubicBezTo>
                  <a:cubicBezTo>
                    <a:pt x="15543" y="7447"/>
                    <a:pt x="15366" y="7376"/>
                    <a:pt x="14224" y="7376"/>
                  </a:cubicBezTo>
                  <a:close/>
                  <a:moveTo>
                    <a:pt x="14390" y="9530"/>
                  </a:moveTo>
                  <a:cubicBezTo>
                    <a:pt x="13256" y="9437"/>
                    <a:pt x="12754" y="9751"/>
                    <a:pt x="13003" y="10401"/>
                  </a:cubicBezTo>
                  <a:cubicBezTo>
                    <a:pt x="13127" y="10723"/>
                    <a:pt x="13441" y="10812"/>
                    <a:pt x="14285" y="10751"/>
                  </a:cubicBezTo>
                  <a:cubicBezTo>
                    <a:pt x="15205" y="10684"/>
                    <a:pt x="15408" y="10575"/>
                    <a:pt x="15408" y="10143"/>
                  </a:cubicBezTo>
                  <a:cubicBezTo>
                    <a:pt x="15408" y="9721"/>
                    <a:pt x="15209" y="9597"/>
                    <a:pt x="14390" y="9530"/>
                  </a:cubicBezTo>
                  <a:close/>
                  <a:moveTo>
                    <a:pt x="6057" y="16071"/>
                  </a:moveTo>
                  <a:lnTo>
                    <a:pt x="6057" y="16814"/>
                  </a:lnTo>
                  <a:cubicBezTo>
                    <a:pt x="6057" y="17224"/>
                    <a:pt x="6141" y="17640"/>
                    <a:pt x="6241" y="17740"/>
                  </a:cubicBezTo>
                  <a:cubicBezTo>
                    <a:pt x="6341" y="17840"/>
                    <a:pt x="8445" y="17890"/>
                    <a:pt x="10917" y="17851"/>
                  </a:cubicBezTo>
                  <a:lnTo>
                    <a:pt x="15408" y="17783"/>
                  </a:lnTo>
                  <a:lnTo>
                    <a:pt x="15494" y="16924"/>
                  </a:lnTo>
                  <a:lnTo>
                    <a:pt x="15574" y="16071"/>
                  </a:lnTo>
                  <a:lnTo>
                    <a:pt x="10818" y="16071"/>
                  </a:lnTo>
                  <a:lnTo>
                    <a:pt x="6057" y="16071"/>
                  </a:lnTo>
                  <a:close/>
                </a:path>
              </a:pathLst>
            </a:custGeom>
            <a:ln w="12700" cap="flat">
              <a:noFill/>
              <a:miter lim="400000"/>
            </a:ln>
            <a:effectLst/>
          </p:spPr>
        </p:pic>
      </p:grpSp>
      <p:grpSp>
        <p:nvGrpSpPr>
          <p:cNvPr id="188" name="Group 188"/>
          <p:cNvGrpSpPr/>
          <p:nvPr/>
        </p:nvGrpSpPr>
        <p:grpSpPr>
          <a:xfrm>
            <a:off x="12377095" y="791452"/>
            <a:ext cx="4228828" cy="5737449"/>
            <a:chOff x="0" y="0"/>
            <a:chExt cx="8457655" cy="11474897"/>
          </a:xfrm>
        </p:grpSpPr>
        <p:sp>
          <p:nvSpPr>
            <p:cNvPr id="175" name="Shape 175"/>
            <p:cNvSpPr/>
            <p:nvPr/>
          </p:nvSpPr>
          <p:spPr>
            <a:xfrm>
              <a:off x="0" y="0"/>
              <a:ext cx="8457655" cy="11474897"/>
            </a:xfrm>
            <a:prstGeom prst="rect">
              <a:avLst/>
            </a:prstGeom>
            <a:solidFill>
              <a:srgbClr val="FFFFFF"/>
            </a:solidFill>
            <a:ln w="12700" cap="flat">
              <a:solidFill>
                <a:srgbClr val="000000"/>
              </a:solidFill>
              <a:prstDash val="solid"/>
              <a:miter lim="400000"/>
            </a:ln>
            <a:effectLst/>
          </p:spPr>
          <p:txBody>
            <a:bodyPr wrap="square" lIns="25400" tIns="25400" rIns="25400" bIns="25400" numCol="1" anchor="ctr">
              <a:noAutofit/>
            </a:bodyPr>
            <a:lstStyle/>
            <a:p>
              <a:pPr>
                <a:defRPr sz="3200">
                  <a:solidFill>
                    <a:srgbClr val="FFFFFF"/>
                  </a:solidFill>
                </a:defRPr>
              </a:pPr>
              <a:endParaRPr sz="1600"/>
            </a:p>
          </p:txBody>
        </p:sp>
        <p:pic>
          <p:nvPicPr>
            <p:cNvPr id="176" name="pasted-image.png"/>
            <p:cNvPicPr>
              <a:picLocks noChangeAspect="1"/>
            </p:cNvPicPr>
            <p:nvPr/>
          </p:nvPicPr>
          <p:blipFill>
            <a:blip r:embed="rId4">
              <a:extLst/>
            </a:blip>
            <a:srcRect l="18004" t="11663" r="18004" b="11663"/>
            <a:stretch>
              <a:fillRect/>
            </a:stretch>
          </p:blipFill>
          <p:spPr>
            <a:xfrm>
              <a:off x="337608" y="3651579"/>
              <a:ext cx="1396998" cy="1673875"/>
            </a:xfrm>
            <a:prstGeom prst="rect">
              <a:avLst/>
            </a:prstGeom>
            <a:ln w="12700" cap="flat">
              <a:noFill/>
              <a:miter lim="400000"/>
            </a:ln>
            <a:effectLst/>
          </p:spPr>
        </p:pic>
        <p:pic>
          <p:nvPicPr>
            <p:cNvPr id="177" name="pasted-image.png"/>
            <p:cNvPicPr>
              <a:picLocks noChangeAspect="1"/>
            </p:cNvPicPr>
            <p:nvPr/>
          </p:nvPicPr>
          <p:blipFill>
            <a:blip r:embed="rId5">
              <a:extLst/>
            </a:blip>
            <a:stretch>
              <a:fillRect/>
            </a:stretch>
          </p:blipFill>
          <p:spPr>
            <a:xfrm>
              <a:off x="337609" y="6355155"/>
              <a:ext cx="1396998" cy="1396998"/>
            </a:xfrm>
            <a:prstGeom prst="rect">
              <a:avLst/>
            </a:prstGeom>
            <a:ln w="12700" cap="flat">
              <a:noFill/>
              <a:miter lim="400000"/>
            </a:ln>
            <a:effectLst/>
          </p:spPr>
        </p:pic>
        <p:pic>
          <p:nvPicPr>
            <p:cNvPr id="178" name="pasted-image.png"/>
            <p:cNvPicPr>
              <a:picLocks noChangeAspect="1"/>
            </p:cNvPicPr>
            <p:nvPr/>
          </p:nvPicPr>
          <p:blipFill>
            <a:blip r:embed="rId3">
              <a:extLst/>
            </a:blip>
            <a:srcRect/>
            <a:stretch>
              <a:fillRect/>
            </a:stretch>
          </p:blipFill>
          <p:spPr>
            <a:xfrm>
              <a:off x="337608" y="938603"/>
              <a:ext cx="1396998" cy="13969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0" y="21600"/>
                  </a:lnTo>
                  <a:lnTo>
                    <a:pt x="21600" y="21600"/>
                  </a:lnTo>
                  <a:lnTo>
                    <a:pt x="21600" y="10800"/>
                  </a:lnTo>
                  <a:lnTo>
                    <a:pt x="21600" y="0"/>
                  </a:lnTo>
                  <a:lnTo>
                    <a:pt x="10800" y="0"/>
                  </a:lnTo>
                  <a:lnTo>
                    <a:pt x="0" y="0"/>
                  </a:lnTo>
                  <a:close/>
                  <a:moveTo>
                    <a:pt x="10800" y="1276"/>
                  </a:moveTo>
                  <a:cubicBezTo>
                    <a:pt x="13452" y="1276"/>
                    <a:pt x="16106" y="1422"/>
                    <a:pt x="16537" y="1724"/>
                  </a:cubicBezTo>
                  <a:cubicBezTo>
                    <a:pt x="17122" y="2134"/>
                    <a:pt x="17120" y="2150"/>
                    <a:pt x="17120" y="10640"/>
                  </a:cubicBezTo>
                  <a:cubicBezTo>
                    <a:pt x="17120" y="18546"/>
                    <a:pt x="17090" y="19176"/>
                    <a:pt x="16642" y="19581"/>
                  </a:cubicBezTo>
                  <a:cubicBezTo>
                    <a:pt x="16227" y="19957"/>
                    <a:pt x="15416" y="20017"/>
                    <a:pt x="10757" y="20017"/>
                  </a:cubicBezTo>
                  <a:cubicBezTo>
                    <a:pt x="5856" y="20017"/>
                    <a:pt x="5311" y="19975"/>
                    <a:pt x="4915" y="19538"/>
                  </a:cubicBezTo>
                  <a:cubicBezTo>
                    <a:pt x="4529" y="19111"/>
                    <a:pt x="4480" y="18099"/>
                    <a:pt x="4480" y="10598"/>
                  </a:cubicBezTo>
                  <a:cubicBezTo>
                    <a:pt x="4480" y="2154"/>
                    <a:pt x="4478" y="2134"/>
                    <a:pt x="5063" y="1724"/>
                  </a:cubicBezTo>
                  <a:cubicBezTo>
                    <a:pt x="5494" y="1422"/>
                    <a:pt x="8148" y="1276"/>
                    <a:pt x="10800" y="1276"/>
                  </a:cubicBezTo>
                  <a:close/>
                  <a:moveTo>
                    <a:pt x="6584" y="2633"/>
                  </a:moveTo>
                  <a:cubicBezTo>
                    <a:pt x="6233" y="2633"/>
                    <a:pt x="6057" y="2809"/>
                    <a:pt x="6057" y="3160"/>
                  </a:cubicBezTo>
                  <a:cubicBezTo>
                    <a:pt x="6057" y="3511"/>
                    <a:pt x="6233" y="3688"/>
                    <a:pt x="6584" y="3688"/>
                  </a:cubicBezTo>
                  <a:cubicBezTo>
                    <a:pt x="6936" y="3688"/>
                    <a:pt x="7112" y="3511"/>
                    <a:pt x="7112" y="3160"/>
                  </a:cubicBezTo>
                  <a:cubicBezTo>
                    <a:pt x="7112" y="2809"/>
                    <a:pt x="6936" y="2633"/>
                    <a:pt x="6584" y="2633"/>
                  </a:cubicBezTo>
                  <a:close/>
                  <a:moveTo>
                    <a:pt x="13782" y="5105"/>
                  </a:moveTo>
                  <a:cubicBezTo>
                    <a:pt x="13177" y="5133"/>
                    <a:pt x="12905" y="5364"/>
                    <a:pt x="12905" y="5823"/>
                  </a:cubicBezTo>
                  <a:cubicBezTo>
                    <a:pt x="12905" y="6239"/>
                    <a:pt x="13106" y="6320"/>
                    <a:pt x="14101" y="6320"/>
                  </a:cubicBezTo>
                  <a:cubicBezTo>
                    <a:pt x="14934" y="6320"/>
                    <a:pt x="15343" y="6199"/>
                    <a:pt x="15451" y="5915"/>
                  </a:cubicBezTo>
                  <a:cubicBezTo>
                    <a:pt x="15655" y="5384"/>
                    <a:pt x="15517" y="5271"/>
                    <a:pt x="14500" y="5142"/>
                  </a:cubicBezTo>
                  <a:cubicBezTo>
                    <a:pt x="14223" y="5107"/>
                    <a:pt x="13984" y="5096"/>
                    <a:pt x="13782" y="5105"/>
                  </a:cubicBezTo>
                  <a:close/>
                  <a:moveTo>
                    <a:pt x="8916" y="5148"/>
                  </a:moveTo>
                  <a:cubicBezTo>
                    <a:pt x="7782" y="5141"/>
                    <a:pt x="6709" y="5161"/>
                    <a:pt x="6523" y="5210"/>
                  </a:cubicBezTo>
                  <a:cubicBezTo>
                    <a:pt x="6109" y="5318"/>
                    <a:pt x="6057" y="5714"/>
                    <a:pt x="6057" y="8941"/>
                  </a:cubicBezTo>
                  <a:cubicBezTo>
                    <a:pt x="6057" y="10928"/>
                    <a:pt x="6139" y="12638"/>
                    <a:pt x="6241" y="12739"/>
                  </a:cubicBezTo>
                  <a:cubicBezTo>
                    <a:pt x="6342" y="12840"/>
                    <a:pt x="7620" y="12891"/>
                    <a:pt x="9076" y="12850"/>
                  </a:cubicBezTo>
                  <a:lnTo>
                    <a:pt x="11720" y="12776"/>
                  </a:lnTo>
                  <a:lnTo>
                    <a:pt x="11794" y="9020"/>
                  </a:lnTo>
                  <a:cubicBezTo>
                    <a:pt x="11834" y="6956"/>
                    <a:pt x="11778" y="5255"/>
                    <a:pt x="11665" y="5240"/>
                  </a:cubicBezTo>
                  <a:cubicBezTo>
                    <a:pt x="11246" y="5188"/>
                    <a:pt x="10050" y="5156"/>
                    <a:pt x="8916" y="5148"/>
                  </a:cubicBezTo>
                  <a:close/>
                  <a:moveTo>
                    <a:pt x="14224" y="7376"/>
                  </a:moveTo>
                  <a:cubicBezTo>
                    <a:pt x="13083" y="7376"/>
                    <a:pt x="12905" y="7447"/>
                    <a:pt x="12905" y="7904"/>
                  </a:cubicBezTo>
                  <a:cubicBezTo>
                    <a:pt x="12905" y="8360"/>
                    <a:pt x="13083" y="8431"/>
                    <a:pt x="14224" y="8431"/>
                  </a:cubicBezTo>
                  <a:cubicBezTo>
                    <a:pt x="15366" y="8431"/>
                    <a:pt x="15543" y="8360"/>
                    <a:pt x="15543" y="7904"/>
                  </a:cubicBezTo>
                  <a:cubicBezTo>
                    <a:pt x="15543" y="7447"/>
                    <a:pt x="15366" y="7376"/>
                    <a:pt x="14224" y="7376"/>
                  </a:cubicBezTo>
                  <a:close/>
                  <a:moveTo>
                    <a:pt x="14390" y="9530"/>
                  </a:moveTo>
                  <a:cubicBezTo>
                    <a:pt x="13256" y="9437"/>
                    <a:pt x="12754" y="9751"/>
                    <a:pt x="13003" y="10401"/>
                  </a:cubicBezTo>
                  <a:cubicBezTo>
                    <a:pt x="13127" y="10723"/>
                    <a:pt x="13441" y="10812"/>
                    <a:pt x="14285" y="10751"/>
                  </a:cubicBezTo>
                  <a:cubicBezTo>
                    <a:pt x="15205" y="10684"/>
                    <a:pt x="15408" y="10575"/>
                    <a:pt x="15408" y="10143"/>
                  </a:cubicBezTo>
                  <a:cubicBezTo>
                    <a:pt x="15408" y="9721"/>
                    <a:pt x="15209" y="9597"/>
                    <a:pt x="14390" y="9530"/>
                  </a:cubicBezTo>
                  <a:close/>
                  <a:moveTo>
                    <a:pt x="6057" y="16071"/>
                  </a:moveTo>
                  <a:lnTo>
                    <a:pt x="6057" y="16814"/>
                  </a:lnTo>
                  <a:cubicBezTo>
                    <a:pt x="6057" y="17224"/>
                    <a:pt x="6141" y="17640"/>
                    <a:pt x="6241" y="17740"/>
                  </a:cubicBezTo>
                  <a:cubicBezTo>
                    <a:pt x="6341" y="17840"/>
                    <a:pt x="8445" y="17890"/>
                    <a:pt x="10917" y="17851"/>
                  </a:cubicBezTo>
                  <a:lnTo>
                    <a:pt x="15408" y="17783"/>
                  </a:lnTo>
                  <a:lnTo>
                    <a:pt x="15494" y="16924"/>
                  </a:lnTo>
                  <a:lnTo>
                    <a:pt x="15574" y="16071"/>
                  </a:lnTo>
                  <a:lnTo>
                    <a:pt x="10818" y="16071"/>
                  </a:lnTo>
                  <a:lnTo>
                    <a:pt x="6057" y="16071"/>
                  </a:lnTo>
                  <a:close/>
                </a:path>
              </a:pathLst>
            </a:custGeom>
            <a:ln w="12700" cap="flat">
              <a:noFill/>
              <a:miter lim="400000"/>
            </a:ln>
            <a:effectLst/>
          </p:spPr>
        </p:pic>
        <p:sp>
          <p:nvSpPr>
            <p:cNvPr id="179" name="Shape 179"/>
            <p:cNvSpPr/>
            <p:nvPr/>
          </p:nvSpPr>
          <p:spPr>
            <a:xfrm>
              <a:off x="1888096" y="713706"/>
              <a:ext cx="4751299" cy="7950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5400" tIns="25400" rIns="25400" bIns="25400" numCol="1" anchor="ctr">
              <a:spAutoFit/>
            </a:bodyPr>
            <a:lstStyle>
              <a:lvl1pPr algn="l">
                <a:defRPr sz="4500" b="1">
                  <a:solidFill>
                    <a:schemeClr val="accent1">
                      <a:hueOff val="47394"/>
                      <a:satOff val="-25753"/>
                      <a:lumOff val="-7544"/>
                    </a:schemeClr>
                  </a:solidFill>
                  <a:latin typeface="Helvetica"/>
                  <a:ea typeface="Helvetica"/>
                  <a:cs typeface="Helvetica"/>
                  <a:sym typeface="Helvetica"/>
                </a:defRPr>
              </a:lvl1pPr>
            </a:lstStyle>
            <a:p>
              <a:r>
                <a:rPr sz="2250"/>
                <a:t>Obey your thirst!</a:t>
              </a:r>
            </a:p>
          </p:txBody>
        </p:sp>
        <p:sp>
          <p:nvSpPr>
            <p:cNvPr id="180" name="Shape 180"/>
            <p:cNvSpPr/>
            <p:nvPr/>
          </p:nvSpPr>
          <p:spPr>
            <a:xfrm>
              <a:off x="1888096" y="1442256"/>
              <a:ext cx="6494141" cy="9889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lvl1pPr algn="l">
                <a:lnSpc>
                  <a:spcPct val="80000"/>
                </a:lnSpc>
                <a:defRPr sz="3600">
                  <a:solidFill>
                    <a:srgbClr val="53585F"/>
                  </a:solidFill>
                </a:defRPr>
              </a:lvl1pPr>
            </a:lstStyle>
            <a:p>
              <a:r>
                <a:rPr sz="1800"/>
                <a:t>Buy a Coke with just a tap, no coins, no fumbling around</a:t>
              </a:r>
            </a:p>
          </p:txBody>
        </p:sp>
        <p:sp>
          <p:nvSpPr>
            <p:cNvPr id="181" name="Shape 181"/>
            <p:cNvSpPr/>
            <p:nvPr/>
          </p:nvSpPr>
          <p:spPr>
            <a:xfrm>
              <a:off x="1888096" y="2394108"/>
              <a:ext cx="6298557" cy="5457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lvl1pPr algn="l">
                <a:lnSpc>
                  <a:spcPct val="80000"/>
                </a:lnSpc>
                <a:defRPr sz="3600">
                  <a:solidFill>
                    <a:schemeClr val="accent2"/>
                  </a:solidFill>
                </a:defRPr>
              </a:lvl1pPr>
            </a:lstStyle>
            <a:p>
              <a:r>
                <a:rPr sz="1800"/>
                <a:t>https://coke.com/m23454</a:t>
              </a:r>
            </a:p>
          </p:txBody>
        </p:sp>
        <p:sp>
          <p:nvSpPr>
            <p:cNvPr id="182" name="Shape 182"/>
            <p:cNvSpPr/>
            <p:nvPr/>
          </p:nvSpPr>
          <p:spPr>
            <a:xfrm>
              <a:off x="1888096" y="3558506"/>
              <a:ext cx="3436838" cy="7950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5400" tIns="25400" rIns="25400" bIns="25400" numCol="1" anchor="ctr">
              <a:spAutoFit/>
            </a:bodyPr>
            <a:lstStyle>
              <a:lvl1pPr algn="l">
                <a:defRPr sz="4500" b="1">
                  <a:solidFill>
                    <a:schemeClr val="accent1">
                      <a:hueOff val="47394"/>
                      <a:satOff val="-25753"/>
                      <a:lumOff val="-7544"/>
                    </a:schemeClr>
                  </a:solidFill>
                  <a:latin typeface="Helvetica"/>
                  <a:ea typeface="Helvetica"/>
                  <a:cs typeface="Helvetica"/>
                  <a:sym typeface="Helvetica"/>
                </a:defRPr>
              </a:lvl1pPr>
            </a:lstStyle>
            <a:p>
              <a:r>
                <a:rPr sz="2250" dirty="0" err="1"/>
                <a:t>SFMuni</a:t>
              </a:r>
              <a:r>
                <a:rPr sz="2250" dirty="0"/>
                <a:t> Bus</a:t>
              </a:r>
            </a:p>
          </p:txBody>
        </p:sp>
        <p:sp>
          <p:nvSpPr>
            <p:cNvPr id="183" name="Shape 183"/>
            <p:cNvSpPr/>
            <p:nvPr/>
          </p:nvSpPr>
          <p:spPr>
            <a:xfrm>
              <a:off x="1888096" y="4241958"/>
              <a:ext cx="6360445" cy="5457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lvl1pPr algn="l">
                <a:lnSpc>
                  <a:spcPct val="80000"/>
                </a:lnSpc>
                <a:defRPr sz="3600">
                  <a:solidFill>
                    <a:srgbClr val="53585F"/>
                  </a:solidFill>
                </a:defRPr>
              </a:lvl1pPr>
            </a:lstStyle>
            <a:p>
              <a:r>
                <a:rPr sz="1800"/>
                <a:t>Bus 17 arriving in 3 minutes</a:t>
              </a:r>
            </a:p>
          </p:txBody>
        </p:sp>
        <p:sp>
          <p:nvSpPr>
            <p:cNvPr id="184" name="Shape 184"/>
            <p:cNvSpPr/>
            <p:nvPr/>
          </p:nvSpPr>
          <p:spPr>
            <a:xfrm>
              <a:off x="1888096" y="4857908"/>
              <a:ext cx="6355235" cy="5457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lvl1pPr algn="l">
                <a:lnSpc>
                  <a:spcPct val="80000"/>
                </a:lnSpc>
                <a:defRPr sz="3600">
                  <a:solidFill>
                    <a:schemeClr val="accent2"/>
                  </a:solidFill>
                </a:defRPr>
              </a:lvl1pPr>
            </a:lstStyle>
            <a:p>
              <a:r>
                <a:rPr sz="1800"/>
                <a:t>https://sfmuni.com/bs3245</a:t>
              </a:r>
            </a:p>
          </p:txBody>
        </p:sp>
        <p:sp>
          <p:nvSpPr>
            <p:cNvPr id="185" name="Shape 185"/>
            <p:cNvSpPr/>
            <p:nvPr/>
          </p:nvSpPr>
          <p:spPr>
            <a:xfrm>
              <a:off x="1888096" y="6174705"/>
              <a:ext cx="3917740" cy="7950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5400" tIns="25400" rIns="25400" bIns="25400" numCol="1" anchor="ctr">
              <a:spAutoFit/>
            </a:bodyPr>
            <a:lstStyle>
              <a:lvl1pPr algn="l">
                <a:defRPr sz="4500" b="1">
                  <a:solidFill>
                    <a:schemeClr val="accent1">
                      <a:hueOff val="47394"/>
                      <a:satOff val="-25753"/>
                      <a:lumOff val="-7544"/>
                    </a:schemeClr>
                  </a:solidFill>
                  <a:latin typeface="Helvetica"/>
                  <a:ea typeface="Helvetica"/>
                  <a:cs typeface="Helvetica"/>
                  <a:sym typeface="Helvetica"/>
                </a:defRPr>
              </a:lvl1pPr>
            </a:lstStyle>
            <a:p>
              <a:r>
                <a:rPr sz="2250"/>
                <a:t>PayIT Parking</a:t>
              </a:r>
            </a:p>
          </p:txBody>
        </p:sp>
        <p:sp>
          <p:nvSpPr>
            <p:cNvPr id="186" name="Shape 186"/>
            <p:cNvSpPr/>
            <p:nvPr/>
          </p:nvSpPr>
          <p:spPr>
            <a:xfrm>
              <a:off x="1888096" y="6903255"/>
              <a:ext cx="6427913" cy="9889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lvl1pPr algn="l">
                <a:lnSpc>
                  <a:spcPct val="80000"/>
                </a:lnSpc>
                <a:defRPr sz="3600">
                  <a:solidFill>
                    <a:srgbClr val="53585F"/>
                  </a:solidFill>
                </a:defRPr>
              </a:lvl1pPr>
            </a:lstStyle>
            <a:p>
              <a:r>
                <a:rPr sz="1800"/>
                <a:t>Only $4/hour during the day, get alerts when your time is up</a:t>
              </a:r>
            </a:p>
          </p:txBody>
        </p:sp>
        <p:sp>
          <p:nvSpPr>
            <p:cNvPr id="187" name="Shape 187"/>
            <p:cNvSpPr/>
            <p:nvPr/>
          </p:nvSpPr>
          <p:spPr>
            <a:xfrm>
              <a:off x="1888096" y="7855107"/>
              <a:ext cx="6280697" cy="5457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lvl1pPr algn="l">
                <a:lnSpc>
                  <a:spcPct val="80000"/>
                </a:lnSpc>
                <a:defRPr sz="3600">
                  <a:solidFill>
                    <a:schemeClr val="accent2"/>
                  </a:solidFill>
                </a:defRPr>
              </a:lvl1pPr>
            </a:lstStyle>
            <a:p>
              <a:r>
                <a:rPr sz="1800" dirty="0"/>
                <a:t>https://payit.com/meter432</a:t>
              </a:r>
            </a:p>
          </p:txBody>
        </p:sp>
      </p:grpSp>
    </p:spTree>
    <p:extLst>
      <p:ext uri="{BB962C8B-B14F-4D97-AF65-F5344CB8AC3E}">
        <p14:creationId xmlns:p14="http://schemas.microsoft.com/office/powerpoint/2010/main" val="80494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500"/>
                                        <p:tgtEl>
                                          <p:spTgt spid="1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6"/>
                                        </p:tgtEl>
                                        <p:attrNameLst>
                                          <p:attrName>style.visibility</p:attrName>
                                        </p:attrNameLst>
                                      </p:cBhvr>
                                      <p:to>
                                        <p:strVal val="visible"/>
                                      </p:to>
                                    </p:set>
                                    <p:animEffect transition="in" filter="fade">
                                      <p:cBhvr>
                                        <p:cTn id="12" dur="500"/>
                                        <p:tgtEl>
                                          <p:spTgt spid="16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3"/>
                                        </p:tgtEl>
                                        <p:attrNameLst>
                                          <p:attrName>style.visibility</p:attrName>
                                        </p:attrNameLst>
                                      </p:cBhvr>
                                      <p:to>
                                        <p:strVal val="visible"/>
                                      </p:to>
                                    </p:set>
                                    <p:anim calcmode="lin" valueType="num">
                                      <p:cBhvr additive="base">
                                        <p:cTn id="17" dur="300" fill="hold"/>
                                        <p:tgtEl>
                                          <p:spTgt spid="153"/>
                                        </p:tgtEl>
                                        <p:attrNameLst>
                                          <p:attrName>ppt_x</p:attrName>
                                        </p:attrNameLst>
                                      </p:cBhvr>
                                      <p:tavLst>
                                        <p:tav tm="0">
                                          <p:val>
                                            <p:strVal val="#ppt_x"/>
                                          </p:val>
                                        </p:tav>
                                        <p:tav tm="100000">
                                          <p:val>
                                            <p:strVal val="#ppt_x"/>
                                          </p:val>
                                        </p:tav>
                                      </p:tavLst>
                                    </p:anim>
                                    <p:anim calcmode="lin" valueType="num">
                                      <p:cBhvr additive="base">
                                        <p:cTn id="18" dur="300" fill="hold"/>
                                        <p:tgtEl>
                                          <p:spTgt spid="153"/>
                                        </p:tgtEl>
                                        <p:attrNameLst>
                                          <p:attrName>ppt_y</p:attrName>
                                        </p:attrNameLst>
                                      </p:cBhvr>
                                      <p:tavLst>
                                        <p:tav tm="0">
                                          <p:val>
                                            <p:strVal val="1+#ppt_h/2"/>
                                          </p:val>
                                        </p:tav>
                                        <p:tav tm="100000">
                                          <p:val>
                                            <p:strVal val="#ppt_y"/>
                                          </p:val>
                                        </p:tav>
                                      </p:tavLst>
                                    </p:anim>
                                  </p:childTnLst>
                                </p:cTn>
                              </p:par>
                            </p:childTnLst>
                          </p:cTn>
                        </p:par>
                        <p:par>
                          <p:cTn id="19" fill="hold">
                            <p:stCondLst>
                              <p:cond delay="300"/>
                            </p:stCondLst>
                            <p:childTnLst>
                              <p:par>
                                <p:cTn id="20" presetID="10" presetClass="entr" presetSubtype="0" fill="hold" grpId="0" nodeType="afterEffect">
                                  <p:stCondLst>
                                    <p:cond delay="0"/>
                                  </p:stCondLst>
                                  <p:childTnLst>
                                    <p:set>
                                      <p:cBhvr>
                                        <p:cTn id="21" dur="1" fill="hold">
                                          <p:stCondLst>
                                            <p:cond delay="0"/>
                                          </p:stCondLst>
                                        </p:cTn>
                                        <p:tgtEl>
                                          <p:spTgt spid="149"/>
                                        </p:tgtEl>
                                        <p:attrNameLst>
                                          <p:attrName>style.visibility</p:attrName>
                                        </p:attrNameLst>
                                      </p:cBhvr>
                                      <p:to>
                                        <p:strVal val="visible"/>
                                      </p:to>
                                    </p:set>
                                    <p:animEffect transition="in" filter="fade">
                                      <p:cBhvr>
                                        <p:cTn id="22" dur="500"/>
                                        <p:tgtEl>
                                          <p:spTgt spid="14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0" nodeType="clickEffect">
                                  <p:stCondLst>
                                    <p:cond delay="0"/>
                                  </p:stCondLst>
                                  <p:iterate>
                                    <p:tmAbs val="0"/>
                                  </p:iterate>
                                  <p:childTnLst>
                                    <p:set>
                                      <p:cBhvr>
                                        <p:cTn id="26" fill="hold"/>
                                        <p:tgtEl>
                                          <p:spTgt spid="170"/>
                                        </p:tgtEl>
                                        <p:attrNameLst>
                                          <p:attrName>style.visibility</p:attrName>
                                        </p:attrNameLst>
                                      </p:cBhvr>
                                      <p:to>
                                        <p:strVal val="visible"/>
                                      </p:to>
                                    </p:set>
                                    <p:animEffect transition="in" filter="dissolve">
                                      <p:cBhvr>
                                        <p:cTn id="27" dur="500"/>
                                        <p:tgtEl>
                                          <p:spTgt spid="170"/>
                                        </p:tgtEl>
                                      </p:cBhvr>
                                    </p:animEffect>
                                  </p:childTnLst>
                                </p:cTn>
                              </p:par>
                            </p:childTnLst>
                          </p:cTn>
                        </p:par>
                        <p:par>
                          <p:cTn id="28" fill="hold">
                            <p:stCondLst>
                              <p:cond delay="500"/>
                            </p:stCondLst>
                            <p:childTnLst>
                              <p:par>
                                <p:cTn id="29" presetID="6" presetClass="emph" presetSubtype="0" fill="hold" nodeType="afterEffect">
                                  <p:stCondLst>
                                    <p:cond delay="0"/>
                                  </p:stCondLst>
                                  <p:childTnLst>
                                    <p:animScale>
                                      <p:cBhvr>
                                        <p:cTn id="30" dur="10" fill="hold"/>
                                        <p:tgtEl>
                                          <p:spTgt spid="188"/>
                                        </p:tgtEl>
                                      </p:cBhvr>
                                      <p:by x="20000" y="20000"/>
                                    </p:animScale>
                                  </p:childTnLst>
                                </p:cTn>
                              </p:par>
                            </p:childTnLst>
                          </p:cTn>
                        </p:par>
                        <p:par>
                          <p:cTn id="31" fill="hold">
                            <p:stCondLst>
                              <p:cond delay="510"/>
                            </p:stCondLst>
                            <p:childTnLst>
                              <p:par>
                                <p:cTn id="32" presetID="42" presetClass="path" presetSubtype="0" accel="50000" decel="50000" fill="hold" nodeType="afterEffect">
                                  <p:stCondLst>
                                    <p:cond delay="0"/>
                                  </p:stCondLst>
                                  <p:childTnLst>
                                    <p:animMotion origin="layout" path="M 3.22917E-6 -5.55556E-7 L -0.52051 -0.00046 " pathEditMode="relative" rAng="0" ptsTypes="AA">
                                      <p:cBhvr>
                                        <p:cTn id="33" dur="10" fill="hold"/>
                                        <p:tgtEl>
                                          <p:spTgt spid="188"/>
                                        </p:tgtEl>
                                        <p:attrNameLst>
                                          <p:attrName>ppt_x</p:attrName>
                                          <p:attrName>ppt_y</p:attrName>
                                        </p:attrNameLst>
                                      </p:cBhvr>
                                      <p:rCtr x="-26029" y="-23"/>
                                    </p:animMotion>
                                  </p:childTnLst>
                                </p:cTn>
                              </p:par>
                            </p:childTnLst>
                          </p:cTn>
                        </p:par>
                      </p:childTnLst>
                    </p:cTn>
                  </p:par>
                  <p:par>
                    <p:cTn id="34" fill="hold">
                      <p:stCondLst>
                        <p:cond delay="indefinite"/>
                      </p:stCondLst>
                      <p:childTnLst>
                        <p:par>
                          <p:cTn id="35" fill="hold">
                            <p:stCondLst>
                              <p:cond delay="0"/>
                            </p:stCondLst>
                            <p:childTnLst>
                              <p:par>
                                <p:cTn id="36" presetID="9" presetClass="entr" fill="hold" grpId="0" nodeType="clickEffect">
                                  <p:stCondLst>
                                    <p:cond delay="0"/>
                                  </p:stCondLst>
                                  <p:iterate>
                                    <p:tmAbs val="0"/>
                                  </p:iterate>
                                  <p:childTnLst>
                                    <p:set>
                                      <p:cBhvr>
                                        <p:cTn id="37" fill="hold"/>
                                        <p:tgtEl>
                                          <p:spTgt spid="148"/>
                                        </p:tgtEl>
                                        <p:attrNameLst>
                                          <p:attrName>style.visibility</p:attrName>
                                        </p:attrNameLst>
                                      </p:cBhvr>
                                      <p:to>
                                        <p:strVal val="visible"/>
                                      </p:to>
                                    </p:set>
                                    <p:animEffect transition="in" filter="dissolve">
                                      <p:cBhvr>
                                        <p:cTn id="38" dur="700"/>
                                        <p:tgtEl>
                                          <p:spTgt spid="148"/>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nodeType="clickEffect">
                                  <p:stCondLst>
                                    <p:cond delay="0"/>
                                  </p:stCondLst>
                                  <p:childTnLst>
                                    <p:animScale>
                                      <p:cBhvr>
                                        <p:cTn id="42" dur="500" fill="hold"/>
                                        <p:tgtEl>
                                          <p:spTgt spid="188"/>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advAuto="0"/>
      <p:bldP spid="149" grpId="0" animBg="1" advAuto="0"/>
      <p:bldP spid="153" grpId="0" animBg="1" advAuto="0"/>
      <p:bldP spid="166" grpId="0" animBg="1" advAuto="0"/>
      <p:bldP spid="170" grpId="0" animBg="1" advAuto="0"/>
      <p:bldP spid="174"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Restaurant Buzzer.mp4"/>
          <p:cNvPicPr>
            <a:picLocks/>
          </p:cNvPicPr>
          <p:nvPr>
            <a:videoFile r:link="rId1"/>
            <p:extLst>
              <p:ext uri="{DAA4B4D4-6D71-4841-9C94-3DE7FCFB9230}">
                <p14:media xmlns:p14="http://schemas.microsoft.com/office/powerpoint/2010/main" r:embed="rId2">
                  <p14:trim st="6358" end="1597.0777"/>
                </p14:media>
              </p:ext>
            </p:extLst>
          </p:nvPr>
        </p:nvPicPr>
        <p:blipFill>
          <a:blip r:embed="rId5"/>
          <a:stretch>
            <a:fillRect/>
          </a:stretch>
        </p:blipFill>
        <p:spPr>
          <a:xfrm>
            <a:off x="5644" y="3175"/>
            <a:ext cx="12180712" cy="6851651"/>
          </a:xfrm>
          <a:prstGeom prst="rect">
            <a:avLst/>
          </a:prstGeom>
          <a:ln w="12700">
            <a:solidFill>
              <a:srgbClr val="A6AAA9"/>
            </a:solidFill>
            <a:miter lim="400000"/>
          </a:ln>
        </p:spPr>
      </p:pic>
    </p:spTree>
    <p:extLst>
      <p:ext uri="{BB962C8B-B14F-4D97-AF65-F5344CB8AC3E}">
        <p14:creationId xmlns:p14="http://schemas.microsoft.com/office/powerpoint/2010/main" val="130564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6)">
                                      <p:cBhvr>
                                        <p:cTn id="6" dur="29452" fill="hold"/>
                                        <p:tgtEl>
                                          <p:spTgt spid="24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48"/>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png"/>
          <p:cNvPicPr>
            <a:picLocks noChangeAspect="1"/>
          </p:cNvPicPr>
          <p:nvPr/>
        </p:nvPicPr>
        <p:blipFill>
          <a:blip r:embed="rId2">
            <a:extLst/>
          </a:blip>
          <a:srcRect l="14981" t="1152" r="14976" b="1113"/>
          <a:stretch>
            <a:fillRect/>
          </a:stretch>
        </p:blipFill>
        <p:spPr>
          <a:xfrm>
            <a:off x="7125042" y="2854570"/>
            <a:ext cx="830946" cy="1159482"/>
          </a:xfrm>
          <a:custGeom>
            <a:avLst/>
            <a:gdLst/>
            <a:ahLst/>
            <a:cxnLst>
              <a:cxn ang="0">
                <a:pos x="wd2" y="hd2"/>
              </a:cxn>
              <a:cxn ang="5400000">
                <a:pos x="wd2" y="hd2"/>
              </a:cxn>
              <a:cxn ang="10800000">
                <a:pos x="wd2" y="hd2"/>
              </a:cxn>
              <a:cxn ang="16200000">
                <a:pos x="wd2" y="hd2"/>
              </a:cxn>
            </a:cxnLst>
            <a:rect l="0" t="0" r="r" b="b"/>
            <a:pathLst>
              <a:path w="21546" h="21598" extrusionOk="0">
                <a:moveTo>
                  <a:pt x="14389" y="0"/>
                </a:moveTo>
                <a:cubicBezTo>
                  <a:pt x="13338" y="-1"/>
                  <a:pt x="12083" y="1"/>
                  <a:pt x="10602" y="7"/>
                </a:cubicBezTo>
                <a:cubicBezTo>
                  <a:pt x="3084" y="38"/>
                  <a:pt x="2505" y="58"/>
                  <a:pt x="1921" y="266"/>
                </a:cubicBezTo>
                <a:cubicBezTo>
                  <a:pt x="1202" y="523"/>
                  <a:pt x="551" y="1082"/>
                  <a:pt x="233" y="1722"/>
                </a:cubicBezTo>
                <a:cubicBezTo>
                  <a:pt x="57" y="2077"/>
                  <a:pt x="8" y="3887"/>
                  <a:pt x="2" y="10742"/>
                </a:cubicBezTo>
                <a:cubicBezTo>
                  <a:pt x="-6" y="20465"/>
                  <a:pt x="-54" y="20062"/>
                  <a:pt x="1252" y="20888"/>
                </a:cubicBezTo>
                <a:cubicBezTo>
                  <a:pt x="1654" y="21143"/>
                  <a:pt x="2259" y="21401"/>
                  <a:pt x="2595" y="21465"/>
                </a:cubicBezTo>
                <a:cubicBezTo>
                  <a:pt x="3050" y="21552"/>
                  <a:pt x="6879" y="21597"/>
                  <a:pt x="10715" y="21598"/>
                </a:cubicBezTo>
                <a:cubicBezTo>
                  <a:pt x="14550" y="21599"/>
                  <a:pt x="18392" y="21555"/>
                  <a:pt x="18870" y="21469"/>
                </a:cubicBezTo>
                <a:cubicBezTo>
                  <a:pt x="19860" y="21290"/>
                  <a:pt x="21113" y="20441"/>
                  <a:pt x="21366" y="19776"/>
                </a:cubicBezTo>
                <a:cubicBezTo>
                  <a:pt x="21489" y="19454"/>
                  <a:pt x="21545" y="16554"/>
                  <a:pt x="21546" y="10671"/>
                </a:cubicBezTo>
                <a:lnTo>
                  <a:pt x="21546" y="2037"/>
                </a:lnTo>
                <a:lnTo>
                  <a:pt x="21119" y="1419"/>
                </a:lnTo>
                <a:cubicBezTo>
                  <a:pt x="20682" y="789"/>
                  <a:pt x="20045" y="365"/>
                  <a:pt x="19159" y="114"/>
                </a:cubicBezTo>
                <a:cubicBezTo>
                  <a:pt x="18884" y="37"/>
                  <a:pt x="17542" y="3"/>
                  <a:pt x="14389" y="0"/>
                </a:cubicBezTo>
                <a:close/>
                <a:moveTo>
                  <a:pt x="10771" y="1050"/>
                </a:moveTo>
                <a:cubicBezTo>
                  <a:pt x="14549" y="1050"/>
                  <a:pt x="18327" y="1202"/>
                  <a:pt x="18942" y="1512"/>
                </a:cubicBezTo>
                <a:cubicBezTo>
                  <a:pt x="19775" y="1931"/>
                  <a:pt x="19776" y="1948"/>
                  <a:pt x="19776" y="10634"/>
                </a:cubicBezTo>
                <a:cubicBezTo>
                  <a:pt x="19776" y="18722"/>
                  <a:pt x="19729" y="19365"/>
                  <a:pt x="19092" y="19779"/>
                </a:cubicBezTo>
                <a:cubicBezTo>
                  <a:pt x="18500" y="20164"/>
                  <a:pt x="17340" y="20227"/>
                  <a:pt x="10704" y="20227"/>
                </a:cubicBezTo>
                <a:cubicBezTo>
                  <a:pt x="3725" y="20227"/>
                  <a:pt x="2952" y="20182"/>
                  <a:pt x="2389" y="19735"/>
                </a:cubicBezTo>
                <a:cubicBezTo>
                  <a:pt x="1839" y="19298"/>
                  <a:pt x="1767" y="18262"/>
                  <a:pt x="1767" y="10586"/>
                </a:cubicBezTo>
                <a:cubicBezTo>
                  <a:pt x="1767" y="1948"/>
                  <a:pt x="1768" y="1930"/>
                  <a:pt x="2600" y="1512"/>
                </a:cubicBezTo>
                <a:cubicBezTo>
                  <a:pt x="3215" y="1202"/>
                  <a:pt x="6994" y="1050"/>
                  <a:pt x="10771" y="1050"/>
                </a:cubicBezTo>
                <a:close/>
                <a:moveTo>
                  <a:pt x="4772" y="2440"/>
                </a:moveTo>
                <a:cubicBezTo>
                  <a:pt x="4272" y="2440"/>
                  <a:pt x="4021" y="2620"/>
                  <a:pt x="4021" y="2979"/>
                </a:cubicBezTo>
                <a:cubicBezTo>
                  <a:pt x="4021" y="3339"/>
                  <a:pt x="4272" y="3519"/>
                  <a:pt x="4772" y="3519"/>
                </a:cubicBezTo>
                <a:cubicBezTo>
                  <a:pt x="5272" y="3519"/>
                  <a:pt x="5523" y="3339"/>
                  <a:pt x="5523" y="2979"/>
                </a:cubicBezTo>
                <a:cubicBezTo>
                  <a:pt x="5523" y="2620"/>
                  <a:pt x="5272" y="2440"/>
                  <a:pt x="4772" y="2440"/>
                </a:cubicBezTo>
                <a:close/>
                <a:moveTo>
                  <a:pt x="15022" y="4968"/>
                </a:moveTo>
                <a:cubicBezTo>
                  <a:pt x="14160" y="4996"/>
                  <a:pt x="13771" y="5233"/>
                  <a:pt x="13771" y="5703"/>
                </a:cubicBezTo>
                <a:cubicBezTo>
                  <a:pt x="13771" y="6129"/>
                  <a:pt x="14057" y="6214"/>
                  <a:pt x="15474" y="6214"/>
                </a:cubicBezTo>
                <a:cubicBezTo>
                  <a:pt x="16660" y="6214"/>
                  <a:pt x="17239" y="6086"/>
                  <a:pt x="17394" y="5796"/>
                </a:cubicBezTo>
                <a:cubicBezTo>
                  <a:pt x="17684" y="5252"/>
                  <a:pt x="17494" y="5140"/>
                  <a:pt x="16045" y="5009"/>
                </a:cubicBezTo>
                <a:cubicBezTo>
                  <a:pt x="15650" y="4973"/>
                  <a:pt x="15309" y="4959"/>
                  <a:pt x="15022" y="4968"/>
                </a:cubicBezTo>
                <a:close/>
                <a:moveTo>
                  <a:pt x="8091" y="5012"/>
                </a:moveTo>
                <a:cubicBezTo>
                  <a:pt x="6475" y="5005"/>
                  <a:pt x="4944" y="5025"/>
                  <a:pt x="4679" y="5075"/>
                </a:cubicBezTo>
                <a:cubicBezTo>
                  <a:pt x="4090" y="5186"/>
                  <a:pt x="4021" y="5592"/>
                  <a:pt x="4021" y="8893"/>
                </a:cubicBezTo>
                <a:cubicBezTo>
                  <a:pt x="4021" y="10927"/>
                  <a:pt x="4139" y="12675"/>
                  <a:pt x="4283" y="12778"/>
                </a:cubicBezTo>
                <a:cubicBezTo>
                  <a:pt x="4427" y="12882"/>
                  <a:pt x="6238" y="12935"/>
                  <a:pt x="8312" y="12893"/>
                </a:cubicBezTo>
                <a:lnTo>
                  <a:pt x="12083" y="12815"/>
                </a:lnTo>
                <a:lnTo>
                  <a:pt x="12192" y="8975"/>
                </a:lnTo>
                <a:cubicBezTo>
                  <a:pt x="12249" y="6863"/>
                  <a:pt x="12162" y="5123"/>
                  <a:pt x="12001" y="5108"/>
                </a:cubicBezTo>
                <a:cubicBezTo>
                  <a:pt x="11405" y="5055"/>
                  <a:pt x="9706" y="5020"/>
                  <a:pt x="8091" y="5012"/>
                </a:cubicBezTo>
                <a:close/>
                <a:moveTo>
                  <a:pt x="5585" y="5892"/>
                </a:moveTo>
                <a:lnTo>
                  <a:pt x="8101" y="5892"/>
                </a:lnTo>
                <a:lnTo>
                  <a:pt x="10612" y="5892"/>
                </a:lnTo>
                <a:lnTo>
                  <a:pt x="10818" y="6036"/>
                </a:lnTo>
                <a:lnTo>
                  <a:pt x="11018" y="6180"/>
                </a:lnTo>
                <a:lnTo>
                  <a:pt x="11018" y="7663"/>
                </a:lnTo>
                <a:lnTo>
                  <a:pt x="11018" y="9145"/>
                </a:lnTo>
                <a:lnTo>
                  <a:pt x="10818" y="9289"/>
                </a:lnTo>
                <a:lnTo>
                  <a:pt x="10612" y="9433"/>
                </a:lnTo>
                <a:lnTo>
                  <a:pt x="8101" y="9433"/>
                </a:lnTo>
                <a:lnTo>
                  <a:pt x="5585" y="9433"/>
                </a:lnTo>
                <a:lnTo>
                  <a:pt x="5384" y="9289"/>
                </a:lnTo>
                <a:lnTo>
                  <a:pt x="5178" y="9145"/>
                </a:lnTo>
                <a:lnTo>
                  <a:pt x="5178" y="7663"/>
                </a:lnTo>
                <a:lnTo>
                  <a:pt x="5178" y="6180"/>
                </a:lnTo>
                <a:lnTo>
                  <a:pt x="5384" y="6036"/>
                </a:lnTo>
                <a:lnTo>
                  <a:pt x="5585" y="5892"/>
                </a:lnTo>
                <a:close/>
                <a:moveTo>
                  <a:pt x="15649" y="7293"/>
                </a:moveTo>
                <a:cubicBezTo>
                  <a:pt x="14024" y="7293"/>
                  <a:pt x="13771" y="7362"/>
                  <a:pt x="13771" y="7829"/>
                </a:cubicBezTo>
                <a:cubicBezTo>
                  <a:pt x="13771" y="8296"/>
                  <a:pt x="14024" y="8369"/>
                  <a:pt x="15649" y="8369"/>
                </a:cubicBezTo>
                <a:cubicBezTo>
                  <a:pt x="17275" y="8369"/>
                  <a:pt x="17522" y="8296"/>
                  <a:pt x="17522" y="7829"/>
                </a:cubicBezTo>
                <a:cubicBezTo>
                  <a:pt x="17522" y="7362"/>
                  <a:pt x="17275" y="7293"/>
                  <a:pt x="15649" y="7293"/>
                </a:cubicBezTo>
                <a:close/>
                <a:moveTo>
                  <a:pt x="15320" y="9481"/>
                </a:moveTo>
                <a:cubicBezTo>
                  <a:pt x="14106" y="9488"/>
                  <a:pt x="13599" y="9805"/>
                  <a:pt x="13910" y="10387"/>
                </a:cubicBezTo>
                <a:cubicBezTo>
                  <a:pt x="14086" y="10716"/>
                  <a:pt x="14540" y="10804"/>
                  <a:pt x="15742" y="10742"/>
                </a:cubicBezTo>
                <a:cubicBezTo>
                  <a:pt x="17051" y="10674"/>
                  <a:pt x="17337" y="10562"/>
                  <a:pt x="17337" y="10121"/>
                </a:cubicBezTo>
                <a:cubicBezTo>
                  <a:pt x="17337" y="9689"/>
                  <a:pt x="17047" y="9565"/>
                  <a:pt x="15881" y="9496"/>
                </a:cubicBezTo>
                <a:cubicBezTo>
                  <a:pt x="15679" y="9484"/>
                  <a:pt x="15493" y="9480"/>
                  <a:pt x="15320" y="9481"/>
                </a:cubicBezTo>
                <a:close/>
                <a:moveTo>
                  <a:pt x="4021" y="16183"/>
                </a:moveTo>
                <a:lnTo>
                  <a:pt x="4021" y="16948"/>
                </a:lnTo>
                <a:cubicBezTo>
                  <a:pt x="4021" y="17368"/>
                  <a:pt x="4136" y="17796"/>
                  <a:pt x="4278" y="17898"/>
                </a:cubicBezTo>
                <a:cubicBezTo>
                  <a:pt x="4420" y="18000"/>
                  <a:pt x="7416" y="18049"/>
                  <a:pt x="10936" y="18009"/>
                </a:cubicBezTo>
                <a:lnTo>
                  <a:pt x="17337" y="17935"/>
                </a:lnTo>
                <a:lnTo>
                  <a:pt x="17455" y="17059"/>
                </a:lnTo>
                <a:lnTo>
                  <a:pt x="17574" y="16183"/>
                </a:lnTo>
                <a:lnTo>
                  <a:pt x="10797" y="16183"/>
                </a:lnTo>
                <a:lnTo>
                  <a:pt x="4021" y="16183"/>
                </a:lnTo>
                <a:close/>
              </a:path>
            </a:pathLst>
          </a:custGeom>
          <a:ln w="12700">
            <a:miter lim="400000"/>
          </a:ln>
        </p:spPr>
      </p:pic>
      <p:pic>
        <p:nvPicPr>
          <p:cNvPr id="1026" name="Picture 2" descr="https://developer.apple.com/library/content/documentation/UserExperience/Conceptual/OSXHIGuidelines/Art/AppStore8_2x.pn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4411525" y="2854570"/>
            <a:ext cx="1094753" cy="109475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a:stCxn id="1026" idx="3"/>
          </p:cNvCxnSpPr>
          <p:nvPr/>
        </p:nvCxnSpPr>
        <p:spPr>
          <a:xfrm flipV="1">
            <a:off x="5506278" y="3401946"/>
            <a:ext cx="1553741" cy="1"/>
          </a:xfrm>
          <a:prstGeom prst="straightConnector1">
            <a:avLst/>
          </a:prstGeom>
          <a:ln w="57150">
            <a:solidFill>
              <a:schemeClr val="dk1"/>
            </a:solidFill>
            <a:tailEnd type="triangle" w="med" len="med"/>
          </a:ln>
        </p:spPr>
        <p:style>
          <a:lnRef idx="3">
            <a:schemeClr val="dk1"/>
          </a:lnRef>
          <a:fillRef idx="0">
            <a:schemeClr val="dk1"/>
          </a:fillRef>
          <a:effectRef idx="2">
            <a:schemeClr val="dk1"/>
          </a:effectRef>
          <a:fontRef idx="minor">
            <a:schemeClr val="tx1"/>
          </a:fontRef>
        </p:style>
      </p:cxnSp>
      <p:sp>
        <p:nvSpPr>
          <p:cNvPr id="5" name="Rectangle 4"/>
          <p:cNvSpPr/>
          <p:nvPr/>
        </p:nvSpPr>
        <p:spPr>
          <a:xfrm>
            <a:off x="5140046" y="630371"/>
            <a:ext cx="2286203" cy="769441"/>
          </a:xfrm>
          <a:prstGeom prst="rect">
            <a:avLst/>
          </a:prstGeom>
        </p:spPr>
        <p:txBody>
          <a:bodyPr wrap="none">
            <a:spAutoFit/>
          </a:bodyPr>
          <a:lstStyle/>
          <a:p>
            <a:r>
              <a:rPr lang="en-US" sz="4400" dirty="0">
                <a:latin typeface="Roboto"/>
              </a:rPr>
              <a:t>Problem</a:t>
            </a:r>
          </a:p>
        </p:txBody>
      </p:sp>
      <p:grpSp>
        <p:nvGrpSpPr>
          <p:cNvPr id="7" name="Group 6"/>
          <p:cNvGrpSpPr/>
          <p:nvPr/>
        </p:nvGrpSpPr>
        <p:grpSpPr>
          <a:xfrm>
            <a:off x="112676" y="1882721"/>
            <a:ext cx="4109138" cy="4475412"/>
            <a:chOff x="112676" y="1882721"/>
            <a:chExt cx="4109138" cy="4475412"/>
          </a:xfrm>
        </p:grpSpPr>
        <p:pic>
          <p:nvPicPr>
            <p:cNvPr id="8" name="Picture 2" descr="https://developer.apple.com/library/content/documentation/UserExperience/Conceptual/OSXHIGuidelines/Art/AppStore8_2x.png"/>
            <p:cNvPicPr>
              <a:picLocks noChangeAspect="1" noChangeArrowheads="1"/>
            </p:cNvPicPr>
            <p:nvPr/>
          </p:nvPicPr>
          <p:blipFill>
            <a:blip r:embed="rId3" cstate="hqprint">
              <a:extLst>
                <a:ext uri="{BEBA8EAE-BF5A-486C-A8C5-ECC9F3942E4B}">
                  <a14:imgProps xmlns:a14="http://schemas.microsoft.com/office/drawing/2010/main">
                    <a14:imgLayer r:embed="rId4">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2671593" y="1994571"/>
              <a:ext cx="661112" cy="6611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developer.apple.com/library/content/documentation/UserExperience/Conceptual/OSXHIGuidelines/Art/AppStore8_2x.png"/>
            <p:cNvPicPr>
              <a:picLocks noChangeAspect="1" noChangeArrowheads="1"/>
            </p:cNvPicPr>
            <p:nvPr/>
          </p:nvPicPr>
          <p:blipFill>
            <a:blip r:embed="rId3" cstate="hqprint">
              <a:extLst>
                <a:ext uri="{BEBA8EAE-BF5A-486C-A8C5-ECC9F3942E4B}">
                  <a14:imgProps xmlns:a14="http://schemas.microsoft.com/office/drawing/2010/main">
                    <a14:imgLayer r:embed="rId4">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3002149" y="3352940"/>
              <a:ext cx="661112" cy="6611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developer.apple.com/library/content/documentation/UserExperience/Conceptual/OSXHIGuidelines/Art/AppStore8_2x.png"/>
            <p:cNvPicPr>
              <a:picLocks noChangeAspect="1" noChangeArrowheads="1"/>
            </p:cNvPicPr>
            <p:nvPr/>
          </p:nvPicPr>
          <p:blipFill>
            <a:blip r:embed="rId3" cstate="hqprint">
              <a:extLst>
                <a:ext uri="{BEBA8EAE-BF5A-486C-A8C5-ECC9F3942E4B}">
                  <a14:imgProps xmlns:a14="http://schemas.microsoft.com/office/drawing/2010/main">
                    <a14:imgLayer r:embed="rId4">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3560702" y="4301834"/>
              <a:ext cx="661112" cy="6611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developer.apple.com/library/content/documentation/UserExperience/Conceptual/OSXHIGuidelines/Art/AppStore8_2x.png"/>
            <p:cNvPicPr>
              <a:picLocks noChangeAspect="1" noChangeArrowheads="1"/>
            </p:cNvPicPr>
            <p:nvPr/>
          </p:nvPicPr>
          <p:blipFill>
            <a:blip r:embed="rId3" cstate="hqprint">
              <a:extLst>
                <a:ext uri="{BEBA8EAE-BF5A-486C-A8C5-ECC9F3942E4B}">
                  <a14:imgProps xmlns:a14="http://schemas.microsoft.com/office/drawing/2010/main">
                    <a14:imgLayer r:embed="rId4">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2814530" y="5044749"/>
              <a:ext cx="661112" cy="6611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developer.apple.com/library/content/documentation/UserExperience/Conceptual/OSXHIGuidelines/Art/AppStore8_2x.png"/>
            <p:cNvPicPr>
              <a:picLocks noChangeAspect="1" noChangeArrowheads="1"/>
            </p:cNvPicPr>
            <p:nvPr/>
          </p:nvPicPr>
          <p:blipFill>
            <a:blip r:embed="rId3" cstate="hqprint">
              <a:extLst>
                <a:ext uri="{BEBA8EAE-BF5A-486C-A8C5-ECC9F3942E4B}">
                  <a14:imgProps xmlns:a14="http://schemas.microsoft.com/office/drawing/2010/main">
                    <a14:imgLayer r:embed="rId4">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2341037" y="4301834"/>
              <a:ext cx="661112" cy="6611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developer.apple.com/library/content/documentation/UserExperience/Conceptual/OSXHIGuidelines/Art/AppStore8_2x.png"/>
            <p:cNvPicPr>
              <a:picLocks noChangeAspect="1" noChangeArrowheads="1"/>
            </p:cNvPicPr>
            <p:nvPr/>
          </p:nvPicPr>
          <p:blipFill>
            <a:blip r:embed="rId3" cstate="hqprint">
              <a:extLst>
                <a:ext uri="{BEBA8EAE-BF5A-486C-A8C5-ECC9F3942E4B}">
                  <a14:imgProps xmlns:a14="http://schemas.microsoft.com/office/drawing/2010/main">
                    <a14:imgLayer r:embed="rId4">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3475642" y="2325127"/>
              <a:ext cx="661112" cy="6611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developer.apple.com/library/content/documentation/UserExperience/Conceptual/OSXHIGuidelines/Art/AppStore8_2x.png"/>
            <p:cNvPicPr>
              <a:picLocks noChangeAspect="1" noChangeArrowheads="1"/>
            </p:cNvPicPr>
            <p:nvPr/>
          </p:nvPicPr>
          <p:blipFill>
            <a:blip r:embed="rId3" cstate="hqprint">
              <a:extLst>
                <a:ext uri="{BEBA8EAE-BF5A-486C-A8C5-ECC9F3942E4B}">
                  <a14:imgProps xmlns:a14="http://schemas.microsoft.com/office/drawing/2010/main">
                    <a14:imgLayer r:embed="rId4">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2266551" y="2725947"/>
              <a:ext cx="508712" cy="5087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developer.apple.com/library/content/documentation/UserExperience/Conceptual/OSXHIGuidelines/Art/AppStore8_2x.png"/>
            <p:cNvPicPr>
              <a:picLocks noChangeAspect="1" noChangeArrowheads="1"/>
            </p:cNvPicPr>
            <p:nvPr/>
          </p:nvPicPr>
          <p:blipFill>
            <a:blip r:embed="rId3" cstate="hqprint">
              <a:extLst>
                <a:ext uri="{BEBA8EAE-BF5A-486C-A8C5-ECC9F3942E4B}">
                  <a14:imgProps xmlns:a14="http://schemas.microsoft.com/office/drawing/2010/main">
                    <a14:imgLayer r:embed="rId4">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2119305" y="3711319"/>
              <a:ext cx="508712" cy="5087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developer.apple.com/library/content/documentation/UserExperience/Conceptual/OSXHIGuidelines/Art/AppStore8_2x.png"/>
            <p:cNvPicPr>
              <a:picLocks noChangeAspect="1" noChangeArrowheads="1"/>
            </p:cNvPicPr>
            <p:nvPr/>
          </p:nvPicPr>
          <p:blipFill>
            <a:blip r:embed="rId3" cstate="hqprint">
              <a:extLst>
                <a:ext uri="{BEBA8EAE-BF5A-486C-A8C5-ECC9F3942E4B}">
                  <a14:imgProps xmlns:a14="http://schemas.microsoft.com/office/drawing/2010/main">
                    <a14:imgLayer r:embed="rId4">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1397900" y="5285026"/>
              <a:ext cx="508712" cy="5087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s://developer.apple.com/library/content/documentation/UserExperience/Conceptual/OSXHIGuidelines/Art/AppStore8_2x.png"/>
            <p:cNvPicPr>
              <a:picLocks noChangeAspect="1" noChangeArrowheads="1"/>
            </p:cNvPicPr>
            <p:nvPr/>
          </p:nvPicPr>
          <p:blipFill>
            <a:blip r:embed="rId3" cstate="hqprint">
              <a:extLst>
                <a:ext uri="{BEBA8EAE-BF5A-486C-A8C5-ECC9F3942E4B}">
                  <a14:imgProps xmlns:a14="http://schemas.microsoft.com/office/drawing/2010/main">
                    <a14:imgLayer r:embed="rId4">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2266551" y="5611826"/>
              <a:ext cx="508712" cy="5087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s://developer.apple.com/library/content/documentation/UserExperience/Conceptual/OSXHIGuidelines/Art/AppStore8_2x.png"/>
            <p:cNvPicPr>
              <a:picLocks noChangeAspect="1" noChangeArrowheads="1"/>
            </p:cNvPicPr>
            <p:nvPr/>
          </p:nvPicPr>
          <p:blipFill>
            <a:blip r:embed="rId3" cstate="hqprint">
              <a:extLst>
                <a:ext uri="{BEBA8EAE-BF5A-486C-A8C5-ECC9F3942E4B}">
                  <a14:imgProps xmlns:a14="http://schemas.microsoft.com/office/drawing/2010/main">
                    <a14:imgLayer r:embed="rId4">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1859031" y="1882721"/>
              <a:ext cx="508712" cy="50871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s://developer.apple.com/library/content/documentation/UserExperience/Conceptual/OSXHIGuidelines/Art/AppStore8_2x.png"/>
            <p:cNvPicPr>
              <a:picLocks noChangeAspect="1" noChangeArrowheads="1"/>
            </p:cNvPicPr>
            <p:nvPr/>
          </p:nvPicPr>
          <p:blipFill>
            <a:blip r:embed="rId5" cstate="hqprint">
              <a:extLst>
                <a:ext uri="{BEBA8EAE-BF5A-486C-A8C5-ECC9F3942E4B}">
                  <a14:imgProps xmlns:a14="http://schemas.microsoft.com/office/drawing/2010/main">
                    <a14:imgLayer r:embed="rId6">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1717051" y="2503833"/>
              <a:ext cx="350737" cy="35073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developer.apple.com/library/content/documentation/UserExperience/Conceptual/OSXHIGuidelines/Art/AppStore8_2x.png"/>
            <p:cNvPicPr>
              <a:picLocks noChangeAspect="1" noChangeArrowheads="1"/>
            </p:cNvPicPr>
            <p:nvPr/>
          </p:nvPicPr>
          <p:blipFill>
            <a:blip r:embed="rId5" cstate="hqprint">
              <a:extLst>
                <a:ext uri="{BEBA8EAE-BF5A-486C-A8C5-ECC9F3942E4B}">
                  <a14:imgProps xmlns:a14="http://schemas.microsoft.com/office/drawing/2010/main">
                    <a14:imgLayer r:embed="rId6">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1750138" y="4430983"/>
              <a:ext cx="350737" cy="35073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developer.apple.com/library/content/documentation/UserExperience/Conceptual/OSXHIGuidelines/Art/AppStore8_2x.png"/>
            <p:cNvPicPr>
              <a:picLocks noChangeAspect="1" noChangeArrowheads="1"/>
            </p:cNvPicPr>
            <p:nvPr/>
          </p:nvPicPr>
          <p:blipFill>
            <a:blip r:embed="rId5" cstate="hqprint">
              <a:extLst>
                <a:ext uri="{BEBA8EAE-BF5A-486C-A8C5-ECC9F3942E4B}">
                  <a14:imgProps xmlns:a14="http://schemas.microsoft.com/office/drawing/2010/main">
                    <a14:imgLayer r:embed="rId6">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1508134" y="6007396"/>
              <a:ext cx="350737" cy="3507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s://developer.apple.com/library/content/documentation/UserExperience/Conceptual/OSXHIGuidelines/Art/AppStore8_2x.png"/>
            <p:cNvPicPr>
              <a:picLocks noChangeAspect="1" noChangeArrowheads="1"/>
            </p:cNvPicPr>
            <p:nvPr/>
          </p:nvPicPr>
          <p:blipFill>
            <a:blip r:embed="rId5" cstate="hqprint">
              <a:extLst>
                <a:ext uri="{BEBA8EAE-BF5A-486C-A8C5-ECC9F3942E4B}">
                  <a14:imgProps xmlns:a14="http://schemas.microsoft.com/office/drawing/2010/main">
                    <a14:imgLayer r:embed="rId6">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1858871" y="3253753"/>
              <a:ext cx="350737" cy="3507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s://developer.apple.com/library/content/documentation/UserExperience/Conceptual/OSXHIGuidelines/Art/AppStore8_2x.png"/>
            <p:cNvPicPr>
              <a:picLocks noChangeAspect="1" noChangeArrowheads="1"/>
            </p:cNvPicPr>
            <p:nvPr/>
          </p:nvPicPr>
          <p:blipFill>
            <a:blip r:embed="rId5" cstate="hqprint">
              <a:extLst>
                <a:ext uri="{BEBA8EAE-BF5A-486C-A8C5-ECC9F3942E4B}">
                  <a14:imgProps xmlns:a14="http://schemas.microsoft.com/office/drawing/2010/main">
                    <a14:imgLayer r:embed="rId6">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1456041" y="3894429"/>
              <a:ext cx="350737" cy="35073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developer.apple.com/library/content/documentation/UserExperience/Conceptual/OSXHIGuidelines/Art/AppStore8_2x.png"/>
            <p:cNvPicPr>
              <a:picLocks noChangeAspect="1" noChangeArrowheads="1"/>
            </p:cNvPicPr>
            <p:nvPr/>
          </p:nvPicPr>
          <p:blipFill>
            <a:blip r:embed="rId5" cstate="hqprint">
              <a:extLst>
                <a:ext uri="{BEBA8EAE-BF5A-486C-A8C5-ECC9F3942E4B}">
                  <a14:imgProps xmlns:a14="http://schemas.microsoft.com/office/drawing/2010/main">
                    <a14:imgLayer r:embed="rId6">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1157397" y="4787577"/>
              <a:ext cx="350737" cy="3507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developer.apple.com/library/content/documentation/UserExperience/Conceptual/OSXHIGuidelines/Art/AppStore8_2x.png"/>
            <p:cNvPicPr>
              <a:picLocks noChangeAspect="1" noChangeArrowheads="1"/>
            </p:cNvPicPr>
            <p:nvPr/>
          </p:nvPicPr>
          <p:blipFill>
            <a:blip r:embed="rId7" cstate="hqprint">
              <a:extLst>
                <a:ext uri="{BEBA8EAE-BF5A-486C-A8C5-ECC9F3942E4B}">
                  <a14:imgProps xmlns:a14="http://schemas.microsoft.com/office/drawing/2010/main">
                    <a14:imgLayer r:embed="rId8">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990220" y="5758018"/>
              <a:ext cx="298644" cy="2986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s://developer.apple.com/library/content/documentation/UserExperience/Conceptual/OSXHIGuidelines/Art/AppStore8_2x.png"/>
            <p:cNvPicPr>
              <a:picLocks noChangeAspect="1" noChangeArrowheads="1"/>
            </p:cNvPicPr>
            <p:nvPr/>
          </p:nvPicPr>
          <p:blipFill>
            <a:blip r:embed="rId7" cstate="hqprint">
              <a:extLst>
                <a:ext uri="{BEBA8EAE-BF5A-486C-A8C5-ECC9F3942E4B}">
                  <a14:imgProps xmlns:a14="http://schemas.microsoft.com/office/drawing/2010/main">
                    <a14:imgLayer r:embed="rId8">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990220" y="4281661"/>
              <a:ext cx="298644" cy="2986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s://developer.apple.com/library/content/documentation/UserExperience/Conceptual/OSXHIGuidelines/Art/AppStore8_2x.png"/>
            <p:cNvPicPr>
              <a:picLocks noChangeAspect="1" noChangeArrowheads="1"/>
            </p:cNvPicPr>
            <p:nvPr/>
          </p:nvPicPr>
          <p:blipFill>
            <a:blip r:embed="rId7" cstate="hqprint">
              <a:extLst>
                <a:ext uri="{BEBA8EAE-BF5A-486C-A8C5-ECC9F3942E4B}">
                  <a14:imgProps xmlns:a14="http://schemas.microsoft.com/office/drawing/2010/main">
                    <a14:imgLayer r:embed="rId8">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1419537" y="3098337"/>
              <a:ext cx="298644" cy="2986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s://developer.apple.com/library/content/documentation/UserExperience/Conceptual/OSXHIGuidelines/Art/AppStore8_2x.png"/>
            <p:cNvPicPr>
              <a:picLocks noChangeAspect="1" noChangeArrowheads="1"/>
            </p:cNvPicPr>
            <p:nvPr/>
          </p:nvPicPr>
          <p:blipFill>
            <a:blip r:embed="rId7" cstate="hqprint">
              <a:extLst>
                <a:ext uri="{BEBA8EAE-BF5A-486C-A8C5-ECC9F3942E4B}">
                  <a14:imgProps xmlns:a14="http://schemas.microsoft.com/office/drawing/2010/main">
                    <a14:imgLayer r:embed="rId8">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1306719" y="2004398"/>
              <a:ext cx="298644" cy="2986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s://developer.apple.com/library/content/documentation/UserExperience/Conceptual/OSXHIGuidelines/Art/AppStore8_2x.png"/>
            <p:cNvPicPr>
              <a:picLocks noChangeAspect="1" noChangeArrowheads="1"/>
            </p:cNvPicPr>
            <p:nvPr/>
          </p:nvPicPr>
          <p:blipFill>
            <a:blip r:embed="rId7" cstate="hqprint">
              <a:extLst>
                <a:ext uri="{BEBA8EAE-BF5A-486C-A8C5-ECC9F3942E4B}">
                  <a14:imgProps xmlns:a14="http://schemas.microsoft.com/office/drawing/2010/main">
                    <a14:imgLayer r:embed="rId8">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1099256" y="2593254"/>
              <a:ext cx="298644" cy="2986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s://developer.apple.com/library/content/documentation/UserExperience/Conceptual/OSXHIGuidelines/Art/AppStore8_2x.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990220" y="2270804"/>
              <a:ext cx="218814" cy="21881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s://developer.apple.com/library/content/documentation/UserExperience/Conceptual/OSXHIGuidelines/Art/AppStore8_2x.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1063338" y="2982936"/>
              <a:ext cx="218814" cy="21881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s://developer.apple.com/library/content/documentation/UserExperience/Conceptual/OSXHIGuidelines/Art/AppStore8_2x.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881627" y="3372494"/>
              <a:ext cx="218814" cy="21881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s://developer.apple.com/library/content/documentation/UserExperience/Conceptual/OSXHIGuidelines/Art/AppStore8_2x.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981702" y="3856268"/>
              <a:ext cx="218814" cy="2188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s://developer.apple.com/library/content/documentation/UserExperience/Conceptual/OSXHIGuidelines/Art/AppStore8_2x.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640651" y="4413576"/>
              <a:ext cx="218814" cy="21881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s://developer.apple.com/library/content/documentation/UserExperience/Conceptual/OSXHIGuidelines/Art/AppStore8_2x.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1050046" y="5219102"/>
              <a:ext cx="218814" cy="21881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s://developer.apple.com/library/content/documentation/UserExperience/Conceptual/OSXHIGuidelines/Art/AppStore8_2x.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580700" y="5337912"/>
              <a:ext cx="218814" cy="21881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s://developer.apple.com/library/content/documentation/UserExperience/Conceptual/OSXHIGuidelines/Art/AppStore8_2x.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275155" y="4853538"/>
              <a:ext cx="218814" cy="21881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s://developer.apple.com/library/content/documentation/UserExperience/Conceptual/OSXHIGuidelines/Art/AppStore8_2x.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500541" y="3887026"/>
              <a:ext cx="218814" cy="21881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s://developer.apple.com/library/content/documentation/UserExperience/Conceptual/OSXHIGuidelines/Art/AppStore8_2x.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471293" y="3178167"/>
              <a:ext cx="218814" cy="2188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https://developer.apple.com/library/content/documentation/UserExperience/Conceptual/OSXHIGuidelines/Art/AppStore8_2x.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681679" y="2688122"/>
              <a:ext cx="218814" cy="21881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s://developer.apple.com/library/content/documentation/UserExperience/Conceptual/OSXHIGuidelines/Art/AppStore8_2x.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517738" y="2171940"/>
              <a:ext cx="218814" cy="21881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s://developer.apple.com/library/content/documentation/UserExperience/Conceptual/OSXHIGuidelines/Art/AppStore8_2x.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112676" y="2675702"/>
              <a:ext cx="218814" cy="2188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s://developer.apple.com/library/content/documentation/UserExperience/Conceptual/OSXHIGuidelines/Art/AppStore8_2x.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203419" y="3498163"/>
              <a:ext cx="218814" cy="21881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s://developer.apple.com/library/content/documentation/UserExperience/Conceptual/OSXHIGuidelines/Art/AppStore8_2x.png"/>
            <p:cNvPicPr>
              <a:picLocks noChangeAspect="1" noChangeArrowheads="1"/>
            </p:cNvPicPr>
            <p:nvPr/>
          </p:nvPicPr>
          <p:blipFill>
            <a:blip r:embed="rId9" cstate="hqprint">
              <a:extLst>
                <a:ext uri="{BEBA8EAE-BF5A-486C-A8C5-ECC9F3942E4B}">
                  <a14:imgProps xmlns:a14="http://schemas.microsoft.com/office/drawing/2010/main">
                    <a14:imgLayer r:embed="rId10">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135913" y="4365036"/>
              <a:ext cx="218814" cy="21881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6092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iconshock.com/img_vista/IPHONE/3d_graphics/jpg/lighting_ic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2343" y="4957343"/>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freeiconspng.com/uploads/heating-icon-10.pn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744906" y="4575290"/>
            <a:ext cx="724953" cy="72495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freeiconspng.com/uploads/lock-icon--12.png"/>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1858"/>
          <a:stretch/>
        </p:blipFill>
        <p:spPr bwMode="auto">
          <a:xfrm>
            <a:off x="3687513" y="4012419"/>
            <a:ext cx="555714" cy="71115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390977" y="1099629"/>
            <a:ext cx="4453447" cy="2142255"/>
            <a:chOff x="3872626" y="1082851"/>
            <a:chExt cx="4453447" cy="2142255"/>
          </a:xfrm>
        </p:grpSpPr>
        <p:pic>
          <p:nvPicPr>
            <p:cNvPr id="2058" name="Picture 10"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7368751" y="1082851"/>
              <a:ext cx="957322" cy="957322"/>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p:cNvSpPr/>
            <p:nvPr/>
          </p:nvSpPr>
          <p:spPr>
            <a:xfrm rot="19279223">
              <a:off x="3872626" y="2937863"/>
              <a:ext cx="3691156" cy="287243"/>
            </a:xfrm>
            <a:prstGeom prst="rightArrow">
              <a:avLst>
                <a:gd name="adj1" fmla="val 50000"/>
                <a:gd name="adj2" fmla="val 764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6335079" y="3008516"/>
            <a:ext cx="954107" cy="646331"/>
          </a:xfrm>
          <a:prstGeom prst="rect">
            <a:avLst/>
          </a:prstGeom>
        </p:spPr>
        <p:txBody>
          <a:bodyPr wrap="none">
            <a:spAutoFit/>
          </a:bodyPr>
          <a:lstStyle/>
          <a:p>
            <a:r>
              <a:rPr lang="en-US" sz="3600" dirty="0">
                <a:latin typeface="Roboto"/>
              </a:rPr>
              <a:t>???</a:t>
            </a:r>
          </a:p>
        </p:txBody>
      </p:sp>
    </p:spTree>
    <p:extLst>
      <p:ext uri="{BB962C8B-B14F-4D97-AF65-F5344CB8AC3E}">
        <p14:creationId xmlns:p14="http://schemas.microsoft.com/office/powerpoint/2010/main" val="3818465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nodeType="afterEffect">
                                  <p:stCondLst>
                                    <p:cond delay="0"/>
                                  </p:stCondLst>
                                  <p:childTnLst>
                                    <p:animEffect transition="out" filter="fade">
                                      <p:cBhvr>
                                        <p:cTn id="9" dur="250" tmFilter="0, 0; .2, .5; .8, .5; 1, 0"/>
                                        <p:tgtEl>
                                          <p:spTgt spid="2050"/>
                                        </p:tgtEl>
                                      </p:cBhvr>
                                    </p:animEffect>
                                    <p:animScale>
                                      <p:cBhvr>
                                        <p:cTn id="10" dur="125" autoRev="1" fill="hold"/>
                                        <p:tgtEl>
                                          <p:spTgt spid="2050"/>
                                        </p:tgtEl>
                                      </p:cBhvr>
                                      <p:by x="105000" y="105000"/>
                                    </p:animScale>
                                  </p:childTnLst>
                                </p:cTn>
                              </p:par>
                            </p:childTnLst>
                          </p:cTn>
                        </p:par>
                        <p:par>
                          <p:cTn id="11" fill="hold">
                            <p:stCondLst>
                              <p:cond delay="250"/>
                            </p:stCondLst>
                            <p:childTnLst>
                              <p:par>
                                <p:cTn id="12" presetID="1" presetClass="entr" presetSubtype="0" fill="hold" nodeType="afterEffect">
                                  <p:stCondLst>
                                    <p:cond delay="0"/>
                                  </p:stCondLst>
                                  <p:childTnLst>
                                    <p:set>
                                      <p:cBhvr>
                                        <p:cTn id="13" dur="1" fill="hold">
                                          <p:stCondLst>
                                            <p:cond delay="0"/>
                                          </p:stCondLst>
                                        </p:cTn>
                                        <p:tgtEl>
                                          <p:spTgt spid="2054"/>
                                        </p:tgtEl>
                                        <p:attrNameLst>
                                          <p:attrName>style.visibility</p:attrName>
                                        </p:attrNameLst>
                                      </p:cBhvr>
                                      <p:to>
                                        <p:strVal val="visible"/>
                                      </p:to>
                                    </p:set>
                                  </p:childTnLst>
                                </p:cTn>
                              </p:par>
                            </p:childTnLst>
                          </p:cTn>
                        </p:par>
                        <p:par>
                          <p:cTn id="14" fill="hold">
                            <p:stCondLst>
                              <p:cond delay="250"/>
                            </p:stCondLst>
                            <p:childTnLst>
                              <p:par>
                                <p:cTn id="15" presetID="26" presetClass="emph" presetSubtype="0" fill="hold" nodeType="afterEffect">
                                  <p:stCondLst>
                                    <p:cond delay="0"/>
                                  </p:stCondLst>
                                  <p:childTnLst>
                                    <p:animEffect transition="out" filter="fade">
                                      <p:cBhvr>
                                        <p:cTn id="16" dur="250" tmFilter="0, 0; .2, .5; .8, .5; 1, 0"/>
                                        <p:tgtEl>
                                          <p:spTgt spid="2054"/>
                                        </p:tgtEl>
                                      </p:cBhvr>
                                    </p:animEffect>
                                    <p:animScale>
                                      <p:cBhvr>
                                        <p:cTn id="17" dur="125" autoRev="1" fill="hold"/>
                                        <p:tgtEl>
                                          <p:spTgt spid="2054"/>
                                        </p:tgtEl>
                                      </p:cBhvr>
                                      <p:by x="105000" y="105000"/>
                                    </p:animScale>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2056"/>
                                        </p:tgtEl>
                                        <p:attrNameLst>
                                          <p:attrName>style.visibility</p:attrName>
                                        </p:attrNameLst>
                                      </p:cBhvr>
                                      <p:to>
                                        <p:strVal val="visible"/>
                                      </p:to>
                                    </p:set>
                                  </p:childTnLst>
                                </p:cTn>
                              </p:par>
                            </p:childTnLst>
                          </p:cTn>
                        </p:par>
                        <p:par>
                          <p:cTn id="21" fill="hold">
                            <p:stCondLst>
                              <p:cond delay="500"/>
                            </p:stCondLst>
                            <p:childTnLst>
                              <p:par>
                                <p:cTn id="22" presetID="26" presetClass="emph" presetSubtype="0" fill="hold" nodeType="afterEffect">
                                  <p:stCondLst>
                                    <p:cond delay="0"/>
                                  </p:stCondLst>
                                  <p:childTnLst>
                                    <p:animEffect transition="out" filter="fade">
                                      <p:cBhvr>
                                        <p:cTn id="23" dur="250" tmFilter="0, 0; .2, .5; .8, .5; 1, 0"/>
                                        <p:tgtEl>
                                          <p:spTgt spid="2056"/>
                                        </p:tgtEl>
                                      </p:cBhvr>
                                    </p:animEffect>
                                    <p:animScale>
                                      <p:cBhvr>
                                        <p:cTn id="24" dur="125" autoRev="1" fill="hold"/>
                                        <p:tgtEl>
                                          <p:spTgt spid="2056"/>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App  Arrow"/>
          <p:cNvCxnSpPr>
            <a:cxnSpLocks/>
          </p:cNvCxnSpPr>
          <p:nvPr/>
        </p:nvCxnSpPr>
        <p:spPr>
          <a:xfrm flipV="1">
            <a:off x="5506277" y="3401946"/>
            <a:ext cx="1553741" cy="1"/>
          </a:xfrm>
          <a:prstGeom prst="straightConnector1">
            <a:avLst/>
          </a:prstGeom>
          <a:ln w="57150">
            <a:solidFill>
              <a:schemeClr val="dk1"/>
            </a:solidFill>
            <a:headEnd type="triangle"/>
            <a:tailEnd type="none" w="med" len="med"/>
          </a:ln>
        </p:spPr>
        <p:style>
          <a:lnRef idx="3">
            <a:schemeClr val="dk1"/>
          </a:lnRef>
          <a:fillRef idx="0">
            <a:schemeClr val="dk1"/>
          </a:fillRef>
          <a:effectRef idx="2">
            <a:schemeClr val="dk1"/>
          </a:effectRef>
          <a:fontRef idx="minor">
            <a:schemeClr val="tx1"/>
          </a:fontRef>
        </p:style>
      </p:cxnSp>
      <p:pic>
        <p:nvPicPr>
          <p:cNvPr id="10" name="App Icon" descr="https://developer.apple.com/library/content/documentation/UserExperience/Conceptual/OSXHIGuidelines/Art/AppStore8_2x.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4411525" y="2854570"/>
            <a:ext cx="1094753" cy="109475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eam Arrow"/>
          <p:cNvCxnSpPr>
            <a:cxnSpLocks/>
          </p:cNvCxnSpPr>
          <p:nvPr/>
        </p:nvCxnSpPr>
        <p:spPr>
          <a:xfrm flipV="1">
            <a:off x="5506277" y="3401568"/>
            <a:ext cx="1553741" cy="1"/>
          </a:xfrm>
          <a:prstGeom prst="straightConnector1">
            <a:avLst/>
          </a:prstGeom>
          <a:ln w="57150">
            <a:solidFill>
              <a:schemeClr val="dk1"/>
            </a:solidFill>
            <a:headEnd type="triangle"/>
            <a:tailEnd type="none" w="med" len="med"/>
          </a:ln>
        </p:spPr>
        <p:style>
          <a:lnRef idx="3">
            <a:schemeClr val="dk1"/>
          </a:lnRef>
          <a:fillRef idx="0">
            <a:schemeClr val="dk1"/>
          </a:fillRef>
          <a:effectRef idx="2">
            <a:schemeClr val="dk1"/>
          </a:effectRef>
          <a:fontRef idx="minor">
            <a:schemeClr val="tx1"/>
          </a:fontRef>
        </p:style>
      </p:cxnSp>
      <p:pic>
        <p:nvPicPr>
          <p:cNvPr id="11" name="Stream icon" descr="https://image.freepik.com/free-icon/question-mark-in-a-circle-outline_318-53407.jpg"/>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0" b="100000" l="0" r="100000">
                        <a14:foregroundMark x1="37220" y1="8466" x2="39936" y2="3035"/>
                        <a14:foregroundMark x1="39936" y1="28594" x2="21086" y2="39776"/>
                        <a14:foregroundMark x1="18371" y1="42812" x2="81629" y2="37859"/>
                        <a14:foregroundMark x1="82428" y1="27316" x2="85144" y2="40575"/>
                        <a14:foregroundMark x1="84345" y1="53195" x2="60064" y2="73323"/>
                        <a14:foregroundMark x1="78115" y1="43930" x2="58147" y2="69808"/>
                        <a14:foregroundMark x1="28754" y1="78754" x2="35783" y2="61661"/>
                        <a14:foregroundMark x1="19968" y1="31629" x2="26837" y2="23163"/>
                        <a14:foregroundMark x1="83546" y1="22364" x2="46166" y2="6550"/>
                      </a14:backgroundRemoval>
                    </a14:imgEffect>
                  </a14:imgLayer>
                </a14:imgProps>
              </a:ext>
              <a:ext uri="{28A0092B-C50C-407E-A947-70E740481C1C}">
                <a14:useLocalDpi xmlns:a14="http://schemas.microsoft.com/office/drawing/2010/main" val="0"/>
              </a:ext>
            </a:extLst>
          </a:blip>
          <a:srcRect/>
          <a:stretch>
            <a:fillRect/>
          </a:stretch>
        </p:blipFill>
        <p:spPr bwMode="auto">
          <a:xfrm>
            <a:off x="4494110" y="2897533"/>
            <a:ext cx="999666" cy="999666"/>
          </a:xfrm>
          <a:prstGeom prst="rect">
            <a:avLst/>
          </a:prstGeom>
          <a:noFill/>
          <a:extLst>
            <a:ext uri="{909E8E84-426E-40DD-AFC4-6F175D3DCCD1}">
              <a14:hiddenFill xmlns:a14="http://schemas.microsoft.com/office/drawing/2010/main">
                <a:solidFill>
                  <a:srgbClr val="FFFFFF"/>
                </a:solidFill>
              </a14:hiddenFill>
            </a:ext>
          </a:extLst>
        </p:spPr>
      </p:pic>
      <p:sp>
        <p:nvSpPr>
          <p:cNvPr id="8" name="Mask"/>
          <p:cNvSpPr/>
          <p:nvPr/>
        </p:nvSpPr>
        <p:spPr>
          <a:xfrm>
            <a:off x="4367513" y="2875562"/>
            <a:ext cx="1138763" cy="1043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Vending Machine"/>
          <p:cNvPicPr>
            <a:picLocks noChangeAspect="1"/>
          </p:cNvPicPr>
          <p:nvPr/>
        </p:nvPicPr>
        <p:blipFill>
          <a:blip r:embed="rId6">
            <a:extLst/>
          </a:blip>
          <a:srcRect l="14981" t="1152" r="14976" b="1113"/>
          <a:stretch>
            <a:fillRect/>
          </a:stretch>
        </p:blipFill>
        <p:spPr>
          <a:xfrm>
            <a:off x="7125042" y="2854570"/>
            <a:ext cx="830946" cy="1159482"/>
          </a:xfrm>
          <a:custGeom>
            <a:avLst/>
            <a:gdLst/>
            <a:ahLst/>
            <a:cxnLst>
              <a:cxn ang="0">
                <a:pos x="wd2" y="hd2"/>
              </a:cxn>
              <a:cxn ang="5400000">
                <a:pos x="wd2" y="hd2"/>
              </a:cxn>
              <a:cxn ang="10800000">
                <a:pos x="wd2" y="hd2"/>
              </a:cxn>
              <a:cxn ang="16200000">
                <a:pos x="wd2" y="hd2"/>
              </a:cxn>
            </a:cxnLst>
            <a:rect l="0" t="0" r="r" b="b"/>
            <a:pathLst>
              <a:path w="21546" h="21598" extrusionOk="0">
                <a:moveTo>
                  <a:pt x="14389" y="0"/>
                </a:moveTo>
                <a:cubicBezTo>
                  <a:pt x="13338" y="-1"/>
                  <a:pt x="12083" y="1"/>
                  <a:pt x="10602" y="7"/>
                </a:cubicBezTo>
                <a:cubicBezTo>
                  <a:pt x="3084" y="38"/>
                  <a:pt x="2505" y="58"/>
                  <a:pt x="1921" y="266"/>
                </a:cubicBezTo>
                <a:cubicBezTo>
                  <a:pt x="1202" y="523"/>
                  <a:pt x="551" y="1082"/>
                  <a:pt x="233" y="1722"/>
                </a:cubicBezTo>
                <a:cubicBezTo>
                  <a:pt x="57" y="2077"/>
                  <a:pt x="8" y="3887"/>
                  <a:pt x="2" y="10742"/>
                </a:cubicBezTo>
                <a:cubicBezTo>
                  <a:pt x="-6" y="20465"/>
                  <a:pt x="-54" y="20062"/>
                  <a:pt x="1252" y="20888"/>
                </a:cubicBezTo>
                <a:cubicBezTo>
                  <a:pt x="1654" y="21143"/>
                  <a:pt x="2259" y="21401"/>
                  <a:pt x="2595" y="21465"/>
                </a:cubicBezTo>
                <a:cubicBezTo>
                  <a:pt x="3050" y="21552"/>
                  <a:pt x="6879" y="21597"/>
                  <a:pt x="10715" y="21598"/>
                </a:cubicBezTo>
                <a:cubicBezTo>
                  <a:pt x="14550" y="21599"/>
                  <a:pt x="18392" y="21555"/>
                  <a:pt x="18870" y="21469"/>
                </a:cubicBezTo>
                <a:cubicBezTo>
                  <a:pt x="19860" y="21290"/>
                  <a:pt x="21113" y="20441"/>
                  <a:pt x="21366" y="19776"/>
                </a:cubicBezTo>
                <a:cubicBezTo>
                  <a:pt x="21489" y="19454"/>
                  <a:pt x="21545" y="16554"/>
                  <a:pt x="21546" y="10671"/>
                </a:cubicBezTo>
                <a:lnTo>
                  <a:pt x="21546" y="2037"/>
                </a:lnTo>
                <a:lnTo>
                  <a:pt x="21119" y="1419"/>
                </a:lnTo>
                <a:cubicBezTo>
                  <a:pt x="20682" y="789"/>
                  <a:pt x="20045" y="365"/>
                  <a:pt x="19159" y="114"/>
                </a:cubicBezTo>
                <a:cubicBezTo>
                  <a:pt x="18884" y="37"/>
                  <a:pt x="17542" y="3"/>
                  <a:pt x="14389" y="0"/>
                </a:cubicBezTo>
                <a:close/>
                <a:moveTo>
                  <a:pt x="10771" y="1050"/>
                </a:moveTo>
                <a:cubicBezTo>
                  <a:pt x="14549" y="1050"/>
                  <a:pt x="18327" y="1202"/>
                  <a:pt x="18942" y="1512"/>
                </a:cubicBezTo>
                <a:cubicBezTo>
                  <a:pt x="19775" y="1931"/>
                  <a:pt x="19776" y="1948"/>
                  <a:pt x="19776" y="10634"/>
                </a:cubicBezTo>
                <a:cubicBezTo>
                  <a:pt x="19776" y="18722"/>
                  <a:pt x="19729" y="19365"/>
                  <a:pt x="19092" y="19779"/>
                </a:cubicBezTo>
                <a:cubicBezTo>
                  <a:pt x="18500" y="20164"/>
                  <a:pt x="17340" y="20227"/>
                  <a:pt x="10704" y="20227"/>
                </a:cubicBezTo>
                <a:cubicBezTo>
                  <a:pt x="3725" y="20227"/>
                  <a:pt x="2952" y="20182"/>
                  <a:pt x="2389" y="19735"/>
                </a:cubicBezTo>
                <a:cubicBezTo>
                  <a:pt x="1839" y="19298"/>
                  <a:pt x="1767" y="18262"/>
                  <a:pt x="1767" y="10586"/>
                </a:cubicBezTo>
                <a:cubicBezTo>
                  <a:pt x="1767" y="1948"/>
                  <a:pt x="1768" y="1930"/>
                  <a:pt x="2600" y="1512"/>
                </a:cubicBezTo>
                <a:cubicBezTo>
                  <a:pt x="3215" y="1202"/>
                  <a:pt x="6994" y="1050"/>
                  <a:pt x="10771" y="1050"/>
                </a:cubicBezTo>
                <a:close/>
                <a:moveTo>
                  <a:pt x="4772" y="2440"/>
                </a:moveTo>
                <a:cubicBezTo>
                  <a:pt x="4272" y="2440"/>
                  <a:pt x="4021" y="2620"/>
                  <a:pt x="4021" y="2979"/>
                </a:cubicBezTo>
                <a:cubicBezTo>
                  <a:pt x="4021" y="3339"/>
                  <a:pt x="4272" y="3519"/>
                  <a:pt x="4772" y="3519"/>
                </a:cubicBezTo>
                <a:cubicBezTo>
                  <a:pt x="5272" y="3519"/>
                  <a:pt x="5523" y="3339"/>
                  <a:pt x="5523" y="2979"/>
                </a:cubicBezTo>
                <a:cubicBezTo>
                  <a:pt x="5523" y="2620"/>
                  <a:pt x="5272" y="2440"/>
                  <a:pt x="4772" y="2440"/>
                </a:cubicBezTo>
                <a:close/>
                <a:moveTo>
                  <a:pt x="15022" y="4968"/>
                </a:moveTo>
                <a:cubicBezTo>
                  <a:pt x="14160" y="4996"/>
                  <a:pt x="13771" y="5233"/>
                  <a:pt x="13771" y="5703"/>
                </a:cubicBezTo>
                <a:cubicBezTo>
                  <a:pt x="13771" y="6129"/>
                  <a:pt x="14057" y="6214"/>
                  <a:pt x="15474" y="6214"/>
                </a:cubicBezTo>
                <a:cubicBezTo>
                  <a:pt x="16660" y="6214"/>
                  <a:pt x="17239" y="6086"/>
                  <a:pt x="17394" y="5796"/>
                </a:cubicBezTo>
                <a:cubicBezTo>
                  <a:pt x="17684" y="5252"/>
                  <a:pt x="17494" y="5140"/>
                  <a:pt x="16045" y="5009"/>
                </a:cubicBezTo>
                <a:cubicBezTo>
                  <a:pt x="15650" y="4973"/>
                  <a:pt x="15309" y="4959"/>
                  <a:pt x="15022" y="4968"/>
                </a:cubicBezTo>
                <a:close/>
                <a:moveTo>
                  <a:pt x="8091" y="5012"/>
                </a:moveTo>
                <a:cubicBezTo>
                  <a:pt x="6475" y="5005"/>
                  <a:pt x="4944" y="5025"/>
                  <a:pt x="4679" y="5075"/>
                </a:cubicBezTo>
                <a:cubicBezTo>
                  <a:pt x="4090" y="5186"/>
                  <a:pt x="4021" y="5592"/>
                  <a:pt x="4021" y="8893"/>
                </a:cubicBezTo>
                <a:cubicBezTo>
                  <a:pt x="4021" y="10927"/>
                  <a:pt x="4139" y="12675"/>
                  <a:pt x="4283" y="12778"/>
                </a:cubicBezTo>
                <a:cubicBezTo>
                  <a:pt x="4427" y="12882"/>
                  <a:pt x="6238" y="12935"/>
                  <a:pt x="8312" y="12893"/>
                </a:cubicBezTo>
                <a:lnTo>
                  <a:pt x="12083" y="12815"/>
                </a:lnTo>
                <a:lnTo>
                  <a:pt x="12192" y="8975"/>
                </a:lnTo>
                <a:cubicBezTo>
                  <a:pt x="12249" y="6863"/>
                  <a:pt x="12162" y="5123"/>
                  <a:pt x="12001" y="5108"/>
                </a:cubicBezTo>
                <a:cubicBezTo>
                  <a:pt x="11405" y="5055"/>
                  <a:pt x="9706" y="5020"/>
                  <a:pt x="8091" y="5012"/>
                </a:cubicBezTo>
                <a:close/>
                <a:moveTo>
                  <a:pt x="5585" y="5892"/>
                </a:moveTo>
                <a:lnTo>
                  <a:pt x="8101" y="5892"/>
                </a:lnTo>
                <a:lnTo>
                  <a:pt x="10612" y="5892"/>
                </a:lnTo>
                <a:lnTo>
                  <a:pt x="10818" y="6036"/>
                </a:lnTo>
                <a:lnTo>
                  <a:pt x="11018" y="6180"/>
                </a:lnTo>
                <a:lnTo>
                  <a:pt x="11018" y="7663"/>
                </a:lnTo>
                <a:lnTo>
                  <a:pt x="11018" y="9145"/>
                </a:lnTo>
                <a:lnTo>
                  <a:pt x="10818" y="9289"/>
                </a:lnTo>
                <a:lnTo>
                  <a:pt x="10612" y="9433"/>
                </a:lnTo>
                <a:lnTo>
                  <a:pt x="8101" y="9433"/>
                </a:lnTo>
                <a:lnTo>
                  <a:pt x="5585" y="9433"/>
                </a:lnTo>
                <a:lnTo>
                  <a:pt x="5384" y="9289"/>
                </a:lnTo>
                <a:lnTo>
                  <a:pt x="5178" y="9145"/>
                </a:lnTo>
                <a:lnTo>
                  <a:pt x="5178" y="7663"/>
                </a:lnTo>
                <a:lnTo>
                  <a:pt x="5178" y="6180"/>
                </a:lnTo>
                <a:lnTo>
                  <a:pt x="5384" y="6036"/>
                </a:lnTo>
                <a:lnTo>
                  <a:pt x="5585" y="5892"/>
                </a:lnTo>
                <a:close/>
                <a:moveTo>
                  <a:pt x="15649" y="7293"/>
                </a:moveTo>
                <a:cubicBezTo>
                  <a:pt x="14024" y="7293"/>
                  <a:pt x="13771" y="7362"/>
                  <a:pt x="13771" y="7829"/>
                </a:cubicBezTo>
                <a:cubicBezTo>
                  <a:pt x="13771" y="8296"/>
                  <a:pt x="14024" y="8369"/>
                  <a:pt x="15649" y="8369"/>
                </a:cubicBezTo>
                <a:cubicBezTo>
                  <a:pt x="17275" y="8369"/>
                  <a:pt x="17522" y="8296"/>
                  <a:pt x="17522" y="7829"/>
                </a:cubicBezTo>
                <a:cubicBezTo>
                  <a:pt x="17522" y="7362"/>
                  <a:pt x="17275" y="7293"/>
                  <a:pt x="15649" y="7293"/>
                </a:cubicBezTo>
                <a:close/>
                <a:moveTo>
                  <a:pt x="15320" y="9481"/>
                </a:moveTo>
                <a:cubicBezTo>
                  <a:pt x="14106" y="9488"/>
                  <a:pt x="13599" y="9805"/>
                  <a:pt x="13910" y="10387"/>
                </a:cubicBezTo>
                <a:cubicBezTo>
                  <a:pt x="14086" y="10716"/>
                  <a:pt x="14540" y="10804"/>
                  <a:pt x="15742" y="10742"/>
                </a:cubicBezTo>
                <a:cubicBezTo>
                  <a:pt x="17051" y="10674"/>
                  <a:pt x="17337" y="10562"/>
                  <a:pt x="17337" y="10121"/>
                </a:cubicBezTo>
                <a:cubicBezTo>
                  <a:pt x="17337" y="9689"/>
                  <a:pt x="17047" y="9565"/>
                  <a:pt x="15881" y="9496"/>
                </a:cubicBezTo>
                <a:cubicBezTo>
                  <a:pt x="15679" y="9484"/>
                  <a:pt x="15493" y="9480"/>
                  <a:pt x="15320" y="9481"/>
                </a:cubicBezTo>
                <a:close/>
                <a:moveTo>
                  <a:pt x="4021" y="16183"/>
                </a:moveTo>
                <a:lnTo>
                  <a:pt x="4021" y="16948"/>
                </a:lnTo>
                <a:cubicBezTo>
                  <a:pt x="4021" y="17368"/>
                  <a:pt x="4136" y="17796"/>
                  <a:pt x="4278" y="17898"/>
                </a:cubicBezTo>
                <a:cubicBezTo>
                  <a:pt x="4420" y="18000"/>
                  <a:pt x="7416" y="18049"/>
                  <a:pt x="10936" y="18009"/>
                </a:cubicBezTo>
                <a:lnTo>
                  <a:pt x="17337" y="17935"/>
                </a:lnTo>
                <a:lnTo>
                  <a:pt x="17455" y="17059"/>
                </a:lnTo>
                <a:lnTo>
                  <a:pt x="17574" y="16183"/>
                </a:lnTo>
                <a:lnTo>
                  <a:pt x="10797" y="16183"/>
                </a:lnTo>
                <a:lnTo>
                  <a:pt x="4021" y="16183"/>
                </a:lnTo>
                <a:close/>
              </a:path>
            </a:pathLst>
          </a:custGeom>
          <a:ln w="12700">
            <a:miter lim="400000"/>
          </a:ln>
        </p:spPr>
      </p:pic>
      <p:cxnSp>
        <p:nvCxnSpPr>
          <p:cNvPr id="4" name="Chrome Arrow"/>
          <p:cNvCxnSpPr>
            <a:cxnSpLocks/>
          </p:cNvCxnSpPr>
          <p:nvPr/>
        </p:nvCxnSpPr>
        <p:spPr>
          <a:xfrm flipV="1">
            <a:off x="5506278" y="3401946"/>
            <a:ext cx="1553741" cy="1"/>
          </a:xfrm>
          <a:prstGeom prst="straightConnector1">
            <a:avLst/>
          </a:prstGeom>
          <a:ln w="57150">
            <a:solidFill>
              <a:schemeClr val="dk1"/>
            </a:solidFill>
            <a:headEnd type="triangle"/>
            <a:tailEnd type="none" w="med" len="med"/>
          </a:ln>
        </p:spPr>
        <p:style>
          <a:lnRef idx="3">
            <a:schemeClr val="dk1"/>
          </a:lnRef>
          <a:fillRef idx="0">
            <a:schemeClr val="dk1"/>
          </a:fillRef>
          <a:effectRef idx="2">
            <a:schemeClr val="dk1"/>
          </a:effectRef>
          <a:fontRef idx="minor">
            <a:schemeClr val="tx1"/>
          </a:fontRef>
        </p:style>
      </p:cxnSp>
      <p:pic>
        <p:nvPicPr>
          <p:cNvPr id="2052" name="Chrome Icon" descr="http://downloadicons.net/sites/default/files/google-chrome-icon-63602.png"/>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437666" y="2875562"/>
            <a:ext cx="1043609" cy="104360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4752216" y="972533"/>
            <a:ext cx="3061864" cy="769441"/>
          </a:xfrm>
          <a:prstGeom prst="rect">
            <a:avLst/>
          </a:prstGeom>
        </p:spPr>
        <p:txBody>
          <a:bodyPr wrap="none">
            <a:spAutoFit/>
          </a:bodyPr>
          <a:lstStyle/>
          <a:p>
            <a:r>
              <a:rPr lang="en-US" sz="4400" dirty="0">
                <a:latin typeface="Roboto"/>
              </a:rPr>
              <a:t>Initial Value</a:t>
            </a:r>
          </a:p>
        </p:txBody>
      </p:sp>
      <p:sp>
        <p:nvSpPr>
          <p:cNvPr id="14" name="Rectangle 13"/>
          <p:cNvSpPr/>
          <p:nvPr/>
        </p:nvSpPr>
        <p:spPr>
          <a:xfrm>
            <a:off x="5812956" y="3509878"/>
            <a:ext cx="1005403" cy="584775"/>
          </a:xfrm>
          <a:prstGeom prst="rect">
            <a:avLst/>
          </a:prstGeom>
        </p:spPr>
        <p:txBody>
          <a:bodyPr wrap="none">
            <a:spAutoFit/>
          </a:bodyPr>
          <a:lstStyle/>
          <a:p>
            <a:r>
              <a:rPr lang="en-US" sz="3200" dirty="0">
                <a:latin typeface="Roboto"/>
              </a:rPr>
              <a:t>URL</a:t>
            </a:r>
          </a:p>
        </p:txBody>
      </p:sp>
    </p:spTree>
    <p:extLst>
      <p:ext uri="{BB962C8B-B14F-4D97-AF65-F5344CB8AC3E}">
        <p14:creationId xmlns:p14="http://schemas.microsoft.com/office/powerpoint/2010/main" val="270254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App  Arrow"/>
          <p:cNvCxnSpPr>
            <a:cxnSpLocks/>
          </p:cNvCxnSpPr>
          <p:nvPr/>
        </p:nvCxnSpPr>
        <p:spPr>
          <a:xfrm rot="1800000" flipV="1">
            <a:off x="5506277" y="2398107"/>
            <a:ext cx="1553741" cy="1"/>
          </a:xfrm>
          <a:prstGeom prst="straightConnector1">
            <a:avLst/>
          </a:prstGeom>
          <a:ln w="57150">
            <a:solidFill>
              <a:schemeClr val="dk1"/>
            </a:solidFill>
            <a:headEnd type="triangle"/>
            <a:tailEnd type="none" w="med" len="med"/>
          </a:ln>
        </p:spPr>
        <p:style>
          <a:lnRef idx="3">
            <a:schemeClr val="dk1"/>
          </a:lnRef>
          <a:fillRef idx="0">
            <a:schemeClr val="dk1"/>
          </a:fillRef>
          <a:effectRef idx="2">
            <a:schemeClr val="dk1"/>
          </a:effectRef>
          <a:fontRef idx="minor">
            <a:schemeClr val="tx1"/>
          </a:fontRef>
        </p:style>
      </p:cxnSp>
      <p:pic>
        <p:nvPicPr>
          <p:cNvPr id="19" name="App Icon" descr="https://developer.apple.com/library/content/documentation/UserExperience/Conceptual/OSXHIGuidelines/Art/AppStore8_2x.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4411525" y="1398704"/>
            <a:ext cx="1094753" cy="1094753"/>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eam Arrow"/>
          <p:cNvCxnSpPr>
            <a:cxnSpLocks/>
          </p:cNvCxnSpPr>
          <p:nvPr/>
        </p:nvCxnSpPr>
        <p:spPr>
          <a:xfrm rot="-1800000" flipV="1">
            <a:off x="5506278" y="4172488"/>
            <a:ext cx="1553741" cy="1"/>
          </a:xfrm>
          <a:prstGeom prst="straightConnector1">
            <a:avLst/>
          </a:prstGeom>
          <a:ln w="57150">
            <a:solidFill>
              <a:schemeClr val="dk1"/>
            </a:solidFill>
            <a:headEnd type="triangle"/>
            <a:tailEnd type="none" w="med" len="med"/>
          </a:ln>
        </p:spPr>
        <p:style>
          <a:lnRef idx="3">
            <a:schemeClr val="dk1"/>
          </a:lnRef>
          <a:fillRef idx="0">
            <a:schemeClr val="dk1"/>
          </a:fillRef>
          <a:effectRef idx="2">
            <a:schemeClr val="dk1"/>
          </a:effectRef>
          <a:fontRef idx="minor">
            <a:schemeClr val="tx1"/>
          </a:fontRef>
        </p:style>
      </p:cxnSp>
      <p:pic>
        <p:nvPicPr>
          <p:cNvPr id="3076" name="Stream icon" descr="https://image.freepik.com/free-icon/question-mark-in-a-circle-outline_318-53407.jpg"/>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0" b="100000" l="0" r="100000">
                        <a14:foregroundMark x1="37220" y1="8466" x2="39936" y2="3035"/>
                        <a14:foregroundMark x1="39936" y1="28594" x2="21086" y2="39776"/>
                        <a14:foregroundMark x1="18371" y1="42812" x2="81629" y2="37859"/>
                        <a14:foregroundMark x1="82428" y1="27316" x2="85144" y2="40575"/>
                        <a14:foregroundMark x1="84345" y1="53195" x2="60064" y2="73323"/>
                        <a14:foregroundMark x1="78115" y1="43930" x2="58147" y2="69808"/>
                        <a14:foregroundMark x1="28754" y1="78754" x2="35783" y2="61661"/>
                        <a14:foregroundMark x1="19968" y1="31629" x2="26837" y2="23163"/>
                        <a14:foregroundMark x1="83546" y1="22364" x2="46166" y2="6550"/>
                      </a14:backgroundRemoval>
                    </a14:imgEffect>
                  </a14:imgLayer>
                </a14:imgProps>
              </a:ext>
              <a:ext uri="{28A0092B-C50C-407E-A947-70E740481C1C}">
                <a14:useLocalDpi xmlns:a14="http://schemas.microsoft.com/office/drawing/2010/main" val="0"/>
              </a:ext>
            </a:extLst>
          </a:blip>
          <a:srcRect/>
          <a:stretch>
            <a:fillRect/>
          </a:stretch>
        </p:blipFill>
        <p:spPr bwMode="auto">
          <a:xfrm>
            <a:off x="4411525" y="4502700"/>
            <a:ext cx="999666" cy="999666"/>
          </a:xfrm>
          <a:prstGeom prst="rect">
            <a:avLst/>
          </a:prstGeom>
          <a:noFill/>
          <a:extLst>
            <a:ext uri="{909E8E84-426E-40DD-AFC4-6F175D3DCCD1}">
              <a14:hiddenFill xmlns:a14="http://schemas.microsoft.com/office/drawing/2010/main">
                <a:solidFill>
                  <a:srgbClr val="FFFFFF"/>
                </a:solidFill>
              </a14:hiddenFill>
            </a:ext>
          </a:extLst>
        </p:spPr>
      </p:pic>
      <p:sp>
        <p:nvSpPr>
          <p:cNvPr id="14" name="Mask"/>
          <p:cNvSpPr/>
          <p:nvPr/>
        </p:nvSpPr>
        <p:spPr>
          <a:xfrm>
            <a:off x="4367513" y="2875562"/>
            <a:ext cx="1138765" cy="1043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Vending Machine"/>
          <p:cNvPicPr>
            <a:picLocks noChangeAspect="1"/>
          </p:cNvPicPr>
          <p:nvPr/>
        </p:nvPicPr>
        <p:blipFill>
          <a:blip r:embed="rId6">
            <a:extLst/>
          </a:blip>
          <a:srcRect l="14981" t="1152" r="14976" b="1113"/>
          <a:stretch>
            <a:fillRect/>
          </a:stretch>
        </p:blipFill>
        <p:spPr>
          <a:xfrm>
            <a:off x="7125042" y="2854570"/>
            <a:ext cx="830946" cy="1159482"/>
          </a:xfrm>
          <a:custGeom>
            <a:avLst/>
            <a:gdLst/>
            <a:ahLst/>
            <a:cxnLst>
              <a:cxn ang="0">
                <a:pos x="wd2" y="hd2"/>
              </a:cxn>
              <a:cxn ang="5400000">
                <a:pos x="wd2" y="hd2"/>
              </a:cxn>
              <a:cxn ang="10800000">
                <a:pos x="wd2" y="hd2"/>
              </a:cxn>
              <a:cxn ang="16200000">
                <a:pos x="wd2" y="hd2"/>
              </a:cxn>
            </a:cxnLst>
            <a:rect l="0" t="0" r="r" b="b"/>
            <a:pathLst>
              <a:path w="21546" h="21598" extrusionOk="0">
                <a:moveTo>
                  <a:pt x="14389" y="0"/>
                </a:moveTo>
                <a:cubicBezTo>
                  <a:pt x="13338" y="-1"/>
                  <a:pt x="12083" y="1"/>
                  <a:pt x="10602" y="7"/>
                </a:cubicBezTo>
                <a:cubicBezTo>
                  <a:pt x="3084" y="38"/>
                  <a:pt x="2505" y="58"/>
                  <a:pt x="1921" y="266"/>
                </a:cubicBezTo>
                <a:cubicBezTo>
                  <a:pt x="1202" y="523"/>
                  <a:pt x="551" y="1082"/>
                  <a:pt x="233" y="1722"/>
                </a:cubicBezTo>
                <a:cubicBezTo>
                  <a:pt x="57" y="2077"/>
                  <a:pt x="8" y="3887"/>
                  <a:pt x="2" y="10742"/>
                </a:cubicBezTo>
                <a:cubicBezTo>
                  <a:pt x="-6" y="20465"/>
                  <a:pt x="-54" y="20062"/>
                  <a:pt x="1252" y="20888"/>
                </a:cubicBezTo>
                <a:cubicBezTo>
                  <a:pt x="1654" y="21143"/>
                  <a:pt x="2259" y="21401"/>
                  <a:pt x="2595" y="21465"/>
                </a:cubicBezTo>
                <a:cubicBezTo>
                  <a:pt x="3050" y="21552"/>
                  <a:pt x="6879" y="21597"/>
                  <a:pt x="10715" y="21598"/>
                </a:cubicBezTo>
                <a:cubicBezTo>
                  <a:pt x="14550" y="21599"/>
                  <a:pt x="18392" y="21555"/>
                  <a:pt x="18870" y="21469"/>
                </a:cubicBezTo>
                <a:cubicBezTo>
                  <a:pt x="19860" y="21290"/>
                  <a:pt x="21113" y="20441"/>
                  <a:pt x="21366" y="19776"/>
                </a:cubicBezTo>
                <a:cubicBezTo>
                  <a:pt x="21489" y="19454"/>
                  <a:pt x="21545" y="16554"/>
                  <a:pt x="21546" y="10671"/>
                </a:cubicBezTo>
                <a:lnTo>
                  <a:pt x="21546" y="2037"/>
                </a:lnTo>
                <a:lnTo>
                  <a:pt x="21119" y="1419"/>
                </a:lnTo>
                <a:cubicBezTo>
                  <a:pt x="20682" y="789"/>
                  <a:pt x="20045" y="365"/>
                  <a:pt x="19159" y="114"/>
                </a:cubicBezTo>
                <a:cubicBezTo>
                  <a:pt x="18884" y="37"/>
                  <a:pt x="17542" y="3"/>
                  <a:pt x="14389" y="0"/>
                </a:cubicBezTo>
                <a:close/>
                <a:moveTo>
                  <a:pt x="10771" y="1050"/>
                </a:moveTo>
                <a:cubicBezTo>
                  <a:pt x="14549" y="1050"/>
                  <a:pt x="18327" y="1202"/>
                  <a:pt x="18942" y="1512"/>
                </a:cubicBezTo>
                <a:cubicBezTo>
                  <a:pt x="19775" y="1931"/>
                  <a:pt x="19776" y="1948"/>
                  <a:pt x="19776" y="10634"/>
                </a:cubicBezTo>
                <a:cubicBezTo>
                  <a:pt x="19776" y="18722"/>
                  <a:pt x="19729" y="19365"/>
                  <a:pt x="19092" y="19779"/>
                </a:cubicBezTo>
                <a:cubicBezTo>
                  <a:pt x="18500" y="20164"/>
                  <a:pt x="17340" y="20227"/>
                  <a:pt x="10704" y="20227"/>
                </a:cubicBezTo>
                <a:cubicBezTo>
                  <a:pt x="3725" y="20227"/>
                  <a:pt x="2952" y="20182"/>
                  <a:pt x="2389" y="19735"/>
                </a:cubicBezTo>
                <a:cubicBezTo>
                  <a:pt x="1839" y="19298"/>
                  <a:pt x="1767" y="18262"/>
                  <a:pt x="1767" y="10586"/>
                </a:cubicBezTo>
                <a:cubicBezTo>
                  <a:pt x="1767" y="1948"/>
                  <a:pt x="1768" y="1930"/>
                  <a:pt x="2600" y="1512"/>
                </a:cubicBezTo>
                <a:cubicBezTo>
                  <a:pt x="3215" y="1202"/>
                  <a:pt x="6994" y="1050"/>
                  <a:pt x="10771" y="1050"/>
                </a:cubicBezTo>
                <a:close/>
                <a:moveTo>
                  <a:pt x="4772" y="2440"/>
                </a:moveTo>
                <a:cubicBezTo>
                  <a:pt x="4272" y="2440"/>
                  <a:pt x="4021" y="2620"/>
                  <a:pt x="4021" y="2979"/>
                </a:cubicBezTo>
                <a:cubicBezTo>
                  <a:pt x="4021" y="3339"/>
                  <a:pt x="4272" y="3519"/>
                  <a:pt x="4772" y="3519"/>
                </a:cubicBezTo>
                <a:cubicBezTo>
                  <a:pt x="5272" y="3519"/>
                  <a:pt x="5523" y="3339"/>
                  <a:pt x="5523" y="2979"/>
                </a:cubicBezTo>
                <a:cubicBezTo>
                  <a:pt x="5523" y="2620"/>
                  <a:pt x="5272" y="2440"/>
                  <a:pt x="4772" y="2440"/>
                </a:cubicBezTo>
                <a:close/>
                <a:moveTo>
                  <a:pt x="15022" y="4968"/>
                </a:moveTo>
                <a:cubicBezTo>
                  <a:pt x="14160" y="4996"/>
                  <a:pt x="13771" y="5233"/>
                  <a:pt x="13771" y="5703"/>
                </a:cubicBezTo>
                <a:cubicBezTo>
                  <a:pt x="13771" y="6129"/>
                  <a:pt x="14057" y="6214"/>
                  <a:pt x="15474" y="6214"/>
                </a:cubicBezTo>
                <a:cubicBezTo>
                  <a:pt x="16660" y="6214"/>
                  <a:pt x="17239" y="6086"/>
                  <a:pt x="17394" y="5796"/>
                </a:cubicBezTo>
                <a:cubicBezTo>
                  <a:pt x="17684" y="5252"/>
                  <a:pt x="17494" y="5140"/>
                  <a:pt x="16045" y="5009"/>
                </a:cubicBezTo>
                <a:cubicBezTo>
                  <a:pt x="15650" y="4973"/>
                  <a:pt x="15309" y="4959"/>
                  <a:pt x="15022" y="4968"/>
                </a:cubicBezTo>
                <a:close/>
                <a:moveTo>
                  <a:pt x="8091" y="5012"/>
                </a:moveTo>
                <a:cubicBezTo>
                  <a:pt x="6475" y="5005"/>
                  <a:pt x="4944" y="5025"/>
                  <a:pt x="4679" y="5075"/>
                </a:cubicBezTo>
                <a:cubicBezTo>
                  <a:pt x="4090" y="5186"/>
                  <a:pt x="4021" y="5592"/>
                  <a:pt x="4021" y="8893"/>
                </a:cubicBezTo>
                <a:cubicBezTo>
                  <a:pt x="4021" y="10927"/>
                  <a:pt x="4139" y="12675"/>
                  <a:pt x="4283" y="12778"/>
                </a:cubicBezTo>
                <a:cubicBezTo>
                  <a:pt x="4427" y="12882"/>
                  <a:pt x="6238" y="12935"/>
                  <a:pt x="8312" y="12893"/>
                </a:cubicBezTo>
                <a:lnTo>
                  <a:pt x="12083" y="12815"/>
                </a:lnTo>
                <a:lnTo>
                  <a:pt x="12192" y="8975"/>
                </a:lnTo>
                <a:cubicBezTo>
                  <a:pt x="12249" y="6863"/>
                  <a:pt x="12162" y="5123"/>
                  <a:pt x="12001" y="5108"/>
                </a:cubicBezTo>
                <a:cubicBezTo>
                  <a:pt x="11405" y="5055"/>
                  <a:pt x="9706" y="5020"/>
                  <a:pt x="8091" y="5012"/>
                </a:cubicBezTo>
                <a:close/>
                <a:moveTo>
                  <a:pt x="5585" y="5892"/>
                </a:moveTo>
                <a:lnTo>
                  <a:pt x="8101" y="5892"/>
                </a:lnTo>
                <a:lnTo>
                  <a:pt x="10612" y="5892"/>
                </a:lnTo>
                <a:lnTo>
                  <a:pt x="10818" y="6036"/>
                </a:lnTo>
                <a:lnTo>
                  <a:pt x="11018" y="6180"/>
                </a:lnTo>
                <a:lnTo>
                  <a:pt x="11018" y="7663"/>
                </a:lnTo>
                <a:lnTo>
                  <a:pt x="11018" y="9145"/>
                </a:lnTo>
                <a:lnTo>
                  <a:pt x="10818" y="9289"/>
                </a:lnTo>
                <a:lnTo>
                  <a:pt x="10612" y="9433"/>
                </a:lnTo>
                <a:lnTo>
                  <a:pt x="8101" y="9433"/>
                </a:lnTo>
                <a:lnTo>
                  <a:pt x="5585" y="9433"/>
                </a:lnTo>
                <a:lnTo>
                  <a:pt x="5384" y="9289"/>
                </a:lnTo>
                <a:lnTo>
                  <a:pt x="5178" y="9145"/>
                </a:lnTo>
                <a:lnTo>
                  <a:pt x="5178" y="7663"/>
                </a:lnTo>
                <a:lnTo>
                  <a:pt x="5178" y="6180"/>
                </a:lnTo>
                <a:lnTo>
                  <a:pt x="5384" y="6036"/>
                </a:lnTo>
                <a:lnTo>
                  <a:pt x="5585" y="5892"/>
                </a:lnTo>
                <a:close/>
                <a:moveTo>
                  <a:pt x="15649" y="7293"/>
                </a:moveTo>
                <a:cubicBezTo>
                  <a:pt x="14024" y="7293"/>
                  <a:pt x="13771" y="7362"/>
                  <a:pt x="13771" y="7829"/>
                </a:cubicBezTo>
                <a:cubicBezTo>
                  <a:pt x="13771" y="8296"/>
                  <a:pt x="14024" y="8369"/>
                  <a:pt x="15649" y="8369"/>
                </a:cubicBezTo>
                <a:cubicBezTo>
                  <a:pt x="17275" y="8369"/>
                  <a:pt x="17522" y="8296"/>
                  <a:pt x="17522" y="7829"/>
                </a:cubicBezTo>
                <a:cubicBezTo>
                  <a:pt x="17522" y="7362"/>
                  <a:pt x="17275" y="7293"/>
                  <a:pt x="15649" y="7293"/>
                </a:cubicBezTo>
                <a:close/>
                <a:moveTo>
                  <a:pt x="15320" y="9481"/>
                </a:moveTo>
                <a:cubicBezTo>
                  <a:pt x="14106" y="9488"/>
                  <a:pt x="13599" y="9805"/>
                  <a:pt x="13910" y="10387"/>
                </a:cubicBezTo>
                <a:cubicBezTo>
                  <a:pt x="14086" y="10716"/>
                  <a:pt x="14540" y="10804"/>
                  <a:pt x="15742" y="10742"/>
                </a:cubicBezTo>
                <a:cubicBezTo>
                  <a:pt x="17051" y="10674"/>
                  <a:pt x="17337" y="10562"/>
                  <a:pt x="17337" y="10121"/>
                </a:cubicBezTo>
                <a:cubicBezTo>
                  <a:pt x="17337" y="9689"/>
                  <a:pt x="17047" y="9565"/>
                  <a:pt x="15881" y="9496"/>
                </a:cubicBezTo>
                <a:cubicBezTo>
                  <a:pt x="15679" y="9484"/>
                  <a:pt x="15493" y="9480"/>
                  <a:pt x="15320" y="9481"/>
                </a:cubicBezTo>
                <a:close/>
                <a:moveTo>
                  <a:pt x="4021" y="16183"/>
                </a:moveTo>
                <a:lnTo>
                  <a:pt x="4021" y="16948"/>
                </a:lnTo>
                <a:cubicBezTo>
                  <a:pt x="4021" y="17368"/>
                  <a:pt x="4136" y="17796"/>
                  <a:pt x="4278" y="17898"/>
                </a:cubicBezTo>
                <a:cubicBezTo>
                  <a:pt x="4420" y="18000"/>
                  <a:pt x="7416" y="18049"/>
                  <a:pt x="10936" y="18009"/>
                </a:cubicBezTo>
                <a:lnTo>
                  <a:pt x="17337" y="17935"/>
                </a:lnTo>
                <a:lnTo>
                  <a:pt x="17455" y="17059"/>
                </a:lnTo>
                <a:lnTo>
                  <a:pt x="17574" y="16183"/>
                </a:lnTo>
                <a:lnTo>
                  <a:pt x="10797" y="16183"/>
                </a:lnTo>
                <a:lnTo>
                  <a:pt x="4021" y="16183"/>
                </a:lnTo>
                <a:close/>
              </a:path>
            </a:pathLst>
          </a:custGeom>
          <a:ln w="12700">
            <a:miter lim="400000"/>
          </a:ln>
        </p:spPr>
      </p:pic>
      <p:cxnSp>
        <p:nvCxnSpPr>
          <p:cNvPr id="18" name="Chrome Arrow"/>
          <p:cNvCxnSpPr>
            <a:cxnSpLocks/>
          </p:cNvCxnSpPr>
          <p:nvPr/>
        </p:nvCxnSpPr>
        <p:spPr>
          <a:xfrm flipV="1">
            <a:off x="5506278" y="3401946"/>
            <a:ext cx="1553741" cy="1"/>
          </a:xfrm>
          <a:prstGeom prst="straightConnector1">
            <a:avLst/>
          </a:prstGeom>
          <a:ln w="57150">
            <a:solidFill>
              <a:schemeClr val="dk1"/>
            </a:solidFill>
            <a:headEnd type="triangle"/>
            <a:tailEnd type="none" w="med" len="med"/>
          </a:ln>
        </p:spPr>
        <p:style>
          <a:lnRef idx="3">
            <a:schemeClr val="dk1"/>
          </a:lnRef>
          <a:fillRef idx="0">
            <a:schemeClr val="dk1"/>
          </a:fillRef>
          <a:effectRef idx="2">
            <a:schemeClr val="dk1"/>
          </a:effectRef>
          <a:fontRef idx="minor">
            <a:schemeClr val="tx1"/>
          </a:fontRef>
        </p:style>
      </p:cxnSp>
      <p:pic>
        <p:nvPicPr>
          <p:cNvPr id="17" name="Chrome Icon" descr="http://downloadicons.net/sites/default/files/google-chrome-icon-63602.png"/>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437666" y="2875562"/>
            <a:ext cx="1043609" cy="104360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633222" y="279923"/>
            <a:ext cx="5299849" cy="769441"/>
          </a:xfrm>
          <a:prstGeom prst="rect">
            <a:avLst/>
          </a:prstGeom>
        </p:spPr>
        <p:txBody>
          <a:bodyPr wrap="none">
            <a:spAutoFit/>
          </a:bodyPr>
          <a:lstStyle/>
          <a:p>
            <a:r>
              <a:rPr lang="en-US" sz="4400" dirty="0">
                <a:latin typeface="Roboto"/>
              </a:rPr>
              <a:t>Emergent Behaviors</a:t>
            </a:r>
          </a:p>
        </p:txBody>
      </p:sp>
    </p:spTree>
    <p:extLst>
      <p:ext uri="{BB962C8B-B14F-4D97-AF65-F5344CB8AC3E}">
        <p14:creationId xmlns:p14="http://schemas.microsoft.com/office/powerpoint/2010/main" val="34864197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png"/>
          <p:cNvPicPr>
            <a:picLocks noChangeAspect="1"/>
          </p:cNvPicPr>
          <p:nvPr/>
        </p:nvPicPr>
        <p:blipFill>
          <a:blip r:embed="rId2">
            <a:extLst/>
          </a:blip>
          <a:srcRect l="14981" t="1152" r="14976" b="1113"/>
          <a:stretch>
            <a:fillRect/>
          </a:stretch>
        </p:blipFill>
        <p:spPr>
          <a:xfrm>
            <a:off x="5632256" y="2854570"/>
            <a:ext cx="830946" cy="1159482"/>
          </a:xfrm>
          <a:custGeom>
            <a:avLst/>
            <a:gdLst/>
            <a:ahLst/>
            <a:cxnLst>
              <a:cxn ang="0">
                <a:pos x="wd2" y="hd2"/>
              </a:cxn>
              <a:cxn ang="5400000">
                <a:pos x="wd2" y="hd2"/>
              </a:cxn>
              <a:cxn ang="10800000">
                <a:pos x="wd2" y="hd2"/>
              </a:cxn>
              <a:cxn ang="16200000">
                <a:pos x="wd2" y="hd2"/>
              </a:cxn>
            </a:cxnLst>
            <a:rect l="0" t="0" r="r" b="b"/>
            <a:pathLst>
              <a:path w="21546" h="21598" extrusionOk="0">
                <a:moveTo>
                  <a:pt x="14389" y="0"/>
                </a:moveTo>
                <a:cubicBezTo>
                  <a:pt x="13338" y="-1"/>
                  <a:pt x="12083" y="1"/>
                  <a:pt x="10602" y="7"/>
                </a:cubicBezTo>
                <a:cubicBezTo>
                  <a:pt x="3084" y="38"/>
                  <a:pt x="2505" y="58"/>
                  <a:pt x="1921" y="266"/>
                </a:cubicBezTo>
                <a:cubicBezTo>
                  <a:pt x="1202" y="523"/>
                  <a:pt x="551" y="1082"/>
                  <a:pt x="233" y="1722"/>
                </a:cubicBezTo>
                <a:cubicBezTo>
                  <a:pt x="57" y="2077"/>
                  <a:pt x="8" y="3887"/>
                  <a:pt x="2" y="10742"/>
                </a:cubicBezTo>
                <a:cubicBezTo>
                  <a:pt x="-6" y="20465"/>
                  <a:pt x="-54" y="20062"/>
                  <a:pt x="1252" y="20888"/>
                </a:cubicBezTo>
                <a:cubicBezTo>
                  <a:pt x="1654" y="21143"/>
                  <a:pt x="2259" y="21401"/>
                  <a:pt x="2595" y="21465"/>
                </a:cubicBezTo>
                <a:cubicBezTo>
                  <a:pt x="3050" y="21552"/>
                  <a:pt x="6879" y="21597"/>
                  <a:pt x="10715" y="21598"/>
                </a:cubicBezTo>
                <a:cubicBezTo>
                  <a:pt x="14550" y="21599"/>
                  <a:pt x="18392" y="21555"/>
                  <a:pt x="18870" y="21469"/>
                </a:cubicBezTo>
                <a:cubicBezTo>
                  <a:pt x="19860" y="21290"/>
                  <a:pt x="21113" y="20441"/>
                  <a:pt x="21366" y="19776"/>
                </a:cubicBezTo>
                <a:cubicBezTo>
                  <a:pt x="21489" y="19454"/>
                  <a:pt x="21545" y="16554"/>
                  <a:pt x="21546" y="10671"/>
                </a:cubicBezTo>
                <a:lnTo>
                  <a:pt x="21546" y="2037"/>
                </a:lnTo>
                <a:lnTo>
                  <a:pt x="21119" y="1419"/>
                </a:lnTo>
                <a:cubicBezTo>
                  <a:pt x="20682" y="789"/>
                  <a:pt x="20045" y="365"/>
                  <a:pt x="19159" y="114"/>
                </a:cubicBezTo>
                <a:cubicBezTo>
                  <a:pt x="18884" y="37"/>
                  <a:pt x="17542" y="3"/>
                  <a:pt x="14389" y="0"/>
                </a:cubicBezTo>
                <a:close/>
                <a:moveTo>
                  <a:pt x="10771" y="1050"/>
                </a:moveTo>
                <a:cubicBezTo>
                  <a:pt x="14549" y="1050"/>
                  <a:pt x="18327" y="1202"/>
                  <a:pt x="18942" y="1512"/>
                </a:cubicBezTo>
                <a:cubicBezTo>
                  <a:pt x="19775" y="1931"/>
                  <a:pt x="19776" y="1948"/>
                  <a:pt x="19776" y="10634"/>
                </a:cubicBezTo>
                <a:cubicBezTo>
                  <a:pt x="19776" y="18722"/>
                  <a:pt x="19729" y="19365"/>
                  <a:pt x="19092" y="19779"/>
                </a:cubicBezTo>
                <a:cubicBezTo>
                  <a:pt x="18500" y="20164"/>
                  <a:pt x="17340" y="20227"/>
                  <a:pt x="10704" y="20227"/>
                </a:cubicBezTo>
                <a:cubicBezTo>
                  <a:pt x="3725" y="20227"/>
                  <a:pt x="2952" y="20182"/>
                  <a:pt x="2389" y="19735"/>
                </a:cubicBezTo>
                <a:cubicBezTo>
                  <a:pt x="1839" y="19298"/>
                  <a:pt x="1767" y="18262"/>
                  <a:pt x="1767" y="10586"/>
                </a:cubicBezTo>
                <a:cubicBezTo>
                  <a:pt x="1767" y="1948"/>
                  <a:pt x="1768" y="1930"/>
                  <a:pt x="2600" y="1512"/>
                </a:cubicBezTo>
                <a:cubicBezTo>
                  <a:pt x="3215" y="1202"/>
                  <a:pt x="6994" y="1050"/>
                  <a:pt x="10771" y="1050"/>
                </a:cubicBezTo>
                <a:close/>
                <a:moveTo>
                  <a:pt x="4772" y="2440"/>
                </a:moveTo>
                <a:cubicBezTo>
                  <a:pt x="4272" y="2440"/>
                  <a:pt x="4021" y="2620"/>
                  <a:pt x="4021" y="2979"/>
                </a:cubicBezTo>
                <a:cubicBezTo>
                  <a:pt x="4021" y="3339"/>
                  <a:pt x="4272" y="3519"/>
                  <a:pt x="4772" y="3519"/>
                </a:cubicBezTo>
                <a:cubicBezTo>
                  <a:pt x="5272" y="3519"/>
                  <a:pt x="5523" y="3339"/>
                  <a:pt x="5523" y="2979"/>
                </a:cubicBezTo>
                <a:cubicBezTo>
                  <a:pt x="5523" y="2620"/>
                  <a:pt x="5272" y="2440"/>
                  <a:pt x="4772" y="2440"/>
                </a:cubicBezTo>
                <a:close/>
                <a:moveTo>
                  <a:pt x="15022" y="4968"/>
                </a:moveTo>
                <a:cubicBezTo>
                  <a:pt x="14160" y="4996"/>
                  <a:pt x="13771" y="5233"/>
                  <a:pt x="13771" y="5703"/>
                </a:cubicBezTo>
                <a:cubicBezTo>
                  <a:pt x="13771" y="6129"/>
                  <a:pt x="14057" y="6214"/>
                  <a:pt x="15474" y="6214"/>
                </a:cubicBezTo>
                <a:cubicBezTo>
                  <a:pt x="16660" y="6214"/>
                  <a:pt x="17239" y="6086"/>
                  <a:pt x="17394" y="5796"/>
                </a:cubicBezTo>
                <a:cubicBezTo>
                  <a:pt x="17684" y="5252"/>
                  <a:pt x="17494" y="5140"/>
                  <a:pt x="16045" y="5009"/>
                </a:cubicBezTo>
                <a:cubicBezTo>
                  <a:pt x="15650" y="4973"/>
                  <a:pt x="15309" y="4959"/>
                  <a:pt x="15022" y="4968"/>
                </a:cubicBezTo>
                <a:close/>
                <a:moveTo>
                  <a:pt x="8091" y="5012"/>
                </a:moveTo>
                <a:cubicBezTo>
                  <a:pt x="6475" y="5005"/>
                  <a:pt x="4944" y="5025"/>
                  <a:pt x="4679" y="5075"/>
                </a:cubicBezTo>
                <a:cubicBezTo>
                  <a:pt x="4090" y="5186"/>
                  <a:pt x="4021" y="5592"/>
                  <a:pt x="4021" y="8893"/>
                </a:cubicBezTo>
                <a:cubicBezTo>
                  <a:pt x="4021" y="10927"/>
                  <a:pt x="4139" y="12675"/>
                  <a:pt x="4283" y="12778"/>
                </a:cubicBezTo>
                <a:cubicBezTo>
                  <a:pt x="4427" y="12882"/>
                  <a:pt x="6238" y="12935"/>
                  <a:pt x="8312" y="12893"/>
                </a:cubicBezTo>
                <a:lnTo>
                  <a:pt x="12083" y="12815"/>
                </a:lnTo>
                <a:lnTo>
                  <a:pt x="12192" y="8975"/>
                </a:lnTo>
                <a:cubicBezTo>
                  <a:pt x="12249" y="6863"/>
                  <a:pt x="12162" y="5123"/>
                  <a:pt x="12001" y="5108"/>
                </a:cubicBezTo>
                <a:cubicBezTo>
                  <a:pt x="11405" y="5055"/>
                  <a:pt x="9706" y="5020"/>
                  <a:pt x="8091" y="5012"/>
                </a:cubicBezTo>
                <a:close/>
                <a:moveTo>
                  <a:pt x="5585" y="5892"/>
                </a:moveTo>
                <a:lnTo>
                  <a:pt x="8101" y="5892"/>
                </a:lnTo>
                <a:lnTo>
                  <a:pt x="10612" y="5892"/>
                </a:lnTo>
                <a:lnTo>
                  <a:pt x="10818" y="6036"/>
                </a:lnTo>
                <a:lnTo>
                  <a:pt x="11018" y="6180"/>
                </a:lnTo>
                <a:lnTo>
                  <a:pt x="11018" y="7663"/>
                </a:lnTo>
                <a:lnTo>
                  <a:pt x="11018" y="9145"/>
                </a:lnTo>
                <a:lnTo>
                  <a:pt x="10818" y="9289"/>
                </a:lnTo>
                <a:lnTo>
                  <a:pt x="10612" y="9433"/>
                </a:lnTo>
                <a:lnTo>
                  <a:pt x="8101" y="9433"/>
                </a:lnTo>
                <a:lnTo>
                  <a:pt x="5585" y="9433"/>
                </a:lnTo>
                <a:lnTo>
                  <a:pt x="5384" y="9289"/>
                </a:lnTo>
                <a:lnTo>
                  <a:pt x="5178" y="9145"/>
                </a:lnTo>
                <a:lnTo>
                  <a:pt x="5178" y="7663"/>
                </a:lnTo>
                <a:lnTo>
                  <a:pt x="5178" y="6180"/>
                </a:lnTo>
                <a:lnTo>
                  <a:pt x="5384" y="6036"/>
                </a:lnTo>
                <a:lnTo>
                  <a:pt x="5585" y="5892"/>
                </a:lnTo>
                <a:close/>
                <a:moveTo>
                  <a:pt x="15649" y="7293"/>
                </a:moveTo>
                <a:cubicBezTo>
                  <a:pt x="14024" y="7293"/>
                  <a:pt x="13771" y="7362"/>
                  <a:pt x="13771" y="7829"/>
                </a:cubicBezTo>
                <a:cubicBezTo>
                  <a:pt x="13771" y="8296"/>
                  <a:pt x="14024" y="8369"/>
                  <a:pt x="15649" y="8369"/>
                </a:cubicBezTo>
                <a:cubicBezTo>
                  <a:pt x="17275" y="8369"/>
                  <a:pt x="17522" y="8296"/>
                  <a:pt x="17522" y="7829"/>
                </a:cubicBezTo>
                <a:cubicBezTo>
                  <a:pt x="17522" y="7362"/>
                  <a:pt x="17275" y="7293"/>
                  <a:pt x="15649" y="7293"/>
                </a:cubicBezTo>
                <a:close/>
                <a:moveTo>
                  <a:pt x="15320" y="9481"/>
                </a:moveTo>
                <a:cubicBezTo>
                  <a:pt x="14106" y="9488"/>
                  <a:pt x="13599" y="9805"/>
                  <a:pt x="13910" y="10387"/>
                </a:cubicBezTo>
                <a:cubicBezTo>
                  <a:pt x="14086" y="10716"/>
                  <a:pt x="14540" y="10804"/>
                  <a:pt x="15742" y="10742"/>
                </a:cubicBezTo>
                <a:cubicBezTo>
                  <a:pt x="17051" y="10674"/>
                  <a:pt x="17337" y="10562"/>
                  <a:pt x="17337" y="10121"/>
                </a:cubicBezTo>
                <a:cubicBezTo>
                  <a:pt x="17337" y="9689"/>
                  <a:pt x="17047" y="9565"/>
                  <a:pt x="15881" y="9496"/>
                </a:cubicBezTo>
                <a:cubicBezTo>
                  <a:pt x="15679" y="9484"/>
                  <a:pt x="15493" y="9480"/>
                  <a:pt x="15320" y="9481"/>
                </a:cubicBezTo>
                <a:close/>
                <a:moveTo>
                  <a:pt x="4021" y="16183"/>
                </a:moveTo>
                <a:lnTo>
                  <a:pt x="4021" y="16948"/>
                </a:lnTo>
                <a:cubicBezTo>
                  <a:pt x="4021" y="17368"/>
                  <a:pt x="4136" y="17796"/>
                  <a:pt x="4278" y="17898"/>
                </a:cubicBezTo>
                <a:cubicBezTo>
                  <a:pt x="4420" y="18000"/>
                  <a:pt x="7416" y="18049"/>
                  <a:pt x="10936" y="18009"/>
                </a:cubicBezTo>
                <a:lnTo>
                  <a:pt x="17337" y="17935"/>
                </a:lnTo>
                <a:lnTo>
                  <a:pt x="17455" y="17059"/>
                </a:lnTo>
                <a:lnTo>
                  <a:pt x="17574" y="16183"/>
                </a:lnTo>
                <a:lnTo>
                  <a:pt x="10797" y="16183"/>
                </a:lnTo>
                <a:lnTo>
                  <a:pt x="4021" y="16183"/>
                </a:lnTo>
                <a:close/>
              </a:path>
            </a:pathLst>
          </a:custGeom>
          <a:ln w="12700">
            <a:miter lim="400000"/>
          </a:ln>
        </p:spPr>
      </p:pic>
      <p:cxnSp>
        <p:nvCxnSpPr>
          <p:cNvPr id="4" name="Straight Arrow Connector 3"/>
          <p:cNvCxnSpPr>
            <a:cxnSpLocks/>
          </p:cNvCxnSpPr>
          <p:nvPr/>
        </p:nvCxnSpPr>
        <p:spPr>
          <a:xfrm flipV="1">
            <a:off x="4013492" y="3401946"/>
            <a:ext cx="1553741" cy="1"/>
          </a:xfrm>
          <a:prstGeom prst="straightConnector1">
            <a:avLst/>
          </a:prstGeom>
          <a:ln w="57150">
            <a:solidFill>
              <a:schemeClr val="dk1"/>
            </a:solidFill>
            <a:headEnd type="triangle"/>
            <a:tailEnd type="none" w="med" len="med"/>
          </a:ln>
        </p:spPr>
        <p:style>
          <a:lnRef idx="3">
            <a:schemeClr val="dk1"/>
          </a:lnRef>
          <a:fillRef idx="0">
            <a:schemeClr val="dk1"/>
          </a:fillRef>
          <a:effectRef idx="2">
            <a:schemeClr val="dk1"/>
          </a:effectRef>
          <a:fontRef idx="minor">
            <a:schemeClr val="tx1"/>
          </a:fontRef>
        </p:style>
      </p:cxnSp>
      <p:pic>
        <p:nvPicPr>
          <p:cNvPr id="2052" name="Picture 4" descr="http://downloadicons.net/sites/default/files/google-chrome-icon-63602.pn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944880" y="2875562"/>
            <a:ext cx="1043609" cy="104360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App  Arrow"/>
          <p:cNvCxnSpPr>
            <a:cxnSpLocks/>
          </p:cNvCxnSpPr>
          <p:nvPr/>
        </p:nvCxnSpPr>
        <p:spPr>
          <a:xfrm rot="1800000" flipV="1">
            <a:off x="4039632" y="2398107"/>
            <a:ext cx="1553741" cy="1"/>
          </a:xfrm>
          <a:prstGeom prst="straightConnector1">
            <a:avLst/>
          </a:prstGeom>
          <a:ln w="57150">
            <a:solidFill>
              <a:schemeClr val="dk1"/>
            </a:solidFill>
            <a:headEnd type="triangle"/>
            <a:tailEnd type="none" w="med" len="med"/>
          </a:ln>
        </p:spPr>
        <p:style>
          <a:lnRef idx="3">
            <a:schemeClr val="dk1"/>
          </a:lnRef>
          <a:fillRef idx="0">
            <a:schemeClr val="dk1"/>
          </a:fillRef>
          <a:effectRef idx="2">
            <a:schemeClr val="dk1"/>
          </a:effectRef>
          <a:fontRef idx="minor">
            <a:schemeClr val="tx1"/>
          </a:fontRef>
        </p:style>
      </p:cxnSp>
      <p:pic>
        <p:nvPicPr>
          <p:cNvPr id="18" name="App Icon" descr="https://developer.apple.com/library/content/documentation/UserExperience/Conceptual/OSXHIGuidelines/Art/AppStore8_2x.png"/>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2944880" y="1398704"/>
            <a:ext cx="1094753" cy="1094753"/>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eam Arrow"/>
          <p:cNvCxnSpPr>
            <a:cxnSpLocks/>
          </p:cNvCxnSpPr>
          <p:nvPr/>
        </p:nvCxnSpPr>
        <p:spPr>
          <a:xfrm rot="-1800000" flipV="1">
            <a:off x="4039633" y="4172488"/>
            <a:ext cx="1553741" cy="1"/>
          </a:xfrm>
          <a:prstGeom prst="straightConnector1">
            <a:avLst/>
          </a:prstGeom>
          <a:ln w="57150">
            <a:solidFill>
              <a:schemeClr val="dk1"/>
            </a:solidFill>
            <a:headEnd type="triangle"/>
            <a:tailEnd type="none" w="med" len="med"/>
          </a:ln>
        </p:spPr>
        <p:style>
          <a:lnRef idx="3">
            <a:schemeClr val="dk1"/>
          </a:lnRef>
          <a:fillRef idx="0">
            <a:schemeClr val="dk1"/>
          </a:fillRef>
          <a:effectRef idx="2">
            <a:schemeClr val="dk1"/>
          </a:effectRef>
          <a:fontRef idx="minor">
            <a:schemeClr val="tx1"/>
          </a:fontRef>
        </p:style>
      </p:cxnSp>
      <p:pic>
        <p:nvPicPr>
          <p:cNvPr id="20" name="Stream icon" descr="https://image.freepik.com/free-icon/question-mark-in-a-circle-outline_318-53407.jpg"/>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0" b="100000" l="0" r="100000">
                        <a14:foregroundMark x1="37220" y1="8466" x2="39936" y2="3035"/>
                        <a14:foregroundMark x1="39936" y1="28594" x2="21086" y2="39776"/>
                        <a14:foregroundMark x1="18371" y1="42812" x2="81629" y2="37859"/>
                        <a14:foregroundMark x1="82428" y1="27316" x2="85144" y2="40575"/>
                        <a14:foregroundMark x1="84345" y1="53195" x2="60064" y2="73323"/>
                        <a14:foregroundMark x1="78115" y1="43930" x2="58147" y2="69808"/>
                        <a14:foregroundMark x1="28754" y1="78754" x2="35783" y2="61661"/>
                        <a14:foregroundMark x1="19968" y1="31629" x2="26837" y2="23163"/>
                        <a14:foregroundMark x1="83546" y1="22364" x2="46166" y2="6550"/>
                      </a14:backgroundRemoval>
                    </a14:imgEffect>
                  </a14:imgLayer>
                </a14:imgProps>
              </a:ext>
              <a:ext uri="{28A0092B-C50C-407E-A947-70E740481C1C}">
                <a14:useLocalDpi xmlns:a14="http://schemas.microsoft.com/office/drawing/2010/main" val="0"/>
              </a:ext>
            </a:extLst>
          </a:blip>
          <a:srcRect/>
          <a:stretch>
            <a:fillRect/>
          </a:stretch>
        </p:blipFill>
        <p:spPr bwMode="auto">
          <a:xfrm>
            <a:off x="2944880" y="4502700"/>
            <a:ext cx="999666" cy="999666"/>
          </a:xfrm>
          <a:prstGeom prst="rect">
            <a:avLst/>
          </a:prstGeom>
          <a:noFill/>
          <a:extLst>
            <a:ext uri="{909E8E84-426E-40DD-AFC4-6F175D3DCCD1}">
              <a14:hiddenFill xmlns:a14="http://schemas.microsoft.com/office/drawing/2010/main">
                <a:solidFill>
                  <a:srgbClr val="FFFFFF"/>
                </a:solidFill>
              </a14:hiddenFill>
            </a:ext>
          </a:extLst>
        </p:spPr>
      </p:pic>
      <p:pic>
        <p:nvPicPr>
          <p:cNvPr id="21" name="11.jpg"/>
          <p:cNvPicPr>
            <a:picLocks noChangeAspect="1"/>
          </p:cNvPicPr>
          <p:nvPr/>
        </p:nvPicPr>
        <p:blipFill>
          <a:blip r:embed="rId8">
            <a:extLst/>
          </a:blip>
          <a:stretch>
            <a:fillRect/>
          </a:stretch>
        </p:blipFill>
        <p:spPr>
          <a:xfrm>
            <a:off x="5181898" y="1120519"/>
            <a:ext cx="6440843" cy="4293896"/>
          </a:xfrm>
          <a:prstGeom prst="rect">
            <a:avLst/>
          </a:prstGeom>
          <a:ln w="12700">
            <a:miter lim="400000"/>
          </a:ln>
        </p:spPr>
      </p:pic>
    </p:spTree>
    <p:extLst>
      <p:ext uri="{BB962C8B-B14F-4D97-AF65-F5344CB8AC3E}">
        <p14:creationId xmlns:p14="http://schemas.microsoft.com/office/powerpoint/2010/main" val="372380371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250" fill="hold"/>
                                        <p:tgtEl>
                                          <p:spTgt spid="21"/>
                                        </p:tgtEl>
                                        <p:attrNameLst>
                                          <p:attrName>ppt_w</p:attrName>
                                        </p:attrNameLst>
                                      </p:cBhvr>
                                      <p:tavLst>
                                        <p:tav tm="0">
                                          <p:val>
                                            <p:fltVal val="0"/>
                                          </p:val>
                                        </p:tav>
                                        <p:tav tm="100000">
                                          <p:val>
                                            <p:strVal val="#ppt_w"/>
                                          </p:val>
                                        </p:tav>
                                      </p:tavLst>
                                    </p:anim>
                                    <p:anim calcmode="lin" valueType="num">
                                      <p:cBhvr>
                                        <p:cTn id="8" dur="250" fill="hold"/>
                                        <p:tgtEl>
                                          <p:spTgt spid="21"/>
                                        </p:tgtEl>
                                        <p:attrNameLst>
                                          <p:attrName>ppt_h</p:attrName>
                                        </p:attrNameLst>
                                      </p:cBhvr>
                                      <p:tavLst>
                                        <p:tav tm="0">
                                          <p:val>
                                            <p:fltVal val="0"/>
                                          </p:val>
                                        </p:tav>
                                        <p:tav tm="100000">
                                          <p:val>
                                            <p:strVal val="#ppt_h"/>
                                          </p:val>
                                        </p:tav>
                                      </p:tavLst>
                                    </p:anim>
                                    <p:animEffect transition="in" filter="fade">
                                      <p:cBhvr>
                                        <p:cTn id="9"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png"/>
          <p:cNvPicPr>
            <a:picLocks noChangeAspect="1"/>
          </p:cNvPicPr>
          <p:nvPr/>
        </p:nvPicPr>
        <p:blipFill>
          <a:blip r:embed="rId2">
            <a:extLst/>
          </a:blip>
          <a:srcRect l="14981" t="1152" r="14976" b="1113"/>
          <a:stretch>
            <a:fillRect/>
          </a:stretch>
        </p:blipFill>
        <p:spPr>
          <a:xfrm>
            <a:off x="5632256" y="2854570"/>
            <a:ext cx="830946" cy="1159482"/>
          </a:xfrm>
          <a:custGeom>
            <a:avLst/>
            <a:gdLst/>
            <a:ahLst/>
            <a:cxnLst>
              <a:cxn ang="0">
                <a:pos x="wd2" y="hd2"/>
              </a:cxn>
              <a:cxn ang="5400000">
                <a:pos x="wd2" y="hd2"/>
              </a:cxn>
              <a:cxn ang="10800000">
                <a:pos x="wd2" y="hd2"/>
              </a:cxn>
              <a:cxn ang="16200000">
                <a:pos x="wd2" y="hd2"/>
              </a:cxn>
            </a:cxnLst>
            <a:rect l="0" t="0" r="r" b="b"/>
            <a:pathLst>
              <a:path w="21546" h="21598" extrusionOk="0">
                <a:moveTo>
                  <a:pt x="14389" y="0"/>
                </a:moveTo>
                <a:cubicBezTo>
                  <a:pt x="13338" y="-1"/>
                  <a:pt x="12083" y="1"/>
                  <a:pt x="10602" y="7"/>
                </a:cubicBezTo>
                <a:cubicBezTo>
                  <a:pt x="3084" y="38"/>
                  <a:pt x="2505" y="58"/>
                  <a:pt x="1921" y="266"/>
                </a:cubicBezTo>
                <a:cubicBezTo>
                  <a:pt x="1202" y="523"/>
                  <a:pt x="551" y="1082"/>
                  <a:pt x="233" y="1722"/>
                </a:cubicBezTo>
                <a:cubicBezTo>
                  <a:pt x="57" y="2077"/>
                  <a:pt x="8" y="3887"/>
                  <a:pt x="2" y="10742"/>
                </a:cubicBezTo>
                <a:cubicBezTo>
                  <a:pt x="-6" y="20465"/>
                  <a:pt x="-54" y="20062"/>
                  <a:pt x="1252" y="20888"/>
                </a:cubicBezTo>
                <a:cubicBezTo>
                  <a:pt x="1654" y="21143"/>
                  <a:pt x="2259" y="21401"/>
                  <a:pt x="2595" y="21465"/>
                </a:cubicBezTo>
                <a:cubicBezTo>
                  <a:pt x="3050" y="21552"/>
                  <a:pt x="6879" y="21597"/>
                  <a:pt x="10715" y="21598"/>
                </a:cubicBezTo>
                <a:cubicBezTo>
                  <a:pt x="14550" y="21599"/>
                  <a:pt x="18392" y="21555"/>
                  <a:pt x="18870" y="21469"/>
                </a:cubicBezTo>
                <a:cubicBezTo>
                  <a:pt x="19860" y="21290"/>
                  <a:pt x="21113" y="20441"/>
                  <a:pt x="21366" y="19776"/>
                </a:cubicBezTo>
                <a:cubicBezTo>
                  <a:pt x="21489" y="19454"/>
                  <a:pt x="21545" y="16554"/>
                  <a:pt x="21546" y="10671"/>
                </a:cubicBezTo>
                <a:lnTo>
                  <a:pt x="21546" y="2037"/>
                </a:lnTo>
                <a:lnTo>
                  <a:pt x="21119" y="1419"/>
                </a:lnTo>
                <a:cubicBezTo>
                  <a:pt x="20682" y="789"/>
                  <a:pt x="20045" y="365"/>
                  <a:pt x="19159" y="114"/>
                </a:cubicBezTo>
                <a:cubicBezTo>
                  <a:pt x="18884" y="37"/>
                  <a:pt x="17542" y="3"/>
                  <a:pt x="14389" y="0"/>
                </a:cubicBezTo>
                <a:close/>
                <a:moveTo>
                  <a:pt x="10771" y="1050"/>
                </a:moveTo>
                <a:cubicBezTo>
                  <a:pt x="14549" y="1050"/>
                  <a:pt x="18327" y="1202"/>
                  <a:pt x="18942" y="1512"/>
                </a:cubicBezTo>
                <a:cubicBezTo>
                  <a:pt x="19775" y="1931"/>
                  <a:pt x="19776" y="1948"/>
                  <a:pt x="19776" y="10634"/>
                </a:cubicBezTo>
                <a:cubicBezTo>
                  <a:pt x="19776" y="18722"/>
                  <a:pt x="19729" y="19365"/>
                  <a:pt x="19092" y="19779"/>
                </a:cubicBezTo>
                <a:cubicBezTo>
                  <a:pt x="18500" y="20164"/>
                  <a:pt x="17340" y="20227"/>
                  <a:pt x="10704" y="20227"/>
                </a:cubicBezTo>
                <a:cubicBezTo>
                  <a:pt x="3725" y="20227"/>
                  <a:pt x="2952" y="20182"/>
                  <a:pt x="2389" y="19735"/>
                </a:cubicBezTo>
                <a:cubicBezTo>
                  <a:pt x="1839" y="19298"/>
                  <a:pt x="1767" y="18262"/>
                  <a:pt x="1767" y="10586"/>
                </a:cubicBezTo>
                <a:cubicBezTo>
                  <a:pt x="1767" y="1948"/>
                  <a:pt x="1768" y="1930"/>
                  <a:pt x="2600" y="1512"/>
                </a:cubicBezTo>
                <a:cubicBezTo>
                  <a:pt x="3215" y="1202"/>
                  <a:pt x="6994" y="1050"/>
                  <a:pt x="10771" y="1050"/>
                </a:cubicBezTo>
                <a:close/>
                <a:moveTo>
                  <a:pt x="4772" y="2440"/>
                </a:moveTo>
                <a:cubicBezTo>
                  <a:pt x="4272" y="2440"/>
                  <a:pt x="4021" y="2620"/>
                  <a:pt x="4021" y="2979"/>
                </a:cubicBezTo>
                <a:cubicBezTo>
                  <a:pt x="4021" y="3339"/>
                  <a:pt x="4272" y="3519"/>
                  <a:pt x="4772" y="3519"/>
                </a:cubicBezTo>
                <a:cubicBezTo>
                  <a:pt x="5272" y="3519"/>
                  <a:pt x="5523" y="3339"/>
                  <a:pt x="5523" y="2979"/>
                </a:cubicBezTo>
                <a:cubicBezTo>
                  <a:pt x="5523" y="2620"/>
                  <a:pt x="5272" y="2440"/>
                  <a:pt x="4772" y="2440"/>
                </a:cubicBezTo>
                <a:close/>
                <a:moveTo>
                  <a:pt x="15022" y="4968"/>
                </a:moveTo>
                <a:cubicBezTo>
                  <a:pt x="14160" y="4996"/>
                  <a:pt x="13771" y="5233"/>
                  <a:pt x="13771" y="5703"/>
                </a:cubicBezTo>
                <a:cubicBezTo>
                  <a:pt x="13771" y="6129"/>
                  <a:pt x="14057" y="6214"/>
                  <a:pt x="15474" y="6214"/>
                </a:cubicBezTo>
                <a:cubicBezTo>
                  <a:pt x="16660" y="6214"/>
                  <a:pt x="17239" y="6086"/>
                  <a:pt x="17394" y="5796"/>
                </a:cubicBezTo>
                <a:cubicBezTo>
                  <a:pt x="17684" y="5252"/>
                  <a:pt x="17494" y="5140"/>
                  <a:pt x="16045" y="5009"/>
                </a:cubicBezTo>
                <a:cubicBezTo>
                  <a:pt x="15650" y="4973"/>
                  <a:pt x="15309" y="4959"/>
                  <a:pt x="15022" y="4968"/>
                </a:cubicBezTo>
                <a:close/>
                <a:moveTo>
                  <a:pt x="8091" y="5012"/>
                </a:moveTo>
                <a:cubicBezTo>
                  <a:pt x="6475" y="5005"/>
                  <a:pt x="4944" y="5025"/>
                  <a:pt x="4679" y="5075"/>
                </a:cubicBezTo>
                <a:cubicBezTo>
                  <a:pt x="4090" y="5186"/>
                  <a:pt x="4021" y="5592"/>
                  <a:pt x="4021" y="8893"/>
                </a:cubicBezTo>
                <a:cubicBezTo>
                  <a:pt x="4021" y="10927"/>
                  <a:pt x="4139" y="12675"/>
                  <a:pt x="4283" y="12778"/>
                </a:cubicBezTo>
                <a:cubicBezTo>
                  <a:pt x="4427" y="12882"/>
                  <a:pt x="6238" y="12935"/>
                  <a:pt x="8312" y="12893"/>
                </a:cubicBezTo>
                <a:lnTo>
                  <a:pt x="12083" y="12815"/>
                </a:lnTo>
                <a:lnTo>
                  <a:pt x="12192" y="8975"/>
                </a:lnTo>
                <a:cubicBezTo>
                  <a:pt x="12249" y="6863"/>
                  <a:pt x="12162" y="5123"/>
                  <a:pt x="12001" y="5108"/>
                </a:cubicBezTo>
                <a:cubicBezTo>
                  <a:pt x="11405" y="5055"/>
                  <a:pt x="9706" y="5020"/>
                  <a:pt x="8091" y="5012"/>
                </a:cubicBezTo>
                <a:close/>
                <a:moveTo>
                  <a:pt x="5585" y="5892"/>
                </a:moveTo>
                <a:lnTo>
                  <a:pt x="8101" y="5892"/>
                </a:lnTo>
                <a:lnTo>
                  <a:pt x="10612" y="5892"/>
                </a:lnTo>
                <a:lnTo>
                  <a:pt x="10818" y="6036"/>
                </a:lnTo>
                <a:lnTo>
                  <a:pt x="11018" y="6180"/>
                </a:lnTo>
                <a:lnTo>
                  <a:pt x="11018" y="7663"/>
                </a:lnTo>
                <a:lnTo>
                  <a:pt x="11018" y="9145"/>
                </a:lnTo>
                <a:lnTo>
                  <a:pt x="10818" y="9289"/>
                </a:lnTo>
                <a:lnTo>
                  <a:pt x="10612" y="9433"/>
                </a:lnTo>
                <a:lnTo>
                  <a:pt x="8101" y="9433"/>
                </a:lnTo>
                <a:lnTo>
                  <a:pt x="5585" y="9433"/>
                </a:lnTo>
                <a:lnTo>
                  <a:pt x="5384" y="9289"/>
                </a:lnTo>
                <a:lnTo>
                  <a:pt x="5178" y="9145"/>
                </a:lnTo>
                <a:lnTo>
                  <a:pt x="5178" y="7663"/>
                </a:lnTo>
                <a:lnTo>
                  <a:pt x="5178" y="6180"/>
                </a:lnTo>
                <a:lnTo>
                  <a:pt x="5384" y="6036"/>
                </a:lnTo>
                <a:lnTo>
                  <a:pt x="5585" y="5892"/>
                </a:lnTo>
                <a:close/>
                <a:moveTo>
                  <a:pt x="15649" y="7293"/>
                </a:moveTo>
                <a:cubicBezTo>
                  <a:pt x="14024" y="7293"/>
                  <a:pt x="13771" y="7362"/>
                  <a:pt x="13771" y="7829"/>
                </a:cubicBezTo>
                <a:cubicBezTo>
                  <a:pt x="13771" y="8296"/>
                  <a:pt x="14024" y="8369"/>
                  <a:pt x="15649" y="8369"/>
                </a:cubicBezTo>
                <a:cubicBezTo>
                  <a:pt x="17275" y="8369"/>
                  <a:pt x="17522" y="8296"/>
                  <a:pt x="17522" y="7829"/>
                </a:cubicBezTo>
                <a:cubicBezTo>
                  <a:pt x="17522" y="7362"/>
                  <a:pt x="17275" y="7293"/>
                  <a:pt x="15649" y="7293"/>
                </a:cubicBezTo>
                <a:close/>
                <a:moveTo>
                  <a:pt x="15320" y="9481"/>
                </a:moveTo>
                <a:cubicBezTo>
                  <a:pt x="14106" y="9488"/>
                  <a:pt x="13599" y="9805"/>
                  <a:pt x="13910" y="10387"/>
                </a:cubicBezTo>
                <a:cubicBezTo>
                  <a:pt x="14086" y="10716"/>
                  <a:pt x="14540" y="10804"/>
                  <a:pt x="15742" y="10742"/>
                </a:cubicBezTo>
                <a:cubicBezTo>
                  <a:pt x="17051" y="10674"/>
                  <a:pt x="17337" y="10562"/>
                  <a:pt x="17337" y="10121"/>
                </a:cubicBezTo>
                <a:cubicBezTo>
                  <a:pt x="17337" y="9689"/>
                  <a:pt x="17047" y="9565"/>
                  <a:pt x="15881" y="9496"/>
                </a:cubicBezTo>
                <a:cubicBezTo>
                  <a:pt x="15679" y="9484"/>
                  <a:pt x="15493" y="9480"/>
                  <a:pt x="15320" y="9481"/>
                </a:cubicBezTo>
                <a:close/>
                <a:moveTo>
                  <a:pt x="4021" y="16183"/>
                </a:moveTo>
                <a:lnTo>
                  <a:pt x="4021" y="16948"/>
                </a:lnTo>
                <a:cubicBezTo>
                  <a:pt x="4021" y="17368"/>
                  <a:pt x="4136" y="17796"/>
                  <a:pt x="4278" y="17898"/>
                </a:cubicBezTo>
                <a:cubicBezTo>
                  <a:pt x="4420" y="18000"/>
                  <a:pt x="7416" y="18049"/>
                  <a:pt x="10936" y="18009"/>
                </a:cubicBezTo>
                <a:lnTo>
                  <a:pt x="17337" y="17935"/>
                </a:lnTo>
                <a:lnTo>
                  <a:pt x="17455" y="17059"/>
                </a:lnTo>
                <a:lnTo>
                  <a:pt x="17574" y="16183"/>
                </a:lnTo>
                <a:lnTo>
                  <a:pt x="10797" y="16183"/>
                </a:lnTo>
                <a:lnTo>
                  <a:pt x="4021" y="16183"/>
                </a:lnTo>
                <a:close/>
              </a:path>
            </a:pathLst>
          </a:custGeom>
          <a:ln w="12700">
            <a:miter lim="400000"/>
          </a:ln>
        </p:spPr>
      </p:pic>
      <p:cxnSp>
        <p:nvCxnSpPr>
          <p:cNvPr id="4" name="Straight Arrow Connector 3"/>
          <p:cNvCxnSpPr>
            <a:cxnSpLocks/>
          </p:cNvCxnSpPr>
          <p:nvPr/>
        </p:nvCxnSpPr>
        <p:spPr>
          <a:xfrm flipV="1">
            <a:off x="4013492" y="3401946"/>
            <a:ext cx="1553741" cy="1"/>
          </a:xfrm>
          <a:prstGeom prst="straightConnector1">
            <a:avLst/>
          </a:prstGeom>
          <a:ln w="57150">
            <a:solidFill>
              <a:schemeClr val="dk1"/>
            </a:solidFill>
            <a:headEnd type="triangle"/>
            <a:tailEnd type="none" w="med" len="med"/>
          </a:ln>
        </p:spPr>
        <p:style>
          <a:lnRef idx="3">
            <a:schemeClr val="dk1"/>
          </a:lnRef>
          <a:fillRef idx="0">
            <a:schemeClr val="dk1"/>
          </a:fillRef>
          <a:effectRef idx="2">
            <a:schemeClr val="dk1"/>
          </a:effectRef>
          <a:fontRef idx="minor">
            <a:schemeClr val="tx1"/>
          </a:fontRef>
        </p:style>
      </p:cxnSp>
      <p:pic>
        <p:nvPicPr>
          <p:cNvPr id="2052" name="Picture 4" descr="http://downloadicons.net/sites/default/files/google-chrome-icon-63602.pn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944880" y="2875562"/>
            <a:ext cx="1043609" cy="104360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App  Arrow"/>
          <p:cNvCxnSpPr>
            <a:cxnSpLocks/>
          </p:cNvCxnSpPr>
          <p:nvPr/>
        </p:nvCxnSpPr>
        <p:spPr>
          <a:xfrm rot="1800000" flipV="1">
            <a:off x="4039632" y="2398107"/>
            <a:ext cx="1553741" cy="1"/>
          </a:xfrm>
          <a:prstGeom prst="straightConnector1">
            <a:avLst/>
          </a:prstGeom>
          <a:ln w="57150">
            <a:solidFill>
              <a:schemeClr val="dk1"/>
            </a:solidFill>
            <a:headEnd type="triangle"/>
            <a:tailEnd type="none" w="med" len="med"/>
          </a:ln>
        </p:spPr>
        <p:style>
          <a:lnRef idx="3">
            <a:schemeClr val="dk1"/>
          </a:lnRef>
          <a:fillRef idx="0">
            <a:schemeClr val="dk1"/>
          </a:fillRef>
          <a:effectRef idx="2">
            <a:schemeClr val="dk1"/>
          </a:effectRef>
          <a:fontRef idx="minor">
            <a:schemeClr val="tx1"/>
          </a:fontRef>
        </p:style>
      </p:cxnSp>
      <p:pic>
        <p:nvPicPr>
          <p:cNvPr id="18" name="App Icon" descr="https://developer.apple.com/library/content/documentation/UserExperience/Conceptual/OSXHIGuidelines/Art/AppStore8_2x.png"/>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2944880" y="1398704"/>
            <a:ext cx="1094753" cy="1094753"/>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eam Arrow"/>
          <p:cNvCxnSpPr>
            <a:cxnSpLocks/>
          </p:cNvCxnSpPr>
          <p:nvPr/>
        </p:nvCxnSpPr>
        <p:spPr>
          <a:xfrm rot="-1800000" flipV="1">
            <a:off x="4039633" y="4172488"/>
            <a:ext cx="1553741" cy="1"/>
          </a:xfrm>
          <a:prstGeom prst="straightConnector1">
            <a:avLst/>
          </a:prstGeom>
          <a:ln w="57150">
            <a:solidFill>
              <a:schemeClr val="dk1"/>
            </a:solidFill>
            <a:headEnd type="triangle"/>
            <a:tailEnd type="none" w="med" len="med"/>
          </a:ln>
        </p:spPr>
        <p:style>
          <a:lnRef idx="3">
            <a:schemeClr val="dk1"/>
          </a:lnRef>
          <a:fillRef idx="0">
            <a:schemeClr val="dk1"/>
          </a:fillRef>
          <a:effectRef idx="2">
            <a:schemeClr val="dk1"/>
          </a:effectRef>
          <a:fontRef idx="minor">
            <a:schemeClr val="tx1"/>
          </a:fontRef>
        </p:style>
      </p:cxnSp>
      <p:pic>
        <p:nvPicPr>
          <p:cNvPr id="20" name="Stream icon" descr="https://image.freepik.com/free-icon/question-mark-in-a-circle-outline_318-53407.jpg"/>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0" b="100000" l="0" r="100000">
                        <a14:foregroundMark x1="37220" y1="8466" x2="39936" y2="3035"/>
                        <a14:foregroundMark x1="39936" y1="28594" x2="21086" y2="39776"/>
                        <a14:foregroundMark x1="18371" y1="42812" x2="81629" y2="37859"/>
                        <a14:foregroundMark x1="82428" y1="27316" x2="85144" y2="40575"/>
                        <a14:foregroundMark x1="84345" y1="53195" x2="60064" y2="73323"/>
                        <a14:foregroundMark x1="78115" y1="43930" x2="58147" y2="69808"/>
                        <a14:foregroundMark x1="28754" y1="78754" x2="35783" y2="61661"/>
                        <a14:foregroundMark x1="19968" y1="31629" x2="26837" y2="23163"/>
                        <a14:foregroundMark x1="83546" y1="22364" x2="46166" y2="6550"/>
                      </a14:backgroundRemoval>
                    </a14:imgEffect>
                  </a14:imgLayer>
                </a14:imgProps>
              </a:ext>
              <a:ext uri="{28A0092B-C50C-407E-A947-70E740481C1C}">
                <a14:useLocalDpi xmlns:a14="http://schemas.microsoft.com/office/drawing/2010/main" val="0"/>
              </a:ext>
            </a:extLst>
          </a:blip>
          <a:srcRect/>
          <a:stretch>
            <a:fillRect/>
          </a:stretch>
        </p:blipFill>
        <p:spPr bwMode="auto">
          <a:xfrm>
            <a:off x="2944880" y="4502700"/>
            <a:ext cx="999666" cy="999666"/>
          </a:xfrm>
          <a:prstGeom prst="rect">
            <a:avLst/>
          </a:prstGeom>
          <a:noFill/>
          <a:extLst>
            <a:ext uri="{909E8E84-426E-40DD-AFC4-6F175D3DCCD1}">
              <a14:hiddenFill xmlns:a14="http://schemas.microsoft.com/office/drawing/2010/main">
                <a:solidFill>
                  <a:srgbClr val="FFFFFF"/>
                </a:solidFill>
              </a14:hiddenFill>
            </a:ext>
          </a:extLst>
        </p:spPr>
      </p:pic>
      <p:pic>
        <p:nvPicPr>
          <p:cNvPr id="21" name="11.jpg"/>
          <p:cNvPicPr>
            <a:picLocks noChangeAspect="1"/>
          </p:cNvPicPr>
          <p:nvPr/>
        </p:nvPicPr>
        <p:blipFill>
          <a:blip r:embed="rId8">
            <a:extLst/>
          </a:blip>
          <a:stretch>
            <a:fillRect/>
          </a:stretch>
        </p:blipFill>
        <p:spPr>
          <a:xfrm>
            <a:off x="7294747" y="606898"/>
            <a:ext cx="1692774" cy="1128516"/>
          </a:xfrm>
          <a:prstGeom prst="rect">
            <a:avLst/>
          </a:prstGeom>
          <a:ln w="12700">
            <a:miter lim="400000"/>
          </a:ln>
        </p:spPr>
      </p:pic>
      <p:pic>
        <p:nvPicPr>
          <p:cNvPr id="10" name="Screen Shot 2016-09-21 at 5.05.29 PM.png"/>
          <p:cNvPicPr>
            <a:picLocks noChangeAspect="1"/>
          </p:cNvPicPr>
          <p:nvPr/>
        </p:nvPicPr>
        <p:blipFill rotWithShape="1">
          <a:blip r:embed="rId9">
            <a:extLst/>
          </a:blip>
          <a:srcRect t="1266"/>
          <a:stretch/>
        </p:blipFill>
        <p:spPr>
          <a:xfrm>
            <a:off x="7294747" y="902728"/>
            <a:ext cx="3870593" cy="5120694"/>
          </a:xfrm>
          <a:prstGeom prst="rect">
            <a:avLst/>
          </a:prstGeom>
          <a:ln w="12700">
            <a:miter lim="400000"/>
          </a:ln>
        </p:spPr>
      </p:pic>
    </p:spTree>
    <p:extLst>
      <p:ext uri="{BB962C8B-B14F-4D97-AF65-F5344CB8AC3E}">
        <p14:creationId xmlns:p14="http://schemas.microsoft.com/office/powerpoint/2010/main" val="189785451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fill="hold"/>
                                        <p:tgtEl>
                                          <p:spTgt spid="10"/>
                                        </p:tgtEl>
                                        <p:attrNameLst>
                                          <p:attrName>ppt_w</p:attrName>
                                        </p:attrNameLst>
                                      </p:cBhvr>
                                      <p:tavLst>
                                        <p:tav tm="0">
                                          <p:val>
                                            <p:fltVal val="0"/>
                                          </p:val>
                                        </p:tav>
                                        <p:tav tm="100000">
                                          <p:val>
                                            <p:strVal val="#ppt_w"/>
                                          </p:val>
                                        </p:tav>
                                      </p:tavLst>
                                    </p:anim>
                                    <p:anim calcmode="lin" valueType="num">
                                      <p:cBhvr>
                                        <p:cTn id="8" dur="250" fill="hold"/>
                                        <p:tgtEl>
                                          <p:spTgt spid="10"/>
                                        </p:tgtEl>
                                        <p:attrNameLst>
                                          <p:attrName>ppt_h</p:attrName>
                                        </p:attrNameLst>
                                      </p:cBhvr>
                                      <p:tavLst>
                                        <p:tav tm="0">
                                          <p:val>
                                            <p:fltVal val="0"/>
                                          </p:val>
                                        </p:tav>
                                        <p:tav tm="100000">
                                          <p:val>
                                            <p:strVal val="#ppt_h"/>
                                          </p:val>
                                        </p:tav>
                                      </p:tavLst>
                                    </p:anim>
                                    <p:animEffect transition="in" filter="fade">
                                      <p:cBhvr>
                                        <p:cTn id="9"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png"/>
          <p:cNvPicPr>
            <a:picLocks noChangeAspect="1"/>
          </p:cNvPicPr>
          <p:nvPr/>
        </p:nvPicPr>
        <p:blipFill>
          <a:blip r:embed="rId4">
            <a:extLst/>
          </a:blip>
          <a:srcRect l="14981" t="1152" r="14976" b="1113"/>
          <a:stretch>
            <a:fillRect/>
          </a:stretch>
        </p:blipFill>
        <p:spPr>
          <a:xfrm>
            <a:off x="5632256" y="2854570"/>
            <a:ext cx="830946" cy="1159482"/>
          </a:xfrm>
          <a:custGeom>
            <a:avLst/>
            <a:gdLst/>
            <a:ahLst/>
            <a:cxnLst>
              <a:cxn ang="0">
                <a:pos x="wd2" y="hd2"/>
              </a:cxn>
              <a:cxn ang="5400000">
                <a:pos x="wd2" y="hd2"/>
              </a:cxn>
              <a:cxn ang="10800000">
                <a:pos x="wd2" y="hd2"/>
              </a:cxn>
              <a:cxn ang="16200000">
                <a:pos x="wd2" y="hd2"/>
              </a:cxn>
            </a:cxnLst>
            <a:rect l="0" t="0" r="r" b="b"/>
            <a:pathLst>
              <a:path w="21546" h="21598" extrusionOk="0">
                <a:moveTo>
                  <a:pt x="14389" y="0"/>
                </a:moveTo>
                <a:cubicBezTo>
                  <a:pt x="13338" y="-1"/>
                  <a:pt x="12083" y="1"/>
                  <a:pt x="10602" y="7"/>
                </a:cubicBezTo>
                <a:cubicBezTo>
                  <a:pt x="3084" y="38"/>
                  <a:pt x="2505" y="58"/>
                  <a:pt x="1921" y="266"/>
                </a:cubicBezTo>
                <a:cubicBezTo>
                  <a:pt x="1202" y="523"/>
                  <a:pt x="551" y="1082"/>
                  <a:pt x="233" y="1722"/>
                </a:cubicBezTo>
                <a:cubicBezTo>
                  <a:pt x="57" y="2077"/>
                  <a:pt x="8" y="3887"/>
                  <a:pt x="2" y="10742"/>
                </a:cubicBezTo>
                <a:cubicBezTo>
                  <a:pt x="-6" y="20465"/>
                  <a:pt x="-54" y="20062"/>
                  <a:pt x="1252" y="20888"/>
                </a:cubicBezTo>
                <a:cubicBezTo>
                  <a:pt x="1654" y="21143"/>
                  <a:pt x="2259" y="21401"/>
                  <a:pt x="2595" y="21465"/>
                </a:cubicBezTo>
                <a:cubicBezTo>
                  <a:pt x="3050" y="21552"/>
                  <a:pt x="6879" y="21597"/>
                  <a:pt x="10715" y="21598"/>
                </a:cubicBezTo>
                <a:cubicBezTo>
                  <a:pt x="14550" y="21599"/>
                  <a:pt x="18392" y="21555"/>
                  <a:pt x="18870" y="21469"/>
                </a:cubicBezTo>
                <a:cubicBezTo>
                  <a:pt x="19860" y="21290"/>
                  <a:pt x="21113" y="20441"/>
                  <a:pt x="21366" y="19776"/>
                </a:cubicBezTo>
                <a:cubicBezTo>
                  <a:pt x="21489" y="19454"/>
                  <a:pt x="21545" y="16554"/>
                  <a:pt x="21546" y="10671"/>
                </a:cubicBezTo>
                <a:lnTo>
                  <a:pt x="21546" y="2037"/>
                </a:lnTo>
                <a:lnTo>
                  <a:pt x="21119" y="1419"/>
                </a:lnTo>
                <a:cubicBezTo>
                  <a:pt x="20682" y="789"/>
                  <a:pt x="20045" y="365"/>
                  <a:pt x="19159" y="114"/>
                </a:cubicBezTo>
                <a:cubicBezTo>
                  <a:pt x="18884" y="37"/>
                  <a:pt x="17542" y="3"/>
                  <a:pt x="14389" y="0"/>
                </a:cubicBezTo>
                <a:close/>
                <a:moveTo>
                  <a:pt x="10771" y="1050"/>
                </a:moveTo>
                <a:cubicBezTo>
                  <a:pt x="14549" y="1050"/>
                  <a:pt x="18327" y="1202"/>
                  <a:pt x="18942" y="1512"/>
                </a:cubicBezTo>
                <a:cubicBezTo>
                  <a:pt x="19775" y="1931"/>
                  <a:pt x="19776" y="1948"/>
                  <a:pt x="19776" y="10634"/>
                </a:cubicBezTo>
                <a:cubicBezTo>
                  <a:pt x="19776" y="18722"/>
                  <a:pt x="19729" y="19365"/>
                  <a:pt x="19092" y="19779"/>
                </a:cubicBezTo>
                <a:cubicBezTo>
                  <a:pt x="18500" y="20164"/>
                  <a:pt x="17340" y="20227"/>
                  <a:pt x="10704" y="20227"/>
                </a:cubicBezTo>
                <a:cubicBezTo>
                  <a:pt x="3725" y="20227"/>
                  <a:pt x="2952" y="20182"/>
                  <a:pt x="2389" y="19735"/>
                </a:cubicBezTo>
                <a:cubicBezTo>
                  <a:pt x="1839" y="19298"/>
                  <a:pt x="1767" y="18262"/>
                  <a:pt x="1767" y="10586"/>
                </a:cubicBezTo>
                <a:cubicBezTo>
                  <a:pt x="1767" y="1948"/>
                  <a:pt x="1768" y="1930"/>
                  <a:pt x="2600" y="1512"/>
                </a:cubicBezTo>
                <a:cubicBezTo>
                  <a:pt x="3215" y="1202"/>
                  <a:pt x="6994" y="1050"/>
                  <a:pt x="10771" y="1050"/>
                </a:cubicBezTo>
                <a:close/>
                <a:moveTo>
                  <a:pt x="4772" y="2440"/>
                </a:moveTo>
                <a:cubicBezTo>
                  <a:pt x="4272" y="2440"/>
                  <a:pt x="4021" y="2620"/>
                  <a:pt x="4021" y="2979"/>
                </a:cubicBezTo>
                <a:cubicBezTo>
                  <a:pt x="4021" y="3339"/>
                  <a:pt x="4272" y="3519"/>
                  <a:pt x="4772" y="3519"/>
                </a:cubicBezTo>
                <a:cubicBezTo>
                  <a:pt x="5272" y="3519"/>
                  <a:pt x="5523" y="3339"/>
                  <a:pt x="5523" y="2979"/>
                </a:cubicBezTo>
                <a:cubicBezTo>
                  <a:pt x="5523" y="2620"/>
                  <a:pt x="5272" y="2440"/>
                  <a:pt x="4772" y="2440"/>
                </a:cubicBezTo>
                <a:close/>
                <a:moveTo>
                  <a:pt x="15022" y="4968"/>
                </a:moveTo>
                <a:cubicBezTo>
                  <a:pt x="14160" y="4996"/>
                  <a:pt x="13771" y="5233"/>
                  <a:pt x="13771" y="5703"/>
                </a:cubicBezTo>
                <a:cubicBezTo>
                  <a:pt x="13771" y="6129"/>
                  <a:pt x="14057" y="6214"/>
                  <a:pt x="15474" y="6214"/>
                </a:cubicBezTo>
                <a:cubicBezTo>
                  <a:pt x="16660" y="6214"/>
                  <a:pt x="17239" y="6086"/>
                  <a:pt x="17394" y="5796"/>
                </a:cubicBezTo>
                <a:cubicBezTo>
                  <a:pt x="17684" y="5252"/>
                  <a:pt x="17494" y="5140"/>
                  <a:pt x="16045" y="5009"/>
                </a:cubicBezTo>
                <a:cubicBezTo>
                  <a:pt x="15650" y="4973"/>
                  <a:pt x="15309" y="4959"/>
                  <a:pt x="15022" y="4968"/>
                </a:cubicBezTo>
                <a:close/>
                <a:moveTo>
                  <a:pt x="8091" y="5012"/>
                </a:moveTo>
                <a:cubicBezTo>
                  <a:pt x="6475" y="5005"/>
                  <a:pt x="4944" y="5025"/>
                  <a:pt x="4679" y="5075"/>
                </a:cubicBezTo>
                <a:cubicBezTo>
                  <a:pt x="4090" y="5186"/>
                  <a:pt x="4021" y="5592"/>
                  <a:pt x="4021" y="8893"/>
                </a:cubicBezTo>
                <a:cubicBezTo>
                  <a:pt x="4021" y="10927"/>
                  <a:pt x="4139" y="12675"/>
                  <a:pt x="4283" y="12778"/>
                </a:cubicBezTo>
                <a:cubicBezTo>
                  <a:pt x="4427" y="12882"/>
                  <a:pt x="6238" y="12935"/>
                  <a:pt x="8312" y="12893"/>
                </a:cubicBezTo>
                <a:lnTo>
                  <a:pt x="12083" y="12815"/>
                </a:lnTo>
                <a:lnTo>
                  <a:pt x="12192" y="8975"/>
                </a:lnTo>
                <a:cubicBezTo>
                  <a:pt x="12249" y="6863"/>
                  <a:pt x="12162" y="5123"/>
                  <a:pt x="12001" y="5108"/>
                </a:cubicBezTo>
                <a:cubicBezTo>
                  <a:pt x="11405" y="5055"/>
                  <a:pt x="9706" y="5020"/>
                  <a:pt x="8091" y="5012"/>
                </a:cubicBezTo>
                <a:close/>
                <a:moveTo>
                  <a:pt x="5585" y="5892"/>
                </a:moveTo>
                <a:lnTo>
                  <a:pt x="8101" y="5892"/>
                </a:lnTo>
                <a:lnTo>
                  <a:pt x="10612" y="5892"/>
                </a:lnTo>
                <a:lnTo>
                  <a:pt x="10818" y="6036"/>
                </a:lnTo>
                <a:lnTo>
                  <a:pt x="11018" y="6180"/>
                </a:lnTo>
                <a:lnTo>
                  <a:pt x="11018" y="7663"/>
                </a:lnTo>
                <a:lnTo>
                  <a:pt x="11018" y="9145"/>
                </a:lnTo>
                <a:lnTo>
                  <a:pt x="10818" y="9289"/>
                </a:lnTo>
                <a:lnTo>
                  <a:pt x="10612" y="9433"/>
                </a:lnTo>
                <a:lnTo>
                  <a:pt x="8101" y="9433"/>
                </a:lnTo>
                <a:lnTo>
                  <a:pt x="5585" y="9433"/>
                </a:lnTo>
                <a:lnTo>
                  <a:pt x="5384" y="9289"/>
                </a:lnTo>
                <a:lnTo>
                  <a:pt x="5178" y="9145"/>
                </a:lnTo>
                <a:lnTo>
                  <a:pt x="5178" y="7663"/>
                </a:lnTo>
                <a:lnTo>
                  <a:pt x="5178" y="6180"/>
                </a:lnTo>
                <a:lnTo>
                  <a:pt x="5384" y="6036"/>
                </a:lnTo>
                <a:lnTo>
                  <a:pt x="5585" y="5892"/>
                </a:lnTo>
                <a:close/>
                <a:moveTo>
                  <a:pt x="15649" y="7293"/>
                </a:moveTo>
                <a:cubicBezTo>
                  <a:pt x="14024" y="7293"/>
                  <a:pt x="13771" y="7362"/>
                  <a:pt x="13771" y="7829"/>
                </a:cubicBezTo>
                <a:cubicBezTo>
                  <a:pt x="13771" y="8296"/>
                  <a:pt x="14024" y="8369"/>
                  <a:pt x="15649" y="8369"/>
                </a:cubicBezTo>
                <a:cubicBezTo>
                  <a:pt x="17275" y="8369"/>
                  <a:pt x="17522" y="8296"/>
                  <a:pt x="17522" y="7829"/>
                </a:cubicBezTo>
                <a:cubicBezTo>
                  <a:pt x="17522" y="7362"/>
                  <a:pt x="17275" y="7293"/>
                  <a:pt x="15649" y="7293"/>
                </a:cubicBezTo>
                <a:close/>
                <a:moveTo>
                  <a:pt x="15320" y="9481"/>
                </a:moveTo>
                <a:cubicBezTo>
                  <a:pt x="14106" y="9488"/>
                  <a:pt x="13599" y="9805"/>
                  <a:pt x="13910" y="10387"/>
                </a:cubicBezTo>
                <a:cubicBezTo>
                  <a:pt x="14086" y="10716"/>
                  <a:pt x="14540" y="10804"/>
                  <a:pt x="15742" y="10742"/>
                </a:cubicBezTo>
                <a:cubicBezTo>
                  <a:pt x="17051" y="10674"/>
                  <a:pt x="17337" y="10562"/>
                  <a:pt x="17337" y="10121"/>
                </a:cubicBezTo>
                <a:cubicBezTo>
                  <a:pt x="17337" y="9689"/>
                  <a:pt x="17047" y="9565"/>
                  <a:pt x="15881" y="9496"/>
                </a:cubicBezTo>
                <a:cubicBezTo>
                  <a:pt x="15679" y="9484"/>
                  <a:pt x="15493" y="9480"/>
                  <a:pt x="15320" y="9481"/>
                </a:cubicBezTo>
                <a:close/>
                <a:moveTo>
                  <a:pt x="4021" y="16183"/>
                </a:moveTo>
                <a:lnTo>
                  <a:pt x="4021" y="16948"/>
                </a:lnTo>
                <a:cubicBezTo>
                  <a:pt x="4021" y="17368"/>
                  <a:pt x="4136" y="17796"/>
                  <a:pt x="4278" y="17898"/>
                </a:cubicBezTo>
                <a:cubicBezTo>
                  <a:pt x="4420" y="18000"/>
                  <a:pt x="7416" y="18049"/>
                  <a:pt x="10936" y="18009"/>
                </a:cubicBezTo>
                <a:lnTo>
                  <a:pt x="17337" y="17935"/>
                </a:lnTo>
                <a:lnTo>
                  <a:pt x="17455" y="17059"/>
                </a:lnTo>
                <a:lnTo>
                  <a:pt x="17574" y="16183"/>
                </a:lnTo>
                <a:lnTo>
                  <a:pt x="10797" y="16183"/>
                </a:lnTo>
                <a:lnTo>
                  <a:pt x="4021" y="16183"/>
                </a:lnTo>
                <a:close/>
              </a:path>
            </a:pathLst>
          </a:custGeom>
          <a:ln w="12700">
            <a:miter lim="400000"/>
          </a:ln>
        </p:spPr>
      </p:pic>
      <p:cxnSp>
        <p:nvCxnSpPr>
          <p:cNvPr id="4" name="Straight Arrow Connector 3"/>
          <p:cNvCxnSpPr>
            <a:cxnSpLocks/>
          </p:cNvCxnSpPr>
          <p:nvPr/>
        </p:nvCxnSpPr>
        <p:spPr>
          <a:xfrm flipV="1">
            <a:off x="4013492" y="3401946"/>
            <a:ext cx="1553741" cy="1"/>
          </a:xfrm>
          <a:prstGeom prst="straightConnector1">
            <a:avLst/>
          </a:prstGeom>
          <a:ln w="57150">
            <a:solidFill>
              <a:schemeClr val="dk1"/>
            </a:solidFill>
            <a:headEnd type="triangle"/>
            <a:tailEnd type="none" w="med" len="med"/>
          </a:ln>
        </p:spPr>
        <p:style>
          <a:lnRef idx="3">
            <a:schemeClr val="dk1"/>
          </a:lnRef>
          <a:fillRef idx="0">
            <a:schemeClr val="dk1"/>
          </a:fillRef>
          <a:effectRef idx="2">
            <a:schemeClr val="dk1"/>
          </a:effectRef>
          <a:fontRef idx="minor">
            <a:schemeClr val="tx1"/>
          </a:fontRef>
        </p:style>
      </p:cxnSp>
      <p:pic>
        <p:nvPicPr>
          <p:cNvPr id="2052" name="Picture 4" descr="http://downloadicons.net/sites/default/files/google-chrome-icon-63602.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944880" y="2875562"/>
            <a:ext cx="1043609" cy="104360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App  Arrow"/>
          <p:cNvCxnSpPr>
            <a:cxnSpLocks/>
          </p:cNvCxnSpPr>
          <p:nvPr/>
        </p:nvCxnSpPr>
        <p:spPr>
          <a:xfrm rot="1800000" flipV="1">
            <a:off x="4039632" y="2398107"/>
            <a:ext cx="1553741" cy="1"/>
          </a:xfrm>
          <a:prstGeom prst="straightConnector1">
            <a:avLst/>
          </a:prstGeom>
          <a:ln w="57150">
            <a:solidFill>
              <a:schemeClr val="dk1"/>
            </a:solidFill>
            <a:headEnd type="triangle"/>
            <a:tailEnd type="none" w="med" len="med"/>
          </a:ln>
        </p:spPr>
        <p:style>
          <a:lnRef idx="3">
            <a:schemeClr val="dk1"/>
          </a:lnRef>
          <a:fillRef idx="0">
            <a:schemeClr val="dk1"/>
          </a:fillRef>
          <a:effectRef idx="2">
            <a:schemeClr val="dk1"/>
          </a:effectRef>
          <a:fontRef idx="minor">
            <a:schemeClr val="tx1"/>
          </a:fontRef>
        </p:style>
      </p:cxnSp>
      <p:pic>
        <p:nvPicPr>
          <p:cNvPr id="18" name="App Icon" descr="https://developer.apple.com/library/content/documentation/UserExperience/Conceptual/OSXHIGuidelines/Art/AppStore8_2x.png"/>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2944880" y="1398704"/>
            <a:ext cx="1094753" cy="1094753"/>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eam Arrow"/>
          <p:cNvCxnSpPr>
            <a:cxnSpLocks/>
          </p:cNvCxnSpPr>
          <p:nvPr/>
        </p:nvCxnSpPr>
        <p:spPr>
          <a:xfrm rot="-1800000" flipV="1">
            <a:off x="4039633" y="4172488"/>
            <a:ext cx="1553741" cy="1"/>
          </a:xfrm>
          <a:prstGeom prst="straightConnector1">
            <a:avLst/>
          </a:prstGeom>
          <a:ln w="57150">
            <a:solidFill>
              <a:schemeClr val="dk1"/>
            </a:solidFill>
            <a:headEnd type="triangle"/>
            <a:tailEnd type="none" w="med" len="med"/>
          </a:ln>
        </p:spPr>
        <p:style>
          <a:lnRef idx="3">
            <a:schemeClr val="dk1"/>
          </a:lnRef>
          <a:fillRef idx="0">
            <a:schemeClr val="dk1"/>
          </a:fillRef>
          <a:effectRef idx="2">
            <a:schemeClr val="dk1"/>
          </a:effectRef>
          <a:fontRef idx="minor">
            <a:schemeClr val="tx1"/>
          </a:fontRef>
        </p:style>
      </p:cxnSp>
      <p:pic>
        <p:nvPicPr>
          <p:cNvPr id="20" name="Stream icon" descr="https://image.freepik.com/free-icon/question-mark-in-a-circle-outline_318-53407.jpg"/>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100000" l="0" r="100000">
                        <a14:foregroundMark x1="37220" y1="8466" x2="39936" y2="3035"/>
                        <a14:foregroundMark x1="39936" y1="28594" x2="21086" y2="39776"/>
                        <a14:foregroundMark x1="18371" y1="42812" x2="81629" y2="37859"/>
                        <a14:foregroundMark x1="82428" y1="27316" x2="85144" y2="40575"/>
                        <a14:foregroundMark x1="84345" y1="53195" x2="60064" y2="73323"/>
                        <a14:foregroundMark x1="78115" y1="43930" x2="58147" y2="69808"/>
                        <a14:foregroundMark x1="28754" y1="78754" x2="35783" y2="61661"/>
                        <a14:foregroundMark x1="19968" y1="31629" x2="26837" y2="23163"/>
                        <a14:foregroundMark x1="83546" y1="22364" x2="46166" y2="6550"/>
                      </a14:backgroundRemoval>
                    </a14:imgEffect>
                  </a14:imgLayer>
                </a14:imgProps>
              </a:ext>
              <a:ext uri="{28A0092B-C50C-407E-A947-70E740481C1C}">
                <a14:useLocalDpi xmlns:a14="http://schemas.microsoft.com/office/drawing/2010/main" val="0"/>
              </a:ext>
            </a:extLst>
          </a:blip>
          <a:srcRect/>
          <a:stretch>
            <a:fillRect/>
          </a:stretch>
        </p:blipFill>
        <p:spPr bwMode="auto">
          <a:xfrm>
            <a:off x="2944880" y="4502700"/>
            <a:ext cx="999666" cy="999666"/>
          </a:xfrm>
          <a:prstGeom prst="rect">
            <a:avLst/>
          </a:prstGeom>
          <a:noFill/>
          <a:extLst>
            <a:ext uri="{909E8E84-426E-40DD-AFC4-6F175D3DCCD1}">
              <a14:hiddenFill xmlns:a14="http://schemas.microsoft.com/office/drawing/2010/main">
                <a:solidFill>
                  <a:srgbClr val="FFFFFF"/>
                </a:solidFill>
              </a14:hiddenFill>
            </a:ext>
          </a:extLst>
        </p:spPr>
      </p:pic>
      <p:pic>
        <p:nvPicPr>
          <p:cNvPr id="21" name="11.jpg"/>
          <p:cNvPicPr>
            <a:picLocks noChangeAspect="1"/>
          </p:cNvPicPr>
          <p:nvPr/>
        </p:nvPicPr>
        <p:blipFill>
          <a:blip r:embed="rId10">
            <a:extLst/>
          </a:blip>
          <a:stretch>
            <a:fillRect/>
          </a:stretch>
        </p:blipFill>
        <p:spPr>
          <a:xfrm>
            <a:off x="7294747" y="606898"/>
            <a:ext cx="1692774" cy="1128516"/>
          </a:xfrm>
          <a:prstGeom prst="rect">
            <a:avLst/>
          </a:prstGeom>
          <a:ln w="12700">
            <a:miter lim="400000"/>
          </a:ln>
        </p:spPr>
      </p:pic>
      <p:pic>
        <p:nvPicPr>
          <p:cNvPr id="10" name="Screen Shot 2016-09-21 at 5.05.29 PM.png"/>
          <p:cNvPicPr>
            <a:picLocks noChangeAspect="1"/>
          </p:cNvPicPr>
          <p:nvPr/>
        </p:nvPicPr>
        <p:blipFill rotWithShape="1">
          <a:blip r:embed="rId11">
            <a:extLst/>
          </a:blip>
          <a:srcRect t="1266"/>
          <a:stretch/>
        </p:blipFill>
        <p:spPr>
          <a:xfrm>
            <a:off x="9578803" y="1088101"/>
            <a:ext cx="1297046" cy="1715958"/>
          </a:xfrm>
          <a:prstGeom prst="rect">
            <a:avLst/>
          </a:prstGeom>
          <a:ln w="12700">
            <a:miter lim="400000"/>
          </a:ln>
        </p:spPr>
      </p:pic>
      <p:pic>
        <p:nvPicPr>
          <p:cNvPr id="11" name="videoplayback.mp4"/>
          <p:cNvPicPr>
            <a:picLocks/>
          </p:cNvPicPr>
          <p:nvPr>
            <a:videoFile r:link="rId1"/>
            <p:extLst>
              <p:ext uri="{DAA4B4D4-6D71-4841-9C94-3DE7FCFB9230}">
                <p14:media xmlns:p14="http://schemas.microsoft.com/office/powerpoint/2010/main" r:embed="rId2">
                  <p14:trim st="11211" end="54331.6666"/>
                </p14:media>
              </p:ext>
            </p:extLst>
          </p:nvPr>
        </p:nvPicPr>
        <p:blipFill>
          <a:blip r:embed="rId12"/>
          <a:stretch>
            <a:fillRect/>
          </a:stretch>
        </p:blipFill>
        <p:spPr>
          <a:xfrm>
            <a:off x="4187656" y="1398704"/>
            <a:ext cx="7807612" cy="4391782"/>
          </a:xfrm>
          <a:prstGeom prst="rect">
            <a:avLst/>
          </a:prstGeom>
          <a:ln w="12700">
            <a:solidFill>
              <a:srgbClr val="A6AAA9"/>
            </a:solidFill>
            <a:miter lim="400000"/>
          </a:ln>
        </p:spPr>
      </p:pic>
    </p:spTree>
    <p:extLst>
      <p:ext uri="{BB962C8B-B14F-4D97-AF65-F5344CB8AC3E}">
        <p14:creationId xmlns:p14="http://schemas.microsoft.com/office/powerpoint/2010/main" val="214629354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3802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4" fill="hold" display="0">
                  <p:stCondLst>
                    <p:cond delay="indefinite"/>
                  </p:stCondLst>
                </p:cTn>
                <p:tgtEl>
                  <p:spTgt spid="11"/>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png"/>
          <p:cNvPicPr>
            <a:picLocks noChangeAspect="1"/>
          </p:cNvPicPr>
          <p:nvPr/>
        </p:nvPicPr>
        <p:blipFill>
          <a:blip r:embed="rId4">
            <a:extLst/>
          </a:blip>
          <a:srcRect l="14981" t="1152" r="14976" b="1113"/>
          <a:stretch>
            <a:fillRect/>
          </a:stretch>
        </p:blipFill>
        <p:spPr>
          <a:xfrm>
            <a:off x="5632256" y="2854570"/>
            <a:ext cx="830946" cy="1159482"/>
          </a:xfrm>
          <a:custGeom>
            <a:avLst/>
            <a:gdLst/>
            <a:ahLst/>
            <a:cxnLst>
              <a:cxn ang="0">
                <a:pos x="wd2" y="hd2"/>
              </a:cxn>
              <a:cxn ang="5400000">
                <a:pos x="wd2" y="hd2"/>
              </a:cxn>
              <a:cxn ang="10800000">
                <a:pos x="wd2" y="hd2"/>
              </a:cxn>
              <a:cxn ang="16200000">
                <a:pos x="wd2" y="hd2"/>
              </a:cxn>
            </a:cxnLst>
            <a:rect l="0" t="0" r="r" b="b"/>
            <a:pathLst>
              <a:path w="21546" h="21598" extrusionOk="0">
                <a:moveTo>
                  <a:pt x="14389" y="0"/>
                </a:moveTo>
                <a:cubicBezTo>
                  <a:pt x="13338" y="-1"/>
                  <a:pt x="12083" y="1"/>
                  <a:pt x="10602" y="7"/>
                </a:cubicBezTo>
                <a:cubicBezTo>
                  <a:pt x="3084" y="38"/>
                  <a:pt x="2505" y="58"/>
                  <a:pt x="1921" y="266"/>
                </a:cubicBezTo>
                <a:cubicBezTo>
                  <a:pt x="1202" y="523"/>
                  <a:pt x="551" y="1082"/>
                  <a:pt x="233" y="1722"/>
                </a:cubicBezTo>
                <a:cubicBezTo>
                  <a:pt x="57" y="2077"/>
                  <a:pt x="8" y="3887"/>
                  <a:pt x="2" y="10742"/>
                </a:cubicBezTo>
                <a:cubicBezTo>
                  <a:pt x="-6" y="20465"/>
                  <a:pt x="-54" y="20062"/>
                  <a:pt x="1252" y="20888"/>
                </a:cubicBezTo>
                <a:cubicBezTo>
                  <a:pt x="1654" y="21143"/>
                  <a:pt x="2259" y="21401"/>
                  <a:pt x="2595" y="21465"/>
                </a:cubicBezTo>
                <a:cubicBezTo>
                  <a:pt x="3050" y="21552"/>
                  <a:pt x="6879" y="21597"/>
                  <a:pt x="10715" y="21598"/>
                </a:cubicBezTo>
                <a:cubicBezTo>
                  <a:pt x="14550" y="21599"/>
                  <a:pt x="18392" y="21555"/>
                  <a:pt x="18870" y="21469"/>
                </a:cubicBezTo>
                <a:cubicBezTo>
                  <a:pt x="19860" y="21290"/>
                  <a:pt x="21113" y="20441"/>
                  <a:pt x="21366" y="19776"/>
                </a:cubicBezTo>
                <a:cubicBezTo>
                  <a:pt x="21489" y="19454"/>
                  <a:pt x="21545" y="16554"/>
                  <a:pt x="21546" y="10671"/>
                </a:cubicBezTo>
                <a:lnTo>
                  <a:pt x="21546" y="2037"/>
                </a:lnTo>
                <a:lnTo>
                  <a:pt x="21119" y="1419"/>
                </a:lnTo>
                <a:cubicBezTo>
                  <a:pt x="20682" y="789"/>
                  <a:pt x="20045" y="365"/>
                  <a:pt x="19159" y="114"/>
                </a:cubicBezTo>
                <a:cubicBezTo>
                  <a:pt x="18884" y="37"/>
                  <a:pt x="17542" y="3"/>
                  <a:pt x="14389" y="0"/>
                </a:cubicBezTo>
                <a:close/>
                <a:moveTo>
                  <a:pt x="10771" y="1050"/>
                </a:moveTo>
                <a:cubicBezTo>
                  <a:pt x="14549" y="1050"/>
                  <a:pt x="18327" y="1202"/>
                  <a:pt x="18942" y="1512"/>
                </a:cubicBezTo>
                <a:cubicBezTo>
                  <a:pt x="19775" y="1931"/>
                  <a:pt x="19776" y="1948"/>
                  <a:pt x="19776" y="10634"/>
                </a:cubicBezTo>
                <a:cubicBezTo>
                  <a:pt x="19776" y="18722"/>
                  <a:pt x="19729" y="19365"/>
                  <a:pt x="19092" y="19779"/>
                </a:cubicBezTo>
                <a:cubicBezTo>
                  <a:pt x="18500" y="20164"/>
                  <a:pt x="17340" y="20227"/>
                  <a:pt x="10704" y="20227"/>
                </a:cubicBezTo>
                <a:cubicBezTo>
                  <a:pt x="3725" y="20227"/>
                  <a:pt x="2952" y="20182"/>
                  <a:pt x="2389" y="19735"/>
                </a:cubicBezTo>
                <a:cubicBezTo>
                  <a:pt x="1839" y="19298"/>
                  <a:pt x="1767" y="18262"/>
                  <a:pt x="1767" y="10586"/>
                </a:cubicBezTo>
                <a:cubicBezTo>
                  <a:pt x="1767" y="1948"/>
                  <a:pt x="1768" y="1930"/>
                  <a:pt x="2600" y="1512"/>
                </a:cubicBezTo>
                <a:cubicBezTo>
                  <a:pt x="3215" y="1202"/>
                  <a:pt x="6994" y="1050"/>
                  <a:pt x="10771" y="1050"/>
                </a:cubicBezTo>
                <a:close/>
                <a:moveTo>
                  <a:pt x="4772" y="2440"/>
                </a:moveTo>
                <a:cubicBezTo>
                  <a:pt x="4272" y="2440"/>
                  <a:pt x="4021" y="2620"/>
                  <a:pt x="4021" y="2979"/>
                </a:cubicBezTo>
                <a:cubicBezTo>
                  <a:pt x="4021" y="3339"/>
                  <a:pt x="4272" y="3519"/>
                  <a:pt x="4772" y="3519"/>
                </a:cubicBezTo>
                <a:cubicBezTo>
                  <a:pt x="5272" y="3519"/>
                  <a:pt x="5523" y="3339"/>
                  <a:pt x="5523" y="2979"/>
                </a:cubicBezTo>
                <a:cubicBezTo>
                  <a:pt x="5523" y="2620"/>
                  <a:pt x="5272" y="2440"/>
                  <a:pt x="4772" y="2440"/>
                </a:cubicBezTo>
                <a:close/>
                <a:moveTo>
                  <a:pt x="15022" y="4968"/>
                </a:moveTo>
                <a:cubicBezTo>
                  <a:pt x="14160" y="4996"/>
                  <a:pt x="13771" y="5233"/>
                  <a:pt x="13771" y="5703"/>
                </a:cubicBezTo>
                <a:cubicBezTo>
                  <a:pt x="13771" y="6129"/>
                  <a:pt x="14057" y="6214"/>
                  <a:pt x="15474" y="6214"/>
                </a:cubicBezTo>
                <a:cubicBezTo>
                  <a:pt x="16660" y="6214"/>
                  <a:pt x="17239" y="6086"/>
                  <a:pt x="17394" y="5796"/>
                </a:cubicBezTo>
                <a:cubicBezTo>
                  <a:pt x="17684" y="5252"/>
                  <a:pt x="17494" y="5140"/>
                  <a:pt x="16045" y="5009"/>
                </a:cubicBezTo>
                <a:cubicBezTo>
                  <a:pt x="15650" y="4973"/>
                  <a:pt x="15309" y="4959"/>
                  <a:pt x="15022" y="4968"/>
                </a:cubicBezTo>
                <a:close/>
                <a:moveTo>
                  <a:pt x="8091" y="5012"/>
                </a:moveTo>
                <a:cubicBezTo>
                  <a:pt x="6475" y="5005"/>
                  <a:pt x="4944" y="5025"/>
                  <a:pt x="4679" y="5075"/>
                </a:cubicBezTo>
                <a:cubicBezTo>
                  <a:pt x="4090" y="5186"/>
                  <a:pt x="4021" y="5592"/>
                  <a:pt x="4021" y="8893"/>
                </a:cubicBezTo>
                <a:cubicBezTo>
                  <a:pt x="4021" y="10927"/>
                  <a:pt x="4139" y="12675"/>
                  <a:pt x="4283" y="12778"/>
                </a:cubicBezTo>
                <a:cubicBezTo>
                  <a:pt x="4427" y="12882"/>
                  <a:pt x="6238" y="12935"/>
                  <a:pt x="8312" y="12893"/>
                </a:cubicBezTo>
                <a:lnTo>
                  <a:pt x="12083" y="12815"/>
                </a:lnTo>
                <a:lnTo>
                  <a:pt x="12192" y="8975"/>
                </a:lnTo>
                <a:cubicBezTo>
                  <a:pt x="12249" y="6863"/>
                  <a:pt x="12162" y="5123"/>
                  <a:pt x="12001" y="5108"/>
                </a:cubicBezTo>
                <a:cubicBezTo>
                  <a:pt x="11405" y="5055"/>
                  <a:pt x="9706" y="5020"/>
                  <a:pt x="8091" y="5012"/>
                </a:cubicBezTo>
                <a:close/>
                <a:moveTo>
                  <a:pt x="5585" y="5892"/>
                </a:moveTo>
                <a:lnTo>
                  <a:pt x="8101" y="5892"/>
                </a:lnTo>
                <a:lnTo>
                  <a:pt x="10612" y="5892"/>
                </a:lnTo>
                <a:lnTo>
                  <a:pt x="10818" y="6036"/>
                </a:lnTo>
                <a:lnTo>
                  <a:pt x="11018" y="6180"/>
                </a:lnTo>
                <a:lnTo>
                  <a:pt x="11018" y="7663"/>
                </a:lnTo>
                <a:lnTo>
                  <a:pt x="11018" y="9145"/>
                </a:lnTo>
                <a:lnTo>
                  <a:pt x="10818" y="9289"/>
                </a:lnTo>
                <a:lnTo>
                  <a:pt x="10612" y="9433"/>
                </a:lnTo>
                <a:lnTo>
                  <a:pt x="8101" y="9433"/>
                </a:lnTo>
                <a:lnTo>
                  <a:pt x="5585" y="9433"/>
                </a:lnTo>
                <a:lnTo>
                  <a:pt x="5384" y="9289"/>
                </a:lnTo>
                <a:lnTo>
                  <a:pt x="5178" y="9145"/>
                </a:lnTo>
                <a:lnTo>
                  <a:pt x="5178" y="7663"/>
                </a:lnTo>
                <a:lnTo>
                  <a:pt x="5178" y="6180"/>
                </a:lnTo>
                <a:lnTo>
                  <a:pt x="5384" y="6036"/>
                </a:lnTo>
                <a:lnTo>
                  <a:pt x="5585" y="5892"/>
                </a:lnTo>
                <a:close/>
                <a:moveTo>
                  <a:pt x="15649" y="7293"/>
                </a:moveTo>
                <a:cubicBezTo>
                  <a:pt x="14024" y="7293"/>
                  <a:pt x="13771" y="7362"/>
                  <a:pt x="13771" y="7829"/>
                </a:cubicBezTo>
                <a:cubicBezTo>
                  <a:pt x="13771" y="8296"/>
                  <a:pt x="14024" y="8369"/>
                  <a:pt x="15649" y="8369"/>
                </a:cubicBezTo>
                <a:cubicBezTo>
                  <a:pt x="17275" y="8369"/>
                  <a:pt x="17522" y="8296"/>
                  <a:pt x="17522" y="7829"/>
                </a:cubicBezTo>
                <a:cubicBezTo>
                  <a:pt x="17522" y="7362"/>
                  <a:pt x="17275" y="7293"/>
                  <a:pt x="15649" y="7293"/>
                </a:cubicBezTo>
                <a:close/>
                <a:moveTo>
                  <a:pt x="15320" y="9481"/>
                </a:moveTo>
                <a:cubicBezTo>
                  <a:pt x="14106" y="9488"/>
                  <a:pt x="13599" y="9805"/>
                  <a:pt x="13910" y="10387"/>
                </a:cubicBezTo>
                <a:cubicBezTo>
                  <a:pt x="14086" y="10716"/>
                  <a:pt x="14540" y="10804"/>
                  <a:pt x="15742" y="10742"/>
                </a:cubicBezTo>
                <a:cubicBezTo>
                  <a:pt x="17051" y="10674"/>
                  <a:pt x="17337" y="10562"/>
                  <a:pt x="17337" y="10121"/>
                </a:cubicBezTo>
                <a:cubicBezTo>
                  <a:pt x="17337" y="9689"/>
                  <a:pt x="17047" y="9565"/>
                  <a:pt x="15881" y="9496"/>
                </a:cubicBezTo>
                <a:cubicBezTo>
                  <a:pt x="15679" y="9484"/>
                  <a:pt x="15493" y="9480"/>
                  <a:pt x="15320" y="9481"/>
                </a:cubicBezTo>
                <a:close/>
                <a:moveTo>
                  <a:pt x="4021" y="16183"/>
                </a:moveTo>
                <a:lnTo>
                  <a:pt x="4021" y="16948"/>
                </a:lnTo>
                <a:cubicBezTo>
                  <a:pt x="4021" y="17368"/>
                  <a:pt x="4136" y="17796"/>
                  <a:pt x="4278" y="17898"/>
                </a:cubicBezTo>
                <a:cubicBezTo>
                  <a:pt x="4420" y="18000"/>
                  <a:pt x="7416" y="18049"/>
                  <a:pt x="10936" y="18009"/>
                </a:cubicBezTo>
                <a:lnTo>
                  <a:pt x="17337" y="17935"/>
                </a:lnTo>
                <a:lnTo>
                  <a:pt x="17455" y="17059"/>
                </a:lnTo>
                <a:lnTo>
                  <a:pt x="17574" y="16183"/>
                </a:lnTo>
                <a:lnTo>
                  <a:pt x="10797" y="16183"/>
                </a:lnTo>
                <a:lnTo>
                  <a:pt x="4021" y="16183"/>
                </a:lnTo>
                <a:close/>
              </a:path>
            </a:pathLst>
          </a:custGeom>
          <a:ln w="12700">
            <a:miter lim="400000"/>
          </a:ln>
        </p:spPr>
      </p:pic>
      <p:cxnSp>
        <p:nvCxnSpPr>
          <p:cNvPr id="4" name="Straight Arrow Connector 3"/>
          <p:cNvCxnSpPr>
            <a:cxnSpLocks/>
          </p:cNvCxnSpPr>
          <p:nvPr/>
        </p:nvCxnSpPr>
        <p:spPr>
          <a:xfrm flipV="1">
            <a:off x="4013492" y="3401946"/>
            <a:ext cx="1553741" cy="1"/>
          </a:xfrm>
          <a:prstGeom prst="straightConnector1">
            <a:avLst/>
          </a:prstGeom>
          <a:ln w="57150">
            <a:solidFill>
              <a:schemeClr val="dk1"/>
            </a:solidFill>
            <a:headEnd type="triangle"/>
            <a:tailEnd type="none" w="med" len="med"/>
          </a:ln>
        </p:spPr>
        <p:style>
          <a:lnRef idx="3">
            <a:schemeClr val="dk1"/>
          </a:lnRef>
          <a:fillRef idx="0">
            <a:schemeClr val="dk1"/>
          </a:fillRef>
          <a:effectRef idx="2">
            <a:schemeClr val="dk1"/>
          </a:effectRef>
          <a:fontRef idx="minor">
            <a:schemeClr val="tx1"/>
          </a:fontRef>
        </p:style>
      </p:cxnSp>
      <p:pic>
        <p:nvPicPr>
          <p:cNvPr id="2052" name="Picture 4" descr="http://downloadicons.net/sites/default/files/google-chrome-icon-63602.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944880" y="2875562"/>
            <a:ext cx="1043609" cy="104360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App  Arrow"/>
          <p:cNvCxnSpPr>
            <a:cxnSpLocks/>
          </p:cNvCxnSpPr>
          <p:nvPr/>
        </p:nvCxnSpPr>
        <p:spPr>
          <a:xfrm rot="1800000" flipV="1">
            <a:off x="4039632" y="2398107"/>
            <a:ext cx="1553741" cy="1"/>
          </a:xfrm>
          <a:prstGeom prst="straightConnector1">
            <a:avLst/>
          </a:prstGeom>
          <a:ln w="57150">
            <a:solidFill>
              <a:schemeClr val="dk1"/>
            </a:solidFill>
            <a:headEnd type="triangle"/>
            <a:tailEnd type="none" w="med" len="med"/>
          </a:ln>
        </p:spPr>
        <p:style>
          <a:lnRef idx="3">
            <a:schemeClr val="dk1"/>
          </a:lnRef>
          <a:fillRef idx="0">
            <a:schemeClr val="dk1"/>
          </a:fillRef>
          <a:effectRef idx="2">
            <a:schemeClr val="dk1"/>
          </a:effectRef>
          <a:fontRef idx="minor">
            <a:schemeClr val="tx1"/>
          </a:fontRef>
        </p:style>
      </p:cxnSp>
      <p:pic>
        <p:nvPicPr>
          <p:cNvPr id="18" name="App Icon" descr="https://developer.apple.com/library/content/documentation/UserExperience/Conceptual/OSXHIGuidelines/Art/AppStore8_2x.png"/>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2944880" y="1398704"/>
            <a:ext cx="1094753" cy="1094753"/>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eam Arrow"/>
          <p:cNvCxnSpPr>
            <a:cxnSpLocks/>
          </p:cNvCxnSpPr>
          <p:nvPr/>
        </p:nvCxnSpPr>
        <p:spPr>
          <a:xfrm rot="-1800000" flipV="1">
            <a:off x="4039633" y="4172488"/>
            <a:ext cx="1553741" cy="1"/>
          </a:xfrm>
          <a:prstGeom prst="straightConnector1">
            <a:avLst/>
          </a:prstGeom>
          <a:ln w="57150">
            <a:solidFill>
              <a:schemeClr val="dk1"/>
            </a:solidFill>
            <a:headEnd type="triangle"/>
            <a:tailEnd type="none" w="med" len="med"/>
          </a:ln>
        </p:spPr>
        <p:style>
          <a:lnRef idx="3">
            <a:schemeClr val="dk1"/>
          </a:lnRef>
          <a:fillRef idx="0">
            <a:schemeClr val="dk1"/>
          </a:fillRef>
          <a:effectRef idx="2">
            <a:schemeClr val="dk1"/>
          </a:effectRef>
          <a:fontRef idx="minor">
            <a:schemeClr val="tx1"/>
          </a:fontRef>
        </p:style>
      </p:cxnSp>
      <p:pic>
        <p:nvPicPr>
          <p:cNvPr id="20" name="Stream icon" descr="https://image.freepik.com/free-icon/question-mark-in-a-circle-outline_318-53407.jpg"/>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100000" l="0" r="100000">
                        <a14:foregroundMark x1="37220" y1="8466" x2="39936" y2="3035"/>
                        <a14:foregroundMark x1="39936" y1="28594" x2="21086" y2="39776"/>
                        <a14:foregroundMark x1="18371" y1="42812" x2="81629" y2="37859"/>
                        <a14:foregroundMark x1="82428" y1="27316" x2="85144" y2="40575"/>
                        <a14:foregroundMark x1="84345" y1="53195" x2="60064" y2="73323"/>
                        <a14:foregroundMark x1="78115" y1="43930" x2="58147" y2="69808"/>
                        <a14:foregroundMark x1="28754" y1="78754" x2="35783" y2="61661"/>
                        <a14:foregroundMark x1="19968" y1="31629" x2="26837" y2="23163"/>
                        <a14:foregroundMark x1="83546" y1="22364" x2="46166" y2="6550"/>
                      </a14:backgroundRemoval>
                    </a14:imgEffect>
                  </a14:imgLayer>
                </a14:imgProps>
              </a:ext>
              <a:ext uri="{28A0092B-C50C-407E-A947-70E740481C1C}">
                <a14:useLocalDpi xmlns:a14="http://schemas.microsoft.com/office/drawing/2010/main" val="0"/>
              </a:ext>
            </a:extLst>
          </a:blip>
          <a:srcRect/>
          <a:stretch>
            <a:fillRect/>
          </a:stretch>
        </p:blipFill>
        <p:spPr bwMode="auto">
          <a:xfrm>
            <a:off x="2944880" y="4502700"/>
            <a:ext cx="999666" cy="999666"/>
          </a:xfrm>
          <a:prstGeom prst="rect">
            <a:avLst/>
          </a:prstGeom>
          <a:noFill/>
          <a:extLst>
            <a:ext uri="{909E8E84-426E-40DD-AFC4-6F175D3DCCD1}">
              <a14:hiddenFill xmlns:a14="http://schemas.microsoft.com/office/drawing/2010/main">
                <a:solidFill>
                  <a:srgbClr val="FFFFFF"/>
                </a:solidFill>
              </a14:hiddenFill>
            </a:ext>
          </a:extLst>
        </p:spPr>
      </p:pic>
      <p:pic>
        <p:nvPicPr>
          <p:cNvPr id="21" name="11.jpg"/>
          <p:cNvPicPr>
            <a:picLocks noChangeAspect="1"/>
          </p:cNvPicPr>
          <p:nvPr/>
        </p:nvPicPr>
        <p:blipFill>
          <a:blip r:embed="rId10">
            <a:extLst/>
          </a:blip>
          <a:stretch>
            <a:fillRect/>
          </a:stretch>
        </p:blipFill>
        <p:spPr>
          <a:xfrm>
            <a:off x="7294747" y="606898"/>
            <a:ext cx="1692774" cy="1128516"/>
          </a:xfrm>
          <a:prstGeom prst="rect">
            <a:avLst/>
          </a:prstGeom>
          <a:ln w="12700">
            <a:miter lim="400000"/>
          </a:ln>
        </p:spPr>
      </p:pic>
      <p:pic>
        <p:nvPicPr>
          <p:cNvPr id="10" name="Screen Shot 2016-09-21 at 5.05.29 PM.png"/>
          <p:cNvPicPr>
            <a:picLocks noChangeAspect="1"/>
          </p:cNvPicPr>
          <p:nvPr/>
        </p:nvPicPr>
        <p:blipFill rotWithShape="1">
          <a:blip r:embed="rId11">
            <a:extLst/>
          </a:blip>
          <a:srcRect t="1266"/>
          <a:stretch/>
        </p:blipFill>
        <p:spPr>
          <a:xfrm>
            <a:off x="9578803" y="1088101"/>
            <a:ext cx="1297046" cy="1715958"/>
          </a:xfrm>
          <a:prstGeom prst="rect">
            <a:avLst/>
          </a:prstGeom>
          <a:ln w="12700">
            <a:miter lim="400000"/>
          </a:ln>
        </p:spPr>
      </p:pic>
      <p:pic>
        <p:nvPicPr>
          <p:cNvPr id="11" name="videoplayback.mp4"/>
          <p:cNvPicPr>
            <a:picLocks/>
          </p:cNvPicPr>
          <p:nvPr>
            <a:videoFile r:link="rId1"/>
            <p:extLst>
              <p:ext uri="{DAA4B4D4-6D71-4841-9C94-3DE7FCFB9230}">
                <p14:media xmlns:p14="http://schemas.microsoft.com/office/powerpoint/2010/main" r:embed="rId2">
                  <p14:trim st="11211" end="54591.6666"/>
                </p14:media>
              </p:ext>
            </p:extLst>
          </p:nvPr>
        </p:nvPicPr>
        <p:blipFill>
          <a:blip r:embed="rId12"/>
          <a:stretch>
            <a:fillRect/>
          </a:stretch>
        </p:blipFill>
        <p:spPr>
          <a:xfrm>
            <a:off x="7517535" y="2966803"/>
            <a:ext cx="2402653" cy="1351492"/>
          </a:xfrm>
          <a:prstGeom prst="rect">
            <a:avLst/>
          </a:prstGeom>
          <a:ln w="12700">
            <a:solidFill>
              <a:srgbClr val="A6AAA9"/>
            </a:solidFill>
            <a:miter lim="400000"/>
          </a:ln>
        </p:spPr>
      </p:pic>
      <p:pic>
        <p:nvPicPr>
          <p:cNvPr id="16" name="Picture 2" descr="http://drexel.edu/~/media/Images/now/release_images/July%202013/ANS-ExploreMap-cropped.ashx"/>
          <p:cNvPicPr>
            <a:picLocks noChangeAspect="1" noChangeArrowheads="1"/>
          </p:cNvPicPr>
          <p:nvPr/>
        </p:nvPicPr>
        <p:blipFill rotWithShape="1">
          <a:blip r:embed="rId13">
            <a:extLst>
              <a:ext uri="{28A0092B-C50C-407E-A947-70E740481C1C}">
                <a14:useLocalDpi xmlns:a14="http://schemas.microsoft.com/office/drawing/2010/main" val="0"/>
              </a:ext>
            </a:extLst>
          </a:blip>
          <a:srcRect t="16076"/>
          <a:stretch/>
        </p:blipFill>
        <p:spPr bwMode="auto">
          <a:xfrm>
            <a:off x="5795213" y="1439692"/>
            <a:ext cx="5924550" cy="47962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24735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mediacall" presetSubtype="0" fill="hold" nodeType="clickEffect">
                                  <p:stCondLst>
                                    <p:cond delay="0"/>
                                  </p:stCondLst>
                                  <p:childTnLst>
                                    <p:cmd type="call" cmd="stop">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250" fill="hold"/>
                                        <p:tgtEl>
                                          <p:spTgt spid="16"/>
                                        </p:tgtEl>
                                        <p:attrNameLst>
                                          <p:attrName>ppt_w</p:attrName>
                                        </p:attrNameLst>
                                      </p:cBhvr>
                                      <p:tavLst>
                                        <p:tav tm="0">
                                          <p:val>
                                            <p:fltVal val="0"/>
                                          </p:val>
                                        </p:tav>
                                        <p:tav tm="100000">
                                          <p:val>
                                            <p:strVal val="#ppt_w"/>
                                          </p:val>
                                        </p:tav>
                                      </p:tavLst>
                                    </p:anim>
                                    <p:anim calcmode="lin" valueType="num">
                                      <p:cBhvr>
                                        <p:cTn id="12" dur="250" fill="hold"/>
                                        <p:tgtEl>
                                          <p:spTgt spid="16"/>
                                        </p:tgtEl>
                                        <p:attrNameLst>
                                          <p:attrName>ppt_h</p:attrName>
                                        </p:attrNameLst>
                                      </p:cBhvr>
                                      <p:tavLst>
                                        <p:tav tm="0">
                                          <p:val>
                                            <p:fltVal val="0"/>
                                          </p:val>
                                        </p:tav>
                                        <p:tav tm="100000">
                                          <p:val>
                                            <p:strVal val="#ppt_h"/>
                                          </p:val>
                                        </p:tav>
                                      </p:tavLst>
                                    </p:anim>
                                    <p:animEffect transition="in" filter="fade">
                                      <p:cBhvr>
                                        <p:cTn id="13"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4" fill="hold" display="0">
                  <p:stCondLst>
                    <p:cond delay="indefinite"/>
                  </p:stCondLst>
                </p:cTn>
                <p:tgtEl>
                  <p:spTgt spid="11"/>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png"/>
          <p:cNvPicPr>
            <a:picLocks noChangeAspect="1"/>
          </p:cNvPicPr>
          <p:nvPr/>
        </p:nvPicPr>
        <p:blipFill>
          <a:blip r:embed="rId4">
            <a:extLst/>
          </a:blip>
          <a:srcRect l="14981" t="1152" r="14976" b="1113"/>
          <a:stretch>
            <a:fillRect/>
          </a:stretch>
        </p:blipFill>
        <p:spPr>
          <a:xfrm>
            <a:off x="5632256" y="2854570"/>
            <a:ext cx="830946" cy="1159482"/>
          </a:xfrm>
          <a:custGeom>
            <a:avLst/>
            <a:gdLst/>
            <a:ahLst/>
            <a:cxnLst>
              <a:cxn ang="0">
                <a:pos x="wd2" y="hd2"/>
              </a:cxn>
              <a:cxn ang="5400000">
                <a:pos x="wd2" y="hd2"/>
              </a:cxn>
              <a:cxn ang="10800000">
                <a:pos x="wd2" y="hd2"/>
              </a:cxn>
              <a:cxn ang="16200000">
                <a:pos x="wd2" y="hd2"/>
              </a:cxn>
            </a:cxnLst>
            <a:rect l="0" t="0" r="r" b="b"/>
            <a:pathLst>
              <a:path w="21546" h="21598" extrusionOk="0">
                <a:moveTo>
                  <a:pt x="14389" y="0"/>
                </a:moveTo>
                <a:cubicBezTo>
                  <a:pt x="13338" y="-1"/>
                  <a:pt x="12083" y="1"/>
                  <a:pt x="10602" y="7"/>
                </a:cubicBezTo>
                <a:cubicBezTo>
                  <a:pt x="3084" y="38"/>
                  <a:pt x="2505" y="58"/>
                  <a:pt x="1921" y="266"/>
                </a:cubicBezTo>
                <a:cubicBezTo>
                  <a:pt x="1202" y="523"/>
                  <a:pt x="551" y="1082"/>
                  <a:pt x="233" y="1722"/>
                </a:cubicBezTo>
                <a:cubicBezTo>
                  <a:pt x="57" y="2077"/>
                  <a:pt x="8" y="3887"/>
                  <a:pt x="2" y="10742"/>
                </a:cubicBezTo>
                <a:cubicBezTo>
                  <a:pt x="-6" y="20465"/>
                  <a:pt x="-54" y="20062"/>
                  <a:pt x="1252" y="20888"/>
                </a:cubicBezTo>
                <a:cubicBezTo>
                  <a:pt x="1654" y="21143"/>
                  <a:pt x="2259" y="21401"/>
                  <a:pt x="2595" y="21465"/>
                </a:cubicBezTo>
                <a:cubicBezTo>
                  <a:pt x="3050" y="21552"/>
                  <a:pt x="6879" y="21597"/>
                  <a:pt x="10715" y="21598"/>
                </a:cubicBezTo>
                <a:cubicBezTo>
                  <a:pt x="14550" y="21599"/>
                  <a:pt x="18392" y="21555"/>
                  <a:pt x="18870" y="21469"/>
                </a:cubicBezTo>
                <a:cubicBezTo>
                  <a:pt x="19860" y="21290"/>
                  <a:pt x="21113" y="20441"/>
                  <a:pt x="21366" y="19776"/>
                </a:cubicBezTo>
                <a:cubicBezTo>
                  <a:pt x="21489" y="19454"/>
                  <a:pt x="21545" y="16554"/>
                  <a:pt x="21546" y="10671"/>
                </a:cubicBezTo>
                <a:lnTo>
                  <a:pt x="21546" y="2037"/>
                </a:lnTo>
                <a:lnTo>
                  <a:pt x="21119" y="1419"/>
                </a:lnTo>
                <a:cubicBezTo>
                  <a:pt x="20682" y="789"/>
                  <a:pt x="20045" y="365"/>
                  <a:pt x="19159" y="114"/>
                </a:cubicBezTo>
                <a:cubicBezTo>
                  <a:pt x="18884" y="37"/>
                  <a:pt x="17542" y="3"/>
                  <a:pt x="14389" y="0"/>
                </a:cubicBezTo>
                <a:close/>
                <a:moveTo>
                  <a:pt x="10771" y="1050"/>
                </a:moveTo>
                <a:cubicBezTo>
                  <a:pt x="14549" y="1050"/>
                  <a:pt x="18327" y="1202"/>
                  <a:pt x="18942" y="1512"/>
                </a:cubicBezTo>
                <a:cubicBezTo>
                  <a:pt x="19775" y="1931"/>
                  <a:pt x="19776" y="1948"/>
                  <a:pt x="19776" y="10634"/>
                </a:cubicBezTo>
                <a:cubicBezTo>
                  <a:pt x="19776" y="18722"/>
                  <a:pt x="19729" y="19365"/>
                  <a:pt x="19092" y="19779"/>
                </a:cubicBezTo>
                <a:cubicBezTo>
                  <a:pt x="18500" y="20164"/>
                  <a:pt x="17340" y="20227"/>
                  <a:pt x="10704" y="20227"/>
                </a:cubicBezTo>
                <a:cubicBezTo>
                  <a:pt x="3725" y="20227"/>
                  <a:pt x="2952" y="20182"/>
                  <a:pt x="2389" y="19735"/>
                </a:cubicBezTo>
                <a:cubicBezTo>
                  <a:pt x="1839" y="19298"/>
                  <a:pt x="1767" y="18262"/>
                  <a:pt x="1767" y="10586"/>
                </a:cubicBezTo>
                <a:cubicBezTo>
                  <a:pt x="1767" y="1948"/>
                  <a:pt x="1768" y="1930"/>
                  <a:pt x="2600" y="1512"/>
                </a:cubicBezTo>
                <a:cubicBezTo>
                  <a:pt x="3215" y="1202"/>
                  <a:pt x="6994" y="1050"/>
                  <a:pt x="10771" y="1050"/>
                </a:cubicBezTo>
                <a:close/>
                <a:moveTo>
                  <a:pt x="4772" y="2440"/>
                </a:moveTo>
                <a:cubicBezTo>
                  <a:pt x="4272" y="2440"/>
                  <a:pt x="4021" y="2620"/>
                  <a:pt x="4021" y="2979"/>
                </a:cubicBezTo>
                <a:cubicBezTo>
                  <a:pt x="4021" y="3339"/>
                  <a:pt x="4272" y="3519"/>
                  <a:pt x="4772" y="3519"/>
                </a:cubicBezTo>
                <a:cubicBezTo>
                  <a:pt x="5272" y="3519"/>
                  <a:pt x="5523" y="3339"/>
                  <a:pt x="5523" y="2979"/>
                </a:cubicBezTo>
                <a:cubicBezTo>
                  <a:pt x="5523" y="2620"/>
                  <a:pt x="5272" y="2440"/>
                  <a:pt x="4772" y="2440"/>
                </a:cubicBezTo>
                <a:close/>
                <a:moveTo>
                  <a:pt x="15022" y="4968"/>
                </a:moveTo>
                <a:cubicBezTo>
                  <a:pt x="14160" y="4996"/>
                  <a:pt x="13771" y="5233"/>
                  <a:pt x="13771" y="5703"/>
                </a:cubicBezTo>
                <a:cubicBezTo>
                  <a:pt x="13771" y="6129"/>
                  <a:pt x="14057" y="6214"/>
                  <a:pt x="15474" y="6214"/>
                </a:cubicBezTo>
                <a:cubicBezTo>
                  <a:pt x="16660" y="6214"/>
                  <a:pt x="17239" y="6086"/>
                  <a:pt x="17394" y="5796"/>
                </a:cubicBezTo>
                <a:cubicBezTo>
                  <a:pt x="17684" y="5252"/>
                  <a:pt x="17494" y="5140"/>
                  <a:pt x="16045" y="5009"/>
                </a:cubicBezTo>
                <a:cubicBezTo>
                  <a:pt x="15650" y="4973"/>
                  <a:pt x="15309" y="4959"/>
                  <a:pt x="15022" y="4968"/>
                </a:cubicBezTo>
                <a:close/>
                <a:moveTo>
                  <a:pt x="8091" y="5012"/>
                </a:moveTo>
                <a:cubicBezTo>
                  <a:pt x="6475" y="5005"/>
                  <a:pt x="4944" y="5025"/>
                  <a:pt x="4679" y="5075"/>
                </a:cubicBezTo>
                <a:cubicBezTo>
                  <a:pt x="4090" y="5186"/>
                  <a:pt x="4021" y="5592"/>
                  <a:pt x="4021" y="8893"/>
                </a:cubicBezTo>
                <a:cubicBezTo>
                  <a:pt x="4021" y="10927"/>
                  <a:pt x="4139" y="12675"/>
                  <a:pt x="4283" y="12778"/>
                </a:cubicBezTo>
                <a:cubicBezTo>
                  <a:pt x="4427" y="12882"/>
                  <a:pt x="6238" y="12935"/>
                  <a:pt x="8312" y="12893"/>
                </a:cubicBezTo>
                <a:lnTo>
                  <a:pt x="12083" y="12815"/>
                </a:lnTo>
                <a:lnTo>
                  <a:pt x="12192" y="8975"/>
                </a:lnTo>
                <a:cubicBezTo>
                  <a:pt x="12249" y="6863"/>
                  <a:pt x="12162" y="5123"/>
                  <a:pt x="12001" y="5108"/>
                </a:cubicBezTo>
                <a:cubicBezTo>
                  <a:pt x="11405" y="5055"/>
                  <a:pt x="9706" y="5020"/>
                  <a:pt x="8091" y="5012"/>
                </a:cubicBezTo>
                <a:close/>
                <a:moveTo>
                  <a:pt x="5585" y="5892"/>
                </a:moveTo>
                <a:lnTo>
                  <a:pt x="8101" y="5892"/>
                </a:lnTo>
                <a:lnTo>
                  <a:pt x="10612" y="5892"/>
                </a:lnTo>
                <a:lnTo>
                  <a:pt x="10818" y="6036"/>
                </a:lnTo>
                <a:lnTo>
                  <a:pt x="11018" y="6180"/>
                </a:lnTo>
                <a:lnTo>
                  <a:pt x="11018" y="7663"/>
                </a:lnTo>
                <a:lnTo>
                  <a:pt x="11018" y="9145"/>
                </a:lnTo>
                <a:lnTo>
                  <a:pt x="10818" y="9289"/>
                </a:lnTo>
                <a:lnTo>
                  <a:pt x="10612" y="9433"/>
                </a:lnTo>
                <a:lnTo>
                  <a:pt x="8101" y="9433"/>
                </a:lnTo>
                <a:lnTo>
                  <a:pt x="5585" y="9433"/>
                </a:lnTo>
                <a:lnTo>
                  <a:pt x="5384" y="9289"/>
                </a:lnTo>
                <a:lnTo>
                  <a:pt x="5178" y="9145"/>
                </a:lnTo>
                <a:lnTo>
                  <a:pt x="5178" y="7663"/>
                </a:lnTo>
                <a:lnTo>
                  <a:pt x="5178" y="6180"/>
                </a:lnTo>
                <a:lnTo>
                  <a:pt x="5384" y="6036"/>
                </a:lnTo>
                <a:lnTo>
                  <a:pt x="5585" y="5892"/>
                </a:lnTo>
                <a:close/>
                <a:moveTo>
                  <a:pt x="15649" y="7293"/>
                </a:moveTo>
                <a:cubicBezTo>
                  <a:pt x="14024" y="7293"/>
                  <a:pt x="13771" y="7362"/>
                  <a:pt x="13771" y="7829"/>
                </a:cubicBezTo>
                <a:cubicBezTo>
                  <a:pt x="13771" y="8296"/>
                  <a:pt x="14024" y="8369"/>
                  <a:pt x="15649" y="8369"/>
                </a:cubicBezTo>
                <a:cubicBezTo>
                  <a:pt x="17275" y="8369"/>
                  <a:pt x="17522" y="8296"/>
                  <a:pt x="17522" y="7829"/>
                </a:cubicBezTo>
                <a:cubicBezTo>
                  <a:pt x="17522" y="7362"/>
                  <a:pt x="17275" y="7293"/>
                  <a:pt x="15649" y="7293"/>
                </a:cubicBezTo>
                <a:close/>
                <a:moveTo>
                  <a:pt x="15320" y="9481"/>
                </a:moveTo>
                <a:cubicBezTo>
                  <a:pt x="14106" y="9488"/>
                  <a:pt x="13599" y="9805"/>
                  <a:pt x="13910" y="10387"/>
                </a:cubicBezTo>
                <a:cubicBezTo>
                  <a:pt x="14086" y="10716"/>
                  <a:pt x="14540" y="10804"/>
                  <a:pt x="15742" y="10742"/>
                </a:cubicBezTo>
                <a:cubicBezTo>
                  <a:pt x="17051" y="10674"/>
                  <a:pt x="17337" y="10562"/>
                  <a:pt x="17337" y="10121"/>
                </a:cubicBezTo>
                <a:cubicBezTo>
                  <a:pt x="17337" y="9689"/>
                  <a:pt x="17047" y="9565"/>
                  <a:pt x="15881" y="9496"/>
                </a:cubicBezTo>
                <a:cubicBezTo>
                  <a:pt x="15679" y="9484"/>
                  <a:pt x="15493" y="9480"/>
                  <a:pt x="15320" y="9481"/>
                </a:cubicBezTo>
                <a:close/>
                <a:moveTo>
                  <a:pt x="4021" y="16183"/>
                </a:moveTo>
                <a:lnTo>
                  <a:pt x="4021" y="16948"/>
                </a:lnTo>
                <a:cubicBezTo>
                  <a:pt x="4021" y="17368"/>
                  <a:pt x="4136" y="17796"/>
                  <a:pt x="4278" y="17898"/>
                </a:cubicBezTo>
                <a:cubicBezTo>
                  <a:pt x="4420" y="18000"/>
                  <a:pt x="7416" y="18049"/>
                  <a:pt x="10936" y="18009"/>
                </a:cubicBezTo>
                <a:lnTo>
                  <a:pt x="17337" y="17935"/>
                </a:lnTo>
                <a:lnTo>
                  <a:pt x="17455" y="17059"/>
                </a:lnTo>
                <a:lnTo>
                  <a:pt x="17574" y="16183"/>
                </a:lnTo>
                <a:lnTo>
                  <a:pt x="10797" y="16183"/>
                </a:lnTo>
                <a:lnTo>
                  <a:pt x="4021" y="16183"/>
                </a:lnTo>
                <a:close/>
              </a:path>
            </a:pathLst>
          </a:custGeom>
          <a:ln w="12700">
            <a:miter lim="400000"/>
          </a:ln>
        </p:spPr>
      </p:pic>
      <p:cxnSp>
        <p:nvCxnSpPr>
          <p:cNvPr id="4" name="Straight Arrow Connector 3"/>
          <p:cNvCxnSpPr>
            <a:cxnSpLocks/>
          </p:cNvCxnSpPr>
          <p:nvPr/>
        </p:nvCxnSpPr>
        <p:spPr>
          <a:xfrm flipV="1">
            <a:off x="4013492" y="3401946"/>
            <a:ext cx="1553741" cy="1"/>
          </a:xfrm>
          <a:prstGeom prst="straightConnector1">
            <a:avLst/>
          </a:prstGeom>
          <a:ln w="57150">
            <a:solidFill>
              <a:schemeClr val="dk1"/>
            </a:solidFill>
            <a:headEnd type="triangle"/>
            <a:tailEnd type="none" w="med" len="med"/>
          </a:ln>
        </p:spPr>
        <p:style>
          <a:lnRef idx="3">
            <a:schemeClr val="dk1"/>
          </a:lnRef>
          <a:fillRef idx="0">
            <a:schemeClr val="dk1"/>
          </a:fillRef>
          <a:effectRef idx="2">
            <a:schemeClr val="dk1"/>
          </a:effectRef>
          <a:fontRef idx="minor">
            <a:schemeClr val="tx1"/>
          </a:fontRef>
        </p:style>
      </p:cxnSp>
      <p:pic>
        <p:nvPicPr>
          <p:cNvPr id="2052" name="Picture 4" descr="http://downloadicons.net/sites/default/files/google-chrome-icon-63602.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944880" y="2875562"/>
            <a:ext cx="1043609" cy="104360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App  Arrow"/>
          <p:cNvCxnSpPr>
            <a:cxnSpLocks/>
          </p:cNvCxnSpPr>
          <p:nvPr/>
        </p:nvCxnSpPr>
        <p:spPr>
          <a:xfrm rot="1800000" flipV="1">
            <a:off x="4039632" y="2398107"/>
            <a:ext cx="1553741" cy="1"/>
          </a:xfrm>
          <a:prstGeom prst="straightConnector1">
            <a:avLst/>
          </a:prstGeom>
          <a:ln w="57150">
            <a:solidFill>
              <a:schemeClr val="dk1"/>
            </a:solidFill>
            <a:headEnd type="triangle"/>
            <a:tailEnd type="none" w="med" len="med"/>
          </a:ln>
        </p:spPr>
        <p:style>
          <a:lnRef idx="3">
            <a:schemeClr val="dk1"/>
          </a:lnRef>
          <a:fillRef idx="0">
            <a:schemeClr val="dk1"/>
          </a:fillRef>
          <a:effectRef idx="2">
            <a:schemeClr val="dk1"/>
          </a:effectRef>
          <a:fontRef idx="minor">
            <a:schemeClr val="tx1"/>
          </a:fontRef>
        </p:style>
      </p:cxnSp>
      <p:pic>
        <p:nvPicPr>
          <p:cNvPr id="18" name="App Icon" descr="https://developer.apple.com/library/content/documentation/UserExperience/Conceptual/OSXHIGuidelines/Art/AppStore8_2x.png"/>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8218"/>
                    </a14:imgEffect>
                    <a14:imgEffect>
                      <a14:saturation sat="0"/>
                    </a14:imgEffect>
                    <a14:imgEffect>
                      <a14:brightnessContrast bright="-20000" contrast="69000"/>
                    </a14:imgEffect>
                  </a14:imgLayer>
                </a14:imgProps>
              </a:ext>
              <a:ext uri="{28A0092B-C50C-407E-A947-70E740481C1C}">
                <a14:useLocalDpi xmlns:a14="http://schemas.microsoft.com/office/drawing/2010/main" val="0"/>
              </a:ext>
            </a:extLst>
          </a:blip>
          <a:srcRect/>
          <a:stretch>
            <a:fillRect/>
          </a:stretch>
        </p:blipFill>
        <p:spPr bwMode="auto">
          <a:xfrm>
            <a:off x="2944880" y="1398704"/>
            <a:ext cx="1094753" cy="1094753"/>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eam Arrow"/>
          <p:cNvCxnSpPr>
            <a:cxnSpLocks/>
          </p:cNvCxnSpPr>
          <p:nvPr/>
        </p:nvCxnSpPr>
        <p:spPr>
          <a:xfrm rot="-1800000" flipV="1">
            <a:off x="4039633" y="4172488"/>
            <a:ext cx="1553741" cy="1"/>
          </a:xfrm>
          <a:prstGeom prst="straightConnector1">
            <a:avLst/>
          </a:prstGeom>
          <a:ln w="57150">
            <a:solidFill>
              <a:schemeClr val="dk1"/>
            </a:solidFill>
            <a:headEnd type="triangle"/>
            <a:tailEnd type="none" w="med" len="med"/>
          </a:ln>
        </p:spPr>
        <p:style>
          <a:lnRef idx="3">
            <a:schemeClr val="dk1"/>
          </a:lnRef>
          <a:fillRef idx="0">
            <a:schemeClr val="dk1"/>
          </a:fillRef>
          <a:effectRef idx="2">
            <a:schemeClr val="dk1"/>
          </a:effectRef>
          <a:fontRef idx="minor">
            <a:schemeClr val="tx1"/>
          </a:fontRef>
        </p:style>
      </p:cxnSp>
      <p:pic>
        <p:nvPicPr>
          <p:cNvPr id="20" name="Stream icon" descr="https://image.freepik.com/free-icon/question-mark-in-a-circle-outline_318-53407.jpg"/>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100000" l="0" r="100000">
                        <a14:foregroundMark x1="37220" y1="8466" x2="39936" y2="3035"/>
                        <a14:foregroundMark x1="39936" y1="28594" x2="21086" y2="39776"/>
                        <a14:foregroundMark x1="18371" y1="42812" x2="81629" y2="37859"/>
                        <a14:foregroundMark x1="82428" y1="27316" x2="85144" y2="40575"/>
                        <a14:foregroundMark x1="84345" y1="53195" x2="60064" y2="73323"/>
                        <a14:foregroundMark x1="78115" y1="43930" x2="58147" y2="69808"/>
                        <a14:foregroundMark x1="28754" y1="78754" x2="35783" y2="61661"/>
                        <a14:foregroundMark x1="19968" y1="31629" x2="26837" y2="23163"/>
                        <a14:foregroundMark x1="83546" y1="22364" x2="46166" y2="6550"/>
                      </a14:backgroundRemoval>
                    </a14:imgEffect>
                  </a14:imgLayer>
                </a14:imgProps>
              </a:ext>
              <a:ext uri="{28A0092B-C50C-407E-A947-70E740481C1C}">
                <a14:useLocalDpi xmlns:a14="http://schemas.microsoft.com/office/drawing/2010/main" val="0"/>
              </a:ext>
            </a:extLst>
          </a:blip>
          <a:srcRect/>
          <a:stretch>
            <a:fillRect/>
          </a:stretch>
        </p:blipFill>
        <p:spPr bwMode="auto">
          <a:xfrm>
            <a:off x="2944880" y="4502700"/>
            <a:ext cx="999666" cy="999666"/>
          </a:xfrm>
          <a:prstGeom prst="rect">
            <a:avLst/>
          </a:prstGeom>
          <a:noFill/>
          <a:extLst>
            <a:ext uri="{909E8E84-426E-40DD-AFC4-6F175D3DCCD1}">
              <a14:hiddenFill xmlns:a14="http://schemas.microsoft.com/office/drawing/2010/main">
                <a:solidFill>
                  <a:srgbClr val="FFFFFF"/>
                </a:solidFill>
              </a14:hiddenFill>
            </a:ext>
          </a:extLst>
        </p:spPr>
      </p:pic>
      <p:pic>
        <p:nvPicPr>
          <p:cNvPr id="21" name="11.jpg"/>
          <p:cNvPicPr>
            <a:picLocks noChangeAspect="1"/>
          </p:cNvPicPr>
          <p:nvPr/>
        </p:nvPicPr>
        <p:blipFill>
          <a:blip r:embed="rId10">
            <a:extLst/>
          </a:blip>
          <a:stretch>
            <a:fillRect/>
          </a:stretch>
        </p:blipFill>
        <p:spPr>
          <a:xfrm>
            <a:off x="7294747" y="606898"/>
            <a:ext cx="1692774" cy="1128516"/>
          </a:xfrm>
          <a:prstGeom prst="rect">
            <a:avLst/>
          </a:prstGeom>
          <a:ln w="12700">
            <a:miter lim="400000"/>
          </a:ln>
        </p:spPr>
      </p:pic>
      <p:pic>
        <p:nvPicPr>
          <p:cNvPr id="10" name="Screen Shot 2016-09-21 at 5.05.29 PM.png"/>
          <p:cNvPicPr>
            <a:picLocks noChangeAspect="1"/>
          </p:cNvPicPr>
          <p:nvPr/>
        </p:nvPicPr>
        <p:blipFill rotWithShape="1">
          <a:blip r:embed="rId11">
            <a:extLst/>
          </a:blip>
          <a:srcRect t="1266"/>
          <a:stretch/>
        </p:blipFill>
        <p:spPr>
          <a:xfrm>
            <a:off x="9578803" y="1088101"/>
            <a:ext cx="1297046" cy="1715958"/>
          </a:xfrm>
          <a:prstGeom prst="rect">
            <a:avLst/>
          </a:prstGeom>
          <a:ln w="12700">
            <a:miter lim="400000"/>
          </a:ln>
        </p:spPr>
      </p:pic>
      <p:pic>
        <p:nvPicPr>
          <p:cNvPr id="11" name="videoplayback.mp4"/>
          <p:cNvPicPr>
            <a:picLocks/>
          </p:cNvPicPr>
          <p:nvPr>
            <a:videoFile r:link="rId1"/>
            <p:extLst>
              <p:ext uri="{DAA4B4D4-6D71-4841-9C94-3DE7FCFB9230}">
                <p14:media xmlns:p14="http://schemas.microsoft.com/office/powerpoint/2010/main" r:embed="rId2">
                  <p14:trim st="11211" end="54591.6666"/>
                </p14:media>
              </p:ext>
            </p:extLst>
          </p:nvPr>
        </p:nvPicPr>
        <p:blipFill>
          <a:blip r:embed="rId12"/>
          <a:stretch>
            <a:fillRect/>
          </a:stretch>
        </p:blipFill>
        <p:spPr>
          <a:xfrm>
            <a:off x="7517535" y="2966803"/>
            <a:ext cx="2402653" cy="1351492"/>
          </a:xfrm>
          <a:prstGeom prst="rect">
            <a:avLst/>
          </a:prstGeom>
          <a:ln w="12700">
            <a:solidFill>
              <a:srgbClr val="A6AAA9"/>
            </a:solidFill>
            <a:miter lim="400000"/>
          </a:ln>
        </p:spPr>
      </p:pic>
      <p:pic>
        <p:nvPicPr>
          <p:cNvPr id="16" name="Picture 2" descr="http://drexel.edu/~/media/Images/now/release_images/July%202013/ANS-ExploreMap-cropped.ashx"/>
          <p:cNvPicPr>
            <a:picLocks noChangeAspect="1" noChangeArrowheads="1"/>
          </p:cNvPicPr>
          <p:nvPr/>
        </p:nvPicPr>
        <p:blipFill rotWithShape="1">
          <a:blip r:embed="rId13">
            <a:extLst>
              <a:ext uri="{28A0092B-C50C-407E-A947-70E740481C1C}">
                <a14:useLocalDpi xmlns:a14="http://schemas.microsoft.com/office/drawing/2010/main" val="0"/>
              </a:ext>
            </a:extLst>
          </a:blip>
          <a:srcRect t="16076"/>
          <a:stretch/>
        </p:blipFill>
        <p:spPr bwMode="auto">
          <a:xfrm>
            <a:off x="9046723" y="4560925"/>
            <a:ext cx="2431794" cy="19686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50730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mediacall" presetSubtype="0" fill="hold" nodeType="clickEffect">
                                  <p:stCondLst>
                                    <p:cond delay="0"/>
                                  </p:stCondLst>
                                  <p:childTnLst>
                                    <p:cmd type="call" cmd="stop">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1"/>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rrow: Right 24"/>
          <p:cNvSpPr/>
          <p:nvPr/>
        </p:nvSpPr>
        <p:spPr>
          <a:xfrm rot="16200000">
            <a:off x="2783787" y="3092299"/>
            <a:ext cx="1467853" cy="287243"/>
          </a:xfrm>
          <a:prstGeom prst="rightArrow">
            <a:avLst>
              <a:gd name="adj1" fmla="val 50000"/>
              <a:gd name="adj2" fmla="val 764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10" descr="https://maxcdn.icons8.com/Share/icon/Animals/horse_filled1600.png"/>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flipH="1">
            <a:off x="3039052" y="1286740"/>
            <a:ext cx="957322" cy="95732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4602851" y="4634790"/>
            <a:ext cx="2815579" cy="769441"/>
          </a:xfrm>
          <a:prstGeom prst="rect">
            <a:avLst/>
          </a:prstGeom>
        </p:spPr>
        <p:txBody>
          <a:bodyPr wrap="none">
            <a:spAutoFit/>
          </a:bodyPr>
          <a:lstStyle/>
          <a:p>
            <a:r>
              <a:rPr lang="en-US" sz="4400" dirty="0">
                <a:solidFill>
                  <a:schemeClr val="tx1">
                    <a:lumMod val="75000"/>
                    <a:lumOff val="25000"/>
                  </a:schemeClr>
                </a:solidFill>
                <a:latin typeface="Calibri Light" panose="020F0302020204030204" pitchFamily="34" charset="0"/>
                <a:cs typeface="Calibri Light" panose="020F0302020204030204" pitchFamily="34" charset="0"/>
              </a:rPr>
              <a:t>Initial Value</a:t>
            </a:r>
          </a:p>
        </p:txBody>
      </p:sp>
      <p:sp>
        <p:nvSpPr>
          <p:cNvPr id="30" name="Rectangle 29"/>
          <p:cNvSpPr/>
          <p:nvPr/>
        </p:nvSpPr>
        <p:spPr>
          <a:xfrm>
            <a:off x="4602850" y="2947655"/>
            <a:ext cx="2664704" cy="769441"/>
          </a:xfrm>
          <a:prstGeom prst="rect">
            <a:avLst/>
          </a:prstGeom>
        </p:spPr>
        <p:txBody>
          <a:bodyPr wrap="none">
            <a:spAutoFit/>
          </a:bodyPr>
          <a:lstStyle/>
          <a:p>
            <a:r>
              <a:rPr lang="en-US" sz="4400" dirty="0">
                <a:latin typeface="Calibri Light" panose="020F0302020204030204" pitchFamily="34" charset="0"/>
              </a:rPr>
              <a:t>URL + Web</a:t>
            </a:r>
          </a:p>
        </p:txBody>
      </p:sp>
      <p:sp>
        <p:nvSpPr>
          <p:cNvPr id="31" name="Rectangle 30"/>
          <p:cNvSpPr/>
          <p:nvPr/>
        </p:nvSpPr>
        <p:spPr>
          <a:xfrm>
            <a:off x="4602850" y="1453547"/>
            <a:ext cx="4752711" cy="769441"/>
          </a:xfrm>
          <a:prstGeom prst="rect">
            <a:avLst/>
          </a:prstGeom>
        </p:spPr>
        <p:txBody>
          <a:bodyPr wrap="none">
            <a:spAutoFit/>
          </a:bodyPr>
          <a:lstStyle/>
          <a:p>
            <a:r>
              <a:rPr lang="en-US" sz="4400" dirty="0">
                <a:solidFill>
                  <a:schemeClr val="tx1">
                    <a:lumMod val="75000"/>
                    <a:lumOff val="25000"/>
                  </a:schemeClr>
                </a:solidFill>
                <a:latin typeface="Calibri Light" panose="020F0302020204030204" pitchFamily="34" charset="0"/>
              </a:rPr>
              <a:t>Emergent directions</a:t>
            </a:r>
          </a:p>
        </p:txBody>
      </p:sp>
      <p:grpSp>
        <p:nvGrpSpPr>
          <p:cNvPr id="2" name="Group 1"/>
          <p:cNvGrpSpPr/>
          <p:nvPr/>
        </p:nvGrpSpPr>
        <p:grpSpPr>
          <a:xfrm>
            <a:off x="2984219" y="422994"/>
            <a:ext cx="1001703" cy="1103076"/>
            <a:chOff x="2984219" y="422994"/>
            <a:chExt cx="1001703" cy="1103076"/>
          </a:xfrm>
        </p:grpSpPr>
        <p:pic>
          <p:nvPicPr>
            <p:cNvPr id="10" name="Picture 9" descr="https://maxcdn.icons8.com/Share/icon/Animals/horse_filled1600.png"/>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flipH="1">
              <a:off x="2984219" y="814627"/>
              <a:ext cx="406860" cy="4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s://maxcdn.icons8.com/Share/icon/Animals/horse_filled1600.png"/>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flipH="1">
              <a:off x="3507261" y="1047409"/>
              <a:ext cx="478661" cy="4786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https://maxcdn.icons8.com/Share/icon/Animals/horse_filled1600.png"/>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flipH="1">
              <a:off x="3187649" y="573022"/>
              <a:ext cx="342916" cy="3429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s://maxcdn.icons8.com/Share/icon/Animals/horse_filled1600.png"/>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flipH="1">
              <a:off x="3575133" y="738998"/>
              <a:ext cx="342916" cy="3429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ttps://maxcdn.icons8.com/Share/icon/Animals/horse_filled1600.png"/>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flipH="1">
              <a:off x="3561170" y="422994"/>
              <a:ext cx="261207" cy="261207"/>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logo-blue.png"/>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13000" contrast="69000"/>
                    </a14:imgEffect>
                  </a14:imgLayer>
                </a14:imgProps>
              </a:ext>
            </a:extLst>
          </a:blip>
          <a:stretch>
            <a:fillRect/>
          </a:stretch>
        </p:blipFill>
        <p:spPr>
          <a:xfrm>
            <a:off x="2934508" y="4403958"/>
            <a:ext cx="1145505" cy="1145504"/>
          </a:xfrm>
          <a:prstGeom prst="rect">
            <a:avLst/>
          </a:prstGeom>
          <a:noFill/>
          <a:ln w="12700">
            <a:miter lim="400000"/>
          </a:ln>
        </p:spPr>
      </p:pic>
    </p:spTree>
    <p:extLst>
      <p:ext uri="{BB962C8B-B14F-4D97-AF65-F5344CB8AC3E}">
        <p14:creationId xmlns:p14="http://schemas.microsoft.com/office/powerpoint/2010/main" val="17870124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bayforce.com/wp-content/uploads/2015/07/Internet-of-thing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5572" y="-785648"/>
            <a:ext cx="20647572" cy="103237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12211" y="4433978"/>
            <a:ext cx="8735683" cy="1500996"/>
          </a:xfrm>
          <a:prstGeom prst="rect">
            <a:avLst/>
          </a:prstGeom>
          <a:solidFill>
            <a:srgbClr val="000000">
              <a:alpha val="67843"/>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mj-lt"/>
              </a:rPr>
              <a:t>What about the </a:t>
            </a:r>
            <a:r>
              <a:rPr lang="en-US" sz="6000" dirty="0" err="1">
                <a:solidFill>
                  <a:schemeClr val="bg1"/>
                </a:solidFill>
                <a:latin typeface="+mj-lt"/>
              </a:rPr>
              <a:t>IoT</a:t>
            </a:r>
            <a:r>
              <a:rPr lang="en-US" sz="6000" dirty="0">
                <a:solidFill>
                  <a:schemeClr val="bg1"/>
                </a:solidFill>
                <a:latin typeface="+mj-lt"/>
              </a:rPr>
              <a:t>?</a:t>
            </a:r>
          </a:p>
        </p:txBody>
      </p:sp>
    </p:spTree>
    <p:extLst>
      <p:ext uri="{BB962C8B-B14F-4D97-AF65-F5344CB8AC3E}">
        <p14:creationId xmlns:p14="http://schemas.microsoft.com/office/powerpoint/2010/main" val="2746058661"/>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iconshock.com/img_vista/IPHONE/3d_graphics/jpg/lighting_ic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2544" y="4957343"/>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freeiconspng.com/uploads/heating-icon-10.pn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575107" y="4575290"/>
            <a:ext cx="724953" cy="72495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freeiconspng.com/uploads/lock-icon--12.png"/>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1858"/>
          <a:stretch/>
        </p:blipFill>
        <p:spPr bwMode="auto">
          <a:xfrm>
            <a:off x="3517714" y="4012419"/>
            <a:ext cx="555714" cy="711157"/>
          </a:xfrm>
          <a:prstGeom prst="rect">
            <a:avLst/>
          </a:prstGeom>
          <a:noFill/>
          <a:extLst>
            <a:ext uri="{909E8E84-426E-40DD-AFC4-6F175D3DCCD1}">
              <a14:hiddenFill xmlns:a14="http://schemas.microsoft.com/office/drawing/2010/main">
                <a:solidFill>
                  <a:srgbClr val="FFFFFF"/>
                </a:solidFill>
              </a14:hiddenFill>
            </a:ext>
          </a:extLst>
        </p:spPr>
      </p:pic>
      <p:sp>
        <p:nvSpPr>
          <p:cNvPr id="25" name="Arrow: Right 24"/>
          <p:cNvSpPr/>
          <p:nvPr/>
        </p:nvSpPr>
        <p:spPr>
          <a:xfrm rot="16200000">
            <a:off x="2783787" y="2901104"/>
            <a:ext cx="1467853" cy="287243"/>
          </a:xfrm>
          <a:prstGeom prst="rightArrow">
            <a:avLst>
              <a:gd name="adj1" fmla="val 50000"/>
              <a:gd name="adj2" fmla="val 764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10"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3039052" y="1286740"/>
            <a:ext cx="957322" cy="95732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4602850" y="2859571"/>
            <a:ext cx="4675575" cy="830997"/>
          </a:xfrm>
          <a:prstGeom prst="rect">
            <a:avLst/>
          </a:prstGeom>
        </p:spPr>
        <p:txBody>
          <a:bodyPr wrap="none">
            <a:spAutoFit/>
          </a:bodyPr>
          <a:lstStyle/>
          <a:p>
            <a:r>
              <a:rPr lang="en-US" sz="4800" dirty="0"/>
              <a:t>Flexible platform?</a:t>
            </a:r>
          </a:p>
        </p:txBody>
      </p:sp>
      <p:grpSp>
        <p:nvGrpSpPr>
          <p:cNvPr id="2" name="Group 1"/>
          <p:cNvGrpSpPr/>
          <p:nvPr/>
        </p:nvGrpSpPr>
        <p:grpSpPr>
          <a:xfrm>
            <a:off x="2984219" y="422994"/>
            <a:ext cx="1001703" cy="1103076"/>
            <a:chOff x="2984219" y="422994"/>
            <a:chExt cx="1001703" cy="1103076"/>
          </a:xfrm>
        </p:grpSpPr>
        <p:pic>
          <p:nvPicPr>
            <p:cNvPr id="10" name="Picture 9"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2984219" y="814627"/>
              <a:ext cx="406860" cy="4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3507261" y="1047409"/>
              <a:ext cx="478661" cy="4786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3187649" y="573022"/>
              <a:ext cx="342916" cy="3429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3575133" y="738998"/>
              <a:ext cx="342916" cy="3429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3561170" y="422994"/>
              <a:ext cx="261207" cy="2612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264695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iconshock.com/img_vista/IPHONE/3d_graphics/jpg/lighting_ic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2343" y="4957343"/>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freeiconspng.com/uploads/heating-icon-10.pn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744906" y="4575290"/>
            <a:ext cx="724953" cy="72495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freeiconspng.com/uploads/lock-icon--12.png"/>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1858"/>
          <a:stretch/>
        </p:blipFill>
        <p:spPr bwMode="auto">
          <a:xfrm>
            <a:off x="3687513" y="4012419"/>
            <a:ext cx="555714" cy="71115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11254921" y="1975893"/>
            <a:ext cx="2747683" cy="274768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7521844" y="-239784"/>
            <a:ext cx="4388466" cy="2448685"/>
            <a:chOff x="7521844" y="-239784"/>
            <a:chExt cx="4388466" cy="2448685"/>
          </a:xfrm>
        </p:grpSpPr>
        <p:pic>
          <p:nvPicPr>
            <p:cNvPr id="8" name="Picture 10"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7521844" y="-37661"/>
              <a:ext cx="739576" cy="7395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9416800" y="1509271"/>
              <a:ext cx="699630" cy="6996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9133604" y="-101460"/>
              <a:ext cx="610816" cy="6108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8436007" y="264087"/>
              <a:ext cx="608148" cy="6081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9857526" y="-66504"/>
              <a:ext cx="406860" cy="4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9992406" y="382762"/>
              <a:ext cx="561695" cy="5616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9016182" y="631037"/>
              <a:ext cx="771681" cy="7716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10952472" y="769280"/>
              <a:ext cx="540465" cy="5404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10520323" y="-68326"/>
              <a:ext cx="478661" cy="4786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10500750" y="1595237"/>
              <a:ext cx="527697" cy="52769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11254921" y="-239784"/>
              <a:ext cx="342916" cy="34291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11260320" y="1351276"/>
              <a:ext cx="634827" cy="6348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10100405" y="1001749"/>
              <a:ext cx="561695" cy="5616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11032762" y="396703"/>
              <a:ext cx="342916" cy="34291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11649103" y="149128"/>
              <a:ext cx="261207" cy="261207"/>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10"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7882126" y="1090970"/>
            <a:ext cx="957322" cy="957322"/>
          </a:xfrm>
          <a:prstGeom prst="rect">
            <a:avLst/>
          </a:prstGeom>
          <a:noFill/>
          <a:extLst>
            <a:ext uri="{909E8E84-426E-40DD-AFC4-6F175D3DCCD1}">
              <a14:hiddenFill xmlns:a14="http://schemas.microsoft.com/office/drawing/2010/main">
                <a:solidFill>
                  <a:srgbClr val="FFFFFF"/>
                </a:solidFill>
              </a14:hiddenFill>
            </a:ext>
          </a:extLst>
        </p:spPr>
      </p:pic>
      <p:sp>
        <p:nvSpPr>
          <p:cNvPr id="25" name="Arrow: Right 24"/>
          <p:cNvSpPr/>
          <p:nvPr/>
        </p:nvSpPr>
        <p:spPr>
          <a:xfrm rot="19279223">
            <a:off x="4386001" y="2945982"/>
            <a:ext cx="3691156" cy="287243"/>
          </a:xfrm>
          <a:prstGeom prst="rightArrow">
            <a:avLst>
              <a:gd name="adj1" fmla="val 50000"/>
              <a:gd name="adj2" fmla="val 764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1753" y="823596"/>
            <a:ext cx="8941254" cy="5012440"/>
          </a:xfrm>
          <a:prstGeom prst="rect">
            <a:avLst/>
          </a:prstGeom>
        </p:spPr>
      </p:pic>
    </p:spTree>
    <p:extLst>
      <p:ext uri="{BB962C8B-B14F-4D97-AF65-F5344CB8AC3E}">
        <p14:creationId xmlns:p14="http://schemas.microsoft.com/office/powerpoint/2010/main" val="296893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3"/>
                                        </p:tgtEl>
                                        <p:attrNameLst>
                                          <p:attrName>ppt_w</p:attrName>
                                        </p:attrNameLst>
                                      </p:cBhvr>
                                      <p:tavLst>
                                        <p:tav tm="0">
                                          <p:val>
                                            <p:strVal val="ppt_w"/>
                                          </p:val>
                                        </p:tav>
                                        <p:tav tm="100000">
                                          <p:val>
                                            <p:fltVal val="0"/>
                                          </p:val>
                                        </p:tav>
                                      </p:tavLst>
                                    </p:anim>
                                    <p:anim calcmode="lin" valueType="num">
                                      <p:cBhvr>
                                        <p:cTn id="14" dur="500"/>
                                        <p:tgtEl>
                                          <p:spTgt spid="3"/>
                                        </p:tgtEl>
                                        <p:attrNameLst>
                                          <p:attrName>ppt_h</p:attrName>
                                        </p:attrNameLst>
                                      </p:cBhvr>
                                      <p:tavLst>
                                        <p:tav tm="0">
                                          <p:val>
                                            <p:strVal val="ppt_h"/>
                                          </p:val>
                                        </p:tav>
                                        <p:tav tm="100000">
                                          <p:val>
                                            <p:fltVal val="0"/>
                                          </p:val>
                                        </p:tav>
                                      </p:tavLst>
                                    </p:anim>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38124" y="1108818"/>
            <a:ext cx="6089552" cy="1138773"/>
          </a:xfrm>
          <a:prstGeom prst="rect">
            <a:avLst/>
          </a:prstGeom>
        </p:spPr>
        <p:txBody>
          <a:bodyPr wrap="none">
            <a:spAutoFit/>
          </a:bodyPr>
          <a:lstStyle/>
          <a:p>
            <a:r>
              <a:rPr lang="en-US" sz="4000" dirty="0">
                <a:latin typeface="+mj-lt"/>
                <a:ea typeface="Calibri" panose="020F0502020204030204" pitchFamily="34" charset="0"/>
                <a:cs typeface="Times New Roman" panose="02020603050405020304" pitchFamily="18" charset="0"/>
              </a:rPr>
              <a:t>Building a Lexus out of Legos</a:t>
            </a:r>
          </a:p>
          <a:p>
            <a:r>
              <a:rPr lang="en-US" sz="2800" dirty="0">
                <a:latin typeface="+mj-lt"/>
                <a:ea typeface="Calibri" panose="020F0502020204030204" pitchFamily="34" charset="0"/>
                <a:cs typeface="Times New Roman" panose="02020603050405020304" pitchFamily="18" charset="0"/>
              </a:rPr>
              <a:t>IEEE Computer February 2017</a:t>
            </a:r>
          </a:p>
        </p:txBody>
      </p:sp>
      <p:pic>
        <p:nvPicPr>
          <p:cNvPr id="1026" name="Picture 2" descr="https://farm6.staticflickr.com/5575/14473124217_1a3766ee70_z.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76250" l="3750" r="99063"/>
                    </a14:imgEffect>
                  </a14:imgLayer>
                </a14:imgProps>
              </a:ext>
              <a:ext uri="{28A0092B-C50C-407E-A947-70E740481C1C}">
                <a14:useLocalDpi xmlns:a14="http://schemas.microsoft.com/office/drawing/2010/main" val="0"/>
              </a:ext>
            </a:extLst>
          </a:blip>
          <a:srcRect t="13982" b="23343"/>
          <a:stretch/>
        </p:blipFill>
        <p:spPr bwMode="auto">
          <a:xfrm>
            <a:off x="852276" y="972643"/>
            <a:ext cx="3444487" cy="161912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822891" y="2640231"/>
            <a:ext cx="3023905" cy="658835"/>
            <a:chOff x="5160695" y="2672825"/>
            <a:chExt cx="3023905" cy="658835"/>
          </a:xfrm>
        </p:grpSpPr>
        <p:sp>
          <p:nvSpPr>
            <p:cNvPr id="5" name="Rectangle 4"/>
            <p:cNvSpPr/>
            <p:nvPr/>
          </p:nvSpPr>
          <p:spPr>
            <a:xfrm>
              <a:off x="5756371" y="2672825"/>
              <a:ext cx="2428229" cy="658835"/>
            </a:xfrm>
            <a:prstGeom prst="rect">
              <a:avLst/>
            </a:prstGeom>
          </p:spPr>
          <p:txBody>
            <a:bodyPr wrap="none">
              <a:spAutoFit/>
            </a:bodyPr>
            <a:lstStyle/>
            <a:p>
              <a:pPr>
                <a:lnSpc>
                  <a:spcPct val="107000"/>
                </a:lnSpc>
                <a:spcBef>
                  <a:spcPts val="1400"/>
                </a:spcBef>
                <a:spcAft>
                  <a:spcPts val="800"/>
                </a:spcAft>
              </a:pPr>
              <a:r>
                <a:rPr lang="en-US" sz="3600" dirty="0">
                  <a:latin typeface="+mj-lt"/>
                  <a:ea typeface="Calibri" panose="020F0502020204030204" pitchFamily="34" charset="0"/>
                  <a:cs typeface="Times New Roman" panose="02020603050405020304" pitchFamily="18" charset="0"/>
                </a:rPr>
                <a:t>Smart setup</a:t>
              </a:r>
            </a:p>
          </p:txBody>
        </p:sp>
        <p:pic>
          <p:nvPicPr>
            <p:cNvPr id="1028" name="Picture 4" descr="https://images-na.ssl-images-amazon.com/images/I/51bL9kc8w-L._SY355_.jpg"/>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0259" t="22829" r="14632" b="22054"/>
            <a:stretch/>
          </p:blipFill>
          <p:spPr bwMode="auto">
            <a:xfrm>
              <a:off x="5160695" y="2781555"/>
              <a:ext cx="595676" cy="5042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822891" y="3535779"/>
            <a:ext cx="3438442" cy="658835"/>
            <a:chOff x="5160695" y="3566755"/>
            <a:chExt cx="3438442" cy="658835"/>
          </a:xfrm>
        </p:grpSpPr>
        <p:pic>
          <p:nvPicPr>
            <p:cNvPr id="7" name="Picture 4" descr="https://images-na.ssl-images-amazon.com/images/I/51bL9kc8w-L._SY355_.jpg"/>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0259" t="22829" r="14632" b="22054"/>
            <a:stretch/>
          </p:blipFill>
          <p:spPr bwMode="auto">
            <a:xfrm>
              <a:off x="5160695" y="3675485"/>
              <a:ext cx="595676" cy="50427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756371" y="3566755"/>
              <a:ext cx="2842766" cy="658835"/>
            </a:xfrm>
            <a:prstGeom prst="rect">
              <a:avLst/>
            </a:prstGeom>
          </p:spPr>
          <p:txBody>
            <a:bodyPr wrap="none">
              <a:spAutoFit/>
            </a:bodyPr>
            <a:lstStyle/>
            <a:p>
              <a:pPr>
                <a:lnSpc>
                  <a:spcPct val="107000"/>
                </a:lnSpc>
                <a:spcBef>
                  <a:spcPts val="1400"/>
                </a:spcBef>
                <a:spcAft>
                  <a:spcPts val="800"/>
                </a:spcAft>
              </a:pPr>
              <a:r>
                <a:rPr lang="en-US" sz="3600" dirty="0">
                  <a:latin typeface="+mj-lt"/>
                  <a:ea typeface="Calibri" panose="020F0502020204030204" pitchFamily="34" charset="0"/>
                  <a:cs typeface="Times New Roman" panose="02020603050405020304" pitchFamily="18" charset="0"/>
                </a:rPr>
                <a:t>Semantic Map</a:t>
              </a:r>
            </a:p>
          </p:txBody>
        </p:sp>
      </p:grpSp>
      <p:grpSp>
        <p:nvGrpSpPr>
          <p:cNvPr id="13" name="Group 12"/>
          <p:cNvGrpSpPr/>
          <p:nvPr/>
        </p:nvGrpSpPr>
        <p:grpSpPr>
          <a:xfrm>
            <a:off x="4822891" y="4432695"/>
            <a:ext cx="4842672" cy="658835"/>
            <a:chOff x="5160695" y="4463671"/>
            <a:chExt cx="4842672" cy="658835"/>
          </a:xfrm>
        </p:grpSpPr>
        <p:pic>
          <p:nvPicPr>
            <p:cNvPr id="8" name="Picture 4" descr="https://images-na.ssl-images-amazon.com/images/I/51bL9kc8w-L._SY355_.jpg"/>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0259" t="22829" r="14632" b="22054"/>
            <a:stretch/>
          </p:blipFill>
          <p:spPr bwMode="auto">
            <a:xfrm>
              <a:off x="5160695" y="4572401"/>
              <a:ext cx="595676" cy="50427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756371" y="4463671"/>
              <a:ext cx="4246996" cy="658835"/>
            </a:xfrm>
            <a:prstGeom prst="rect">
              <a:avLst/>
            </a:prstGeom>
          </p:spPr>
          <p:txBody>
            <a:bodyPr wrap="none">
              <a:spAutoFit/>
            </a:bodyPr>
            <a:lstStyle/>
            <a:p>
              <a:pPr>
                <a:lnSpc>
                  <a:spcPct val="107000"/>
                </a:lnSpc>
                <a:spcBef>
                  <a:spcPts val="1400"/>
                </a:spcBef>
                <a:spcAft>
                  <a:spcPts val="800"/>
                </a:spcAft>
              </a:pPr>
              <a:r>
                <a:rPr lang="en-US" sz="3600" dirty="0">
                  <a:latin typeface="+mj-lt"/>
                  <a:ea typeface="Calibri" panose="020F0502020204030204" pitchFamily="34" charset="0"/>
                  <a:cs typeface="Times New Roman" panose="02020603050405020304" pitchFamily="18" charset="0"/>
                </a:rPr>
                <a:t>Standard Descriptions</a:t>
              </a:r>
            </a:p>
          </p:txBody>
        </p:sp>
      </p:grpSp>
      <p:grpSp>
        <p:nvGrpSpPr>
          <p:cNvPr id="14" name="Group 13"/>
          <p:cNvGrpSpPr/>
          <p:nvPr/>
        </p:nvGrpSpPr>
        <p:grpSpPr>
          <a:xfrm>
            <a:off x="4822891" y="5330466"/>
            <a:ext cx="3815660" cy="658835"/>
            <a:chOff x="4822891" y="5377058"/>
            <a:chExt cx="3815660" cy="658835"/>
          </a:xfrm>
        </p:grpSpPr>
        <p:pic>
          <p:nvPicPr>
            <p:cNvPr id="9" name="Picture 4" descr="https://images-na.ssl-images-amazon.com/images/I/51bL9kc8w-L._SY355_.jpg"/>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0259" t="22829" r="14632" b="22054"/>
            <a:stretch/>
          </p:blipFill>
          <p:spPr bwMode="auto">
            <a:xfrm>
              <a:off x="4822891" y="5485788"/>
              <a:ext cx="595676" cy="50427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418567" y="5377058"/>
              <a:ext cx="3219984" cy="658835"/>
            </a:xfrm>
            <a:prstGeom prst="rect">
              <a:avLst/>
            </a:prstGeom>
          </p:spPr>
          <p:txBody>
            <a:bodyPr wrap="none">
              <a:spAutoFit/>
            </a:bodyPr>
            <a:lstStyle/>
            <a:p>
              <a:pPr>
                <a:lnSpc>
                  <a:spcPct val="107000"/>
                </a:lnSpc>
                <a:spcBef>
                  <a:spcPts val="1400"/>
                </a:spcBef>
                <a:spcAft>
                  <a:spcPts val="800"/>
                </a:spcAft>
              </a:pPr>
              <a:r>
                <a:rPr lang="en-US" sz="3600" dirty="0">
                  <a:latin typeface="+mj-lt"/>
                  <a:ea typeface="Calibri" panose="020F0502020204030204" pitchFamily="34" charset="0"/>
                  <a:cs typeface="Times New Roman" panose="02020603050405020304" pitchFamily="18" charset="0"/>
                </a:rPr>
                <a:t>Centralized Data</a:t>
              </a:r>
            </a:p>
          </p:txBody>
        </p:sp>
      </p:grpSp>
      <p:pic>
        <p:nvPicPr>
          <p:cNvPr id="1030" name="Picture 6" descr="https://klika-site-production.s3.amazonaws.com/uploads/article/image/12/thumb_Bluetooth-logo-2.png"/>
          <p:cNvPicPr>
            <a:picLocks noChangeAspect="1" noChangeArrowheads="1"/>
          </p:cNvPicPr>
          <p:nvPr/>
        </p:nvPicPr>
        <p:blipFill rotWithShape="1">
          <a:blip r:embed="rId6">
            <a:extLst>
              <a:ext uri="{28A0092B-C50C-407E-A947-70E740481C1C}">
                <a14:useLocalDpi xmlns:a14="http://schemas.microsoft.com/office/drawing/2010/main" val="0"/>
              </a:ext>
            </a:extLst>
          </a:blip>
          <a:srcRect l="32924" r="32256"/>
          <a:stretch/>
        </p:blipFill>
        <p:spPr bwMode="auto">
          <a:xfrm>
            <a:off x="9026508" y="1992729"/>
            <a:ext cx="2387924" cy="30861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0319" y="931032"/>
            <a:ext cx="8941254" cy="5012440"/>
          </a:xfrm>
          <a:prstGeom prst="rect">
            <a:avLst/>
          </a:prstGeom>
        </p:spPr>
      </p:pic>
    </p:spTree>
    <p:extLst>
      <p:ext uri="{BB962C8B-B14F-4D97-AF65-F5344CB8AC3E}">
        <p14:creationId xmlns:p14="http://schemas.microsoft.com/office/powerpoint/2010/main" val="303852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p:cTn id="17" dur="250" fill="hold"/>
                                        <p:tgtEl>
                                          <p:spTgt spid="1030"/>
                                        </p:tgtEl>
                                        <p:attrNameLst>
                                          <p:attrName>ppt_w</p:attrName>
                                        </p:attrNameLst>
                                      </p:cBhvr>
                                      <p:tavLst>
                                        <p:tav tm="0">
                                          <p:val>
                                            <p:fltVal val="0"/>
                                          </p:val>
                                        </p:tav>
                                        <p:tav tm="100000">
                                          <p:val>
                                            <p:strVal val="#ppt_w"/>
                                          </p:val>
                                        </p:tav>
                                      </p:tavLst>
                                    </p:anim>
                                    <p:anim calcmode="lin" valueType="num">
                                      <p:cBhvr>
                                        <p:cTn id="18" dur="250" fill="hold"/>
                                        <p:tgtEl>
                                          <p:spTgt spid="1030"/>
                                        </p:tgtEl>
                                        <p:attrNameLst>
                                          <p:attrName>ppt_h</p:attrName>
                                        </p:attrNameLst>
                                      </p:cBhvr>
                                      <p:tavLst>
                                        <p:tav tm="0">
                                          <p:val>
                                            <p:fltVal val="0"/>
                                          </p:val>
                                        </p:tav>
                                        <p:tav tm="100000">
                                          <p:val>
                                            <p:strVal val="#ppt_h"/>
                                          </p:val>
                                        </p:tav>
                                      </p:tavLst>
                                    </p:anim>
                                    <p:animEffect transition="in" filter="fade">
                                      <p:cBhvr>
                                        <p:cTn id="19" dur="250"/>
                                        <p:tgtEl>
                                          <p:spTgt spid="103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fill="hold" nodeType="clickEffect">
                                  <p:stCondLst>
                                    <p:cond delay="0"/>
                                  </p:stCondLst>
                                  <p:childTnLst>
                                    <p:animMotion origin="layout" path="M -1.25E-6 7.40741E-7 L 0.07083 -0.0588 " pathEditMode="relative" rAng="0" ptsTypes="AA">
                                      <p:cBhvr>
                                        <p:cTn id="23" dur="500" fill="hold"/>
                                        <p:tgtEl>
                                          <p:spTgt spid="1030"/>
                                        </p:tgtEl>
                                        <p:attrNameLst>
                                          <p:attrName>ppt_x</p:attrName>
                                          <p:attrName>ppt_y</p:attrName>
                                        </p:attrNameLst>
                                      </p:cBhvr>
                                      <p:rCtr x="3542" y="-2940"/>
                                    </p:animMotion>
                                  </p:childTnLst>
                                </p:cTn>
                              </p:par>
                              <p:par>
                                <p:cTn id="24" presetID="6" presetClass="emph" presetSubtype="0" fill="hold" nodeType="withEffect">
                                  <p:stCondLst>
                                    <p:cond delay="0"/>
                                  </p:stCondLst>
                                  <p:childTnLst>
                                    <p:animScale>
                                      <p:cBhvr>
                                        <p:cTn id="25" dur="500" fill="hold"/>
                                        <p:tgtEl>
                                          <p:spTgt spid="1030"/>
                                        </p:tgtEl>
                                      </p:cBhvr>
                                      <p:by x="25000" y="25000"/>
                                    </p:animScale>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fill="hold" nodeType="clickEffect">
                                  <p:stCondLst>
                                    <p:cond delay="0"/>
                                  </p:stCondLst>
                                  <p:childTnLst>
                                    <p:animMotion origin="layout" path="M -2.08333E-7 2.59259E-6 L 0.38112 0.24884 " pathEditMode="relative" rAng="0" ptsTypes="AA">
                                      <p:cBhvr>
                                        <p:cTn id="46" dur="500" fill="hold"/>
                                        <p:tgtEl>
                                          <p:spTgt spid="18"/>
                                        </p:tgtEl>
                                        <p:attrNameLst>
                                          <p:attrName>ppt_x</p:attrName>
                                          <p:attrName>ppt_y</p:attrName>
                                        </p:attrNameLst>
                                      </p:cBhvr>
                                      <p:rCtr x="19049" y="12431"/>
                                    </p:animMotion>
                                  </p:childTnLst>
                                </p:cTn>
                              </p:par>
                              <p:par>
                                <p:cTn id="47" presetID="6" presetClass="emph" presetSubtype="0" fill="hold" nodeType="withEffect">
                                  <p:stCondLst>
                                    <p:cond delay="0"/>
                                  </p:stCondLst>
                                  <p:childTnLst>
                                    <p:animScale>
                                      <p:cBhvr>
                                        <p:cTn id="48" dur="500" fill="hold"/>
                                        <p:tgtEl>
                                          <p:spTgt spid="18"/>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iconshock.com/img_vista/IPHONE/3d_graphics/jpg/lighting_ic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2544" y="4957343"/>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freeiconspng.com/uploads/heating-icon-10.pn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575107" y="4575290"/>
            <a:ext cx="724953" cy="72495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freeiconspng.com/uploads/lock-icon--12.png"/>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1858"/>
          <a:stretch/>
        </p:blipFill>
        <p:spPr bwMode="auto">
          <a:xfrm>
            <a:off x="3517714" y="4012419"/>
            <a:ext cx="555714" cy="711157"/>
          </a:xfrm>
          <a:prstGeom prst="rect">
            <a:avLst/>
          </a:prstGeom>
          <a:noFill/>
          <a:extLst>
            <a:ext uri="{909E8E84-426E-40DD-AFC4-6F175D3DCCD1}">
              <a14:hiddenFill xmlns:a14="http://schemas.microsoft.com/office/drawing/2010/main">
                <a:solidFill>
                  <a:srgbClr val="FFFFFF"/>
                </a:solidFill>
              </a14:hiddenFill>
            </a:ext>
          </a:extLst>
        </p:spPr>
      </p:pic>
      <p:sp>
        <p:nvSpPr>
          <p:cNvPr id="25" name="Arrow: Right 24"/>
          <p:cNvSpPr/>
          <p:nvPr/>
        </p:nvSpPr>
        <p:spPr>
          <a:xfrm rot="16200000">
            <a:off x="2783787" y="2901104"/>
            <a:ext cx="1467853" cy="287243"/>
          </a:xfrm>
          <a:prstGeom prst="rightArrow">
            <a:avLst>
              <a:gd name="adj1" fmla="val 50000"/>
              <a:gd name="adj2" fmla="val 764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10"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3039052" y="1286740"/>
            <a:ext cx="957322" cy="95732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4626147" y="2842098"/>
            <a:ext cx="5474960" cy="830997"/>
          </a:xfrm>
          <a:prstGeom prst="rect">
            <a:avLst/>
          </a:prstGeom>
        </p:spPr>
        <p:txBody>
          <a:bodyPr wrap="none">
            <a:spAutoFit/>
          </a:bodyPr>
          <a:lstStyle/>
          <a:p>
            <a:r>
              <a:rPr lang="en-US" sz="4800" dirty="0"/>
              <a:t>JSON + HTTP + JS + …</a:t>
            </a:r>
          </a:p>
        </p:txBody>
      </p:sp>
      <p:grpSp>
        <p:nvGrpSpPr>
          <p:cNvPr id="2" name="Group 1"/>
          <p:cNvGrpSpPr/>
          <p:nvPr/>
        </p:nvGrpSpPr>
        <p:grpSpPr>
          <a:xfrm>
            <a:off x="2984219" y="422994"/>
            <a:ext cx="1001703" cy="1103076"/>
            <a:chOff x="2984219" y="422994"/>
            <a:chExt cx="1001703" cy="1103076"/>
          </a:xfrm>
        </p:grpSpPr>
        <p:pic>
          <p:nvPicPr>
            <p:cNvPr id="10" name="Picture 9"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2984219" y="814627"/>
              <a:ext cx="406860" cy="4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3507261" y="1047409"/>
              <a:ext cx="478661" cy="4786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3187649" y="573022"/>
              <a:ext cx="342916" cy="3429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3575133" y="738998"/>
              <a:ext cx="342916" cy="3429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3561170" y="422994"/>
              <a:ext cx="261207" cy="261207"/>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4"/>
          <p:cNvSpPr/>
          <p:nvPr/>
        </p:nvSpPr>
        <p:spPr>
          <a:xfrm>
            <a:off x="7537072" y="3790460"/>
            <a:ext cx="2238113" cy="1569660"/>
          </a:xfrm>
          <a:prstGeom prst="rect">
            <a:avLst/>
          </a:prstGeom>
        </p:spPr>
        <p:txBody>
          <a:bodyPr wrap="none">
            <a:spAutoFit/>
          </a:bodyPr>
          <a:lstStyle/>
          <a:p>
            <a:r>
              <a:rPr lang="en-US" sz="9600" dirty="0">
                <a:latin typeface="Roboto"/>
              </a:rPr>
              <a:t>???</a:t>
            </a:r>
          </a:p>
        </p:txBody>
      </p:sp>
    </p:spTree>
    <p:extLst>
      <p:ext uri="{BB962C8B-B14F-4D97-AF65-F5344CB8AC3E}">
        <p14:creationId xmlns:p14="http://schemas.microsoft.com/office/powerpoint/2010/main" val="12879712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07579" y="2999352"/>
            <a:ext cx="1942263" cy="830997"/>
          </a:xfrm>
          <a:prstGeom prst="rect">
            <a:avLst/>
          </a:prstGeom>
        </p:spPr>
        <p:txBody>
          <a:bodyPr wrap="none">
            <a:spAutoFit/>
          </a:bodyPr>
          <a:lstStyle/>
          <a:p>
            <a:r>
              <a:rPr lang="en-US" sz="4800" dirty="0"/>
              <a:t>Thanks</a:t>
            </a:r>
          </a:p>
        </p:txBody>
      </p:sp>
    </p:spTree>
    <p:extLst>
      <p:ext uri="{BB962C8B-B14F-4D97-AF65-F5344CB8AC3E}">
        <p14:creationId xmlns:p14="http://schemas.microsoft.com/office/powerpoint/2010/main" val="2081307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iconshock.com/img_vista/IPHONE/3d_graphics/jpg/lighting_ic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2544" y="4957343"/>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freeiconspng.com/uploads/heating-icon-10.pn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575107" y="4575290"/>
            <a:ext cx="724953" cy="72495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freeiconspng.com/uploads/lock-icon--12.png"/>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1858"/>
          <a:stretch/>
        </p:blipFill>
        <p:spPr bwMode="auto">
          <a:xfrm>
            <a:off x="3517714" y="4012419"/>
            <a:ext cx="555714" cy="711157"/>
          </a:xfrm>
          <a:prstGeom prst="rect">
            <a:avLst/>
          </a:prstGeom>
          <a:noFill/>
          <a:extLst>
            <a:ext uri="{909E8E84-426E-40DD-AFC4-6F175D3DCCD1}">
              <a14:hiddenFill xmlns:a14="http://schemas.microsoft.com/office/drawing/2010/main">
                <a:solidFill>
                  <a:srgbClr val="FFFFFF"/>
                </a:solidFill>
              </a14:hiddenFill>
            </a:ext>
          </a:extLst>
        </p:spPr>
      </p:pic>
      <p:sp>
        <p:nvSpPr>
          <p:cNvPr id="25" name="Arrow: Right 24"/>
          <p:cNvSpPr/>
          <p:nvPr/>
        </p:nvSpPr>
        <p:spPr>
          <a:xfrm rot="16200000">
            <a:off x="2783787" y="2901104"/>
            <a:ext cx="1467853" cy="287243"/>
          </a:xfrm>
          <a:prstGeom prst="rightArrow">
            <a:avLst>
              <a:gd name="adj1" fmla="val 50000"/>
              <a:gd name="adj2" fmla="val 764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10"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3039052" y="1286740"/>
            <a:ext cx="957322" cy="95732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4602851" y="4547969"/>
            <a:ext cx="2573205" cy="707886"/>
          </a:xfrm>
          <a:prstGeom prst="rect">
            <a:avLst/>
          </a:prstGeom>
        </p:spPr>
        <p:txBody>
          <a:bodyPr wrap="none">
            <a:spAutoFit/>
          </a:bodyPr>
          <a:lstStyle/>
          <a:p>
            <a:r>
              <a:rPr lang="en-US" sz="4000" dirty="0">
                <a:solidFill>
                  <a:schemeClr val="tx1">
                    <a:lumMod val="75000"/>
                    <a:lumOff val="25000"/>
                  </a:schemeClr>
                </a:solidFill>
                <a:latin typeface="Calibri Light" panose="020F0302020204030204" pitchFamily="34" charset="0"/>
                <a:cs typeface="Calibri Light" panose="020F0302020204030204" pitchFamily="34" charset="0"/>
              </a:rPr>
              <a:t>Initial Value</a:t>
            </a:r>
          </a:p>
        </p:txBody>
      </p:sp>
      <p:sp>
        <p:nvSpPr>
          <p:cNvPr id="30" name="Rectangle 29"/>
          <p:cNvSpPr/>
          <p:nvPr/>
        </p:nvSpPr>
        <p:spPr>
          <a:xfrm>
            <a:off x="4602850" y="2859571"/>
            <a:ext cx="4675575" cy="830997"/>
          </a:xfrm>
          <a:prstGeom prst="rect">
            <a:avLst/>
          </a:prstGeom>
        </p:spPr>
        <p:txBody>
          <a:bodyPr wrap="none">
            <a:spAutoFit/>
          </a:bodyPr>
          <a:lstStyle/>
          <a:p>
            <a:r>
              <a:rPr lang="en-US" sz="4800" dirty="0"/>
              <a:t>Flexible platform?</a:t>
            </a:r>
          </a:p>
        </p:txBody>
      </p:sp>
      <p:sp>
        <p:nvSpPr>
          <p:cNvPr id="31" name="Rectangle 30"/>
          <p:cNvSpPr/>
          <p:nvPr/>
        </p:nvSpPr>
        <p:spPr>
          <a:xfrm>
            <a:off x="4602850" y="1365463"/>
            <a:ext cx="4331892" cy="707886"/>
          </a:xfrm>
          <a:prstGeom prst="rect">
            <a:avLst/>
          </a:prstGeom>
        </p:spPr>
        <p:txBody>
          <a:bodyPr wrap="none">
            <a:spAutoFit/>
          </a:bodyPr>
          <a:lstStyle/>
          <a:p>
            <a:r>
              <a:rPr lang="en-US" sz="4000" dirty="0">
                <a:solidFill>
                  <a:schemeClr val="tx1">
                    <a:lumMod val="75000"/>
                    <a:lumOff val="25000"/>
                  </a:schemeClr>
                </a:solidFill>
                <a:latin typeface="+mj-lt"/>
              </a:rPr>
              <a:t>Emergent directions</a:t>
            </a:r>
          </a:p>
        </p:txBody>
      </p:sp>
      <p:grpSp>
        <p:nvGrpSpPr>
          <p:cNvPr id="2" name="Group 1"/>
          <p:cNvGrpSpPr/>
          <p:nvPr/>
        </p:nvGrpSpPr>
        <p:grpSpPr>
          <a:xfrm>
            <a:off x="2984219" y="422994"/>
            <a:ext cx="1001703" cy="1103076"/>
            <a:chOff x="2984219" y="422994"/>
            <a:chExt cx="1001703" cy="1103076"/>
          </a:xfrm>
        </p:grpSpPr>
        <p:pic>
          <p:nvPicPr>
            <p:cNvPr id="10" name="Picture 9"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2984219" y="814627"/>
              <a:ext cx="406860" cy="4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3507261" y="1047409"/>
              <a:ext cx="478661" cy="4786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3187649" y="573022"/>
              <a:ext cx="342916" cy="3429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3575133" y="738998"/>
              <a:ext cx="342916" cy="3429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3561170" y="422994"/>
              <a:ext cx="261207" cy="2612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665945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oT Interview">
            <a:hlinkClick r:id="" action="ppaction://media"/>
          </p:cNvPr>
          <p:cNvPicPr>
            <a:picLocks noChangeAspect="1"/>
          </p:cNvPicPr>
          <p:nvPr>
            <a:videoFile r:link="rId1"/>
            <p:extLst>
              <p:ext uri="{DAA4B4D4-6D71-4841-9C94-3DE7FCFB9230}">
                <p14:media xmlns:p14="http://schemas.microsoft.com/office/powerpoint/2010/main" r:embed="rId2">
                  <p14:trim st="121680" end="141618"/>
                </p14:media>
              </p:ext>
            </p:extLst>
          </p:nvPr>
        </p:nvPicPr>
        <p:blipFill>
          <a:blip r:embed="rId4"/>
          <a:stretch>
            <a:fillRect/>
          </a:stretch>
        </p:blipFill>
        <p:spPr>
          <a:xfrm>
            <a:off x="1802886" y="1015042"/>
            <a:ext cx="8584642" cy="4827916"/>
          </a:xfrm>
          <a:prstGeom prst="rect">
            <a:avLst/>
          </a:prstGeom>
        </p:spPr>
      </p:pic>
      <p:sp>
        <p:nvSpPr>
          <p:cNvPr id="5" name="Rectangle 4"/>
          <p:cNvSpPr/>
          <p:nvPr/>
        </p:nvSpPr>
        <p:spPr>
          <a:xfrm>
            <a:off x="5090380" y="5884017"/>
            <a:ext cx="2009653" cy="369332"/>
          </a:xfrm>
          <a:prstGeom prst="rect">
            <a:avLst/>
          </a:prstGeom>
        </p:spPr>
        <p:txBody>
          <a:bodyPr wrap="none">
            <a:spAutoFit/>
          </a:bodyPr>
          <a:lstStyle/>
          <a:p>
            <a:r>
              <a:rPr lang="en-US" dirty="0"/>
              <a:t>Jeff Jaffe April 2016</a:t>
            </a:r>
          </a:p>
        </p:txBody>
      </p:sp>
    </p:spTree>
    <p:extLst>
      <p:ext uri="{BB962C8B-B14F-4D97-AF65-F5344CB8AC3E}">
        <p14:creationId xmlns:p14="http://schemas.microsoft.com/office/powerpoint/2010/main" val="27443175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cons.iconarchive.com/icons/icons8/windows-8/512/Travel-Eiffel-Tower-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0844" y="1493844"/>
            <a:ext cx="3870312" cy="38703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239694" y="5204968"/>
            <a:ext cx="3857403" cy="830997"/>
          </a:xfrm>
          <a:prstGeom prst="rect">
            <a:avLst/>
          </a:prstGeom>
        </p:spPr>
        <p:txBody>
          <a:bodyPr wrap="none">
            <a:spAutoFit/>
          </a:bodyPr>
          <a:lstStyle/>
          <a:p>
            <a:r>
              <a:rPr lang="en-US" sz="4800" dirty="0"/>
              <a:t>App Store APIs</a:t>
            </a:r>
          </a:p>
        </p:txBody>
      </p:sp>
      <p:sp>
        <p:nvSpPr>
          <p:cNvPr id="5" name="&quot;Not Allowed&quot; Symbol 4"/>
          <p:cNvSpPr/>
          <p:nvPr/>
        </p:nvSpPr>
        <p:spPr>
          <a:xfrm>
            <a:off x="4160844" y="1435628"/>
            <a:ext cx="3957019" cy="3895130"/>
          </a:xfrm>
          <a:prstGeom prst="noSmoking">
            <a:avLst>
              <a:gd name="adj" fmla="val 449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343410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5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122" name="Picture 2" descr="https://lh3.googleusercontent.com/-YLySP8CMy1I/VtDc7fttfoI/AAAAAAAADcU/09_kS54NF1g/w1600-h900/Cer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86370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blipFill dpi="0" rotWithShape="1">
            <a:blip r:embed="rId2">
              <a:alphaModFix amt="2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HTML Page"/>
          <p:cNvGrpSpPr/>
          <p:nvPr/>
        </p:nvGrpSpPr>
        <p:grpSpPr>
          <a:xfrm>
            <a:off x="5657637" y="4095345"/>
            <a:ext cx="1225193" cy="1225193"/>
            <a:chOff x="6616558" y="2250897"/>
            <a:chExt cx="1225193" cy="1225193"/>
          </a:xfrm>
        </p:grpSpPr>
        <p:sp>
          <p:nvSpPr>
            <p:cNvPr id="5" name="Fill"/>
            <p:cNvSpPr/>
            <p:nvPr/>
          </p:nvSpPr>
          <p:spPr>
            <a:xfrm>
              <a:off x="6661079" y="2544566"/>
              <a:ext cx="1130158" cy="7979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Window Icon" descr="https://camo.githubusercontent.com/462a121a0e73cd4a0896622a42fa5073d8ff0037/687474703a2f2f706c61696e69636f6e2e636f6d2f64626f6172642f7573657270726f642f323830335f64643538302f70726f645f7468756d622f706c61696e69636f6e2e636f6d2d34333838312d35313270782e706e67"/>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616558" y="2250897"/>
              <a:ext cx="1225193" cy="1225193"/>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icon-icons.com/icons2/934/PNG/512/list-symbol-of-three-items-with-dots_icon-icons.com_72994.pn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979578" y="2714090"/>
              <a:ext cx="465762" cy="46576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4915356" y="3244334"/>
            <a:ext cx="184731" cy="369332"/>
          </a:xfrm>
          <a:prstGeom prst="rect">
            <a:avLst/>
          </a:prstGeom>
        </p:spPr>
        <p:txBody>
          <a:bodyPr wrap="none">
            <a:spAutoFit/>
          </a:bodyPr>
          <a:lstStyle/>
          <a:p>
            <a:endParaRPr lang="en-US" dirty="0"/>
          </a:p>
        </p:txBody>
      </p:sp>
      <p:grpSp>
        <p:nvGrpSpPr>
          <p:cNvPr id="20" name="Group 19"/>
          <p:cNvGrpSpPr/>
          <p:nvPr/>
        </p:nvGrpSpPr>
        <p:grpSpPr>
          <a:xfrm>
            <a:off x="3179787" y="833324"/>
            <a:ext cx="2674648" cy="3128457"/>
            <a:chOff x="3179787" y="833324"/>
            <a:chExt cx="2674648" cy="3128457"/>
          </a:xfrm>
        </p:grpSpPr>
        <p:pic>
          <p:nvPicPr>
            <p:cNvPr id="8206" name="Picture 14" descr="http://www.iconshock.com/img_vista/IPHONE/business/jpg/spreadsheet_icon.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213" t="11904" r="4494" b="11271"/>
            <a:stretch/>
          </p:blipFill>
          <p:spPr bwMode="auto">
            <a:xfrm>
              <a:off x="3179787" y="833324"/>
              <a:ext cx="780837" cy="65710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a:cxnSpLocks/>
            </p:cNvCxnSpPr>
            <p:nvPr/>
          </p:nvCxnSpPr>
          <p:spPr>
            <a:xfrm flipH="1" flipV="1">
              <a:off x="4183001" y="1768177"/>
              <a:ext cx="1671434" cy="219360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5770734" y="603134"/>
            <a:ext cx="965608" cy="3358647"/>
            <a:chOff x="5770734" y="603134"/>
            <a:chExt cx="965608" cy="3358647"/>
          </a:xfrm>
        </p:grpSpPr>
        <p:pic>
          <p:nvPicPr>
            <p:cNvPr id="1026" name="Picture 2" descr="http://www.freeiconspng.com/uploads/call-report-icon-3.png"/>
            <p:cNvPicPr>
              <a:picLocks noChangeAspect="1" noChangeArrowheads="1"/>
            </p:cNvPicPr>
            <p:nvPr/>
          </p:nvPicPr>
          <p:blipFill>
            <a:blip r:embed="rId6" cstate="hqprint">
              <a:extLst>
                <a:ext uri="{BEBA8EAE-BF5A-486C-A8C5-ECC9F3942E4B}">
                  <a14:imgProps xmlns:a14="http://schemas.microsoft.com/office/drawing/2010/main">
                    <a14:imgLayer r:embed="rId7">
                      <a14:imgEffect>
                        <a14:saturation sat="0"/>
                      </a14:imgEffect>
                      <a14:imgEffect>
                        <a14:brightnessContrast bright="-41000" contrast="14000"/>
                      </a14:imgEffect>
                    </a14:imgLayer>
                  </a14:imgProps>
                </a:ext>
                <a:ext uri="{28A0092B-C50C-407E-A947-70E740481C1C}">
                  <a14:useLocalDpi xmlns:a14="http://schemas.microsoft.com/office/drawing/2010/main" val="0"/>
                </a:ext>
              </a:extLst>
            </a:blip>
            <a:srcRect/>
            <a:stretch>
              <a:fillRect/>
            </a:stretch>
          </p:blipFill>
          <p:spPr bwMode="auto">
            <a:xfrm>
              <a:off x="5770734" y="603134"/>
              <a:ext cx="965608" cy="96560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a:cxnSpLocks/>
            </p:cNvCxnSpPr>
            <p:nvPr/>
          </p:nvCxnSpPr>
          <p:spPr>
            <a:xfrm flipV="1">
              <a:off x="6244190" y="1657034"/>
              <a:ext cx="10104" cy="230474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6514880" y="656682"/>
            <a:ext cx="2708533" cy="3305099"/>
            <a:chOff x="6514880" y="656682"/>
            <a:chExt cx="2708533" cy="3305099"/>
          </a:xfrm>
        </p:grpSpPr>
        <p:pic>
          <p:nvPicPr>
            <p:cNvPr id="1028" name="Picture 4" descr="http://www.freeiconspng.com/uploads/pictures-icon-22.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83754" y="656682"/>
              <a:ext cx="939659" cy="939659"/>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a:cxnSpLocks/>
            </p:cNvCxnSpPr>
            <p:nvPr/>
          </p:nvCxnSpPr>
          <p:spPr>
            <a:xfrm flipV="1">
              <a:off x="6514880" y="1768177"/>
              <a:ext cx="1739980" cy="219360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Rectangle 39"/>
          <p:cNvSpPr/>
          <p:nvPr/>
        </p:nvSpPr>
        <p:spPr>
          <a:xfrm>
            <a:off x="1184767" y="2598003"/>
            <a:ext cx="1651414" cy="830997"/>
          </a:xfrm>
          <a:prstGeom prst="rect">
            <a:avLst/>
          </a:prstGeom>
        </p:spPr>
        <p:txBody>
          <a:bodyPr wrap="none">
            <a:spAutoFit/>
          </a:bodyPr>
          <a:lstStyle/>
          <a:p>
            <a:r>
              <a:rPr lang="en-US" sz="4800" dirty="0"/>
              <a:t>HTML</a:t>
            </a:r>
          </a:p>
        </p:txBody>
      </p:sp>
      <p:sp>
        <p:nvSpPr>
          <p:cNvPr id="18" name="Rectangle 17"/>
          <p:cNvSpPr/>
          <p:nvPr/>
        </p:nvSpPr>
        <p:spPr>
          <a:xfrm>
            <a:off x="1131183" y="4250163"/>
            <a:ext cx="2808718" cy="830997"/>
          </a:xfrm>
          <a:prstGeom prst="rect">
            <a:avLst/>
          </a:prstGeom>
        </p:spPr>
        <p:txBody>
          <a:bodyPr wrap="none">
            <a:spAutoFit/>
          </a:bodyPr>
          <a:lstStyle/>
          <a:p>
            <a:r>
              <a:rPr lang="en-US" sz="4800" dirty="0"/>
              <a:t>“An index”</a:t>
            </a:r>
          </a:p>
        </p:txBody>
      </p:sp>
    </p:spTree>
    <p:extLst>
      <p:ext uri="{BB962C8B-B14F-4D97-AF65-F5344CB8AC3E}">
        <p14:creationId xmlns:p14="http://schemas.microsoft.com/office/powerpoint/2010/main" val="3656821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blipFill dpi="0" rotWithShape="1">
            <a:blip r:embed="rId2">
              <a:alphaModFix amt="2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HTML Page"/>
          <p:cNvGrpSpPr/>
          <p:nvPr/>
        </p:nvGrpSpPr>
        <p:grpSpPr>
          <a:xfrm>
            <a:off x="5655563" y="4094418"/>
            <a:ext cx="1225193" cy="1225193"/>
            <a:chOff x="6616558" y="2250897"/>
            <a:chExt cx="1225193" cy="1225193"/>
          </a:xfrm>
        </p:grpSpPr>
        <p:sp>
          <p:nvSpPr>
            <p:cNvPr id="5" name="Fill"/>
            <p:cNvSpPr/>
            <p:nvPr/>
          </p:nvSpPr>
          <p:spPr>
            <a:xfrm>
              <a:off x="6661079" y="2544566"/>
              <a:ext cx="1130158" cy="7979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Window Icon" descr="https://camo.githubusercontent.com/462a121a0e73cd4a0896622a42fa5073d8ff0037/687474703a2f2f706c61696e69636f6e2e636f6d2f64626f6172642f7573657270726f642f323830335f64643538302f70726f645f7468756d622f706c61696e69636f6e2e636f6d2d34333838312d35313270782e706e67"/>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616558" y="2250897"/>
              <a:ext cx="1225193" cy="1225193"/>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icon-icons.com/icons2/934/PNG/512/list-symbol-of-three-items-with-dots_icon-icons.com_72994.pn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979578" y="2714090"/>
              <a:ext cx="465762" cy="46576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4915356" y="3244334"/>
            <a:ext cx="184731" cy="369332"/>
          </a:xfrm>
          <a:prstGeom prst="rect">
            <a:avLst/>
          </a:prstGeom>
        </p:spPr>
        <p:txBody>
          <a:bodyPr wrap="none">
            <a:spAutoFit/>
          </a:bodyPr>
          <a:lstStyle/>
          <a:p>
            <a:endParaRPr lang="en-US" dirty="0"/>
          </a:p>
        </p:txBody>
      </p:sp>
      <p:cxnSp>
        <p:nvCxnSpPr>
          <p:cNvPr id="6" name="Straight Arrow Connector 5"/>
          <p:cNvCxnSpPr>
            <a:cxnSpLocks/>
          </p:cNvCxnSpPr>
          <p:nvPr/>
        </p:nvCxnSpPr>
        <p:spPr>
          <a:xfrm flipH="1" flipV="1">
            <a:off x="4241991" y="1768177"/>
            <a:ext cx="1671434" cy="2193604"/>
          </a:xfrm>
          <a:prstGeom prst="straightConnector1">
            <a:avLst/>
          </a:prstGeom>
          <a:ln w="57150">
            <a:solidFill>
              <a:schemeClr val="tx1"/>
            </a:solidFill>
            <a:headEnd type="triangle" w="lg" len="lg"/>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p:cNvCxnSpPr>
          <p:nvPr/>
        </p:nvCxnSpPr>
        <p:spPr>
          <a:xfrm flipV="1">
            <a:off x="6244190" y="1657034"/>
            <a:ext cx="10104" cy="2304747"/>
          </a:xfrm>
          <a:prstGeom prst="straightConnector1">
            <a:avLst/>
          </a:prstGeom>
          <a:ln w="57150">
            <a:solidFill>
              <a:schemeClr val="tx1"/>
            </a:solidFill>
            <a:headEnd type="triangle" w="lg" len="lg"/>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flipV="1">
            <a:off x="6514880" y="1768177"/>
            <a:ext cx="1739980" cy="2193604"/>
          </a:xfrm>
          <a:prstGeom prst="straightConnector1">
            <a:avLst/>
          </a:prstGeom>
          <a:ln w="57150">
            <a:solidFill>
              <a:schemeClr val="tx1"/>
            </a:solidFill>
            <a:headEnd type="triangle" w="lg" len="lg"/>
            <a:tailEnd type="triangle"/>
          </a:ln>
        </p:spPr>
        <p:style>
          <a:lnRef idx="1">
            <a:schemeClr val="accent1"/>
          </a:lnRef>
          <a:fillRef idx="0">
            <a:schemeClr val="accent1"/>
          </a:fillRef>
          <a:effectRef idx="0">
            <a:schemeClr val="accent1"/>
          </a:effectRef>
          <a:fontRef idx="minor">
            <a:schemeClr val="tx1"/>
          </a:fontRef>
        </p:style>
      </p:cxnSp>
      <p:grpSp>
        <p:nvGrpSpPr>
          <p:cNvPr id="24" name="HTML Page"/>
          <p:cNvGrpSpPr/>
          <p:nvPr/>
        </p:nvGrpSpPr>
        <p:grpSpPr>
          <a:xfrm>
            <a:off x="3140162" y="432768"/>
            <a:ext cx="1225193" cy="1225193"/>
            <a:chOff x="6616558" y="2250897"/>
            <a:chExt cx="1225193" cy="1225193"/>
          </a:xfrm>
        </p:grpSpPr>
        <p:sp>
          <p:nvSpPr>
            <p:cNvPr id="25" name="Fill"/>
            <p:cNvSpPr/>
            <p:nvPr/>
          </p:nvSpPr>
          <p:spPr>
            <a:xfrm>
              <a:off x="6661079" y="2544566"/>
              <a:ext cx="1130158" cy="7979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Window Icon" descr="https://camo.githubusercontent.com/462a121a0e73cd4a0896622a42fa5073d8ff0037/687474703a2f2f706c61696e69636f6e2e636f6d2f64626f6172642f7573657270726f642f323830335f64643538302f70726f645f7468756d622f706c61696e69636f6e2e636f6d2d34333838312d35313270782e706e67"/>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616558" y="2250897"/>
              <a:ext cx="1225193" cy="122519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http://icon-icons.com/icons2/934/PNG/512/list-symbol-of-three-items-with-dots_icon-icons.com_72994.pn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979578" y="2714090"/>
              <a:ext cx="465762" cy="4657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HTML Page"/>
          <p:cNvGrpSpPr/>
          <p:nvPr/>
        </p:nvGrpSpPr>
        <p:grpSpPr>
          <a:xfrm>
            <a:off x="5672259" y="432768"/>
            <a:ext cx="1225193" cy="1225193"/>
            <a:chOff x="6616558" y="2250897"/>
            <a:chExt cx="1225193" cy="1225193"/>
          </a:xfrm>
        </p:grpSpPr>
        <p:sp>
          <p:nvSpPr>
            <p:cNvPr id="29" name="Fill"/>
            <p:cNvSpPr/>
            <p:nvPr/>
          </p:nvSpPr>
          <p:spPr>
            <a:xfrm>
              <a:off x="6661079" y="2544566"/>
              <a:ext cx="1130158" cy="7979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Window Icon" descr="https://camo.githubusercontent.com/462a121a0e73cd4a0896622a42fa5073d8ff0037/687474703a2f2f706c61696e69636f6e2e636f6d2f64626f6172642f7573657270726f642f323830335f64643538302f70726f645f7468756d622f706c61696e69636f6e2e636f6d2d34333838312d35313270782e706e67"/>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616558" y="2250897"/>
              <a:ext cx="1225193" cy="122519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http://icon-icons.com/icons2/934/PNG/512/list-symbol-of-three-items-with-dots_icon-icons.com_72994.pn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979578" y="2714090"/>
              <a:ext cx="465762" cy="4657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HTML Page"/>
          <p:cNvGrpSpPr/>
          <p:nvPr/>
        </p:nvGrpSpPr>
        <p:grpSpPr>
          <a:xfrm>
            <a:off x="8184934" y="432768"/>
            <a:ext cx="1225193" cy="1225193"/>
            <a:chOff x="6616558" y="2250897"/>
            <a:chExt cx="1225193" cy="1225193"/>
          </a:xfrm>
        </p:grpSpPr>
        <p:sp>
          <p:nvSpPr>
            <p:cNvPr id="33" name="Fill"/>
            <p:cNvSpPr/>
            <p:nvPr/>
          </p:nvSpPr>
          <p:spPr>
            <a:xfrm>
              <a:off x="6661079" y="2544566"/>
              <a:ext cx="1130158" cy="7979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Window Icon" descr="https://camo.githubusercontent.com/462a121a0e73cd4a0896622a42fa5073d8ff0037/687474703a2f2f706c61696e69636f6e2e636f6d2f64626f6172642f7573657270726f642f323830335f64643538302f70726f645f7468756d622f706c61696e69636f6e2e636f6d2d34333838312d35313270782e706e67"/>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616558" y="2250897"/>
              <a:ext cx="1225193" cy="122519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http://icon-icons.com/icons2/934/PNG/512/list-symbol-of-three-items-with-dots_icon-icons.com_72994.pn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979578" y="2714090"/>
              <a:ext cx="465762" cy="465762"/>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Rectangle 22"/>
          <p:cNvSpPr/>
          <p:nvPr/>
        </p:nvSpPr>
        <p:spPr>
          <a:xfrm>
            <a:off x="1182693" y="2598003"/>
            <a:ext cx="1651414" cy="830997"/>
          </a:xfrm>
          <a:prstGeom prst="rect">
            <a:avLst/>
          </a:prstGeom>
        </p:spPr>
        <p:txBody>
          <a:bodyPr wrap="none">
            <a:spAutoFit/>
          </a:bodyPr>
          <a:lstStyle/>
          <a:p>
            <a:r>
              <a:rPr lang="en-US" sz="4800" dirty="0"/>
              <a:t>HTML</a:t>
            </a:r>
          </a:p>
        </p:txBody>
      </p:sp>
      <p:sp>
        <p:nvSpPr>
          <p:cNvPr id="36" name="Rectangle 35"/>
          <p:cNvSpPr/>
          <p:nvPr/>
        </p:nvSpPr>
        <p:spPr>
          <a:xfrm>
            <a:off x="1129109" y="4250163"/>
            <a:ext cx="2808718" cy="830997"/>
          </a:xfrm>
          <a:prstGeom prst="rect">
            <a:avLst/>
          </a:prstGeom>
        </p:spPr>
        <p:txBody>
          <a:bodyPr wrap="none">
            <a:spAutoFit/>
          </a:bodyPr>
          <a:lstStyle/>
          <a:p>
            <a:r>
              <a:rPr lang="en-US" sz="4800" dirty="0"/>
              <a:t>“An index”</a:t>
            </a:r>
          </a:p>
        </p:txBody>
      </p:sp>
      <p:pic>
        <p:nvPicPr>
          <p:cNvPr id="37" name="Picture 10" descr="https://maxcdn.icons8.com/Share/icon/Animals/horse_filled1600.p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1184767" y="669771"/>
            <a:ext cx="957322" cy="957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4978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7424</TotalTime>
  <Words>325</Words>
  <Application>Microsoft Office PowerPoint</Application>
  <PresentationFormat>Widescreen</PresentationFormat>
  <Paragraphs>52</Paragraphs>
  <Slides>32</Slides>
  <Notes>3</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Archivo Black</vt:lpstr>
      <vt:lpstr>Arial</vt:lpstr>
      <vt:lpstr>Calibri</vt:lpstr>
      <vt:lpstr>Calibri Light</vt:lpstr>
      <vt:lpstr>Courier</vt:lpstr>
      <vt:lpstr>Gill Sans</vt:lpstr>
      <vt:lpstr>Gill Sans Light</vt:lpstr>
      <vt:lpstr>Helvetica</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Jenson</dc:creator>
  <cp:lastModifiedBy>Scott Jenson</cp:lastModifiedBy>
  <cp:revision>62</cp:revision>
  <dcterms:created xsi:type="dcterms:W3CDTF">2017-01-29T00:21:21Z</dcterms:created>
  <dcterms:modified xsi:type="dcterms:W3CDTF">2017-02-06T19:21:31Z</dcterms:modified>
</cp:coreProperties>
</file>