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8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7299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pic>
        <p:nvPicPr>
          <p:cNvPr id="1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8" y="9166622"/>
            <a:ext cx="12946364" cy="73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4400" y="9423400"/>
            <a:ext cx="1930400" cy="27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2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8" y="9166622"/>
            <a:ext cx="12946364" cy="73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4400" y="9420423"/>
            <a:ext cx="1930400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8" y="9166622"/>
            <a:ext cx="12946364" cy="73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4400" y="9395023"/>
            <a:ext cx="1930400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9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8" y="9166622"/>
            <a:ext cx="12946364" cy="73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4400" y="9395023"/>
            <a:ext cx="1930400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20" Type="http://schemas.openxmlformats.org/officeDocument/2006/relationships/image" Target="../media/image27.png"/><Relationship Id="rId21" Type="http://schemas.openxmlformats.org/officeDocument/2006/relationships/image" Target="../media/image28.jpeg"/><Relationship Id="rId22" Type="http://schemas.openxmlformats.org/officeDocument/2006/relationships/image" Target="../media/image29.jpeg"/><Relationship Id="rId23" Type="http://schemas.openxmlformats.org/officeDocument/2006/relationships/image" Target="../media/image30.jpeg"/><Relationship Id="rId24" Type="http://schemas.openxmlformats.org/officeDocument/2006/relationships/image" Target="../media/image31.jpeg"/><Relationship Id="rId25" Type="http://schemas.openxmlformats.org/officeDocument/2006/relationships/image" Target="../media/image32.jpeg"/><Relationship Id="rId26" Type="http://schemas.openxmlformats.org/officeDocument/2006/relationships/image" Target="../media/image33.jpe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png"/><Relationship Id="rId15" Type="http://schemas.openxmlformats.org/officeDocument/2006/relationships/image" Target="../media/image22.jpeg"/><Relationship Id="rId16" Type="http://schemas.openxmlformats.org/officeDocument/2006/relationships/image" Target="../media/image23.jpeg"/><Relationship Id="rId17" Type="http://schemas.openxmlformats.org/officeDocument/2006/relationships/image" Target="../media/image24.jpeg"/><Relationship Id="rId18" Type="http://schemas.openxmlformats.org/officeDocument/2006/relationships/image" Target="../media/image25.jpeg"/><Relationship Id="rId1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20" Type="http://schemas.openxmlformats.org/officeDocument/2006/relationships/image" Target="../media/image27.png"/><Relationship Id="rId21" Type="http://schemas.openxmlformats.org/officeDocument/2006/relationships/image" Target="../media/image28.jpeg"/><Relationship Id="rId22" Type="http://schemas.openxmlformats.org/officeDocument/2006/relationships/image" Target="../media/image29.jpeg"/><Relationship Id="rId23" Type="http://schemas.openxmlformats.org/officeDocument/2006/relationships/image" Target="../media/image30.jpeg"/><Relationship Id="rId24" Type="http://schemas.openxmlformats.org/officeDocument/2006/relationships/image" Target="../media/image31.jpeg"/><Relationship Id="rId25" Type="http://schemas.openxmlformats.org/officeDocument/2006/relationships/image" Target="../media/image32.jpeg"/><Relationship Id="rId26" Type="http://schemas.openxmlformats.org/officeDocument/2006/relationships/image" Target="../media/image33.jpe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png"/><Relationship Id="rId15" Type="http://schemas.openxmlformats.org/officeDocument/2006/relationships/image" Target="../media/image22.jpeg"/><Relationship Id="rId16" Type="http://schemas.openxmlformats.org/officeDocument/2006/relationships/image" Target="../media/image23.jpeg"/><Relationship Id="rId17" Type="http://schemas.openxmlformats.org/officeDocument/2006/relationships/image" Target="../media/image24.jpeg"/><Relationship Id="rId18" Type="http://schemas.openxmlformats.org/officeDocument/2006/relationships/image" Target="../media/image25.jpeg"/><Relationship Id="rId1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ctrTitle"/>
          </p:nvPr>
        </p:nvSpPr>
        <p:spPr>
          <a:xfrm>
            <a:off x="1270000" y="2140743"/>
            <a:ext cx="10464800" cy="2297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r>
              <a:t>Alipay DEMO</a:t>
            </a:r>
          </a:p>
        </p:txBody>
      </p:sp>
      <p:pic>
        <p:nvPicPr>
          <p:cNvPr id="1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5230" y="5148454"/>
            <a:ext cx="2614339" cy="904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1900.jpe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1443702" y="-300623"/>
            <a:ext cx="16356832" cy="948135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-108505" y="-13197"/>
            <a:ext cx="13221810" cy="205720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ctrTitle"/>
          </p:nvPr>
        </p:nvSpPr>
        <p:spPr>
          <a:xfrm>
            <a:off x="746240" y="640464"/>
            <a:ext cx="3127442" cy="5865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233679">
              <a:defRPr sz="3200"/>
            </a:lvl1pPr>
          </a:lstStyle>
          <a:p>
            <a:r>
              <a:t> </a:t>
            </a:r>
          </a:p>
        </p:txBody>
      </p:sp>
      <p:sp>
        <p:nvSpPr>
          <p:cNvPr id="223" name="Shape 223"/>
          <p:cNvSpPr/>
          <p:nvPr/>
        </p:nvSpPr>
        <p:spPr>
          <a:xfrm>
            <a:off x="746240" y="635000"/>
            <a:ext cx="3127442" cy="58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 defTabSz="233679">
              <a:defRPr sz="3200"/>
            </a:lvl1pPr>
          </a:lstStyle>
          <a:p>
            <a:r>
              <a:t>2.离线支付</a:t>
            </a:r>
          </a:p>
        </p:txBody>
      </p:sp>
      <p:sp>
        <p:nvSpPr>
          <p:cNvPr id="224" name="Shape 224"/>
          <p:cNvSpPr/>
          <p:nvPr/>
        </p:nvSpPr>
        <p:spPr>
          <a:xfrm>
            <a:off x="3053290" y="952500"/>
            <a:ext cx="10261698" cy="0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-185620" y="952500"/>
            <a:ext cx="775191" cy="0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428625" y="854629"/>
            <a:ext cx="195742" cy="195742"/>
          </a:xfrm>
          <a:prstGeom prst="ellipse">
            <a:avLst/>
          </a:prstGeom>
          <a:solidFill>
            <a:srgbClr val="00A0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981325" y="854629"/>
            <a:ext cx="195742" cy="195742"/>
          </a:xfrm>
          <a:prstGeom prst="ellipse">
            <a:avLst/>
          </a:prstGeom>
          <a:solidFill>
            <a:srgbClr val="00A0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1404922" y="1964531"/>
            <a:ext cx="3172355" cy="1708945"/>
          </a:xfrm>
          <a:prstGeom prst="rect">
            <a:avLst/>
          </a:prstGeom>
        </p:spPr>
        <p:txBody>
          <a:bodyPr/>
          <a:lstStyle>
            <a:lvl1pPr algn="l" defTabSz="457200">
              <a:defRPr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200"/>
            </a:pPr>
            <a:r>
              <a:rPr sz="10000"/>
              <a:t>1.</a:t>
            </a:r>
          </a:p>
        </p:txBody>
      </p:sp>
      <p:sp>
        <p:nvSpPr>
          <p:cNvPr id="130" name="Shape 130"/>
          <p:cNvSpPr/>
          <p:nvPr/>
        </p:nvSpPr>
        <p:spPr>
          <a:xfrm>
            <a:off x="2282139" y="1533185"/>
            <a:ext cx="3146955" cy="58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2400"/>
            </a:lvl1pPr>
          </a:lstStyle>
          <a:p>
            <a:r>
              <a:t>便捷的支付方式</a:t>
            </a:r>
          </a:p>
        </p:txBody>
      </p:sp>
      <p:sp>
        <p:nvSpPr>
          <p:cNvPr id="131" name="Shape 131"/>
          <p:cNvSpPr/>
          <p:nvPr/>
        </p:nvSpPr>
        <p:spPr>
          <a:xfrm>
            <a:off x="1404922" y="5550507"/>
            <a:ext cx="3172355" cy="170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457200">
              <a:defRPr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200"/>
            </a:pPr>
            <a:r>
              <a:rPr sz="10000"/>
              <a:t>2.</a:t>
            </a:r>
          </a:p>
        </p:txBody>
      </p:sp>
      <p:sp>
        <p:nvSpPr>
          <p:cNvPr id="132" name="Shape 132"/>
          <p:cNvSpPr/>
          <p:nvPr/>
        </p:nvSpPr>
        <p:spPr>
          <a:xfrm>
            <a:off x="3078086" y="4848622"/>
            <a:ext cx="3146955" cy="58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2400"/>
            </a:lvl1pPr>
          </a:lstStyle>
          <a:p>
            <a:r>
              <a:t>拓展的手机支付方式</a:t>
            </a:r>
          </a:p>
        </p:txBody>
      </p:sp>
      <p:sp>
        <p:nvSpPr>
          <p:cNvPr id="133" name="Shape 133"/>
          <p:cNvSpPr/>
          <p:nvPr/>
        </p:nvSpPr>
        <p:spPr>
          <a:xfrm>
            <a:off x="2594711" y="2133656"/>
            <a:ext cx="704957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Sound wave payment 声波支付</a:t>
            </a:r>
          </a:p>
        </p:txBody>
      </p:sp>
      <p:sp>
        <p:nvSpPr>
          <p:cNvPr id="134" name="Shape 134"/>
          <p:cNvSpPr/>
          <p:nvPr/>
        </p:nvSpPr>
        <p:spPr>
          <a:xfrm>
            <a:off x="2740833" y="2906735"/>
            <a:ext cx="583019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QR code payment扫码支付</a:t>
            </a:r>
          </a:p>
        </p:txBody>
      </p:sp>
      <p:sp>
        <p:nvSpPr>
          <p:cNvPr id="135" name="Shape 135"/>
          <p:cNvSpPr/>
          <p:nvPr/>
        </p:nvSpPr>
        <p:spPr>
          <a:xfrm>
            <a:off x="2710346" y="6051748"/>
            <a:ext cx="730470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Smart Bracelet payment 手环支付</a:t>
            </a:r>
          </a:p>
        </p:txBody>
      </p:sp>
      <p:sp>
        <p:nvSpPr>
          <p:cNvPr id="136" name="Shape 136"/>
          <p:cNvSpPr/>
          <p:nvPr/>
        </p:nvSpPr>
        <p:spPr>
          <a:xfrm>
            <a:off x="2717335" y="6691290"/>
            <a:ext cx="698212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Smart Watch payment  手表支付</a:t>
            </a:r>
          </a:p>
        </p:txBody>
      </p:sp>
      <p:sp>
        <p:nvSpPr>
          <p:cNvPr id="137" name="Shape 137"/>
          <p:cNvSpPr/>
          <p:nvPr/>
        </p:nvSpPr>
        <p:spPr>
          <a:xfrm>
            <a:off x="2747424" y="5341249"/>
            <a:ext cx="674414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Fingerprint payment   指纹支付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6822" b="6822"/>
          <a:stretch>
            <a:fillRect/>
          </a:stretch>
        </p:blipFill>
        <p:spPr>
          <a:xfrm>
            <a:off x="460327" y="635000"/>
            <a:ext cx="12071446" cy="7305576"/>
          </a:xfrm>
          <a:prstGeom prst="rect">
            <a:avLst/>
          </a:prstGeom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270000" y="78359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Sound wave payment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屏幕快照 2016-09-08 下午8.29.5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1051" r="11051"/>
          <a:stretch>
            <a:fillRect/>
          </a:stretch>
        </p:blipFill>
        <p:spPr>
          <a:xfrm>
            <a:off x="6811176" y="4394200"/>
            <a:ext cx="5046648" cy="3568700"/>
          </a:xfrm>
          <a:prstGeom prst="rect">
            <a:avLst/>
          </a:prstGeom>
        </p:spPr>
      </p:pic>
      <p:pic>
        <p:nvPicPr>
          <p:cNvPr id="143" name="pasted-image.pdf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447" r="447"/>
          <a:stretch>
            <a:fillRect/>
          </a:stretch>
        </p:blipFill>
        <p:spPr>
          <a:xfrm>
            <a:off x="6792135" y="457200"/>
            <a:ext cx="5046367" cy="3568502"/>
          </a:xfrm>
          <a:prstGeom prst="rect">
            <a:avLst/>
          </a:prstGeom>
        </p:spPr>
      </p:pic>
      <p:pic>
        <p:nvPicPr>
          <p:cNvPr id="144" name="pasted-image.pdf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6564" r="26564"/>
          <a:stretch>
            <a:fillRect/>
          </a:stretch>
        </p:blipFill>
        <p:spPr>
          <a:xfrm>
            <a:off x="1224887" y="444500"/>
            <a:ext cx="5043226" cy="7540824"/>
          </a:xfrm>
          <a:prstGeom prst="rect">
            <a:avLst/>
          </a:prstGeom>
        </p:spPr>
      </p:pic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1270000" y="7874000"/>
            <a:ext cx="10464800" cy="1422400"/>
          </a:xfrm>
          <a:prstGeom prst="rect">
            <a:avLst/>
          </a:prstGeom>
        </p:spPr>
        <p:txBody>
          <a:bodyPr anchor="b"/>
          <a:lstStyle>
            <a:lvl1pPr defTabSz="449833">
              <a:defRPr sz="6160"/>
            </a:lvl1pPr>
          </a:lstStyle>
          <a:p>
            <a:r>
              <a:t>QR code payment（off line）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02095400274w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l="19125" t="5014" r="20121" b="27332"/>
          <a:stretch>
            <a:fillRect/>
          </a:stretch>
        </p:blipFill>
        <p:spPr>
          <a:xfrm>
            <a:off x="2883194" y="10834521"/>
            <a:ext cx="2404270" cy="2141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extrusionOk="0">
                <a:moveTo>
                  <a:pt x="7923" y="7"/>
                </a:moveTo>
                <a:lnTo>
                  <a:pt x="6910" y="23"/>
                </a:lnTo>
                <a:lnTo>
                  <a:pt x="6532" y="191"/>
                </a:lnTo>
                <a:cubicBezTo>
                  <a:pt x="5074" y="838"/>
                  <a:pt x="4181" y="1965"/>
                  <a:pt x="3808" y="3624"/>
                </a:cubicBezTo>
                <a:cubicBezTo>
                  <a:pt x="3415" y="5373"/>
                  <a:pt x="3806" y="7421"/>
                  <a:pt x="4867" y="9145"/>
                </a:cubicBezTo>
                <a:cubicBezTo>
                  <a:pt x="5205" y="9694"/>
                  <a:pt x="6036" y="10594"/>
                  <a:pt x="6553" y="10969"/>
                </a:cubicBezTo>
                <a:cubicBezTo>
                  <a:pt x="7417" y="11596"/>
                  <a:pt x="7960" y="11824"/>
                  <a:pt x="9199" y="12081"/>
                </a:cubicBezTo>
                <a:cubicBezTo>
                  <a:pt x="9464" y="12136"/>
                  <a:pt x="10965" y="12070"/>
                  <a:pt x="11288" y="11989"/>
                </a:cubicBezTo>
                <a:cubicBezTo>
                  <a:pt x="12875" y="11595"/>
                  <a:pt x="13961" y="10449"/>
                  <a:pt x="14383" y="8721"/>
                </a:cubicBezTo>
                <a:cubicBezTo>
                  <a:pt x="14483" y="8314"/>
                  <a:pt x="14574" y="7553"/>
                  <a:pt x="14576" y="7124"/>
                </a:cubicBezTo>
                <a:cubicBezTo>
                  <a:pt x="14582" y="5591"/>
                  <a:pt x="14060" y="3951"/>
                  <a:pt x="13196" y="2780"/>
                </a:cubicBezTo>
                <a:lnTo>
                  <a:pt x="12986" y="2492"/>
                </a:lnTo>
                <a:lnTo>
                  <a:pt x="12957" y="2704"/>
                </a:lnTo>
                <a:cubicBezTo>
                  <a:pt x="12899" y="3137"/>
                  <a:pt x="12643" y="3398"/>
                  <a:pt x="12130" y="3544"/>
                </a:cubicBezTo>
                <a:cubicBezTo>
                  <a:pt x="11931" y="3600"/>
                  <a:pt x="11682" y="3637"/>
                  <a:pt x="11574" y="3628"/>
                </a:cubicBezTo>
                <a:cubicBezTo>
                  <a:pt x="11376" y="3610"/>
                  <a:pt x="11344" y="3626"/>
                  <a:pt x="11417" y="3712"/>
                </a:cubicBezTo>
                <a:cubicBezTo>
                  <a:pt x="11547" y="3866"/>
                  <a:pt x="12326" y="5636"/>
                  <a:pt x="12451" y="6060"/>
                </a:cubicBezTo>
                <a:cubicBezTo>
                  <a:pt x="12560" y="6433"/>
                  <a:pt x="12590" y="7032"/>
                  <a:pt x="12504" y="7128"/>
                </a:cubicBezTo>
                <a:cubicBezTo>
                  <a:pt x="12410" y="7234"/>
                  <a:pt x="12167" y="7033"/>
                  <a:pt x="11645" y="6412"/>
                </a:cubicBezTo>
                <a:cubicBezTo>
                  <a:pt x="9745" y="4150"/>
                  <a:pt x="8898" y="3432"/>
                  <a:pt x="8119" y="3436"/>
                </a:cubicBezTo>
                <a:cubicBezTo>
                  <a:pt x="7508" y="3438"/>
                  <a:pt x="6837" y="3955"/>
                  <a:pt x="5252" y="5624"/>
                </a:cubicBezTo>
                <a:cubicBezTo>
                  <a:pt x="4726" y="6178"/>
                  <a:pt x="4435" y="6405"/>
                  <a:pt x="4321" y="6356"/>
                </a:cubicBezTo>
                <a:cubicBezTo>
                  <a:pt x="4223" y="6314"/>
                  <a:pt x="4273" y="5856"/>
                  <a:pt x="4436" y="5304"/>
                </a:cubicBezTo>
                <a:cubicBezTo>
                  <a:pt x="4557" y="4893"/>
                  <a:pt x="4920" y="4041"/>
                  <a:pt x="5174" y="3572"/>
                </a:cubicBezTo>
                <a:cubicBezTo>
                  <a:pt x="5513" y="2943"/>
                  <a:pt x="6394" y="1872"/>
                  <a:pt x="6956" y="1403"/>
                </a:cubicBezTo>
                <a:cubicBezTo>
                  <a:pt x="7479" y="968"/>
                  <a:pt x="8073" y="676"/>
                  <a:pt x="8707" y="543"/>
                </a:cubicBezTo>
                <a:cubicBezTo>
                  <a:pt x="8998" y="482"/>
                  <a:pt x="10124" y="483"/>
                  <a:pt x="10401" y="543"/>
                </a:cubicBezTo>
                <a:cubicBezTo>
                  <a:pt x="10511" y="567"/>
                  <a:pt x="10604" y="579"/>
                  <a:pt x="10611" y="571"/>
                </a:cubicBezTo>
                <a:cubicBezTo>
                  <a:pt x="10639" y="541"/>
                  <a:pt x="9605" y="153"/>
                  <a:pt x="9278" y="71"/>
                </a:cubicBezTo>
                <a:cubicBezTo>
                  <a:pt x="8993" y="0"/>
                  <a:pt x="8761" y="-9"/>
                  <a:pt x="7923" y="7"/>
                </a:cubicBezTo>
                <a:close/>
                <a:moveTo>
                  <a:pt x="3348" y="13718"/>
                </a:moveTo>
                <a:cubicBezTo>
                  <a:pt x="3164" y="13680"/>
                  <a:pt x="2960" y="13786"/>
                  <a:pt x="2867" y="13998"/>
                </a:cubicBezTo>
                <a:cubicBezTo>
                  <a:pt x="2804" y="14141"/>
                  <a:pt x="2782" y="14333"/>
                  <a:pt x="2767" y="14854"/>
                </a:cubicBezTo>
                <a:cubicBezTo>
                  <a:pt x="2756" y="15242"/>
                  <a:pt x="2724" y="15558"/>
                  <a:pt x="2696" y="15598"/>
                </a:cubicBezTo>
                <a:cubicBezTo>
                  <a:pt x="2655" y="15654"/>
                  <a:pt x="2473" y="15659"/>
                  <a:pt x="1669" y="15630"/>
                </a:cubicBezTo>
                <a:cubicBezTo>
                  <a:pt x="1046" y="15608"/>
                  <a:pt x="616" y="15613"/>
                  <a:pt x="488" y="15646"/>
                </a:cubicBezTo>
                <a:cubicBezTo>
                  <a:pt x="242" y="15709"/>
                  <a:pt x="89" y="15893"/>
                  <a:pt x="89" y="16126"/>
                </a:cubicBezTo>
                <a:cubicBezTo>
                  <a:pt x="89" y="16586"/>
                  <a:pt x="177" y="16618"/>
                  <a:pt x="1512" y="16650"/>
                </a:cubicBezTo>
                <a:cubicBezTo>
                  <a:pt x="2111" y="16664"/>
                  <a:pt x="2626" y="16698"/>
                  <a:pt x="2660" y="16722"/>
                </a:cubicBezTo>
                <a:cubicBezTo>
                  <a:pt x="2708" y="16757"/>
                  <a:pt x="2718" y="16853"/>
                  <a:pt x="2696" y="17186"/>
                </a:cubicBezTo>
                <a:cubicBezTo>
                  <a:pt x="2613" y="18395"/>
                  <a:pt x="1977" y="19363"/>
                  <a:pt x="934" y="19867"/>
                </a:cubicBezTo>
                <a:cubicBezTo>
                  <a:pt x="55" y="20292"/>
                  <a:pt x="0" y="20337"/>
                  <a:pt x="0" y="20643"/>
                </a:cubicBezTo>
                <a:cubicBezTo>
                  <a:pt x="0" y="20947"/>
                  <a:pt x="101" y="21122"/>
                  <a:pt x="317" y="21195"/>
                </a:cubicBezTo>
                <a:cubicBezTo>
                  <a:pt x="668" y="21313"/>
                  <a:pt x="1150" y="21093"/>
                  <a:pt x="2143" y="20355"/>
                </a:cubicBezTo>
                <a:cubicBezTo>
                  <a:pt x="2653" y="19976"/>
                  <a:pt x="2879" y="19716"/>
                  <a:pt x="3070" y="19287"/>
                </a:cubicBezTo>
                <a:cubicBezTo>
                  <a:pt x="3214" y="18964"/>
                  <a:pt x="3318" y="18794"/>
                  <a:pt x="3380" y="18794"/>
                </a:cubicBezTo>
                <a:cubicBezTo>
                  <a:pt x="3399" y="18794"/>
                  <a:pt x="3531" y="18991"/>
                  <a:pt x="3669" y="19231"/>
                </a:cubicBezTo>
                <a:cubicBezTo>
                  <a:pt x="3989" y="19785"/>
                  <a:pt x="4349" y="20204"/>
                  <a:pt x="4910" y="20663"/>
                </a:cubicBezTo>
                <a:cubicBezTo>
                  <a:pt x="5386" y="21053"/>
                  <a:pt x="5564" y="21168"/>
                  <a:pt x="5844" y="21271"/>
                </a:cubicBezTo>
                <a:cubicBezTo>
                  <a:pt x="6128" y="21375"/>
                  <a:pt x="6352" y="21321"/>
                  <a:pt x="6525" y="21103"/>
                </a:cubicBezTo>
                <a:cubicBezTo>
                  <a:pt x="6656" y="20937"/>
                  <a:pt x="6671" y="20891"/>
                  <a:pt x="6646" y="20715"/>
                </a:cubicBezTo>
                <a:cubicBezTo>
                  <a:pt x="6604" y="20417"/>
                  <a:pt x="6524" y="20347"/>
                  <a:pt x="5698" y="19863"/>
                </a:cubicBezTo>
                <a:cubicBezTo>
                  <a:pt x="5211" y="19577"/>
                  <a:pt x="4718" y="19088"/>
                  <a:pt x="4393" y="18570"/>
                </a:cubicBezTo>
                <a:cubicBezTo>
                  <a:pt x="3998" y="17944"/>
                  <a:pt x="3695" y="16898"/>
                  <a:pt x="3844" y="16670"/>
                </a:cubicBezTo>
                <a:cubicBezTo>
                  <a:pt x="3896" y="16589"/>
                  <a:pt x="3960" y="16586"/>
                  <a:pt x="4785" y="16642"/>
                </a:cubicBezTo>
                <a:cubicBezTo>
                  <a:pt x="5651" y="16701"/>
                  <a:pt x="5932" y="16685"/>
                  <a:pt x="6229" y="16558"/>
                </a:cubicBezTo>
                <a:cubicBezTo>
                  <a:pt x="6468" y="16456"/>
                  <a:pt x="6567" y="16100"/>
                  <a:pt x="6422" y="15866"/>
                </a:cubicBezTo>
                <a:cubicBezTo>
                  <a:pt x="6282" y="15642"/>
                  <a:pt x="5985" y="15597"/>
                  <a:pt x="4885" y="15634"/>
                </a:cubicBezTo>
                <a:lnTo>
                  <a:pt x="3879" y="15670"/>
                </a:lnTo>
                <a:lnTo>
                  <a:pt x="3808" y="15550"/>
                </a:lnTo>
                <a:cubicBezTo>
                  <a:pt x="3750" y="15456"/>
                  <a:pt x="3733" y="15311"/>
                  <a:pt x="3733" y="14862"/>
                </a:cubicBezTo>
                <a:cubicBezTo>
                  <a:pt x="3733" y="14218"/>
                  <a:pt x="3678" y="13945"/>
                  <a:pt x="3519" y="13806"/>
                </a:cubicBezTo>
                <a:cubicBezTo>
                  <a:pt x="3467" y="13760"/>
                  <a:pt x="3409" y="13730"/>
                  <a:pt x="3348" y="13718"/>
                </a:cubicBezTo>
                <a:close/>
                <a:moveTo>
                  <a:pt x="17970" y="13758"/>
                </a:moveTo>
                <a:cubicBezTo>
                  <a:pt x="17609" y="13758"/>
                  <a:pt x="17485" y="13951"/>
                  <a:pt x="17350" y="14726"/>
                </a:cubicBezTo>
                <a:cubicBezTo>
                  <a:pt x="17242" y="15344"/>
                  <a:pt x="17192" y="15400"/>
                  <a:pt x="16705" y="15438"/>
                </a:cubicBezTo>
                <a:cubicBezTo>
                  <a:pt x="16342" y="15466"/>
                  <a:pt x="16318" y="15464"/>
                  <a:pt x="16270" y="15362"/>
                </a:cubicBezTo>
                <a:cubicBezTo>
                  <a:pt x="16210" y="15236"/>
                  <a:pt x="16281" y="15095"/>
                  <a:pt x="16558" y="14806"/>
                </a:cubicBezTo>
                <a:cubicBezTo>
                  <a:pt x="16955" y="14392"/>
                  <a:pt x="16918" y="13875"/>
                  <a:pt x="16487" y="13786"/>
                </a:cubicBezTo>
                <a:cubicBezTo>
                  <a:pt x="16228" y="13732"/>
                  <a:pt x="16122" y="13817"/>
                  <a:pt x="15820" y="14318"/>
                </a:cubicBezTo>
                <a:cubicBezTo>
                  <a:pt x="15666" y="14573"/>
                  <a:pt x="15452" y="14893"/>
                  <a:pt x="15346" y="15030"/>
                </a:cubicBezTo>
                <a:cubicBezTo>
                  <a:pt x="15016" y="15455"/>
                  <a:pt x="14900" y="15847"/>
                  <a:pt x="15025" y="16110"/>
                </a:cubicBezTo>
                <a:cubicBezTo>
                  <a:pt x="15116" y="16300"/>
                  <a:pt x="15329" y="16350"/>
                  <a:pt x="16020" y="16350"/>
                </a:cubicBezTo>
                <a:cubicBezTo>
                  <a:pt x="16566" y="16350"/>
                  <a:pt x="16671" y="16364"/>
                  <a:pt x="16694" y="16430"/>
                </a:cubicBezTo>
                <a:cubicBezTo>
                  <a:pt x="16730" y="16535"/>
                  <a:pt x="16670" y="16676"/>
                  <a:pt x="16298" y="17350"/>
                </a:cubicBezTo>
                <a:cubicBezTo>
                  <a:pt x="15831" y="18197"/>
                  <a:pt x="15508" y="18621"/>
                  <a:pt x="14754" y="19383"/>
                </a:cubicBezTo>
                <a:cubicBezTo>
                  <a:pt x="14572" y="19567"/>
                  <a:pt x="14555" y="19607"/>
                  <a:pt x="14555" y="19819"/>
                </a:cubicBezTo>
                <a:cubicBezTo>
                  <a:pt x="14555" y="20018"/>
                  <a:pt x="14576" y="20070"/>
                  <a:pt x="14701" y="20195"/>
                </a:cubicBezTo>
                <a:cubicBezTo>
                  <a:pt x="14880" y="20375"/>
                  <a:pt x="15081" y="20386"/>
                  <a:pt x="15293" y="20227"/>
                </a:cubicBezTo>
                <a:cubicBezTo>
                  <a:pt x="15376" y="20164"/>
                  <a:pt x="15648" y="19833"/>
                  <a:pt x="15899" y="19491"/>
                </a:cubicBezTo>
                <a:cubicBezTo>
                  <a:pt x="16149" y="19149"/>
                  <a:pt x="16433" y="18768"/>
                  <a:pt x="16526" y="18646"/>
                </a:cubicBezTo>
                <a:lnTo>
                  <a:pt x="16694" y="18426"/>
                </a:lnTo>
                <a:lnTo>
                  <a:pt x="16886" y="18746"/>
                </a:lnTo>
                <a:cubicBezTo>
                  <a:pt x="16992" y="18923"/>
                  <a:pt x="17156" y="19175"/>
                  <a:pt x="17250" y="19303"/>
                </a:cubicBezTo>
                <a:cubicBezTo>
                  <a:pt x="17445" y="19567"/>
                  <a:pt x="17465" y="19709"/>
                  <a:pt x="17321" y="19815"/>
                </a:cubicBezTo>
                <a:cubicBezTo>
                  <a:pt x="17266" y="19855"/>
                  <a:pt x="16921" y="19978"/>
                  <a:pt x="16555" y="20091"/>
                </a:cubicBezTo>
                <a:cubicBezTo>
                  <a:pt x="16160" y="20212"/>
                  <a:pt x="15854" y="20334"/>
                  <a:pt x="15802" y="20391"/>
                </a:cubicBezTo>
                <a:cubicBezTo>
                  <a:pt x="15739" y="20461"/>
                  <a:pt x="15717" y="20558"/>
                  <a:pt x="15717" y="20747"/>
                </a:cubicBezTo>
                <a:cubicBezTo>
                  <a:pt x="15717" y="20969"/>
                  <a:pt x="15734" y="21020"/>
                  <a:pt x="15845" y="21127"/>
                </a:cubicBezTo>
                <a:cubicBezTo>
                  <a:pt x="15964" y="21242"/>
                  <a:pt x="15996" y="21251"/>
                  <a:pt x="16287" y="21223"/>
                </a:cubicBezTo>
                <a:cubicBezTo>
                  <a:pt x="16668" y="21187"/>
                  <a:pt x="17275" y="20948"/>
                  <a:pt x="17881" y="20595"/>
                </a:cubicBezTo>
                <a:lnTo>
                  <a:pt x="18316" y="20339"/>
                </a:lnTo>
                <a:lnTo>
                  <a:pt x="18612" y="20507"/>
                </a:lnTo>
                <a:cubicBezTo>
                  <a:pt x="19712" y="21135"/>
                  <a:pt x="20776" y="21363"/>
                  <a:pt x="21069" y="21035"/>
                </a:cubicBezTo>
                <a:cubicBezTo>
                  <a:pt x="21129" y="20968"/>
                  <a:pt x="21154" y="20871"/>
                  <a:pt x="21154" y="20715"/>
                </a:cubicBezTo>
                <a:cubicBezTo>
                  <a:pt x="21154" y="20353"/>
                  <a:pt x="20995" y="20243"/>
                  <a:pt x="20377" y="20171"/>
                </a:cubicBezTo>
                <a:cubicBezTo>
                  <a:pt x="19969" y="20123"/>
                  <a:pt x="19381" y="19898"/>
                  <a:pt x="19300" y="19759"/>
                </a:cubicBezTo>
                <a:cubicBezTo>
                  <a:pt x="19235" y="19647"/>
                  <a:pt x="19241" y="19635"/>
                  <a:pt x="19439" y="19439"/>
                </a:cubicBezTo>
                <a:cubicBezTo>
                  <a:pt x="19678" y="19203"/>
                  <a:pt x="20083" y="18652"/>
                  <a:pt x="20331" y="18226"/>
                </a:cubicBezTo>
                <a:cubicBezTo>
                  <a:pt x="20659" y="17663"/>
                  <a:pt x="20749" y="17184"/>
                  <a:pt x="20577" y="16938"/>
                </a:cubicBezTo>
                <a:cubicBezTo>
                  <a:pt x="20398" y="16684"/>
                  <a:pt x="20071" y="16649"/>
                  <a:pt x="18477" y="16702"/>
                </a:cubicBezTo>
                <a:cubicBezTo>
                  <a:pt x="17828" y="16724"/>
                  <a:pt x="17728" y="16714"/>
                  <a:pt x="17664" y="16642"/>
                </a:cubicBezTo>
                <a:cubicBezTo>
                  <a:pt x="17596" y="16566"/>
                  <a:pt x="17595" y="16555"/>
                  <a:pt x="17685" y="16454"/>
                </a:cubicBezTo>
                <a:cubicBezTo>
                  <a:pt x="17782" y="16345"/>
                  <a:pt x="17792" y="16342"/>
                  <a:pt x="19325" y="16354"/>
                </a:cubicBezTo>
                <a:cubicBezTo>
                  <a:pt x="20916" y="16367"/>
                  <a:pt x="21102" y="16349"/>
                  <a:pt x="21226" y="16166"/>
                </a:cubicBezTo>
                <a:cubicBezTo>
                  <a:pt x="21324" y="16020"/>
                  <a:pt x="21302" y="15735"/>
                  <a:pt x="21183" y="15610"/>
                </a:cubicBezTo>
                <a:cubicBezTo>
                  <a:pt x="21070" y="15492"/>
                  <a:pt x="20846" y="15406"/>
                  <a:pt x="20659" y="15406"/>
                </a:cubicBezTo>
                <a:cubicBezTo>
                  <a:pt x="20495" y="15406"/>
                  <a:pt x="20426" y="15297"/>
                  <a:pt x="20509" y="15174"/>
                </a:cubicBezTo>
                <a:cubicBezTo>
                  <a:pt x="20589" y="15056"/>
                  <a:pt x="20595" y="14705"/>
                  <a:pt x="20520" y="14594"/>
                </a:cubicBezTo>
                <a:cubicBezTo>
                  <a:pt x="20451" y="14491"/>
                  <a:pt x="19631" y="14035"/>
                  <a:pt x="19375" y="13958"/>
                </a:cubicBezTo>
                <a:cubicBezTo>
                  <a:pt x="19104" y="13876"/>
                  <a:pt x="18904" y="13928"/>
                  <a:pt x="18822" y="14106"/>
                </a:cubicBezTo>
                <a:cubicBezTo>
                  <a:pt x="18733" y="14300"/>
                  <a:pt x="18738" y="14570"/>
                  <a:pt x="18833" y="14698"/>
                </a:cubicBezTo>
                <a:cubicBezTo>
                  <a:pt x="18905" y="14794"/>
                  <a:pt x="19503" y="15105"/>
                  <a:pt x="19618" y="15106"/>
                </a:cubicBezTo>
                <a:cubicBezTo>
                  <a:pt x="19645" y="15106"/>
                  <a:pt x="19732" y="15150"/>
                  <a:pt x="19814" y="15206"/>
                </a:cubicBezTo>
                <a:cubicBezTo>
                  <a:pt x="19931" y="15286"/>
                  <a:pt x="19953" y="15324"/>
                  <a:pt x="19914" y="15378"/>
                </a:cubicBezTo>
                <a:cubicBezTo>
                  <a:pt x="19845" y="15470"/>
                  <a:pt x="18210" y="15463"/>
                  <a:pt x="18127" y="15370"/>
                </a:cubicBezTo>
                <a:cubicBezTo>
                  <a:pt x="18068" y="15304"/>
                  <a:pt x="18071" y="15288"/>
                  <a:pt x="18288" y="14614"/>
                </a:cubicBezTo>
                <a:cubicBezTo>
                  <a:pt x="18389" y="14299"/>
                  <a:pt x="18395" y="14229"/>
                  <a:pt x="18352" y="14082"/>
                </a:cubicBezTo>
                <a:cubicBezTo>
                  <a:pt x="18290" y="13872"/>
                  <a:pt x="18159" y="13758"/>
                  <a:pt x="17970" y="13758"/>
                </a:cubicBezTo>
                <a:close/>
                <a:moveTo>
                  <a:pt x="9748" y="13810"/>
                </a:moveTo>
                <a:cubicBezTo>
                  <a:pt x="9592" y="13778"/>
                  <a:pt x="9460" y="13827"/>
                  <a:pt x="9360" y="13962"/>
                </a:cubicBezTo>
                <a:cubicBezTo>
                  <a:pt x="9232" y="14131"/>
                  <a:pt x="9208" y="14402"/>
                  <a:pt x="9302" y="14594"/>
                </a:cubicBezTo>
                <a:cubicBezTo>
                  <a:pt x="9420" y="14831"/>
                  <a:pt x="10000" y="15448"/>
                  <a:pt x="10123" y="15466"/>
                </a:cubicBezTo>
                <a:cubicBezTo>
                  <a:pt x="10259" y="15486"/>
                  <a:pt x="10521" y="15386"/>
                  <a:pt x="10618" y="15278"/>
                </a:cubicBezTo>
                <a:cubicBezTo>
                  <a:pt x="10656" y="15235"/>
                  <a:pt x="10683" y="15111"/>
                  <a:pt x="10682" y="14970"/>
                </a:cubicBezTo>
                <a:cubicBezTo>
                  <a:pt x="10682" y="14691"/>
                  <a:pt x="10554" y="14428"/>
                  <a:pt x="10276" y="14146"/>
                </a:cubicBezTo>
                <a:cubicBezTo>
                  <a:pt x="10085" y="13952"/>
                  <a:pt x="9904" y="13841"/>
                  <a:pt x="9748" y="13810"/>
                </a:cubicBezTo>
                <a:close/>
                <a:moveTo>
                  <a:pt x="7791" y="13870"/>
                </a:moveTo>
                <a:cubicBezTo>
                  <a:pt x="7498" y="13842"/>
                  <a:pt x="7355" y="13934"/>
                  <a:pt x="7284" y="14198"/>
                </a:cubicBezTo>
                <a:cubicBezTo>
                  <a:pt x="7208" y="14486"/>
                  <a:pt x="7307" y="14696"/>
                  <a:pt x="7641" y="14962"/>
                </a:cubicBezTo>
                <a:cubicBezTo>
                  <a:pt x="7791" y="15081"/>
                  <a:pt x="8007" y="15253"/>
                  <a:pt x="8119" y="15342"/>
                </a:cubicBezTo>
                <a:cubicBezTo>
                  <a:pt x="8495" y="15642"/>
                  <a:pt x="8880" y="15524"/>
                  <a:pt x="8953" y="15086"/>
                </a:cubicBezTo>
                <a:cubicBezTo>
                  <a:pt x="9003" y="14784"/>
                  <a:pt x="8865" y="14584"/>
                  <a:pt x="8290" y="14110"/>
                </a:cubicBezTo>
                <a:cubicBezTo>
                  <a:pt x="8075" y="13933"/>
                  <a:pt x="7981" y="13887"/>
                  <a:pt x="7791" y="13870"/>
                </a:cubicBezTo>
                <a:close/>
                <a:moveTo>
                  <a:pt x="12194" y="13970"/>
                </a:moveTo>
                <a:cubicBezTo>
                  <a:pt x="12007" y="13968"/>
                  <a:pt x="11825" y="13979"/>
                  <a:pt x="11666" y="14002"/>
                </a:cubicBezTo>
                <a:cubicBezTo>
                  <a:pt x="11354" y="14047"/>
                  <a:pt x="11296" y="14071"/>
                  <a:pt x="11189" y="14206"/>
                </a:cubicBezTo>
                <a:cubicBezTo>
                  <a:pt x="11101" y="14316"/>
                  <a:pt x="11067" y="14412"/>
                  <a:pt x="11067" y="14546"/>
                </a:cubicBezTo>
                <a:cubicBezTo>
                  <a:pt x="11069" y="15027"/>
                  <a:pt x="11320" y="15146"/>
                  <a:pt x="12123" y="15050"/>
                </a:cubicBezTo>
                <a:cubicBezTo>
                  <a:pt x="12668" y="14985"/>
                  <a:pt x="12938" y="15026"/>
                  <a:pt x="13018" y="15194"/>
                </a:cubicBezTo>
                <a:cubicBezTo>
                  <a:pt x="13074" y="15311"/>
                  <a:pt x="13074" y="19494"/>
                  <a:pt x="13018" y="19823"/>
                </a:cubicBezTo>
                <a:cubicBezTo>
                  <a:pt x="12952" y="20208"/>
                  <a:pt x="12873" y="20263"/>
                  <a:pt x="12447" y="20223"/>
                </a:cubicBezTo>
                <a:cubicBezTo>
                  <a:pt x="11886" y="20170"/>
                  <a:pt x="11737" y="20279"/>
                  <a:pt x="11734" y="20743"/>
                </a:cubicBezTo>
                <a:cubicBezTo>
                  <a:pt x="11733" y="20975"/>
                  <a:pt x="11749" y="21042"/>
                  <a:pt x="11841" y="21139"/>
                </a:cubicBezTo>
                <a:cubicBezTo>
                  <a:pt x="11902" y="21203"/>
                  <a:pt x="12027" y="21273"/>
                  <a:pt x="12119" y="21295"/>
                </a:cubicBezTo>
                <a:cubicBezTo>
                  <a:pt x="12350" y="21350"/>
                  <a:pt x="13142" y="21310"/>
                  <a:pt x="13332" y="21235"/>
                </a:cubicBezTo>
                <a:cubicBezTo>
                  <a:pt x="13573" y="21140"/>
                  <a:pt x="13726" y="21001"/>
                  <a:pt x="13834" y="20775"/>
                </a:cubicBezTo>
                <a:lnTo>
                  <a:pt x="13934" y="20567"/>
                </a:lnTo>
                <a:lnTo>
                  <a:pt x="13934" y="17674"/>
                </a:lnTo>
                <a:cubicBezTo>
                  <a:pt x="13934" y="14985"/>
                  <a:pt x="13928" y="14763"/>
                  <a:pt x="13852" y="14542"/>
                </a:cubicBezTo>
                <a:cubicBezTo>
                  <a:pt x="13800" y="14389"/>
                  <a:pt x="13726" y="14278"/>
                  <a:pt x="13649" y="14234"/>
                </a:cubicBezTo>
                <a:cubicBezTo>
                  <a:pt x="13378" y="14077"/>
                  <a:pt x="12756" y="13974"/>
                  <a:pt x="12194" y="13970"/>
                </a:cubicBezTo>
                <a:close/>
                <a:moveTo>
                  <a:pt x="9399" y="15354"/>
                </a:moveTo>
                <a:cubicBezTo>
                  <a:pt x="9277" y="15347"/>
                  <a:pt x="9154" y="15370"/>
                  <a:pt x="9078" y="15430"/>
                </a:cubicBezTo>
                <a:cubicBezTo>
                  <a:pt x="8942" y="15537"/>
                  <a:pt x="8880" y="15841"/>
                  <a:pt x="8896" y="16330"/>
                </a:cubicBezTo>
                <a:cubicBezTo>
                  <a:pt x="8905" y="16584"/>
                  <a:pt x="8895" y="16748"/>
                  <a:pt x="8867" y="16750"/>
                </a:cubicBezTo>
                <a:cubicBezTo>
                  <a:pt x="8843" y="16752"/>
                  <a:pt x="8815" y="16709"/>
                  <a:pt x="8807" y="16654"/>
                </a:cubicBezTo>
                <a:cubicBezTo>
                  <a:pt x="8773" y="16412"/>
                  <a:pt x="7958" y="15754"/>
                  <a:pt x="7691" y="15754"/>
                </a:cubicBezTo>
                <a:cubicBezTo>
                  <a:pt x="7543" y="15754"/>
                  <a:pt x="7301" y="15884"/>
                  <a:pt x="7249" y="15994"/>
                </a:cubicBezTo>
                <a:cubicBezTo>
                  <a:pt x="7183" y="16131"/>
                  <a:pt x="7188" y="16516"/>
                  <a:pt x="7256" y="16610"/>
                </a:cubicBezTo>
                <a:cubicBezTo>
                  <a:pt x="7305" y="16677"/>
                  <a:pt x="7445" y="16791"/>
                  <a:pt x="8083" y="17282"/>
                </a:cubicBezTo>
                <a:cubicBezTo>
                  <a:pt x="8349" y="17487"/>
                  <a:pt x="8721" y="17388"/>
                  <a:pt x="8789" y="17094"/>
                </a:cubicBezTo>
                <a:cubicBezTo>
                  <a:pt x="8858" y="16795"/>
                  <a:pt x="8911" y="16977"/>
                  <a:pt x="8907" y="17490"/>
                </a:cubicBezTo>
                <a:cubicBezTo>
                  <a:pt x="8902" y="17987"/>
                  <a:pt x="8843" y="18231"/>
                  <a:pt x="8775" y="18030"/>
                </a:cubicBezTo>
                <a:cubicBezTo>
                  <a:pt x="8702" y="17817"/>
                  <a:pt x="8305" y="17731"/>
                  <a:pt x="8129" y="17890"/>
                </a:cubicBezTo>
                <a:cubicBezTo>
                  <a:pt x="8026" y="17984"/>
                  <a:pt x="7913" y="18323"/>
                  <a:pt x="7912" y="18538"/>
                </a:cubicBezTo>
                <a:cubicBezTo>
                  <a:pt x="7911" y="18675"/>
                  <a:pt x="7663" y="19518"/>
                  <a:pt x="7580" y="19667"/>
                </a:cubicBezTo>
                <a:cubicBezTo>
                  <a:pt x="7158" y="20421"/>
                  <a:pt x="7088" y="20823"/>
                  <a:pt x="7338" y="21059"/>
                </a:cubicBezTo>
                <a:cubicBezTo>
                  <a:pt x="7435" y="21151"/>
                  <a:pt x="7526" y="21187"/>
                  <a:pt x="7652" y="21187"/>
                </a:cubicBezTo>
                <a:cubicBezTo>
                  <a:pt x="7881" y="21187"/>
                  <a:pt x="7978" y="21126"/>
                  <a:pt x="8104" y="20899"/>
                </a:cubicBezTo>
                <a:cubicBezTo>
                  <a:pt x="8289" y="20568"/>
                  <a:pt x="8577" y="19709"/>
                  <a:pt x="8825" y="18754"/>
                </a:cubicBezTo>
                <a:cubicBezTo>
                  <a:pt x="8834" y="18718"/>
                  <a:pt x="8861" y="18702"/>
                  <a:pt x="8885" y="18718"/>
                </a:cubicBezTo>
                <a:cubicBezTo>
                  <a:pt x="8913" y="18738"/>
                  <a:pt x="8922" y="19121"/>
                  <a:pt x="8907" y="19759"/>
                </a:cubicBezTo>
                <a:cubicBezTo>
                  <a:pt x="8883" y="20749"/>
                  <a:pt x="8883" y="20768"/>
                  <a:pt x="8985" y="20963"/>
                </a:cubicBezTo>
                <a:cubicBezTo>
                  <a:pt x="9042" y="21072"/>
                  <a:pt x="9138" y="21192"/>
                  <a:pt x="9199" y="21227"/>
                </a:cubicBezTo>
                <a:cubicBezTo>
                  <a:pt x="9300" y="21286"/>
                  <a:pt x="9559" y="21272"/>
                  <a:pt x="9659" y="21203"/>
                </a:cubicBezTo>
                <a:cubicBezTo>
                  <a:pt x="9680" y="21188"/>
                  <a:pt x="9727" y="21094"/>
                  <a:pt x="9766" y="20995"/>
                </a:cubicBezTo>
                <a:cubicBezTo>
                  <a:pt x="9828" y="20836"/>
                  <a:pt x="9838" y="20493"/>
                  <a:pt x="9830" y="18198"/>
                </a:cubicBezTo>
                <a:lnTo>
                  <a:pt x="9819" y="15578"/>
                </a:lnTo>
                <a:lnTo>
                  <a:pt x="9705" y="15466"/>
                </a:lnTo>
                <a:cubicBezTo>
                  <a:pt x="9638" y="15398"/>
                  <a:pt x="9520" y="15361"/>
                  <a:pt x="9399" y="15354"/>
                </a:cubicBezTo>
                <a:close/>
                <a:moveTo>
                  <a:pt x="10347" y="15702"/>
                </a:moveTo>
                <a:lnTo>
                  <a:pt x="10219" y="15850"/>
                </a:lnTo>
                <a:cubicBezTo>
                  <a:pt x="10076" y="16010"/>
                  <a:pt x="10044" y="16284"/>
                  <a:pt x="10140" y="16522"/>
                </a:cubicBezTo>
                <a:cubicBezTo>
                  <a:pt x="10200" y="16668"/>
                  <a:pt x="10229" y="16682"/>
                  <a:pt x="10629" y="16726"/>
                </a:cubicBezTo>
                <a:cubicBezTo>
                  <a:pt x="10947" y="16761"/>
                  <a:pt x="11037" y="16827"/>
                  <a:pt x="11014" y="17010"/>
                </a:cubicBezTo>
                <a:cubicBezTo>
                  <a:pt x="11001" y="17112"/>
                  <a:pt x="10968" y="17128"/>
                  <a:pt x="10732" y="17154"/>
                </a:cubicBezTo>
                <a:cubicBezTo>
                  <a:pt x="10586" y="17170"/>
                  <a:pt x="10420" y="17198"/>
                  <a:pt x="10365" y="17218"/>
                </a:cubicBezTo>
                <a:cubicBezTo>
                  <a:pt x="10185" y="17284"/>
                  <a:pt x="10089" y="17628"/>
                  <a:pt x="10162" y="17934"/>
                </a:cubicBezTo>
                <a:cubicBezTo>
                  <a:pt x="10192" y="18063"/>
                  <a:pt x="10390" y="18146"/>
                  <a:pt x="10754" y="18190"/>
                </a:cubicBezTo>
                <a:cubicBezTo>
                  <a:pt x="10993" y="18219"/>
                  <a:pt x="11000" y="18224"/>
                  <a:pt x="11014" y="18386"/>
                </a:cubicBezTo>
                <a:cubicBezTo>
                  <a:pt x="11038" y="18671"/>
                  <a:pt x="10935" y="18746"/>
                  <a:pt x="10508" y="18746"/>
                </a:cubicBezTo>
                <a:cubicBezTo>
                  <a:pt x="10163" y="18746"/>
                  <a:pt x="10137" y="18752"/>
                  <a:pt x="10066" y="18875"/>
                </a:cubicBezTo>
                <a:cubicBezTo>
                  <a:pt x="9976" y="19028"/>
                  <a:pt x="9964" y="19374"/>
                  <a:pt x="10041" y="19535"/>
                </a:cubicBezTo>
                <a:cubicBezTo>
                  <a:pt x="10070" y="19597"/>
                  <a:pt x="10137" y="19668"/>
                  <a:pt x="10190" y="19695"/>
                </a:cubicBezTo>
                <a:cubicBezTo>
                  <a:pt x="10250" y="19724"/>
                  <a:pt x="10615" y="19728"/>
                  <a:pt x="11132" y="19707"/>
                </a:cubicBezTo>
                <a:cubicBezTo>
                  <a:pt x="11596" y="19687"/>
                  <a:pt x="12156" y="19672"/>
                  <a:pt x="12372" y="19671"/>
                </a:cubicBezTo>
                <a:lnTo>
                  <a:pt x="12765" y="19667"/>
                </a:lnTo>
                <a:lnTo>
                  <a:pt x="12850" y="19495"/>
                </a:lnTo>
                <a:cubicBezTo>
                  <a:pt x="13008" y="19165"/>
                  <a:pt x="12928" y="18825"/>
                  <a:pt x="12675" y="18746"/>
                </a:cubicBezTo>
                <a:cubicBezTo>
                  <a:pt x="12592" y="18721"/>
                  <a:pt x="12432" y="18715"/>
                  <a:pt x="12315" y="18730"/>
                </a:cubicBezTo>
                <a:cubicBezTo>
                  <a:pt x="12005" y="18772"/>
                  <a:pt x="11903" y="18694"/>
                  <a:pt x="11920" y="18430"/>
                </a:cubicBezTo>
                <a:lnTo>
                  <a:pt x="11934" y="18222"/>
                </a:lnTo>
                <a:lnTo>
                  <a:pt x="12176" y="18194"/>
                </a:lnTo>
                <a:cubicBezTo>
                  <a:pt x="12311" y="18178"/>
                  <a:pt x="12454" y="18146"/>
                  <a:pt x="12494" y="18126"/>
                </a:cubicBezTo>
                <a:cubicBezTo>
                  <a:pt x="12651" y="18047"/>
                  <a:pt x="12718" y="17632"/>
                  <a:pt x="12615" y="17378"/>
                </a:cubicBezTo>
                <a:cubicBezTo>
                  <a:pt x="12552" y="17224"/>
                  <a:pt x="12485" y="17191"/>
                  <a:pt x="12176" y="17154"/>
                </a:cubicBezTo>
                <a:cubicBezTo>
                  <a:pt x="11949" y="17127"/>
                  <a:pt x="11933" y="17117"/>
                  <a:pt x="11920" y="16986"/>
                </a:cubicBezTo>
                <a:cubicBezTo>
                  <a:pt x="11897" y="16768"/>
                  <a:pt x="11982" y="16690"/>
                  <a:pt x="12240" y="16702"/>
                </a:cubicBezTo>
                <a:cubicBezTo>
                  <a:pt x="12628" y="16720"/>
                  <a:pt x="12661" y="16709"/>
                  <a:pt x="12754" y="16538"/>
                </a:cubicBezTo>
                <a:cubicBezTo>
                  <a:pt x="12849" y="16362"/>
                  <a:pt x="12867" y="16132"/>
                  <a:pt x="12800" y="15934"/>
                </a:cubicBezTo>
                <a:cubicBezTo>
                  <a:pt x="12734" y="15738"/>
                  <a:pt x="12524" y="15702"/>
                  <a:pt x="11385" y="15702"/>
                </a:cubicBezTo>
                <a:lnTo>
                  <a:pt x="10347" y="15702"/>
                </a:lnTo>
                <a:close/>
                <a:moveTo>
                  <a:pt x="43" y="21587"/>
                </a:moveTo>
                <a:lnTo>
                  <a:pt x="43" y="21591"/>
                </a:lnTo>
                <a:lnTo>
                  <a:pt x="21600" y="21591"/>
                </a:lnTo>
                <a:lnTo>
                  <a:pt x="21600" y="21587"/>
                </a:lnTo>
                <a:lnTo>
                  <a:pt x="10821" y="21587"/>
                </a:lnTo>
                <a:lnTo>
                  <a:pt x="43" y="2158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48" name="55e736d12f2eb938a40a0df4d7628535e5dd6f54.png"/>
          <p:cNvPicPr>
            <a:picLocks noChangeAspect="1"/>
          </p:cNvPicPr>
          <p:nvPr/>
        </p:nvPicPr>
        <p:blipFill>
          <a:blip r:embed="rId3">
            <a:alphaModFix amt="60000"/>
            <a:extLst/>
          </a:blip>
          <a:stretch>
            <a:fillRect/>
          </a:stretch>
        </p:blipFill>
        <p:spPr>
          <a:xfrm>
            <a:off x="14314988" y="7120745"/>
            <a:ext cx="2040249" cy="2040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jpg"/>
          <p:cNvPicPr>
            <a:picLocks noChangeAspect="1"/>
          </p:cNvPicPr>
          <p:nvPr/>
        </p:nvPicPr>
        <p:blipFill>
          <a:blip r:embed="rId4">
            <a:alphaModFix amt="60000"/>
            <a:extLst/>
          </a:blip>
          <a:srcRect l="3696" t="5106" r="10458" b="4677"/>
          <a:stretch>
            <a:fillRect/>
          </a:stretch>
        </p:blipFill>
        <p:spPr>
          <a:xfrm>
            <a:off x="14280328" y="-373409"/>
            <a:ext cx="2884230" cy="265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592" extrusionOk="0">
                <a:moveTo>
                  <a:pt x="14432" y="0"/>
                </a:moveTo>
                <a:cubicBezTo>
                  <a:pt x="14416" y="-5"/>
                  <a:pt x="14431" y="65"/>
                  <a:pt x="14461" y="206"/>
                </a:cubicBezTo>
                <a:cubicBezTo>
                  <a:pt x="14545" y="597"/>
                  <a:pt x="14366" y="688"/>
                  <a:pt x="14168" y="355"/>
                </a:cubicBezTo>
                <a:cubicBezTo>
                  <a:pt x="14060" y="174"/>
                  <a:pt x="13918" y="84"/>
                  <a:pt x="13734" y="84"/>
                </a:cubicBezTo>
                <a:cubicBezTo>
                  <a:pt x="13203" y="84"/>
                  <a:pt x="8045" y="1588"/>
                  <a:pt x="7874" y="1793"/>
                </a:cubicBezTo>
                <a:cubicBezTo>
                  <a:pt x="7614" y="2106"/>
                  <a:pt x="6851" y="3760"/>
                  <a:pt x="6848" y="4016"/>
                </a:cubicBezTo>
                <a:cubicBezTo>
                  <a:pt x="6845" y="4310"/>
                  <a:pt x="6778" y="4362"/>
                  <a:pt x="5734" y="4857"/>
                </a:cubicBezTo>
                <a:cubicBezTo>
                  <a:pt x="4428" y="5478"/>
                  <a:pt x="3099" y="6324"/>
                  <a:pt x="1630" y="7470"/>
                </a:cubicBezTo>
                <a:cubicBezTo>
                  <a:pt x="657" y="8230"/>
                  <a:pt x="441" y="8503"/>
                  <a:pt x="640" y="8722"/>
                </a:cubicBezTo>
                <a:cubicBezTo>
                  <a:pt x="734" y="8826"/>
                  <a:pt x="785" y="8815"/>
                  <a:pt x="3483" y="8102"/>
                </a:cubicBezTo>
                <a:cubicBezTo>
                  <a:pt x="4734" y="7772"/>
                  <a:pt x="6247" y="7395"/>
                  <a:pt x="6845" y="7264"/>
                </a:cubicBezTo>
                <a:cubicBezTo>
                  <a:pt x="7444" y="7132"/>
                  <a:pt x="7985" y="6974"/>
                  <a:pt x="8050" y="6915"/>
                </a:cubicBezTo>
                <a:cubicBezTo>
                  <a:pt x="8294" y="6696"/>
                  <a:pt x="8375" y="6945"/>
                  <a:pt x="8185" y="7335"/>
                </a:cubicBezTo>
                <a:cubicBezTo>
                  <a:pt x="7943" y="7832"/>
                  <a:pt x="8066" y="8236"/>
                  <a:pt x="8464" y="8241"/>
                </a:cubicBezTo>
                <a:cubicBezTo>
                  <a:pt x="8601" y="8243"/>
                  <a:pt x="9486" y="7299"/>
                  <a:pt x="9762" y="6857"/>
                </a:cubicBezTo>
                <a:cubicBezTo>
                  <a:pt x="9888" y="6656"/>
                  <a:pt x="10109" y="6588"/>
                  <a:pt x="11243" y="6402"/>
                </a:cubicBezTo>
                <a:cubicBezTo>
                  <a:pt x="12845" y="6140"/>
                  <a:pt x="14866" y="5911"/>
                  <a:pt x="17478" y="5690"/>
                </a:cubicBezTo>
                <a:cubicBezTo>
                  <a:pt x="20020" y="5474"/>
                  <a:pt x="20423" y="5386"/>
                  <a:pt x="20734" y="4996"/>
                </a:cubicBezTo>
                <a:cubicBezTo>
                  <a:pt x="20870" y="4826"/>
                  <a:pt x="21064" y="4655"/>
                  <a:pt x="21162" y="4616"/>
                </a:cubicBezTo>
                <a:cubicBezTo>
                  <a:pt x="21581" y="4448"/>
                  <a:pt x="21125" y="4194"/>
                  <a:pt x="19055" y="3432"/>
                </a:cubicBezTo>
                <a:cubicBezTo>
                  <a:pt x="18321" y="3161"/>
                  <a:pt x="17274" y="2830"/>
                  <a:pt x="16730" y="2696"/>
                </a:cubicBezTo>
                <a:cubicBezTo>
                  <a:pt x="16186" y="2563"/>
                  <a:pt x="15648" y="2387"/>
                  <a:pt x="15531" y="2306"/>
                </a:cubicBezTo>
                <a:cubicBezTo>
                  <a:pt x="15410" y="2222"/>
                  <a:pt x="15202" y="1822"/>
                  <a:pt x="15045" y="1368"/>
                </a:cubicBezTo>
                <a:cubicBezTo>
                  <a:pt x="14893" y="931"/>
                  <a:pt x="14686" y="425"/>
                  <a:pt x="14584" y="245"/>
                </a:cubicBezTo>
                <a:cubicBezTo>
                  <a:pt x="14494" y="84"/>
                  <a:pt x="14448" y="5"/>
                  <a:pt x="14432" y="0"/>
                </a:cubicBezTo>
                <a:close/>
                <a:moveTo>
                  <a:pt x="20063" y="6996"/>
                </a:moveTo>
                <a:cubicBezTo>
                  <a:pt x="19579" y="7007"/>
                  <a:pt x="18693" y="7187"/>
                  <a:pt x="18345" y="7380"/>
                </a:cubicBezTo>
                <a:cubicBezTo>
                  <a:pt x="17771" y="7698"/>
                  <a:pt x="17096" y="8310"/>
                  <a:pt x="16868" y="8722"/>
                </a:cubicBezTo>
                <a:cubicBezTo>
                  <a:pt x="16765" y="8907"/>
                  <a:pt x="16683" y="9243"/>
                  <a:pt x="16683" y="9470"/>
                </a:cubicBezTo>
                <a:cubicBezTo>
                  <a:pt x="16683" y="9832"/>
                  <a:pt x="16721" y="9905"/>
                  <a:pt x="17003" y="10041"/>
                </a:cubicBezTo>
                <a:cubicBezTo>
                  <a:pt x="17490" y="10276"/>
                  <a:pt x="18164" y="10092"/>
                  <a:pt x="18940" y="9515"/>
                </a:cubicBezTo>
                <a:cubicBezTo>
                  <a:pt x="19309" y="9242"/>
                  <a:pt x="19404" y="9214"/>
                  <a:pt x="19612" y="9318"/>
                </a:cubicBezTo>
                <a:cubicBezTo>
                  <a:pt x="20022" y="9524"/>
                  <a:pt x="20873" y="9401"/>
                  <a:pt x="21180" y="9092"/>
                </a:cubicBezTo>
                <a:cubicBezTo>
                  <a:pt x="21312" y="8960"/>
                  <a:pt x="21057" y="8788"/>
                  <a:pt x="20723" y="8786"/>
                </a:cubicBezTo>
                <a:cubicBezTo>
                  <a:pt x="20284" y="8783"/>
                  <a:pt x="20196" y="8554"/>
                  <a:pt x="20342" y="7799"/>
                </a:cubicBezTo>
                <a:cubicBezTo>
                  <a:pt x="20416" y="7412"/>
                  <a:pt x="20432" y="7104"/>
                  <a:pt x="20380" y="7048"/>
                </a:cubicBezTo>
                <a:cubicBezTo>
                  <a:pt x="20343" y="7008"/>
                  <a:pt x="20225" y="6992"/>
                  <a:pt x="20063" y="6996"/>
                </a:cubicBezTo>
                <a:close/>
                <a:moveTo>
                  <a:pt x="15470" y="7270"/>
                </a:moveTo>
                <a:cubicBezTo>
                  <a:pt x="15197" y="7274"/>
                  <a:pt x="14824" y="7325"/>
                  <a:pt x="14309" y="7425"/>
                </a:cubicBezTo>
                <a:cubicBezTo>
                  <a:pt x="13847" y="7515"/>
                  <a:pt x="13307" y="7589"/>
                  <a:pt x="13110" y="7589"/>
                </a:cubicBezTo>
                <a:cubicBezTo>
                  <a:pt x="12638" y="7590"/>
                  <a:pt x="12483" y="7792"/>
                  <a:pt x="12697" y="8128"/>
                </a:cubicBezTo>
                <a:cubicBezTo>
                  <a:pt x="12849" y="8368"/>
                  <a:pt x="12896" y="8378"/>
                  <a:pt x="13676" y="8312"/>
                </a:cubicBezTo>
                <a:cubicBezTo>
                  <a:pt x="14126" y="8274"/>
                  <a:pt x="14517" y="8281"/>
                  <a:pt x="14543" y="8328"/>
                </a:cubicBezTo>
                <a:cubicBezTo>
                  <a:pt x="14570" y="8375"/>
                  <a:pt x="14213" y="8753"/>
                  <a:pt x="13749" y="9170"/>
                </a:cubicBezTo>
                <a:cubicBezTo>
                  <a:pt x="12725" y="10090"/>
                  <a:pt x="12430" y="10456"/>
                  <a:pt x="12430" y="10818"/>
                </a:cubicBezTo>
                <a:cubicBezTo>
                  <a:pt x="12430" y="11080"/>
                  <a:pt x="12453" y="11092"/>
                  <a:pt x="12852" y="11031"/>
                </a:cubicBezTo>
                <a:cubicBezTo>
                  <a:pt x="13083" y="10996"/>
                  <a:pt x="13690" y="10957"/>
                  <a:pt x="14203" y="10947"/>
                </a:cubicBezTo>
                <a:cubicBezTo>
                  <a:pt x="14717" y="10937"/>
                  <a:pt x="15354" y="10869"/>
                  <a:pt x="15619" y="10792"/>
                </a:cubicBezTo>
                <a:cubicBezTo>
                  <a:pt x="16106" y="10651"/>
                  <a:pt x="16584" y="10370"/>
                  <a:pt x="16584" y="10225"/>
                </a:cubicBezTo>
                <a:cubicBezTo>
                  <a:pt x="16584" y="10181"/>
                  <a:pt x="16149" y="10143"/>
                  <a:pt x="15619" y="10141"/>
                </a:cubicBezTo>
                <a:cubicBezTo>
                  <a:pt x="14145" y="10135"/>
                  <a:pt x="14145" y="10135"/>
                  <a:pt x="15135" y="9076"/>
                </a:cubicBezTo>
                <a:cubicBezTo>
                  <a:pt x="16074" y="8074"/>
                  <a:pt x="16310" y="7630"/>
                  <a:pt x="16027" y="7402"/>
                </a:cubicBezTo>
                <a:cubicBezTo>
                  <a:pt x="15913" y="7311"/>
                  <a:pt x="15742" y="7266"/>
                  <a:pt x="15470" y="7270"/>
                </a:cubicBezTo>
                <a:close/>
                <a:moveTo>
                  <a:pt x="11556" y="8393"/>
                </a:moveTo>
                <a:cubicBezTo>
                  <a:pt x="11390" y="8400"/>
                  <a:pt x="11189" y="8424"/>
                  <a:pt x="10946" y="8460"/>
                </a:cubicBezTo>
                <a:cubicBezTo>
                  <a:pt x="10539" y="8521"/>
                  <a:pt x="9906" y="8600"/>
                  <a:pt x="9542" y="8638"/>
                </a:cubicBezTo>
                <a:cubicBezTo>
                  <a:pt x="8801" y="8715"/>
                  <a:pt x="8632" y="8896"/>
                  <a:pt x="9029" y="9183"/>
                </a:cubicBezTo>
                <a:cubicBezTo>
                  <a:pt x="9245" y="9338"/>
                  <a:pt x="9383" y="9349"/>
                  <a:pt x="10038" y="9254"/>
                </a:cubicBezTo>
                <a:cubicBezTo>
                  <a:pt x="10456" y="9193"/>
                  <a:pt x="10834" y="9177"/>
                  <a:pt x="10879" y="9221"/>
                </a:cubicBezTo>
                <a:cubicBezTo>
                  <a:pt x="10924" y="9266"/>
                  <a:pt x="10434" y="9792"/>
                  <a:pt x="9791" y="10392"/>
                </a:cubicBezTo>
                <a:cubicBezTo>
                  <a:pt x="9149" y="10992"/>
                  <a:pt x="8524" y="11635"/>
                  <a:pt x="8402" y="11818"/>
                </a:cubicBezTo>
                <a:cubicBezTo>
                  <a:pt x="8159" y="12182"/>
                  <a:pt x="8107" y="12654"/>
                  <a:pt x="8302" y="12740"/>
                </a:cubicBezTo>
                <a:cubicBezTo>
                  <a:pt x="8490" y="12824"/>
                  <a:pt x="8471" y="12826"/>
                  <a:pt x="9366" y="12599"/>
                </a:cubicBezTo>
                <a:cubicBezTo>
                  <a:pt x="9905" y="12462"/>
                  <a:pt x="10899" y="12345"/>
                  <a:pt x="12134" y="12276"/>
                </a:cubicBezTo>
                <a:cubicBezTo>
                  <a:pt x="14090" y="12167"/>
                  <a:pt x="14579" y="12073"/>
                  <a:pt x="15006" y="11718"/>
                </a:cubicBezTo>
                <a:cubicBezTo>
                  <a:pt x="15329" y="11450"/>
                  <a:pt x="15196" y="11344"/>
                  <a:pt x="14743" y="11508"/>
                </a:cubicBezTo>
                <a:cubicBezTo>
                  <a:pt x="14539" y="11582"/>
                  <a:pt x="14102" y="11646"/>
                  <a:pt x="13772" y="11647"/>
                </a:cubicBezTo>
                <a:cubicBezTo>
                  <a:pt x="12676" y="11650"/>
                  <a:pt x="10252" y="11538"/>
                  <a:pt x="10202" y="11483"/>
                </a:cubicBezTo>
                <a:cubicBezTo>
                  <a:pt x="10175" y="11453"/>
                  <a:pt x="10446" y="11143"/>
                  <a:pt x="10806" y="10796"/>
                </a:cubicBezTo>
                <a:cubicBezTo>
                  <a:pt x="11614" y="10015"/>
                  <a:pt x="12233" y="9131"/>
                  <a:pt x="12233" y="8757"/>
                </a:cubicBezTo>
                <a:cubicBezTo>
                  <a:pt x="12233" y="8479"/>
                  <a:pt x="12054" y="8369"/>
                  <a:pt x="11556" y="8393"/>
                </a:cubicBezTo>
                <a:close/>
                <a:moveTo>
                  <a:pt x="8033" y="8805"/>
                </a:moveTo>
                <a:cubicBezTo>
                  <a:pt x="7775" y="8870"/>
                  <a:pt x="6614" y="10926"/>
                  <a:pt x="6543" y="11444"/>
                </a:cubicBezTo>
                <a:cubicBezTo>
                  <a:pt x="6461" y="12046"/>
                  <a:pt x="6591" y="12501"/>
                  <a:pt x="6895" y="12669"/>
                </a:cubicBezTo>
                <a:cubicBezTo>
                  <a:pt x="7156" y="12814"/>
                  <a:pt x="7288" y="12768"/>
                  <a:pt x="7288" y="12534"/>
                </a:cubicBezTo>
                <a:cubicBezTo>
                  <a:pt x="7288" y="12448"/>
                  <a:pt x="7484" y="11899"/>
                  <a:pt x="7722" y="11315"/>
                </a:cubicBezTo>
                <a:cubicBezTo>
                  <a:pt x="7960" y="10731"/>
                  <a:pt x="8187" y="10092"/>
                  <a:pt x="8226" y="9892"/>
                </a:cubicBezTo>
                <a:cubicBezTo>
                  <a:pt x="8322" y="9405"/>
                  <a:pt x="8208" y="8762"/>
                  <a:pt x="8033" y="8805"/>
                </a:cubicBezTo>
                <a:close/>
                <a:moveTo>
                  <a:pt x="3559" y="9215"/>
                </a:moveTo>
                <a:cubicBezTo>
                  <a:pt x="2752" y="9217"/>
                  <a:pt x="1916" y="9459"/>
                  <a:pt x="1531" y="9883"/>
                </a:cubicBezTo>
                <a:cubicBezTo>
                  <a:pt x="1134" y="10319"/>
                  <a:pt x="1201" y="10579"/>
                  <a:pt x="1707" y="10579"/>
                </a:cubicBezTo>
                <a:cubicBezTo>
                  <a:pt x="2165" y="10579"/>
                  <a:pt x="2169" y="10637"/>
                  <a:pt x="1762" y="11366"/>
                </a:cubicBezTo>
                <a:cubicBezTo>
                  <a:pt x="863" y="12982"/>
                  <a:pt x="-19" y="16004"/>
                  <a:pt x="1" y="17198"/>
                </a:cubicBezTo>
                <a:cubicBezTo>
                  <a:pt x="3" y="17369"/>
                  <a:pt x="26" y="17502"/>
                  <a:pt x="68" y="17588"/>
                </a:cubicBezTo>
                <a:cubicBezTo>
                  <a:pt x="194" y="17847"/>
                  <a:pt x="488" y="17886"/>
                  <a:pt x="654" y="17666"/>
                </a:cubicBezTo>
                <a:cubicBezTo>
                  <a:pt x="716" y="17584"/>
                  <a:pt x="1006" y="16813"/>
                  <a:pt x="1299" y="15953"/>
                </a:cubicBezTo>
                <a:cubicBezTo>
                  <a:pt x="2141" y="13481"/>
                  <a:pt x="2111" y="13541"/>
                  <a:pt x="2372" y="13724"/>
                </a:cubicBezTo>
                <a:cubicBezTo>
                  <a:pt x="2543" y="13845"/>
                  <a:pt x="2715" y="13859"/>
                  <a:pt x="3146" y="13782"/>
                </a:cubicBezTo>
                <a:cubicBezTo>
                  <a:pt x="4789" y="13490"/>
                  <a:pt x="6009" y="12219"/>
                  <a:pt x="5872" y="10944"/>
                </a:cubicBezTo>
                <a:cubicBezTo>
                  <a:pt x="5796" y="10241"/>
                  <a:pt x="5493" y="9799"/>
                  <a:pt x="4875" y="9483"/>
                </a:cubicBezTo>
                <a:cubicBezTo>
                  <a:pt x="4517" y="9299"/>
                  <a:pt x="4044" y="9214"/>
                  <a:pt x="3559" y="9215"/>
                </a:cubicBezTo>
                <a:close/>
                <a:moveTo>
                  <a:pt x="16689" y="11653"/>
                </a:moveTo>
                <a:cubicBezTo>
                  <a:pt x="16538" y="11640"/>
                  <a:pt x="16380" y="11829"/>
                  <a:pt x="16138" y="12276"/>
                </a:cubicBezTo>
                <a:cubicBezTo>
                  <a:pt x="15695" y="13096"/>
                  <a:pt x="15490" y="13263"/>
                  <a:pt x="14834" y="13340"/>
                </a:cubicBezTo>
                <a:cubicBezTo>
                  <a:pt x="14346" y="13398"/>
                  <a:pt x="14259" y="13443"/>
                  <a:pt x="14259" y="13627"/>
                </a:cubicBezTo>
                <a:cubicBezTo>
                  <a:pt x="14259" y="13803"/>
                  <a:pt x="14336" y="13851"/>
                  <a:pt x="14655" y="13879"/>
                </a:cubicBezTo>
                <a:cubicBezTo>
                  <a:pt x="14872" y="13898"/>
                  <a:pt x="15084" y="13949"/>
                  <a:pt x="15127" y="13995"/>
                </a:cubicBezTo>
                <a:cubicBezTo>
                  <a:pt x="15169" y="14041"/>
                  <a:pt x="15137" y="14369"/>
                  <a:pt x="15053" y="14721"/>
                </a:cubicBezTo>
                <a:cubicBezTo>
                  <a:pt x="14970" y="15073"/>
                  <a:pt x="14901" y="15733"/>
                  <a:pt x="14901" y="16192"/>
                </a:cubicBezTo>
                <a:cubicBezTo>
                  <a:pt x="14901" y="16729"/>
                  <a:pt x="14857" y="17064"/>
                  <a:pt x="14778" y="17133"/>
                </a:cubicBezTo>
                <a:cubicBezTo>
                  <a:pt x="14710" y="17192"/>
                  <a:pt x="14389" y="17326"/>
                  <a:pt x="14063" y="17430"/>
                </a:cubicBezTo>
                <a:cubicBezTo>
                  <a:pt x="13736" y="17535"/>
                  <a:pt x="13324" y="17669"/>
                  <a:pt x="13148" y="17727"/>
                </a:cubicBezTo>
                <a:cubicBezTo>
                  <a:pt x="12972" y="17785"/>
                  <a:pt x="12804" y="17878"/>
                  <a:pt x="12773" y="17933"/>
                </a:cubicBezTo>
                <a:cubicBezTo>
                  <a:pt x="12742" y="17989"/>
                  <a:pt x="12597" y="18035"/>
                  <a:pt x="12450" y="18037"/>
                </a:cubicBezTo>
                <a:cubicBezTo>
                  <a:pt x="12304" y="18038"/>
                  <a:pt x="12073" y="18132"/>
                  <a:pt x="11937" y="18249"/>
                </a:cubicBezTo>
                <a:cubicBezTo>
                  <a:pt x="11801" y="18366"/>
                  <a:pt x="11589" y="18464"/>
                  <a:pt x="11468" y="18466"/>
                </a:cubicBezTo>
                <a:cubicBezTo>
                  <a:pt x="11348" y="18467"/>
                  <a:pt x="11093" y="18564"/>
                  <a:pt x="10902" y="18682"/>
                </a:cubicBezTo>
                <a:cubicBezTo>
                  <a:pt x="10712" y="18799"/>
                  <a:pt x="10299" y="18992"/>
                  <a:pt x="9985" y="19107"/>
                </a:cubicBezTo>
                <a:cubicBezTo>
                  <a:pt x="9401" y="19323"/>
                  <a:pt x="8840" y="19588"/>
                  <a:pt x="8575" y="19772"/>
                </a:cubicBezTo>
                <a:cubicBezTo>
                  <a:pt x="8308" y="19957"/>
                  <a:pt x="7322" y="20427"/>
                  <a:pt x="7200" y="20427"/>
                </a:cubicBezTo>
                <a:cubicBezTo>
                  <a:pt x="7135" y="20427"/>
                  <a:pt x="6950" y="20500"/>
                  <a:pt x="6790" y="20591"/>
                </a:cubicBezTo>
                <a:cubicBezTo>
                  <a:pt x="6382" y="20823"/>
                  <a:pt x="6395" y="21204"/>
                  <a:pt x="6819" y="21427"/>
                </a:cubicBezTo>
                <a:cubicBezTo>
                  <a:pt x="7025" y="21535"/>
                  <a:pt x="7138" y="21587"/>
                  <a:pt x="7256" y="21591"/>
                </a:cubicBezTo>
                <a:cubicBezTo>
                  <a:pt x="7374" y="21595"/>
                  <a:pt x="7498" y="21549"/>
                  <a:pt x="7734" y="21456"/>
                </a:cubicBezTo>
                <a:cubicBezTo>
                  <a:pt x="7951" y="21369"/>
                  <a:pt x="8209" y="21298"/>
                  <a:pt x="8305" y="21298"/>
                </a:cubicBezTo>
                <a:cubicBezTo>
                  <a:pt x="8401" y="21297"/>
                  <a:pt x="8868" y="21084"/>
                  <a:pt x="9343" y="20823"/>
                </a:cubicBezTo>
                <a:cubicBezTo>
                  <a:pt x="9818" y="20563"/>
                  <a:pt x="10433" y="20266"/>
                  <a:pt x="10712" y="20165"/>
                </a:cubicBezTo>
                <a:cubicBezTo>
                  <a:pt x="10991" y="20065"/>
                  <a:pt x="11299" y="19886"/>
                  <a:pt x="11395" y="19769"/>
                </a:cubicBezTo>
                <a:cubicBezTo>
                  <a:pt x="11491" y="19651"/>
                  <a:pt x="11648" y="19556"/>
                  <a:pt x="11741" y="19556"/>
                </a:cubicBezTo>
                <a:cubicBezTo>
                  <a:pt x="11908" y="19556"/>
                  <a:pt x="12894" y="19125"/>
                  <a:pt x="13863" y="18630"/>
                </a:cubicBezTo>
                <a:cubicBezTo>
                  <a:pt x="14135" y="18491"/>
                  <a:pt x="14549" y="18318"/>
                  <a:pt x="14781" y="18243"/>
                </a:cubicBezTo>
                <a:cubicBezTo>
                  <a:pt x="15013" y="18168"/>
                  <a:pt x="15251" y="18042"/>
                  <a:pt x="15311" y="17962"/>
                </a:cubicBezTo>
                <a:cubicBezTo>
                  <a:pt x="15372" y="17882"/>
                  <a:pt x="15522" y="17814"/>
                  <a:pt x="15648" y="17814"/>
                </a:cubicBezTo>
                <a:cubicBezTo>
                  <a:pt x="15775" y="17814"/>
                  <a:pt x="15908" y="17767"/>
                  <a:pt x="15942" y="17708"/>
                </a:cubicBezTo>
                <a:cubicBezTo>
                  <a:pt x="15975" y="17648"/>
                  <a:pt x="16101" y="17598"/>
                  <a:pt x="16223" y="17598"/>
                </a:cubicBezTo>
                <a:cubicBezTo>
                  <a:pt x="16345" y="17598"/>
                  <a:pt x="16488" y="17555"/>
                  <a:pt x="16540" y="17504"/>
                </a:cubicBezTo>
                <a:cubicBezTo>
                  <a:pt x="16591" y="17453"/>
                  <a:pt x="16854" y="17349"/>
                  <a:pt x="17126" y="17272"/>
                </a:cubicBezTo>
                <a:cubicBezTo>
                  <a:pt x="17398" y="17195"/>
                  <a:pt x="17754" y="17071"/>
                  <a:pt x="17917" y="16995"/>
                </a:cubicBezTo>
                <a:cubicBezTo>
                  <a:pt x="18081" y="16919"/>
                  <a:pt x="18343" y="16824"/>
                  <a:pt x="18501" y="16785"/>
                </a:cubicBezTo>
                <a:cubicBezTo>
                  <a:pt x="18701" y="16736"/>
                  <a:pt x="18756" y="16682"/>
                  <a:pt x="18682" y="16601"/>
                </a:cubicBezTo>
                <a:cubicBezTo>
                  <a:pt x="18543" y="16448"/>
                  <a:pt x="17230" y="16546"/>
                  <a:pt x="16299" y="16779"/>
                </a:cubicBezTo>
                <a:cubicBezTo>
                  <a:pt x="15805" y="16902"/>
                  <a:pt x="15535" y="16925"/>
                  <a:pt x="15467" y="16850"/>
                </a:cubicBezTo>
                <a:cubicBezTo>
                  <a:pt x="15337" y="16707"/>
                  <a:pt x="16131" y="13986"/>
                  <a:pt x="16367" y="13766"/>
                </a:cubicBezTo>
                <a:cubicBezTo>
                  <a:pt x="16459" y="13680"/>
                  <a:pt x="16977" y="13426"/>
                  <a:pt x="17519" y="13202"/>
                </a:cubicBezTo>
                <a:cubicBezTo>
                  <a:pt x="18599" y="12754"/>
                  <a:pt x="19287" y="12386"/>
                  <a:pt x="19055" y="12382"/>
                </a:cubicBezTo>
                <a:cubicBezTo>
                  <a:pt x="18973" y="12381"/>
                  <a:pt x="18439" y="12497"/>
                  <a:pt x="17868" y="12640"/>
                </a:cubicBezTo>
                <a:cubicBezTo>
                  <a:pt x="16856" y="12895"/>
                  <a:pt x="16532" y="12875"/>
                  <a:pt x="16751" y="12569"/>
                </a:cubicBezTo>
                <a:cubicBezTo>
                  <a:pt x="16935" y="12313"/>
                  <a:pt x="16984" y="11864"/>
                  <a:pt x="16842" y="11734"/>
                </a:cubicBezTo>
                <a:cubicBezTo>
                  <a:pt x="16790" y="11687"/>
                  <a:pt x="16739" y="11658"/>
                  <a:pt x="16689" y="11653"/>
                </a:cubicBezTo>
                <a:close/>
                <a:moveTo>
                  <a:pt x="9449" y="13137"/>
                </a:moveTo>
                <a:cubicBezTo>
                  <a:pt x="9226" y="13137"/>
                  <a:pt x="8804" y="13929"/>
                  <a:pt x="8466" y="14982"/>
                </a:cubicBezTo>
                <a:lnTo>
                  <a:pt x="8203" y="15798"/>
                </a:lnTo>
                <a:lnTo>
                  <a:pt x="7443" y="16005"/>
                </a:lnTo>
                <a:cubicBezTo>
                  <a:pt x="6963" y="16135"/>
                  <a:pt x="6647" y="16173"/>
                  <a:pt x="6587" y="16108"/>
                </a:cubicBezTo>
                <a:cubicBezTo>
                  <a:pt x="6528" y="16043"/>
                  <a:pt x="6583" y="15667"/>
                  <a:pt x="6734" y="15089"/>
                </a:cubicBezTo>
                <a:cubicBezTo>
                  <a:pt x="7088" y="13728"/>
                  <a:pt x="7121" y="13497"/>
                  <a:pt x="6980" y="13402"/>
                </a:cubicBezTo>
                <a:cubicBezTo>
                  <a:pt x="6771" y="13259"/>
                  <a:pt x="6208" y="14094"/>
                  <a:pt x="5644" y="15385"/>
                </a:cubicBezTo>
                <a:cubicBezTo>
                  <a:pt x="5157" y="16499"/>
                  <a:pt x="5084" y="16607"/>
                  <a:pt x="4790" y="16672"/>
                </a:cubicBezTo>
                <a:cubicBezTo>
                  <a:pt x="3912" y="16869"/>
                  <a:pt x="3729" y="16955"/>
                  <a:pt x="3729" y="17163"/>
                </a:cubicBezTo>
                <a:cubicBezTo>
                  <a:pt x="3729" y="17318"/>
                  <a:pt x="3837" y="17404"/>
                  <a:pt x="4148" y="17492"/>
                </a:cubicBezTo>
                <a:cubicBezTo>
                  <a:pt x="4380" y="17557"/>
                  <a:pt x="4620" y="17627"/>
                  <a:pt x="4682" y="17650"/>
                </a:cubicBezTo>
                <a:cubicBezTo>
                  <a:pt x="4763" y="17679"/>
                  <a:pt x="4755" y="17879"/>
                  <a:pt x="4650" y="18379"/>
                </a:cubicBezTo>
                <a:cubicBezTo>
                  <a:pt x="4488" y="19143"/>
                  <a:pt x="4526" y="19966"/>
                  <a:pt x="4732" y="20114"/>
                </a:cubicBezTo>
                <a:cubicBezTo>
                  <a:pt x="4895" y="20231"/>
                  <a:pt x="5314" y="20137"/>
                  <a:pt x="5494" y="19943"/>
                </a:cubicBezTo>
                <a:cubicBezTo>
                  <a:pt x="5566" y="19865"/>
                  <a:pt x="5745" y="19268"/>
                  <a:pt x="5893" y="18617"/>
                </a:cubicBezTo>
                <a:lnTo>
                  <a:pt x="6162" y="17433"/>
                </a:lnTo>
                <a:lnTo>
                  <a:pt x="6948" y="17085"/>
                </a:lnTo>
                <a:cubicBezTo>
                  <a:pt x="7380" y="16894"/>
                  <a:pt x="7775" y="16751"/>
                  <a:pt x="7824" y="16766"/>
                </a:cubicBezTo>
                <a:cubicBezTo>
                  <a:pt x="7874" y="16781"/>
                  <a:pt x="7904" y="17143"/>
                  <a:pt x="7892" y="17569"/>
                </a:cubicBezTo>
                <a:cubicBezTo>
                  <a:pt x="7872" y="18247"/>
                  <a:pt x="7895" y="18357"/>
                  <a:pt x="8068" y="18459"/>
                </a:cubicBezTo>
                <a:cubicBezTo>
                  <a:pt x="8199" y="18537"/>
                  <a:pt x="8347" y="18542"/>
                  <a:pt x="8513" y="18472"/>
                </a:cubicBezTo>
                <a:cubicBezTo>
                  <a:pt x="8775" y="18363"/>
                  <a:pt x="8904" y="17995"/>
                  <a:pt x="9179" y="16575"/>
                </a:cubicBezTo>
                <a:cubicBezTo>
                  <a:pt x="9285" y="16025"/>
                  <a:pt x="9357" y="15893"/>
                  <a:pt x="9677" y="15650"/>
                </a:cubicBezTo>
                <a:cubicBezTo>
                  <a:pt x="10109" y="15321"/>
                  <a:pt x="10166" y="15151"/>
                  <a:pt x="9809" y="15250"/>
                </a:cubicBezTo>
                <a:cubicBezTo>
                  <a:pt x="9477" y="15342"/>
                  <a:pt x="9450" y="15229"/>
                  <a:pt x="9542" y="14089"/>
                </a:cubicBezTo>
                <a:cubicBezTo>
                  <a:pt x="9613" y="13222"/>
                  <a:pt x="9606" y="13137"/>
                  <a:pt x="9449" y="13137"/>
                </a:cubicBezTo>
                <a:close/>
                <a:moveTo>
                  <a:pt x="13649" y="13811"/>
                </a:moveTo>
                <a:cubicBezTo>
                  <a:pt x="13503" y="13788"/>
                  <a:pt x="13415" y="13850"/>
                  <a:pt x="13371" y="14005"/>
                </a:cubicBezTo>
                <a:cubicBezTo>
                  <a:pt x="13217" y="14539"/>
                  <a:pt x="11545" y="16225"/>
                  <a:pt x="11366" y="16027"/>
                </a:cubicBezTo>
                <a:cubicBezTo>
                  <a:pt x="11334" y="15992"/>
                  <a:pt x="11317" y="15696"/>
                  <a:pt x="11330" y="15372"/>
                </a:cubicBezTo>
                <a:cubicBezTo>
                  <a:pt x="11350" y="14898"/>
                  <a:pt x="11316" y="14741"/>
                  <a:pt x="11152" y="14560"/>
                </a:cubicBezTo>
                <a:cubicBezTo>
                  <a:pt x="10936" y="14322"/>
                  <a:pt x="10418" y="14258"/>
                  <a:pt x="10161" y="14437"/>
                </a:cubicBezTo>
                <a:cubicBezTo>
                  <a:pt x="10042" y="14520"/>
                  <a:pt x="10059" y="14579"/>
                  <a:pt x="10272" y="14763"/>
                </a:cubicBezTo>
                <a:lnTo>
                  <a:pt x="10530" y="14985"/>
                </a:lnTo>
                <a:lnTo>
                  <a:pt x="10343" y="15650"/>
                </a:lnTo>
                <a:cubicBezTo>
                  <a:pt x="10104" y="16493"/>
                  <a:pt x="10108" y="16782"/>
                  <a:pt x="10354" y="17053"/>
                </a:cubicBezTo>
                <a:cubicBezTo>
                  <a:pt x="10767" y="17507"/>
                  <a:pt x="11645" y="17168"/>
                  <a:pt x="12377" y="16272"/>
                </a:cubicBezTo>
                <a:lnTo>
                  <a:pt x="12823" y="15727"/>
                </a:lnTo>
                <a:lnTo>
                  <a:pt x="12922" y="16017"/>
                </a:lnTo>
                <a:cubicBezTo>
                  <a:pt x="12977" y="16177"/>
                  <a:pt x="13025" y="16350"/>
                  <a:pt x="13025" y="16401"/>
                </a:cubicBezTo>
                <a:cubicBezTo>
                  <a:pt x="13025" y="16545"/>
                  <a:pt x="13525" y="16947"/>
                  <a:pt x="13705" y="16946"/>
                </a:cubicBezTo>
                <a:cubicBezTo>
                  <a:pt x="13844" y="16946"/>
                  <a:pt x="13863" y="16749"/>
                  <a:pt x="13863" y="15395"/>
                </a:cubicBezTo>
                <a:cubicBezTo>
                  <a:pt x="13863" y="13889"/>
                  <a:pt x="13857" y="13844"/>
                  <a:pt x="13649" y="138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0" name="20121231939193335803.jpg"/>
          <p:cNvPicPr>
            <a:picLocks noChangeAspect="1"/>
          </p:cNvPicPr>
          <p:nvPr/>
        </p:nvPicPr>
        <p:blipFill>
          <a:blip r:embed="rId5">
            <a:alphaModFix amt="60000"/>
            <a:extLst/>
          </a:blip>
          <a:srcRect r="46333"/>
          <a:stretch>
            <a:fillRect/>
          </a:stretch>
        </p:blipFill>
        <p:spPr>
          <a:xfrm>
            <a:off x="8071922" y="-3011202"/>
            <a:ext cx="3491755" cy="267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1a614a1830da1b15b462816865d3b48172339.jpg"/>
          <p:cNvPicPr>
            <a:picLocks noChangeAspect="1"/>
          </p:cNvPicPr>
          <p:nvPr/>
        </p:nvPicPr>
        <p:blipFill>
          <a:blip r:embed="rId6">
            <a:alphaModFix amt="60000"/>
            <a:extLst/>
          </a:blip>
          <a:srcRect l="10123" t="14107" r="10008" b="14075"/>
          <a:stretch>
            <a:fillRect/>
          </a:stretch>
        </p:blipFill>
        <p:spPr>
          <a:xfrm>
            <a:off x="13417194" y="2190015"/>
            <a:ext cx="2561910" cy="1749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45" extrusionOk="0">
                <a:moveTo>
                  <a:pt x="10740" y="1"/>
                </a:moveTo>
                <a:cubicBezTo>
                  <a:pt x="9487" y="20"/>
                  <a:pt x="8244" y="532"/>
                  <a:pt x="7335" y="1475"/>
                </a:cubicBezTo>
                <a:cubicBezTo>
                  <a:pt x="6947" y="1878"/>
                  <a:pt x="6814" y="2057"/>
                  <a:pt x="6576" y="2512"/>
                </a:cubicBezTo>
                <a:cubicBezTo>
                  <a:pt x="6221" y="3188"/>
                  <a:pt x="6004" y="4036"/>
                  <a:pt x="6004" y="4760"/>
                </a:cubicBezTo>
                <a:cubicBezTo>
                  <a:pt x="6004" y="5045"/>
                  <a:pt x="6067" y="5552"/>
                  <a:pt x="6141" y="5864"/>
                </a:cubicBezTo>
                <a:cubicBezTo>
                  <a:pt x="6171" y="5991"/>
                  <a:pt x="6979" y="5908"/>
                  <a:pt x="7409" y="5733"/>
                </a:cubicBezTo>
                <a:cubicBezTo>
                  <a:pt x="7599" y="5655"/>
                  <a:pt x="7801" y="5592"/>
                  <a:pt x="7857" y="5592"/>
                </a:cubicBezTo>
                <a:cubicBezTo>
                  <a:pt x="8041" y="5592"/>
                  <a:pt x="9057" y="5047"/>
                  <a:pt x="9643" y="4633"/>
                </a:cubicBezTo>
                <a:cubicBezTo>
                  <a:pt x="9961" y="4409"/>
                  <a:pt x="10256" y="4230"/>
                  <a:pt x="10299" y="4234"/>
                </a:cubicBezTo>
                <a:cubicBezTo>
                  <a:pt x="10341" y="4239"/>
                  <a:pt x="10429" y="4196"/>
                  <a:pt x="10493" y="4142"/>
                </a:cubicBezTo>
                <a:cubicBezTo>
                  <a:pt x="10556" y="4087"/>
                  <a:pt x="10719" y="4010"/>
                  <a:pt x="10854" y="3971"/>
                </a:cubicBezTo>
                <a:cubicBezTo>
                  <a:pt x="10989" y="3933"/>
                  <a:pt x="11162" y="3863"/>
                  <a:pt x="11239" y="3816"/>
                </a:cubicBezTo>
                <a:cubicBezTo>
                  <a:pt x="11632" y="3573"/>
                  <a:pt x="11849" y="3358"/>
                  <a:pt x="11533" y="3524"/>
                </a:cubicBezTo>
                <a:cubicBezTo>
                  <a:pt x="11281" y="3656"/>
                  <a:pt x="11300" y="3511"/>
                  <a:pt x="11570" y="3227"/>
                </a:cubicBezTo>
                <a:cubicBezTo>
                  <a:pt x="11712" y="3077"/>
                  <a:pt x="11827" y="2990"/>
                  <a:pt x="11841" y="3022"/>
                </a:cubicBezTo>
                <a:cubicBezTo>
                  <a:pt x="11856" y="3058"/>
                  <a:pt x="11901" y="3041"/>
                  <a:pt x="11961" y="2984"/>
                </a:cubicBezTo>
                <a:cubicBezTo>
                  <a:pt x="12052" y="2897"/>
                  <a:pt x="12058" y="2903"/>
                  <a:pt x="12078" y="3013"/>
                </a:cubicBezTo>
                <a:cubicBezTo>
                  <a:pt x="12090" y="3077"/>
                  <a:pt x="12105" y="3125"/>
                  <a:pt x="12115" y="3125"/>
                </a:cubicBezTo>
                <a:cubicBezTo>
                  <a:pt x="12154" y="3125"/>
                  <a:pt x="12500" y="2821"/>
                  <a:pt x="12590" y="2706"/>
                </a:cubicBezTo>
                <a:cubicBezTo>
                  <a:pt x="12643" y="2639"/>
                  <a:pt x="12742" y="2535"/>
                  <a:pt x="12811" y="2477"/>
                </a:cubicBezTo>
                <a:cubicBezTo>
                  <a:pt x="12879" y="2420"/>
                  <a:pt x="12938" y="2358"/>
                  <a:pt x="12938" y="2336"/>
                </a:cubicBezTo>
                <a:cubicBezTo>
                  <a:pt x="12938" y="2315"/>
                  <a:pt x="13000" y="2236"/>
                  <a:pt x="13078" y="2166"/>
                </a:cubicBezTo>
                <a:cubicBezTo>
                  <a:pt x="13156" y="2096"/>
                  <a:pt x="13302" y="1936"/>
                  <a:pt x="13403" y="1806"/>
                </a:cubicBezTo>
                <a:cubicBezTo>
                  <a:pt x="13503" y="1676"/>
                  <a:pt x="13620" y="1552"/>
                  <a:pt x="13660" y="1533"/>
                </a:cubicBezTo>
                <a:cubicBezTo>
                  <a:pt x="13729" y="1502"/>
                  <a:pt x="13922" y="1177"/>
                  <a:pt x="13894" y="1139"/>
                </a:cubicBezTo>
                <a:cubicBezTo>
                  <a:pt x="13839" y="1064"/>
                  <a:pt x="13203" y="642"/>
                  <a:pt x="12938" y="507"/>
                </a:cubicBezTo>
                <a:cubicBezTo>
                  <a:pt x="12248" y="154"/>
                  <a:pt x="11492" y="-11"/>
                  <a:pt x="10740" y="1"/>
                </a:cubicBezTo>
                <a:close/>
                <a:moveTo>
                  <a:pt x="14282" y="1514"/>
                </a:moveTo>
                <a:cubicBezTo>
                  <a:pt x="14203" y="1557"/>
                  <a:pt x="13707" y="2258"/>
                  <a:pt x="13707" y="2327"/>
                </a:cubicBezTo>
                <a:cubicBezTo>
                  <a:pt x="13707" y="2371"/>
                  <a:pt x="13485" y="2724"/>
                  <a:pt x="13215" y="3110"/>
                </a:cubicBezTo>
                <a:cubicBezTo>
                  <a:pt x="12789" y="3720"/>
                  <a:pt x="12586" y="3966"/>
                  <a:pt x="12185" y="4361"/>
                </a:cubicBezTo>
                <a:cubicBezTo>
                  <a:pt x="11932" y="4609"/>
                  <a:pt x="11876" y="4672"/>
                  <a:pt x="11841" y="4730"/>
                </a:cubicBezTo>
                <a:cubicBezTo>
                  <a:pt x="11794" y="4809"/>
                  <a:pt x="11079" y="5430"/>
                  <a:pt x="10894" y="5553"/>
                </a:cubicBezTo>
                <a:cubicBezTo>
                  <a:pt x="10821" y="5602"/>
                  <a:pt x="10657" y="5705"/>
                  <a:pt x="10529" y="5782"/>
                </a:cubicBezTo>
                <a:cubicBezTo>
                  <a:pt x="10233" y="5961"/>
                  <a:pt x="9978" y="6149"/>
                  <a:pt x="10028" y="6151"/>
                </a:cubicBezTo>
                <a:cubicBezTo>
                  <a:pt x="10049" y="6152"/>
                  <a:pt x="10255" y="6086"/>
                  <a:pt x="10486" y="6010"/>
                </a:cubicBezTo>
                <a:cubicBezTo>
                  <a:pt x="10716" y="5934"/>
                  <a:pt x="10916" y="5885"/>
                  <a:pt x="10931" y="5898"/>
                </a:cubicBezTo>
                <a:cubicBezTo>
                  <a:pt x="10945" y="5911"/>
                  <a:pt x="11207" y="5825"/>
                  <a:pt x="11513" y="5704"/>
                </a:cubicBezTo>
                <a:cubicBezTo>
                  <a:pt x="11818" y="5583"/>
                  <a:pt x="12113" y="5480"/>
                  <a:pt x="12165" y="5480"/>
                </a:cubicBezTo>
                <a:cubicBezTo>
                  <a:pt x="12218" y="5479"/>
                  <a:pt x="12379" y="5414"/>
                  <a:pt x="12523" y="5334"/>
                </a:cubicBezTo>
                <a:cubicBezTo>
                  <a:pt x="12709" y="5231"/>
                  <a:pt x="12800" y="5205"/>
                  <a:pt x="12834" y="5246"/>
                </a:cubicBezTo>
                <a:cubicBezTo>
                  <a:pt x="12882" y="5304"/>
                  <a:pt x="12967" y="5300"/>
                  <a:pt x="13192" y="5227"/>
                </a:cubicBezTo>
                <a:cubicBezTo>
                  <a:pt x="13392" y="5162"/>
                  <a:pt x="13382" y="5293"/>
                  <a:pt x="13175" y="5446"/>
                </a:cubicBezTo>
                <a:cubicBezTo>
                  <a:pt x="13071" y="5522"/>
                  <a:pt x="12935" y="5644"/>
                  <a:pt x="12874" y="5718"/>
                </a:cubicBezTo>
                <a:cubicBezTo>
                  <a:pt x="12813" y="5792"/>
                  <a:pt x="12613" y="5934"/>
                  <a:pt x="12429" y="6035"/>
                </a:cubicBezTo>
                <a:cubicBezTo>
                  <a:pt x="12111" y="6208"/>
                  <a:pt x="12066" y="6269"/>
                  <a:pt x="12038" y="6507"/>
                </a:cubicBezTo>
                <a:cubicBezTo>
                  <a:pt x="12035" y="6531"/>
                  <a:pt x="11912" y="6613"/>
                  <a:pt x="11764" y="6692"/>
                </a:cubicBezTo>
                <a:cubicBezTo>
                  <a:pt x="11491" y="6835"/>
                  <a:pt x="11400" y="6876"/>
                  <a:pt x="11095" y="6993"/>
                </a:cubicBezTo>
                <a:cubicBezTo>
                  <a:pt x="10897" y="7069"/>
                  <a:pt x="10923" y="7156"/>
                  <a:pt x="11148" y="7168"/>
                </a:cubicBezTo>
                <a:cubicBezTo>
                  <a:pt x="11296" y="7176"/>
                  <a:pt x="11403" y="7165"/>
                  <a:pt x="12031" y="7056"/>
                </a:cubicBezTo>
                <a:cubicBezTo>
                  <a:pt x="12294" y="7011"/>
                  <a:pt x="12365" y="7018"/>
                  <a:pt x="12523" y="7105"/>
                </a:cubicBezTo>
                <a:cubicBezTo>
                  <a:pt x="12624" y="7161"/>
                  <a:pt x="12739" y="7193"/>
                  <a:pt x="12777" y="7178"/>
                </a:cubicBezTo>
                <a:cubicBezTo>
                  <a:pt x="12816" y="7163"/>
                  <a:pt x="12870" y="7193"/>
                  <a:pt x="12898" y="7241"/>
                </a:cubicBezTo>
                <a:cubicBezTo>
                  <a:pt x="12925" y="7290"/>
                  <a:pt x="12931" y="7329"/>
                  <a:pt x="12914" y="7329"/>
                </a:cubicBezTo>
                <a:cubicBezTo>
                  <a:pt x="12897" y="7329"/>
                  <a:pt x="12914" y="7362"/>
                  <a:pt x="12951" y="7402"/>
                </a:cubicBezTo>
                <a:cubicBezTo>
                  <a:pt x="13015" y="7470"/>
                  <a:pt x="13013" y="7477"/>
                  <a:pt x="12941" y="7572"/>
                </a:cubicBezTo>
                <a:cubicBezTo>
                  <a:pt x="12899" y="7627"/>
                  <a:pt x="12764" y="7707"/>
                  <a:pt x="12640" y="7747"/>
                </a:cubicBezTo>
                <a:cubicBezTo>
                  <a:pt x="12164" y="7905"/>
                  <a:pt x="11805" y="8059"/>
                  <a:pt x="11747" y="8132"/>
                </a:cubicBezTo>
                <a:cubicBezTo>
                  <a:pt x="11714" y="8173"/>
                  <a:pt x="11633" y="8227"/>
                  <a:pt x="11570" y="8249"/>
                </a:cubicBezTo>
                <a:cubicBezTo>
                  <a:pt x="11261" y="8352"/>
                  <a:pt x="11164" y="8404"/>
                  <a:pt x="11185" y="8453"/>
                </a:cubicBezTo>
                <a:cubicBezTo>
                  <a:pt x="11198" y="8483"/>
                  <a:pt x="11167" y="8531"/>
                  <a:pt x="11118" y="8560"/>
                </a:cubicBezTo>
                <a:cubicBezTo>
                  <a:pt x="11069" y="8589"/>
                  <a:pt x="11045" y="8612"/>
                  <a:pt x="11061" y="8614"/>
                </a:cubicBezTo>
                <a:cubicBezTo>
                  <a:pt x="11078" y="8616"/>
                  <a:pt x="11075" y="8661"/>
                  <a:pt x="11055" y="8716"/>
                </a:cubicBezTo>
                <a:cubicBezTo>
                  <a:pt x="11019" y="8814"/>
                  <a:pt x="10814" y="8912"/>
                  <a:pt x="10486" y="8983"/>
                </a:cubicBezTo>
                <a:cubicBezTo>
                  <a:pt x="10398" y="9003"/>
                  <a:pt x="10294" y="9054"/>
                  <a:pt x="10255" y="9095"/>
                </a:cubicBezTo>
                <a:cubicBezTo>
                  <a:pt x="10216" y="9137"/>
                  <a:pt x="10141" y="9157"/>
                  <a:pt x="10088" y="9144"/>
                </a:cubicBezTo>
                <a:cubicBezTo>
                  <a:pt x="10035" y="9131"/>
                  <a:pt x="9834" y="9152"/>
                  <a:pt x="9643" y="9193"/>
                </a:cubicBezTo>
                <a:lnTo>
                  <a:pt x="9299" y="9266"/>
                </a:lnTo>
                <a:lnTo>
                  <a:pt x="9566" y="9339"/>
                </a:lnTo>
                <a:cubicBezTo>
                  <a:pt x="9714" y="9377"/>
                  <a:pt x="9985" y="9425"/>
                  <a:pt x="10165" y="9451"/>
                </a:cubicBezTo>
                <a:cubicBezTo>
                  <a:pt x="11875" y="9690"/>
                  <a:pt x="13617" y="8947"/>
                  <a:pt x="14664" y="7528"/>
                </a:cubicBezTo>
                <a:cubicBezTo>
                  <a:pt x="15703" y="6118"/>
                  <a:pt x="15856" y="4115"/>
                  <a:pt x="15042" y="2575"/>
                </a:cubicBezTo>
                <a:cubicBezTo>
                  <a:pt x="14854" y="2219"/>
                  <a:pt x="14330" y="1488"/>
                  <a:pt x="14282" y="1514"/>
                </a:cubicBezTo>
                <a:close/>
                <a:moveTo>
                  <a:pt x="7506" y="7241"/>
                </a:moveTo>
                <a:cubicBezTo>
                  <a:pt x="7453" y="7257"/>
                  <a:pt x="7266" y="7289"/>
                  <a:pt x="7091" y="7310"/>
                </a:cubicBezTo>
                <a:cubicBezTo>
                  <a:pt x="6784" y="7345"/>
                  <a:pt x="6775" y="7351"/>
                  <a:pt x="6837" y="7451"/>
                </a:cubicBezTo>
                <a:cubicBezTo>
                  <a:pt x="6872" y="7508"/>
                  <a:pt x="6914" y="7553"/>
                  <a:pt x="6927" y="7553"/>
                </a:cubicBezTo>
                <a:cubicBezTo>
                  <a:pt x="6941" y="7553"/>
                  <a:pt x="7099" y="7475"/>
                  <a:pt x="7278" y="7383"/>
                </a:cubicBezTo>
                <a:cubicBezTo>
                  <a:pt x="7457" y="7290"/>
                  <a:pt x="7559" y="7226"/>
                  <a:pt x="7506" y="7241"/>
                </a:cubicBezTo>
                <a:close/>
                <a:moveTo>
                  <a:pt x="12737" y="7402"/>
                </a:moveTo>
                <a:cubicBezTo>
                  <a:pt x="12706" y="7420"/>
                  <a:pt x="12716" y="7433"/>
                  <a:pt x="12760" y="7436"/>
                </a:cubicBezTo>
                <a:cubicBezTo>
                  <a:pt x="12801" y="7438"/>
                  <a:pt x="12823" y="7425"/>
                  <a:pt x="12811" y="7407"/>
                </a:cubicBezTo>
                <a:cubicBezTo>
                  <a:pt x="12798" y="7388"/>
                  <a:pt x="12765" y="7386"/>
                  <a:pt x="12737" y="7402"/>
                </a:cubicBezTo>
                <a:close/>
                <a:moveTo>
                  <a:pt x="2505" y="10507"/>
                </a:moveTo>
                <a:cubicBezTo>
                  <a:pt x="2476" y="10463"/>
                  <a:pt x="2448" y="10470"/>
                  <a:pt x="2402" y="10526"/>
                </a:cubicBezTo>
                <a:cubicBezTo>
                  <a:pt x="2366" y="10569"/>
                  <a:pt x="2302" y="10599"/>
                  <a:pt x="2264" y="10589"/>
                </a:cubicBezTo>
                <a:cubicBezTo>
                  <a:pt x="2188" y="10570"/>
                  <a:pt x="2197" y="10537"/>
                  <a:pt x="2094" y="11558"/>
                </a:cubicBezTo>
                <a:cubicBezTo>
                  <a:pt x="2060" y="11897"/>
                  <a:pt x="2011" y="12371"/>
                  <a:pt x="1987" y="12609"/>
                </a:cubicBezTo>
                <a:cubicBezTo>
                  <a:pt x="1962" y="12846"/>
                  <a:pt x="1920" y="13065"/>
                  <a:pt x="1897" y="13100"/>
                </a:cubicBezTo>
                <a:cubicBezTo>
                  <a:pt x="1826" y="13202"/>
                  <a:pt x="1261" y="13545"/>
                  <a:pt x="1221" y="13509"/>
                </a:cubicBezTo>
                <a:cubicBezTo>
                  <a:pt x="1201" y="13491"/>
                  <a:pt x="1192" y="13410"/>
                  <a:pt x="1204" y="13329"/>
                </a:cubicBezTo>
                <a:cubicBezTo>
                  <a:pt x="1340" y="12412"/>
                  <a:pt x="1507" y="11233"/>
                  <a:pt x="1525" y="11066"/>
                </a:cubicBezTo>
                <a:cubicBezTo>
                  <a:pt x="1543" y="10902"/>
                  <a:pt x="1534" y="10857"/>
                  <a:pt x="1488" y="10857"/>
                </a:cubicBezTo>
                <a:cubicBezTo>
                  <a:pt x="1456" y="10857"/>
                  <a:pt x="1413" y="10892"/>
                  <a:pt x="1388" y="10935"/>
                </a:cubicBezTo>
                <a:cubicBezTo>
                  <a:pt x="1364" y="10978"/>
                  <a:pt x="1309" y="10999"/>
                  <a:pt x="1268" y="10983"/>
                </a:cubicBezTo>
                <a:cubicBezTo>
                  <a:pt x="1212" y="10962"/>
                  <a:pt x="1191" y="10985"/>
                  <a:pt x="1191" y="11066"/>
                </a:cubicBezTo>
                <a:cubicBezTo>
                  <a:pt x="1191" y="11212"/>
                  <a:pt x="1150" y="11260"/>
                  <a:pt x="1090" y="11188"/>
                </a:cubicBezTo>
                <a:cubicBezTo>
                  <a:pt x="1052" y="11142"/>
                  <a:pt x="1037" y="11192"/>
                  <a:pt x="1017" y="11402"/>
                </a:cubicBezTo>
                <a:cubicBezTo>
                  <a:pt x="1002" y="11550"/>
                  <a:pt x="961" y="11871"/>
                  <a:pt x="923" y="12117"/>
                </a:cubicBezTo>
                <a:cubicBezTo>
                  <a:pt x="885" y="12364"/>
                  <a:pt x="824" y="12821"/>
                  <a:pt x="786" y="13129"/>
                </a:cubicBezTo>
                <a:cubicBezTo>
                  <a:pt x="748" y="13437"/>
                  <a:pt x="699" y="13718"/>
                  <a:pt x="676" y="13752"/>
                </a:cubicBezTo>
                <a:cubicBezTo>
                  <a:pt x="653" y="13787"/>
                  <a:pt x="513" y="13867"/>
                  <a:pt x="365" y="13932"/>
                </a:cubicBezTo>
                <a:cubicBezTo>
                  <a:pt x="156" y="14024"/>
                  <a:pt x="0" y="14118"/>
                  <a:pt x="0" y="14146"/>
                </a:cubicBezTo>
                <a:cubicBezTo>
                  <a:pt x="0" y="14156"/>
                  <a:pt x="16" y="14159"/>
                  <a:pt x="54" y="14151"/>
                </a:cubicBezTo>
                <a:cubicBezTo>
                  <a:pt x="109" y="14140"/>
                  <a:pt x="134" y="14168"/>
                  <a:pt x="134" y="14249"/>
                </a:cubicBezTo>
                <a:cubicBezTo>
                  <a:pt x="134" y="14408"/>
                  <a:pt x="251" y="14520"/>
                  <a:pt x="381" y="14482"/>
                </a:cubicBezTo>
                <a:cubicBezTo>
                  <a:pt x="556" y="14431"/>
                  <a:pt x="576" y="14527"/>
                  <a:pt x="498" y="15061"/>
                </a:cubicBezTo>
                <a:cubicBezTo>
                  <a:pt x="431" y="15530"/>
                  <a:pt x="314" y="16253"/>
                  <a:pt x="284" y="16390"/>
                </a:cubicBezTo>
                <a:cubicBezTo>
                  <a:pt x="266" y="16471"/>
                  <a:pt x="328" y="16488"/>
                  <a:pt x="361" y="16409"/>
                </a:cubicBezTo>
                <a:cubicBezTo>
                  <a:pt x="374" y="16380"/>
                  <a:pt x="410" y="16367"/>
                  <a:pt x="442" y="16385"/>
                </a:cubicBezTo>
                <a:cubicBezTo>
                  <a:pt x="473" y="16403"/>
                  <a:pt x="529" y="16381"/>
                  <a:pt x="565" y="16336"/>
                </a:cubicBezTo>
                <a:cubicBezTo>
                  <a:pt x="635" y="16249"/>
                  <a:pt x="772" y="16159"/>
                  <a:pt x="813" y="16171"/>
                </a:cubicBezTo>
                <a:cubicBezTo>
                  <a:pt x="845" y="16180"/>
                  <a:pt x="904" y="15838"/>
                  <a:pt x="1003" y="15061"/>
                </a:cubicBezTo>
                <a:cubicBezTo>
                  <a:pt x="1049" y="14707"/>
                  <a:pt x="1098" y="14383"/>
                  <a:pt x="1114" y="14341"/>
                </a:cubicBezTo>
                <a:cubicBezTo>
                  <a:pt x="1141" y="14267"/>
                  <a:pt x="1663" y="13942"/>
                  <a:pt x="1756" y="13942"/>
                </a:cubicBezTo>
                <a:cubicBezTo>
                  <a:pt x="1847" y="13942"/>
                  <a:pt x="1847" y="14061"/>
                  <a:pt x="1763" y="14862"/>
                </a:cubicBezTo>
                <a:cubicBezTo>
                  <a:pt x="1715" y="15308"/>
                  <a:pt x="1688" y="15692"/>
                  <a:pt x="1703" y="15713"/>
                </a:cubicBezTo>
                <a:cubicBezTo>
                  <a:pt x="1717" y="15734"/>
                  <a:pt x="1763" y="15707"/>
                  <a:pt x="1803" y="15655"/>
                </a:cubicBezTo>
                <a:cubicBezTo>
                  <a:pt x="1842" y="15603"/>
                  <a:pt x="1898" y="15574"/>
                  <a:pt x="1930" y="15592"/>
                </a:cubicBezTo>
                <a:cubicBezTo>
                  <a:pt x="1968" y="15613"/>
                  <a:pt x="1996" y="15587"/>
                  <a:pt x="2010" y="15509"/>
                </a:cubicBezTo>
                <a:cubicBezTo>
                  <a:pt x="2022" y="15443"/>
                  <a:pt x="2066" y="15374"/>
                  <a:pt x="2107" y="15358"/>
                </a:cubicBezTo>
                <a:cubicBezTo>
                  <a:pt x="2169" y="15335"/>
                  <a:pt x="2192" y="15235"/>
                  <a:pt x="2244" y="14779"/>
                </a:cubicBezTo>
                <a:cubicBezTo>
                  <a:pt x="2279" y="14475"/>
                  <a:pt x="2308" y="14114"/>
                  <a:pt x="2308" y="13981"/>
                </a:cubicBezTo>
                <a:cubicBezTo>
                  <a:pt x="2308" y="13687"/>
                  <a:pt x="2383" y="13516"/>
                  <a:pt x="2562" y="13407"/>
                </a:cubicBezTo>
                <a:cubicBezTo>
                  <a:pt x="2669" y="13342"/>
                  <a:pt x="2695" y="13302"/>
                  <a:pt x="2676" y="13217"/>
                </a:cubicBezTo>
                <a:cubicBezTo>
                  <a:pt x="2663" y="13157"/>
                  <a:pt x="2670" y="13092"/>
                  <a:pt x="2693" y="13071"/>
                </a:cubicBezTo>
                <a:cubicBezTo>
                  <a:pt x="2723" y="13044"/>
                  <a:pt x="2724" y="13014"/>
                  <a:pt x="2693" y="12959"/>
                </a:cubicBezTo>
                <a:cubicBezTo>
                  <a:pt x="2669" y="12917"/>
                  <a:pt x="2658" y="12829"/>
                  <a:pt x="2673" y="12764"/>
                </a:cubicBezTo>
                <a:cubicBezTo>
                  <a:pt x="2695" y="12662"/>
                  <a:pt x="2689" y="12651"/>
                  <a:pt x="2606" y="12682"/>
                </a:cubicBezTo>
                <a:cubicBezTo>
                  <a:pt x="2552" y="12701"/>
                  <a:pt x="2496" y="12687"/>
                  <a:pt x="2482" y="12652"/>
                </a:cubicBezTo>
                <a:cubicBezTo>
                  <a:pt x="2468" y="12619"/>
                  <a:pt x="2490" y="12271"/>
                  <a:pt x="2532" y="11879"/>
                </a:cubicBezTo>
                <a:cubicBezTo>
                  <a:pt x="2652" y="10753"/>
                  <a:pt x="2666" y="10505"/>
                  <a:pt x="2602" y="10541"/>
                </a:cubicBezTo>
                <a:cubicBezTo>
                  <a:pt x="2573" y="10557"/>
                  <a:pt x="2528" y="10540"/>
                  <a:pt x="2505" y="10507"/>
                </a:cubicBezTo>
                <a:close/>
                <a:moveTo>
                  <a:pt x="18704" y="10526"/>
                </a:moveTo>
                <a:cubicBezTo>
                  <a:pt x="18393" y="10534"/>
                  <a:pt x="17652" y="11607"/>
                  <a:pt x="17333" y="12511"/>
                </a:cubicBezTo>
                <a:cubicBezTo>
                  <a:pt x="17013" y="13417"/>
                  <a:pt x="16857" y="14493"/>
                  <a:pt x="16992" y="14871"/>
                </a:cubicBezTo>
                <a:cubicBezTo>
                  <a:pt x="17079" y="15118"/>
                  <a:pt x="17154" y="15193"/>
                  <a:pt x="17242" y="15124"/>
                </a:cubicBezTo>
                <a:cubicBezTo>
                  <a:pt x="17294" y="15084"/>
                  <a:pt x="17329" y="15085"/>
                  <a:pt x="17359" y="15129"/>
                </a:cubicBezTo>
                <a:cubicBezTo>
                  <a:pt x="17392" y="15177"/>
                  <a:pt x="17506" y="15045"/>
                  <a:pt x="17808" y="14609"/>
                </a:cubicBezTo>
                <a:cubicBezTo>
                  <a:pt x="18030" y="14287"/>
                  <a:pt x="18228" y="14016"/>
                  <a:pt x="18249" y="14005"/>
                </a:cubicBezTo>
                <a:cubicBezTo>
                  <a:pt x="18386" y="13939"/>
                  <a:pt x="18313" y="14540"/>
                  <a:pt x="18049" y="15635"/>
                </a:cubicBezTo>
                <a:cubicBezTo>
                  <a:pt x="17961" y="15997"/>
                  <a:pt x="17934" y="16047"/>
                  <a:pt x="17871" y="15937"/>
                </a:cubicBezTo>
                <a:cubicBezTo>
                  <a:pt x="17839" y="15881"/>
                  <a:pt x="17842" y="15800"/>
                  <a:pt x="17888" y="15616"/>
                </a:cubicBezTo>
                <a:cubicBezTo>
                  <a:pt x="17922" y="15481"/>
                  <a:pt x="17956" y="15243"/>
                  <a:pt x="17962" y="15090"/>
                </a:cubicBezTo>
                <a:cubicBezTo>
                  <a:pt x="17971" y="14843"/>
                  <a:pt x="17966" y="14825"/>
                  <a:pt x="17918" y="14920"/>
                </a:cubicBezTo>
                <a:cubicBezTo>
                  <a:pt x="17829" y="15098"/>
                  <a:pt x="17634" y="15884"/>
                  <a:pt x="17634" y="16068"/>
                </a:cubicBezTo>
                <a:cubicBezTo>
                  <a:pt x="17634" y="16164"/>
                  <a:pt x="17652" y="16291"/>
                  <a:pt x="17674" y="16351"/>
                </a:cubicBezTo>
                <a:cubicBezTo>
                  <a:pt x="17758" y="16579"/>
                  <a:pt x="18031" y="16426"/>
                  <a:pt x="18109" y="16107"/>
                </a:cubicBezTo>
                <a:cubicBezTo>
                  <a:pt x="18122" y="16052"/>
                  <a:pt x="18164" y="16016"/>
                  <a:pt x="18199" y="16025"/>
                </a:cubicBezTo>
                <a:cubicBezTo>
                  <a:pt x="18364" y="16068"/>
                  <a:pt x="18805" y="14373"/>
                  <a:pt x="18928" y="13227"/>
                </a:cubicBezTo>
                <a:cubicBezTo>
                  <a:pt x="18948" y="13046"/>
                  <a:pt x="18934" y="12929"/>
                  <a:pt x="18871" y="12735"/>
                </a:cubicBezTo>
                <a:cubicBezTo>
                  <a:pt x="18826" y="12596"/>
                  <a:pt x="18764" y="12482"/>
                  <a:pt x="18734" y="12482"/>
                </a:cubicBezTo>
                <a:cubicBezTo>
                  <a:pt x="18704" y="12482"/>
                  <a:pt x="18580" y="12653"/>
                  <a:pt x="18457" y="12862"/>
                </a:cubicBezTo>
                <a:cubicBezTo>
                  <a:pt x="18158" y="13365"/>
                  <a:pt x="17520" y="14230"/>
                  <a:pt x="17467" y="14205"/>
                </a:cubicBezTo>
                <a:cubicBezTo>
                  <a:pt x="17293" y="14122"/>
                  <a:pt x="17554" y="13290"/>
                  <a:pt x="18065" y="12307"/>
                </a:cubicBezTo>
                <a:cubicBezTo>
                  <a:pt x="18322" y="11813"/>
                  <a:pt x="18647" y="11363"/>
                  <a:pt x="18851" y="11222"/>
                </a:cubicBezTo>
                <a:cubicBezTo>
                  <a:pt x="18970" y="11140"/>
                  <a:pt x="18983" y="11117"/>
                  <a:pt x="18932" y="11076"/>
                </a:cubicBezTo>
                <a:cubicBezTo>
                  <a:pt x="18897" y="11048"/>
                  <a:pt x="18880" y="10991"/>
                  <a:pt x="18891" y="10949"/>
                </a:cubicBezTo>
                <a:cubicBezTo>
                  <a:pt x="18902" y="10908"/>
                  <a:pt x="18884" y="10856"/>
                  <a:pt x="18851" y="10837"/>
                </a:cubicBezTo>
                <a:cubicBezTo>
                  <a:pt x="18818" y="10819"/>
                  <a:pt x="18791" y="10740"/>
                  <a:pt x="18791" y="10662"/>
                </a:cubicBezTo>
                <a:cubicBezTo>
                  <a:pt x="18791" y="10552"/>
                  <a:pt x="18772" y="10524"/>
                  <a:pt x="18704" y="10526"/>
                </a:cubicBezTo>
                <a:close/>
                <a:moveTo>
                  <a:pt x="13888" y="11786"/>
                </a:moveTo>
                <a:cubicBezTo>
                  <a:pt x="13842" y="11794"/>
                  <a:pt x="13794" y="11808"/>
                  <a:pt x="13784" y="11816"/>
                </a:cubicBezTo>
                <a:cubicBezTo>
                  <a:pt x="13773" y="11823"/>
                  <a:pt x="13741" y="11832"/>
                  <a:pt x="13710" y="11835"/>
                </a:cubicBezTo>
                <a:cubicBezTo>
                  <a:pt x="13644" y="11842"/>
                  <a:pt x="13618" y="11975"/>
                  <a:pt x="13533" y="12847"/>
                </a:cubicBezTo>
                <a:cubicBezTo>
                  <a:pt x="13497" y="13217"/>
                  <a:pt x="13456" y="13569"/>
                  <a:pt x="13439" y="13631"/>
                </a:cubicBezTo>
                <a:cubicBezTo>
                  <a:pt x="13401" y="13775"/>
                  <a:pt x="12989" y="14036"/>
                  <a:pt x="12931" y="13952"/>
                </a:cubicBezTo>
                <a:cubicBezTo>
                  <a:pt x="12903" y="13911"/>
                  <a:pt x="12928" y="13613"/>
                  <a:pt x="13015" y="12988"/>
                </a:cubicBezTo>
                <a:cubicBezTo>
                  <a:pt x="13083" y="12492"/>
                  <a:pt x="13128" y="12073"/>
                  <a:pt x="13115" y="12054"/>
                </a:cubicBezTo>
                <a:cubicBezTo>
                  <a:pt x="13102" y="12035"/>
                  <a:pt x="13070" y="12048"/>
                  <a:pt x="13041" y="12083"/>
                </a:cubicBezTo>
                <a:cubicBezTo>
                  <a:pt x="13012" y="12118"/>
                  <a:pt x="12977" y="12130"/>
                  <a:pt x="12964" y="12112"/>
                </a:cubicBezTo>
                <a:cubicBezTo>
                  <a:pt x="12952" y="12095"/>
                  <a:pt x="12905" y="12140"/>
                  <a:pt x="12857" y="12210"/>
                </a:cubicBezTo>
                <a:cubicBezTo>
                  <a:pt x="12799" y="12294"/>
                  <a:pt x="12751" y="12465"/>
                  <a:pt x="12717" y="12730"/>
                </a:cubicBezTo>
                <a:cubicBezTo>
                  <a:pt x="12689" y="12948"/>
                  <a:pt x="12638" y="13367"/>
                  <a:pt x="12600" y="13660"/>
                </a:cubicBezTo>
                <a:lnTo>
                  <a:pt x="12530" y="14190"/>
                </a:lnTo>
                <a:lnTo>
                  <a:pt x="12316" y="14302"/>
                </a:lnTo>
                <a:cubicBezTo>
                  <a:pt x="12137" y="14392"/>
                  <a:pt x="12098" y="14432"/>
                  <a:pt x="12098" y="14541"/>
                </a:cubicBezTo>
                <a:cubicBezTo>
                  <a:pt x="12098" y="14698"/>
                  <a:pt x="12143" y="14745"/>
                  <a:pt x="12299" y="14750"/>
                </a:cubicBezTo>
                <a:cubicBezTo>
                  <a:pt x="12406" y="14753"/>
                  <a:pt x="12417" y="14767"/>
                  <a:pt x="12406" y="14920"/>
                </a:cubicBezTo>
                <a:cubicBezTo>
                  <a:pt x="12395" y="15066"/>
                  <a:pt x="12278" y="15802"/>
                  <a:pt x="12222" y="16078"/>
                </a:cubicBezTo>
                <a:cubicBezTo>
                  <a:pt x="12196" y="16206"/>
                  <a:pt x="12338" y="16189"/>
                  <a:pt x="12493" y="16044"/>
                </a:cubicBezTo>
                <a:cubicBezTo>
                  <a:pt x="12556" y="15985"/>
                  <a:pt x="12614" y="15932"/>
                  <a:pt x="12620" y="15927"/>
                </a:cubicBezTo>
                <a:cubicBezTo>
                  <a:pt x="12625" y="15923"/>
                  <a:pt x="12673" y="15631"/>
                  <a:pt x="12724" y="15280"/>
                </a:cubicBezTo>
                <a:cubicBezTo>
                  <a:pt x="12825" y="14584"/>
                  <a:pt x="12852" y="14521"/>
                  <a:pt x="13125" y="14390"/>
                </a:cubicBezTo>
                <a:cubicBezTo>
                  <a:pt x="13358" y="14278"/>
                  <a:pt x="13377" y="14328"/>
                  <a:pt x="13326" y="14940"/>
                </a:cubicBezTo>
                <a:cubicBezTo>
                  <a:pt x="13302" y="15219"/>
                  <a:pt x="13271" y="15486"/>
                  <a:pt x="13259" y="15533"/>
                </a:cubicBezTo>
                <a:cubicBezTo>
                  <a:pt x="13233" y="15631"/>
                  <a:pt x="13339" y="15656"/>
                  <a:pt x="13379" y="15562"/>
                </a:cubicBezTo>
                <a:cubicBezTo>
                  <a:pt x="13392" y="15531"/>
                  <a:pt x="13419" y="15518"/>
                  <a:pt x="13436" y="15533"/>
                </a:cubicBezTo>
                <a:cubicBezTo>
                  <a:pt x="13453" y="15548"/>
                  <a:pt x="13500" y="15509"/>
                  <a:pt x="13540" y="15446"/>
                </a:cubicBezTo>
                <a:cubicBezTo>
                  <a:pt x="13589" y="15368"/>
                  <a:pt x="13635" y="15119"/>
                  <a:pt x="13687" y="14677"/>
                </a:cubicBezTo>
                <a:cubicBezTo>
                  <a:pt x="13760" y="14053"/>
                  <a:pt x="13771" y="14023"/>
                  <a:pt x="13881" y="13942"/>
                </a:cubicBezTo>
                <a:cubicBezTo>
                  <a:pt x="13965" y="13881"/>
                  <a:pt x="13993" y="13815"/>
                  <a:pt x="13991" y="13713"/>
                </a:cubicBezTo>
                <a:cubicBezTo>
                  <a:pt x="13985" y="13406"/>
                  <a:pt x="13978" y="13365"/>
                  <a:pt x="13921" y="13397"/>
                </a:cubicBezTo>
                <a:cubicBezTo>
                  <a:pt x="13826" y="13450"/>
                  <a:pt x="13817" y="13343"/>
                  <a:pt x="13878" y="12833"/>
                </a:cubicBezTo>
                <a:cubicBezTo>
                  <a:pt x="13910" y="12563"/>
                  <a:pt x="13942" y="12215"/>
                  <a:pt x="13951" y="12059"/>
                </a:cubicBezTo>
                <a:cubicBezTo>
                  <a:pt x="13967" y="11794"/>
                  <a:pt x="13965" y="11774"/>
                  <a:pt x="13888" y="11786"/>
                </a:cubicBezTo>
                <a:close/>
                <a:moveTo>
                  <a:pt x="8472" y="11820"/>
                </a:moveTo>
                <a:lnTo>
                  <a:pt x="8432" y="12137"/>
                </a:lnTo>
                <a:cubicBezTo>
                  <a:pt x="8409" y="12311"/>
                  <a:pt x="8349" y="12732"/>
                  <a:pt x="8298" y="13071"/>
                </a:cubicBezTo>
                <a:cubicBezTo>
                  <a:pt x="8248" y="13410"/>
                  <a:pt x="8167" y="13991"/>
                  <a:pt x="8121" y="14360"/>
                </a:cubicBezTo>
                <a:cubicBezTo>
                  <a:pt x="8026" y="15130"/>
                  <a:pt x="8006" y="15203"/>
                  <a:pt x="7874" y="15251"/>
                </a:cubicBezTo>
                <a:cubicBezTo>
                  <a:pt x="7789" y="15282"/>
                  <a:pt x="7779" y="15312"/>
                  <a:pt x="7787" y="15514"/>
                </a:cubicBezTo>
                <a:lnTo>
                  <a:pt x="7797" y="15742"/>
                </a:lnTo>
                <a:lnTo>
                  <a:pt x="7951" y="15708"/>
                </a:lnTo>
                <a:cubicBezTo>
                  <a:pt x="8035" y="15690"/>
                  <a:pt x="8348" y="15606"/>
                  <a:pt x="8646" y="15523"/>
                </a:cubicBezTo>
                <a:cubicBezTo>
                  <a:pt x="9110" y="15396"/>
                  <a:pt x="9186" y="15361"/>
                  <a:pt x="9181" y="15275"/>
                </a:cubicBezTo>
                <a:cubicBezTo>
                  <a:pt x="9179" y="15220"/>
                  <a:pt x="9166" y="15155"/>
                  <a:pt x="9151" y="15134"/>
                </a:cubicBezTo>
                <a:cubicBezTo>
                  <a:pt x="9137" y="15113"/>
                  <a:pt x="9142" y="15067"/>
                  <a:pt x="9165" y="15027"/>
                </a:cubicBezTo>
                <a:cubicBezTo>
                  <a:pt x="9188" y="14987"/>
                  <a:pt x="9196" y="14925"/>
                  <a:pt x="9181" y="14891"/>
                </a:cubicBezTo>
                <a:cubicBezTo>
                  <a:pt x="9154" y="14826"/>
                  <a:pt x="9080" y="14842"/>
                  <a:pt x="8683" y="14983"/>
                </a:cubicBezTo>
                <a:cubicBezTo>
                  <a:pt x="8550" y="15031"/>
                  <a:pt x="8442" y="15042"/>
                  <a:pt x="8422" y="15013"/>
                </a:cubicBezTo>
                <a:cubicBezTo>
                  <a:pt x="8387" y="14961"/>
                  <a:pt x="8486" y="14216"/>
                  <a:pt x="8700" y="12920"/>
                </a:cubicBezTo>
                <a:cubicBezTo>
                  <a:pt x="8764" y="12529"/>
                  <a:pt x="8817" y="12186"/>
                  <a:pt x="8817" y="12156"/>
                </a:cubicBezTo>
                <a:cubicBezTo>
                  <a:pt x="8817" y="12126"/>
                  <a:pt x="8741" y="12038"/>
                  <a:pt x="8646" y="11961"/>
                </a:cubicBezTo>
                <a:lnTo>
                  <a:pt x="8472" y="11820"/>
                </a:lnTo>
                <a:close/>
                <a:moveTo>
                  <a:pt x="5362" y="11850"/>
                </a:moveTo>
                <a:cubicBezTo>
                  <a:pt x="5376" y="11870"/>
                  <a:pt x="5361" y="11947"/>
                  <a:pt x="5328" y="12020"/>
                </a:cubicBezTo>
                <a:cubicBezTo>
                  <a:pt x="5237" y="12223"/>
                  <a:pt x="5294" y="12349"/>
                  <a:pt x="5576" y="12589"/>
                </a:cubicBezTo>
                <a:cubicBezTo>
                  <a:pt x="6080" y="13020"/>
                  <a:pt x="6389" y="13533"/>
                  <a:pt x="6389" y="13937"/>
                </a:cubicBezTo>
                <a:cubicBezTo>
                  <a:pt x="6389" y="14221"/>
                  <a:pt x="6223" y="14673"/>
                  <a:pt x="6017" y="14949"/>
                </a:cubicBezTo>
                <a:cubicBezTo>
                  <a:pt x="5727" y="15338"/>
                  <a:pt x="5727" y="15296"/>
                  <a:pt x="5947" y="13786"/>
                </a:cubicBezTo>
                <a:lnTo>
                  <a:pt x="6007" y="13382"/>
                </a:lnTo>
                <a:lnTo>
                  <a:pt x="5860" y="13183"/>
                </a:lnTo>
                <a:lnTo>
                  <a:pt x="5716" y="12983"/>
                </a:lnTo>
                <a:lnTo>
                  <a:pt x="5633" y="13616"/>
                </a:lnTo>
                <a:cubicBezTo>
                  <a:pt x="5586" y="13964"/>
                  <a:pt x="5520" y="14486"/>
                  <a:pt x="5485" y="14779"/>
                </a:cubicBezTo>
                <a:cubicBezTo>
                  <a:pt x="5421" y="15324"/>
                  <a:pt x="5352" y="15562"/>
                  <a:pt x="5258" y="15562"/>
                </a:cubicBezTo>
                <a:cubicBezTo>
                  <a:pt x="5189" y="15562"/>
                  <a:pt x="5224" y="15789"/>
                  <a:pt x="5308" y="15884"/>
                </a:cubicBezTo>
                <a:cubicBezTo>
                  <a:pt x="5384" y="15969"/>
                  <a:pt x="5352" y="15974"/>
                  <a:pt x="5599" y="15840"/>
                </a:cubicBezTo>
                <a:cubicBezTo>
                  <a:pt x="5998" y="15623"/>
                  <a:pt x="6480" y="15060"/>
                  <a:pt x="6629" y="14638"/>
                </a:cubicBezTo>
                <a:cubicBezTo>
                  <a:pt x="6726" y="14365"/>
                  <a:pt x="6763" y="13754"/>
                  <a:pt x="6700" y="13475"/>
                </a:cubicBezTo>
                <a:cubicBezTo>
                  <a:pt x="6675" y="13365"/>
                  <a:pt x="6606" y="13176"/>
                  <a:pt x="6546" y="13056"/>
                </a:cubicBezTo>
                <a:cubicBezTo>
                  <a:pt x="6440" y="12844"/>
                  <a:pt x="5773" y="12107"/>
                  <a:pt x="5506" y="11908"/>
                </a:cubicBezTo>
                <a:cubicBezTo>
                  <a:pt x="5365" y="11803"/>
                  <a:pt x="5319" y="11787"/>
                  <a:pt x="5362" y="11850"/>
                </a:cubicBezTo>
                <a:close/>
                <a:moveTo>
                  <a:pt x="7405" y="12336"/>
                </a:moveTo>
                <a:cubicBezTo>
                  <a:pt x="7334" y="12308"/>
                  <a:pt x="7313" y="12338"/>
                  <a:pt x="7278" y="12521"/>
                </a:cubicBezTo>
                <a:cubicBezTo>
                  <a:pt x="7220" y="12826"/>
                  <a:pt x="7227" y="12949"/>
                  <a:pt x="7295" y="12910"/>
                </a:cubicBezTo>
                <a:cubicBezTo>
                  <a:pt x="7326" y="12893"/>
                  <a:pt x="7359" y="12905"/>
                  <a:pt x="7372" y="12935"/>
                </a:cubicBezTo>
                <a:cubicBezTo>
                  <a:pt x="7415" y="13036"/>
                  <a:pt x="7508" y="12986"/>
                  <a:pt x="7546" y="12842"/>
                </a:cubicBezTo>
                <a:cubicBezTo>
                  <a:pt x="7599" y="12639"/>
                  <a:pt x="7593" y="12371"/>
                  <a:pt x="7536" y="12370"/>
                </a:cubicBezTo>
                <a:cubicBezTo>
                  <a:pt x="7509" y="12370"/>
                  <a:pt x="7451" y="12354"/>
                  <a:pt x="7405" y="12336"/>
                </a:cubicBezTo>
                <a:close/>
                <a:moveTo>
                  <a:pt x="4783" y="12346"/>
                </a:moveTo>
                <a:cubicBezTo>
                  <a:pt x="4647" y="12296"/>
                  <a:pt x="4579" y="12426"/>
                  <a:pt x="4579" y="12735"/>
                </a:cubicBezTo>
                <a:cubicBezTo>
                  <a:pt x="4579" y="12957"/>
                  <a:pt x="4584" y="12966"/>
                  <a:pt x="4709" y="12979"/>
                </a:cubicBezTo>
                <a:cubicBezTo>
                  <a:pt x="4852" y="12992"/>
                  <a:pt x="4886" y="12911"/>
                  <a:pt x="4887" y="12560"/>
                </a:cubicBezTo>
                <a:cubicBezTo>
                  <a:pt x="4887" y="12415"/>
                  <a:pt x="4869" y="12377"/>
                  <a:pt x="4783" y="12346"/>
                </a:cubicBezTo>
                <a:close/>
                <a:moveTo>
                  <a:pt x="11540" y="13266"/>
                </a:moveTo>
                <a:cubicBezTo>
                  <a:pt x="11415" y="13266"/>
                  <a:pt x="11061" y="13738"/>
                  <a:pt x="10951" y="14054"/>
                </a:cubicBezTo>
                <a:cubicBezTo>
                  <a:pt x="10823" y="14420"/>
                  <a:pt x="10817" y="15024"/>
                  <a:pt x="10937" y="15246"/>
                </a:cubicBezTo>
                <a:cubicBezTo>
                  <a:pt x="11024" y="15406"/>
                  <a:pt x="11105" y="15428"/>
                  <a:pt x="11325" y="15339"/>
                </a:cubicBezTo>
                <a:cubicBezTo>
                  <a:pt x="11668" y="15200"/>
                  <a:pt x="11968" y="14186"/>
                  <a:pt x="11824" y="13650"/>
                </a:cubicBezTo>
                <a:cubicBezTo>
                  <a:pt x="11770" y="13451"/>
                  <a:pt x="11635" y="13266"/>
                  <a:pt x="11540" y="13266"/>
                </a:cubicBezTo>
                <a:close/>
                <a:moveTo>
                  <a:pt x="10262" y="13275"/>
                </a:moveTo>
                <a:cubicBezTo>
                  <a:pt x="10224" y="13287"/>
                  <a:pt x="10169" y="13320"/>
                  <a:pt x="10091" y="13378"/>
                </a:cubicBezTo>
                <a:cubicBezTo>
                  <a:pt x="9885" y="13530"/>
                  <a:pt x="9601" y="14022"/>
                  <a:pt x="9506" y="14390"/>
                </a:cubicBezTo>
                <a:cubicBezTo>
                  <a:pt x="9416" y="14738"/>
                  <a:pt x="9424" y="15082"/>
                  <a:pt x="9526" y="15309"/>
                </a:cubicBezTo>
                <a:cubicBezTo>
                  <a:pt x="9616" y="15509"/>
                  <a:pt x="9678" y="15489"/>
                  <a:pt x="9874" y="15193"/>
                </a:cubicBezTo>
                <a:lnTo>
                  <a:pt x="10048" y="14930"/>
                </a:lnTo>
                <a:lnTo>
                  <a:pt x="10121" y="15193"/>
                </a:lnTo>
                <a:cubicBezTo>
                  <a:pt x="10164" y="15336"/>
                  <a:pt x="10220" y="15450"/>
                  <a:pt x="10245" y="15450"/>
                </a:cubicBezTo>
                <a:cubicBezTo>
                  <a:pt x="10270" y="15450"/>
                  <a:pt x="10364" y="15345"/>
                  <a:pt x="10456" y="15212"/>
                </a:cubicBezTo>
                <a:cubicBezTo>
                  <a:pt x="10581" y="15030"/>
                  <a:pt x="10616" y="14937"/>
                  <a:pt x="10600" y="14847"/>
                </a:cubicBezTo>
                <a:cubicBezTo>
                  <a:pt x="10585" y="14765"/>
                  <a:pt x="10552" y="14732"/>
                  <a:pt x="10496" y="14740"/>
                </a:cubicBezTo>
                <a:cubicBezTo>
                  <a:pt x="10421" y="14751"/>
                  <a:pt x="10414" y="14731"/>
                  <a:pt x="10426" y="14492"/>
                </a:cubicBezTo>
                <a:cubicBezTo>
                  <a:pt x="10438" y="14240"/>
                  <a:pt x="10387" y="13996"/>
                  <a:pt x="10322" y="13996"/>
                </a:cubicBezTo>
                <a:cubicBezTo>
                  <a:pt x="10305" y="13996"/>
                  <a:pt x="10192" y="14195"/>
                  <a:pt x="10071" y="14438"/>
                </a:cubicBezTo>
                <a:cubicBezTo>
                  <a:pt x="9862" y="14862"/>
                  <a:pt x="9772" y="14982"/>
                  <a:pt x="9703" y="14920"/>
                </a:cubicBezTo>
                <a:cubicBezTo>
                  <a:pt x="9581" y="14810"/>
                  <a:pt x="10032" y="13921"/>
                  <a:pt x="10335" y="13674"/>
                </a:cubicBezTo>
                <a:cubicBezTo>
                  <a:pt x="10396" y="13625"/>
                  <a:pt x="10397" y="13602"/>
                  <a:pt x="10352" y="13485"/>
                </a:cubicBezTo>
                <a:cubicBezTo>
                  <a:pt x="10324" y="13411"/>
                  <a:pt x="10304" y="13333"/>
                  <a:pt x="10309" y="13309"/>
                </a:cubicBezTo>
                <a:cubicBezTo>
                  <a:pt x="10316" y="13274"/>
                  <a:pt x="10299" y="13264"/>
                  <a:pt x="10262" y="13275"/>
                </a:cubicBezTo>
                <a:close/>
                <a:moveTo>
                  <a:pt x="3709" y="13280"/>
                </a:moveTo>
                <a:cubicBezTo>
                  <a:pt x="3669" y="13277"/>
                  <a:pt x="3614" y="13325"/>
                  <a:pt x="3519" y="13426"/>
                </a:cubicBezTo>
                <a:cubicBezTo>
                  <a:pt x="3140" y="13826"/>
                  <a:pt x="2905" y="14426"/>
                  <a:pt x="2933" y="14925"/>
                </a:cubicBezTo>
                <a:cubicBezTo>
                  <a:pt x="2944" y="15110"/>
                  <a:pt x="2977" y="15270"/>
                  <a:pt x="3020" y="15339"/>
                </a:cubicBezTo>
                <a:cubicBezTo>
                  <a:pt x="3059" y="15401"/>
                  <a:pt x="3105" y="15450"/>
                  <a:pt x="3124" y="15450"/>
                </a:cubicBezTo>
                <a:cubicBezTo>
                  <a:pt x="3143" y="15450"/>
                  <a:pt x="3242" y="15338"/>
                  <a:pt x="3345" y="15197"/>
                </a:cubicBezTo>
                <a:cubicBezTo>
                  <a:pt x="3539" y="14933"/>
                  <a:pt x="3551" y="14930"/>
                  <a:pt x="3592" y="15183"/>
                </a:cubicBezTo>
                <a:cubicBezTo>
                  <a:pt x="3606" y="15267"/>
                  <a:pt x="3656" y="15363"/>
                  <a:pt x="3699" y="15397"/>
                </a:cubicBezTo>
                <a:cubicBezTo>
                  <a:pt x="3768" y="15451"/>
                  <a:pt x="3799" y="15432"/>
                  <a:pt x="3930" y="15232"/>
                </a:cubicBezTo>
                <a:cubicBezTo>
                  <a:pt x="4105" y="14964"/>
                  <a:pt x="4137" y="14718"/>
                  <a:pt x="3994" y="14740"/>
                </a:cubicBezTo>
                <a:cubicBezTo>
                  <a:pt x="3914" y="14752"/>
                  <a:pt x="3906" y="14733"/>
                  <a:pt x="3917" y="14502"/>
                </a:cubicBezTo>
                <a:cubicBezTo>
                  <a:pt x="3928" y="14262"/>
                  <a:pt x="3870" y="13996"/>
                  <a:pt x="3806" y="13996"/>
                </a:cubicBezTo>
                <a:cubicBezTo>
                  <a:pt x="3790" y="13996"/>
                  <a:pt x="3697" y="14153"/>
                  <a:pt x="3602" y="14346"/>
                </a:cubicBezTo>
                <a:cubicBezTo>
                  <a:pt x="3366" y="14827"/>
                  <a:pt x="3245" y="14989"/>
                  <a:pt x="3184" y="14901"/>
                </a:cubicBezTo>
                <a:cubicBezTo>
                  <a:pt x="3107" y="14789"/>
                  <a:pt x="3290" y="14368"/>
                  <a:pt x="3586" y="13976"/>
                </a:cubicBezTo>
                <a:cubicBezTo>
                  <a:pt x="3845" y="13631"/>
                  <a:pt x="3846" y="13624"/>
                  <a:pt x="3800" y="13446"/>
                </a:cubicBezTo>
                <a:cubicBezTo>
                  <a:pt x="3771" y="13336"/>
                  <a:pt x="3749" y="13283"/>
                  <a:pt x="3709" y="13280"/>
                </a:cubicBezTo>
                <a:close/>
                <a:moveTo>
                  <a:pt x="16189" y="13285"/>
                </a:moveTo>
                <a:cubicBezTo>
                  <a:pt x="16112" y="13319"/>
                  <a:pt x="16019" y="13423"/>
                  <a:pt x="15884" y="13616"/>
                </a:cubicBezTo>
                <a:cubicBezTo>
                  <a:pt x="15681" y="13907"/>
                  <a:pt x="15627" y="14025"/>
                  <a:pt x="15573" y="14297"/>
                </a:cubicBezTo>
                <a:cubicBezTo>
                  <a:pt x="15496" y="14687"/>
                  <a:pt x="15521" y="15040"/>
                  <a:pt x="15640" y="15261"/>
                </a:cubicBezTo>
                <a:cubicBezTo>
                  <a:pt x="15713" y="15395"/>
                  <a:pt x="15738" y="15407"/>
                  <a:pt x="15888" y="15377"/>
                </a:cubicBezTo>
                <a:cubicBezTo>
                  <a:pt x="15980" y="15359"/>
                  <a:pt x="16098" y="15304"/>
                  <a:pt x="16149" y="15256"/>
                </a:cubicBezTo>
                <a:cubicBezTo>
                  <a:pt x="16348" y="15065"/>
                  <a:pt x="16557" y="14435"/>
                  <a:pt x="16557" y="14020"/>
                </a:cubicBezTo>
                <a:cubicBezTo>
                  <a:pt x="16557" y="13747"/>
                  <a:pt x="16515" y="13592"/>
                  <a:pt x="16389" y="13392"/>
                </a:cubicBezTo>
                <a:cubicBezTo>
                  <a:pt x="16324" y="13288"/>
                  <a:pt x="16266" y="13251"/>
                  <a:pt x="16189" y="13285"/>
                </a:cubicBezTo>
                <a:close/>
                <a:moveTo>
                  <a:pt x="19386" y="13334"/>
                </a:moveTo>
                <a:cubicBezTo>
                  <a:pt x="19343" y="13397"/>
                  <a:pt x="19216" y="14421"/>
                  <a:pt x="19216" y="14711"/>
                </a:cubicBezTo>
                <a:cubicBezTo>
                  <a:pt x="19215" y="15022"/>
                  <a:pt x="19297" y="15339"/>
                  <a:pt x="19380" y="15339"/>
                </a:cubicBezTo>
                <a:cubicBezTo>
                  <a:pt x="19406" y="15339"/>
                  <a:pt x="19494" y="15211"/>
                  <a:pt x="19574" y="15056"/>
                </a:cubicBezTo>
                <a:cubicBezTo>
                  <a:pt x="19727" y="14758"/>
                  <a:pt x="19815" y="14739"/>
                  <a:pt x="19778" y="15013"/>
                </a:cubicBezTo>
                <a:cubicBezTo>
                  <a:pt x="19760" y="15141"/>
                  <a:pt x="19775" y="15208"/>
                  <a:pt x="19851" y="15319"/>
                </a:cubicBezTo>
                <a:lnTo>
                  <a:pt x="19948" y="15460"/>
                </a:lnTo>
                <a:lnTo>
                  <a:pt x="20072" y="15324"/>
                </a:lnTo>
                <a:cubicBezTo>
                  <a:pt x="20260" y="15113"/>
                  <a:pt x="20354" y="14907"/>
                  <a:pt x="20300" y="14828"/>
                </a:cubicBezTo>
                <a:cubicBezTo>
                  <a:pt x="20265" y="14777"/>
                  <a:pt x="20267" y="14739"/>
                  <a:pt x="20303" y="14672"/>
                </a:cubicBezTo>
                <a:cubicBezTo>
                  <a:pt x="20332" y="14616"/>
                  <a:pt x="20319" y="14621"/>
                  <a:pt x="20266" y="14687"/>
                </a:cubicBezTo>
                <a:cubicBezTo>
                  <a:pt x="20140" y="14843"/>
                  <a:pt x="20087" y="14756"/>
                  <a:pt x="20116" y="14438"/>
                </a:cubicBezTo>
                <a:cubicBezTo>
                  <a:pt x="20129" y="14290"/>
                  <a:pt x="20166" y="14069"/>
                  <a:pt x="20196" y="13947"/>
                </a:cubicBezTo>
                <a:cubicBezTo>
                  <a:pt x="20248" y="13733"/>
                  <a:pt x="20244" y="13720"/>
                  <a:pt x="20156" y="13635"/>
                </a:cubicBezTo>
                <a:cubicBezTo>
                  <a:pt x="20105" y="13587"/>
                  <a:pt x="20056" y="13548"/>
                  <a:pt x="20045" y="13548"/>
                </a:cubicBezTo>
                <a:cubicBezTo>
                  <a:pt x="20035" y="13548"/>
                  <a:pt x="19979" y="13669"/>
                  <a:pt x="19922" y="13815"/>
                </a:cubicBezTo>
                <a:cubicBezTo>
                  <a:pt x="19534" y="14810"/>
                  <a:pt x="19363" y="14911"/>
                  <a:pt x="19577" y="14020"/>
                </a:cubicBezTo>
                <a:lnTo>
                  <a:pt x="19667" y="13635"/>
                </a:lnTo>
                <a:lnTo>
                  <a:pt x="19587" y="13553"/>
                </a:lnTo>
                <a:cubicBezTo>
                  <a:pt x="19541" y="13509"/>
                  <a:pt x="19480" y="13434"/>
                  <a:pt x="19453" y="13387"/>
                </a:cubicBezTo>
                <a:cubicBezTo>
                  <a:pt x="19427" y="13340"/>
                  <a:pt x="19398" y="13316"/>
                  <a:pt x="19386" y="13334"/>
                </a:cubicBezTo>
                <a:close/>
                <a:moveTo>
                  <a:pt x="14359" y="13363"/>
                </a:moveTo>
                <a:cubicBezTo>
                  <a:pt x="14296" y="13462"/>
                  <a:pt x="14209" y="14240"/>
                  <a:pt x="14209" y="14687"/>
                </a:cubicBezTo>
                <a:cubicBezTo>
                  <a:pt x="14209" y="15094"/>
                  <a:pt x="14219" y="15168"/>
                  <a:pt x="14289" y="15261"/>
                </a:cubicBezTo>
                <a:cubicBezTo>
                  <a:pt x="14370" y="15367"/>
                  <a:pt x="14370" y="15368"/>
                  <a:pt x="14530" y="15100"/>
                </a:cubicBezTo>
                <a:cubicBezTo>
                  <a:pt x="14694" y="14825"/>
                  <a:pt x="14747" y="14809"/>
                  <a:pt x="14747" y="15042"/>
                </a:cubicBezTo>
                <a:cubicBezTo>
                  <a:pt x="14747" y="15114"/>
                  <a:pt x="14768" y="15224"/>
                  <a:pt x="14794" y="15285"/>
                </a:cubicBezTo>
                <a:cubicBezTo>
                  <a:pt x="14865" y="15451"/>
                  <a:pt x="14983" y="15422"/>
                  <a:pt x="15142" y="15197"/>
                </a:cubicBezTo>
                <a:cubicBezTo>
                  <a:pt x="15255" y="15038"/>
                  <a:pt x="15283" y="14956"/>
                  <a:pt x="15279" y="14803"/>
                </a:cubicBezTo>
                <a:cubicBezTo>
                  <a:pt x="15274" y="14623"/>
                  <a:pt x="15270" y="14617"/>
                  <a:pt x="15205" y="14701"/>
                </a:cubicBezTo>
                <a:cubicBezTo>
                  <a:pt x="15048" y="14909"/>
                  <a:pt x="15028" y="14635"/>
                  <a:pt x="15159" y="14034"/>
                </a:cubicBezTo>
                <a:cubicBezTo>
                  <a:pt x="15213" y="13785"/>
                  <a:pt x="15211" y="13755"/>
                  <a:pt x="15149" y="13655"/>
                </a:cubicBezTo>
                <a:cubicBezTo>
                  <a:pt x="15043" y="13486"/>
                  <a:pt x="14998" y="13522"/>
                  <a:pt x="14871" y="13869"/>
                </a:cubicBezTo>
                <a:cubicBezTo>
                  <a:pt x="14692" y="14357"/>
                  <a:pt x="14514" y="14689"/>
                  <a:pt x="14470" y="14623"/>
                </a:cubicBezTo>
                <a:cubicBezTo>
                  <a:pt x="14428" y="14563"/>
                  <a:pt x="14455" y="14390"/>
                  <a:pt x="14577" y="13927"/>
                </a:cubicBezTo>
                <a:lnTo>
                  <a:pt x="14647" y="13660"/>
                </a:lnTo>
                <a:lnTo>
                  <a:pt x="14520" y="13489"/>
                </a:lnTo>
                <a:cubicBezTo>
                  <a:pt x="14449" y="13395"/>
                  <a:pt x="14375" y="13338"/>
                  <a:pt x="14359" y="13363"/>
                </a:cubicBezTo>
                <a:close/>
                <a:moveTo>
                  <a:pt x="4566" y="13402"/>
                </a:moveTo>
                <a:cubicBezTo>
                  <a:pt x="4538" y="13393"/>
                  <a:pt x="4522" y="13499"/>
                  <a:pt x="4429" y="13996"/>
                </a:cubicBezTo>
                <a:cubicBezTo>
                  <a:pt x="4344" y="14447"/>
                  <a:pt x="4322" y="15162"/>
                  <a:pt x="4388" y="15343"/>
                </a:cubicBezTo>
                <a:cubicBezTo>
                  <a:pt x="4450" y="15510"/>
                  <a:pt x="4582" y="15475"/>
                  <a:pt x="4743" y="15246"/>
                </a:cubicBezTo>
                <a:cubicBezTo>
                  <a:pt x="4854" y="15088"/>
                  <a:pt x="4887" y="14993"/>
                  <a:pt x="4887" y="14852"/>
                </a:cubicBezTo>
                <a:lnTo>
                  <a:pt x="4887" y="14667"/>
                </a:lnTo>
                <a:lnTo>
                  <a:pt x="4790" y="14759"/>
                </a:lnTo>
                <a:cubicBezTo>
                  <a:pt x="4617" y="14924"/>
                  <a:pt x="4606" y="14793"/>
                  <a:pt x="4733" y="14151"/>
                </a:cubicBezTo>
                <a:cubicBezTo>
                  <a:pt x="4862" y="13502"/>
                  <a:pt x="4865" y="13472"/>
                  <a:pt x="4813" y="13519"/>
                </a:cubicBezTo>
                <a:cubicBezTo>
                  <a:pt x="4793" y="13536"/>
                  <a:pt x="4766" y="13521"/>
                  <a:pt x="4753" y="13489"/>
                </a:cubicBezTo>
                <a:cubicBezTo>
                  <a:pt x="4739" y="13458"/>
                  <a:pt x="4713" y="13447"/>
                  <a:pt x="4693" y="13465"/>
                </a:cubicBezTo>
                <a:cubicBezTo>
                  <a:pt x="4672" y="13484"/>
                  <a:pt x="4632" y="13471"/>
                  <a:pt x="4602" y="13436"/>
                </a:cubicBezTo>
                <a:cubicBezTo>
                  <a:pt x="4588" y="13418"/>
                  <a:pt x="4575" y="13405"/>
                  <a:pt x="4566" y="13402"/>
                </a:cubicBezTo>
                <a:close/>
                <a:moveTo>
                  <a:pt x="7255" y="13402"/>
                </a:moveTo>
                <a:cubicBezTo>
                  <a:pt x="7217" y="13403"/>
                  <a:pt x="7190" y="13538"/>
                  <a:pt x="7104" y="14020"/>
                </a:cubicBezTo>
                <a:cubicBezTo>
                  <a:pt x="6999" y="14610"/>
                  <a:pt x="6981" y="14996"/>
                  <a:pt x="7047" y="15275"/>
                </a:cubicBezTo>
                <a:cubicBezTo>
                  <a:pt x="7077" y="15400"/>
                  <a:pt x="7115" y="15450"/>
                  <a:pt x="7175" y="15450"/>
                </a:cubicBezTo>
                <a:cubicBezTo>
                  <a:pt x="7361" y="15450"/>
                  <a:pt x="7604" y="15050"/>
                  <a:pt x="7563" y="14808"/>
                </a:cubicBezTo>
                <a:cubicBezTo>
                  <a:pt x="7539" y="14669"/>
                  <a:pt x="7532" y="14667"/>
                  <a:pt x="7462" y="14759"/>
                </a:cubicBezTo>
                <a:cubicBezTo>
                  <a:pt x="7406" y="14833"/>
                  <a:pt x="7379" y="14839"/>
                  <a:pt x="7345" y="14789"/>
                </a:cubicBezTo>
                <a:cubicBezTo>
                  <a:pt x="7311" y="14739"/>
                  <a:pt x="7327" y="14580"/>
                  <a:pt x="7415" y="14112"/>
                </a:cubicBezTo>
                <a:cubicBezTo>
                  <a:pt x="7479" y="13775"/>
                  <a:pt x="7517" y="13512"/>
                  <a:pt x="7499" y="13528"/>
                </a:cubicBezTo>
                <a:cubicBezTo>
                  <a:pt x="7481" y="13545"/>
                  <a:pt x="7440" y="13527"/>
                  <a:pt x="7409" y="13489"/>
                </a:cubicBezTo>
                <a:cubicBezTo>
                  <a:pt x="7378" y="13452"/>
                  <a:pt x="7352" y="13442"/>
                  <a:pt x="7352" y="13465"/>
                </a:cubicBezTo>
                <a:cubicBezTo>
                  <a:pt x="7352" y="13488"/>
                  <a:pt x="7328" y="13477"/>
                  <a:pt x="7298" y="13441"/>
                </a:cubicBezTo>
                <a:cubicBezTo>
                  <a:pt x="7281" y="13419"/>
                  <a:pt x="7267" y="13402"/>
                  <a:pt x="7255" y="13402"/>
                </a:cubicBezTo>
                <a:close/>
                <a:moveTo>
                  <a:pt x="21260" y="13616"/>
                </a:moveTo>
                <a:cubicBezTo>
                  <a:pt x="21235" y="13621"/>
                  <a:pt x="21214" y="13642"/>
                  <a:pt x="21186" y="13679"/>
                </a:cubicBezTo>
                <a:cubicBezTo>
                  <a:pt x="21147" y="13730"/>
                  <a:pt x="21096" y="13772"/>
                  <a:pt x="21076" y="13772"/>
                </a:cubicBezTo>
                <a:cubicBezTo>
                  <a:pt x="21011" y="13772"/>
                  <a:pt x="20765" y="14181"/>
                  <a:pt x="20674" y="14438"/>
                </a:cubicBezTo>
                <a:cubicBezTo>
                  <a:pt x="20555" y="14776"/>
                  <a:pt x="20545" y="15380"/>
                  <a:pt x="20657" y="15562"/>
                </a:cubicBezTo>
                <a:cubicBezTo>
                  <a:pt x="20700" y="15631"/>
                  <a:pt x="20769" y="15708"/>
                  <a:pt x="20811" y="15733"/>
                </a:cubicBezTo>
                <a:cubicBezTo>
                  <a:pt x="20886" y="15777"/>
                  <a:pt x="20955" y="15764"/>
                  <a:pt x="21129" y="15669"/>
                </a:cubicBezTo>
                <a:cubicBezTo>
                  <a:pt x="21255" y="15601"/>
                  <a:pt x="21476" y="15131"/>
                  <a:pt x="21547" y="14784"/>
                </a:cubicBezTo>
                <a:cubicBezTo>
                  <a:pt x="21573" y="14658"/>
                  <a:pt x="21588" y="14533"/>
                  <a:pt x="21591" y="14414"/>
                </a:cubicBezTo>
                <a:cubicBezTo>
                  <a:pt x="21600" y="14057"/>
                  <a:pt x="21512" y="13758"/>
                  <a:pt x="21350" y="13650"/>
                </a:cubicBezTo>
                <a:cubicBezTo>
                  <a:pt x="21312" y="13625"/>
                  <a:pt x="21284" y="13611"/>
                  <a:pt x="21260" y="13616"/>
                </a:cubicBezTo>
                <a:close/>
                <a:moveTo>
                  <a:pt x="7238" y="17441"/>
                </a:moveTo>
                <a:cubicBezTo>
                  <a:pt x="7041" y="17392"/>
                  <a:pt x="6999" y="17437"/>
                  <a:pt x="7014" y="17684"/>
                </a:cubicBezTo>
                <a:lnTo>
                  <a:pt x="7024" y="17888"/>
                </a:lnTo>
                <a:lnTo>
                  <a:pt x="6660" y="17932"/>
                </a:lnTo>
                <a:cubicBezTo>
                  <a:pt x="6441" y="17957"/>
                  <a:pt x="6218" y="17951"/>
                  <a:pt x="6108" y="17918"/>
                </a:cubicBezTo>
                <a:cubicBezTo>
                  <a:pt x="5981" y="17879"/>
                  <a:pt x="5901" y="17878"/>
                  <a:pt x="5850" y="17918"/>
                </a:cubicBezTo>
                <a:cubicBezTo>
                  <a:pt x="5770" y="17980"/>
                  <a:pt x="5750" y="18114"/>
                  <a:pt x="5813" y="18171"/>
                </a:cubicBezTo>
                <a:cubicBezTo>
                  <a:pt x="5864" y="18216"/>
                  <a:pt x="5861" y="19578"/>
                  <a:pt x="5810" y="20039"/>
                </a:cubicBezTo>
                <a:cubicBezTo>
                  <a:pt x="5765" y="20446"/>
                  <a:pt x="5627" y="20880"/>
                  <a:pt x="5509" y="20983"/>
                </a:cubicBezTo>
                <a:cubicBezTo>
                  <a:pt x="5405" y="21075"/>
                  <a:pt x="5407" y="21158"/>
                  <a:pt x="5516" y="21222"/>
                </a:cubicBezTo>
                <a:cubicBezTo>
                  <a:pt x="5647" y="21299"/>
                  <a:pt x="5785" y="21286"/>
                  <a:pt x="5877" y="21192"/>
                </a:cubicBezTo>
                <a:cubicBezTo>
                  <a:pt x="6026" y="21040"/>
                  <a:pt x="6093" y="20604"/>
                  <a:pt x="6138" y="19431"/>
                </a:cubicBezTo>
                <a:lnTo>
                  <a:pt x="6178" y="18336"/>
                </a:lnTo>
                <a:lnTo>
                  <a:pt x="7255" y="18326"/>
                </a:lnTo>
                <a:cubicBezTo>
                  <a:pt x="7848" y="18319"/>
                  <a:pt x="8400" y="18312"/>
                  <a:pt x="8479" y="18312"/>
                </a:cubicBezTo>
                <a:cubicBezTo>
                  <a:pt x="8614" y="18311"/>
                  <a:pt x="8623" y="18298"/>
                  <a:pt x="8623" y="18141"/>
                </a:cubicBezTo>
                <a:cubicBezTo>
                  <a:pt x="8623" y="18048"/>
                  <a:pt x="8603" y="17970"/>
                  <a:pt x="8576" y="17966"/>
                </a:cubicBezTo>
                <a:cubicBezTo>
                  <a:pt x="8550" y="17962"/>
                  <a:pt x="8268" y="17942"/>
                  <a:pt x="7951" y="17922"/>
                </a:cubicBezTo>
                <a:lnTo>
                  <a:pt x="7372" y="17888"/>
                </a:lnTo>
                <a:lnTo>
                  <a:pt x="7379" y="17684"/>
                </a:lnTo>
                <a:cubicBezTo>
                  <a:pt x="7386" y="17486"/>
                  <a:pt x="7384" y="17477"/>
                  <a:pt x="7238" y="17441"/>
                </a:cubicBezTo>
                <a:close/>
                <a:moveTo>
                  <a:pt x="9971" y="17509"/>
                </a:moveTo>
                <a:lnTo>
                  <a:pt x="9981" y="17952"/>
                </a:lnTo>
                <a:lnTo>
                  <a:pt x="9991" y="18394"/>
                </a:lnTo>
                <a:lnTo>
                  <a:pt x="9817" y="18394"/>
                </a:lnTo>
                <a:cubicBezTo>
                  <a:pt x="9596" y="18398"/>
                  <a:pt x="9549" y="18443"/>
                  <a:pt x="9549" y="18648"/>
                </a:cubicBezTo>
                <a:cubicBezTo>
                  <a:pt x="9549" y="18807"/>
                  <a:pt x="9554" y="18813"/>
                  <a:pt x="9733" y="18813"/>
                </a:cubicBezTo>
                <a:cubicBezTo>
                  <a:pt x="9835" y="18813"/>
                  <a:pt x="9939" y="18844"/>
                  <a:pt x="9964" y="18881"/>
                </a:cubicBezTo>
                <a:cubicBezTo>
                  <a:pt x="9990" y="18918"/>
                  <a:pt x="10011" y="19092"/>
                  <a:pt x="10011" y="19265"/>
                </a:cubicBezTo>
                <a:cubicBezTo>
                  <a:pt x="10011" y="19639"/>
                  <a:pt x="9954" y="19733"/>
                  <a:pt x="9710" y="19791"/>
                </a:cubicBezTo>
                <a:cubicBezTo>
                  <a:pt x="9575" y="19823"/>
                  <a:pt x="9549" y="19854"/>
                  <a:pt x="9549" y="19956"/>
                </a:cubicBezTo>
                <a:cubicBezTo>
                  <a:pt x="9549" y="20025"/>
                  <a:pt x="9573" y="20130"/>
                  <a:pt x="9603" y="20190"/>
                </a:cubicBezTo>
                <a:cubicBezTo>
                  <a:pt x="9657" y="20296"/>
                  <a:pt x="9659" y="20295"/>
                  <a:pt x="9777" y="20195"/>
                </a:cubicBezTo>
                <a:cubicBezTo>
                  <a:pt x="9966" y="20033"/>
                  <a:pt x="10011" y="20094"/>
                  <a:pt x="10011" y="20536"/>
                </a:cubicBezTo>
                <a:cubicBezTo>
                  <a:pt x="10011" y="20978"/>
                  <a:pt x="9975" y="21056"/>
                  <a:pt x="9770" y="21056"/>
                </a:cubicBezTo>
                <a:cubicBezTo>
                  <a:pt x="9600" y="21056"/>
                  <a:pt x="9579" y="21157"/>
                  <a:pt x="9707" y="21343"/>
                </a:cubicBezTo>
                <a:cubicBezTo>
                  <a:pt x="9775" y="21442"/>
                  <a:pt x="9821" y="21454"/>
                  <a:pt x="9984" y="21431"/>
                </a:cubicBezTo>
                <a:cubicBezTo>
                  <a:pt x="10279" y="21390"/>
                  <a:pt x="10319" y="21289"/>
                  <a:pt x="10319" y="20584"/>
                </a:cubicBezTo>
                <a:cubicBezTo>
                  <a:pt x="10319" y="19997"/>
                  <a:pt x="10346" y="19879"/>
                  <a:pt x="10479" y="19879"/>
                </a:cubicBezTo>
                <a:cubicBezTo>
                  <a:pt x="10555" y="19879"/>
                  <a:pt x="10626" y="19717"/>
                  <a:pt x="10626" y="19548"/>
                </a:cubicBezTo>
                <a:cubicBezTo>
                  <a:pt x="10626" y="19448"/>
                  <a:pt x="10612" y="19444"/>
                  <a:pt x="10503" y="19489"/>
                </a:cubicBezTo>
                <a:cubicBezTo>
                  <a:pt x="10435" y="19518"/>
                  <a:pt x="10363" y="19520"/>
                  <a:pt x="10345" y="19494"/>
                </a:cubicBezTo>
                <a:cubicBezTo>
                  <a:pt x="10327" y="19468"/>
                  <a:pt x="10309" y="19310"/>
                  <a:pt x="10305" y="19144"/>
                </a:cubicBezTo>
                <a:lnTo>
                  <a:pt x="10299" y="18842"/>
                </a:lnTo>
                <a:lnTo>
                  <a:pt x="10442" y="18823"/>
                </a:lnTo>
                <a:cubicBezTo>
                  <a:pt x="10578" y="18806"/>
                  <a:pt x="10586" y="18797"/>
                  <a:pt x="10586" y="18618"/>
                </a:cubicBezTo>
                <a:cubicBezTo>
                  <a:pt x="10586" y="18440"/>
                  <a:pt x="10578" y="18425"/>
                  <a:pt x="10442" y="18409"/>
                </a:cubicBezTo>
                <a:lnTo>
                  <a:pt x="10299" y="18394"/>
                </a:lnTo>
                <a:lnTo>
                  <a:pt x="10312" y="17986"/>
                </a:lnTo>
                <a:cubicBezTo>
                  <a:pt x="10322" y="17659"/>
                  <a:pt x="10314" y="17582"/>
                  <a:pt x="10269" y="17582"/>
                </a:cubicBezTo>
                <a:cubicBezTo>
                  <a:pt x="10238" y="17582"/>
                  <a:pt x="10157" y="17567"/>
                  <a:pt x="10091" y="17548"/>
                </a:cubicBezTo>
                <a:lnTo>
                  <a:pt x="9971" y="17509"/>
                </a:lnTo>
                <a:close/>
                <a:moveTo>
                  <a:pt x="11121" y="17509"/>
                </a:moveTo>
                <a:lnTo>
                  <a:pt x="11135" y="17757"/>
                </a:lnTo>
                <a:lnTo>
                  <a:pt x="11145" y="18000"/>
                </a:lnTo>
                <a:lnTo>
                  <a:pt x="10924" y="18020"/>
                </a:lnTo>
                <a:lnTo>
                  <a:pt x="10703" y="18034"/>
                </a:lnTo>
                <a:lnTo>
                  <a:pt x="10703" y="18234"/>
                </a:lnTo>
                <a:lnTo>
                  <a:pt x="10703" y="18438"/>
                </a:lnTo>
                <a:lnTo>
                  <a:pt x="10881" y="18399"/>
                </a:lnTo>
                <a:cubicBezTo>
                  <a:pt x="11078" y="18360"/>
                  <a:pt x="11165" y="18424"/>
                  <a:pt x="11165" y="18604"/>
                </a:cubicBezTo>
                <a:cubicBezTo>
                  <a:pt x="11165" y="18692"/>
                  <a:pt x="11183" y="18708"/>
                  <a:pt x="11252" y="18682"/>
                </a:cubicBezTo>
                <a:cubicBezTo>
                  <a:pt x="11300" y="18663"/>
                  <a:pt x="11357" y="18648"/>
                  <a:pt x="11382" y="18648"/>
                </a:cubicBezTo>
                <a:cubicBezTo>
                  <a:pt x="11407" y="18647"/>
                  <a:pt x="11436" y="18590"/>
                  <a:pt x="11443" y="18521"/>
                </a:cubicBezTo>
                <a:cubicBezTo>
                  <a:pt x="11453" y="18416"/>
                  <a:pt x="11481" y="18390"/>
                  <a:pt x="11620" y="18375"/>
                </a:cubicBezTo>
                <a:cubicBezTo>
                  <a:pt x="11801" y="18356"/>
                  <a:pt x="11897" y="18430"/>
                  <a:pt x="11897" y="18594"/>
                </a:cubicBezTo>
                <a:cubicBezTo>
                  <a:pt x="11897" y="18764"/>
                  <a:pt x="12103" y="18737"/>
                  <a:pt x="12158" y="18560"/>
                </a:cubicBezTo>
                <a:cubicBezTo>
                  <a:pt x="12197" y="18435"/>
                  <a:pt x="12228" y="18424"/>
                  <a:pt x="12416" y="18424"/>
                </a:cubicBezTo>
                <a:cubicBezTo>
                  <a:pt x="12611" y="18424"/>
                  <a:pt x="12633" y="18411"/>
                  <a:pt x="12687" y="18258"/>
                </a:cubicBezTo>
                <a:cubicBezTo>
                  <a:pt x="12719" y="18167"/>
                  <a:pt x="12744" y="18069"/>
                  <a:pt x="12744" y="18044"/>
                </a:cubicBezTo>
                <a:cubicBezTo>
                  <a:pt x="12744" y="18019"/>
                  <a:pt x="12620" y="18000"/>
                  <a:pt x="12466" y="18000"/>
                </a:cubicBezTo>
                <a:lnTo>
                  <a:pt x="12185" y="18000"/>
                </a:lnTo>
                <a:lnTo>
                  <a:pt x="12175" y="17762"/>
                </a:lnTo>
                <a:cubicBezTo>
                  <a:pt x="12163" y="17526"/>
                  <a:pt x="12160" y="17523"/>
                  <a:pt x="12011" y="17523"/>
                </a:cubicBezTo>
                <a:cubicBezTo>
                  <a:pt x="11863" y="17523"/>
                  <a:pt x="11862" y="17526"/>
                  <a:pt x="11851" y="17762"/>
                </a:cubicBezTo>
                <a:lnTo>
                  <a:pt x="11841" y="18000"/>
                </a:lnTo>
                <a:lnTo>
                  <a:pt x="11647" y="18000"/>
                </a:lnTo>
                <a:lnTo>
                  <a:pt x="11453" y="18000"/>
                </a:lnTo>
                <a:lnTo>
                  <a:pt x="11443" y="17791"/>
                </a:lnTo>
                <a:cubicBezTo>
                  <a:pt x="11436" y="17676"/>
                  <a:pt x="11416" y="17582"/>
                  <a:pt x="11399" y="17582"/>
                </a:cubicBezTo>
                <a:cubicBezTo>
                  <a:pt x="11382" y="17582"/>
                  <a:pt x="11313" y="17563"/>
                  <a:pt x="11245" y="17543"/>
                </a:cubicBezTo>
                <a:lnTo>
                  <a:pt x="11121" y="17509"/>
                </a:lnTo>
                <a:close/>
                <a:moveTo>
                  <a:pt x="2897" y="17553"/>
                </a:moveTo>
                <a:cubicBezTo>
                  <a:pt x="2863" y="17571"/>
                  <a:pt x="2846" y="17608"/>
                  <a:pt x="2846" y="17669"/>
                </a:cubicBezTo>
                <a:cubicBezTo>
                  <a:pt x="2846" y="17854"/>
                  <a:pt x="2646" y="18316"/>
                  <a:pt x="2499" y="18472"/>
                </a:cubicBezTo>
                <a:lnTo>
                  <a:pt x="2341" y="18638"/>
                </a:lnTo>
                <a:lnTo>
                  <a:pt x="2442" y="18735"/>
                </a:lnTo>
                <a:cubicBezTo>
                  <a:pt x="2509" y="18799"/>
                  <a:pt x="2582" y="18820"/>
                  <a:pt x="2673" y="18798"/>
                </a:cubicBezTo>
                <a:cubicBezTo>
                  <a:pt x="2746" y="18781"/>
                  <a:pt x="2817" y="18788"/>
                  <a:pt x="2830" y="18818"/>
                </a:cubicBezTo>
                <a:cubicBezTo>
                  <a:pt x="2872" y="18916"/>
                  <a:pt x="2884" y="19231"/>
                  <a:pt x="2853" y="19402"/>
                </a:cubicBezTo>
                <a:cubicBezTo>
                  <a:pt x="2825" y="19554"/>
                  <a:pt x="2804" y="19571"/>
                  <a:pt x="2632" y="19596"/>
                </a:cubicBezTo>
                <a:cubicBezTo>
                  <a:pt x="2450" y="19623"/>
                  <a:pt x="2444" y="19635"/>
                  <a:pt x="2432" y="19815"/>
                </a:cubicBezTo>
                <a:lnTo>
                  <a:pt x="2418" y="20000"/>
                </a:lnTo>
                <a:lnTo>
                  <a:pt x="2576" y="19961"/>
                </a:lnTo>
                <a:cubicBezTo>
                  <a:pt x="2792" y="19908"/>
                  <a:pt x="2851" y="19986"/>
                  <a:pt x="2803" y="20258"/>
                </a:cubicBezTo>
                <a:cubicBezTo>
                  <a:pt x="2783" y="20372"/>
                  <a:pt x="2749" y="20522"/>
                  <a:pt x="2726" y="20589"/>
                </a:cubicBezTo>
                <a:cubicBezTo>
                  <a:pt x="2636" y="20852"/>
                  <a:pt x="2678" y="20871"/>
                  <a:pt x="3321" y="20842"/>
                </a:cubicBezTo>
                <a:cubicBezTo>
                  <a:pt x="3650" y="20828"/>
                  <a:pt x="3951" y="20832"/>
                  <a:pt x="3987" y="20852"/>
                </a:cubicBezTo>
                <a:cubicBezTo>
                  <a:pt x="4048" y="20886"/>
                  <a:pt x="4047" y="20900"/>
                  <a:pt x="3980" y="21008"/>
                </a:cubicBezTo>
                <a:cubicBezTo>
                  <a:pt x="3922" y="21101"/>
                  <a:pt x="3875" y="21117"/>
                  <a:pt x="3743" y="21095"/>
                </a:cubicBezTo>
                <a:cubicBezTo>
                  <a:pt x="3632" y="21077"/>
                  <a:pt x="3579" y="21089"/>
                  <a:pt x="3579" y="21134"/>
                </a:cubicBezTo>
                <a:cubicBezTo>
                  <a:pt x="3579" y="21222"/>
                  <a:pt x="3661" y="21371"/>
                  <a:pt x="3733" y="21411"/>
                </a:cubicBezTo>
                <a:cubicBezTo>
                  <a:pt x="3802" y="21450"/>
                  <a:pt x="4114" y="21396"/>
                  <a:pt x="4191" y="21334"/>
                </a:cubicBezTo>
                <a:cubicBezTo>
                  <a:pt x="4221" y="21309"/>
                  <a:pt x="4275" y="21209"/>
                  <a:pt x="4308" y="21105"/>
                </a:cubicBezTo>
                <a:cubicBezTo>
                  <a:pt x="4346" y="20988"/>
                  <a:pt x="4401" y="20907"/>
                  <a:pt x="4455" y="20896"/>
                </a:cubicBezTo>
                <a:cubicBezTo>
                  <a:pt x="4525" y="20881"/>
                  <a:pt x="4542" y="20844"/>
                  <a:pt x="4542" y="20691"/>
                </a:cubicBezTo>
                <a:cubicBezTo>
                  <a:pt x="4542" y="20539"/>
                  <a:pt x="4526" y="20497"/>
                  <a:pt x="4455" y="20482"/>
                </a:cubicBezTo>
                <a:cubicBezTo>
                  <a:pt x="4382" y="20467"/>
                  <a:pt x="4368" y="20433"/>
                  <a:pt x="4368" y="20244"/>
                </a:cubicBezTo>
                <a:cubicBezTo>
                  <a:pt x="4368" y="20022"/>
                  <a:pt x="4370" y="20018"/>
                  <a:pt x="4536" y="19986"/>
                </a:cubicBezTo>
                <a:cubicBezTo>
                  <a:pt x="4704" y="19953"/>
                  <a:pt x="4772" y="19872"/>
                  <a:pt x="4773" y="19699"/>
                </a:cubicBezTo>
                <a:cubicBezTo>
                  <a:pt x="4774" y="19623"/>
                  <a:pt x="4729" y="19600"/>
                  <a:pt x="4569" y="19587"/>
                </a:cubicBezTo>
                <a:lnTo>
                  <a:pt x="4368" y="19572"/>
                </a:lnTo>
                <a:lnTo>
                  <a:pt x="4368" y="19319"/>
                </a:lnTo>
                <a:cubicBezTo>
                  <a:pt x="4369" y="19180"/>
                  <a:pt x="4385" y="18984"/>
                  <a:pt x="4402" y="18886"/>
                </a:cubicBezTo>
                <a:lnTo>
                  <a:pt x="4432" y="18711"/>
                </a:lnTo>
                <a:lnTo>
                  <a:pt x="3699" y="18691"/>
                </a:lnTo>
                <a:cubicBezTo>
                  <a:pt x="3261" y="18680"/>
                  <a:pt x="2951" y="18648"/>
                  <a:pt x="2927" y="18613"/>
                </a:cubicBezTo>
                <a:cubicBezTo>
                  <a:pt x="2899" y="18573"/>
                  <a:pt x="2906" y="18519"/>
                  <a:pt x="2947" y="18433"/>
                </a:cubicBezTo>
                <a:cubicBezTo>
                  <a:pt x="3005" y="18313"/>
                  <a:pt x="3025" y="18312"/>
                  <a:pt x="3793" y="18312"/>
                </a:cubicBezTo>
                <a:lnTo>
                  <a:pt x="4579" y="18312"/>
                </a:lnTo>
                <a:lnTo>
                  <a:pt x="4579" y="18141"/>
                </a:lnTo>
                <a:lnTo>
                  <a:pt x="4579" y="17976"/>
                </a:lnTo>
                <a:lnTo>
                  <a:pt x="3877" y="17961"/>
                </a:lnTo>
                <a:lnTo>
                  <a:pt x="3174" y="17947"/>
                </a:lnTo>
                <a:lnTo>
                  <a:pt x="3181" y="17767"/>
                </a:lnTo>
                <a:cubicBezTo>
                  <a:pt x="3186" y="17608"/>
                  <a:pt x="3172" y="17590"/>
                  <a:pt x="3054" y="17557"/>
                </a:cubicBezTo>
                <a:cubicBezTo>
                  <a:pt x="2980" y="17537"/>
                  <a:pt x="2930" y="17534"/>
                  <a:pt x="2897" y="17553"/>
                </a:cubicBezTo>
                <a:close/>
                <a:moveTo>
                  <a:pt x="17500" y="17553"/>
                </a:moveTo>
                <a:cubicBezTo>
                  <a:pt x="17443" y="17518"/>
                  <a:pt x="17387" y="17509"/>
                  <a:pt x="17376" y="17557"/>
                </a:cubicBezTo>
                <a:cubicBezTo>
                  <a:pt x="17370" y="17586"/>
                  <a:pt x="17308" y="17736"/>
                  <a:pt x="17239" y="17888"/>
                </a:cubicBezTo>
                <a:cubicBezTo>
                  <a:pt x="17116" y="18160"/>
                  <a:pt x="17032" y="18257"/>
                  <a:pt x="16811" y="18370"/>
                </a:cubicBezTo>
                <a:cubicBezTo>
                  <a:pt x="16703" y="18425"/>
                  <a:pt x="16704" y="18428"/>
                  <a:pt x="16771" y="18536"/>
                </a:cubicBezTo>
                <a:cubicBezTo>
                  <a:pt x="16847" y="18658"/>
                  <a:pt x="17016" y="18681"/>
                  <a:pt x="17145" y="18584"/>
                </a:cubicBezTo>
                <a:cubicBezTo>
                  <a:pt x="17192" y="18550"/>
                  <a:pt x="17295" y="18434"/>
                  <a:pt x="17373" y="18326"/>
                </a:cubicBezTo>
                <a:lnTo>
                  <a:pt x="17513" y="18127"/>
                </a:lnTo>
                <a:lnTo>
                  <a:pt x="17684" y="18360"/>
                </a:lnTo>
                <a:cubicBezTo>
                  <a:pt x="17778" y="18487"/>
                  <a:pt x="17874" y="18589"/>
                  <a:pt x="17898" y="18589"/>
                </a:cubicBezTo>
                <a:cubicBezTo>
                  <a:pt x="17961" y="18589"/>
                  <a:pt x="18076" y="18310"/>
                  <a:pt x="18035" y="18258"/>
                </a:cubicBezTo>
                <a:cubicBezTo>
                  <a:pt x="18016" y="18234"/>
                  <a:pt x="17926" y="18132"/>
                  <a:pt x="17834" y="18030"/>
                </a:cubicBezTo>
                <a:cubicBezTo>
                  <a:pt x="17743" y="17927"/>
                  <a:pt x="17652" y="17785"/>
                  <a:pt x="17634" y="17713"/>
                </a:cubicBezTo>
                <a:cubicBezTo>
                  <a:pt x="17617" y="17647"/>
                  <a:pt x="17557" y="17587"/>
                  <a:pt x="17500" y="17553"/>
                </a:cubicBezTo>
                <a:close/>
                <a:moveTo>
                  <a:pt x="14720" y="17587"/>
                </a:moveTo>
                <a:lnTo>
                  <a:pt x="14694" y="18185"/>
                </a:lnTo>
                <a:cubicBezTo>
                  <a:pt x="14663" y="18909"/>
                  <a:pt x="14584" y="19408"/>
                  <a:pt x="14429" y="19835"/>
                </a:cubicBezTo>
                <a:cubicBezTo>
                  <a:pt x="14232" y="20380"/>
                  <a:pt x="13803" y="20865"/>
                  <a:pt x="13429" y="20964"/>
                </a:cubicBezTo>
                <a:cubicBezTo>
                  <a:pt x="13265" y="21007"/>
                  <a:pt x="13241" y="21115"/>
                  <a:pt x="13369" y="21246"/>
                </a:cubicBezTo>
                <a:cubicBezTo>
                  <a:pt x="13582" y="21463"/>
                  <a:pt x="14053" y="21264"/>
                  <a:pt x="14353" y="20828"/>
                </a:cubicBezTo>
                <a:cubicBezTo>
                  <a:pt x="14459" y="20673"/>
                  <a:pt x="14610" y="20369"/>
                  <a:pt x="14687" y="20156"/>
                </a:cubicBezTo>
                <a:cubicBezTo>
                  <a:pt x="14764" y="19943"/>
                  <a:pt x="14844" y="19755"/>
                  <a:pt x="14864" y="19738"/>
                </a:cubicBezTo>
                <a:cubicBezTo>
                  <a:pt x="14884" y="19720"/>
                  <a:pt x="14979" y="19888"/>
                  <a:pt x="15078" y="20112"/>
                </a:cubicBezTo>
                <a:cubicBezTo>
                  <a:pt x="15320" y="20661"/>
                  <a:pt x="15681" y="21180"/>
                  <a:pt x="15901" y="21295"/>
                </a:cubicBezTo>
                <a:cubicBezTo>
                  <a:pt x="15996" y="21344"/>
                  <a:pt x="16110" y="21376"/>
                  <a:pt x="16152" y="21363"/>
                </a:cubicBezTo>
                <a:cubicBezTo>
                  <a:pt x="16194" y="21350"/>
                  <a:pt x="16247" y="21334"/>
                  <a:pt x="16269" y="21334"/>
                </a:cubicBezTo>
                <a:cubicBezTo>
                  <a:pt x="16331" y="21332"/>
                  <a:pt x="16483" y="21111"/>
                  <a:pt x="16460" y="21056"/>
                </a:cubicBezTo>
                <a:cubicBezTo>
                  <a:pt x="16448" y="21030"/>
                  <a:pt x="16386" y="20989"/>
                  <a:pt x="16323" y="20969"/>
                </a:cubicBezTo>
                <a:cubicBezTo>
                  <a:pt x="15902" y="20834"/>
                  <a:pt x="15388" y="20114"/>
                  <a:pt x="15078" y="19222"/>
                </a:cubicBezTo>
                <a:cubicBezTo>
                  <a:pt x="14975" y="18923"/>
                  <a:pt x="14972" y="18769"/>
                  <a:pt x="15035" y="17869"/>
                </a:cubicBezTo>
                <a:cubicBezTo>
                  <a:pt x="15048" y="17675"/>
                  <a:pt x="15038" y="17666"/>
                  <a:pt x="14838" y="17616"/>
                </a:cubicBezTo>
                <a:lnTo>
                  <a:pt x="14720" y="17587"/>
                </a:lnTo>
                <a:close/>
                <a:moveTo>
                  <a:pt x="19704" y="17689"/>
                </a:moveTo>
                <a:lnTo>
                  <a:pt x="18928" y="17708"/>
                </a:lnTo>
                <a:cubicBezTo>
                  <a:pt x="18178" y="17723"/>
                  <a:pt x="18156" y="17726"/>
                  <a:pt x="18169" y="17835"/>
                </a:cubicBezTo>
                <a:cubicBezTo>
                  <a:pt x="18176" y="17896"/>
                  <a:pt x="18186" y="18212"/>
                  <a:pt x="18189" y="18536"/>
                </a:cubicBezTo>
                <a:lnTo>
                  <a:pt x="18192" y="19120"/>
                </a:lnTo>
                <a:lnTo>
                  <a:pt x="18450" y="19105"/>
                </a:lnTo>
                <a:cubicBezTo>
                  <a:pt x="18665" y="19089"/>
                  <a:pt x="18712" y="19103"/>
                  <a:pt x="18744" y="19188"/>
                </a:cubicBezTo>
                <a:cubicBezTo>
                  <a:pt x="18770" y="19255"/>
                  <a:pt x="18770" y="19323"/>
                  <a:pt x="18744" y="19392"/>
                </a:cubicBezTo>
                <a:cubicBezTo>
                  <a:pt x="18712" y="19481"/>
                  <a:pt x="18664" y="19494"/>
                  <a:pt x="18430" y="19484"/>
                </a:cubicBezTo>
                <a:cubicBezTo>
                  <a:pt x="18278" y="19479"/>
                  <a:pt x="18137" y="19476"/>
                  <a:pt x="18115" y="19480"/>
                </a:cubicBezTo>
                <a:cubicBezTo>
                  <a:pt x="18092" y="19483"/>
                  <a:pt x="18074" y="19851"/>
                  <a:pt x="18069" y="20433"/>
                </a:cubicBezTo>
                <a:lnTo>
                  <a:pt x="18062" y="21382"/>
                </a:lnTo>
                <a:lnTo>
                  <a:pt x="18212" y="21382"/>
                </a:lnTo>
                <a:lnTo>
                  <a:pt x="18363" y="21377"/>
                </a:lnTo>
                <a:lnTo>
                  <a:pt x="18373" y="21090"/>
                </a:lnTo>
                <a:lnTo>
                  <a:pt x="18386" y="20803"/>
                </a:lnTo>
                <a:lnTo>
                  <a:pt x="18523" y="20818"/>
                </a:lnTo>
                <a:cubicBezTo>
                  <a:pt x="18686" y="20838"/>
                  <a:pt x="18749" y="20749"/>
                  <a:pt x="18848" y="20365"/>
                </a:cubicBezTo>
                <a:cubicBezTo>
                  <a:pt x="18886" y="20218"/>
                  <a:pt x="18931" y="20084"/>
                  <a:pt x="18948" y="20068"/>
                </a:cubicBezTo>
                <a:cubicBezTo>
                  <a:pt x="18966" y="20053"/>
                  <a:pt x="19024" y="20164"/>
                  <a:pt x="19075" y="20312"/>
                </a:cubicBezTo>
                <a:cubicBezTo>
                  <a:pt x="19193" y="20646"/>
                  <a:pt x="19311" y="20832"/>
                  <a:pt x="19406" y="20832"/>
                </a:cubicBezTo>
                <a:cubicBezTo>
                  <a:pt x="19501" y="20832"/>
                  <a:pt x="19532" y="20909"/>
                  <a:pt x="19537" y="21158"/>
                </a:cubicBezTo>
                <a:cubicBezTo>
                  <a:pt x="19541" y="21350"/>
                  <a:pt x="19550" y="21366"/>
                  <a:pt x="19684" y="21382"/>
                </a:cubicBezTo>
                <a:lnTo>
                  <a:pt x="19825" y="21397"/>
                </a:lnTo>
                <a:lnTo>
                  <a:pt x="19838" y="20482"/>
                </a:lnTo>
                <a:cubicBezTo>
                  <a:pt x="19845" y="19980"/>
                  <a:pt x="19835" y="19544"/>
                  <a:pt x="19818" y="19514"/>
                </a:cubicBezTo>
                <a:cubicBezTo>
                  <a:pt x="19800" y="19482"/>
                  <a:pt x="19633" y="19464"/>
                  <a:pt x="19423" y="19475"/>
                </a:cubicBezTo>
                <a:cubicBezTo>
                  <a:pt x="19108" y="19490"/>
                  <a:pt x="19057" y="19480"/>
                  <a:pt x="19035" y="19397"/>
                </a:cubicBezTo>
                <a:cubicBezTo>
                  <a:pt x="18982" y="19197"/>
                  <a:pt x="19071" y="19120"/>
                  <a:pt x="19360" y="19120"/>
                </a:cubicBezTo>
                <a:cubicBezTo>
                  <a:pt x="19509" y="19119"/>
                  <a:pt x="19641" y="19110"/>
                  <a:pt x="19651" y="19095"/>
                </a:cubicBezTo>
                <a:cubicBezTo>
                  <a:pt x="19660" y="19080"/>
                  <a:pt x="19674" y="18758"/>
                  <a:pt x="19684" y="18380"/>
                </a:cubicBezTo>
                <a:lnTo>
                  <a:pt x="19704" y="17689"/>
                </a:lnTo>
                <a:close/>
                <a:moveTo>
                  <a:pt x="1759" y="17971"/>
                </a:moveTo>
                <a:lnTo>
                  <a:pt x="1783" y="18146"/>
                </a:lnTo>
                <a:cubicBezTo>
                  <a:pt x="1796" y="18243"/>
                  <a:pt x="1806" y="18357"/>
                  <a:pt x="1806" y="18399"/>
                </a:cubicBezTo>
                <a:cubicBezTo>
                  <a:pt x="1806" y="18512"/>
                  <a:pt x="1974" y="18496"/>
                  <a:pt x="2191" y="18360"/>
                </a:cubicBezTo>
                <a:cubicBezTo>
                  <a:pt x="2372" y="18247"/>
                  <a:pt x="2446" y="18130"/>
                  <a:pt x="2402" y="18025"/>
                </a:cubicBezTo>
                <a:cubicBezTo>
                  <a:pt x="2390" y="17997"/>
                  <a:pt x="2241" y="17971"/>
                  <a:pt x="2070" y="17971"/>
                </a:cubicBezTo>
                <a:lnTo>
                  <a:pt x="1759" y="17971"/>
                </a:lnTo>
                <a:close/>
                <a:moveTo>
                  <a:pt x="15807" y="18482"/>
                </a:moveTo>
                <a:cubicBezTo>
                  <a:pt x="15750" y="18471"/>
                  <a:pt x="15703" y="18489"/>
                  <a:pt x="15694" y="18545"/>
                </a:cubicBezTo>
                <a:cubicBezTo>
                  <a:pt x="15687" y="18584"/>
                  <a:pt x="15648" y="18776"/>
                  <a:pt x="15603" y="18969"/>
                </a:cubicBezTo>
                <a:cubicBezTo>
                  <a:pt x="15529" y="19293"/>
                  <a:pt x="15527" y="19322"/>
                  <a:pt x="15587" y="19373"/>
                </a:cubicBezTo>
                <a:cubicBezTo>
                  <a:pt x="15622" y="19403"/>
                  <a:pt x="15670" y="19425"/>
                  <a:pt x="15694" y="19426"/>
                </a:cubicBezTo>
                <a:cubicBezTo>
                  <a:pt x="15744" y="19428"/>
                  <a:pt x="15989" y="19054"/>
                  <a:pt x="16058" y="18866"/>
                </a:cubicBezTo>
                <a:cubicBezTo>
                  <a:pt x="16100" y="18753"/>
                  <a:pt x="16094" y="18724"/>
                  <a:pt x="15995" y="18609"/>
                </a:cubicBezTo>
                <a:cubicBezTo>
                  <a:pt x="15935" y="18538"/>
                  <a:pt x="15865" y="18494"/>
                  <a:pt x="15807" y="18482"/>
                </a:cubicBezTo>
                <a:close/>
                <a:moveTo>
                  <a:pt x="8208" y="18506"/>
                </a:moveTo>
                <a:cubicBezTo>
                  <a:pt x="8035" y="18612"/>
                  <a:pt x="7779" y="18656"/>
                  <a:pt x="7104" y="18691"/>
                </a:cubicBezTo>
                <a:lnTo>
                  <a:pt x="6372" y="18730"/>
                </a:lnTo>
                <a:lnTo>
                  <a:pt x="6385" y="19660"/>
                </a:lnTo>
                <a:cubicBezTo>
                  <a:pt x="6395" y="20409"/>
                  <a:pt x="6384" y="20627"/>
                  <a:pt x="6335" y="20798"/>
                </a:cubicBezTo>
                <a:cubicBezTo>
                  <a:pt x="6268" y="21030"/>
                  <a:pt x="6289" y="21254"/>
                  <a:pt x="6379" y="21304"/>
                </a:cubicBezTo>
                <a:cubicBezTo>
                  <a:pt x="6410" y="21322"/>
                  <a:pt x="6600" y="21220"/>
                  <a:pt x="6803" y="21081"/>
                </a:cubicBezTo>
                <a:cubicBezTo>
                  <a:pt x="7037" y="20920"/>
                  <a:pt x="7185" y="20847"/>
                  <a:pt x="7208" y="20881"/>
                </a:cubicBezTo>
                <a:cubicBezTo>
                  <a:pt x="7254" y="20948"/>
                  <a:pt x="7211" y="21056"/>
                  <a:pt x="7138" y="21056"/>
                </a:cubicBezTo>
                <a:cubicBezTo>
                  <a:pt x="7045" y="21056"/>
                  <a:pt x="7076" y="21152"/>
                  <a:pt x="7208" y="21270"/>
                </a:cubicBezTo>
                <a:cubicBezTo>
                  <a:pt x="7277" y="21332"/>
                  <a:pt x="7365" y="21385"/>
                  <a:pt x="7402" y="21387"/>
                </a:cubicBezTo>
                <a:cubicBezTo>
                  <a:pt x="7496" y="21394"/>
                  <a:pt x="7490" y="21164"/>
                  <a:pt x="7392" y="20983"/>
                </a:cubicBezTo>
                <a:cubicBezTo>
                  <a:pt x="7343" y="20893"/>
                  <a:pt x="7315" y="20758"/>
                  <a:pt x="7315" y="20613"/>
                </a:cubicBezTo>
                <a:cubicBezTo>
                  <a:pt x="7315" y="20487"/>
                  <a:pt x="7309" y="20385"/>
                  <a:pt x="7302" y="20385"/>
                </a:cubicBezTo>
                <a:cubicBezTo>
                  <a:pt x="7294" y="20385"/>
                  <a:pt x="7167" y="20460"/>
                  <a:pt x="7024" y="20555"/>
                </a:cubicBezTo>
                <a:cubicBezTo>
                  <a:pt x="6864" y="20661"/>
                  <a:pt x="6752" y="20709"/>
                  <a:pt x="6730" y="20677"/>
                </a:cubicBezTo>
                <a:cubicBezTo>
                  <a:pt x="6710" y="20648"/>
                  <a:pt x="6700" y="20488"/>
                  <a:pt x="6706" y="20321"/>
                </a:cubicBezTo>
                <a:lnTo>
                  <a:pt x="6716" y="20020"/>
                </a:lnTo>
                <a:lnTo>
                  <a:pt x="7118" y="20020"/>
                </a:lnTo>
                <a:lnTo>
                  <a:pt x="7516" y="20020"/>
                </a:lnTo>
                <a:lnTo>
                  <a:pt x="7603" y="20375"/>
                </a:lnTo>
                <a:cubicBezTo>
                  <a:pt x="7799" y="21166"/>
                  <a:pt x="8226" y="21589"/>
                  <a:pt x="8529" y="21300"/>
                </a:cubicBezTo>
                <a:cubicBezTo>
                  <a:pt x="8659" y="21176"/>
                  <a:pt x="8647" y="21140"/>
                  <a:pt x="8466" y="21061"/>
                </a:cubicBezTo>
                <a:cubicBezTo>
                  <a:pt x="8274" y="20977"/>
                  <a:pt x="8027" y="20659"/>
                  <a:pt x="7924" y="20365"/>
                </a:cubicBezTo>
                <a:cubicBezTo>
                  <a:pt x="7808" y="20036"/>
                  <a:pt x="7840" y="19991"/>
                  <a:pt x="8178" y="19991"/>
                </a:cubicBezTo>
                <a:lnTo>
                  <a:pt x="8469" y="19991"/>
                </a:lnTo>
                <a:lnTo>
                  <a:pt x="8469" y="19796"/>
                </a:lnTo>
                <a:lnTo>
                  <a:pt x="8469" y="19601"/>
                </a:lnTo>
                <a:lnTo>
                  <a:pt x="8114" y="19587"/>
                </a:lnTo>
                <a:lnTo>
                  <a:pt x="7757" y="19572"/>
                </a:lnTo>
                <a:lnTo>
                  <a:pt x="7723" y="19329"/>
                </a:lnTo>
                <a:cubicBezTo>
                  <a:pt x="7702" y="19180"/>
                  <a:pt x="7701" y="19070"/>
                  <a:pt x="7723" y="19037"/>
                </a:cubicBezTo>
                <a:cubicBezTo>
                  <a:pt x="7743" y="19008"/>
                  <a:pt x="7894" y="18964"/>
                  <a:pt x="8058" y="18944"/>
                </a:cubicBezTo>
                <a:cubicBezTo>
                  <a:pt x="8373" y="18906"/>
                  <a:pt x="8387" y="18887"/>
                  <a:pt x="8315" y="18613"/>
                </a:cubicBezTo>
                <a:cubicBezTo>
                  <a:pt x="8286" y="18501"/>
                  <a:pt x="8258" y="18476"/>
                  <a:pt x="8208" y="18506"/>
                </a:cubicBezTo>
                <a:close/>
                <a:moveTo>
                  <a:pt x="13998" y="18584"/>
                </a:moveTo>
                <a:cubicBezTo>
                  <a:pt x="13958" y="18551"/>
                  <a:pt x="13901" y="18561"/>
                  <a:pt x="13804" y="18604"/>
                </a:cubicBezTo>
                <a:cubicBezTo>
                  <a:pt x="13622" y="18685"/>
                  <a:pt x="13601" y="18772"/>
                  <a:pt x="13714" y="18974"/>
                </a:cubicBezTo>
                <a:cubicBezTo>
                  <a:pt x="13763" y="19063"/>
                  <a:pt x="13832" y="19210"/>
                  <a:pt x="13868" y="19304"/>
                </a:cubicBezTo>
                <a:cubicBezTo>
                  <a:pt x="13915" y="19432"/>
                  <a:pt x="13950" y="19472"/>
                  <a:pt x="14008" y="19450"/>
                </a:cubicBezTo>
                <a:cubicBezTo>
                  <a:pt x="14095" y="19417"/>
                  <a:pt x="14134" y="19318"/>
                  <a:pt x="14115" y="19168"/>
                </a:cubicBezTo>
                <a:cubicBezTo>
                  <a:pt x="14108" y="19113"/>
                  <a:pt x="14090" y="18961"/>
                  <a:pt x="14075" y="18832"/>
                </a:cubicBezTo>
                <a:cubicBezTo>
                  <a:pt x="14059" y="18695"/>
                  <a:pt x="14038" y="18618"/>
                  <a:pt x="13998" y="18584"/>
                </a:cubicBezTo>
                <a:close/>
                <a:moveTo>
                  <a:pt x="17865" y="18866"/>
                </a:moveTo>
                <a:lnTo>
                  <a:pt x="17393" y="18881"/>
                </a:lnTo>
                <a:lnTo>
                  <a:pt x="16921" y="18896"/>
                </a:lnTo>
                <a:lnTo>
                  <a:pt x="16911" y="19085"/>
                </a:lnTo>
                <a:cubicBezTo>
                  <a:pt x="16899" y="19272"/>
                  <a:pt x="16899" y="19272"/>
                  <a:pt x="17055" y="19256"/>
                </a:cubicBezTo>
                <a:cubicBezTo>
                  <a:pt x="17235" y="19237"/>
                  <a:pt x="17301" y="19306"/>
                  <a:pt x="17283" y="19494"/>
                </a:cubicBezTo>
                <a:cubicBezTo>
                  <a:pt x="17271" y="19609"/>
                  <a:pt x="17244" y="19630"/>
                  <a:pt x="17085" y="19645"/>
                </a:cubicBezTo>
                <a:cubicBezTo>
                  <a:pt x="16976" y="19655"/>
                  <a:pt x="16902" y="19688"/>
                  <a:pt x="16901" y="19728"/>
                </a:cubicBezTo>
                <a:cubicBezTo>
                  <a:pt x="16901" y="19765"/>
                  <a:pt x="16891" y="19853"/>
                  <a:pt x="16878" y="19922"/>
                </a:cubicBezTo>
                <a:cubicBezTo>
                  <a:pt x="16856" y="20039"/>
                  <a:pt x="16867" y="20044"/>
                  <a:pt x="17025" y="20044"/>
                </a:cubicBezTo>
                <a:cubicBezTo>
                  <a:pt x="17119" y="20044"/>
                  <a:pt x="17213" y="20074"/>
                  <a:pt x="17236" y="20107"/>
                </a:cubicBezTo>
                <a:cubicBezTo>
                  <a:pt x="17296" y="20196"/>
                  <a:pt x="17258" y="20891"/>
                  <a:pt x="17186" y="21008"/>
                </a:cubicBezTo>
                <a:cubicBezTo>
                  <a:pt x="17145" y="21073"/>
                  <a:pt x="17134" y="21156"/>
                  <a:pt x="17152" y="21275"/>
                </a:cubicBezTo>
                <a:cubicBezTo>
                  <a:pt x="17166" y="21370"/>
                  <a:pt x="17191" y="21446"/>
                  <a:pt x="17206" y="21446"/>
                </a:cubicBezTo>
                <a:cubicBezTo>
                  <a:pt x="17246" y="21444"/>
                  <a:pt x="17846" y="21137"/>
                  <a:pt x="17898" y="21090"/>
                </a:cubicBezTo>
                <a:cubicBezTo>
                  <a:pt x="17924" y="21067"/>
                  <a:pt x="17941" y="20975"/>
                  <a:pt x="17941" y="20886"/>
                </a:cubicBezTo>
                <a:lnTo>
                  <a:pt x="17941" y="20725"/>
                </a:lnTo>
                <a:lnTo>
                  <a:pt x="17781" y="20808"/>
                </a:lnTo>
                <a:cubicBezTo>
                  <a:pt x="17687" y="20856"/>
                  <a:pt x="17607" y="20866"/>
                  <a:pt x="17587" y="20837"/>
                </a:cubicBezTo>
                <a:cubicBezTo>
                  <a:pt x="17548" y="20781"/>
                  <a:pt x="17540" y="20190"/>
                  <a:pt x="17577" y="20102"/>
                </a:cubicBezTo>
                <a:cubicBezTo>
                  <a:pt x="17590" y="20071"/>
                  <a:pt x="17671" y="20044"/>
                  <a:pt x="17754" y="20044"/>
                </a:cubicBezTo>
                <a:cubicBezTo>
                  <a:pt x="17895" y="20044"/>
                  <a:pt x="17905" y="20034"/>
                  <a:pt x="17905" y="19888"/>
                </a:cubicBezTo>
                <a:cubicBezTo>
                  <a:pt x="17905" y="19749"/>
                  <a:pt x="17886" y="19726"/>
                  <a:pt x="17741" y="19679"/>
                </a:cubicBezTo>
                <a:cubicBezTo>
                  <a:pt x="17586" y="19629"/>
                  <a:pt x="17577" y="19616"/>
                  <a:pt x="17577" y="19431"/>
                </a:cubicBezTo>
                <a:cubicBezTo>
                  <a:pt x="17577" y="19245"/>
                  <a:pt x="17584" y="19233"/>
                  <a:pt x="17721" y="19217"/>
                </a:cubicBezTo>
                <a:cubicBezTo>
                  <a:pt x="17852" y="19201"/>
                  <a:pt x="17865" y="19184"/>
                  <a:pt x="17865" y="19032"/>
                </a:cubicBezTo>
                <a:lnTo>
                  <a:pt x="17865" y="18866"/>
                </a:lnTo>
                <a:close/>
                <a:moveTo>
                  <a:pt x="11663" y="18881"/>
                </a:moveTo>
                <a:cubicBezTo>
                  <a:pt x="11224" y="18872"/>
                  <a:pt x="10785" y="18878"/>
                  <a:pt x="10747" y="18915"/>
                </a:cubicBezTo>
                <a:cubicBezTo>
                  <a:pt x="10705" y="18955"/>
                  <a:pt x="10704" y="18992"/>
                  <a:pt x="10740" y="19090"/>
                </a:cubicBezTo>
                <a:cubicBezTo>
                  <a:pt x="10769" y="19169"/>
                  <a:pt x="10777" y="19314"/>
                  <a:pt x="10760" y="19489"/>
                </a:cubicBezTo>
                <a:lnTo>
                  <a:pt x="10733" y="19767"/>
                </a:lnTo>
                <a:lnTo>
                  <a:pt x="10891" y="19767"/>
                </a:lnTo>
                <a:lnTo>
                  <a:pt x="11045" y="19767"/>
                </a:lnTo>
                <a:lnTo>
                  <a:pt x="11058" y="19499"/>
                </a:lnTo>
                <a:lnTo>
                  <a:pt x="11068" y="19231"/>
                </a:lnTo>
                <a:lnTo>
                  <a:pt x="11623" y="19217"/>
                </a:lnTo>
                <a:cubicBezTo>
                  <a:pt x="11998" y="19206"/>
                  <a:pt x="12192" y="19222"/>
                  <a:pt x="12229" y="19265"/>
                </a:cubicBezTo>
                <a:cubicBezTo>
                  <a:pt x="12259" y="19302"/>
                  <a:pt x="12282" y="19434"/>
                  <a:pt x="12282" y="19567"/>
                </a:cubicBezTo>
                <a:cubicBezTo>
                  <a:pt x="12282" y="19697"/>
                  <a:pt x="12291" y="19814"/>
                  <a:pt x="12302" y="19830"/>
                </a:cubicBezTo>
                <a:cubicBezTo>
                  <a:pt x="12313" y="19846"/>
                  <a:pt x="12377" y="19837"/>
                  <a:pt x="12446" y="19806"/>
                </a:cubicBezTo>
                <a:cubicBezTo>
                  <a:pt x="12564" y="19752"/>
                  <a:pt x="12569" y="19733"/>
                  <a:pt x="12556" y="19509"/>
                </a:cubicBezTo>
                <a:cubicBezTo>
                  <a:pt x="12549" y="19379"/>
                  <a:pt x="12564" y="19214"/>
                  <a:pt x="12590" y="19144"/>
                </a:cubicBezTo>
                <a:cubicBezTo>
                  <a:pt x="12628" y="19039"/>
                  <a:pt x="12629" y="19006"/>
                  <a:pt x="12580" y="18954"/>
                </a:cubicBezTo>
                <a:cubicBezTo>
                  <a:pt x="12543" y="18915"/>
                  <a:pt x="12103" y="18890"/>
                  <a:pt x="11663" y="18881"/>
                </a:cubicBezTo>
                <a:close/>
                <a:moveTo>
                  <a:pt x="2298" y="19285"/>
                </a:moveTo>
                <a:cubicBezTo>
                  <a:pt x="2257" y="19276"/>
                  <a:pt x="2183" y="19284"/>
                  <a:pt x="2047" y="19300"/>
                </a:cubicBezTo>
                <a:cubicBezTo>
                  <a:pt x="1883" y="19319"/>
                  <a:pt x="1737" y="19350"/>
                  <a:pt x="1719" y="19373"/>
                </a:cubicBezTo>
                <a:cubicBezTo>
                  <a:pt x="1702" y="19395"/>
                  <a:pt x="1706" y="19518"/>
                  <a:pt x="1729" y="19645"/>
                </a:cubicBezTo>
                <a:cubicBezTo>
                  <a:pt x="1753" y="19772"/>
                  <a:pt x="1788" y="19879"/>
                  <a:pt x="1806" y="19879"/>
                </a:cubicBezTo>
                <a:cubicBezTo>
                  <a:pt x="1870" y="19879"/>
                  <a:pt x="2210" y="19646"/>
                  <a:pt x="2278" y="19557"/>
                </a:cubicBezTo>
                <a:cubicBezTo>
                  <a:pt x="2315" y="19509"/>
                  <a:pt x="2348" y="19424"/>
                  <a:pt x="2348" y="19368"/>
                </a:cubicBezTo>
                <a:cubicBezTo>
                  <a:pt x="2348" y="19321"/>
                  <a:pt x="2338" y="19294"/>
                  <a:pt x="2298" y="19285"/>
                </a:cubicBezTo>
                <a:close/>
                <a:moveTo>
                  <a:pt x="11426" y="19373"/>
                </a:moveTo>
                <a:cubicBezTo>
                  <a:pt x="11326" y="19372"/>
                  <a:pt x="11319" y="19390"/>
                  <a:pt x="11319" y="19621"/>
                </a:cubicBezTo>
                <a:cubicBezTo>
                  <a:pt x="11319" y="19934"/>
                  <a:pt x="11258" y="20012"/>
                  <a:pt x="11051" y="19961"/>
                </a:cubicBezTo>
                <a:cubicBezTo>
                  <a:pt x="10869" y="19917"/>
                  <a:pt x="10780" y="19994"/>
                  <a:pt x="10780" y="20195"/>
                </a:cubicBezTo>
                <a:cubicBezTo>
                  <a:pt x="10780" y="20317"/>
                  <a:pt x="10796" y="20326"/>
                  <a:pt x="10971" y="20326"/>
                </a:cubicBezTo>
                <a:cubicBezTo>
                  <a:pt x="11076" y="20326"/>
                  <a:pt x="11172" y="20354"/>
                  <a:pt x="11185" y="20385"/>
                </a:cubicBezTo>
                <a:cubicBezTo>
                  <a:pt x="11235" y="20502"/>
                  <a:pt x="11032" y="20900"/>
                  <a:pt x="10844" y="21056"/>
                </a:cubicBezTo>
                <a:lnTo>
                  <a:pt x="10657" y="21212"/>
                </a:lnTo>
                <a:lnTo>
                  <a:pt x="10743" y="21334"/>
                </a:lnTo>
                <a:cubicBezTo>
                  <a:pt x="10813" y="21434"/>
                  <a:pt x="10857" y="21455"/>
                  <a:pt x="10981" y="21431"/>
                </a:cubicBezTo>
                <a:cubicBezTo>
                  <a:pt x="11180" y="21392"/>
                  <a:pt x="11287" y="21238"/>
                  <a:pt x="11412" y="20813"/>
                </a:cubicBezTo>
                <a:cubicBezTo>
                  <a:pt x="11567" y="20289"/>
                  <a:pt x="11562" y="20301"/>
                  <a:pt x="11760" y="20283"/>
                </a:cubicBezTo>
                <a:cubicBezTo>
                  <a:pt x="11978" y="20262"/>
                  <a:pt x="12061" y="20342"/>
                  <a:pt x="12035" y="20545"/>
                </a:cubicBezTo>
                <a:cubicBezTo>
                  <a:pt x="12024" y="20625"/>
                  <a:pt x="12008" y="20855"/>
                  <a:pt x="11994" y="21056"/>
                </a:cubicBezTo>
                <a:lnTo>
                  <a:pt x="11971" y="21421"/>
                </a:lnTo>
                <a:lnTo>
                  <a:pt x="12122" y="21431"/>
                </a:lnTo>
                <a:lnTo>
                  <a:pt x="12272" y="21441"/>
                </a:lnTo>
                <a:lnTo>
                  <a:pt x="12299" y="21071"/>
                </a:lnTo>
                <a:cubicBezTo>
                  <a:pt x="12313" y="20867"/>
                  <a:pt x="12351" y="20550"/>
                  <a:pt x="12386" y="20370"/>
                </a:cubicBezTo>
                <a:cubicBezTo>
                  <a:pt x="12445" y="20058"/>
                  <a:pt x="12444" y="20039"/>
                  <a:pt x="12376" y="19966"/>
                </a:cubicBezTo>
                <a:cubicBezTo>
                  <a:pt x="12324" y="19911"/>
                  <a:pt x="12276" y="19904"/>
                  <a:pt x="12202" y="19942"/>
                </a:cubicBezTo>
                <a:cubicBezTo>
                  <a:pt x="12145" y="19971"/>
                  <a:pt x="11989" y="19990"/>
                  <a:pt x="11854" y="19981"/>
                </a:cubicBezTo>
                <a:lnTo>
                  <a:pt x="11610" y="19961"/>
                </a:lnTo>
                <a:lnTo>
                  <a:pt x="11620" y="19713"/>
                </a:lnTo>
                <a:cubicBezTo>
                  <a:pt x="11632" y="19440"/>
                  <a:pt x="11595" y="19374"/>
                  <a:pt x="11426" y="19373"/>
                </a:cubicBezTo>
                <a:close/>
                <a:moveTo>
                  <a:pt x="2308" y="20662"/>
                </a:moveTo>
                <a:cubicBezTo>
                  <a:pt x="2269" y="20659"/>
                  <a:pt x="2216" y="20675"/>
                  <a:pt x="2147" y="20716"/>
                </a:cubicBezTo>
                <a:cubicBezTo>
                  <a:pt x="2099" y="20744"/>
                  <a:pt x="1993" y="20784"/>
                  <a:pt x="1913" y="20803"/>
                </a:cubicBezTo>
                <a:cubicBezTo>
                  <a:pt x="1758" y="20840"/>
                  <a:pt x="1739" y="20898"/>
                  <a:pt x="1813" y="21134"/>
                </a:cubicBezTo>
                <a:cubicBezTo>
                  <a:pt x="1878" y="21342"/>
                  <a:pt x="2028" y="21325"/>
                  <a:pt x="2224" y="21081"/>
                </a:cubicBezTo>
                <a:cubicBezTo>
                  <a:pt x="2407" y="20853"/>
                  <a:pt x="2425" y="20670"/>
                  <a:pt x="2308" y="2066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pe8sofdagz7lfth7_750x546.jpg"/>
          <p:cNvPicPr>
            <a:picLocks noChangeAspect="1"/>
          </p:cNvPicPr>
          <p:nvPr/>
        </p:nvPicPr>
        <p:blipFill>
          <a:blip r:embed="rId7">
            <a:alphaModFix amt="60000"/>
            <a:extLst/>
          </a:blip>
          <a:srcRect l="11371" t="16525" r="14537" b="28581"/>
          <a:stretch>
            <a:fillRect/>
          </a:stretch>
        </p:blipFill>
        <p:spPr>
          <a:xfrm>
            <a:off x="11953992" y="-1944111"/>
            <a:ext cx="3148241" cy="1698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526" extrusionOk="0">
                <a:moveTo>
                  <a:pt x="5921" y="4"/>
                </a:moveTo>
                <a:cubicBezTo>
                  <a:pt x="5837" y="-8"/>
                  <a:pt x="5751" y="5"/>
                  <a:pt x="5671" y="54"/>
                </a:cubicBezTo>
                <a:cubicBezTo>
                  <a:pt x="5347" y="252"/>
                  <a:pt x="5110" y="917"/>
                  <a:pt x="5166" y="1468"/>
                </a:cubicBezTo>
                <a:cubicBezTo>
                  <a:pt x="5250" y="2297"/>
                  <a:pt x="5675" y="3016"/>
                  <a:pt x="6309" y="3395"/>
                </a:cubicBezTo>
                <a:cubicBezTo>
                  <a:pt x="6714" y="3637"/>
                  <a:pt x="7166" y="4136"/>
                  <a:pt x="7700" y="4929"/>
                </a:cubicBezTo>
                <a:cubicBezTo>
                  <a:pt x="7836" y="5132"/>
                  <a:pt x="7959" y="5298"/>
                  <a:pt x="7972" y="5297"/>
                </a:cubicBezTo>
                <a:cubicBezTo>
                  <a:pt x="8004" y="5295"/>
                  <a:pt x="8366" y="4389"/>
                  <a:pt x="8366" y="4311"/>
                </a:cubicBezTo>
                <a:cubicBezTo>
                  <a:pt x="8366" y="4214"/>
                  <a:pt x="7632" y="3734"/>
                  <a:pt x="7111" y="3491"/>
                </a:cubicBezTo>
                <a:cubicBezTo>
                  <a:pt x="6851" y="3369"/>
                  <a:pt x="6625" y="3248"/>
                  <a:pt x="6608" y="3219"/>
                </a:cubicBezTo>
                <a:cubicBezTo>
                  <a:pt x="6591" y="3189"/>
                  <a:pt x="6622" y="3109"/>
                  <a:pt x="6676" y="3043"/>
                </a:cubicBezTo>
                <a:cubicBezTo>
                  <a:pt x="6789" y="2905"/>
                  <a:pt x="6802" y="2770"/>
                  <a:pt x="6714" y="2635"/>
                </a:cubicBezTo>
                <a:cubicBezTo>
                  <a:pt x="6663" y="2557"/>
                  <a:pt x="6620" y="2576"/>
                  <a:pt x="6445" y="2751"/>
                </a:cubicBezTo>
                <a:cubicBezTo>
                  <a:pt x="6249" y="2948"/>
                  <a:pt x="6227" y="2955"/>
                  <a:pt x="6059" y="2872"/>
                </a:cubicBezTo>
                <a:cubicBezTo>
                  <a:pt x="5554" y="2622"/>
                  <a:pt x="5225" y="1773"/>
                  <a:pt x="5337" y="1005"/>
                </a:cubicBezTo>
                <a:cubicBezTo>
                  <a:pt x="5444" y="266"/>
                  <a:pt x="6078" y="-31"/>
                  <a:pt x="6078" y="658"/>
                </a:cubicBezTo>
                <a:cubicBezTo>
                  <a:pt x="6078" y="955"/>
                  <a:pt x="6106" y="1003"/>
                  <a:pt x="6255" y="930"/>
                </a:cubicBezTo>
                <a:cubicBezTo>
                  <a:pt x="6344" y="886"/>
                  <a:pt x="6371" y="826"/>
                  <a:pt x="6380" y="653"/>
                </a:cubicBezTo>
                <a:cubicBezTo>
                  <a:pt x="6398" y="317"/>
                  <a:pt x="6171" y="39"/>
                  <a:pt x="5921" y="4"/>
                </a:cubicBezTo>
                <a:close/>
                <a:moveTo>
                  <a:pt x="10544" y="3319"/>
                </a:moveTo>
                <a:cubicBezTo>
                  <a:pt x="10458" y="3284"/>
                  <a:pt x="10455" y="3298"/>
                  <a:pt x="10463" y="3742"/>
                </a:cubicBezTo>
                <a:cubicBezTo>
                  <a:pt x="10467" y="3994"/>
                  <a:pt x="10458" y="4240"/>
                  <a:pt x="10441" y="4290"/>
                </a:cubicBezTo>
                <a:cubicBezTo>
                  <a:pt x="10395" y="4429"/>
                  <a:pt x="9870" y="4328"/>
                  <a:pt x="9327" y="4074"/>
                </a:cubicBezTo>
                <a:cubicBezTo>
                  <a:pt x="9077" y="3957"/>
                  <a:pt x="8854" y="3863"/>
                  <a:pt x="8830" y="3863"/>
                </a:cubicBezTo>
                <a:cubicBezTo>
                  <a:pt x="8801" y="3863"/>
                  <a:pt x="8796" y="4056"/>
                  <a:pt x="8814" y="4502"/>
                </a:cubicBezTo>
                <a:cubicBezTo>
                  <a:pt x="8828" y="4854"/>
                  <a:pt x="8830" y="5197"/>
                  <a:pt x="8817" y="5262"/>
                </a:cubicBezTo>
                <a:cubicBezTo>
                  <a:pt x="8794" y="5370"/>
                  <a:pt x="8783" y="5371"/>
                  <a:pt x="8678" y="5256"/>
                </a:cubicBezTo>
                <a:lnTo>
                  <a:pt x="8564" y="5131"/>
                </a:lnTo>
                <a:lnTo>
                  <a:pt x="8396" y="5402"/>
                </a:lnTo>
                <a:cubicBezTo>
                  <a:pt x="7971" y="6100"/>
                  <a:pt x="6969" y="7903"/>
                  <a:pt x="6969" y="7968"/>
                </a:cubicBezTo>
                <a:cubicBezTo>
                  <a:pt x="6969" y="8085"/>
                  <a:pt x="7451" y="9887"/>
                  <a:pt x="7483" y="9890"/>
                </a:cubicBezTo>
                <a:cubicBezTo>
                  <a:pt x="7499" y="9892"/>
                  <a:pt x="7697" y="9645"/>
                  <a:pt x="7923" y="9342"/>
                </a:cubicBezTo>
                <a:lnTo>
                  <a:pt x="8333" y="8793"/>
                </a:lnTo>
                <a:lnTo>
                  <a:pt x="8243" y="8658"/>
                </a:lnTo>
                <a:cubicBezTo>
                  <a:pt x="8194" y="8583"/>
                  <a:pt x="8059" y="8407"/>
                  <a:pt x="7947" y="8270"/>
                </a:cubicBezTo>
                <a:cubicBezTo>
                  <a:pt x="7835" y="8133"/>
                  <a:pt x="7744" y="7984"/>
                  <a:pt x="7744" y="7938"/>
                </a:cubicBezTo>
                <a:cubicBezTo>
                  <a:pt x="7744" y="7842"/>
                  <a:pt x="8200" y="6718"/>
                  <a:pt x="8540" y="5971"/>
                </a:cubicBezTo>
                <a:cubicBezTo>
                  <a:pt x="8843" y="5304"/>
                  <a:pt x="8868" y="5338"/>
                  <a:pt x="8868" y="6414"/>
                </a:cubicBezTo>
                <a:cubicBezTo>
                  <a:pt x="8868" y="7499"/>
                  <a:pt x="8798" y="8163"/>
                  <a:pt x="8580" y="9115"/>
                </a:cubicBezTo>
                <a:cubicBezTo>
                  <a:pt x="8561" y="9200"/>
                  <a:pt x="8593" y="9271"/>
                  <a:pt x="8694" y="9382"/>
                </a:cubicBezTo>
                <a:lnTo>
                  <a:pt x="8836" y="9538"/>
                </a:lnTo>
                <a:lnTo>
                  <a:pt x="8746" y="9840"/>
                </a:lnTo>
                <a:lnTo>
                  <a:pt x="8654" y="10147"/>
                </a:lnTo>
                <a:lnTo>
                  <a:pt x="8325" y="10197"/>
                </a:lnTo>
                <a:cubicBezTo>
                  <a:pt x="8144" y="10224"/>
                  <a:pt x="7765" y="10296"/>
                  <a:pt x="7483" y="10363"/>
                </a:cubicBezTo>
                <a:lnTo>
                  <a:pt x="6969" y="10489"/>
                </a:lnTo>
                <a:lnTo>
                  <a:pt x="6969" y="10811"/>
                </a:lnTo>
                <a:lnTo>
                  <a:pt x="6969" y="11133"/>
                </a:lnTo>
                <a:lnTo>
                  <a:pt x="7135" y="11088"/>
                </a:lnTo>
                <a:cubicBezTo>
                  <a:pt x="7782" y="10912"/>
                  <a:pt x="8339" y="10821"/>
                  <a:pt x="8374" y="10886"/>
                </a:cubicBezTo>
                <a:cubicBezTo>
                  <a:pt x="8409" y="10951"/>
                  <a:pt x="8265" y="11460"/>
                  <a:pt x="7996" y="12220"/>
                </a:cubicBezTo>
                <a:lnTo>
                  <a:pt x="7939" y="12386"/>
                </a:lnTo>
                <a:lnTo>
                  <a:pt x="8352" y="12547"/>
                </a:lnTo>
                <a:lnTo>
                  <a:pt x="8765" y="12708"/>
                </a:lnTo>
                <a:lnTo>
                  <a:pt x="8879" y="12496"/>
                </a:lnTo>
                <a:lnTo>
                  <a:pt x="8991" y="12285"/>
                </a:lnTo>
                <a:lnTo>
                  <a:pt x="9232" y="12391"/>
                </a:lnTo>
                <a:cubicBezTo>
                  <a:pt x="9496" y="12503"/>
                  <a:pt x="9567" y="12582"/>
                  <a:pt x="9504" y="12698"/>
                </a:cubicBezTo>
                <a:cubicBezTo>
                  <a:pt x="9436" y="12824"/>
                  <a:pt x="8491" y="13382"/>
                  <a:pt x="7909" y="13639"/>
                </a:cubicBezTo>
                <a:cubicBezTo>
                  <a:pt x="7606" y="13773"/>
                  <a:pt x="7358" y="13901"/>
                  <a:pt x="7358" y="13925"/>
                </a:cubicBezTo>
                <a:cubicBezTo>
                  <a:pt x="7358" y="13950"/>
                  <a:pt x="7393" y="14124"/>
                  <a:pt x="7437" y="14308"/>
                </a:cubicBezTo>
                <a:cubicBezTo>
                  <a:pt x="7512" y="14623"/>
                  <a:pt x="7524" y="14640"/>
                  <a:pt x="7640" y="14605"/>
                </a:cubicBezTo>
                <a:cubicBezTo>
                  <a:pt x="7708" y="14584"/>
                  <a:pt x="7991" y="14499"/>
                  <a:pt x="8268" y="14418"/>
                </a:cubicBezTo>
                <a:cubicBezTo>
                  <a:pt x="9133" y="14167"/>
                  <a:pt x="9943" y="13785"/>
                  <a:pt x="10558" y="13337"/>
                </a:cubicBezTo>
                <a:cubicBezTo>
                  <a:pt x="10666" y="13258"/>
                  <a:pt x="10709" y="13283"/>
                  <a:pt x="11139" y="13689"/>
                </a:cubicBezTo>
                <a:cubicBezTo>
                  <a:pt x="11395" y="13930"/>
                  <a:pt x="11709" y="14240"/>
                  <a:pt x="11838" y="14378"/>
                </a:cubicBezTo>
                <a:lnTo>
                  <a:pt x="12071" y="14630"/>
                </a:lnTo>
                <a:lnTo>
                  <a:pt x="12397" y="14026"/>
                </a:lnTo>
                <a:lnTo>
                  <a:pt x="12723" y="13422"/>
                </a:lnTo>
                <a:lnTo>
                  <a:pt x="12397" y="13146"/>
                </a:lnTo>
                <a:cubicBezTo>
                  <a:pt x="12217" y="12993"/>
                  <a:pt x="11963" y="12790"/>
                  <a:pt x="11835" y="12698"/>
                </a:cubicBezTo>
                <a:cubicBezTo>
                  <a:pt x="11476" y="12439"/>
                  <a:pt x="11475" y="12429"/>
                  <a:pt x="11723" y="11978"/>
                </a:cubicBezTo>
                <a:cubicBezTo>
                  <a:pt x="11843" y="11762"/>
                  <a:pt x="11985" y="11444"/>
                  <a:pt x="12039" y="11274"/>
                </a:cubicBezTo>
                <a:cubicBezTo>
                  <a:pt x="12131" y="10982"/>
                  <a:pt x="12145" y="10966"/>
                  <a:pt x="12278" y="11002"/>
                </a:cubicBezTo>
                <a:cubicBezTo>
                  <a:pt x="12355" y="11023"/>
                  <a:pt x="12522" y="11059"/>
                  <a:pt x="12650" y="11083"/>
                </a:cubicBezTo>
                <a:cubicBezTo>
                  <a:pt x="12778" y="11107"/>
                  <a:pt x="12914" y="11144"/>
                  <a:pt x="12951" y="11163"/>
                </a:cubicBezTo>
                <a:cubicBezTo>
                  <a:pt x="13079" y="11229"/>
                  <a:pt x="13035" y="10783"/>
                  <a:pt x="12881" y="10434"/>
                </a:cubicBezTo>
                <a:lnTo>
                  <a:pt x="12742" y="10122"/>
                </a:lnTo>
                <a:lnTo>
                  <a:pt x="12921" y="9463"/>
                </a:lnTo>
                <a:cubicBezTo>
                  <a:pt x="13020" y="9100"/>
                  <a:pt x="13097" y="8791"/>
                  <a:pt x="13090" y="8778"/>
                </a:cubicBezTo>
                <a:cubicBezTo>
                  <a:pt x="13083" y="8766"/>
                  <a:pt x="12941" y="8725"/>
                  <a:pt x="12775" y="8683"/>
                </a:cubicBezTo>
                <a:cubicBezTo>
                  <a:pt x="12366" y="8578"/>
                  <a:pt x="11956" y="8396"/>
                  <a:pt x="11878" y="8290"/>
                </a:cubicBezTo>
                <a:cubicBezTo>
                  <a:pt x="11810" y="8198"/>
                  <a:pt x="11869" y="8112"/>
                  <a:pt x="12718" y="7027"/>
                </a:cubicBezTo>
                <a:lnTo>
                  <a:pt x="13022" y="6635"/>
                </a:lnTo>
                <a:lnTo>
                  <a:pt x="12894" y="6454"/>
                </a:lnTo>
                <a:cubicBezTo>
                  <a:pt x="12824" y="6353"/>
                  <a:pt x="12715" y="6184"/>
                  <a:pt x="12653" y="6082"/>
                </a:cubicBezTo>
                <a:lnTo>
                  <a:pt x="12541" y="5895"/>
                </a:lnTo>
                <a:lnTo>
                  <a:pt x="12737" y="5443"/>
                </a:lnTo>
                <a:cubicBezTo>
                  <a:pt x="12855" y="5171"/>
                  <a:pt x="12995" y="4943"/>
                  <a:pt x="13084" y="4869"/>
                </a:cubicBezTo>
                <a:lnTo>
                  <a:pt x="13231" y="4748"/>
                </a:lnTo>
                <a:lnTo>
                  <a:pt x="12897" y="4341"/>
                </a:lnTo>
                <a:cubicBezTo>
                  <a:pt x="12712" y="4117"/>
                  <a:pt x="12536" y="3933"/>
                  <a:pt x="12506" y="3933"/>
                </a:cubicBezTo>
                <a:cubicBezTo>
                  <a:pt x="12476" y="3933"/>
                  <a:pt x="12359" y="4048"/>
                  <a:pt x="12242" y="4185"/>
                </a:cubicBezTo>
                <a:cubicBezTo>
                  <a:pt x="12070" y="4388"/>
                  <a:pt x="11992" y="4435"/>
                  <a:pt x="11824" y="4436"/>
                </a:cubicBezTo>
                <a:cubicBezTo>
                  <a:pt x="11530" y="4439"/>
                  <a:pt x="11468" y="4358"/>
                  <a:pt x="11468" y="3974"/>
                </a:cubicBezTo>
                <a:cubicBezTo>
                  <a:pt x="11468" y="3611"/>
                  <a:pt x="11491" y="3636"/>
                  <a:pt x="10982" y="3470"/>
                </a:cubicBezTo>
                <a:cubicBezTo>
                  <a:pt x="10790" y="3408"/>
                  <a:pt x="10594" y="3340"/>
                  <a:pt x="10544" y="3319"/>
                </a:cubicBezTo>
                <a:close/>
                <a:moveTo>
                  <a:pt x="15309" y="4582"/>
                </a:moveTo>
                <a:lnTo>
                  <a:pt x="15116" y="5010"/>
                </a:lnTo>
                <a:cubicBezTo>
                  <a:pt x="15011" y="5245"/>
                  <a:pt x="14815" y="5703"/>
                  <a:pt x="14682" y="6026"/>
                </a:cubicBezTo>
                <a:cubicBezTo>
                  <a:pt x="14403" y="6704"/>
                  <a:pt x="14382" y="6584"/>
                  <a:pt x="14896" y="7188"/>
                </a:cubicBezTo>
                <a:lnTo>
                  <a:pt x="15190" y="7531"/>
                </a:lnTo>
                <a:lnTo>
                  <a:pt x="15165" y="7843"/>
                </a:lnTo>
                <a:lnTo>
                  <a:pt x="15144" y="8149"/>
                </a:lnTo>
                <a:lnTo>
                  <a:pt x="15505" y="8275"/>
                </a:lnTo>
                <a:cubicBezTo>
                  <a:pt x="16151" y="8494"/>
                  <a:pt x="16431" y="8611"/>
                  <a:pt x="16453" y="8678"/>
                </a:cubicBezTo>
                <a:cubicBezTo>
                  <a:pt x="16465" y="8714"/>
                  <a:pt x="16410" y="8790"/>
                  <a:pt x="16334" y="8849"/>
                </a:cubicBezTo>
                <a:cubicBezTo>
                  <a:pt x="16138" y="9000"/>
                  <a:pt x="15179" y="9441"/>
                  <a:pt x="14907" y="9503"/>
                </a:cubicBezTo>
                <a:lnTo>
                  <a:pt x="14679" y="9553"/>
                </a:lnTo>
                <a:lnTo>
                  <a:pt x="14706" y="9815"/>
                </a:lnTo>
                <a:cubicBezTo>
                  <a:pt x="14720" y="9958"/>
                  <a:pt x="14745" y="10102"/>
                  <a:pt x="14763" y="10137"/>
                </a:cubicBezTo>
                <a:cubicBezTo>
                  <a:pt x="14800" y="10207"/>
                  <a:pt x="15522" y="10102"/>
                  <a:pt x="16268" y="9915"/>
                </a:cubicBezTo>
                <a:cubicBezTo>
                  <a:pt x="16744" y="9796"/>
                  <a:pt x="16745" y="9797"/>
                  <a:pt x="16828" y="9951"/>
                </a:cubicBezTo>
                <a:cubicBezTo>
                  <a:pt x="16948" y="10172"/>
                  <a:pt x="16886" y="10269"/>
                  <a:pt x="16401" y="10620"/>
                </a:cubicBezTo>
                <a:cubicBezTo>
                  <a:pt x="15888" y="10991"/>
                  <a:pt x="15388" y="11225"/>
                  <a:pt x="14793" y="11380"/>
                </a:cubicBezTo>
                <a:cubicBezTo>
                  <a:pt x="14285" y="11512"/>
                  <a:pt x="14306" y="11480"/>
                  <a:pt x="14416" y="12013"/>
                </a:cubicBezTo>
                <a:cubicBezTo>
                  <a:pt x="14453" y="12196"/>
                  <a:pt x="14456" y="12198"/>
                  <a:pt x="14774" y="12154"/>
                </a:cubicBezTo>
                <a:cubicBezTo>
                  <a:pt x="15268" y="12086"/>
                  <a:pt x="16133" y="11849"/>
                  <a:pt x="16627" y="11646"/>
                </a:cubicBezTo>
                <a:cubicBezTo>
                  <a:pt x="16872" y="11545"/>
                  <a:pt x="17089" y="11456"/>
                  <a:pt x="17110" y="11450"/>
                </a:cubicBezTo>
                <a:cubicBezTo>
                  <a:pt x="17132" y="11444"/>
                  <a:pt x="17155" y="11525"/>
                  <a:pt x="17162" y="11631"/>
                </a:cubicBezTo>
                <a:cubicBezTo>
                  <a:pt x="17176" y="11850"/>
                  <a:pt x="17088" y="11971"/>
                  <a:pt x="16521" y="12532"/>
                </a:cubicBezTo>
                <a:cubicBezTo>
                  <a:pt x="15933" y="13113"/>
                  <a:pt x="15044" y="13611"/>
                  <a:pt x="14046" y="13915"/>
                </a:cubicBezTo>
                <a:cubicBezTo>
                  <a:pt x="13769" y="14000"/>
                  <a:pt x="13430" y="14120"/>
                  <a:pt x="13291" y="14182"/>
                </a:cubicBezTo>
                <a:cubicBezTo>
                  <a:pt x="12483" y="14544"/>
                  <a:pt x="11986" y="15588"/>
                  <a:pt x="12180" y="16527"/>
                </a:cubicBezTo>
                <a:cubicBezTo>
                  <a:pt x="12254" y="16884"/>
                  <a:pt x="12454" y="17272"/>
                  <a:pt x="12614" y="17367"/>
                </a:cubicBezTo>
                <a:cubicBezTo>
                  <a:pt x="12787" y="17468"/>
                  <a:pt x="13089" y="17403"/>
                  <a:pt x="13207" y="17241"/>
                </a:cubicBezTo>
                <a:cubicBezTo>
                  <a:pt x="13310" y="17099"/>
                  <a:pt x="13367" y="16755"/>
                  <a:pt x="13304" y="16647"/>
                </a:cubicBezTo>
                <a:cubicBezTo>
                  <a:pt x="13287" y="16617"/>
                  <a:pt x="13211" y="16565"/>
                  <a:pt x="13139" y="16537"/>
                </a:cubicBezTo>
                <a:cubicBezTo>
                  <a:pt x="13014" y="16488"/>
                  <a:pt x="13010" y="16497"/>
                  <a:pt x="13033" y="16662"/>
                </a:cubicBezTo>
                <a:cubicBezTo>
                  <a:pt x="13091" y="17094"/>
                  <a:pt x="12819" y="17296"/>
                  <a:pt x="12566" y="17010"/>
                </a:cubicBezTo>
                <a:cubicBezTo>
                  <a:pt x="12000" y="16371"/>
                  <a:pt x="12380" y="14779"/>
                  <a:pt x="13144" y="14590"/>
                </a:cubicBezTo>
                <a:cubicBezTo>
                  <a:pt x="13285" y="14555"/>
                  <a:pt x="13335" y="14583"/>
                  <a:pt x="13484" y="14771"/>
                </a:cubicBezTo>
                <a:cubicBezTo>
                  <a:pt x="13580" y="14892"/>
                  <a:pt x="13687" y="14991"/>
                  <a:pt x="13723" y="14992"/>
                </a:cubicBezTo>
                <a:cubicBezTo>
                  <a:pt x="13822" y="14994"/>
                  <a:pt x="13853" y="14720"/>
                  <a:pt x="13772" y="14554"/>
                </a:cubicBezTo>
                <a:cubicBezTo>
                  <a:pt x="13644" y="14294"/>
                  <a:pt x="13740" y="14258"/>
                  <a:pt x="14323" y="14338"/>
                </a:cubicBezTo>
                <a:cubicBezTo>
                  <a:pt x="14666" y="14385"/>
                  <a:pt x="15007" y="14385"/>
                  <a:pt x="15266" y="14343"/>
                </a:cubicBezTo>
                <a:cubicBezTo>
                  <a:pt x="15492" y="14306"/>
                  <a:pt x="15687" y="14309"/>
                  <a:pt x="15706" y="14343"/>
                </a:cubicBezTo>
                <a:cubicBezTo>
                  <a:pt x="15724" y="14377"/>
                  <a:pt x="15721" y="14523"/>
                  <a:pt x="15698" y="14675"/>
                </a:cubicBezTo>
                <a:cubicBezTo>
                  <a:pt x="15675" y="14826"/>
                  <a:pt x="15663" y="14957"/>
                  <a:pt x="15668" y="14962"/>
                </a:cubicBezTo>
                <a:cubicBezTo>
                  <a:pt x="16059" y="15392"/>
                  <a:pt x="16178" y="15638"/>
                  <a:pt x="16149" y="15968"/>
                </a:cubicBezTo>
                <a:cubicBezTo>
                  <a:pt x="16129" y="16189"/>
                  <a:pt x="16135" y="16201"/>
                  <a:pt x="16309" y="16295"/>
                </a:cubicBezTo>
                <a:cubicBezTo>
                  <a:pt x="16563" y="16432"/>
                  <a:pt x="17003" y="16420"/>
                  <a:pt x="17154" y="16270"/>
                </a:cubicBezTo>
                <a:cubicBezTo>
                  <a:pt x="17407" y="16019"/>
                  <a:pt x="17630" y="15116"/>
                  <a:pt x="17787" y="13704"/>
                </a:cubicBezTo>
                <a:cubicBezTo>
                  <a:pt x="17829" y="13329"/>
                  <a:pt x="17873" y="12818"/>
                  <a:pt x="17887" y="12572"/>
                </a:cubicBezTo>
                <a:cubicBezTo>
                  <a:pt x="17902" y="12326"/>
                  <a:pt x="17940" y="12088"/>
                  <a:pt x="17969" y="12044"/>
                </a:cubicBezTo>
                <a:cubicBezTo>
                  <a:pt x="18055" y="11912"/>
                  <a:pt x="18133" y="12023"/>
                  <a:pt x="18159" y="12315"/>
                </a:cubicBezTo>
                <a:cubicBezTo>
                  <a:pt x="18237" y="13202"/>
                  <a:pt x="18701" y="16029"/>
                  <a:pt x="18833" y="16421"/>
                </a:cubicBezTo>
                <a:cubicBezTo>
                  <a:pt x="18858" y="16496"/>
                  <a:pt x="18916" y="16453"/>
                  <a:pt x="19094" y="16230"/>
                </a:cubicBezTo>
                <a:cubicBezTo>
                  <a:pt x="19219" y="16072"/>
                  <a:pt x="19432" y="15841"/>
                  <a:pt x="19566" y="15717"/>
                </a:cubicBezTo>
                <a:lnTo>
                  <a:pt x="19811" y="15490"/>
                </a:lnTo>
                <a:lnTo>
                  <a:pt x="19482" y="14851"/>
                </a:lnTo>
                <a:cubicBezTo>
                  <a:pt x="19301" y="14499"/>
                  <a:pt x="19064" y="13960"/>
                  <a:pt x="18955" y="13654"/>
                </a:cubicBezTo>
                <a:cubicBezTo>
                  <a:pt x="18745" y="13060"/>
                  <a:pt x="18500" y="11996"/>
                  <a:pt x="18553" y="11903"/>
                </a:cubicBezTo>
                <a:cubicBezTo>
                  <a:pt x="18570" y="11872"/>
                  <a:pt x="18803" y="11743"/>
                  <a:pt x="19069" y="11616"/>
                </a:cubicBezTo>
                <a:cubicBezTo>
                  <a:pt x="19336" y="11489"/>
                  <a:pt x="19565" y="11375"/>
                  <a:pt x="19580" y="11359"/>
                </a:cubicBezTo>
                <a:cubicBezTo>
                  <a:pt x="19604" y="11334"/>
                  <a:pt x="19514" y="11070"/>
                  <a:pt x="19194" y="10232"/>
                </a:cubicBezTo>
                <a:cubicBezTo>
                  <a:pt x="19121" y="10042"/>
                  <a:pt x="19085" y="9886"/>
                  <a:pt x="19107" y="9860"/>
                </a:cubicBezTo>
                <a:cubicBezTo>
                  <a:pt x="19128" y="9836"/>
                  <a:pt x="19274" y="9880"/>
                  <a:pt x="19430" y="9961"/>
                </a:cubicBezTo>
                <a:cubicBezTo>
                  <a:pt x="19587" y="10042"/>
                  <a:pt x="19723" y="10112"/>
                  <a:pt x="19735" y="10112"/>
                </a:cubicBezTo>
                <a:cubicBezTo>
                  <a:pt x="19798" y="10112"/>
                  <a:pt x="19791" y="9703"/>
                  <a:pt x="19724" y="9528"/>
                </a:cubicBezTo>
                <a:cubicBezTo>
                  <a:pt x="19683" y="9422"/>
                  <a:pt x="19650" y="9301"/>
                  <a:pt x="19650" y="9261"/>
                </a:cubicBezTo>
                <a:cubicBezTo>
                  <a:pt x="19650" y="9222"/>
                  <a:pt x="19781" y="8965"/>
                  <a:pt x="19941" y="8688"/>
                </a:cubicBezTo>
                <a:cubicBezTo>
                  <a:pt x="20175" y="8283"/>
                  <a:pt x="20265" y="8175"/>
                  <a:pt x="20398" y="8134"/>
                </a:cubicBezTo>
                <a:cubicBezTo>
                  <a:pt x="20488" y="8107"/>
                  <a:pt x="20582" y="8064"/>
                  <a:pt x="20607" y="8039"/>
                </a:cubicBezTo>
                <a:cubicBezTo>
                  <a:pt x="20637" y="8008"/>
                  <a:pt x="20572" y="7761"/>
                  <a:pt x="20419" y="7309"/>
                </a:cubicBezTo>
                <a:cubicBezTo>
                  <a:pt x="20292" y="6934"/>
                  <a:pt x="20175" y="6601"/>
                  <a:pt x="20158" y="6570"/>
                </a:cubicBezTo>
                <a:cubicBezTo>
                  <a:pt x="20122" y="6501"/>
                  <a:pt x="19960" y="6625"/>
                  <a:pt x="19748" y="6882"/>
                </a:cubicBezTo>
                <a:lnTo>
                  <a:pt x="19593" y="7068"/>
                </a:lnTo>
                <a:lnTo>
                  <a:pt x="18944" y="6771"/>
                </a:lnTo>
                <a:cubicBezTo>
                  <a:pt x="18587" y="6608"/>
                  <a:pt x="18273" y="6439"/>
                  <a:pt x="18249" y="6394"/>
                </a:cubicBezTo>
                <a:cubicBezTo>
                  <a:pt x="18215" y="6331"/>
                  <a:pt x="18215" y="6211"/>
                  <a:pt x="18249" y="5900"/>
                </a:cubicBezTo>
                <a:cubicBezTo>
                  <a:pt x="18316" y="5279"/>
                  <a:pt x="18315" y="5266"/>
                  <a:pt x="18110" y="5141"/>
                </a:cubicBezTo>
                <a:cubicBezTo>
                  <a:pt x="18009" y="5079"/>
                  <a:pt x="17782" y="4933"/>
                  <a:pt x="17608" y="4814"/>
                </a:cubicBezTo>
                <a:lnTo>
                  <a:pt x="17292" y="4592"/>
                </a:lnTo>
                <a:lnTo>
                  <a:pt x="17230" y="5211"/>
                </a:lnTo>
                <a:cubicBezTo>
                  <a:pt x="17196" y="5551"/>
                  <a:pt x="17151" y="5861"/>
                  <a:pt x="17129" y="5900"/>
                </a:cubicBezTo>
                <a:cubicBezTo>
                  <a:pt x="17087" y="5978"/>
                  <a:pt x="15829" y="5548"/>
                  <a:pt x="15747" y="5428"/>
                </a:cubicBezTo>
                <a:cubicBezTo>
                  <a:pt x="15714" y="5379"/>
                  <a:pt x="15709" y="5306"/>
                  <a:pt x="15736" y="5176"/>
                </a:cubicBezTo>
                <a:cubicBezTo>
                  <a:pt x="15757" y="5075"/>
                  <a:pt x="15770" y="4983"/>
                  <a:pt x="15763" y="4970"/>
                </a:cubicBezTo>
                <a:cubicBezTo>
                  <a:pt x="15756" y="4957"/>
                  <a:pt x="15651" y="4863"/>
                  <a:pt x="15529" y="4763"/>
                </a:cubicBezTo>
                <a:lnTo>
                  <a:pt x="15309" y="4582"/>
                </a:lnTo>
                <a:close/>
                <a:moveTo>
                  <a:pt x="3807" y="4723"/>
                </a:moveTo>
                <a:cubicBezTo>
                  <a:pt x="3589" y="4723"/>
                  <a:pt x="3356" y="4743"/>
                  <a:pt x="3288" y="4768"/>
                </a:cubicBezTo>
                <a:cubicBezTo>
                  <a:pt x="3180" y="4808"/>
                  <a:pt x="3167" y="4840"/>
                  <a:pt x="3185" y="5005"/>
                </a:cubicBezTo>
                <a:cubicBezTo>
                  <a:pt x="3196" y="5108"/>
                  <a:pt x="3294" y="5962"/>
                  <a:pt x="3402" y="6907"/>
                </a:cubicBezTo>
                <a:cubicBezTo>
                  <a:pt x="3511" y="7852"/>
                  <a:pt x="3590" y="8671"/>
                  <a:pt x="3579" y="8723"/>
                </a:cubicBezTo>
                <a:cubicBezTo>
                  <a:pt x="3566" y="8787"/>
                  <a:pt x="3484" y="8819"/>
                  <a:pt x="3329" y="8819"/>
                </a:cubicBezTo>
                <a:cubicBezTo>
                  <a:pt x="3157" y="8819"/>
                  <a:pt x="3094" y="8845"/>
                  <a:pt x="3076" y="8929"/>
                </a:cubicBezTo>
                <a:cubicBezTo>
                  <a:pt x="3024" y="9183"/>
                  <a:pt x="2976" y="8916"/>
                  <a:pt x="2976" y="8376"/>
                </a:cubicBezTo>
                <a:cubicBezTo>
                  <a:pt x="2976" y="7884"/>
                  <a:pt x="2990" y="7755"/>
                  <a:pt x="3076" y="7480"/>
                </a:cubicBezTo>
                <a:cubicBezTo>
                  <a:pt x="3132" y="7304"/>
                  <a:pt x="3171" y="7147"/>
                  <a:pt x="3163" y="7133"/>
                </a:cubicBezTo>
                <a:cubicBezTo>
                  <a:pt x="3136" y="7085"/>
                  <a:pt x="2210" y="6449"/>
                  <a:pt x="2166" y="6449"/>
                </a:cubicBezTo>
                <a:cubicBezTo>
                  <a:pt x="2143" y="6449"/>
                  <a:pt x="2053" y="6590"/>
                  <a:pt x="1968" y="6761"/>
                </a:cubicBezTo>
                <a:cubicBezTo>
                  <a:pt x="1837" y="7024"/>
                  <a:pt x="1767" y="7095"/>
                  <a:pt x="1514" y="7224"/>
                </a:cubicBezTo>
                <a:cubicBezTo>
                  <a:pt x="1350" y="7308"/>
                  <a:pt x="1201" y="7358"/>
                  <a:pt x="1180" y="7334"/>
                </a:cubicBezTo>
                <a:cubicBezTo>
                  <a:pt x="1160" y="7311"/>
                  <a:pt x="1151" y="7073"/>
                  <a:pt x="1161" y="6801"/>
                </a:cubicBezTo>
                <a:lnTo>
                  <a:pt x="1180" y="6318"/>
                </a:lnTo>
                <a:lnTo>
                  <a:pt x="903" y="6273"/>
                </a:lnTo>
                <a:cubicBezTo>
                  <a:pt x="752" y="6248"/>
                  <a:pt x="523" y="6209"/>
                  <a:pt x="395" y="6187"/>
                </a:cubicBezTo>
                <a:lnTo>
                  <a:pt x="164" y="6147"/>
                </a:lnTo>
                <a:lnTo>
                  <a:pt x="162" y="8074"/>
                </a:lnTo>
                <a:cubicBezTo>
                  <a:pt x="160" y="9813"/>
                  <a:pt x="92" y="11651"/>
                  <a:pt x="4" y="12310"/>
                </a:cubicBezTo>
                <a:cubicBezTo>
                  <a:pt x="-12" y="12430"/>
                  <a:pt x="14" y="12508"/>
                  <a:pt x="129" y="12652"/>
                </a:cubicBezTo>
                <a:cubicBezTo>
                  <a:pt x="210" y="12755"/>
                  <a:pt x="298" y="12839"/>
                  <a:pt x="322" y="12839"/>
                </a:cubicBezTo>
                <a:cubicBezTo>
                  <a:pt x="346" y="12839"/>
                  <a:pt x="432" y="12531"/>
                  <a:pt x="515" y="12154"/>
                </a:cubicBezTo>
                <a:cubicBezTo>
                  <a:pt x="597" y="11777"/>
                  <a:pt x="681" y="11441"/>
                  <a:pt x="705" y="11405"/>
                </a:cubicBezTo>
                <a:cubicBezTo>
                  <a:pt x="786" y="11279"/>
                  <a:pt x="1772" y="12668"/>
                  <a:pt x="1772" y="12909"/>
                </a:cubicBezTo>
                <a:cubicBezTo>
                  <a:pt x="1772" y="13330"/>
                  <a:pt x="1416" y="15170"/>
                  <a:pt x="1085" y="16451"/>
                </a:cubicBezTo>
                <a:lnTo>
                  <a:pt x="868" y="17291"/>
                </a:lnTo>
                <a:lnTo>
                  <a:pt x="1020" y="17543"/>
                </a:lnTo>
                <a:cubicBezTo>
                  <a:pt x="1103" y="17679"/>
                  <a:pt x="1186" y="17793"/>
                  <a:pt x="1202" y="17794"/>
                </a:cubicBezTo>
                <a:cubicBezTo>
                  <a:pt x="1218" y="17796"/>
                  <a:pt x="1308" y="17578"/>
                  <a:pt x="1400" y="17311"/>
                </a:cubicBezTo>
                <a:cubicBezTo>
                  <a:pt x="2253" y="14861"/>
                  <a:pt x="2801" y="12252"/>
                  <a:pt x="2919" y="10092"/>
                </a:cubicBezTo>
                <a:cubicBezTo>
                  <a:pt x="2933" y="9825"/>
                  <a:pt x="2966" y="9579"/>
                  <a:pt x="2990" y="9543"/>
                </a:cubicBezTo>
                <a:cubicBezTo>
                  <a:pt x="3046" y="9458"/>
                  <a:pt x="3464" y="9695"/>
                  <a:pt x="3636" y="9910"/>
                </a:cubicBezTo>
                <a:lnTo>
                  <a:pt x="3766" y="10076"/>
                </a:lnTo>
                <a:lnTo>
                  <a:pt x="4098" y="12944"/>
                </a:lnTo>
                <a:cubicBezTo>
                  <a:pt x="4366" y="15266"/>
                  <a:pt x="4442" y="15824"/>
                  <a:pt x="4495" y="15842"/>
                </a:cubicBezTo>
                <a:cubicBezTo>
                  <a:pt x="4577" y="15872"/>
                  <a:pt x="4788" y="15667"/>
                  <a:pt x="5106" y="15254"/>
                </a:cubicBezTo>
                <a:cubicBezTo>
                  <a:pt x="5243" y="15075"/>
                  <a:pt x="5370" y="14944"/>
                  <a:pt x="5386" y="14962"/>
                </a:cubicBezTo>
                <a:cubicBezTo>
                  <a:pt x="5401" y="14980"/>
                  <a:pt x="5403" y="15111"/>
                  <a:pt x="5391" y="15249"/>
                </a:cubicBezTo>
                <a:cubicBezTo>
                  <a:pt x="5370" y="15488"/>
                  <a:pt x="5374" y="15495"/>
                  <a:pt x="5486" y="15495"/>
                </a:cubicBezTo>
                <a:cubicBezTo>
                  <a:pt x="5592" y="15495"/>
                  <a:pt x="5611" y="15463"/>
                  <a:pt x="5676" y="15128"/>
                </a:cubicBezTo>
                <a:cubicBezTo>
                  <a:pt x="5762" y="14685"/>
                  <a:pt x="5916" y="14472"/>
                  <a:pt x="6236" y="14353"/>
                </a:cubicBezTo>
                <a:cubicBezTo>
                  <a:pt x="6623" y="14209"/>
                  <a:pt x="7031" y="14496"/>
                  <a:pt x="7184" y="15022"/>
                </a:cubicBezTo>
                <a:cubicBezTo>
                  <a:pt x="7235" y="15198"/>
                  <a:pt x="7248" y="15356"/>
                  <a:pt x="7233" y="15641"/>
                </a:cubicBezTo>
                <a:cubicBezTo>
                  <a:pt x="7216" y="15967"/>
                  <a:pt x="7192" y="16063"/>
                  <a:pt x="7073" y="16265"/>
                </a:cubicBezTo>
                <a:cubicBezTo>
                  <a:pt x="6996" y="16396"/>
                  <a:pt x="6905" y="16501"/>
                  <a:pt x="6874" y="16501"/>
                </a:cubicBezTo>
                <a:cubicBezTo>
                  <a:pt x="6844" y="16501"/>
                  <a:pt x="6776" y="16397"/>
                  <a:pt x="6722" y="16270"/>
                </a:cubicBezTo>
                <a:cubicBezTo>
                  <a:pt x="6626" y="16043"/>
                  <a:pt x="6624" y="16043"/>
                  <a:pt x="6546" y="16174"/>
                </a:cubicBezTo>
                <a:cubicBezTo>
                  <a:pt x="6443" y="16346"/>
                  <a:pt x="6440" y="16689"/>
                  <a:pt x="6540" y="16788"/>
                </a:cubicBezTo>
                <a:cubicBezTo>
                  <a:pt x="6646" y="16894"/>
                  <a:pt x="6876" y="16882"/>
                  <a:pt x="6999" y="16763"/>
                </a:cubicBezTo>
                <a:cubicBezTo>
                  <a:pt x="7490" y="16290"/>
                  <a:pt x="7532" y="14885"/>
                  <a:pt x="7070" y="14383"/>
                </a:cubicBezTo>
                <a:cubicBezTo>
                  <a:pt x="6789" y="14078"/>
                  <a:pt x="6452" y="14005"/>
                  <a:pt x="6054" y="14157"/>
                </a:cubicBezTo>
                <a:cubicBezTo>
                  <a:pt x="5873" y="14226"/>
                  <a:pt x="5627" y="14361"/>
                  <a:pt x="5508" y="14459"/>
                </a:cubicBezTo>
                <a:cubicBezTo>
                  <a:pt x="5243" y="14675"/>
                  <a:pt x="5231" y="14675"/>
                  <a:pt x="5185" y="14474"/>
                </a:cubicBezTo>
                <a:cubicBezTo>
                  <a:pt x="5107" y="14138"/>
                  <a:pt x="4872" y="11526"/>
                  <a:pt x="4913" y="11450"/>
                </a:cubicBezTo>
                <a:cubicBezTo>
                  <a:pt x="4954" y="11373"/>
                  <a:pt x="5000" y="11438"/>
                  <a:pt x="5329" y="12008"/>
                </a:cubicBezTo>
                <a:cubicBezTo>
                  <a:pt x="5419" y="12165"/>
                  <a:pt x="5501" y="12278"/>
                  <a:pt x="5511" y="12260"/>
                </a:cubicBezTo>
                <a:cubicBezTo>
                  <a:pt x="5520" y="12242"/>
                  <a:pt x="5575" y="11853"/>
                  <a:pt x="5630" y="11400"/>
                </a:cubicBezTo>
                <a:cubicBezTo>
                  <a:pt x="5685" y="10946"/>
                  <a:pt x="5739" y="10526"/>
                  <a:pt x="5750" y="10464"/>
                </a:cubicBezTo>
                <a:cubicBezTo>
                  <a:pt x="5763" y="10382"/>
                  <a:pt x="5680" y="10264"/>
                  <a:pt x="5448" y="10031"/>
                </a:cubicBezTo>
                <a:cubicBezTo>
                  <a:pt x="5272" y="9855"/>
                  <a:pt x="5050" y="9648"/>
                  <a:pt x="4954" y="9573"/>
                </a:cubicBezTo>
                <a:cubicBezTo>
                  <a:pt x="4858" y="9499"/>
                  <a:pt x="4748" y="9389"/>
                  <a:pt x="4712" y="9327"/>
                </a:cubicBezTo>
                <a:cubicBezTo>
                  <a:pt x="4650" y="9221"/>
                  <a:pt x="4595" y="8729"/>
                  <a:pt x="4264" y="5352"/>
                </a:cubicBezTo>
                <a:lnTo>
                  <a:pt x="4204" y="4723"/>
                </a:lnTo>
                <a:lnTo>
                  <a:pt x="3807" y="4723"/>
                </a:lnTo>
                <a:close/>
                <a:moveTo>
                  <a:pt x="21009" y="4990"/>
                </a:moveTo>
                <a:lnTo>
                  <a:pt x="21017" y="5845"/>
                </a:lnTo>
                <a:lnTo>
                  <a:pt x="21025" y="6700"/>
                </a:lnTo>
                <a:lnTo>
                  <a:pt x="21036" y="5971"/>
                </a:lnTo>
                <a:cubicBezTo>
                  <a:pt x="21050" y="5158"/>
                  <a:pt x="21085" y="5038"/>
                  <a:pt x="21275" y="5116"/>
                </a:cubicBezTo>
                <a:cubicBezTo>
                  <a:pt x="21533" y="5221"/>
                  <a:pt x="21588" y="5730"/>
                  <a:pt x="21359" y="5890"/>
                </a:cubicBezTo>
                <a:lnTo>
                  <a:pt x="21251" y="5971"/>
                </a:lnTo>
                <a:lnTo>
                  <a:pt x="21365" y="6318"/>
                </a:lnTo>
                <a:cubicBezTo>
                  <a:pt x="21499" y="6722"/>
                  <a:pt x="21564" y="6732"/>
                  <a:pt x="21435" y="6328"/>
                </a:cubicBezTo>
                <a:lnTo>
                  <a:pt x="21351" y="6061"/>
                </a:lnTo>
                <a:lnTo>
                  <a:pt x="21452" y="5926"/>
                </a:lnTo>
                <a:cubicBezTo>
                  <a:pt x="21524" y="5829"/>
                  <a:pt x="21549" y="5725"/>
                  <a:pt x="21549" y="5558"/>
                </a:cubicBezTo>
                <a:cubicBezTo>
                  <a:pt x="21549" y="5197"/>
                  <a:pt x="21479" y="5083"/>
                  <a:pt x="21229" y="5035"/>
                </a:cubicBezTo>
                <a:lnTo>
                  <a:pt x="21009" y="4990"/>
                </a:lnTo>
                <a:close/>
                <a:moveTo>
                  <a:pt x="6774" y="5156"/>
                </a:moveTo>
                <a:cubicBezTo>
                  <a:pt x="6738" y="5156"/>
                  <a:pt x="6691" y="5238"/>
                  <a:pt x="6665" y="5342"/>
                </a:cubicBezTo>
                <a:cubicBezTo>
                  <a:pt x="6622" y="5518"/>
                  <a:pt x="6629" y="5546"/>
                  <a:pt x="6785" y="5785"/>
                </a:cubicBezTo>
                <a:cubicBezTo>
                  <a:pt x="6876" y="5925"/>
                  <a:pt x="7026" y="6196"/>
                  <a:pt x="7121" y="6383"/>
                </a:cubicBezTo>
                <a:lnTo>
                  <a:pt x="7295" y="6726"/>
                </a:lnTo>
                <a:lnTo>
                  <a:pt x="7483" y="6253"/>
                </a:lnTo>
                <a:cubicBezTo>
                  <a:pt x="7585" y="5993"/>
                  <a:pt x="7668" y="5756"/>
                  <a:pt x="7668" y="5724"/>
                </a:cubicBezTo>
                <a:cubicBezTo>
                  <a:pt x="7668" y="5629"/>
                  <a:pt x="6923" y="5156"/>
                  <a:pt x="6774" y="5156"/>
                </a:cubicBezTo>
                <a:close/>
                <a:moveTo>
                  <a:pt x="16518" y="18947"/>
                </a:moveTo>
                <a:lnTo>
                  <a:pt x="16491" y="19284"/>
                </a:lnTo>
                <a:cubicBezTo>
                  <a:pt x="16477" y="19471"/>
                  <a:pt x="16456" y="19682"/>
                  <a:pt x="16445" y="19752"/>
                </a:cubicBezTo>
                <a:cubicBezTo>
                  <a:pt x="16429" y="19854"/>
                  <a:pt x="16451" y="19877"/>
                  <a:pt x="16562" y="19877"/>
                </a:cubicBezTo>
                <a:cubicBezTo>
                  <a:pt x="16706" y="19877"/>
                  <a:pt x="16690" y="19927"/>
                  <a:pt x="16842" y="19032"/>
                </a:cubicBezTo>
                <a:cubicBezTo>
                  <a:pt x="16852" y="18970"/>
                  <a:pt x="16804" y="18947"/>
                  <a:pt x="16687" y="18947"/>
                </a:cubicBezTo>
                <a:lnTo>
                  <a:pt x="16518" y="18947"/>
                </a:lnTo>
                <a:close/>
                <a:moveTo>
                  <a:pt x="11857" y="18997"/>
                </a:moveTo>
                <a:lnTo>
                  <a:pt x="11857" y="20235"/>
                </a:lnTo>
                <a:lnTo>
                  <a:pt x="11857" y="21472"/>
                </a:lnTo>
                <a:lnTo>
                  <a:pt x="12199" y="21447"/>
                </a:lnTo>
                <a:cubicBezTo>
                  <a:pt x="12503" y="21425"/>
                  <a:pt x="12557" y="21398"/>
                  <a:pt x="12682" y="21221"/>
                </a:cubicBezTo>
                <a:cubicBezTo>
                  <a:pt x="12857" y="20974"/>
                  <a:pt x="12957" y="20424"/>
                  <a:pt x="12905" y="20008"/>
                </a:cubicBezTo>
                <a:cubicBezTo>
                  <a:pt x="12827" y="19384"/>
                  <a:pt x="12592" y="19086"/>
                  <a:pt x="12136" y="19032"/>
                </a:cubicBezTo>
                <a:lnTo>
                  <a:pt x="11857" y="18997"/>
                </a:lnTo>
                <a:close/>
                <a:moveTo>
                  <a:pt x="17828" y="18997"/>
                </a:moveTo>
                <a:lnTo>
                  <a:pt x="17534" y="19032"/>
                </a:lnTo>
                <a:cubicBezTo>
                  <a:pt x="17158" y="19077"/>
                  <a:pt x="17038" y="19223"/>
                  <a:pt x="17021" y="19656"/>
                </a:cubicBezTo>
                <a:cubicBezTo>
                  <a:pt x="17009" y="19941"/>
                  <a:pt x="17022" y="19981"/>
                  <a:pt x="17225" y="20325"/>
                </a:cubicBezTo>
                <a:cubicBezTo>
                  <a:pt x="17343" y="20526"/>
                  <a:pt x="17429" y="20713"/>
                  <a:pt x="17417" y="20748"/>
                </a:cubicBezTo>
                <a:cubicBezTo>
                  <a:pt x="17406" y="20782"/>
                  <a:pt x="17311" y="20813"/>
                  <a:pt x="17206" y="20813"/>
                </a:cubicBezTo>
                <a:lnTo>
                  <a:pt x="17013" y="20813"/>
                </a:lnTo>
                <a:lnTo>
                  <a:pt x="17013" y="21135"/>
                </a:lnTo>
                <a:lnTo>
                  <a:pt x="17013" y="21457"/>
                </a:lnTo>
                <a:lnTo>
                  <a:pt x="17314" y="21457"/>
                </a:lnTo>
                <a:cubicBezTo>
                  <a:pt x="17654" y="21456"/>
                  <a:pt x="17785" y="21365"/>
                  <a:pt x="17860" y="21075"/>
                </a:cubicBezTo>
                <a:cubicBezTo>
                  <a:pt x="17938" y="20775"/>
                  <a:pt x="17885" y="20541"/>
                  <a:pt x="17651" y="20144"/>
                </a:cubicBezTo>
                <a:cubicBezTo>
                  <a:pt x="17536" y="19948"/>
                  <a:pt x="17452" y="19761"/>
                  <a:pt x="17464" y="19726"/>
                </a:cubicBezTo>
                <a:cubicBezTo>
                  <a:pt x="17475" y="19692"/>
                  <a:pt x="17562" y="19661"/>
                  <a:pt x="17656" y="19661"/>
                </a:cubicBezTo>
                <a:lnTo>
                  <a:pt x="17828" y="19661"/>
                </a:lnTo>
                <a:lnTo>
                  <a:pt x="17828" y="19329"/>
                </a:lnTo>
                <a:lnTo>
                  <a:pt x="17828" y="18997"/>
                </a:lnTo>
                <a:close/>
                <a:moveTo>
                  <a:pt x="5323" y="19012"/>
                </a:moveTo>
                <a:lnTo>
                  <a:pt x="5147" y="19057"/>
                </a:lnTo>
                <a:cubicBezTo>
                  <a:pt x="4694" y="19175"/>
                  <a:pt x="4487" y="19545"/>
                  <a:pt x="4486" y="20225"/>
                </a:cubicBezTo>
                <a:cubicBezTo>
                  <a:pt x="4486" y="20793"/>
                  <a:pt x="4648" y="21243"/>
                  <a:pt x="4899" y="21382"/>
                </a:cubicBezTo>
                <a:cubicBezTo>
                  <a:pt x="4961" y="21416"/>
                  <a:pt x="5075" y="21449"/>
                  <a:pt x="5155" y="21452"/>
                </a:cubicBezTo>
                <a:cubicBezTo>
                  <a:pt x="5277" y="21457"/>
                  <a:pt x="5303" y="21431"/>
                  <a:pt x="5323" y="21281"/>
                </a:cubicBezTo>
                <a:cubicBezTo>
                  <a:pt x="5360" y="21011"/>
                  <a:pt x="5333" y="20951"/>
                  <a:pt x="5125" y="20823"/>
                </a:cubicBezTo>
                <a:cubicBezTo>
                  <a:pt x="5019" y="20758"/>
                  <a:pt x="4938" y="20672"/>
                  <a:pt x="4943" y="20632"/>
                </a:cubicBezTo>
                <a:cubicBezTo>
                  <a:pt x="4948" y="20593"/>
                  <a:pt x="5034" y="20546"/>
                  <a:pt x="5136" y="20526"/>
                </a:cubicBezTo>
                <a:cubicBezTo>
                  <a:pt x="5311" y="20492"/>
                  <a:pt x="5320" y="20479"/>
                  <a:pt x="5320" y="20275"/>
                </a:cubicBezTo>
                <a:cubicBezTo>
                  <a:pt x="5320" y="20075"/>
                  <a:pt x="5309" y="20054"/>
                  <a:pt x="5166" y="20033"/>
                </a:cubicBezTo>
                <a:cubicBezTo>
                  <a:pt x="5080" y="20021"/>
                  <a:pt x="4994" y="19982"/>
                  <a:pt x="4973" y="19943"/>
                </a:cubicBezTo>
                <a:cubicBezTo>
                  <a:pt x="4915" y="19837"/>
                  <a:pt x="5059" y="19661"/>
                  <a:pt x="5206" y="19661"/>
                </a:cubicBezTo>
                <a:cubicBezTo>
                  <a:pt x="5327" y="19661"/>
                  <a:pt x="5329" y="19658"/>
                  <a:pt x="5326" y="19339"/>
                </a:cubicBezTo>
                <a:lnTo>
                  <a:pt x="5323" y="19012"/>
                </a:lnTo>
                <a:close/>
                <a:moveTo>
                  <a:pt x="8211" y="19012"/>
                </a:moveTo>
                <a:cubicBezTo>
                  <a:pt x="8022" y="19012"/>
                  <a:pt x="7831" y="19169"/>
                  <a:pt x="7760" y="19485"/>
                </a:cubicBezTo>
                <a:cubicBezTo>
                  <a:pt x="7723" y="19650"/>
                  <a:pt x="7706" y="20007"/>
                  <a:pt x="7706" y="20592"/>
                </a:cubicBezTo>
                <a:lnTo>
                  <a:pt x="7706" y="21457"/>
                </a:lnTo>
                <a:lnTo>
                  <a:pt x="7901" y="21457"/>
                </a:lnTo>
                <a:lnTo>
                  <a:pt x="8094" y="21457"/>
                </a:lnTo>
                <a:lnTo>
                  <a:pt x="8094" y="21060"/>
                </a:lnTo>
                <a:cubicBezTo>
                  <a:pt x="8094" y="20771"/>
                  <a:pt x="8111" y="20652"/>
                  <a:pt x="8154" y="20622"/>
                </a:cubicBezTo>
                <a:cubicBezTo>
                  <a:pt x="8260" y="20547"/>
                  <a:pt x="8328" y="20739"/>
                  <a:pt x="8328" y="21110"/>
                </a:cubicBezTo>
                <a:lnTo>
                  <a:pt x="8328" y="21457"/>
                </a:lnTo>
                <a:lnTo>
                  <a:pt x="8521" y="21457"/>
                </a:lnTo>
                <a:lnTo>
                  <a:pt x="8713" y="21457"/>
                </a:lnTo>
                <a:lnTo>
                  <a:pt x="8713" y="21009"/>
                </a:lnTo>
                <a:cubicBezTo>
                  <a:pt x="8713" y="20726"/>
                  <a:pt x="8693" y="20502"/>
                  <a:pt x="8656" y="20406"/>
                </a:cubicBezTo>
                <a:cubicBezTo>
                  <a:pt x="8605" y="20270"/>
                  <a:pt x="8605" y="20222"/>
                  <a:pt x="8656" y="19993"/>
                </a:cubicBezTo>
                <a:cubicBezTo>
                  <a:pt x="8707" y="19767"/>
                  <a:pt x="8708" y="19706"/>
                  <a:pt x="8659" y="19490"/>
                </a:cubicBezTo>
                <a:cubicBezTo>
                  <a:pt x="8588" y="19173"/>
                  <a:pt x="8400" y="19012"/>
                  <a:pt x="8211" y="19012"/>
                </a:cubicBezTo>
                <a:close/>
                <a:moveTo>
                  <a:pt x="1965" y="19017"/>
                </a:moveTo>
                <a:lnTo>
                  <a:pt x="1965" y="19339"/>
                </a:lnTo>
                <a:cubicBezTo>
                  <a:pt x="1965" y="19628"/>
                  <a:pt x="1975" y="19661"/>
                  <a:pt x="2055" y="19661"/>
                </a:cubicBezTo>
                <a:cubicBezTo>
                  <a:pt x="2215" y="19661"/>
                  <a:pt x="2237" y="19786"/>
                  <a:pt x="2237" y="20647"/>
                </a:cubicBezTo>
                <a:lnTo>
                  <a:pt x="2237" y="21457"/>
                </a:lnTo>
                <a:lnTo>
                  <a:pt x="2414" y="21457"/>
                </a:lnTo>
                <a:cubicBezTo>
                  <a:pt x="2510" y="21457"/>
                  <a:pt x="2590" y="21452"/>
                  <a:pt x="2593" y="21442"/>
                </a:cubicBezTo>
                <a:cubicBezTo>
                  <a:pt x="2596" y="21432"/>
                  <a:pt x="2607" y="21036"/>
                  <a:pt x="2620" y="20562"/>
                </a:cubicBezTo>
                <a:lnTo>
                  <a:pt x="2645" y="19701"/>
                </a:lnTo>
                <a:lnTo>
                  <a:pt x="2750" y="19676"/>
                </a:lnTo>
                <a:cubicBezTo>
                  <a:pt x="2849" y="19655"/>
                  <a:pt x="2859" y="19628"/>
                  <a:pt x="2859" y="19334"/>
                </a:cubicBezTo>
                <a:lnTo>
                  <a:pt x="2859" y="19017"/>
                </a:lnTo>
                <a:lnTo>
                  <a:pt x="2414" y="19017"/>
                </a:lnTo>
                <a:lnTo>
                  <a:pt x="1965" y="19017"/>
                </a:lnTo>
                <a:close/>
                <a:moveTo>
                  <a:pt x="3131" y="19017"/>
                </a:moveTo>
                <a:lnTo>
                  <a:pt x="3131" y="20240"/>
                </a:lnTo>
                <a:lnTo>
                  <a:pt x="3131" y="21457"/>
                </a:lnTo>
                <a:lnTo>
                  <a:pt x="3321" y="21457"/>
                </a:lnTo>
                <a:lnTo>
                  <a:pt x="3514" y="21457"/>
                </a:lnTo>
                <a:lnTo>
                  <a:pt x="3525" y="21009"/>
                </a:lnTo>
                <a:cubicBezTo>
                  <a:pt x="3536" y="20563"/>
                  <a:pt x="3537" y="20562"/>
                  <a:pt x="3652" y="20562"/>
                </a:cubicBezTo>
                <a:cubicBezTo>
                  <a:pt x="3768" y="20562"/>
                  <a:pt x="3769" y="20563"/>
                  <a:pt x="3780" y="21009"/>
                </a:cubicBezTo>
                <a:lnTo>
                  <a:pt x="3794" y="21457"/>
                </a:lnTo>
                <a:lnTo>
                  <a:pt x="3984" y="21457"/>
                </a:lnTo>
                <a:lnTo>
                  <a:pt x="4177" y="21457"/>
                </a:lnTo>
                <a:lnTo>
                  <a:pt x="4177" y="20240"/>
                </a:lnTo>
                <a:lnTo>
                  <a:pt x="4177" y="19017"/>
                </a:lnTo>
                <a:lnTo>
                  <a:pt x="3984" y="19017"/>
                </a:lnTo>
                <a:lnTo>
                  <a:pt x="3794" y="19017"/>
                </a:lnTo>
                <a:lnTo>
                  <a:pt x="3780" y="19430"/>
                </a:lnTo>
                <a:cubicBezTo>
                  <a:pt x="3769" y="19836"/>
                  <a:pt x="3767" y="19842"/>
                  <a:pt x="3652" y="19842"/>
                </a:cubicBezTo>
                <a:cubicBezTo>
                  <a:pt x="3538" y="19842"/>
                  <a:pt x="3536" y="19836"/>
                  <a:pt x="3525" y="19430"/>
                </a:cubicBezTo>
                <a:lnTo>
                  <a:pt x="3514" y="19017"/>
                </a:lnTo>
                <a:lnTo>
                  <a:pt x="3321" y="19017"/>
                </a:lnTo>
                <a:lnTo>
                  <a:pt x="3131" y="19017"/>
                </a:lnTo>
                <a:close/>
                <a:moveTo>
                  <a:pt x="6763" y="19017"/>
                </a:moveTo>
                <a:cubicBezTo>
                  <a:pt x="6266" y="19017"/>
                  <a:pt x="5957" y="19775"/>
                  <a:pt x="6097" y="20652"/>
                </a:cubicBezTo>
                <a:cubicBezTo>
                  <a:pt x="6162" y="21056"/>
                  <a:pt x="6281" y="21288"/>
                  <a:pt x="6491" y="21427"/>
                </a:cubicBezTo>
                <a:cubicBezTo>
                  <a:pt x="6695" y="21562"/>
                  <a:pt x="6844" y="21550"/>
                  <a:pt x="7032" y="21392"/>
                </a:cubicBezTo>
                <a:cubicBezTo>
                  <a:pt x="7222" y="21232"/>
                  <a:pt x="7340" y="20945"/>
                  <a:pt x="7393" y="20516"/>
                </a:cubicBezTo>
                <a:cubicBezTo>
                  <a:pt x="7457" y="20000"/>
                  <a:pt x="7473" y="20023"/>
                  <a:pt x="7067" y="20023"/>
                </a:cubicBezTo>
                <a:lnTo>
                  <a:pt x="6698" y="20023"/>
                </a:lnTo>
                <a:lnTo>
                  <a:pt x="6698" y="20270"/>
                </a:lnTo>
                <a:cubicBezTo>
                  <a:pt x="6698" y="20496"/>
                  <a:pt x="6707" y="20516"/>
                  <a:pt x="6823" y="20536"/>
                </a:cubicBezTo>
                <a:cubicBezTo>
                  <a:pt x="6972" y="20563"/>
                  <a:pt x="6985" y="20678"/>
                  <a:pt x="6847" y="20768"/>
                </a:cubicBezTo>
                <a:cubicBezTo>
                  <a:pt x="6700" y="20864"/>
                  <a:pt x="6552" y="20765"/>
                  <a:pt x="6486" y="20526"/>
                </a:cubicBezTo>
                <a:cubicBezTo>
                  <a:pt x="6405" y="20237"/>
                  <a:pt x="6410" y="20138"/>
                  <a:pt x="6527" y="19882"/>
                </a:cubicBezTo>
                <a:cubicBezTo>
                  <a:pt x="6635" y="19645"/>
                  <a:pt x="6746" y="19606"/>
                  <a:pt x="6912" y="19747"/>
                </a:cubicBezTo>
                <a:cubicBezTo>
                  <a:pt x="7003" y="19823"/>
                  <a:pt x="7022" y="19809"/>
                  <a:pt x="7130" y="19611"/>
                </a:cubicBezTo>
                <a:cubicBezTo>
                  <a:pt x="7201" y="19478"/>
                  <a:pt x="7239" y="19356"/>
                  <a:pt x="7222" y="19304"/>
                </a:cubicBezTo>
                <a:cubicBezTo>
                  <a:pt x="7174" y="19160"/>
                  <a:pt x="6945" y="19017"/>
                  <a:pt x="6763" y="19017"/>
                </a:cubicBezTo>
                <a:close/>
                <a:moveTo>
                  <a:pt x="10612" y="19017"/>
                </a:moveTo>
                <a:cubicBezTo>
                  <a:pt x="10425" y="19017"/>
                  <a:pt x="10405" y="19149"/>
                  <a:pt x="10406" y="20335"/>
                </a:cubicBezTo>
                <a:lnTo>
                  <a:pt x="10406" y="21422"/>
                </a:lnTo>
                <a:lnTo>
                  <a:pt x="10585" y="21442"/>
                </a:lnTo>
                <a:lnTo>
                  <a:pt x="10764" y="21467"/>
                </a:lnTo>
                <a:lnTo>
                  <a:pt x="10778" y="21065"/>
                </a:lnTo>
                <a:cubicBezTo>
                  <a:pt x="10784" y="20845"/>
                  <a:pt x="10806" y="20662"/>
                  <a:pt x="10827" y="20657"/>
                </a:cubicBezTo>
                <a:cubicBezTo>
                  <a:pt x="10848" y="20653"/>
                  <a:pt x="10919" y="20819"/>
                  <a:pt x="10985" y="21025"/>
                </a:cubicBezTo>
                <a:cubicBezTo>
                  <a:pt x="11050" y="21230"/>
                  <a:pt x="11127" y="21426"/>
                  <a:pt x="11158" y="21462"/>
                </a:cubicBezTo>
                <a:cubicBezTo>
                  <a:pt x="11245" y="21563"/>
                  <a:pt x="11379" y="21542"/>
                  <a:pt x="11446" y="21417"/>
                </a:cubicBezTo>
                <a:cubicBezTo>
                  <a:pt x="11497" y="21324"/>
                  <a:pt x="11506" y="21103"/>
                  <a:pt x="11506" y="20159"/>
                </a:cubicBezTo>
                <a:lnTo>
                  <a:pt x="11506" y="19017"/>
                </a:lnTo>
                <a:lnTo>
                  <a:pt x="11313" y="19017"/>
                </a:lnTo>
                <a:lnTo>
                  <a:pt x="11118" y="19017"/>
                </a:lnTo>
                <a:lnTo>
                  <a:pt x="11118" y="19409"/>
                </a:lnTo>
                <a:cubicBezTo>
                  <a:pt x="11118" y="19624"/>
                  <a:pt x="11102" y="19819"/>
                  <a:pt x="11082" y="19842"/>
                </a:cubicBezTo>
                <a:cubicBezTo>
                  <a:pt x="11062" y="19865"/>
                  <a:pt x="10999" y="19729"/>
                  <a:pt x="10941" y="19540"/>
                </a:cubicBezTo>
                <a:cubicBezTo>
                  <a:pt x="10812" y="19121"/>
                  <a:pt x="10747" y="19017"/>
                  <a:pt x="10612" y="19017"/>
                </a:cubicBezTo>
                <a:close/>
                <a:moveTo>
                  <a:pt x="13538" y="19017"/>
                </a:moveTo>
                <a:cubicBezTo>
                  <a:pt x="13399" y="19017"/>
                  <a:pt x="13300" y="19161"/>
                  <a:pt x="13275" y="19399"/>
                </a:cubicBezTo>
                <a:cubicBezTo>
                  <a:pt x="13256" y="19573"/>
                  <a:pt x="13174" y="21145"/>
                  <a:pt x="13174" y="21336"/>
                </a:cubicBezTo>
                <a:cubicBezTo>
                  <a:pt x="13174" y="21432"/>
                  <a:pt x="13211" y="21457"/>
                  <a:pt x="13345" y="21457"/>
                </a:cubicBezTo>
                <a:cubicBezTo>
                  <a:pt x="13543" y="21457"/>
                  <a:pt x="13562" y="21395"/>
                  <a:pt x="13563" y="20728"/>
                </a:cubicBezTo>
                <a:cubicBezTo>
                  <a:pt x="13563" y="20044"/>
                  <a:pt x="13667" y="20124"/>
                  <a:pt x="13753" y="20874"/>
                </a:cubicBezTo>
                <a:cubicBezTo>
                  <a:pt x="13777" y="21084"/>
                  <a:pt x="13812" y="21316"/>
                  <a:pt x="13834" y="21392"/>
                </a:cubicBezTo>
                <a:cubicBezTo>
                  <a:pt x="13880" y="21551"/>
                  <a:pt x="13960" y="21569"/>
                  <a:pt x="14019" y="21437"/>
                </a:cubicBezTo>
                <a:cubicBezTo>
                  <a:pt x="14041" y="21387"/>
                  <a:pt x="14091" y="21111"/>
                  <a:pt x="14130" y="20823"/>
                </a:cubicBezTo>
                <a:cubicBezTo>
                  <a:pt x="14169" y="20535"/>
                  <a:pt x="14221" y="20304"/>
                  <a:pt x="14242" y="20305"/>
                </a:cubicBezTo>
                <a:cubicBezTo>
                  <a:pt x="14263" y="20306"/>
                  <a:pt x="14294" y="20566"/>
                  <a:pt x="14312" y="20884"/>
                </a:cubicBezTo>
                <a:lnTo>
                  <a:pt x="14345" y="21457"/>
                </a:lnTo>
                <a:lnTo>
                  <a:pt x="14516" y="21457"/>
                </a:lnTo>
                <a:cubicBezTo>
                  <a:pt x="14717" y="21457"/>
                  <a:pt x="14708" y="21540"/>
                  <a:pt x="14644" y="20214"/>
                </a:cubicBezTo>
                <a:cubicBezTo>
                  <a:pt x="14594" y="19181"/>
                  <a:pt x="14555" y="19015"/>
                  <a:pt x="14348" y="19017"/>
                </a:cubicBezTo>
                <a:cubicBezTo>
                  <a:pt x="14146" y="19019"/>
                  <a:pt x="14110" y="19078"/>
                  <a:pt x="14033" y="19560"/>
                </a:cubicBezTo>
                <a:cubicBezTo>
                  <a:pt x="13995" y="19794"/>
                  <a:pt x="13949" y="19980"/>
                  <a:pt x="13929" y="19973"/>
                </a:cubicBezTo>
                <a:cubicBezTo>
                  <a:pt x="13910" y="19965"/>
                  <a:pt x="13870" y="19785"/>
                  <a:pt x="13842" y="19575"/>
                </a:cubicBezTo>
                <a:cubicBezTo>
                  <a:pt x="13784" y="19139"/>
                  <a:pt x="13716" y="19017"/>
                  <a:pt x="13538" y="19017"/>
                </a:cubicBezTo>
                <a:close/>
                <a:moveTo>
                  <a:pt x="9610" y="19032"/>
                </a:moveTo>
                <a:cubicBezTo>
                  <a:pt x="9499" y="19016"/>
                  <a:pt x="9381" y="19043"/>
                  <a:pt x="9303" y="19118"/>
                </a:cubicBezTo>
                <a:cubicBezTo>
                  <a:pt x="9102" y="19310"/>
                  <a:pt x="9050" y="19584"/>
                  <a:pt x="9031" y="20577"/>
                </a:cubicBezTo>
                <a:lnTo>
                  <a:pt x="9015" y="21457"/>
                </a:lnTo>
                <a:lnTo>
                  <a:pt x="9211" y="21457"/>
                </a:lnTo>
                <a:lnTo>
                  <a:pt x="9409" y="21457"/>
                </a:lnTo>
                <a:lnTo>
                  <a:pt x="9420" y="21080"/>
                </a:lnTo>
                <a:cubicBezTo>
                  <a:pt x="9431" y="20714"/>
                  <a:pt x="9434" y="20703"/>
                  <a:pt x="9547" y="20703"/>
                </a:cubicBezTo>
                <a:cubicBezTo>
                  <a:pt x="9660" y="20703"/>
                  <a:pt x="9664" y="20714"/>
                  <a:pt x="9675" y="21080"/>
                </a:cubicBezTo>
                <a:lnTo>
                  <a:pt x="9689" y="21457"/>
                </a:lnTo>
                <a:lnTo>
                  <a:pt x="9879" y="21457"/>
                </a:lnTo>
                <a:lnTo>
                  <a:pt x="10072" y="21457"/>
                </a:lnTo>
                <a:lnTo>
                  <a:pt x="10072" y="20632"/>
                </a:lnTo>
                <a:cubicBezTo>
                  <a:pt x="10072" y="19754"/>
                  <a:pt x="10032" y="19447"/>
                  <a:pt x="9884" y="19203"/>
                </a:cubicBezTo>
                <a:cubicBezTo>
                  <a:pt x="9827" y="19108"/>
                  <a:pt x="9721" y="19049"/>
                  <a:pt x="9610" y="19032"/>
                </a:cubicBezTo>
                <a:close/>
                <a:moveTo>
                  <a:pt x="15413" y="19032"/>
                </a:moveTo>
                <a:cubicBezTo>
                  <a:pt x="15253" y="19069"/>
                  <a:pt x="15107" y="19225"/>
                  <a:pt x="15043" y="19485"/>
                </a:cubicBezTo>
                <a:cubicBezTo>
                  <a:pt x="15016" y="19595"/>
                  <a:pt x="14997" y="20031"/>
                  <a:pt x="14997" y="20562"/>
                </a:cubicBezTo>
                <a:lnTo>
                  <a:pt x="14997" y="21457"/>
                </a:lnTo>
                <a:lnTo>
                  <a:pt x="15168" y="21457"/>
                </a:lnTo>
                <a:lnTo>
                  <a:pt x="15342" y="21457"/>
                </a:lnTo>
                <a:lnTo>
                  <a:pt x="15353" y="21080"/>
                </a:lnTo>
                <a:cubicBezTo>
                  <a:pt x="15364" y="20714"/>
                  <a:pt x="15367" y="20703"/>
                  <a:pt x="15480" y="20703"/>
                </a:cubicBezTo>
                <a:cubicBezTo>
                  <a:pt x="15593" y="20703"/>
                  <a:pt x="15600" y="20714"/>
                  <a:pt x="15611" y="21080"/>
                </a:cubicBezTo>
                <a:lnTo>
                  <a:pt x="15622" y="21457"/>
                </a:lnTo>
                <a:lnTo>
                  <a:pt x="15817" y="21457"/>
                </a:lnTo>
                <a:lnTo>
                  <a:pt x="16010" y="21457"/>
                </a:lnTo>
                <a:lnTo>
                  <a:pt x="15999" y="20491"/>
                </a:lnTo>
                <a:lnTo>
                  <a:pt x="15986" y="19520"/>
                </a:lnTo>
                <a:lnTo>
                  <a:pt x="15864" y="19294"/>
                </a:lnTo>
                <a:cubicBezTo>
                  <a:pt x="15746" y="19076"/>
                  <a:pt x="15572" y="18995"/>
                  <a:pt x="15413" y="190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2012-10-29-140a7bd260-3973-45cb-bf52-9d406b3e996e.jpg"/>
          <p:cNvPicPr>
            <a:picLocks noChangeAspect="1"/>
          </p:cNvPicPr>
          <p:nvPr/>
        </p:nvPicPr>
        <p:blipFill>
          <a:blip r:embed="rId8">
            <a:alphaModFix amt="60000"/>
            <a:extLst/>
          </a:blip>
          <a:stretch>
            <a:fillRect/>
          </a:stretch>
        </p:blipFill>
        <p:spPr>
          <a:xfrm>
            <a:off x="14067493" y="9176336"/>
            <a:ext cx="2027272" cy="202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3d5c2470.jpg"/>
          <p:cNvPicPr>
            <a:picLocks noChangeAspect="1"/>
          </p:cNvPicPr>
          <p:nvPr/>
        </p:nvPicPr>
        <p:blipFill>
          <a:blip r:embed="rId9">
            <a:alphaModFix amt="60000"/>
            <a:extLst/>
          </a:blip>
          <a:srcRect l="5254" t="26481" r="6166" b="32736"/>
          <a:stretch>
            <a:fillRect/>
          </a:stretch>
        </p:blipFill>
        <p:spPr>
          <a:xfrm>
            <a:off x="-2110683" y="11756770"/>
            <a:ext cx="3756464" cy="831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19766" extrusionOk="0">
                <a:moveTo>
                  <a:pt x="3853" y="28"/>
                </a:moveTo>
                <a:cubicBezTo>
                  <a:pt x="3685" y="62"/>
                  <a:pt x="3490" y="132"/>
                  <a:pt x="3250" y="226"/>
                </a:cubicBezTo>
                <a:cubicBezTo>
                  <a:pt x="2655" y="458"/>
                  <a:pt x="2118" y="858"/>
                  <a:pt x="2056" y="1113"/>
                </a:cubicBezTo>
                <a:cubicBezTo>
                  <a:pt x="1995" y="1369"/>
                  <a:pt x="1836" y="1576"/>
                  <a:pt x="1704" y="1576"/>
                </a:cubicBezTo>
                <a:cubicBezTo>
                  <a:pt x="1399" y="1576"/>
                  <a:pt x="618" y="3958"/>
                  <a:pt x="294" y="5880"/>
                </a:cubicBezTo>
                <a:cubicBezTo>
                  <a:pt x="114" y="6945"/>
                  <a:pt x="37" y="8095"/>
                  <a:pt x="12" y="10033"/>
                </a:cubicBezTo>
                <a:cubicBezTo>
                  <a:pt x="4" y="10666"/>
                  <a:pt x="-2" y="11153"/>
                  <a:pt x="0" y="11553"/>
                </a:cubicBezTo>
                <a:cubicBezTo>
                  <a:pt x="7" y="12755"/>
                  <a:pt x="82" y="13166"/>
                  <a:pt x="335" y="14272"/>
                </a:cubicBezTo>
                <a:cubicBezTo>
                  <a:pt x="900" y="16742"/>
                  <a:pt x="1688" y="18511"/>
                  <a:pt x="2537" y="19218"/>
                </a:cubicBezTo>
                <a:cubicBezTo>
                  <a:pt x="5302" y="21523"/>
                  <a:pt x="7921" y="16261"/>
                  <a:pt x="7699" y="8854"/>
                </a:cubicBezTo>
                <a:cubicBezTo>
                  <a:pt x="7661" y="7578"/>
                  <a:pt x="7588" y="7093"/>
                  <a:pt x="7387" y="6777"/>
                </a:cubicBezTo>
                <a:cubicBezTo>
                  <a:pt x="7174" y="6441"/>
                  <a:pt x="7148" y="6250"/>
                  <a:pt x="7250" y="5739"/>
                </a:cubicBezTo>
                <a:cubicBezTo>
                  <a:pt x="7392" y="5031"/>
                  <a:pt x="7312" y="4190"/>
                  <a:pt x="7102" y="4190"/>
                </a:cubicBezTo>
                <a:cubicBezTo>
                  <a:pt x="7026" y="4190"/>
                  <a:pt x="6905" y="3904"/>
                  <a:pt x="6834" y="3549"/>
                </a:cubicBezTo>
                <a:cubicBezTo>
                  <a:pt x="6628" y="2523"/>
                  <a:pt x="6150" y="1686"/>
                  <a:pt x="5208" y="707"/>
                </a:cubicBezTo>
                <a:cubicBezTo>
                  <a:pt x="4625" y="102"/>
                  <a:pt x="4357" y="-77"/>
                  <a:pt x="3853" y="28"/>
                </a:cubicBezTo>
                <a:close/>
                <a:moveTo>
                  <a:pt x="20491" y="386"/>
                </a:moveTo>
                <a:cubicBezTo>
                  <a:pt x="20384" y="389"/>
                  <a:pt x="20264" y="555"/>
                  <a:pt x="20054" y="887"/>
                </a:cubicBezTo>
                <a:cubicBezTo>
                  <a:pt x="19581" y="1636"/>
                  <a:pt x="17842" y="1821"/>
                  <a:pt x="17629" y="1141"/>
                </a:cubicBezTo>
                <a:cubicBezTo>
                  <a:pt x="17391" y="382"/>
                  <a:pt x="16883" y="251"/>
                  <a:pt x="16677" y="896"/>
                </a:cubicBezTo>
                <a:cubicBezTo>
                  <a:pt x="16563" y="1256"/>
                  <a:pt x="16374" y="1549"/>
                  <a:pt x="16258" y="1557"/>
                </a:cubicBezTo>
                <a:cubicBezTo>
                  <a:pt x="16062" y="1570"/>
                  <a:pt x="16047" y="1892"/>
                  <a:pt x="16031" y="6352"/>
                </a:cubicBezTo>
                <a:lnTo>
                  <a:pt x="16015" y="11138"/>
                </a:lnTo>
                <a:lnTo>
                  <a:pt x="16452" y="11270"/>
                </a:lnTo>
                <a:cubicBezTo>
                  <a:pt x="17042" y="11448"/>
                  <a:pt x="18059" y="10489"/>
                  <a:pt x="18421" y="9420"/>
                </a:cubicBezTo>
                <a:cubicBezTo>
                  <a:pt x="18655" y="8730"/>
                  <a:pt x="18772" y="8645"/>
                  <a:pt x="18988" y="8986"/>
                </a:cubicBezTo>
                <a:cubicBezTo>
                  <a:pt x="19138" y="9222"/>
                  <a:pt x="19262" y="9571"/>
                  <a:pt x="19262" y="9769"/>
                </a:cubicBezTo>
                <a:cubicBezTo>
                  <a:pt x="19262" y="10296"/>
                  <a:pt x="19880" y="11108"/>
                  <a:pt x="20366" y="11213"/>
                </a:cubicBezTo>
                <a:cubicBezTo>
                  <a:pt x="21205" y="11396"/>
                  <a:pt x="21598" y="11205"/>
                  <a:pt x="21548" y="10638"/>
                </a:cubicBezTo>
                <a:cubicBezTo>
                  <a:pt x="21521" y="10337"/>
                  <a:pt x="21441" y="10144"/>
                  <a:pt x="21370" y="10213"/>
                </a:cubicBezTo>
                <a:cubicBezTo>
                  <a:pt x="21200" y="10376"/>
                  <a:pt x="20932" y="9445"/>
                  <a:pt x="21006" y="8948"/>
                </a:cubicBezTo>
                <a:cubicBezTo>
                  <a:pt x="21038" y="8735"/>
                  <a:pt x="21181" y="8561"/>
                  <a:pt x="21325" y="8561"/>
                </a:cubicBezTo>
                <a:cubicBezTo>
                  <a:pt x="21550" y="8561"/>
                  <a:pt x="21569" y="8443"/>
                  <a:pt x="21475" y="7711"/>
                </a:cubicBezTo>
                <a:cubicBezTo>
                  <a:pt x="21410" y="7212"/>
                  <a:pt x="21407" y="6762"/>
                  <a:pt x="21464" y="6616"/>
                </a:cubicBezTo>
                <a:cubicBezTo>
                  <a:pt x="21538" y="6425"/>
                  <a:pt x="21546" y="4851"/>
                  <a:pt x="21473" y="4851"/>
                </a:cubicBezTo>
                <a:cubicBezTo>
                  <a:pt x="21395" y="4851"/>
                  <a:pt x="21401" y="2992"/>
                  <a:pt x="21482" y="2369"/>
                </a:cubicBezTo>
                <a:cubicBezTo>
                  <a:pt x="21564" y="1732"/>
                  <a:pt x="21545" y="1576"/>
                  <a:pt x="21386" y="1576"/>
                </a:cubicBezTo>
                <a:cubicBezTo>
                  <a:pt x="21277" y="1576"/>
                  <a:pt x="21036" y="1254"/>
                  <a:pt x="20849" y="868"/>
                </a:cubicBezTo>
                <a:cubicBezTo>
                  <a:pt x="20692" y="544"/>
                  <a:pt x="20598" y="384"/>
                  <a:pt x="20491" y="386"/>
                </a:cubicBezTo>
                <a:close/>
                <a:moveTo>
                  <a:pt x="12128" y="415"/>
                </a:moveTo>
                <a:cubicBezTo>
                  <a:pt x="11933" y="477"/>
                  <a:pt x="11723" y="742"/>
                  <a:pt x="11584" y="1170"/>
                </a:cubicBezTo>
                <a:lnTo>
                  <a:pt x="11290" y="2067"/>
                </a:lnTo>
                <a:lnTo>
                  <a:pt x="10912" y="1141"/>
                </a:lnTo>
                <a:cubicBezTo>
                  <a:pt x="10586" y="343"/>
                  <a:pt x="10473" y="273"/>
                  <a:pt x="10129" y="669"/>
                </a:cubicBezTo>
                <a:cubicBezTo>
                  <a:pt x="9908" y="924"/>
                  <a:pt x="9562" y="1138"/>
                  <a:pt x="9359" y="1141"/>
                </a:cubicBezTo>
                <a:cubicBezTo>
                  <a:pt x="9062" y="1146"/>
                  <a:pt x="8966" y="1375"/>
                  <a:pt x="8860" y="2321"/>
                </a:cubicBezTo>
                <a:cubicBezTo>
                  <a:pt x="8679" y="3940"/>
                  <a:pt x="8830" y="4477"/>
                  <a:pt x="9300" y="3879"/>
                </a:cubicBezTo>
                <a:cubicBezTo>
                  <a:pt x="10059" y="2912"/>
                  <a:pt x="9882" y="5478"/>
                  <a:pt x="9070" y="7211"/>
                </a:cubicBezTo>
                <a:cubicBezTo>
                  <a:pt x="8769" y="7852"/>
                  <a:pt x="8765" y="8825"/>
                  <a:pt x="9061" y="9146"/>
                </a:cubicBezTo>
                <a:cubicBezTo>
                  <a:pt x="9250" y="9352"/>
                  <a:pt x="9266" y="9496"/>
                  <a:pt x="9156" y="10043"/>
                </a:cubicBezTo>
                <a:cubicBezTo>
                  <a:pt x="9084" y="10405"/>
                  <a:pt x="9054" y="10890"/>
                  <a:pt x="9088" y="11119"/>
                </a:cubicBezTo>
                <a:cubicBezTo>
                  <a:pt x="9165" y="11638"/>
                  <a:pt x="10380" y="11281"/>
                  <a:pt x="10661" y="10656"/>
                </a:cubicBezTo>
                <a:cubicBezTo>
                  <a:pt x="10825" y="10293"/>
                  <a:pt x="10898" y="10362"/>
                  <a:pt x="11005" y="10968"/>
                </a:cubicBezTo>
                <a:cubicBezTo>
                  <a:pt x="11127" y="11657"/>
                  <a:pt x="11178" y="11671"/>
                  <a:pt x="11488" y="11138"/>
                </a:cubicBezTo>
                <a:cubicBezTo>
                  <a:pt x="11962" y="10323"/>
                  <a:pt x="12086" y="10295"/>
                  <a:pt x="12178" y="10949"/>
                </a:cubicBezTo>
                <a:cubicBezTo>
                  <a:pt x="12242" y="11407"/>
                  <a:pt x="12354" y="11399"/>
                  <a:pt x="12784" y="10940"/>
                </a:cubicBezTo>
                <a:cubicBezTo>
                  <a:pt x="13229" y="10463"/>
                  <a:pt x="13336" y="10478"/>
                  <a:pt x="13478" y="11006"/>
                </a:cubicBezTo>
                <a:cubicBezTo>
                  <a:pt x="13710" y="11870"/>
                  <a:pt x="14513" y="11534"/>
                  <a:pt x="14696" y="10496"/>
                </a:cubicBezTo>
                <a:cubicBezTo>
                  <a:pt x="14790" y="9966"/>
                  <a:pt x="14837" y="8286"/>
                  <a:pt x="14837" y="5418"/>
                </a:cubicBezTo>
                <a:lnTo>
                  <a:pt x="14837" y="1141"/>
                </a:lnTo>
                <a:lnTo>
                  <a:pt x="13749" y="1141"/>
                </a:lnTo>
                <a:cubicBezTo>
                  <a:pt x="13150" y="1141"/>
                  <a:pt x="12628" y="1008"/>
                  <a:pt x="12590" y="849"/>
                </a:cubicBezTo>
                <a:cubicBezTo>
                  <a:pt x="12504" y="493"/>
                  <a:pt x="12323" y="353"/>
                  <a:pt x="12128" y="415"/>
                </a:cubicBezTo>
                <a:close/>
                <a:moveTo>
                  <a:pt x="11538" y="13592"/>
                </a:moveTo>
                <a:cubicBezTo>
                  <a:pt x="11489" y="13664"/>
                  <a:pt x="11445" y="13842"/>
                  <a:pt x="11417" y="14140"/>
                </a:cubicBezTo>
                <a:cubicBezTo>
                  <a:pt x="11369" y="14658"/>
                  <a:pt x="11324" y="14698"/>
                  <a:pt x="11231" y="14310"/>
                </a:cubicBezTo>
                <a:cubicBezTo>
                  <a:pt x="11016" y="13418"/>
                  <a:pt x="10730" y="13737"/>
                  <a:pt x="10614" y="14999"/>
                </a:cubicBezTo>
                <a:lnTo>
                  <a:pt x="10502" y="16197"/>
                </a:lnTo>
                <a:lnTo>
                  <a:pt x="10251" y="14904"/>
                </a:lnTo>
                <a:lnTo>
                  <a:pt x="10001" y="13611"/>
                </a:lnTo>
                <a:lnTo>
                  <a:pt x="9741" y="14621"/>
                </a:lnTo>
                <a:lnTo>
                  <a:pt x="9482" y="15631"/>
                </a:lnTo>
                <a:lnTo>
                  <a:pt x="9366" y="14715"/>
                </a:lnTo>
                <a:cubicBezTo>
                  <a:pt x="9301" y="14213"/>
                  <a:pt x="9149" y="13800"/>
                  <a:pt x="9031" y="13800"/>
                </a:cubicBezTo>
                <a:cubicBezTo>
                  <a:pt x="8844" y="13800"/>
                  <a:pt x="8827" y="13979"/>
                  <a:pt x="8890" y="15169"/>
                </a:cubicBezTo>
                <a:cubicBezTo>
                  <a:pt x="8930" y="15924"/>
                  <a:pt x="9027" y="17204"/>
                  <a:pt x="9108" y="18010"/>
                </a:cubicBezTo>
                <a:cubicBezTo>
                  <a:pt x="9280" y="19715"/>
                  <a:pt x="9344" y="19784"/>
                  <a:pt x="9703" y="18614"/>
                </a:cubicBezTo>
                <a:cubicBezTo>
                  <a:pt x="9936" y="17855"/>
                  <a:pt x="9985" y="17820"/>
                  <a:pt x="10099" y="18387"/>
                </a:cubicBezTo>
                <a:cubicBezTo>
                  <a:pt x="10170" y="18744"/>
                  <a:pt x="10340" y="19039"/>
                  <a:pt x="10475" y="19039"/>
                </a:cubicBezTo>
                <a:cubicBezTo>
                  <a:pt x="10665" y="19039"/>
                  <a:pt x="10767" y="18595"/>
                  <a:pt x="10932" y="17047"/>
                </a:cubicBezTo>
                <a:cubicBezTo>
                  <a:pt x="11160" y="14914"/>
                  <a:pt x="11360" y="14810"/>
                  <a:pt x="11360" y="16830"/>
                </a:cubicBezTo>
                <a:cubicBezTo>
                  <a:pt x="11360" y="17507"/>
                  <a:pt x="11420" y="18252"/>
                  <a:pt x="11492" y="18491"/>
                </a:cubicBezTo>
                <a:cubicBezTo>
                  <a:pt x="11718" y="19235"/>
                  <a:pt x="12706" y="19418"/>
                  <a:pt x="12934" y="18756"/>
                </a:cubicBezTo>
                <a:cubicBezTo>
                  <a:pt x="13065" y="18374"/>
                  <a:pt x="13160" y="18312"/>
                  <a:pt x="13203" y="18595"/>
                </a:cubicBezTo>
                <a:cubicBezTo>
                  <a:pt x="13304" y="19276"/>
                  <a:pt x="13742" y="19125"/>
                  <a:pt x="13897" y="18350"/>
                </a:cubicBezTo>
                <a:cubicBezTo>
                  <a:pt x="14016" y="17754"/>
                  <a:pt x="14052" y="17741"/>
                  <a:pt x="14147" y="18274"/>
                </a:cubicBezTo>
                <a:cubicBezTo>
                  <a:pt x="14270" y="18964"/>
                  <a:pt x="14892" y="19762"/>
                  <a:pt x="14794" y="19105"/>
                </a:cubicBezTo>
                <a:cubicBezTo>
                  <a:pt x="14713" y="18560"/>
                  <a:pt x="15009" y="17579"/>
                  <a:pt x="15147" y="17934"/>
                </a:cubicBezTo>
                <a:cubicBezTo>
                  <a:pt x="15208" y="18089"/>
                  <a:pt x="15259" y="18469"/>
                  <a:pt x="15259" y="18774"/>
                </a:cubicBezTo>
                <a:cubicBezTo>
                  <a:pt x="15259" y="19087"/>
                  <a:pt x="15363" y="19287"/>
                  <a:pt x="15495" y="19237"/>
                </a:cubicBezTo>
                <a:cubicBezTo>
                  <a:pt x="15747" y="19142"/>
                  <a:pt x="15746" y="19136"/>
                  <a:pt x="15493" y="16103"/>
                </a:cubicBezTo>
                <a:cubicBezTo>
                  <a:pt x="15304" y="13828"/>
                  <a:pt x="15022" y="13337"/>
                  <a:pt x="14678" y="14678"/>
                </a:cubicBezTo>
                <a:lnTo>
                  <a:pt x="14432" y="15641"/>
                </a:lnTo>
                <a:lnTo>
                  <a:pt x="14293" y="14715"/>
                </a:lnTo>
                <a:cubicBezTo>
                  <a:pt x="14023" y="12919"/>
                  <a:pt x="13820" y="13488"/>
                  <a:pt x="13480" y="16990"/>
                </a:cubicBezTo>
                <a:cubicBezTo>
                  <a:pt x="13321" y="18629"/>
                  <a:pt x="13152" y="18087"/>
                  <a:pt x="13152" y="15943"/>
                </a:cubicBezTo>
                <a:cubicBezTo>
                  <a:pt x="13152" y="14797"/>
                  <a:pt x="13098" y="14128"/>
                  <a:pt x="12993" y="13960"/>
                </a:cubicBezTo>
                <a:cubicBezTo>
                  <a:pt x="12739" y="13556"/>
                  <a:pt x="12522" y="14600"/>
                  <a:pt x="12585" y="15924"/>
                </a:cubicBezTo>
                <a:cubicBezTo>
                  <a:pt x="12625" y="16742"/>
                  <a:pt x="12581" y="17321"/>
                  <a:pt x="12440" y="17849"/>
                </a:cubicBezTo>
                <a:cubicBezTo>
                  <a:pt x="12248" y="18569"/>
                  <a:pt x="12230" y="18569"/>
                  <a:pt x="12071" y="17840"/>
                </a:cubicBezTo>
                <a:cubicBezTo>
                  <a:pt x="11889" y="17005"/>
                  <a:pt x="11886" y="17001"/>
                  <a:pt x="11886" y="15159"/>
                </a:cubicBezTo>
                <a:cubicBezTo>
                  <a:pt x="11886" y="14086"/>
                  <a:pt x="11686" y="13377"/>
                  <a:pt x="11538" y="13592"/>
                </a:cubicBezTo>
                <a:close/>
                <a:moveTo>
                  <a:pt x="19041" y="13781"/>
                </a:moveTo>
                <a:cubicBezTo>
                  <a:pt x="18900" y="13796"/>
                  <a:pt x="18647" y="13816"/>
                  <a:pt x="18476" y="13819"/>
                </a:cubicBezTo>
                <a:cubicBezTo>
                  <a:pt x="18121" y="13825"/>
                  <a:pt x="18000" y="14385"/>
                  <a:pt x="17998" y="16065"/>
                </a:cubicBezTo>
                <a:cubicBezTo>
                  <a:pt x="17997" y="16712"/>
                  <a:pt x="17956" y="17345"/>
                  <a:pt x="17907" y="17472"/>
                </a:cubicBezTo>
                <a:cubicBezTo>
                  <a:pt x="17804" y="17736"/>
                  <a:pt x="17450" y="16239"/>
                  <a:pt x="17265" y="14753"/>
                </a:cubicBezTo>
                <a:cubicBezTo>
                  <a:pt x="17173" y="14015"/>
                  <a:pt x="17065" y="13786"/>
                  <a:pt x="16862" y="13885"/>
                </a:cubicBezTo>
                <a:cubicBezTo>
                  <a:pt x="16646" y="13990"/>
                  <a:pt x="16518" y="14545"/>
                  <a:pt x="16290" y="16358"/>
                </a:cubicBezTo>
                <a:cubicBezTo>
                  <a:pt x="16129" y="17644"/>
                  <a:pt x="16023" y="18876"/>
                  <a:pt x="16056" y="19095"/>
                </a:cubicBezTo>
                <a:cubicBezTo>
                  <a:pt x="16088" y="19315"/>
                  <a:pt x="16148" y="19418"/>
                  <a:pt x="16188" y="19331"/>
                </a:cubicBezTo>
                <a:cubicBezTo>
                  <a:pt x="16642" y="18329"/>
                  <a:pt x="17212" y="18058"/>
                  <a:pt x="17356" y="18774"/>
                </a:cubicBezTo>
                <a:cubicBezTo>
                  <a:pt x="17476" y="19374"/>
                  <a:pt x="18422" y="19322"/>
                  <a:pt x="18690" y="18699"/>
                </a:cubicBezTo>
                <a:cubicBezTo>
                  <a:pt x="18826" y="18383"/>
                  <a:pt x="18948" y="18441"/>
                  <a:pt x="19123" y="18916"/>
                </a:cubicBezTo>
                <a:cubicBezTo>
                  <a:pt x="19453" y="19813"/>
                  <a:pt x="19731" y="19361"/>
                  <a:pt x="19578" y="18180"/>
                </a:cubicBezTo>
                <a:cubicBezTo>
                  <a:pt x="19496" y="17543"/>
                  <a:pt x="19502" y="17076"/>
                  <a:pt x="19599" y="16433"/>
                </a:cubicBezTo>
                <a:cubicBezTo>
                  <a:pt x="19711" y="15686"/>
                  <a:pt x="19699" y="15424"/>
                  <a:pt x="19514" y="14659"/>
                </a:cubicBezTo>
                <a:cubicBezTo>
                  <a:pt x="19395" y="14164"/>
                  <a:pt x="19181" y="13766"/>
                  <a:pt x="19041" y="13781"/>
                </a:cubicBezTo>
                <a:close/>
                <a:moveTo>
                  <a:pt x="20762" y="13932"/>
                </a:moveTo>
                <a:cubicBezTo>
                  <a:pt x="20072" y="13852"/>
                  <a:pt x="19997" y="13919"/>
                  <a:pt x="19997" y="14678"/>
                </a:cubicBezTo>
                <a:cubicBezTo>
                  <a:pt x="19997" y="15242"/>
                  <a:pt x="20049" y="15441"/>
                  <a:pt x="20154" y="15272"/>
                </a:cubicBezTo>
                <a:cubicBezTo>
                  <a:pt x="20320" y="15010"/>
                  <a:pt x="20382" y="15436"/>
                  <a:pt x="20462" y="17396"/>
                </a:cubicBezTo>
                <a:cubicBezTo>
                  <a:pt x="20488" y="18053"/>
                  <a:pt x="20542" y="18800"/>
                  <a:pt x="20580" y="19058"/>
                </a:cubicBezTo>
                <a:cubicBezTo>
                  <a:pt x="20618" y="19315"/>
                  <a:pt x="20728" y="19464"/>
                  <a:pt x="20824" y="19388"/>
                </a:cubicBezTo>
                <a:cubicBezTo>
                  <a:pt x="20945" y="19293"/>
                  <a:pt x="21015" y="18658"/>
                  <a:pt x="21051" y="17292"/>
                </a:cubicBezTo>
                <a:cubicBezTo>
                  <a:pt x="21094" y="15695"/>
                  <a:pt x="21144" y="15329"/>
                  <a:pt x="21316" y="15329"/>
                </a:cubicBezTo>
                <a:cubicBezTo>
                  <a:pt x="21433" y="15329"/>
                  <a:pt x="21525" y="15042"/>
                  <a:pt x="21525" y="14678"/>
                </a:cubicBezTo>
                <a:cubicBezTo>
                  <a:pt x="21525" y="14164"/>
                  <a:pt x="21361" y="14002"/>
                  <a:pt x="20762" y="139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1393910761670.png"/>
          <p:cNvPicPr>
            <a:picLocks noChangeAspect="1"/>
          </p:cNvPicPr>
          <p:nvPr/>
        </p:nvPicPr>
        <p:blipFill>
          <a:blip r:embed="rId10">
            <a:alphaModFix amt="60000"/>
            <a:extLst/>
          </a:blip>
          <a:stretch>
            <a:fillRect/>
          </a:stretch>
        </p:blipFill>
        <p:spPr>
          <a:xfrm>
            <a:off x="4581977" y="10447422"/>
            <a:ext cx="3914556" cy="191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1404727823954.jpg"/>
          <p:cNvPicPr>
            <a:picLocks noChangeAspect="1"/>
          </p:cNvPicPr>
          <p:nvPr/>
        </p:nvPicPr>
        <p:blipFill>
          <a:blip r:embed="rId11">
            <a:alphaModFix amt="60000"/>
            <a:extLst/>
          </a:blip>
          <a:srcRect l="23637" t="25606" r="19915" b="31401"/>
          <a:stretch>
            <a:fillRect/>
          </a:stretch>
        </p:blipFill>
        <p:spPr>
          <a:xfrm>
            <a:off x="-292078" y="-2786159"/>
            <a:ext cx="3755232" cy="202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0" extrusionOk="0">
                <a:moveTo>
                  <a:pt x="16096" y="1"/>
                </a:moveTo>
                <a:cubicBezTo>
                  <a:pt x="16011" y="-5"/>
                  <a:pt x="15923" y="11"/>
                  <a:pt x="15834" y="48"/>
                </a:cubicBezTo>
                <a:cubicBezTo>
                  <a:pt x="15255" y="289"/>
                  <a:pt x="14626" y="1294"/>
                  <a:pt x="14464" y="2235"/>
                </a:cubicBezTo>
                <a:cubicBezTo>
                  <a:pt x="14350" y="2894"/>
                  <a:pt x="14277" y="2977"/>
                  <a:pt x="14190" y="2552"/>
                </a:cubicBezTo>
                <a:cubicBezTo>
                  <a:pt x="14099" y="2110"/>
                  <a:pt x="14008" y="1984"/>
                  <a:pt x="13774" y="1982"/>
                </a:cubicBezTo>
                <a:cubicBezTo>
                  <a:pt x="13234" y="1977"/>
                  <a:pt x="12525" y="3815"/>
                  <a:pt x="12692" y="4789"/>
                </a:cubicBezTo>
                <a:cubicBezTo>
                  <a:pt x="12717" y="4932"/>
                  <a:pt x="12846" y="5169"/>
                  <a:pt x="12978" y="5313"/>
                </a:cubicBezTo>
                <a:cubicBezTo>
                  <a:pt x="13123" y="5471"/>
                  <a:pt x="13220" y="5674"/>
                  <a:pt x="13220" y="5828"/>
                </a:cubicBezTo>
                <a:cubicBezTo>
                  <a:pt x="13220" y="6165"/>
                  <a:pt x="13476" y="6482"/>
                  <a:pt x="13747" y="6482"/>
                </a:cubicBezTo>
                <a:cubicBezTo>
                  <a:pt x="13867" y="6482"/>
                  <a:pt x="14079" y="6342"/>
                  <a:pt x="14220" y="6166"/>
                </a:cubicBezTo>
                <a:cubicBezTo>
                  <a:pt x="14527" y="5780"/>
                  <a:pt x="14575" y="5896"/>
                  <a:pt x="14487" y="6820"/>
                </a:cubicBezTo>
                <a:cubicBezTo>
                  <a:pt x="14443" y="7275"/>
                  <a:pt x="14399" y="7433"/>
                  <a:pt x="14327" y="7394"/>
                </a:cubicBezTo>
                <a:cubicBezTo>
                  <a:pt x="13993" y="7213"/>
                  <a:pt x="13691" y="7247"/>
                  <a:pt x="13471" y="7487"/>
                </a:cubicBezTo>
                <a:lnTo>
                  <a:pt x="13236" y="7745"/>
                </a:lnTo>
                <a:lnTo>
                  <a:pt x="13092" y="7479"/>
                </a:lnTo>
                <a:cubicBezTo>
                  <a:pt x="12968" y="7249"/>
                  <a:pt x="12921" y="7229"/>
                  <a:pt x="12765" y="7361"/>
                </a:cubicBezTo>
                <a:cubicBezTo>
                  <a:pt x="12636" y="7470"/>
                  <a:pt x="12545" y="7475"/>
                  <a:pt x="12446" y="7377"/>
                </a:cubicBezTo>
                <a:cubicBezTo>
                  <a:pt x="12280" y="7213"/>
                  <a:pt x="12035" y="7335"/>
                  <a:pt x="12035" y="7580"/>
                </a:cubicBezTo>
                <a:cubicBezTo>
                  <a:pt x="12035" y="7907"/>
                  <a:pt x="11916" y="7895"/>
                  <a:pt x="11718" y="7555"/>
                </a:cubicBezTo>
                <a:cubicBezTo>
                  <a:pt x="11530" y="7232"/>
                  <a:pt x="11511" y="7227"/>
                  <a:pt x="11330" y="7420"/>
                </a:cubicBezTo>
                <a:cubicBezTo>
                  <a:pt x="11159" y="7601"/>
                  <a:pt x="11130" y="7600"/>
                  <a:pt x="11051" y="7424"/>
                </a:cubicBezTo>
                <a:cubicBezTo>
                  <a:pt x="10893" y="7071"/>
                  <a:pt x="10396" y="7281"/>
                  <a:pt x="10095" y="7825"/>
                </a:cubicBezTo>
                <a:cubicBezTo>
                  <a:pt x="9846" y="8274"/>
                  <a:pt x="9741" y="8309"/>
                  <a:pt x="9741" y="7943"/>
                </a:cubicBezTo>
                <a:cubicBezTo>
                  <a:pt x="9741" y="7646"/>
                  <a:pt x="9466" y="7238"/>
                  <a:pt x="9323" y="7323"/>
                </a:cubicBezTo>
                <a:cubicBezTo>
                  <a:pt x="9174" y="7410"/>
                  <a:pt x="9160" y="7481"/>
                  <a:pt x="9042" y="8737"/>
                </a:cubicBezTo>
                <a:cubicBezTo>
                  <a:pt x="8953" y="9685"/>
                  <a:pt x="8826" y="10088"/>
                  <a:pt x="8620" y="10088"/>
                </a:cubicBezTo>
                <a:cubicBezTo>
                  <a:pt x="8420" y="10088"/>
                  <a:pt x="8399" y="9868"/>
                  <a:pt x="8492" y="8809"/>
                </a:cubicBezTo>
                <a:cubicBezTo>
                  <a:pt x="8577" y="7841"/>
                  <a:pt x="8574" y="7800"/>
                  <a:pt x="8426" y="7525"/>
                </a:cubicBezTo>
                <a:cubicBezTo>
                  <a:pt x="8233" y="7168"/>
                  <a:pt x="8016" y="7274"/>
                  <a:pt x="7960" y="7749"/>
                </a:cubicBezTo>
                <a:cubicBezTo>
                  <a:pt x="7890" y="8343"/>
                  <a:pt x="7866" y="8435"/>
                  <a:pt x="7794" y="8353"/>
                </a:cubicBezTo>
                <a:cubicBezTo>
                  <a:pt x="7755" y="8309"/>
                  <a:pt x="7723" y="8139"/>
                  <a:pt x="7723" y="7977"/>
                </a:cubicBezTo>
                <a:cubicBezTo>
                  <a:pt x="7723" y="7815"/>
                  <a:pt x="7660" y="7578"/>
                  <a:pt x="7584" y="7449"/>
                </a:cubicBezTo>
                <a:cubicBezTo>
                  <a:pt x="7467" y="7254"/>
                  <a:pt x="7415" y="7240"/>
                  <a:pt x="7266" y="7365"/>
                </a:cubicBezTo>
                <a:cubicBezTo>
                  <a:pt x="7144" y="7468"/>
                  <a:pt x="7048" y="7475"/>
                  <a:pt x="6958" y="7386"/>
                </a:cubicBezTo>
                <a:cubicBezTo>
                  <a:pt x="6614" y="7045"/>
                  <a:pt x="6080" y="7437"/>
                  <a:pt x="5872" y="8184"/>
                </a:cubicBezTo>
                <a:cubicBezTo>
                  <a:pt x="5761" y="8580"/>
                  <a:pt x="5749" y="8590"/>
                  <a:pt x="5677" y="8353"/>
                </a:cubicBezTo>
                <a:cubicBezTo>
                  <a:pt x="5635" y="8214"/>
                  <a:pt x="5501" y="7909"/>
                  <a:pt x="5381" y="7677"/>
                </a:cubicBezTo>
                <a:cubicBezTo>
                  <a:pt x="5207" y="7343"/>
                  <a:pt x="5107" y="7258"/>
                  <a:pt x="4894" y="7259"/>
                </a:cubicBezTo>
                <a:cubicBezTo>
                  <a:pt x="4747" y="7260"/>
                  <a:pt x="4583" y="7310"/>
                  <a:pt x="4529" y="7373"/>
                </a:cubicBezTo>
                <a:cubicBezTo>
                  <a:pt x="4470" y="7442"/>
                  <a:pt x="4366" y="7438"/>
                  <a:pt x="4269" y="7356"/>
                </a:cubicBezTo>
                <a:cubicBezTo>
                  <a:pt x="4080" y="7197"/>
                  <a:pt x="3897" y="7404"/>
                  <a:pt x="3897" y="7779"/>
                </a:cubicBezTo>
                <a:cubicBezTo>
                  <a:pt x="3897" y="8102"/>
                  <a:pt x="3766" y="8224"/>
                  <a:pt x="3710" y="7952"/>
                </a:cubicBezTo>
                <a:cubicBezTo>
                  <a:pt x="3684" y="7829"/>
                  <a:pt x="3603" y="7616"/>
                  <a:pt x="3529" y="7479"/>
                </a:cubicBezTo>
                <a:cubicBezTo>
                  <a:pt x="3418" y="7272"/>
                  <a:pt x="3365" y="7254"/>
                  <a:pt x="3223" y="7373"/>
                </a:cubicBezTo>
                <a:cubicBezTo>
                  <a:pt x="3107" y="7471"/>
                  <a:pt x="3011" y="7474"/>
                  <a:pt x="2922" y="7386"/>
                </a:cubicBezTo>
                <a:cubicBezTo>
                  <a:pt x="2700" y="7166"/>
                  <a:pt x="2397" y="7240"/>
                  <a:pt x="2123" y="7584"/>
                </a:cubicBezTo>
                <a:lnTo>
                  <a:pt x="1861" y="7914"/>
                </a:lnTo>
                <a:lnTo>
                  <a:pt x="1664" y="7567"/>
                </a:lnTo>
                <a:cubicBezTo>
                  <a:pt x="1550" y="7365"/>
                  <a:pt x="1425" y="7253"/>
                  <a:pt x="1363" y="7297"/>
                </a:cubicBezTo>
                <a:cubicBezTo>
                  <a:pt x="1305" y="7339"/>
                  <a:pt x="1161" y="7724"/>
                  <a:pt x="1043" y="8154"/>
                </a:cubicBezTo>
                <a:cubicBezTo>
                  <a:pt x="926" y="8585"/>
                  <a:pt x="803" y="8906"/>
                  <a:pt x="769" y="8868"/>
                </a:cubicBezTo>
                <a:cubicBezTo>
                  <a:pt x="736" y="8829"/>
                  <a:pt x="686" y="8563"/>
                  <a:pt x="660" y="8273"/>
                </a:cubicBezTo>
                <a:cubicBezTo>
                  <a:pt x="594" y="7555"/>
                  <a:pt x="390" y="7181"/>
                  <a:pt x="167" y="7369"/>
                </a:cubicBezTo>
                <a:cubicBezTo>
                  <a:pt x="75" y="7446"/>
                  <a:pt x="0" y="7555"/>
                  <a:pt x="0" y="7610"/>
                </a:cubicBezTo>
                <a:cubicBezTo>
                  <a:pt x="1" y="7794"/>
                  <a:pt x="335" y="10621"/>
                  <a:pt x="359" y="10645"/>
                </a:cubicBezTo>
                <a:cubicBezTo>
                  <a:pt x="372" y="10658"/>
                  <a:pt x="449" y="10770"/>
                  <a:pt x="530" y="10894"/>
                </a:cubicBezTo>
                <a:cubicBezTo>
                  <a:pt x="749" y="11234"/>
                  <a:pt x="880" y="11060"/>
                  <a:pt x="1192" y="10008"/>
                </a:cubicBezTo>
                <a:cubicBezTo>
                  <a:pt x="1462" y="9098"/>
                  <a:pt x="1600" y="8910"/>
                  <a:pt x="1600" y="9455"/>
                </a:cubicBezTo>
                <a:cubicBezTo>
                  <a:pt x="1600" y="9941"/>
                  <a:pt x="1801" y="10598"/>
                  <a:pt x="2030" y="10856"/>
                </a:cubicBezTo>
                <a:cubicBezTo>
                  <a:pt x="2297" y="11158"/>
                  <a:pt x="2538" y="11180"/>
                  <a:pt x="2783" y="10928"/>
                </a:cubicBezTo>
                <a:cubicBezTo>
                  <a:pt x="2932" y="10775"/>
                  <a:pt x="2972" y="10777"/>
                  <a:pt x="3068" y="10937"/>
                </a:cubicBezTo>
                <a:cubicBezTo>
                  <a:pt x="3193" y="11145"/>
                  <a:pt x="3408" y="11052"/>
                  <a:pt x="3408" y="10789"/>
                </a:cubicBezTo>
                <a:cubicBezTo>
                  <a:pt x="3408" y="10459"/>
                  <a:pt x="3552" y="10457"/>
                  <a:pt x="3762" y="10785"/>
                </a:cubicBezTo>
                <a:cubicBezTo>
                  <a:pt x="4081" y="11281"/>
                  <a:pt x="4209" y="11084"/>
                  <a:pt x="4317" y="9928"/>
                </a:cubicBezTo>
                <a:cubicBezTo>
                  <a:pt x="4420" y="8822"/>
                  <a:pt x="4540" y="8334"/>
                  <a:pt x="4730" y="8222"/>
                </a:cubicBezTo>
                <a:cubicBezTo>
                  <a:pt x="4953" y="8091"/>
                  <a:pt x="5027" y="8264"/>
                  <a:pt x="4974" y="8783"/>
                </a:cubicBezTo>
                <a:cubicBezTo>
                  <a:pt x="4809" y="10406"/>
                  <a:pt x="4810" y="10502"/>
                  <a:pt x="4984" y="10823"/>
                </a:cubicBezTo>
                <a:cubicBezTo>
                  <a:pt x="5208" y="11237"/>
                  <a:pt x="5397" y="11046"/>
                  <a:pt x="5461" y="10346"/>
                </a:cubicBezTo>
                <a:cubicBezTo>
                  <a:pt x="5523" y="9668"/>
                  <a:pt x="5609" y="9593"/>
                  <a:pt x="5728" y="10113"/>
                </a:cubicBezTo>
                <a:cubicBezTo>
                  <a:pt x="5842" y="10612"/>
                  <a:pt x="6013" y="10911"/>
                  <a:pt x="6278" y="11068"/>
                </a:cubicBezTo>
                <a:cubicBezTo>
                  <a:pt x="6383" y="11130"/>
                  <a:pt x="6468" y="11237"/>
                  <a:pt x="6467" y="11308"/>
                </a:cubicBezTo>
                <a:cubicBezTo>
                  <a:pt x="6465" y="11452"/>
                  <a:pt x="6219" y="11453"/>
                  <a:pt x="5828" y="11308"/>
                </a:cubicBezTo>
                <a:cubicBezTo>
                  <a:pt x="5248" y="11094"/>
                  <a:pt x="5526" y="12170"/>
                  <a:pt x="6113" y="12414"/>
                </a:cubicBezTo>
                <a:cubicBezTo>
                  <a:pt x="6732" y="12671"/>
                  <a:pt x="7380" y="11980"/>
                  <a:pt x="7479" y="10958"/>
                </a:cubicBezTo>
                <a:cubicBezTo>
                  <a:pt x="7501" y="10726"/>
                  <a:pt x="7540" y="10285"/>
                  <a:pt x="7568" y="9978"/>
                </a:cubicBezTo>
                <a:cubicBezTo>
                  <a:pt x="7628" y="9297"/>
                  <a:pt x="7743" y="9243"/>
                  <a:pt x="7798" y="9868"/>
                </a:cubicBezTo>
                <a:cubicBezTo>
                  <a:pt x="7821" y="10123"/>
                  <a:pt x="7881" y="10425"/>
                  <a:pt x="7933" y="10540"/>
                </a:cubicBezTo>
                <a:cubicBezTo>
                  <a:pt x="8329" y="11423"/>
                  <a:pt x="9242" y="11211"/>
                  <a:pt x="9517" y="10172"/>
                </a:cubicBezTo>
                <a:cubicBezTo>
                  <a:pt x="9635" y="9729"/>
                  <a:pt x="9711" y="9742"/>
                  <a:pt x="9846" y="10223"/>
                </a:cubicBezTo>
                <a:cubicBezTo>
                  <a:pt x="10058" y="10982"/>
                  <a:pt x="10556" y="11306"/>
                  <a:pt x="10923" y="10928"/>
                </a:cubicBezTo>
                <a:cubicBezTo>
                  <a:pt x="11074" y="10774"/>
                  <a:pt x="11112" y="10776"/>
                  <a:pt x="11213" y="10945"/>
                </a:cubicBezTo>
                <a:cubicBezTo>
                  <a:pt x="11354" y="11179"/>
                  <a:pt x="11464" y="11080"/>
                  <a:pt x="11556" y="10633"/>
                </a:cubicBezTo>
                <a:lnTo>
                  <a:pt x="11624" y="10303"/>
                </a:lnTo>
                <a:lnTo>
                  <a:pt x="11852" y="10713"/>
                </a:lnTo>
                <a:cubicBezTo>
                  <a:pt x="12000" y="10978"/>
                  <a:pt x="12122" y="11098"/>
                  <a:pt x="12195" y="11046"/>
                </a:cubicBezTo>
                <a:cubicBezTo>
                  <a:pt x="12323" y="10955"/>
                  <a:pt x="12344" y="10858"/>
                  <a:pt x="12460" y="9729"/>
                </a:cubicBezTo>
                <a:cubicBezTo>
                  <a:pt x="12521" y="9135"/>
                  <a:pt x="12589" y="8854"/>
                  <a:pt x="12715" y="8669"/>
                </a:cubicBezTo>
                <a:cubicBezTo>
                  <a:pt x="12810" y="8531"/>
                  <a:pt x="12911" y="8443"/>
                  <a:pt x="12939" y="8475"/>
                </a:cubicBezTo>
                <a:cubicBezTo>
                  <a:pt x="12967" y="8507"/>
                  <a:pt x="12975" y="8819"/>
                  <a:pt x="12957" y="9163"/>
                </a:cubicBezTo>
                <a:cubicBezTo>
                  <a:pt x="12917" y="9928"/>
                  <a:pt x="13062" y="10507"/>
                  <a:pt x="13380" y="10865"/>
                </a:cubicBezTo>
                <a:cubicBezTo>
                  <a:pt x="13641" y="11160"/>
                  <a:pt x="13905" y="11186"/>
                  <a:pt x="14089" y="10937"/>
                </a:cubicBezTo>
                <a:cubicBezTo>
                  <a:pt x="14202" y="10785"/>
                  <a:pt x="14243" y="10785"/>
                  <a:pt x="14368" y="10937"/>
                </a:cubicBezTo>
                <a:cubicBezTo>
                  <a:pt x="14657" y="11287"/>
                  <a:pt x="14733" y="10980"/>
                  <a:pt x="14968" y="8530"/>
                </a:cubicBezTo>
                <a:lnTo>
                  <a:pt x="15185" y="6263"/>
                </a:lnTo>
                <a:lnTo>
                  <a:pt x="15037" y="5988"/>
                </a:lnTo>
                <a:cubicBezTo>
                  <a:pt x="14955" y="5837"/>
                  <a:pt x="14843" y="5714"/>
                  <a:pt x="14788" y="5714"/>
                </a:cubicBezTo>
                <a:cubicBezTo>
                  <a:pt x="14628" y="5714"/>
                  <a:pt x="14584" y="5450"/>
                  <a:pt x="14706" y="5224"/>
                </a:cubicBezTo>
                <a:cubicBezTo>
                  <a:pt x="14803" y="5045"/>
                  <a:pt x="14862" y="5035"/>
                  <a:pt x="15133" y="5169"/>
                </a:cubicBezTo>
                <a:cubicBezTo>
                  <a:pt x="15306" y="5255"/>
                  <a:pt x="15583" y="5326"/>
                  <a:pt x="15751" y="5326"/>
                </a:cubicBezTo>
                <a:cubicBezTo>
                  <a:pt x="16020" y="5326"/>
                  <a:pt x="16074" y="5376"/>
                  <a:pt x="16201" y="5744"/>
                </a:cubicBezTo>
                <a:cubicBezTo>
                  <a:pt x="16281" y="5974"/>
                  <a:pt x="16500" y="6509"/>
                  <a:pt x="16687" y="6934"/>
                </a:cubicBezTo>
                <a:lnTo>
                  <a:pt x="17030" y="7707"/>
                </a:lnTo>
                <a:lnTo>
                  <a:pt x="16664" y="8357"/>
                </a:lnTo>
                <a:cubicBezTo>
                  <a:pt x="16018" y="9510"/>
                  <a:pt x="15908" y="10931"/>
                  <a:pt x="16340" y="12575"/>
                </a:cubicBezTo>
                <a:cubicBezTo>
                  <a:pt x="16584" y="13502"/>
                  <a:pt x="16528" y="13756"/>
                  <a:pt x="16197" y="13238"/>
                </a:cubicBezTo>
                <a:cubicBezTo>
                  <a:pt x="15516" y="12175"/>
                  <a:pt x="14695" y="12117"/>
                  <a:pt x="14199" y="13098"/>
                </a:cubicBezTo>
                <a:cubicBezTo>
                  <a:pt x="14106" y="13282"/>
                  <a:pt x="14005" y="13432"/>
                  <a:pt x="13975" y="13432"/>
                </a:cubicBezTo>
                <a:cubicBezTo>
                  <a:pt x="13880" y="13432"/>
                  <a:pt x="13329" y="12696"/>
                  <a:pt x="13170" y="12355"/>
                </a:cubicBezTo>
                <a:cubicBezTo>
                  <a:pt x="12897" y="11772"/>
                  <a:pt x="12457" y="11751"/>
                  <a:pt x="12167" y="12309"/>
                </a:cubicBezTo>
                <a:cubicBezTo>
                  <a:pt x="11874" y="12874"/>
                  <a:pt x="11733" y="13680"/>
                  <a:pt x="11734" y="14783"/>
                </a:cubicBezTo>
                <a:cubicBezTo>
                  <a:pt x="11734" y="15949"/>
                  <a:pt x="11838" y="16443"/>
                  <a:pt x="12336" y="17616"/>
                </a:cubicBezTo>
                <a:cubicBezTo>
                  <a:pt x="12829" y="18776"/>
                  <a:pt x="13300" y="18978"/>
                  <a:pt x="13777" y="18237"/>
                </a:cubicBezTo>
                <a:cubicBezTo>
                  <a:pt x="13894" y="18054"/>
                  <a:pt x="14001" y="17927"/>
                  <a:pt x="14014" y="17954"/>
                </a:cubicBezTo>
                <a:cubicBezTo>
                  <a:pt x="14027" y="17980"/>
                  <a:pt x="14276" y="18594"/>
                  <a:pt x="14567" y="19317"/>
                </a:cubicBezTo>
                <a:cubicBezTo>
                  <a:pt x="15076" y="20586"/>
                  <a:pt x="15378" y="21084"/>
                  <a:pt x="15827" y="21382"/>
                </a:cubicBezTo>
                <a:cubicBezTo>
                  <a:pt x="16147" y="21595"/>
                  <a:pt x="16563" y="21559"/>
                  <a:pt x="16879" y="21293"/>
                </a:cubicBezTo>
                <a:cubicBezTo>
                  <a:pt x="17587" y="20698"/>
                  <a:pt x="17907" y="18862"/>
                  <a:pt x="17664" y="16772"/>
                </a:cubicBezTo>
                <a:cubicBezTo>
                  <a:pt x="17600" y="16220"/>
                  <a:pt x="17605" y="16074"/>
                  <a:pt x="17692" y="15914"/>
                </a:cubicBezTo>
                <a:cubicBezTo>
                  <a:pt x="17784" y="15744"/>
                  <a:pt x="17856" y="15762"/>
                  <a:pt x="18340" y="16071"/>
                </a:cubicBezTo>
                <a:cubicBezTo>
                  <a:pt x="18817" y="16375"/>
                  <a:pt x="18966" y="16413"/>
                  <a:pt x="19513" y="16366"/>
                </a:cubicBezTo>
                <a:cubicBezTo>
                  <a:pt x="20221" y="16305"/>
                  <a:pt x="20615" y="16045"/>
                  <a:pt x="21036" y="15361"/>
                </a:cubicBezTo>
                <a:cubicBezTo>
                  <a:pt x="21469" y="14659"/>
                  <a:pt x="21600" y="14058"/>
                  <a:pt x="21600" y="12790"/>
                </a:cubicBezTo>
                <a:cubicBezTo>
                  <a:pt x="21600" y="11855"/>
                  <a:pt x="21573" y="11601"/>
                  <a:pt x="21415" y="11051"/>
                </a:cubicBezTo>
                <a:cubicBezTo>
                  <a:pt x="21200" y="10302"/>
                  <a:pt x="20852" y="9660"/>
                  <a:pt x="20059" y="8555"/>
                </a:cubicBezTo>
                <a:lnTo>
                  <a:pt x="19488" y="7762"/>
                </a:lnTo>
                <a:lnTo>
                  <a:pt x="19993" y="6833"/>
                </a:lnTo>
                <a:cubicBezTo>
                  <a:pt x="20658" y="5610"/>
                  <a:pt x="20828" y="4580"/>
                  <a:pt x="20541" y="3531"/>
                </a:cubicBezTo>
                <a:cubicBezTo>
                  <a:pt x="20399" y="3013"/>
                  <a:pt x="19721" y="1964"/>
                  <a:pt x="19274" y="1572"/>
                </a:cubicBezTo>
                <a:cubicBezTo>
                  <a:pt x="18897" y="1242"/>
                  <a:pt x="18223" y="1218"/>
                  <a:pt x="17715" y="1513"/>
                </a:cubicBezTo>
                <a:lnTo>
                  <a:pt x="17374" y="1707"/>
                </a:lnTo>
                <a:lnTo>
                  <a:pt x="17169" y="1331"/>
                </a:lnTo>
                <a:cubicBezTo>
                  <a:pt x="17056" y="1123"/>
                  <a:pt x="16921" y="951"/>
                  <a:pt x="16868" y="951"/>
                </a:cubicBezTo>
                <a:cubicBezTo>
                  <a:pt x="16814" y="951"/>
                  <a:pt x="16723" y="780"/>
                  <a:pt x="16664" y="571"/>
                </a:cubicBezTo>
                <a:cubicBezTo>
                  <a:pt x="16569" y="230"/>
                  <a:pt x="16350" y="21"/>
                  <a:pt x="16096" y="1"/>
                </a:cubicBezTo>
                <a:close/>
                <a:moveTo>
                  <a:pt x="10704" y="1340"/>
                </a:moveTo>
                <a:cubicBezTo>
                  <a:pt x="10628" y="1333"/>
                  <a:pt x="10576" y="1407"/>
                  <a:pt x="10590" y="1564"/>
                </a:cubicBezTo>
                <a:cubicBezTo>
                  <a:pt x="10607" y="1751"/>
                  <a:pt x="10542" y="1799"/>
                  <a:pt x="10204" y="1855"/>
                </a:cubicBezTo>
                <a:cubicBezTo>
                  <a:pt x="9822" y="1918"/>
                  <a:pt x="9602" y="2162"/>
                  <a:pt x="9602" y="2522"/>
                </a:cubicBezTo>
                <a:cubicBezTo>
                  <a:pt x="9602" y="2671"/>
                  <a:pt x="9834" y="3080"/>
                  <a:pt x="9976" y="3181"/>
                </a:cubicBezTo>
                <a:cubicBezTo>
                  <a:pt x="10125" y="3286"/>
                  <a:pt x="10059" y="3527"/>
                  <a:pt x="9880" y="3527"/>
                </a:cubicBezTo>
                <a:cubicBezTo>
                  <a:pt x="9711" y="3527"/>
                  <a:pt x="9638" y="3748"/>
                  <a:pt x="9736" y="3966"/>
                </a:cubicBezTo>
                <a:cubicBezTo>
                  <a:pt x="9795" y="4097"/>
                  <a:pt x="9770" y="4186"/>
                  <a:pt x="9631" y="4354"/>
                </a:cubicBezTo>
                <a:cubicBezTo>
                  <a:pt x="9459" y="4563"/>
                  <a:pt x="9458" y="4583"/>
                  <a:pt x="9579" y="4747"/>
                </a:cubicBezTo>
                <a:cubicBezTo>
                  <a:pt x="9699" y="4910"/>
                  <a:pt x="9695" y="4928"/>
                  <a:pt x="9515" y="5055"/>
                </a:cubicBezTo>
                <a:cubicBezTo>
                  <a:pt x="9277" y="5223"/>
                  <a:pt x="9273" y="5362"/>
                  <a:pt x="9501" y="5587"/>
                </a:cubicBezTo>
                <a:cubicBezTo>
                  <a:pt x="9637" y="5722"/>
                  <a:pt x="9726" y="5733"/>
                  <a:pt x="9880" y="5625"/>
                </a:cubicBezTo>
                <a:cubicBezTo>
                  <a:pt x="10049" y="5507"/>
                  <a:pt x="10099" y="5522"/>
                  <a:pt x="10200" y="5727"/>
                </a:cubicBezTo>
                <a:cubicBezTo>
                  <a:pt x="10421" y="6178"/>
                  <a:pt x="10853" y="5913"/>
                  <a:pt x="10853" y="5326"/>
                </a:cubicBezTo>
                <a:cubicBezTo>
                  <a:pt x="10853" y="4913"/>
                  <a:pt x="10962" y="4935"/>
                  <a:pt x="11204" y="5397"/>
                </a:cubicBezTo>
                <a:cubicBezTo>
                  <a:pt x="11439" y="5846"/>
                  <a:pt x="11688" y="5987"/>
                  <a:pt x="11688" y="5672"/>
                </a:cubicBezTo>
                <a:cubicBezTo>
                  <a:pt x="11688" y="5578"/>
                  <a:pt x="11612" y="5368"/>
                  <a:pt x="11519" y="5207"/>
                </a:cubicBezTo>
                <a:cubicBezTo>
                  <a:pt x="11264" y="4763"/>
                  <a:pt x="11227" y="4295"/>
                  <a:pt x="11423" y="4021"/>
                </a:cubicBezTo>
                <a:cubicBezTo>
                  <a:pt x="11551" y="3842"/>
                  <a:pt x="11567" y="3764"/>
                  <a:pt x="11499" y="3637"/>
                </a:cubicBezTo>
                <a:cubicBezTo>
                  <a:pt x="11383" y="3422"/>
                  <a:pt x="11575" y="3015"/>
                  <a:pt x="11752" y="3100"/>
                </a:cubicBezTo>
                <a:cubicBezTo>
                  <a:pt x="11845" y="3146"/>
                  <a:pt x="11891" y="3064"/>
                  <a:pt x="11928" y="2797"/>
                </a:cubicBezTo>
                <a:cubicBezTo>
                  <a:pt x="11995" y="2300"/>
                  <a:pt x="11720" y="1851"/>
                  <a:pt x="11348" y="1851"/>
                </a:cubicBezTo>
                <a:cubicBezTo>
                  <a:pt x="11173" y="1851"/>
                  <a:pt x="11041" y="1764"/>
                  <a:pt x="10958" y="1593"/>
                </a:cubicBezTo>
                <a:cubicBezTo>
                  <a:pt x="10878" y="1431"/>
                  <a:pt x="10780" y="1347"/>
                  <a:pt x="10704" y="1340"/>
                </a:cubicBezTo>
                <a:close/>
                <a:moveTo>
                  <a:pt x="2669" y="1467"/>
                </a:moveTo>
                <a:cubicBezTo>
                  <a:pt x="2645" y="1467"/>
                  <a:pt x="2504" y="1671"/>
                  <a:pt x="2356" y="1918"/>
                </a:cubicBezTo>
                <a:cubicBezTo>
                  <a:pt x="2208" y="2166"/>
                  <a:pt x="2056" y="2366"/>
                  <a:pt x="2018" y="2366"/>
                </a:cubicBezTo>
                <a:cubicBezTo>
                  <a:pt x="1893" y="2366"/>
                  <a:pt x="1944" y="2704"/>
                  <a:pt x="2116" y="3003"/>
                </a:cubicBezTo>
                <a:cubicBezTo>
                  <a:pt x="2209" y="3165"/>
                  <a:pt x="2268" y="3378"/>
                  <a:pt x="2246" y="3480"/>
                </a:cubicBezTo>
                <a:cubicBezTo>
                  <a:pt x="2225" y="3583"/>
                  <a:pt x="2265" y="3743"/>
                  <a:pt x="2333" y="3835"/>
                </a:cubicBezTo>
                <a:cubicBezTo>
                  <a:pt x="2514" y="4079"/>
                  <a:pt x="2397" y="4295"/>
                  <a:pt x="2087" y="4295"/>
                </a:cubicBezTo>
                <a:cubicBezTo>
                  <a:pt x="1938" y="4295"/>
                  <a:pt x="1801" y="4348"/>
                  <a:pt x="1781" y="4409"/>
                </a:cubicBezTo>
                <a:cubicBezTo>
                  <a:pt x="1709" y="4625"/>
                  <a:pt x="1987" y="4922"/>
                  <a:pt x="2297" y="4962"/>
                </a:cubicBezTo>
                <a:cubicBezTo>
                  <a:pt x="2569" y="4998"/>
                  <a:pt x="2611" y="5046"/>
                  <a:pt x="2632" y="5321"/>
                </a:cubicBezTo>
                <a:cubicBezTo>
                  <a:pt x="2646" y="5495"/>
                  <a:pt x="2708" y="5709"/>
                  <a:pt x="2771" y="5798"/>
                </a:cubicBezTo>
                <a:cubicBezTo>
                  <a:pt x="2960" y="6064"/>
                  <a:pt x="3032" y="5995"/>
                  <a:pt x="3100" y="5486"/>
                </a:cubicBezTo>
                <a:lnTo>
                  <a:pt x="3166" y="5005"/>
                </a:lnTo>
                <a:lnTo>
                  <a:pt x="3634" y="4967"/>
                </a:lnTo>
                <a:cubicBezTo>
                  <a:pt x="4119" y="4927"/>
                  <a:pt x="4225" y="4772"/>
                  <a:pt x="4000" y="4426"/>
                </a:cubicBezTo>
                <a:cubicBezTo>
                  <a:pt x="3908" y="4286"/>
                  <a:pt x="3918" y="4227"/>
                  <a:pt x="4070" y="3966"/>
                </a:cubicBezTo>
                <a:cubicBezTo>
                  <a:pt x="4284" y="3600"/>
                  <a:pt x="4286" y="3434"/>
                  <a:pt x="4093" y="3054"/>
                </a:cubicBezTo>
                <a:cubicBezTo>
                  <a:pt x="3960" y="2792"/>
                  <a:pt x="3957" y="2751"/>
                  <a:pt x="4059" y="2678"/>
                </a:cubicBezTo>
                <a:cubicBezTo>
                  <a:pt x="4122" y="2633"/>
                  <a:pt x="4173" y="2524"/>
                  <a:pt x="4173" y="2438"/>
                </a:cubicBezTo>
                <a:cubicBezTo>
                  <a:pt x="4173" y="2240"/>
                  <a:pt x="3862" y="1924"/>
                  <a:pt x="3771" y="2028"/>
                </a:cubicBezTo>
                <a:cubicBezTo>
                  <a:pt x="3734" y="2070"/>
                  <a:pt x="3621" y="1960"/>
                  <a:pt x="3518" y="1783"/>
                </a:cubicBezTo>
                <a:cubicBezTo>
                  <a:pt x="3309" y="1425"/>
                  <a:pt x="3201" y="1467"/>
                  <a:pt x="3201" y="1901"/>
                </a:cubicBezTo>
                <a:cubicBezTo>
                  <a:pt x="3201" y="2321"/>
                  <a:pt x="3036" y="2683"/>
                  <a:pt x="2892" y="2581"/>
                </a:cubicBezTo>
                <a:cubicBezTo>
                  <a:pt x="2786" y="2506"/>
                  <a:pt x="2785" y="2468"/>
                  <a:pt x="2876" y="2227"/>
                </a:cubicBezTo>
                <a:cubicBezTo>
                  <a:pt x="2968" y="1984"/>
                  <a:pt x="2966" y="1932"/>
                  <a:pt x="2847" y="1711"/>
                </a:cubicBezTo>
                <a:cubicBezTo>
                  <a:pt x="2774" y="1576"/>
                  <a:pt x="2693" y="1467"/>
                  <a:pt x="2669" y="1467"/>
                </a:cubicBezTo>
                <a:close/>
                <a:moveTo>
                  <a:pt x="5303" y="1521"/>
                </a:moveTo>
                <a:cubicBezTo>
                  <a:pt x="5258" y="1554"/>
                  <a:pt x="5232" y="1647"/>
                  <a:pt x="5260" y="1779"/>
                </a:cubicBezTo>
                <a:cubicBezTo>
                  <a:pt x="5321" y="2073"/>
                  <a:pt x="5175" y="2122"/>
                  <a:pt x="5043" y="1851"/>
                </a:cubicBezTo>
                <a:cubicBezTo>
                  <a:pt x="4913" y="1586"/>
                  <a:pt x="4662" y="1502"/>
                  <a:pt x="4662" y="1724"/>
                </a:cubicBezTo>
                <a:cubicBezTo>
                  <a:pt x="4662" y="1794"/>
                  <a:pt x="4755" y="2004"/>
                  <a:pt x="4869" y="2193"/>
                </a:cubicBezTo>
                <a:cubicBezTo>
                  <a:pt x="5069" y="2522"/>
                  <a:pt x="5147" y="3046"/>
                  <a:pt x="5018" y="3193"/>
                </a:cubicBezTo>
                <a:cubicBezTo>
                  <a:pt x="4985" y="3231"/>
                  <a:pt x="4901" y="3147"/>
                  <a:pt x="4833" y="3008"/>
                </a:cubicBezTo>
                <a:cubicBezTo>
                  <a:pt x="4714" y="2765"/>
                  <a:pt x="4452" y="2652"/>
                  <a:pt x="4452" y="2843"/>
                </a:cubicBezTo>
                <a:cubicBezTo>
                  <a:pt x="4452" y="2893"/>
                  <a:pt x="4554" y="3126"/>
                  <a:pt x="4678" y="3362"/>
                </a:cubicBezTo>
                <a:cubicBezTo>
                  <a:pt x="4886" y="3760"/>
                  <a:pt x="4891" y="3794"/>
                  <a:pt x="4762" y="3856"/>
                </a:cubicBezTo>
                <a:cubicBezTo>
                  <a:pt x="4685" y="3893"/>
                  <a:pt x="4534" y="4234"/>
                  <a:pt x="4422" y="4616"/>
                </a:cubicBezTo>
                <a:cubicBezTo>
                  <a:pt x="4252" y="5197"/>
                  <a:pt x="4234" y="5342"/>
                  <a:pt x="4310" y="5511"/>
                </a:cubicBezTo>
                <a:cubicBezTo>
                  <a:pt x="4425" y="5767"/>
                  <a:pt x="4551" y="5768"/>
                  <a:pt x="4664" y="5516"/>
                </a:cubicBezTo>
                <a:cubicBezTo>
                  <a:pt x="4743" y="5340"/>
                  <a:pt x="4767" y="5346"/>
                  <a:pt x="4901" y="5579"/>
                </a:cubicBezTo>
                <a:cubicBezTo>
                  <a:pt x="5106" y="5935"/>
                  <a:pt x="5204" y="5907"/>
                  <a:pt x="5230" y="5486"/>
                </a:cubicBezTo>
                <a:cubicBezTo>
                  <a:pt x="5250" y="5166"/>
                  <a:pt x="5277" y="5139"/>
                  <a:pt x="5497" y="5174"/>
                </a:cubicBezTo>
                <a:cubicBezTo>
                  <a:pt x="5662" y="5200"/>
                  <a:pt x="5795" y="5329"/>
                  <a:pt x="5913" y="5579"/>
                </a:cubicBezTo>
                <a:cubicBezTo>
                  <a:pt x="6084" y="5943"/>
                  <a:pt x="6290" y="6055"/>
                  <a:pt x="6444" y="5870"/>
                </a:cubicBezTo>
                <a:cubicBezTo>
                  <a:pt x="6528" y="5770"/>
                  <a:pt x="6819" y="3184"/>
                  <a:pt x="6819" y="2535"/>
                </a:cubicBezTo>
                <a:cubicBezTo>
                  <a:pt x="6819" y="1879"/>
                  <a:pt x="6621" y="1679"/>
                  <a:pt x="6059" y="1754"/>
                </a:cubicBezTo>
                <a:cubicBezTo>
                  <a:pt x="5690" y="1802"/>
                  <a:pt x="5553" y="1772"/>
                  <a:pt x="5474" y="1627"/>
                </a:cubicBezTo>
                <a:cubicBezTo>
                  <a:pt x="5415" y="1518"/>
                  <a:pt x="5348" y="1489"/>
                  <a:pt x="5303" y="1521"/>
                </a:cubicBezTo>
                <a:close/>
                <a:moveTo>
                  <a:pt x="8179" y="1724"/>
                </a:moveTo>
                <a:cubicBezTo>
                  <a:pt x="7545" y="1724"/>
                  <a:pt x="7158" y="1773"/>
                  <a:pt x="7129" y="1859"/>
                </a:cubicBezTo>
                <a:cubicBezTo>
                  <a:pt x="7061" y="2064"/>
                  <a:pt x="7294" y="2477"/>
                  <a:pt x="7504" y="2522"/>
                </a:cubicBezTo>
                <a:cubicBezTo>
                  <a:pt x="7671" y="2558"/>
                  <a:pt x="7685" y="2605"/>
                  <a:pt x="7670" y="3062"/>
                </a:cubicBezTo>
                <a:cubicBezTo>
                  <a:pt x="7646" y="3812"/>
                  <a:pt x="7398" y="4651"/>
                  <a:pt x="7088" y="5030"/>
                </a:cubicBezTo>
                <a:cubicBezTo>
                  <a:pt x="6788" y="5397"/>
                  <a:pt x="6761" y="5538"/>
                  <a:pt x="6940" y="5790"/>
                </a:cubicBezTo>
                <a:cubicBezTo>
                  <a:pt x="7109" y="6028"/>
                  <a:pt x="7165" y="6011"/>
                  <a:pt x="7469" y="5613"/>
                </a:cubicBezTo>
                <a:cubicBezTo>
                  <a:pt x="7746" y="5252"/>
                  <a:pt x="7855" y="4962"/>
                  <a:pt x="8031" y="4135"/>
                </a:cubicBezTo>
                <a:cubicBezTo>
                  <a:pt x="8113" y="3751"/>
                  <a:pt x="8169" y="3654"/>
                  <a:pt x="8312" y="3654"/>
                </a:cubicBezTo>
                <a:cubicBezTo>
                  <a:pt x="8531" y="3654"/>
                  <a:pt x="8584" y="3871"/>
                  <a:pt x="8506" y="4443"/>
                </a:cubicBezTo>
                <a:cubicBezTo>
                  <a:pt x="8464" y="4747"/>
                  <a:pt x="8378" y="4939"/>
                  <a:pt x="8218" y="5089"/>
                </a:cubicBezTo>
                <a:cubicBezTo>
                  <a:pt x="7903" y="5384"/>
                  <a:pt x="7901" y="5398"/>
                  <a:pt x="8072" y="5714"/>
                </a:cubicBezTo>
                <a:cubicBezTo>
                  <a:pt x="8191" y="5934"/>
                  <a:pt x="8273" y="5975"/>
                  <a:pt x="8453" y="5912"/>
                </a:cubicBezTo>
                <a:cubicBezTo>
                  <a:pt x="8764" y="5805"/>
                  <a:pt x="8820" y="5645"/>
                  <a:pt x="8953" y="4506"/>
                </a:cubicBezTo>
                <a:cubicBezTo>
                  <a:pt x="9062" y="3579"/>
                  <a:pt x="9061" y="3518"/>
                  <a:pt x="8944" y="3278"/>
                </a:cubicBezTo>
                <a:cubicBezTo>
                  <a:pt x="8868" y="3122"/>
                  <a:pt x="8711" y="3010"/>
                  <a:pt x="8533" y="2986"/>
                </a:cubicBezTo>
                <a:cubicBezTo>
                  <a:pt x="8333" y="2959"/>
                  <a:pt x="8243" y="2889"/>
                  <a:pt x="8243" y="2754"/>
                </a:cubicBezTo>
                <a:cubicBezTo>
                  <a:pt x="8243" y="2600"/>
                  <a:pt x="8367" y="2552"/>
                  <a:pt x="8853" y="2522"/>
                </a:cubicBezTo>
                <a:cubicBezTo>
                  <a:pt x="9188" y="2502"/>
                  <a:pt x="9462" y="2430"/>
                  <a:pt x="9462" y="2362"/>
                </a:cubicBezTo>
                <a:cubicBezTo>
                  <a:pt x="9462" y="2294"/>
                  <a:pt x="9400" y="2123"/>
                  <a:pt x="9323" y="1982"/>
                </a:cubicBezTo>
                <a:cubicBezTo>
                  <a:pt x="9197" y="1748"/>
                  <a:pt x="9091" y="1724"/>
                  <a:pt x="8179" y="172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20121231104412865939.jpg"/>
          <p:cNvPicPr>
            <a:picLocks noChangeAspect="1"/>
          </p:cNvPicPr>
          <p:nvPr/>
        </p:nvPicPr>
        <p:blipFill>
          <a:blip r:embed="rId12">
            <a:alphaModFix amt="60000"/>
            <a:extLst/>
          </a:blip>
          <a:srcRect l="5968" t="957" r="4630" b="2131"/>
          <a:stretch>
            <a:fillRect/>
          </a:stretch>
        </p:blipFill>
        <p:spPr>
          <a:xfrm>
            <a:off x="4562499" y="-3214436"/>
            <a:ext cx="2883940" cy="2963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574" extrusionOk="0">
                <a:moveTo>
                  <a:pt x="10525" y="4"/>
                </a:moveTo>
                <a:cubicBezTo>
                  <a:pt x="9878" y="37"/>
                  <a:pt x="9470" y="206"/>
                  <a:pt x="8973" y="645"/>
                </a:cubicBezTo>
                <a:cubicBezTo>
                  <a:pt x="7732" y="1741"/>
                  <a:pt x="7151" y="4471"/>
                  <a:pt x="7444" y="7831"/>
                </a:cubicBezTo>
                <a:cubicBezTo>
                  <a:pt x="7566" y="9227"/>
                  <a:pt x="7673" y="9759"/>
                  <a:pt x="7987" y="10549"/>
                </a:cubicBezTo>
                <a:cubicBezTo>
                  <a:pt x="8546" y="11956"/>
                  <a:pt x="9265" y="12692"/>
                  <a:pt x="10191" y="12809"/>
                </a:cubicBezTo>
                <a:cubicBezTo>
                  <a:pt x="10891" y="12897"/>
                  <a:pt x="11099" y="12895"/>
                  <a:pt x="11635" y="12794"/>
                </a:cubicBezTo>
                <a:cubicBezTo>
                  <a:pt x="12478" y="12636"/>
                  <a:pt x="13021" y="12267"/>
                  <a:pt x="13334" y="11633"/>
                </a:cubicBezTo>
                <a:cubicBezTo>
                  <a:pt x="13520" y="11257"/>
                  <a:pt x="13616" y="10628"/>
                  <a:pt x="13467" y="10766"/>
                </a:cubicBezTo>
                <a:cubicBezTo>
                  <a:pt x="13358" y="10867"/>
                  <a:pt x="13014" y="10879"/>
                  <a:pt x="12954" y="10783"/>
                </a:cubicBezTo>
                <a:cubicBezTo>
                  <a:pt x="12930" y="10746"/>
                  <a:pt x="12841" y="10714"/>
                  <a:pt x="12756" y="10714"/>
                </a:cubicBezTo>
                <a:cubicBezTo>
                  <a:pt x="12526" y="10714"/>
                  <a:pt x="12171" y="10358"/>
                  <a:pt x="11980" y="9934"/>
                </a:cubicBezTo>
                <a:cubicBezTo>
                  <a:pt x="11565" y="9015"/>
                  <a:pt x="11913" y="7983"/>
                  <a:pt x="12765" y="7614"/>
                </a:cubicBezTo>
                <a:cubicBezTo>
                  <a:pt x="13694" y="7211"/>
                  <a:pt x="14320" y="7270"/>
                  <a:pt x="14907" y="7813"/>
                </a:cubicBezTo>
                <a:cubicBezTo>
                  <a:pt x="15110" y="8001"/>
                  <a:pt x="15276" y="8208"/>
                  <a:pt x="15276" y="8276"/>
                </a:cubicBezTo>
                <a:cubicBezTo>
                  <a:pt x="15276" y="8343"/>
                  <a:pt x="15301" y="8415"/>
                  <a:pt x="15332" y="8434"/>
                </a:cubicBezTo>
                <a:cubicBezTo>
                  <a:pt x="15408" y="8480"/>
                  <a:pt x="15536" y="9072"/>
                  <a:pt x="15589" y="9628"/>
                </a:cubicBezTo>
                <a:cubicBezTo>
                  <a:pt x="15657" y="10336"/>
                  <a:pt x="15489" y="11405"/>
                  <a:pt x="15197" y="12132"/>
                </a:cubicBezTo>
                <a:cubicBezTo>
                  <a:pt x="15161" y="12221"/>
                  <a:pt x="15140" y="12303"/>
                  <a:pt x="15152" y="12314"/>
                </a:cubicBezTo>
                <a:cubicBezTo>
                  <a:pt x="15179" y="12341"/>
                  <a:pt x="16120" y="11452"/>
                  <a:pt x="19003" y="8668"/>
                </a:cubicBezTo>
                <a:cubicBezTo>
                  <a:pt x="21127" y="6618"/>
                  <a:pt x="21169" y="6570"/>
                  <a:pt x="21063" y="6421"/>
                </a:cubicBezTo>
                <a:cubicBezTo>
                  <a:pt x="20864" y="6138"/>
                  <a:pt x="15121" y="566"/>
                  <a:pt x="15170" y="703"/>
                </a:cubicBezTo>
                <a:cubicBezTo>
                  <a:pt x="15603" y="1905"/>
                  <a:pt x="15799" y="3757"/>
                  <a:pt x="15533" y="4130"/>
                </a:cubicBezTo>
                <a:cubicBezTo>
                  <a:pt x="15473" y="4213"/>
                  <a:pt x="15441" y="4325"/>
                  <a:pt x="15462" y="4378"/>
                </a:cubicBezTo>
                <a:cubicBezTo>
                  <a:pt x="15533" y="4558"/>
                  <a:pt x="15270" y="5074"/>
                  <a:pt x="14987" y="5311"/>
                </a:cubicBezTo>
                <a:cubicBezTo>
                  <a:pt x="14495" y="5724"/>
                  <a:pt x="13858" y="5776"/>
                  <a:pt x="12880" y="5482"/>
                </a:cubicBezTo>
                <a:cubicBezTo>
                  <a:pt x="12125" y="5255"/>
                  <a:pt x="11858" y="4795"/>
                  <a:pt x="11856" y="3722"/>
                </a:cubicBezTo>
                <a:cubicBezTo>
                  <a:pt x="11854" y="2923"/>
                  <a:pt x="11998" y="2598"/>
                  <a:pt x="12482" y="2298"/>
                </a:cubicBezTo>
                <a:cubicBezTo>
                  <a:pt x="12657" y="2189"/>
                  <a:pt x="12823" y="2115"/>
                  <a:pt x="12853" y="2133"/>
                </a:cubicBezTo>
                <a:cubicBezTo>
                  <a:pt x="12883" y="2151"/>
                  <a:pt x="12930" y="2134"/>
                  <a:pt x="12954" y="2096"/>
                </a:cubicBezTo>
                <a:cubicBezTo>
                  <a:pt x="12978" y="2058"/>
                  <a:pt x="13103" y="2026"/>
                  <a:pt x="13234" y="2026"/>
                </a:cubicBezTo>
                <a:cubicBezTo>
                  <a:pt x="13365" y="2026"/>
                  <a:pt x="13473" y="2007"/>
                  <a:pt x="13473" y="1983"/>
                </a:cubicBezTo>
                <a:cubicBezTo>
                  <a:pt x="13473" y="1959"/>
                  <a:pt x="13333" y="1686"/>
                  <a:pt x="13160" y="1376"/>
                </a:cubicBezTo>
                <a:cubicBezTo>
                  <a:pt x="12873" y="860"/>
                  <a:pt x="12584" y="533"/>
                  <a:pt x="12417" y="533"/>
                </a:cubicBezTo>
                <a:cubicBezTo>
                  <a:pt x="12380" y="533"/>
                  <a:pt x="12266" y="474"/>
                  <a:pt x="12163" y="403"/>
                </a:cubicBezTo>
                <a:cubicBezTo>
                  <a:pt x="11776" y="133"/>
                  <a:pt x="11122" y="-26"/>
                  <a:pt x="10525" y="4"/>
                </a:cubicBezTo>
                <a:close/>
                <a:moveTo>
                  <a:pt x="5653" y="914"/>
                </a:moveTo>
                <a:lnTo>
                  <a:pt x="5352" y="1177"/>
                </a:lnTo>
                <a:cubicBezTo>
                  <a:pt x="5186" y="1322"/>
                  <a:pt x="3900" y="2548"/>
                  <a:pt x="2495" y="3901"/>
                </a:cubicBezTo>
                <a:cubicBezTo>
                  <a:pt x="644" y="5684"/>
                  <a:pt x="-41" y="6385"/>
                  <a:pt x="1" y="6453"/>
                </a:cubicBezTo>
                <a:cubicBezTo>
                  <a:pt x="53" y="6534"/>
                  <a:pt x="594" y="7053"/>
                  <a:pt x="2368" y="8712"/>
                </a:cubicBezTo>
                <a:cubicBezTo>
                  <a:pt x="2647" y="8973"/>
                  <a:pt x="2922" y="9211"/>
                  <a:pt x="2976" y="9240"/>
                </a:cubicBezTo>
                <a:cubicBezTo>
                  <a:pt x="3031" y="9270"/>
                  <a:pt x="3073" y="9339"/>
                  <a:pt x="3073" y="9394"/>
                </a:cubicBezTo>
                <a:cubicBezTo>
                  <a:pt x="3073" y="9448"/>
                  <a:pt x="3103" y="9492"/>
                  <a:pt x="3138" y="9492"/>
                </a:cubicBezTo>
                <a:cubicBezTo>
                  <a:pt x="3174" y="9492"/>
                  <a:pt x="3447" y="9736"/>
                  <a:pt x="3749" y="10035"/>
                </a:cubicBezTo>
                <a:cubicBezTo>
                  <a:pt x="4051" y="10334"/>
                  <a:pt x="4315" y="10578"/>
                  <a:pt x="4334" y="10578"/>
                </a:cubicBezTo>
                <a:cubicBezTo>
                  <a:pt x="4352" y="10578"/>
                  <a:pt x="4706" y="10900"/>
                  <a:pt x="5119" y="11292"/>
                </a:cubicBezTo>
                <a:cubicBezTo>
                  <a:pt x="5531" y="11684"/>
                  <a:pt x="5876" y="12002"/>
                  <a:pt x="5889" y="12002"/>
                </a:cubicBezTo>
                <a:cubicBezTo>
                  <a:pt x="5933" y="12002"/>
                  <a:pt x="5821" y="11764"/>
                  <a:pt x="5691" y="11581"/>
                </a:cubicBezTo>
                <a:cubicBezTo>
                  <a:pt x="5618" y="11478"/>
                  <a:pt x="5577" y="11393"/>
                  <a:pt x="5597" y="11393"/>
                </a:cubicBezTo>
                <a:cubicBezTo>
                  <a:pt x="5616" y="11393"/>
                  <a:pt x="5524" y="11207"/>
                  <a:pt x="5393" y="10980"/>
                </a:cubicBezTo>
                <a:cubicBezTo>
                  <a:pt x="5262" y="10752"/>
                  <a:pt x="5154" y="10528"/>
                  <a:pt x="5154" y="10483"/>
                </a:cubicBezTo>
                <a:cubicBezTo>
                  <a:pt x="5154" y="10438"/>
                  <a:pt x="5128" y="10374"/>
                  <a:pt x="5095" y="10338"/>
                </a:cubicBezTo>
                <a:cubicBezTo>
                  <a:pt x="4954" y="10186"/>
                  <a:pt x="4416" y="8375"/>
                  <a:pt x="4351" y="7831"/>
                </a:cubicBezTo>
                <a:cubicBezTo>
                  <a:pt x="4324" y="7607"/>
                  <a:pt x="4275" y="7346"/>
                  <a:pt x="4239" y="7253"/>
                </a:cubicBezTo>
                <a:cubicBezTo>
                  <a:pt x="4170" y="7073"/>
                  <a:pt x="4153" y="4959"/>
                  <a:pt x="4218" y="4673"/>
                </a:cubicBezTo>
                <a:cubicBezTo>
                  <a:pt x="4240" y="4580"/>
                  <a:pt x="4305" y="4290"/>
                  <a:pt x="4360" y="4029"/>
                </a:cubicBezTo>
                <a:cubicBezTo>
                  <a:pt x="4551" y="3127"/>
                  <a:pt x="4915" y="2201"/>
                  <a:pt x="5440" y="1284"/>
                </a:cubicBezTo>
                <a:lnTo>
                  <a:pt x="5653" y="914"/>
                </a:lnTo>
                <a:close/>
                <a:moveTo>
                  <a:pt x="13390" y="14958"/>
                </a:moveTo>
                <a:cubicBezTo>
                  <a:pt x="12873" y="14962"/>
                  <a:pt x="12731" y="15032"/>
                  <a:pt x="12638" y="15313"/>
                </a:cubicBezTo>
                <a:cubicBezTo>
                  <a:pt x="12527" y="15649"/>
                  <a:pt x="12447" y="15735"/>
                  <a:pt x="12257" y="15735"/>
                </a:cubicBezTo>
                <a:cubicBezTo>
                  <a:pt x="11928" y="15735"/>
                  <a:pt x="11992" y="16050"/>
                  <a:pt x="12328" y="16088"/>
                </a:cubicBezTo>
                <a:lnTo>
                  <a:pt x="12538" y="16111"/>
                </a:lnTo>
                <a:lnTo>
                  <a:pt x="12538" y="16686"/>
                </a:lnTo>
                <a:lnTo>
                  <a:pt x="12538" y="17263"/>
                </a:lnTo>
                <a:lnTo>
                  <a:pt x="12343" y="17287"/>
                </a:lnTo>
                <a:cubicBezTo>
                  <a:pt x="12140" y="17309"/>
                  <a:pt x="12046" y="17434"/>
                  <a:pt x="12110" y="17596"/>
                </a:cubicBezTo>
                <a:cubicBezTo>
                  <a:pt x="12139" y="17670"/>
                  <a:pt x="12295" y="17685"/>
                  <a:pt x="12842" y="17668"/>
                </a:cubicBezTo>
                <a:cubicBezTo>
                  <a:pt x="13224" y="17656"/>
                  <a:pt x="13569" y="17628"/>
                  <a:pt x="13609" y="17604"/>
                </a:cubicBezTo>
                <a:cubicBezTo>
                  <a:pt x="13794" y="17492"/>
                  <a:pt x="13564" y="17203"/>
                  <a:pt x="13349" y="17278"/>
                </a:cubicBezTo>
                <a:cubicBezTo>
                  <a:pt x="13148" y="17348"/>
                  <a:pt x="13057" y="17155"/>
                  <a:pt x="13057" y="16654"/>
                </a:cubicBezTo>
                <a:cubicBezTo>
                  <a:pt x="13057" y="16119"/>
                  <a:pt x="13144" y="15962"/>
                  <a:pt x="13399" y="16041"/>
                </a:cubicBezTo>
                <a:cubicBezTo>
                  <a:pt x="13521" y="16079"/>
                  <a:pt x="13541" y="16057"/>
                  <a:pt x="13541" y="15877"/>
                </a:cubicBezTo>
                <a:cubicBezTo>
                  <a:pt x="13541" y="15719"/>
                  <a:pt x="13585" y="15646"/>
                  <a:pt x="13715" y="15588"/>
                </a:cubicBezTo>
                <a:cubicBezTo>
                  <a:pt x="13911" y="15500"/>
                  <a:pt x="13944" y="15292"/>
                  <a:pt x="13792" y="15088"/>
                </a:cubicBezTo>
                <a:cubicBezTo>
                  <a:pt x="13720" y="14992"/>
                  <a:pt x="13610" y="14956"/>
                  <a:pt x="13390" y="14958"/>
                </a:cubicBezTo>
                <a:close/>
                <a:moveTo>
                  <a:pt x="1067" y="15004"/>
                </a:moveTo>
                <a:cubicBezTo>
                  <a:pt x="608" y="15037"/>
                  <a:pt x="465" y="15144"/>
                  <a:pt x="234" y="15634"/>
                </a:cubicBezTo>
                <a:cubicBezTo>
                  <a:pt x="-156" y="16464"/>
                  <a:pt x="102" y="17431"/>
                  <a:pt x="786" y="17697"/>
                </a:cubicBezTo>
                <a:cubicBezTo>
                  <a:pt x="1182" y="17851"/>
                  <a:pt x="1987" y="17740"/>
                  <a:pt x="2209" y="17500"/>
                </a:cubicBezTo>
                <a:cubicBezTo>
                  <a:pt x="2268" y="17436"/>
                  <a:pt x="2343" y="17225"/>
                  <a:pt x="2374" y="17032"/>
                </a:cubicBezTo>
                <a:cubicBezTo>
                  <a:pt x="2424" y="16724"/>
                  <a:pt x="2414" y="16672"/>
                  <a:pt x="2297" y="16611"/>
                </a:cubicBezTo>
                <a:cubicBezTo>
                  <a:pt x="2059" y="16486"/>
                  <a:pt x="1862" y="16564"/>
                  <a:pt x="1840" y="16790"/>
                </a:cubicBezTo>
                <a:cubicBezTo>
                  <a:pt x="1827" y="16916"/>
                  <a:pt x="1738" y="17062"/>
                  <a:pt x="1607" y="17174"/>
                </a:cubicBezTo>
                <a:cubicBezTo>
                  <a:pt x="1424" y="17329"/>
                  <a:pt x="1367" y="17345"/>
                  <a:pt x="1197" y="17287"/>
                </a:cubicBezTo>
                <a:cubicBezTo>
                  <a:pt x="880" y="17178"/>
                  <a:pt x="718" y="16847"/>
                  <a:pt x="718" y="16316"/>
                </a:cubicBezTo>
                <a:cubicBezTo>
                  <a:pt x="718" y="15903"/>
                  <a:pt x="735" y="15843"/>
                  <a:pt x="919" y="15663"/>
                </a:cubicBezTo>
                <a:cubicBezTo>
                  <a:pt x="1268" y="15322"/>
                  <a:pt x="1773" y="15475"/>
                  <a:pt x="1837" y="15940"/>
                </a:cubicBezTo>
                <a:cubicBezTo>
                  <a:pt x="1853" y="16057"/>
                  <a:pt x="1910" y="16116"/>
                  <a:pt x="2020" y="16131"/>
                </a:cubicBezTo>
                <a:cubicBezTo>
                  <a:pt x="2298" y="16170"/>
                  <a:pt x="2367" y="16045"/>
                  <a:pt x="2356" y="15513"/>
                </a:cubicBezTo>
                <a:cubicBezTo>
                  <a:pt x="2347" y="15039"/>
                  <a:pt x="2341" y="15024"/>
                  <a:pt x="2167" y="15004"/>
                </a:cubicBezTo>
                <a:cubicBezTo>
                  <a:pt x="2069" y="14993"/>
                  <a:pt x="1950" y="15029"/>
                  <a:pt x="1902" y="15085"/>
                </a:cubicBezTo>
                <a:cubicBezTo>
                  <a:pt x="1824" y="15177"/>
                  <a:pt x="1794" y="15178"/>
                  <a:pt x="1645" y="15082"/>
                </a:cubicBezTo>
                <a:cubicBezTo>
                  <a:pt x="1524" y="15004"/>
                  <a:pt x="1365" y="14983"/>
                  <a:pt x="1067" y="15004"/>
                </a:cubicBezTo>
                <a:close/>
                <a:moveTo>
                  <a:pt x="15176" y="15622"/>
                </a:moveTo>
                <a:cubicBezTo>
                  <a:pt x="15002" y="15611"/>
                  <a:pt x="14815" y="15642"/>
                  <a:pt x="14627" y="15724"/>
                </a:cubicBezTo>
                <a:cubicBezTo>
                  <a:pt x="14204" y="15907"/>
                  <a:pt x="14028" y="16194"/>
                  <a:pt x="14028" y="16694"/>
                </a:cubicBezTo>
                <a:cubicBezTo>
                  <a:pt x="14028" y="17147"/>
                  <a:pt x="14213" y="17469"/>
                  <a:pt x="14583" y="17656"/>
                </a:cubicBezTo>
                <a:cubicBezTo>
                  <a:pt x="14756" y="17744"/>
                  <a:pt x="14912" y="17770"/>
                  <a:pt x="15132" y="17743"/>
                </a:cubicBezTo>
                <a:cubicBezTo>
                  <a:pt x="15754" y="17666"/>
                  <a:pt x="16108" y="17286"/>
                  <a:pt x="16108" y="16697"/>
                </a:cubicBezTo>
                <a:cubicBezTo>
                  <a:pt x="16109" y="16081"/>
                  <a:pt x="15698" y="15658"/>
                  <a:pt x="15176" y="15622"/>
                </a:cubicBezTo>
                <a:close/>
                <a:moveTo>
                  <a:pt x="19783" y="15643"/>
                </a:moveTo>
                <a:cubicBezTo>
                  <a:pt x="19608" y="15635"/>
                  <a:pt x="19432" y="15650"/>
                  <a:pt x="19387" y="15695"/>
                </a:cubicBezTo>
                <a:cubicBezTo>
                  <a:pt x="19361" y="15720"/>
                  <a:pt x="19331" y="15800"/>
                  <a:pt x="19319" y="15874"/>
                </a:cubicBezTo>
                <a:cubicBezTo>
                  <a:pt x="19304" y="15974"/>
                  <a:pt x="19336" y="16007"/>
                  <a:pt x="19455" y="16007"/>
                </a:cubicBezTo>
                <a:cubicBezTo>
                  <a:pt x="19711" y="16007"/>
                  <a:pt x="19781" y="16139"/>
                  <a:pt x="19780" y="16616"/>
                </a:cubicBezTo>
                <a:cubicBezTo>
                  <a:pt x="19778" y="17101"/>
                  <a:pt x="19717" y="17263"/>
                  <a:pt x="19526" y="17263"/>
                </a:cubicBezTo>
                <a:cubicBezTo>
                  <a:pt x="19444" y="17264"/>
                  <a:pt x="19392" y="17322"/>
                  <a:pt x="19378" y="17440"/>
                </a:cubicBezTo>
                <a:lnTo>
                  <a:pt x="19358" y="17619"/>
                </a:lnTo>
                <a:lnTo>
                  <a:pt x="20039" y="17619"/>
                </a:lnTo>
                <a:cubicBezTo>
                  <a:pt x="20742" y="17618"/>
                  <a:pt x="20892" y="17573"/>
                  <a:pt x="20892" y="17362"/>
                </a:cubicBezTo>
                <a:cubicBezTo>
                  <a:pt x="20892" y="17265"/>
                  <a:pt x="20828" y="17234"/>
                  <a:pt x="20597" y="17217"/>
                </a:cubicBezTo>
                <a:lnTo>
                  <a:pt x="20302" y="17197"/>
                </a:lnTo>
                <a:lnTo>
                  <a:pt x="20308" y="16767"/>
                </a:lnTo>
                <a:cubicBezTo>
                  <a:pt x="20313" y="16451"/>
                  <a:pt x="20353" y="16291"/>
                  <a:pt x="20455" y="16157"/>
                </a:cubicBezTo>
                <a:cubicBezTo>
                  <a:pt x="20634" y="15922"/>
                  <a:pt x="20782" y="15923"/>
                  <a:pt x="20810" y="16160"/>
                </a:cubicBezTo>
                <a:cubicBezTo>
                  <a:pt x="20835" y="16375"/>
                  <a:pt x="21103" y="16485"/>
                  <a:pt x="21273" y="16348"/>
                </a:cubicBezTo>
                <a:cubicBezTo>
                  <a:pt x="21397" y="16247"/>
                  <a:pt x="21410" y="15864"/>
                  <a:pt x="21293" y="15750"/>
                </a:cubicBezTo>
                <a:cubicBezTo>
                  <a:pt x="21188" y="15647"/>
                  <a:pt x="20584" y="15643"/>
                  <a:pt x="20390" y="15744"/>
                </a:cubicBezTo>
                <a:cubicBezTo>
                  <a:pt x="20277" y="15803"/>
                  <a:pt x="20227" y="15802"/>
                  <a:pt x="20169" y="15729"/>
                </a:cubicBezTo>
                <a:cubicBezTo>
                  <a:pt x="20131" y="15681"/>
                  <a:pt x="19957" y="15650"/>
                  <a:pt x="19783" y="15643"/>
                </a:cubicBezTo>
                <a:close/>
                <a:moveTo>
                  <a:pt x="3723" y="15672"/>
                </a:moveTo>
                <a:cubicBezTo>
                  <a:pt x="3453" y="15663"/>
                  <a:pt x="3193" y="15699"/>
                  <a:pt x="3091" y="15781"/>
                </a:cubicBezTo>
                <a:cubicBezTo>
                  <a:pt x="2862" y="15968"/>
                  <a:pt x="2860" y="16219"/>
                  <a:pt x="3085" y="16327"/>
                </a:cubicBezTo>
                <a:cubicBezTo>
                  <a:pt x="3309" y="16435"/>
                  <a:pt x="3476" y="16382"/>
                  <a:pt x="3504" y="16195"/>
                </a:cubicBezTo>
                <a:cubicBezTo>
                  <a:pt x="3539" y="15966"/>
                  <a:pt x="3735" y="15890"/>
                  <a:pt x="3903" y="16039"/>
                </a:cubicBezTo>
                <a:cubicBezTo>
                  <a:pt x="4194" y="16296"/>
                  <a:pt x="3996" y="16511"/>
                  <a:pt x="3348" y="16639"/>
                </a:cubicBezTo>
                <a:cubicBezTo>
                  <a:pt x="2818" y="16744"/>
                  <a:pt x="2675" y="16908"/>
                  <a:pt x="2755" y="17324"/>
                </a:cubicBezTo>
                <a:cubicBezTo>
                  <a:pt x="2793" y="17525"/>
                  <a:pt x="2852" y="17600"/>
                  <a:pt x="3026" y="17674"/>
                </a:cubicBezTo>
                <a:cubicBezTo>
                  <a:pt x="3331" y="17804"/>
                  <a:pt x="3625" y="17794"/>
                  <a:pt x="3917" y="17648"/>
                </a:cubicBezTo>
                <a:cubicBezTo>
                  <a:pt x="4158" y="17528"/>
                  <a:pt x="4169" y="17528"/>
                  <a:pt x="4328" y="17654"/>
                </a:cubicBezTo>
                <a:cubicBezTo>
                  <a:pt x="4584" y="17856"/>
                  <a:pt x="5012" y="17731"/>
                  <a:pt x="5015" y="17451"/>
                </a:cubicBezTo>
                <a:cubicBezTo>
                  <a:pt x="5016" y="17405"/>
                  <a:pt x="4960" y="17365"/>
                  <a:pt x="4891" y="17365"/>
                </a:cubicBezTo>
                <a:cubicBezTo>
                  <a:pt x="4653" y="17365"/>
                  <a:pt x="4599" y="17222"/>
                  <a:pt x="4599" y="16573"/>
                </a:cubicBezTo>
                <a:cubicBezTo>
                  <a:pt x="4599" y="15964"/>
                  <a:pt x="4594" y="15940"/>
                  <a:pt x="4413" y="15825"/>
                </a:cubicBezTo>
                <a:cubicBezTo>
                  <a:pt x="4272" y="15734"/>
                  <a:pt x="3993" y="15680"/>
                  <a:pt x="3723" y="15672"/>
                </a:cubicBezTo>
                <a:close/>
                <a:moveTo>
                  <a:pt x="10779" y="15672"/>
                </a:moveTo>
                <a:cubicBezTo>
                  <a:pt x="10573" y="15680"/>
                  <a:pt x="10369" y="15722"/>
                  <a:pt x="10245" y="15796"/>
                </a:cubicBezTo>
                <a:cubicBezTo>
                  <a:pt x="9821" y="16048"/>
                  <a:pt x="9659" y="16753"/>
                  <a:pt x="9908" y="17266"/>
                </a:cubicBezTo>
                <a:cubicBezTo>
                  <a:pt x="10030" y="17518"/>
                  <a:pt x="10186" y="17628"/>
                  <a:pt x="10528" y="17708"/>
                </a:cubicBezTo>
                <a:cubicBezTo>
                  <a:pt x="10830" y="17780"/>
                  <a:pt x="10913" y="17780"/>
                  <a:pt x="11207" y="17700"/>
                </a:cubicBezTo>
                <a:cubicBezTo>
                  <a:pt x="11540" y="17609"/>
                  <a:pt x="11742" y="17420"/>
                  <a:pt x="11694" y="17240"/>
                </a:cubicBezTo>
                <a:cubicBezTo>
                  <a:pt x="11638" y="17032"/>
                  <a:pt x="11505" y="17019"/>
                  <a:pt x="11233" y="17200"/>
                </a:cubicBezTo>
                <a:cubicBezTo>
                  <a:pt x="10917" y="17411"/>
                  <a:pt x="10697" y="17411"/>
                  <a:pt x="10490" y="17194"/>
                </a:cubicBezTo>
                <a:cubicBezTo>
                  <a:pt x="10359" y="17058"/>
                  <a:pt x="10339" y="16996"/>
                  <a:pt x="10398" y="16905"/>
                </a:cubicBezTo>
                <a:cubicBezTo>
                  <a:pt x="10458" y="16813"/>
                  <a:pt x="10599" y="16785"/>
                  <a:pt x="11106" y="16769"/>
                </a:cubicBezTo>
                <a:cubicBezTo>
                  <a:pt x="11455" y="16759"/>
                  <a:pt x="11741" y="16727"/>
                  <a:pt x="11744" y="16700"/>
                </a:cubicBezTo>
                <a:cubicBezTo>
                  <a:pt x="11747" y="16674"/>
                  <a:pt x="11759" y="16605"/>
                  <a:pt x="11770" y="16547"/>
                </a:cubicBezTo>
                <a:cubicBezTo>
                  <a:pt x="11806" y="16372"/>
                  <a:pt x="11510" y="15845"/>
                  <a:pt x="11325" y="15755"/>
                </a:cubicBezTo>
                <a:cubicBezTo>
                  <a:pt x="11193" y="15691"/>
                  <a:pt x="10985" y="15664"/>
                  <a:pt x="10779" y="15672"/>
                </a:cubicBezTo>
                <a:close/>
                <a:moveTo>
                  <a:pt x="18667" y="15683"/>
                </a:moveTo>
                <a:lnTo>
                  <a:pt x="18204" y="15700"/>
                </a:lnTo>
                <a:cubicBezTo>
                  <a:pt x="17602" y="15725"/>
                  <a:pt x="17631" y="15716"/>
                  <a:pt x="17631" y="15865"/>
                </a:cubicBezTo>
                <a:cubicBezTo>
                  <a:pt x="17631" y="15948"/>
                  <a:pt x="17708" y="16019"/>
                  <a:pt x="17841" y="16065"/>
                </a:cubicBezTo>
                <a:cubicBezTo>
                  <a:pt x="17955" y="16104"/>
                  <a:pt x="18054" y="16178"/>
                  <a:pt x="18059" y="16226"/>
                </a:cubicBezTo>
                <a:cubicBezTo>
                  <a:pt x="18132" y="16878"/>
                  <a:pt x="18033" y="17186"/>
                  <a:pt x="17729" y="17261"/>
                </a:cubicBezTo>
                <a:cubicBezTo>
                  <a:pt x="17572" y="17299"/>
                  <a:pt x="17507" y="17278"/>
                  <a:pt x="17404" y="17154"/>
                </a:cubicBezTo>
                <a:cubicBezTo>
                  <a:pt x="17295" y="17022"/>
                  <a:pt x="17277" y="16904"/>
                  <a:pt x="17298" y="16377"/>
                </a:cubicBezTo>
                <a:lnTo>
                  <a:pt x="17324" y="15752"/>
                </a:lnTo>
                <a:lnTo>
                  <a:pt x="16843" y="15715"/>
                </a:lnTo>
                <a:cubicBezTo>
                  <a:pt x="16294" y="15670"/>
                  <a:pt x="16247" y="15684"/>
                  <a:pt x="16247" y="15906"/>
                </a:cubicBezTo>
                <a:cubicBezTo>
                  <a:pt x="16247" y="16038"/>
                  <a:pt x="16286" y="16070"/>
                  <a:pt x="16471" y="16088"/>
                </a:cubicBezTo>
                <a:lnTo>
                  <a:pt x="16696" y="16111"/>
                </a:lnTo>
                <a:lnTo>
                  <a:pt x="16731" y="16764"/>
                </a:lnTo>
                <a:cubicBezTo>
                  <a:pt x="16759" y="17292"/>
                  <a:pt x="16794" y="17449"/>
                  <a:pt x="16905" y="17570"/>
                </a:cubicBezTo>
                <a:cubicBezTo>
                  <a:pt x="17030" y="17705"/>
                  <a:pt x="17086" y="17714"/>
                  <a:pt x="17492" y="17677"/>
                </a:cubicBezTo>
                <a:cubicBezTo>
                  <a:pt x="17740" y="17654"/>
                  <a:pt x="18186" y="17639"/>
                  <a:pt x="18481" y="17642"/>
                </a:cubicBezTo>
                <a:cubicBezTo>
                  <a:pt x="18776" y="17645"/>
                  <a:pt x="19045" y="17629"/>
                  <a:pt x="19080" y="17607"/>
                </a:cubicBezTo>
                <a:cubicBezTo>
                  <a:pt x="19207" y="17530"/>
                  <a:pt x="19076" y="17305"/>
                  <a:pt x="18891" y="17284"/>
                </a:cubicBezTo>
                <a:lnTo>
                  <a:pt x="18708" y="17263"/>
                </a:lnTo>
                <a:lnTo>
                  <a:pt x="18688" y="16472"/>
                </a:lnTo>
                <a:lnTo>
                  <a:pt x="18667" y="15683"/>
                </a:lnTo>
                <a:close/>
                <a:moveTo>
                  <a:pt x="7916" y="15735"/>
                </a:moveTo>
                <a:cubicBezTo>
                  <a:pt x="7506" y="15735"/>
                  <a:pt x="7502" y="15738"/>
                  <a:pt x="7524" y="15923"/>
                </a:cubicBezTo>
                <a:cubicBezTo>
                  <a:pt x="7538" y="16045"/>
                  <a:pt x="7588" y="16110"/>
                  <a:pt x="7665" y="16111"/>
                </a:cubicBezTo>
                <a:cubicBezTo>
                  <a:pt x="7886" y="16112"/>
                  <a:pt x="7934" y="16246"/>
                  <a:pt x="7913" y="16795"/>
                </a:cubicBezTo>
                <a:cubicBezTo>
                  <a:pt x="7893" y="17325"/>
                  <a:pt x="7889" y="17332"/>
                  <a:pt x="7701" y="17353"/>
                </a:cubicBezTo>
                <a:cubicBezTo>
                  <a:pt x="7550" y="17370"/>
                  <a:pt x="7512" y="17409"/>
                  <a:pt x="7512" y="17541"/>
                </a:cubicBezTo>
                <a:lnTo>
                  <a:pt x="7512" y="17708"/>
                </a:lnTo>
                <a:lnTo>
                  <a:pt x="8256" y="17691"/>
                </a:lnTo>
                <a:lnTo>
                  <a:pt x="9002" y="17671"/>
                </a:lnTo>
                <a:lnTo>
                  <a:pt x="9023" y="17489"/>
                </a:lnTo>
                <a:cubicBezTo>
                  <a:pt x="9043" y="17322"/>
                  <a:pt x="9022" y="17303"/>
                  <a:pt x="8781" y="17284"/>
                </a:cubicBezTo>
                <a:lnTo>
                  <a:pt x="8515" y="17263"/>
                </a:lnTo>
                <a:lnTo>
                  <a:pt x="8495" y="16853"/>
                </a:lnTo>
                <a:cubicBezTo>
                  <a:pt x="8478" y="16522"/>
                  <a:pt x="8504" y="16406"/>
                  <a:pt x="8619" y="16264"/>
                </a:cubicBezTo>
                <a:cubicBezTo>
                  <a:pt x="8789" y="16051"/>
                  <a:pt x="8984" y="16063"/>
                  <a:pt x="9038" y="16287"/>
                </a:cubicBezTo>
                <a:cubicBezTo>
                  <a:pt x="9068" y="16414"/>
                  <a:pt x="9122" y="16449"/>
                  <a:pt x="9280" y="16449"/>
                </a:cubicBezTo>
                <a:cubicBezTo>
                  <a:pt x="9461" y="16449"/>
                  <a:pt x="9490" y="16421"/>
                  <a:pt x="9527" y="16195"/>
                </a:cubicBezTo>
                <a:cubicBezTo>
                  <a:pt x="9559" y="16005"/>
                  <a:pt x="9540" y="15916"/>
                  <a:pt x="9454" y="15839"/>
                </a:cubicBezTo>
                <a:cubicBezTo>
                  <a:pt x="9302" y="15704"/>
                  <a:pt x="8764" y="15706"/>
                  <a:pt x="8565" y="15842"/>
                </a:cubicBezTo>
                <a:cubicBezTo>
                  <a:pt x="8425" y="15938"/>
                  <a:pt x="8408" y="15938"/>
                  <a:pt x="8371" y="15842"/>
                </a:cubicBezTo>
                <a:cubicBezTo>
                  <a:pt x="8339" y="15762"/>
                  <a:pt x="8227" y="15735"/>
                  <a:pt x="7916" y="15735"/>
                </a:cubicBezTo>
                <a:close/>
                <a:moveTo>
                  <a:pt x="6753" y="15738"/>
                </a:moveTo>
                <a:cubicBezTo>
                  <a:pt x="6572" y="15739"/>
                  <a:pt x="6377" y="15773"/>
                  <a:pt x="6281" y="15839"/>
                </a:cubicBezTo>
                <a:cubicBezTo>
                  <a:pt x="6147" y="15931"/>
                  <a:pt x="6127" y="15932"/>
                  <a:pt x="6072" y="15836"/>
                </a:cubicBezTo>
                <a:cubicBezTo>
                  <a:pt x="6025" y="15755"/>
                  <a:pt x="5921" y="15734"/>
                  <a:pt x="5635" y="15750"/>
                </a:cubicBezTo>
                <a:cubicBezTo>
                  <a:pt x="5286" y="15769"/>
                  <a:pt x="5257" y="15783"/>
                  <a:pt x="5257" y="15940"/>
                </a:cubicBezTo>
                <a:cubicBezTo>
                  <a:pt x="5257" y="16045"/>
                  <a:pt x="5296" y="16110"/>
                  <a:pt x="5361" y="16111"/>
                </a:cubicBezTo>
                <a:cubicBezTo>
                  <a:pt x="5590" y="16115"/>
                  <a:pt x="5638" y="16219"/>
                  <a:pt x="5638" y="16712"/>
                </a:cubicBezTo>
                <a:cubicBezTo>
                  <a:pt x="5638" y="17219"/>
                  <a:pt x="5575" y="17365"/>
                  <a:pt x="5349" y="17365"/>
                </a:cubicBezTo>
                <a:cubicBezTo>
                  <a:pt x="5225" y="17365"/>
                  <a:pt x="5173" y="17565"/>
                  <a:pt x="5272" y="17662"/>
                </a:cubicBezTo>
                <a:cubicBezTo>
                  <a:pt x="5299" y="17688"/>
                  <a:pt x="5632" y="17702"/>
                  <a:pt x="6016" y="17691"/>
                </a:cubicBezTo>
                <a:lnTo>
                  <a:pt x="6715" y="17671"/>
                </a:lnTo>
                <a:lnTo>
                  <a:pt x="6736" y="17474"/>
                </a:lnTo>
                <a:cubicBezTo>
                  <a:pt x="6757" y="17291"/>
                  <a:pt x="6745" y="17284"/>
                  <a:pt x="6544" y="17313"/>
                </a:cubicBezTo>
                <a:cubicBezTo>
                  <a:pt x="6243" y="17356"/>
                  <a:pt x="6172" y="17237"/>
                  <a:pt x="6208" y="16758"/>
                </a:cubicBezTo>
                <a:cubicBezTo>
                  <a:pt x="6239" y="16333"/>
                  <a:pt x="6403" y="16053"/>
                  <a:pt x="6600" y="16091"/>
                </a:cubicBezTo>
                <a:cubicBezTo>
                  <a:pt x="6657" y="16101"/>
                  <a:pt x="6693" y="16124"/>
                  <a:pt x="6680" y="16143"/>
                </a:cubicBezTo>
                <a:cubicBezTo>
                  <a:pt x="6666" y="16161"/>
                  <a:pt x="6695" y="16247"/>
                  <a:pt x="6742" y="16333"/>
                </a:cubicBezTo>
                <a:cubicBezTo>
                  <a:pt x="6805" y="16448"/>
                  <a:pt x="6877" y="16484"/>
                  <a:pt x="7013" y="16469"/>
                </a:cubicBezTo>
                <a:cubicBezTo>
                  <a:pt x="7174" y="16451"/>
                  <a:pt x="7201" y="16413"/>
                  <a:pt x="7220" y="16189"/>
                </a:cubicBezTo>
                <a:cubicBezTo>
                  <a:pt x="7232" y="16046"/>
                  <a:pt x="7206" y="15887"/>
                  <a:pt x="7161" y="15833"/>
                </a:cubicBezTo>
                <a:cubicBezTo>
                  <a:pt x="7106" y="15768"/>
                  <a:pt x="6935" y="15737"/>
                  <a:pt x="6753" y="15738"/>
                </a:cubicBezTo>
                <a:close/>
                <a:moveTo>
                  <a:pt x="25" y="18858"/>
                </a:moveTo>
                <a:lnTo>
                  <a:pt x="25" y="20170"/>
                </a:lnTo>
                <a:cubicBezTo>
                  <a:pt x="25" y="20892"/>
                  <a:pt x="44" y="21503"/>
                  <a:pt x="69" y="21528"/>
                </a:cubicBezTo>
                <a:cubicBezTo>
                  <a:pt x="95" y="21553"/>
                  <a:pt x="4916" y="21574"/>
                  <a:pt x="10782" y="21574"/>
                </a:cubicBezTo>
                <a:lnTo>
                  <a:pt x="21444" y="21574"/>
                </a:lnTo>
                <a:lnTo>
                  <a:pt x="21444" y="20216"/>
                </a:lnTo>
                <a:lnTo>
                  <a:pt x="21444" y="18858"/>
                </a:lnTo>
                <a:lnTo>
                  <a:pt x="10734" y="18858"/>
                </a:lnTo>
                <a:lnTo>
                  <a:pt x="25" y="1885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pasted-image.jpg"/>
          <p:cNvPicPr>
            <a:picLocks noChangeAspect="1"/>
          </p:cNvPicPr>
          <p:nvPr/>
        </p:nvPicPr>
        <p:blipFill>
          <a:blip r:embed="rId13">
            <a:alphaModFix amt="60000"/>
            <a:extLst/>
          </a:blip>
          <a:srcRect l="11528" t="56789" r="11528" b="18447"/>
          <a:stretch>
            <a:fillRect/>
          </a:stretch>
        </p:blipFill>
        <p:spPr>
          <a:xfrm>
            <a:off x="-4263520" y="-1849549"/>
            <a:ext cx="4688840" cy="1508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/>
          <p:cNvPicPr>
            <a:picLocks noChangeAspect="1"/>
          </p:cNvPicPr>
          <p:nvPr/>
        </p:nvPicPr>
        <p:blipFill>
          <a:blip r:embed="rId14">
            <a:alphaModFix amt="60000"/>
            <a:extLst/>
          </a:blip>
          <a:srcRect l="6799" t="41856" r="6800" b="42031"/>
          <a:stretch>
            <a:fillRect/>
          </a:stretch>
        </p:blipFill>
        <p:spPr>
          <a:xfrm>
            <a:off x="-6107104" y="5612082"/>
            <a:ext cx="5218907" cy="74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3" y="0"/>
                </a:moveTo>
                <a:cubicBezTo>
                  <a:pt x="2260" y="0"/>
                  <a:pt x="1329" y="38"/>
                  <a:pt x="1165" y="382"/>
                </a:cubicBezTo>
                <a:cubicBezTo>
                  <a:pt x="611" y="1537"/>
                  <a:pt x="215" y="4121"/>
                  <a:pt x="62" y="7566"/>
                </a:cubicBezTo>
                <a:cubicBezTo>
                  <a:pt x="9" y="8778"/>
                  <a:pt x="0" y="9794"/>
                  <a:pt x="0" y="15283"/>
                </a:cubicBezTo>
                <a:lnTo>
                  <a:pt x="0" y="21600"/>
                </a:lnTo>
                <a:lnTo>
                  <a:pt x="10242" y="21542"/>
                </a:lnTo>
                <a:lnTo>
                  <a:pt x="20483" y="21484"/>
                </a:lnTo>
                <a:lnTo>
                  <a:pt x="20710" y="20721"/>
                </a:lnTo>
                <a:cubicBezTo>
                  <a:pt x="21096" y="19433"/>
                  <a:pt x="21410" y="16695"/>
                  <a:pt x="21547" y="13397"/>
                </a:cubicBezTo>
                <a:cubicBezTo>
                  <a:pt x="21590" y="12375"/>
                  <a:pt x="21600" y="10922"/>
                  <a:pt x="21600" y="6062"/>
                </a:cubicBezTo>
                <a:lnTo>
                  <a:pt x="21600" y="0"/>
                </a:lnTo>
                <a:lnTo>
                  <a:pt x="1147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pasted-image.jpg"/>
          <p:cNvPicPr>
            <a:picLocks noChangeAspect="1"/>
          </p:cNvPicPr>
          <p:nvPr/>
        </p:nvPicPr>
        <p:blipFill>
          <a:blip r:embed="rId15">
            <a:alphaModFix amt="60000"/>
            <a:extLst/>
          </a:blip>
          <a:srcRect l="5535" t="23938" r="7323" b="18737"/>
          <a:stretch>
            <a:fillRect/>
          </a:stretch>
        </p:blipFill>
        <p:spPr>
          <a:xfrm>
            <a:off x="-5047310" y="7989160"/>
            <a:ext cx="4688683" cy="765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82" extrusionOk="0">
                <a:moveTo>
                  <a:pt x="16738" y="0"/>
                </a:moveTo>
                <a:lnTo>
                  <a:pt x="16711" y="1454"/>
                </a:lnTo>
                <a:cubicBezTo>
                  <a:pt x="16669" y="3631"/>
                  <a:pt x="16521" y="6129"/>
                  <a:pt x="16345" y="7608"/>
                </a:cubicBezTo>
                <a:cubicBezTo>
                  <a:pt x="16156" y="9202"/>
                  <a:pt x="16077" y="8989"/>
                  <a:pt x="16179" y="7160"/>
                </a:cubicBezTo>
                <a:cubicBezTo>
                  <a:pt x="16218" y="6463"/>
                  <a:pt x="16241" y="5761"/>
                  <a:pt x="16232" y="5594"/>
                </a:cubicBezTo>
                <a:cubicBezTo>
                  <a:pt x="16213" y="5247"/>
                  <a:pt x="15902" y="4523"/>
                  <a:pt x="15866" y="4744"/>
                </a:cubicBezTo>
                <a:cubicBezTo>
                  <a:pt x="15853" y="4824"/>
                  <a:pt x="15842" y="5107"/>
                  <a:pt x="15842" y="5370"/>
                </a:cubicBezTo>
                <a:cubicBezTo>
                  <a:pt x="15842" y="5634"/>
                  <a:pt x="15821" y="6193"/>
                  <a:pt x="15795" y="6612"/>
                </a:cubicBezTo>
                <a:lnTo>
                  <a:pt x="15747" y="7373"/>
                </a:lnTo>
                <a:lnTo>
                  <a:pt x="15599" y="6310"/>
                </a:lnTo>
                <a:lnTo>
                  <a:pt x="15453" y="5247"/>
                </a:lnTo>
                <a:lnTo>
                  <a:pt x="15289" y="6131"/>
                </a:lnTo>
                <a:cubicBezTo>
                  <a:pt x="15086" y="7218"/>
                  <a:pt x="15037" y="6987"/>
                  <a:pt x="15055" y="5046"/>
                </a:cubicBezTo>
                <a:lnTo>
                  <a:pt x="15067" y="3580"/>
                </a:lnTo>
                <a:lnTo>
                  <a:pt x="15766" y="3513"/>
                </a:lnTo>
                <a:lnTo>
                  <a:pt x="16462" y="3435"/>
                </a:lnTo>
                <a:lnTo>
                  <a:pt x="16462" y="2226"/>
                </a:lnTo>
                <a:lnTo>
                  <a:pt x="16462" y="1007"/>
                </a:lnTo>
                <a:lnTo>
                  <a:pt x="15585" y="1007"/>
                </a:lnTo>
                <a:lnTo>
                  <a:pt x="14705" y="1007"/>
                </a:lnTo>
                <a:lnTo>
                  <a:pt x="14676" y="5930"/>
                </a:lnTo>
                <a:cubicBezTo>
                  <a:pt x="14660" y="8635"/>
                  <a:pt x="14647" y="12776"/>
                  <a:pt x="14647" y="15138"/>
                </a:cubicBezTo>
                <a:lnTo>
                  <a:pt x="14647" y="19434"/>
                </a:lnTo>
                <a:lnTo>
                  <a:pt x="15327" y="19255"/>
                </a:lnTo>
                <a:cubicBezTo>
                  <a:pt x="15795" y="19131"/>
                  <a:pt x="16016" y="19165"/>
                  <a:pt x="16036" y="19367"/>
                </a:cubicBezTo>
                <a:cubicBezTo>
                  <a:pt x="16052" y="19527"/>
                  <a:pt x="16043" y="19747"/>
                  <a:pt x="16016" y="19848"/>
                </a:cubicBezTo>
                <a:cubicBezTo>
                  <a:pt x="15986" y="19962"/>
                  <a:pt x="16023" y="20320"/>
                  <a:pt x="16115" y="20799"/>
                </a:cubicBezTo>
                <a:cubicBezTo>
                  <a:pt x="16196" y="21223"/>
                  <a:pt x="16283" y="21576"/>
                  <a:pt x="16309" y="21582"/>
                </a:cubicBezTo>
                <a:cubicBezTo>
                  <a:pt x="16384" y="21600"/>
                  <a:pt x="16752" y="19129"/>
                  <a:pt x="16908" y="17554"/>
                </a:cubicBezTo>
                <a:cubicBezTo>
                  <a:pt x="17036" y="16265"/>
                  <a:pt x="17061" y="16141"/>
                  <a:pt x="17102" y="16570"/>
                </a:cubicBezTo>
                <a:cubicBezTo>
                  <a:pt x="17241" y="18023"/>
                  <a:pt x="17528" y="20195"/>
                  <a:pt x="17665" y="20832"/>
                </a:cubicBezTo>
                <a:lnTo>
                  <a:pt x="17820" y="21560"/>
                </a:lnTo>
                <a:lnTo>
                  <a:pt x="17959" y="20362"/>
                </a:lnTo>
                <a:lnTo>
                  <a:pt x="18096" y="19165"/>
                </a:lnTo>
                <a:lnTo>
                  <a:pt x="17974" y="18774"/>
                </a:lnTo>
                <a:cubicBezTo>
                  <a:pt x="17812" y="18262"/>
                  <a:pt x="17551" y="16486"/>
                  <a:pt x="17436" y="15115"/>
                </a:cubicBezTo>
                <a:cubicBezTo>
                  <a:pt x="17313" y="13631"/>
                  <a:pt x="17213" y="11186"/>
                  <a:pt x="17213" y="9622"/>
                </a:cubicBezTo>
                <a:lnTo>
                  <a:pt x="17213" y="8324"/>
                </a:lnTo>
                <a:lnTo>
                  <a:pt x="17036" y="8324"/>
                </a:lnTo>
                <a:cubicBezTo>
                  <a:pt x="16837" y="8324"/>
                  <a:pt x="16780" y="7894"/>
                  <a:pt x="16859" y="6993"/>
                </a:cubicBezTo>
                <a:cubicBezTo>
                  <a:pt x="16901" y="6511"/>
                  <a:pt x="16949" y="6422"/>
                  <a:pt x="17195" y="6422"/>
                </a:cubicBezTo>
                <a:cubicBezTo>
                  <a:pt x="17524" y="6422"/>
                  <a:pt x="17548" y="6586"/>
                  <a:pt x="17486" y="8279"/>
                </a:cubicBezTo>
                <a:lnTo>
                  <a:pt x="17446" y="9409"/>
                </a:lnTo>
                <a:lnTo>
                  <a:pt x="17654" y="9409"/>
                </a:lnTo>
                <a:lnTo>
                  <a:pt x="17864" y="9409"/>
                </a:lnTo>
                <a:lnTo>
                  <a:pt x="17919" y="7440"/>
                </a:lnTo>
                <a:cubicBezTo>
                  <a:pt x="17949" y="6360"/>
                  <a:pt x="17985" y="5202"/>
                  <a:pt x="17998" y="4867"/>
                </a:cubicBezTo>
                <a:cubicBezTo>
                  <a:pt x="18020" y="4264"/>
                  <a:pt x="18015" y="4263"/>
                  <a:pt x="17553" y="4263"/>
                </a:cubicBezTo>
                <a:cubicBezTo>
                  <a:pt x="17297" y="4263"/>
                  <a:pt x="17077" y="4147"/>
                  <a:pt x="17064" y="4017"/>
                </a:cubicBezTo>
                <a:cubicBezTo>
                  <a:pt x="17050" y="3886"/>
                  <a:pt x="17069" y="3142"/>
                  <a:pt x="17107" y="2361"/>
                </a:cubicBezTo>
                <a:cubicBezTo>
                  <a:pt x="17145" y="1579"/>
                  <a:pt x="17160" y="848"/>
                  <a:pt x="17140" y="738"/>
                </a:cubicBezTo>
                <a:cubicBezTo>
                  <a:pt x="17120" y="629"/>
                  <a:pt x="17021" y="418"/>
                  <a:pt x="16921" y="269"/>
                </a:cubicBezTo>
                <a:lnTo>
                  <a:pt x="16738" y="0"/>
                </a:lnTo>
                <a:close/>
                <a:moveTo>
                  <a:pt x="19873" y="470"/>
                </a:moveTo>
                <a:lnTo>
                  <a:pt x="19860" y="3245"/>
                </a:lnTo>
                <a:lnTo>
                  <a:pt x="19847" y="6019"/>
                </a:lnTo>
                <a:lnTo>
                  <a:pt x="19677" y="6109"/>
                </a:lnTo>
                <a:cubicBezTo>
                  <a:pt x="19397" y="6250"/>
                  <a:pt x="19348" y="6003"/>
                  <a:pt x="19486" y="5124"/>
                </a:cubicBezTo>
                <a:lnTo>
                  <a:pt x="19603" y="4375"/>
                </a:lnTo>
                <a:lnTo>
                  <a:pt x="19327" y="2708"/>
                </a:lnTo>
                <a:lnTo>
                  <a:pt x="19050" y="1052"/>
                </a:lnTo>
                <a:lnTo>
                  <a:pt x="18901" y="1824"/>
                </a:lnTo>
                <a:lnTo>
                  <a:pt x="18751" y="2607"/>
                </a:lnTo>
                <a:lnTo>
                  <a:pt x="18977" y="4128"/>
                </a:lnTo>
                <a:cubicBezTo>
                  <a:pt x="19103" y="4969"/>
                  <a:pt x="19196" y="5771"/>
                  <a:pt x="19182" y="5907"/>
                </a:cubicBezTo>
                <a:cubicBezTo>
                  <a:pt x="19168" y="6043"/>
                  <a:pt x="19033" y="6153"/>
                  <a:pt x="18882" y="6153"/>
                </a:cubicBezTo>
                <a:lnTo>
                  <a:pt x="18606" y="6153"/>
                </a:lnTo>
                <a:lnTo>
                  <a:pt x="18603" y="13739"/>
                </a:lnTo>
                <a:lnTo>
                  <a:pt x="18601" y="21325"/>
                </a:lnTo>
                <a:lnTo>
                  <a:pt x="18813" y="21325"/>
                </a:lnTo>
                <a:lnTo>
                  <a:pt x="19027" y="21325"/>
                </a:lnTo>
                <a:lnTo>
                  <a:pt x="19040" y="15026"/>
                </a:lnTo>
                <a:lnTo>
                  <a:pt x="19050" y="8727"/>
                </a:lnTo>
                <a:lnTo>
                  <a:pt x="20113" y="8727"/>
                </a:lnTo>
                <a:lnTo>
                  <a:pt x="21175" y="8727"/>
                </a:lnTo>
                <a:lnTo>
                  <a:pt x="21187" y="13437"/>
                </a:lnTo>
                <a:cubicBezTo>
                  <a:pt x="21196" y="16677"/>
                  <a:pt x="21184" y="18259"/>
                  <a:pt x="21149" y="18516"/>
                </a:cubicBezTo>
                <a:cubicBezTo>
                  <a:pt x="21120" y="18729"/>
                  <a:pt x="21015" y="18886"/>
                  <a:pt x="20906" y="18886"/>
                </a:cubicBezTo>
                <a:lnTo>
                  <a:pt x="20716" y="18886"/>
                </a:lnTo>
                <a:lnTo>
                  <a:pt x="20772" y="19769"/>
                </a:lnTo>
                <a:cubicBezTo>
                  <a:pt x="20804" y="20254"/>
                  <a:pt x="20843" y="20868"/>
                  <a:pt x="20858" y="21134"/>
                </a:cubicBezTo>
                <a:cubicBezTo>
                  <a:pt x="20882" y="21550"/>
                  <a:pt x="20920" y="21593"/>
                  <a:pt x="21120" y="21436"/>
                </a:cubicBezTo>
                <a:cubicBezTo>
                  <a:pt x="21248" y="21336"/>
                  <a:pt x="21407" y="21084"/>
                  <a:pt x="21474" y="20877"/>
                </a:cubicBezTo>
                <a:lnTo>
                  <a:pt x="21595" y="20497"/>
                </a:lnTo>
                <a:lnTo>
                  <a:pt x="21595" y="13325"/>
                </a:lnTo>
                <a:lnTo>
                  <a:pt x="21595" y="6153"/>
                </a:lnTo>
                <a:lnTo>
                  <a:pt x="21399" y="6153"/>
                </a:lnTo>
                <a:cubicBezTo>
                  <a:pt x="21179" y="6153"/>
                  <a:pt x="21113" y="5802"/>
                  <a:pt x="21209" y="5124"/>
                </a:cubicBezTo>
                <a:cubicBezTo>
                  <a:pt x="21245" y="4873"/>
                  <a:pt x="21326" y="4155"/>
                  <a:pt x="21390" y="3524"/>
                </a:cubicBezTo>
                <a:lnTo>
                  <a:pt x="21507" y="2372"/>
                </a:lnTo>
                <a:lnTo>
                  <a:pt x="21293" y="1712"/>
                </a:lnTo>
                <a:lnTo>
                  <a:pt x="21078" y="1040"/>
                </a:lnTo>
                <a:lnTo>
                  <a:pt x="21010" y="1902"/>
                </a:lnTo>
                <a:cubicBezTo>
                  <a:pt x="20973" y="2377"/>
                  <a:pt x="20873" y="3336"/>
                  <a:pt x="20787" y="4028"/>
                </a:cubicBezTo>
                <a:cubicBezTo>
                  <a:pt x="20675" y="4925"/>
                  <a:pt x="20643" y="5363"/>
                  <a:pt x="20677" y="5572"/>
                </a:cubicBezTo>
                <a:cubicBezTo>
                  <a:pt x="20740" y="5954"/>
                  <a:pt x="20630" y="6228"/>
                  <a:pt x="20460" y="6109"/>
                </a:cubicBezTo>
                <a:lnTo>
                  <a:pt x="20334" y="6019"/>
                </a:lnTo>
                <a:lnTo>
                  <a:pt x="20337" y="3245"/>
                </a:lnTo>
                <a:lnTo>
                  <a:pt x="20339" y="470"/>
                </a:lnTo>
                <a:lnTo>
                  <a:pt x="20105" y="470"/>
                </a:lnTo>
                <a:lnTo>
                  <a:pt x="19873" y="470"/>
                </a:lnTo>
                <a:close/>
                <a:moveTo>
                  <a:pt x="996" y="1275"/>
                </a:moveTo>
                <a:lnTo>
                  <a:pt x="773" y="5337"/>
                </a:lnTo>
                <a:lnTo>
                  <a:pt x="550" y="9387"/>
                </a:lnTo>
                <a:lnTo>
                  <a:pt x="928" y="9465"/>
                </a:lnTo>
                <a:cubicBezTo>
                  <a:pt x="1551" y="9593"/>
                  <a:pt x="1374" y="10075"/>
                  <a:pt x="674" y="10159"/>
                </a:cubicBezTo>
                <a:cubicBezTo>
                  <a:pt x="327" y="10200"/>
                  <a:pt x="43" y="10323"/>
                  <a:pt x="43" y="10439"/>
                </a:cubicBezTo>
                <a:cubicBezTo>
                  <a:pt x="43" y="10554"/>
                  <a:pt x="67" y="10797"/>
                  <a:pt x="96" y="10976"/>
                </a:cubicBezTo>
                <a:cubicBezTo>
                  <a:pt x="138" y="11228"/>
                  <a:pt x="138" y="11372"/>
                  <a:pt x="96" y="11624"/>
                </a:cubicBezTo>
                <a:cubicBezTo>
                  <a:pt x="-5" y="12245"/>
                  <a:pt x="45" y="12385"/>
                  <a:pt x="372" y="12385"/>
                </a:cubicBezTo>
                <a:cubicBezTo>
                  <a:pt x="689" y="12385"/>
                  <a:pt x="814" y="12663"/>
                  <a:pt x="698" y="13101"/>
                </a:cubicBezTo>
                <a:cubicBezTo>
                  <a:pt x="668" y="13215"/>
                  <a:pt x="573" y="13272"/>
                  <a:pt x="488" y="13236"/>
                </a:cubicBezTo>
                <a:lnTo>
                  <a:pt x="332" y="13168"/>
                </a:lnTo>
                <a:lnTo>
                  <a:pt x="166" y="16133"/>
                </a:lnTo>
                <a:cubicBezTo>
                  <a:pt x="75" y="17759"/>
                  <a:pt x="0" y="19160"/>
                  <a:pt x="0" y="19255"/>
                </a:cubicBezTo>
                <a:cubicBezTo>
                  <a:pt x="0" y="19349"/>
                  <a:pt x="185" y="19423"/>
                  <a:pt x="413" y="19423"/>
                </a:cubicBezTo>
                <a:lnTo>
                  <a:pt x="826" y="19423"/>
                </a:lnTo>
                <a:lnTo>
                  <a:pt x="956" y="16782"/>
                </a:lnTo>
                <a:lnTo>
                  <a:pt x="1087" y="14142"/>
                </a:lnTo>
                <a:lnTo>
                  <a:pt x="1400" y="14063"/>
                </a:lnTo>
                <a:cubicBezTo>
                  <a:pt x="1615" y="14009"/>
                  <a:pt x="1727" y="14102"/>
                  <a:pt x="1758" y="14343"/>
                </a:cubicBezTo>
                <a:cubicBezTo>
                  <a:pt x="1783" y="14535"/>
                  <a:pt x="1851" y="15728"/>
                  <a:pt x="1912" y="16995"/>
                </a:cubicBezTo>
                <a:cubicBezTo>
                  <a:pt x="2001" y="18885"/>
                  <a:pt x="2038" y="19307"/>
                  <a:pt x="2116" y="19378"/>
                </a:cubicBezTo>
                <a:cubicBezTo>
                  <a:pt x="2232" y="19483"/>
                  <a:pt x="2232" y="19453"/>
                  <a:pt x="2122" y="17297"/>
                </a:cubicBezTo>
                <a:cubicBezTo>
                  <a:pt x="2053" y="15957"/>
                  <a:pt x="2045" y="15478"/>
                  <a:pt x="2085" y="15182"/>
                </a:cubicBezTo>
                <a:cubicBezTo>
                  <a:pt x="2161" y="14627"/>
                  <a:pt x="2206" y="15033"/>
                  <a:pt x="2319" y="17297"/>
                </a:cubicBezTo>
                <a:lnTo>
                  <a:pt x="2418" y="19288"/>
                </a:lnTo>
                <a:lnTo>
                  <a:pt x="2933" y="19367"/>
                </a:lnTo>
                <a:lnTo>
                  <a:pt x="3449" y="19445"/>
                </a:lnTo>
                <a:lnTo>
                  <a:pt x="3250" y="15876"/>
                </a:lnTo>
                <a:cubicBezTo>
                  <a:pt x="3140" y="13910"/>
                  <a:pt x="3032" y="12095"/>
                  <a:pt x="3010" y="11848"/>
                </a:cubicBezTo>
                <a:cubicBezTo>
                  <a:pt x="2956" y="11224"/>
                  <a:pt x="3088" y="8069"/>
                  <a:pt x="3200" y="7306"/>
                </a:cubicBezTo>
                <a:cubicBezTo>
                  <a:pt x="3254" y="6942"/>
                  <a:pt x="3342" y="6702"/>
                  <a:pt x="3418" y="6702"/>
                </a:cubicBezTo>
                <a:cubicBezTo>
                  <a:pt x="3492" y="6702"/>
                  <a:pt x="3534" y="6579"/>
                  <a:pt x="3518" y="6422"/>
                </a:cubicBezTo>
                <a:cubicBezTo>
                  <a:pt x="3503" y="6273"/>
                  <a:pt x="3432" y="6153"/>
                  <a:pt x="3361" y="6153"/>
                </a:cubicBezTo>
                <a:cubicBezTo>
                  <a:pt x="3281" y="6153"/>
                  <a:pt x="3175" y="5850"/>
                  <a:pt x="3080" y="5337"/>
                </a:cubicBezTo>
                <a:cubicBezTo>
                  <a:pt x="2988" y="4846"/>
                  <a:pt x="2851" y="4435"/>
                  <a:pt x="2740" y="4319"/>
                </a:cubicBezTo>
                <a:cubicBezTo>
                  <a:pt x="2614" y="4187"/>
                  <a:pt x="2550" y="3964"/>
                  <a:pt x="2542" y="3659"/>
                </a:cubicBezTo>
                <a:cubicBezTo>
                  <a:pt x="2536" y="3408"/>
                  <a:pt x="2507" y="2779"/>
                  <a:pt x="2478" y="2249"/>
                </a:cubicBezTo>
                <a:lnTo>
                  <a:pt x="2427" y="1275"/>
                </a:lnTo>
                <a:lnTo>
                  <a:pt x="1711" y="1275"/>
                </a:lnTo>
                <a:lnTo>
                  <a:pt x="996" y="1275"/>
                </a:lnTo>
                <a:close/>
                <a:moveTo>
                  <a:pt x="7434" y="4531"/>
                </a:moveTo>
                <a:lnTo>
                  <a:pt x="7434" y="11982"/>
                </a:lnTo>
                <a:lnTo>
                  <a:pt x="7434" y="19423"/>
                </a:lnTo>
                <a:lnTo>
                  <a:pt x="7767" y="19423"/>
                </a:lnTo>
                <a:lnTo>
                  <a:pt x="8097" y="19423"/>
                </a:lnTo>
                <a:lnTo>
                  <a:pt x="8097" y="16167"/>
                </a:lnTo>
                <a:cubicBezTo>
                  <a:pt x="8097" y="13832"/>
                  <a:pt x="8117" y="12687"/>
                  <a:pt x="8163" y="12139"/>
                </a:cubicBezTo>
                <a:cubicBezTo>
                  <a:pt x="8267" y="10913"/>
                  <a:pt x="8479" y="10648"/>
                  <a:pt x="8629" y="11569"/>
                </a:cubicBezTo>
                <a:cubicBezTo>
                  <a:pt x="8709" y="12057"/>
                  <a:pt x="8717" y="12480"/>
                  <a:pt x="8717" y="15775"/>
                </a:cubicBezTo>
                <a:lnTo>
                  <a:pt x="8717" y="19423"/>
                </a:lnTo>
                <a:lnTo>
                  <a:pt x="9075" y="19423"/>
                </a:lnTo>
                <a:lnTo>
                  <a:pt x="9434" y="19423"/>
                </a:lnTo>
                <a:lnTo>
                  <a:pt x="9419" y="15160"/>
                </a:lnTo>
                <a:cubicBezTo>
                  <a:pt x="9402" y="10303"/>
                  <a:pt x="9344" y="9180"/>
                  <a:pt x="9070" y="8279"/>
                </a:cubicBezTo>
                <a:cubicBezTo>
                  <a:pt x="8871" y="7625"/>
                  <a:pt x="8519" y="7632"/>
                  <a:pt x="8308" y="8290"/>
                </a:cubicBezTo>
                <a:cubicBezTo>
                  <a:pt x="8218" y="8569"/>
                  <a:pt x="8134" y="8729"/>
                  <a:pt x="8121" y="8648"/>
                </a:cubicBezTo>
                <a:cubicBezTo>
                  <a:pt x="8108" y="8568"/>
                  <a:pt x="8097" y="7604"/>
                  <a:pt x="8097" y="6511"/>
                </a:cubicBezTo>
                <a:lnTo>
                  <a:pt x="8097" y="4531"/>
                </a:lnTo>
                <a:lnTo>
                  <a:pt x="7767" y="4531"/>
                </a:lnTo>
                <a:lnTo>
                  <a:pt x="7434" y="4531"/>
                </a:lnTo>
                <a:close/>
                <a:moveTo>
                  <a:pt x="10591" y="7675"/>
                </a:moveTo>
                <a:cubicBezTo>
                  <a:pt x="10403" y="7615"/>
                  <a:pt x="10203" y="7724"/>
                  <a:pt x="10035" y="8022"/>
                </a:cubicBezTo>
                <a:lnTo>
                  <a:pt x="9825" y="8391"/>
                </a:lnTo>
                <a:lnTo>
                  <a:pt x="9825" y="9711"/>
                </a:lnTo>
                <a:cubicBezTo>
                  <a:pt x="9825" y="10437"/>
                  <a:pt x="9832" y="11031"/>
                  <a:pt x="9841" y="11031"/>
                </a:cubicBezTo>
                <a:cubicBezTo>
                  <a:pt x="9850" y="11031"/>
                  <a:pt x="9943" y="10852"/>
                  <a:pt x="10046" y="10629"/>
                </a:cubicBezTo>
                <a:cubicBezTo>
                  <a:pt x="10342" y="9990"/>
                  <a:pt x="10603" y="10089"/>
                  <a:pt x="10735" y="10897"/>
                </a:cubicBezTo>
                <a:cubicBezTo>
                  <a:pt x="10796" y="11271"/>
                  <a:pt x="10836" y="11677"/>
                  <a:pt x="10823" y="11803"/>
                </a:cubicBezTo>
                <a:cubicBezTo>
                  <a:pt x="10810" y="11930"/>
                  <a:pt x="10634" y="12095"/>
                  <a:pt x="10432" y="12173"/>
                </a:cubicBezTo>
                <a:cubicBezTo>
                  <a:pt x="9834" y="12401"/>
                  <a:pt x="9602" y="13449"/>
                  <a:pt x="9602" y="15910"/>
                </a:cubicBezTo>
                <a:cubicBezTo>
                  <a:pt x="9602" y="17376"/>
                  <a:pt x="9672" y="18163"/>
                  <a:pt x="9861" y="18852"/>
                </a:cubicBezTo>
                <a:cubicBezTo>
                  <a:pt x="10077" y="19638"/>
                  <a:pt x="10510" y="19553"/>
                  <a:pt x="10702" y="18684"/>
                </a:cubicBezTo>
                <a:cubicBezTo>
                  <a:pt x="10839" y="18065"/>
                  <a:pt x="10887" y="18127"/>
                  <a:pt x="10887" y="18930"/>
                </a:cubicBezTo>
                <a:cubicBezTo>
                  <a:pt x="10887" y="19362"/>
                  <a:pt x="10924" y="19423"/>
                  <a:pt x="11177" y="19423"/>
                </a:cubicBezTo>
                <a:lnTo>
                  <a:pt x="11470" y="19423"/>
                </a:lnTo>
                <a:lnTo>
                  <a:pt x="11455" y="15160"/>
                </a:lnTo>
                <a:cubicBezTo>
                  <a:pt x="11437" y="10227"/>
                  <a:pt x="11393" y="9454"/>
                  <a:pt x="11066" y="8346"/>
                </a:cubicBezTo>
                <a:cubicBezTo>
                  <a:pt x="10952" y="7959"/>
                  <a:pt x="10778" y="7735"/>
                  <a:pt x="10591" y="7675"/>
                </a:cubicBezTo>
                <a:close/>
                <a:moveTo>
                  <a:pt x="11728" y="7720"/>
                </a:moveTo>
                <a:lnTo>
                  <a:pt x="11728" y="13571"/>
                </a:lnTo>
                <a:lnTo>
                  <a:pt x="11728" y="19423"/>
                </a:lnTo>
                <a:lnTo>
                  <a:pt x="12059" y="19423"/>
                </a:lnTo>
                <a:lnTo>
                  <a:pt x="12391" y="19423"/>
                </a:lnTo>
                <a:lnTo>
                  <a:pt x="12393" y="17733"/>
                </a:lnTo>
                <a:cubicBezTo>
                  <a:pt x="12395" y="16802"/>
                  <a:pt x="12412" y="15140"/>
                  <a:pt x="12430" y="14041"/>
                </a:cubicBezTo>
                <a:cubicBezTo>
                  <a:pt x="12456" y="12422"/>
                  <a:pt x="12480" y="11945"/>
                  <a:pt x="12563" y="11535"/>
                </a:cubicBezTo>
                <a:cubicBezTo>
                  <a:pt x="12696" y="10877"/>
                  <a:pt x="12854" y="10889"/>
                  <a:pt x="12965" y="11569"/>
                </a:cubicBezTo>
                <a:cubicBezTo>
                  <a:pt x="13045" y="12057"/>
                  <a:pt x="13055" y="12480"/>
                  <a:pt x="13055" y="15775"/>
                </a:cubicBezTo>
                <a:lnTo>
                  <a:pt x="13055" y="19423"/>
                </a:lnTo>
                <a:lnTo>
                  <a:pt x="13413" y="19423"/>
                </a:lnTo>
                <a:lnTo>
                  <a:pt x="13773" y="19423"/>
                </a:lnTo>
                <a:lnTo>
                  <a:pt x="13755" y="15160"/>
                </a:lnTo>
                <a:cubicBezTo>
                  <a:pt x="13740" y="11748"/>
                  <a:pt x="13719" y="10691"/>
                  <a:pt x="13654" y="9868"/>
                </a:cubicBezTo>
                <a:cubicBezTo>
                  <a:pt x="13491" y="7799"/>
                  <a:pt x="12961" y="7105"/>
                  <a:pt x="12574" y="8458"/>
                </a:cubicBezTo>
                <a:cubicBezTo>
                  <a:pt x="12387" y="9114"/>
                  <a:pt x="12381" y="9120"/>
                  <a:pt x="12358" y="8592"/>
                </a:cubicBezTo>
                <a:cubicBezTo>
                  <a:pt x="12339" y="8151"/>
                  <a:pt x="12299" y="8047"/>
                  <a:pt x="12132" y="8044"/>
                </a:cubicBezTo>
                <a:cubicBezTo>
                  <a:pt x="12019" y="8042"/>
                  <a:pt x="11881" y="7966"/>
                  <a:pt x="11826" y="7876"/>
                </a:cubicBezTo>
                <a:lnTo>
                  <a:pt x="11728" y="7720"/>
                </a:lnTo>
                <a:close/>
                <a:moveTo>
                  <a:pt x="6714" y="7832"/>
                </a:moveTo>
                <a:cubicBezTo>
                  <a:pt x="6337" y="7749"/>
                  <a:pt x="6287" y="7791"/>
                  <a:pt x="6065" y="8503"/>
                </a:cubicBezTo>
                <a:cubicBezTo>
                  <a:pt x="5747" y="9522"/>
                  <a:pt x="5621" y="10935"/>
                  <a:pt x="5621" y="13392"/>
                </a:cubicBezTo>
                <a:cubicBezTo>
                  <a:pt x="5621" y="16351"/>
                  <a:pt x="5833" y="17971"/>
                  <a:pt x="6326" y="18785"/>
                </a:cubicBezTo>
                <a:cubicBezTo>
                  <a:pt x="6541" y="19140"/>
                  <a:pt x="7027" y="19270"/>
                  <a:pt x="7143" y="18997"/>
                </a:cubicBezTo>
                <a:cubicBezTo>
                  <a:pt x="7195" y="18875"/>
                  <a:pt x="7213" y="18450"/>
                  <a:pt x="7213" y="17342"/>
                </a:cubicBezTo>
                <a:cubicBezTo>
                  <a:pt x="7213" y="16022"/>
                  <a:pt x="7204" y="15878"/>
                  <a:pt x="7136" y="16066"/>
                </a:cubicBezTo>
                <a:cubicBezTo>
                  <a:pt x="7093" y="16183"/>
                  <a:pt x="6968" y="16314"/>
                  <a:pt x="6858" y="16368"/>
                </a:cubicBezTo>
                <a:cubicBezTo>
                  <a:pt x="6365" y="16613"/>
                  <a:pt x="6104" y="13698"/>
                  <a:pt x="6438" y="11658"/>
                </a:cubicBezTo>
                <a:cubicBezTo>
                  <a:pt x="6579" y="10791"/>
                  <a:pt x="6611" y="10715"/>
                  <a:pt x="6803" y="10819"/>
                </a:cubicBezTo>
                <a:cubicBezTo>
                  <a:pt x="6919" y="10881"/>
                  <a:pt x="7045" y="11023"/>
                  <a:pt x="7085" y="11132"/>
                </a:cubicBezTo>
                <a:cubicBezTo>
                  <a:pt x="7144" y="11296"/>
                  <a:pt x="7162" y="11087"/>
                  <a:pt x="7187" y="9924"/>
                </a:cubicBezTo>
                <a:cubicBezTo>
                  <a:pt x="7207" y="9017"/>
                  <a:pt x="7200" y="8405"/>
                  <a:pt x="7169" y="8212"/>
                </a:cubicBezTo>
                <a:cubicBezTo>
                  <a:pt x="7142" y="8048"/>
                  <a:pt x="6938" y="7881"/>
                  <a:pt x="6714" y="7832"/>
                </a:cubicBezTo>
                <a:close/>
                <a:moveTo>
                  <a:pt x="4116" y="7921"/>
                </a:moveTo>
                <a:lnTo>
                  <a:pt x="3783" y="8011"/>
                </a:lnTo>
                <a:lnTo>
                  <a:pt x="3451" y="8089"/>
                </a:lnTo>
                <a:lnTo>
                  <a:pt x="3451" y="12285"/>
                </a:lnTo>
                <a:cubicBezTo>
                  <a:pt x="3451" y="17844"/>
                  <a:pt x="3506" y="18636"/>
                  <a:pt x="3926" y="19288"/>
                </a:cubicBezTo>
                <a:cubicBezTo>
                  <a:pt x="4166" y="19661"/>
                  <a:pt x="4402" y="19451"/>
                  <a:pt x="4617" y="18673"/>
                </a:cubicBezTo>
                <a:cubicBezTo>
                  <a:pt x="4782" y="18078"/>
                  <a:pt x="4824" y="18133"/>
                  <a:pt x="4824" y="18930"/>
                </a:cubicBezTo>
                <a:cubicBezTo>
                  <a:pt x="4824" y="19364"/>
                  <a:pt x="4863" y="19423"/>
                  <a:pt x="5131" y="19423"/>
                </a:cubicBezTo>
                <a:lnTo>
                  <a:pt x="5436" y="19423"/>
                </a:lnTo>
                <a:lnTo>
                  <a:pt x="5429" y="13672"/>
                </a:lnTo>
                <a:lnTo>
                  <a:pt x="5421" y="7921"/>
                </a:lnTo>
                <a:lnTo>
                  <a:pt x="5154" y="7966"/>
                </a:lnTo>
                <a:cubicBezTo>
                  <a:pt x="5008" y="7995"/>
                  <a:pt x="4857" y="8025"/>
                  <a:pt x="4816" y="8033"/>
                </a:cubicBezTo>
                <a:cubicBezTo>
                  <a:pt x="4752" y="8046"/>
                  <a:pt x="4739" y="8506"/>
                  <a:pt x="4727" y="11546"/>
                </a:cubicBezTo>
                <a:cubicBezTo>
                  <a:pt x="4710" y="15528"/>
                  <a:pt x="4664" y="16178"/>
                  <a:pt x="4398" y="16178"/>
                </a:cubicBezTo>
                <a:cubicBezTo>
                  <a:pt x="4154" y="16178"/>
                  <a:pt x="4116" y="15522"/>
                  <a:pt x="4116" y="11445"/>
                </a:cubicBezTo>
                <a:lnTo>
                  <a:pt x="4116" y="7921"/>
                </a:lnTo>
                <a:close/>
                <a:moveTo>
                  <a:pt x="19339" y="10494"/>
                </a:moveTo>
                <a:lnTo>
                  <a:pt x="19339" y="14008"/>
                </a:lnTo>
                <a:lnTo>
                  <a:pt x="19339" y="17532"/>
                </a:lnTo>
                <a:lnTo>
                  <a:pt x="20091" y="17532"/>
                </a:lnTo>
                <a:lnTo>
                  <a:pt x="20844" y="17532"/>
                </a:lnTo>
                <a:lnTo>
                  <a:pt x="20844" y="14008"/>
                </a:lnTo>
                <a:lnTo>
                  <a:pt x="20844" y="10494"/>
                </a:lnTo>
                <a:lnTo>
                  <a:pt x="20091" y="10494"/>
                </a:lnTo>
                <a:lnTo>
                  <a:pt x="19339" y="10494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pasted-image.jpg"/>
          <p:cNvPicPr>
            <a:picLocks noChangeAspect="1"/>
          </p:cNvPicPr>
          <p:nvPr/>
        </p:nvPicPr>
        <p:blipFill>
          <a:blip r:embed="rId16">
            <a:alphaModFix amt="60000"/>
            <a:extLst/>
          </a:blip>
          <a:stretch>
            <a:fillRect/>
          </a:stretch>
        </p:blipFill>
        <p:spPr>
          <a:xfrm>
            <a:off x="-3563954" y="2330386"/>
            <a:ext cx="2748025" cy="2656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jpg"/>
          <p:cNvPicPr>
            <a:picLocks noChangeAspect="1"/>
          </p:cNvPicPr>
          <p:nvPr/>
        </p:nvPicPr>
        <p:blipFill>
          <a:blip r:embed="rId17">
            <a:alphaModFix amt="60000"/>
            <a:extLst/>
          </a:blip>
          <a:srcRect l="12863" t="3355" r="14467" b="2722"/>
          <a:stretch>
            <a:fillRect/>
          </a:stretch>
        </p:blipFill>
        <p:spPr>
          <a:xfrm>
            <a:off x="-3425964" y="4737"/>
            <a:ext cx="3013569" cy="311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254" extrusionOk="0">
                <a:moveTo>
                  <a:pt x="9385" y="4"/>
                </a:moveTo>
                <a:cubicBezTo>
                  <a:pt x="8737" y="23"/>
                  <a:pt x="8234" y="107"/>
                  <a:pt x="7538" y="269"/>
                </a:cubicBezTo>
                <a:cubicBezTo>
                  <a:pt x="6576" y="494"/>
                  <a:pt x="5921" y="766"/>
                  <a:pt x="5921" y="941"/>
                </a:cubicBezTo>
                <a:cubicBezTo>
                  <a:pt x="5921" y="1102"/>
                  <a:pt x="5460" y="1490"/>
                  <a:pt x="4897" y="1804"/>
                </a:cubicBezTo>
                <a:cubicBezTo>
                  <a:pt x="4335" y="2118"/>
                  <a:pt x="3437" y="2830"/>
                  <a:pt x="2902" y="3382"/>
                </a:cubicBezTo>
                <a:cubicBezTo>
                  <a:pt x="556" y="5807"/>
                  <a:pt x="1202" y="10440"/>
                  <a:pt x="4156" y="12375"/>
                </a:cubicBezTo>
                <a:cubicBezTo>
                  <a:pt x="5393" y="13186"/>
                  <a:pt x="7117" y="13917"/>
                  <a:pt x="8416" y="14181"/>
                </a:cubicBezTo>
                <a:cubicBezTo>
                  <a:pt x="8939" y="14287"/>
                  <a:pt x="10276" y="14353"/>
                  <a:pt x="11386" y="14330"/>
                </a:cubicBezTo>
                <a:cubicBezTo>
                  <a:pt x="13054" y="14295"/>
                  <a:pt x="13637" y="14180"/>
                  <a:pt x="14740" y="13664"/>
                </a:cubicBezTo>
                <a:cubicBezTo>
                  <a:pt x="17888" y="12191"/>
                  <a:pt x="19306" y="10180"/>
                  <a:pt x="19322" y="7162"/>
                </a:cubicBezTo>
                <a:cubicBezTo>
                  <a:pt x="19332" y="5217"/>
                  <a:pt x="18760" y="3813"/>
                  <a:pt x="17511" y="2717"/>
                </a:cubicBezTo>
                <a:cubicBezTo>
                  <a:pt x="17106" y="2361"/>
                  <a:pt x="16383" y="1690"/>
                  <a:pt x="15903" y="1225"/>
                </a:cubicBezTo>
                <a:lnTo>
                  <a:pt x="15030" y="380"/>
                </a:lnTo>
                <a:lnTo>
                  <a:pt x="12091" y="137"/>
                </a:lnTo>
                <a:cubicBezTo>
                  <a:pt x="10826" y="32"/>
                  <a:pt x="10034" y="-15"/>
                  <a:pt x="9385" y="4"/>
                </a:cubicBezTo>
                <a:close/>
                <a:moveTo>
                  <a:pt x="20450" y="12365"/>
                </a:moveTo>
                <a:cubicBezTo>
                  <a:pt x="19706" y="12365"/>
                  <a:pt x="19466" y="12657"/>
                  <a:pt x="19652" y="13339"/>
                </a:cubicBezTo>
                <a:cubicBezTo>
                  <a:pt x="19730" y="13627"/>
                  <a:pt x="19946" y="13729"/>
                  <a:pt x="20385" y="13680"/>
                </a:cubicBezTo>
                <a:cubicBezTo>
                  <a:pt x="20865" y="13627"/>
                  <a:pt x="21026" y="13467"/>
                  <a:pt x="21084" y="12987"/>
                </a:cubicBezTo>
                <a:cubicBezTo>
                  <a:pt x="21151" y="12431"/>
                  <a:pt x="21083" y="12365"/>
                  <a:pt x="20450" y="12365"/>
                </a:cubicBezTo>
                <a:close/>
                <a:moveTo>
                  <a:pt x="17892" y="15177"/>
                </a:moveTo>
                <a:cubicBezTo>
                  <a:pt x="17661" y="15178"/>
                  <a:pt x="17432" y="15407"/>
                  <a:pt x="16860" y="16003"/>
                </a:cubicBezTo>
                <a:cubicBezTo>
                  <a:pt x="15956" y="16945"/>
                  <a:pt x="15941" y="16988"/>
                  <a:pt x="16391" y="17289"/>
                </a:cubicBezTo>
                <a:cubicBezTo>
                  <a:pt x="16948" y="17660"/>
                  <a:pt x="16789" y="18021"/>
                  <a:pt x="16065" y="18028"/>
                </a:cubicBezTo>
                <a:cubicBezTo>
                  <a:pt x="15550" y="18033"/>
                  <a:pt x="15552" y="18037"/>
                  <a:pt x="16127" y="18458"/>
                </a:cubicBezTo>
                <a:cubicBezTo>
                  <a:pt x="16612" y="18813"/>
                  <a:pt x="16659" y="18942"/>
                  <a:pt x="16409" y="19230"/>
                </a:cubicBezTo>
                <a:cubicBezTo>
                  <a:pt x="16159" y="19516"/>
                  <a:pt x="16192" y="19617"/>
                  <a:pt x="16605" y="19828"/>
                </a:cubicBezTo>
                <a:cubicBezTo>
                  <a:pt x="17185" y="20124"/>
                  <a:pt x="17034" y="20513"/>
                  <a:pt x="16340" y="20513"/>
                </a:cubicBezTo>
                <a:cubicBezTo>
                  <a:pt x="15689" y="20513"/>
                  <a:pt x="15906" y="21030"/>
                  <a:pt x="16630" y="21206"/>
                </a:cubicBezTo>
                <a:cubicBezTo>
                  <a:pt x="16789" y="21244"/>
                  <a:pt x="16961" y="21259"/>
                  <a:pt x="17111" y="21252"/>
                </a:cubicBezTo>
                <a:cubicBezTo>
                  <a:pt x="17260" y="21245"/>
                  <a:pt x="17389" y="21215"/>
                  <a:pt x="17457" y="21165"/>
                </a:cubicBezTo>
                <a:cubicBezTo>
                  <a:pt x="17594" y="21066"/>
                  <a:pt x="18170" y="20913"/>
                  <a:pt x="18739" y="20827"/>
                </a:cubicBezTo>
                <a:cubicBezTo>
                  <a:pt x="19494" y="20712"/>
                  <a:pt x="20022" y="20433"/>
                  <a:pt x="20689" y="19798"/>
                </a:cubicBezTo>
                <a:cubicBezTo>
                  <a:pt x="21269" y="19246"/>
                  <a:pt x="21566" y="18859"/>
                  <a:pt x="21581" y="18610"/>
                </a:cubicBezTo>
                <a:cubicBezTo>
                  <a:pt x="21597" y="18360"/>
                  <a:pt x="21331" y="18250"/>
                  <a:pt x="20786" y="18250"/>
                </a:cubicBezTo>
                <a:cubicBezTo>
                  <a:pt x="19721" y="18250"/>
                  <a:pt x="19536" y="17922"/>
                  <a:pt x="20246" y="17289"/>
                </a:cubicBezTo>
                <a:cubicBezTo>
                  <a:pt x="20560" y="17008"/>
                  <a:pt x="20943" y="16548"/>
                  <a:pt x="21098" y="16268"/>
                </a:cubicBezTo>
                <a:cubicBezTo>
                  <a:pt x="21373" y="15772"/>
                  <a:pt x="21352" y="15759"/>
                  <a:pt x="20177" y="15759"/>
                </a:cubicBezTo>
                <a:cubicBezTo>
                  <a:pt x="19467" y="15759"/>
                  <a:pt x="18730" y="15610"/>
                  <a:pt x="18384" y="15394"/>
                </a:cubicBezTo>
                <a:cubicBezTo>
                  <a:pt x="18169" y="15259"/>
                  <a:pt x="18031" y="15177"/>
                  <a:pt x="17892" y="15177"/>
                </a:cubicBezTo>
                <a:close/>
                <a:moveTo>
                  <a:pt x="10994" y="15196"/>
                </a:moveTo>
                <a:cubicBezTo>
                  <a:pt x="10896" y="15210"/>
                  <a:pt x="10773" y="15257"/>
                  <a:pt x="10622" y="15334"/>
                </a:cubicBezTo>
                <a:cubicBezTo>
                  <a:pt x="10273" y="15512"/>
                  <a:pt x="10194" y="15715"/>
                  <a:pt x="10306" y="16141"/>
                </a:cubicBezTo>
                <a:cubicBezTo>
                  <a:pt x="10530" y="16990"/>
                  <a:pt x="10069" y="17343"/>
                  <a:pt x="8743" y="17343"/>
                </a:cubicBezTo>
                <a:cubicBezTo>
                  <a:pt x="7762" y="17343"/>
                  <a:pt x="7583" y="17411"/>
                  <a:pt x="7583" y="17776"/>
                </a:cubicBezTo>
                <a:cubicBezTo>
                  <a:pt x="7583" y="18146"/>
                  <a:pt x="7716" y="18190"/>
                  <a:pt x="8501" y="18090"/>
                </a:cubicBezTo>
                <a:cubicBezTo>
                  <a:pt x="9816" y="17922"/>
                  <a:pt x="10481" y="18323"/>
                  <a:pt x="10389" y="19227"/>
                </a:cubicBezTo>
                <a:cubicBezTo>
                  <a:pt x="10330" y="19805"/>
                  <a:pt x="10200" y="19958"/>
                  <a:pt x="9724" y="20009"/>
                </a:cubicBezTo>
                <a:cubicBezTo>
                  <a:pt x="8604" y="20129"/>
                  <a:pt x="8061" y="20294"/>
                  <a:pt x="8061" y="20516"/>
                </a:cubicBezTo>
                <a:cubicBezTo>
                  <a:pt x="8061" y="20648"/>
                  <a:pt x="9165" y="20737"/>
                  <a:pt x="10792" y="20737"/>
                </a:cubicBezTo>
                <a:cubicBezTo>
                  <a:pt x="12954" y="20737"/>
                  <a:pt x="13524" y="20673"/>
                  <a:pt x="13524" y="20426"/>
                </a:cubicBezTo>
                <a:cubicBezTo>
                  <a:pt x="13524" y="20214"/>
                  <a:pt x="13235" y="20120"/>
                  <a:pt x="12620" y="20128"/>
                </a:cubicBezTo>
                <a:cubicBezTo>
                  <a:pt x="11448" y="20145"/>
                  <a:pt x="11148" y="19947"/>
                  <a:pt x="11148" y="19167"/>
                </a:cubicBezTo>
                <a:cubicBezTo>
                  <a:pt x="11148" y="18350"/>
                  <a:pt x="11635" y="17976"/>
                  <a:pt x="12623" y="18028"/>
                </a:cubicBezTo>
                <a:cubicBezTo>
                  <a:pt x="13836" y="18092"/>
                  <a:pt x="14237" y="18040"/>
                  <a:pt x="14237" y="17822"/>
                </a:cubicBezTo>
                <a:cubicBezTo>
                  <a:pt x="14237" y="17712"/>
                  <a:pt x="13656" y="17555"/>
                  <a:pt x="12947" y="17470"/>
                </a:cubicBezTo>
                <a:cubicBezTo>
                  <a:pt x="11458" y="17293"/>
                  <a:pt x="11034" y="16933"/>
                  <a:pt x="11227" y="16014"/>
                </a:cubicBezTo>
                <a:cubicBezTo>
                  <a:pt x="11353" y="15413"/>
                  <a:pt x="11289" y="15156"/>
                  <a:pt x="10994" y="15196"/>
                </a:cubicBezTo>
                <a:close/>
                <a:moveTo>
                  <a:pt x="3439" y="15480"/>
                </a:moveTo>
                <a:cubicBezTo>
                  <a:pt x="1918" y="15475"/>
                  <a:pt x="398" y="15516"/>
                  <a:pt x="299" y="15610"/>
                </a:cubicBezTo>
                <a:cubicBezTo>
                  <a:pt x="218" y="15687"/>
                  <a:pt x="280" y="15898"/>
                  <a:pt x="438" y="16079"/>
                </a:cubicBezTo>
                <a:cubicBezTo>
                  <a:pt x="595" y="16259"/>
                  <a:pt x="778" y="16878"/>
                  <a:pt x="844" y="17457"/>
                </a:cubicBezTo>
                <a:cubicBezTo>
                  <a:pt x="951" y="18381"/>
                  <a:pt x="908" y="18523"/>
                  <a:pt x="475" y="18631"/>
                </a:cubicBezTo>
                <a:cubicBezTo>
                  <a:pt x="162" y="18709"/>
                  <a:pt x="3" y="18818"/>
                  <a:pt x="0" y="18926"/>
                </a:cubicBezTo>
                <a:cubicBezTo>
                  <a:pt x="-3" y="19035"/>
                  <a:pt x="150" y="19142"/>
                  <a:pt x="458" y="19219"/>
                </a:cubicBezTo>
                <a:cubicBezTo>
                  <a:pt x="819" y="19309"/>
                  <a:pt x="932" y="19530"/>
                  <a:pt x="932" y="20131"/>
                </a:cubicBezTo>
                <a:lnTo>
                  <a:pt x="932" y="20922"/>
                </a:lnTo>
                <a:lnTo>
                  <a:pt x="2800" y="20800"/>
                </a:lnTo>
                <a:cubicBezTo>
                  <a:pt x="4062" y="20717"/>
                  <a:pt x="4720" y="20762"/>
                  <a:pt x="4832" y="20935"/>
                </a:cubicBezTo>
                <a:cubicBezTo>
                  <a:pt x="5254" y="21585"/>
                  <a:pt x="5921" y="21032"/>
                  <a:pt x="5921" y="20034"/>
                </a:cubicBezTo>
                <a:cubicBezTo>
                  <a:pt x="5921" y="19791"/>
                  <a:pt x="6083" y="19534"/>
                  <a:pt x="6279" y="19462"/>
                </a:cubicBezTo>
                <a:cubicBezTo>
                  <a:pt x="6679" y="19316"/>
                  <a:pt x="6769" y="18702"/>
                  <a:pt x="6390" y="18702"/>
                </a:cubicBezTo>
                <a:cubicBezTo>
                  <a:pt x="6078" y="18702"/>
                  <a:pt x="5692" y="17757"/>
                  <a:pt x="5881" y="17457"/>
                </a:cubicBezTo>
                <a:cubicBezTo>
                  <a:pt x="5959" y="17332"/>
                  <a:pt x="6027" y="16997"/>
                  <a:pt x="6031" y="16712"/>
                </a:cubicBezTo>
                <a:cubicBezTo>
                  <a:pt x="6036" y="16427"/>
                  <a:pt x="6197" y="16102"/>
                  <a:pt x="6390" y="15989"/>
                </a:cubicBezTo>
                <a:cubicBezTo>
                  <a:pt x="6582" y="15876"/>
                  <a:pt x="6667" y="15717"/>
                  <a:pt x="6580" y="15635"/>
                </a:cubicBezTo>
                <a:cubicBezTo>
                  <a:pt x="6480" y="15540"/>
                  <a:pt x="4961" y="15486"/>
                  <a:pt x="3439" y="1548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pasted-image.jpg"/>
          <p:cNvPicPr>
            <a:picLocks noChangeAspect="1"/>
          </p:cNvPicPr>
          <p:nvPr/>
        </p:nvPicPr>
        <p:blipFill>
          <a:blip r:embed="rId18">
            <a:alphaModFix amt="60000"/>
            <a:extLst/>
          </a:blip>
          <a:stretch>
            <a:fillRect/>
          </a:stretch>
        </p:blipFill>
        <p:spPr>
          <a:xfrm>
            <a:off x="-3705880" y="8844448"/>
            <a:ext cx="3013655" cy="2117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jpg"/>
          <p:cNvPicPr>
            <a:picLocks noChangeAspect="1"/>
          </p:cNvPicPr>
          <p:nvPr/>
        </p:nvPicPr>
        <p:blipFill>
          <a:blip r:embed="rId19">
            <a:alphaModFix amt="60000"/>
            <a:extLst/>
          </a:blip>
          <a:srcRect l="5693" t="11899" r="4178" b="7598"/>
          <a:stretch>
            <a:fillRect/>
          </a:stretch>
        </p:blipFill>
        <p:spPr>
          <a:xfrm>
            <a:off x="-294372" y="10171197"/>
            <a:ext cx="2779583" cy="1749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20">
            <a:alphaModFix amt="60000"/>
            <a:extLst/>
          </a:blip>
          <a:srcRect l="6791" t="34487" r="6798" b="34688"/>
          <a:stretch>
            <a:fillRect/>
          </a:stretch>
        </p:blipFill>
        <p:spPr>
          <a:xfrm>
            <a:off x="4594655" y="13218817"/>
            <a:ext cx="4236597" cy="1150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419" extrusionOk="0">
                <a:moveTo>
                  <a:pt x="3082" y="14"/>
                </a:moveTo>
                <a:cubicBezTo>
                  <a:pt x="2301" y="-134"/>
                  <a:pt x="1497" y="844"/>
                  <a:pt x="875" y="3073"/>
                </a:cubicBezTo>
                <a:cubicBezTo>
                  <a:pt x="305" y="5113"/>
                  <a:pt x="4" y="7848"/>
                  <a:pt x="0" y="10639"/>
                </a:cubicBezTo>
                <a:cubicBezTo>
                  <a:pt x="-2" y="12313"/>
                  <a:pt x="102" y="14008"/>
                  <a:pt x="319" y="15589"/>
                </a:cubicBezTo>
                <a:cubicBezTo>
                  <a:pt x="720" y="18499"/>
                  <a:pt x="1480" y="20604"/>
                  <a:pt x="2355" y="21241"/>
                </a:cubicBezTo>
                <a:cubicBezTo>
                  <a:pt x="2479" y="21331"/>
                  <a:pt x="2726" y="21412"/>
                  <a:pt x="2902" y="21418"/>
                </a:cubicBezTo>
                <a:cubicBezTo>
                  <a:pt x="4245" y="21466"/>
                  <a:pt x="5387" y="18333"/>
                  <a:pt x="5764" y="13572"/>
                </a:cubicBezTo>
                <a:cubicBezTo>
                  <a:pt x="5830" y="12744"/>
                  <a:pt x="5839" y="12333"/>
                  <a:pt x="5839" y="10720"/>
                </a:cubicBezTo>
                <a:cubicBezTo>
                  <a:pt x="5838" y="8541"/>
                  <a:pt x="5782" y="7582"/>
                  <a:pt x="5554" y="5910"/>
                </a:cubicBezTo>
                <a:cubicBezTo>
                  <a:pt x="5055" y="2256"/>
                  <a:pt x="4087" y="205"/>
                  <a:pt x="3082" y="14"/>
                </a:cubicBezTo>
                <a:close/>
                <a:moveTo>
                  <a:pt x="7654" y="2186"/>
                </a:moveTo>
                <a:cubicBezTo>
                  <a:pt x="7593" y="2236"/>
                  <a:pt x="7549" y="2359"/>
                  <a:pt x="7519" y="2563"/>
                </a:cubicBezTo>
                <a:cubicBezTo>
                  <a:pt x="7436" y="3128"/>
                  <a:pt x="7547" y="3364"/>
                  <a:pt x="8551" y="4713"/>
                </a:cubicBezTo>
                <a:cubicBezTo>
                  <a:pt x="8700" y="4913"/>
                  <a:pt x="8759" y="4916"/>
                  <a:pt x="8826" y="4728"/>
                </a:cubicBezTo>
                <a:cubicBezTo>
                  <a:pt x="8875" y="4588"/>
                  <a:pt x="8898" y="4302"/>
                  <a:pt x="8888" y="3937"/>
                </a:cubicBezTo>
                <a:cubicBezTo>
                  <a:pt x="8880" y="3626"/>
                  <a:pt x="8298" y="2643"/>
                  <a:pt x="7897" y="2260"/>
                </a:cubicBezTo>
                <a:cubicBezTo>
                  <a:pt x="7795" y="2164"/>
                  <a:pt x="7715" y="2136"/>
                  <a:pt x="7654" y="2186"/>
                </a:cubicBezTo>
                <a:close/>
                <a:moveTo>
                  <a:pt x="15322" y="2201"/>
                </a:moveTo>
                <a:cubicBezTo>
                  <a:pt x="15173" y="2201"/>
                  <a:pt x="15142" y="2379"/>
                  <a:pt x="15131" y="3302"/>
                </a:cubicBezTo>
                <a:lnTo>
                  <a:pt x="15120" y="4085"/>
                </a:lnTo>
                <a:lnTo>
                  <a:pt x="14868" y="4144"/>
                </a:lnTo>
                <a:cubicBezTo>
                  <a:pt x="14596" y="4210"/>
                  <a:pt x="14507" y="4379"/>
                  <a:pt x="14507" y="4817"/>
                </a:cubicBezTo>
                <a:cubicBezTo>
                  <a:pt x="14507" y="5249"/>
                  <a:pt x="14592" y="5410"/>
                  <a:pt x="14866" y="5481"/>
                </a:cubicBezTo>
                <a:lnTo>
                  <a:pt x="15120" y="5548"/>
                </a:lnTo>
                <a:lnTo>
                  <a:pt x="15120" y="6279"/>
                </a:lnTo>
                <a:lnTo>
                  <a:pt x="15120" y="7003"/>
                </a:lnTo>
                <a:lnTo>
                  <a:pt x="14789" y="7070"/>
                </a:lnTo>
                <a:lnTo>
                  <a:pt x="14456" y="7129"/>
                </a:lnTo>
                <a:lnTo>
                  <a:pt x="14456" y="7676"/>
                </a:lnTo>
                <a:lnTo>
                  <a:pt x="14456" y="8223"/>
                </a:lnTo>
                <a:lnTo>
                  <a:pt x="14822" y="8282"/>
                </a:lnTo>
                <a:lnTo>
                  <a:pt x="15187" y="8348"/>
                </a:lnTo>
                <a:lnTo>
                  <a:pt x="15197" y="9915"/>
                </a:lnTo>
                <a:cubicBezTo>
                  <a:pt x="15202" y="10782"/>
                  <a:pt x="15192" y="11543"/>
                  <a:pt x="15175" y="11606"/>
                </a:cubicBezTo>
                <a:cubicBezTo>
                  <a:pt x="15156" y="11678"/>
                  <a:pt x="15120" y="11591"/>
                  <a:pt x="15082" y="11377"/>
                </a:cubicBezTo>
                <a:cubicBezTo>
                  <a:pt x="15037" y="11123"/>
                  <a:pt x="15021" y="10803"/>
                  <a:pt x="15021" y="10136"/>
                </a:cubicBezTo>
                <a:cubicBezTo>
                  <a:pt x="15021" y="9388"/>
                  <a:pt x="15011" y="9209"/>
                  <a:pt x="14957" y="9065"/>
                </a:cubicBezTo>
                <a:cubicBezTo>
                  <a:pt x="14803" y="8652"/>
                  <a:pt x="14672" y="9089"/>
                  <a:pt x="14672" y="10018"/>
                </a:cubicBezTo>
                <a:cubicBezTo>
                  <a:pt x="14672" y="10990"/>
                  <a:pt x="14589" y="12770"/>
                  <a:pt x="14511" y="13490"/>
                </a:cubicBezTo>
                <a:cubicBezTo>
                  <a:pt x="14431" y="14218"/>
                  <a:pt x="14422" y="14622"/>
                  <a:pt x="14480" y="14835"/>
                </a:cubicBezTo>
                <a:cubicBezTo>
                  <a:pt x="14502" y="14915"/>
                  <a:pt x="14568" y="14976"/>
                  <a:pt x="14628" y="14976"/>
                </a:cubicBezTo>
                <a:cubicBezTo>
                  <a:pt x="14746" y="14976"/>
                  <a:pt x="14790" y="14775"/>
                  <a:pt x="14872" y="13823"/>
                </a:cubicBezTo>
                <a:cubicBezTo>
                  <a:pt x="14943" y="13005"/>
                  <a:pt x="14966" y="12968"/>
                  <a:pt x="15090" y="13498"/>
                </a:cubicBezTo>
                <a:cubicBezTo>
                  <a:pt x="15212" y="14017"/>
                  <a:pt x="15441" y="14434"/>
                  <a:pt x="15710" y="14621"/>
                </a:cubicBezTo>
                <a:cubicBezTo>
                  <a:pt x="15925" y="14770"/>
                  <a:pt x="17380" y="14970"/>
                  <a:pt x="17639" y="14887"/>
                </a:cubicBezTo>
                <a:cubicBezTo>
                  <a:pt x="17848" y="14820"/>
                  <a:pt x="17965" y="14532"/>
                  <a:pt x="17964" y="14089"/>
                </a:cubicBezTo>
                <a:cubicBezTo>
                  <a:pt x="17963" y="13472"/>
                  <a:pt x="17979" y="13481"/>
                  <a:pt x="16863" y="13468"/>
                </a:cubicBezTo>
                <a:cubicBezTo>
                  <a:pt x="15889" y="13457"/>
                  <a:pt x="15810" y="13438"/>
                  <a:pt x="15686" y="13210"/>
                </a:cubicBezTo>
                <a:lnTo>
                  <a:pt x="15555" y="12966"/>
                </a:lnTo>
                <a:lnTo>
                  <a:pt x="15555" y="11998"/>
                </a:lnTo>
                <a:lnTo>
                  <a:pt x="15555" y="11023"/>
                </a:lnTo>
                <a:lnTo>
                  <a:pt x="15771" y="10964"/>
                </a:lnTo>
                <a:cubicBezTo>
                  <a:pt x="16030" y="10891"/>
                  <a:pt x="16070" y="10806"/>
                  <a:pt x="16070" y="10358"/>
                </a:cubicBezTo>
                <a:cubicBezTo>
                  <a:pt x="16070" y="9876"/>
                  <a:pt x="16015" y="9765"/>
                  <a:pt x="15769" y="9722"/>
                </a:cubicBezTo>
                <a:lnTo>
                  <a:pt x="15555" y="9685"/>
                </a:lnTo>
                <a:lnTo>
                  <a:pt x="15555" y="9013"/>
                </a:lnTo>
                <a:lnTo>
                  <a:pt x="15555" y="8348"/>
                </a:lnTo>
                <a:lnTo>
                  <a:pt x="15797" y="8311"/>
                </a:lnTo>
                <a:cubicBezTo>
                  <a:pt x="16019" y="8278"/>
                  <a:pt x="16041" y="8252"/>
                  <a:pt x="16070" y="7979"/>
                </a:cubicBezTo>
                <a:cubicBezTo>
                  <a:pt x="16087" y="7815"/>
                  <a:pt x="16092" y="7600"/>
                  <a:pt x="16082" y="7506"/>
                </a:cubicBezTo>
                <a:cubicBezTo>
                  <a:pt x="16060" y="7302"/>
                  <a:pt x="16122" y="7128"/>
                  <a:pt x="16152" y="7306"/>
                </a:cubicBezTo>
                <a:cubicBezTo>
                  <a:pt x="16182" y="7483"/>
                  <a:pt x="16324" y="7462"/>
                  <a:pt x="16429" y="7262"/>
                </a:cubicBezTo>
                <a:cubicBezTo>
                  <a:pt x="16624" y="6892"/>
                  <a:pt x="16745" y="6153"/>
                  <a:pt x="16809" y="4972"/>
                </a:cubicBezTo>
                <a:lnTo>
                  <a:pt x="16851" y="4211"/>
                </a:lnTo>
                <a:lnTo>
                  <a:pt x="17083" y="4211"/>
                </a:lnTo>
                <a:lnTo>
                  <a:pt x="17318" y="4211"/>
                </a:lnTo>
                <a:lnTo>
                  <a:pt x="17314" y="4964"/>
                </a:lnTo>
                <a:cubicBezTo>
                  <a:pt x="17310" y="5835"/>
                  <a:pt x="17273" y="6042"/>
                  <a:pt x="17100" y="6213"/>
                </a:cubicBezTo>
                <a:cubicBezTo>
                  <a:pt x="17017" y="6294"/>
                  <a:pt x="16968" y="6429"/>
                  <a:pt x="16956" y="6597"/>
                </a:cubicBezTo>
                <a:cubicBezTo>
                  <a:pt x="16929" y="6976"/>
                  <a:pt x="16986" y="7392"/>
                  <a:pt x="17073" y="7469"/>
                </a:cubicBezTo>
                <a:cubicBezTo>
                  <a:pt x="17164" y="7549"/>
                  <a:pt x="17386" y="7410"/>
                  <a:pt x="17487" y="7210"/>
                </a:cubicBezTo>
                <a:cubicBezTo>
                  <a:pt x="17582" y="7025"/>
                  <a:pt x="17661" y="6161"/>
                  <a:pt x="17687" y="5001"/>
                </a:cubicBezTo>
                <a:cubicBezTo>
                  <a:pt x="17713" y="3881"/>
                  <a:pt x="17669" y="3267"/>
                  <a:pt x="17548" y="3065"/>
                </a:cubicBezTo>
                <a:cubicBezTo>
                  <a:pt x="17440" y="2886"/>
                  <a:pt x="16116" y="2872"/>
                  <a:pt x="16086" y="3051"/>
                </a:cubicBezTo>
                <a:cubicBezTo>
                  <a:pt x="16046" y="3285"/>
                  <a:pt x="16059" y="3925"/>
                  <a:pt x="16106" y="4033"/>
                </a:cubicBezTo>
                <a:cubicBezTo>
                  <a:pt x="16132" y="4093"/>
                  <a:pt x="16217" y="4143"/>
                  <a:pt x="16296" y="4144"/>
                </a:cubicBezTo>
                <a:cubicBezTo>
                  <a:pt x="16459" y="4146"/>
                  <a:pt x="16487" y="4292"/>
                  <a:pt x="16453" y="4950"/>
                </a:cubicBezTo>
                <a:cubicBezTo>
                  <a:pt x="16439" y="5238"/>
                  <a:pt x="16380" y="5572"/>
                  <a:pt x="16280" y="5940"/>
                </a:cubicBezTo>
                <a:cubicBezTo>
                  <a:pt x="16196" y="6245"/>
                  <a:pt x="16118" y="6636"/>
                  <a:pt x="16106" y="6804"/>
                </a:cubicBezTo>
                <a:cubicBezTo>
                  <a:pt x="16084" y="7100"/>
                  <a:pt x="16076" y="7104"/>
                  <a:pt x="15819" y="7077"/>
                </a:cubicBezTo>
                <a:cubicBezTo>
                  <a:pt x="15674" y="7062"/>
                  <a:pt x="15541" y="7005"/>
                  <a:pt x="15526" y="6952"/>
                </a:cubicBezTo>
                <a:cubicBezTo>
                  <a:pt x="15512" y="6899"/>
                  <a:pt x="15505" y="6567"/>
                  <a:pt x="15510" y="6206"/>
                </a:cubicBezTo>
                <a:lnTo>
                  <a:pt x="15520" y="5548"/>
                </a:lnTo>
                <a:lnTo>
                  <a:pt x="15710" y="5481"/>
                </a:lnTo>
                <a:cubicBezTo>
                  <a:pt x="15815" y="5447"/>
                  <a:pt x="15919" y="5355"/>
                  <a:pt x="15940" y="5275"/>
                </a:cubicBezTo>
                <a:cubicBezTo>
                  <a:pt x="15982" y="5124"/>
                  <a:pt x="15990" y="4423"/>
                  <a:pt x="15952" y="4285"/>
                </a:cubicBezTo>
                <a:cubicBezTo>
                  <a:pt x="15941" y="4241"/>
                  <a:pt x="15839" y="4178"/>
                  <a:pt x="15726" y="4144"/>
                </a:cubicBezTo>
                <a:lnTo>
                  <a:pt x="15520" y="4085"/>
                </a:lnTo>
                <a:lnTo>
                  <a:pt x="15504" y="3295"/>
                </a:lnTo>
                <a:cubicBezTo>
                  <a:pt x="15484" y="2324"/>
                  <a:pt x="15462" y="2201"/>
                  <a:pt x="15322" y="2201"/>
                </a:cubicBezTo>
                <a:close/>
                <a:moveTo>
                  <a:pt x="19719" y="2201"/>
                </a:moveTo>
                <a:cubicBezTo>
                  <a:pt x="19607" y="2201"/>
                  <a:pt x="19529" y="2501"/>
                  <a:pt x="19529" y="2933"/>
                </a:cubicBezTo>
                <a:cubicBezTo>
                  <a:pt x="19529" y="3198"/>
                  <a:pt x="19565" y="3382"/>
                  <a:pt x="19679" y="3723"/>
                </a:cubicBezTo>
                <a:cubicBezTo>
                  <a:pt x="19761" y="3969"/>
                  <a:pt x="19820" y="4225"/>
                  <a:pt x="19810" y="4285"/>
                </a:cubicBezTo>
                <a:cubicBezTo>
                  <a:pt x="19800" y="4344"/>
                  <a:pt x="19462" y="4388"/>
                  <a:pt x="19061" y="4388"/>
                </a:cubicBezTo>
                <a:cubicBezTo>
                  <a:pt x="18375" y="4388"/>
                  <a:pt x="18327" y="4403"/>
                  <a:pt x="18265" y="4632"/>
                </a:cubicBezTo>
                <a:cubicBezTo>
                  <a:pt x="18189" y="4909"/>
                  <a:pt x="18186" y="4985"/>
                  <a:pt x="18231" y="5415"/>
                </a:cubicBezTo>
                <a:lnTo>
                  <a:pt x="18263" y="5725"/>
                </a:lnTo>
                <a:lnTo>
                  <a:pt x="18954" y="5755"/>
                </a:lnTo>
                <a:lnTo>
                  <a:pt x="19646" y="5792"/>
                </a:lnTo>
                <a:lnTo>
                  <a:pt x="19646" y="6523"/>
                </a:lnTo>
                <a:lnTo>
                  <a:pt x="19646" y="7247"/>
                </a:lnTo>
                <a:lnTo>
                  <a:pt x="19258" y="7321"/>
                </a:lnTo>
                <a:cubicBezTo>
                  <a:pt x="18783" y="7408"/>
                  <a:pt x="18678" y="7549"/>
                  <a:pt x="18632" y="8149"/>
                </a:cubicBezTo>
                <a:cubicBezTo>
                  <a:pt x="18592" y="8679"/>
                  <a:pt x="18587" y="13388"/>
                  <a:pt x="18626" y="13616"/>
                </a:cubicBezTo>
                <a:cubicBezTo>
                  <a:pt x="18674" y="13891"/>
                  <a:pt x="18867" y="13830"/>
                  <a:pt x="18935" y="13520"/>
                </a:cubicBezTo>
                <a:cubicBezTo>
                  <a:pt x="18989" y="13275"/>
                  <a:pt x="18996" y="12998"/>
                  <a:pt x="18996" y="11082"/>
                </a:cubicBezTo>
                <a:cubicBezTo>
                  <a:pt x="18996" y="9375"/>
                  <a:pt x="19006" y="8896"/>
                  <a:pt x="19042" y="8784"/>
                </a:cubicBezTo>
                <a:cubicBezTo>
                  <a:pt x="19072" y="8694"/>
                  <a:pt x="19191" y="8651"/>
                  <a:pt x="19368" y="8673"/>
                </a:cubicBezTo>
                <a:lnTo>
                  <a:pt x="19646" y="8710"/>
                </a:lnTo>
                <a:lnTo>
                  <a:pt x="19662" y="11717"/>
                </a:lnTo>
                <a:cubicBezTo>
                  <a:pt x="19672" y="13479"/>
                  <a:pt x="19691" y="14767"/>
                  <a:pt x="19711" y="14835"/>
                </a:cubicBezTo>
                <a:cubicBezTo>
                  <a:pt x="19729" y="14899"/>
                  <a:pt x="19775" y="14978"/>
                  <a:pt x="19812" y="15005"/>
                </a:cubicBezTo>
                <a:cubicBezTo>
                  <a:pt x="19864" y="15044"/>
                  <a:pt x="20029" y="14920"/>
                  <a:pt x="20068" y="14813"/>
                </a:cubicBezTo>
                <a:cubicBezTo>
                  <a:pt x="20072" y="14803"/>
                  <a:pt x="20083" y="13428"/>
                  <a:pt x="20093" y="11754"/>
                </a:cubicBezTo>
                <a:lnTo>
                  <a:pt x="20111" y="8710"/>
                </a:lnTo>
                <a:lnTo>
                  <a:pt x="20414" y="8673"/>
                </a:lnTo>
                <a:cubicBezTo>
                  <a:pt x="20644" y="8647"/>
                  <a:pt x="20725" y="8682"/>
                  <a:pt x="20755" y="8814"/>
                </a:cubicBezTo>
                <a:cubicBezTo>
                  <a:pt x="20782" y="8933"/>
                  <a:pt x="20792" y="9527"/>
                  <a:pt x="20785" y="10735"/>
                </a:cubicBezTo>
                <a:lnTo>
                  <a:pt x="20777" y="12478"/>
                </a:lnTo>
                <a:lnTo>
                  <a:pt x="20658" y="12552"/>
                </a:lnTo>
                <a:cubicBezTo>
                  <a:pt x="20491" y="12651"/>
                  <a:pt x="20460" y="12749"/>
                  <a:pt x="20460" y="13195"/>
                </a:cubicBezTo>
                <a:cubicBezTo>
                  <a:pt x="20460" y="13755"/>
                  <a:pt x="20511" y="13883"/>
                  <a:pt x="20741" y="13882"/>
                </a:cubicBezTo>
                <a:cubicBezTo>
                  <a:pt x="21010" y="13881"/>
                  <a:pt x="21143" y="13594"/>
                  <a:pt x="21195" y="12885"/>
                </a:cubicBezTo>
                <a:cubicBezTo>
                  <a:pt x="21242" y="12248"/>
                  <a:pt x="21219" y="8503"/>
                  <a:pt x="21165" y="8016"/>
                </a:cubicBezTo>
                <a:cubicBezTo>
                  <a:pt x="21109" y="7508"/>
                  <a:pt x="21012" y="7400"/>
                  <a:pt x="20545" y="7321"/>
                </a:cubicBezTo>
                <a:lnTo>
                  <a:pt x="20111" y="7247"/>
                </a:lnTo>
                <a:lnTo>
                  <a:pt x="20111" y="6523"/>
                </a:lnTo>
                <a:lnTo>
                  <a:pt x="20111" y="5792"/>
                </a:lnTo>
                <a:lnTo>
                  <a:pt x="20791" y="5755"/>
                </a:lnTo>
                <a:cubicBezTo>
                  <a:pt x="21224" y="5734"/>
                  <a:pt x="21486" y="5678"/>
                  <a:pt x="21514" y="5592"/>
                </a:cubicBezTo>
                <a:cubicBezTo>
                  <a:pt x="21576" y="5405"/>
                  <a:pt x="21568" y="4818"/>
                  <a:pt x="21502" y="4617"/>
                </a:cubicBezTo>
                <a:cubicBezTo>
                  <a:pt x="21462" y="4496"/>
                  <a:pt x="21293" y="4432"/>
                  <a:pt x="20880" y="4388"/>
                </a:cubicBezTo>
                <a:lnTo>
                  <a:pt x="20311" y="4329"/>
                </a:lnTo>
                <a:lnTo>
                  <a:pt x="20299" y="4026"/>
                </a:lnTo>
                <a:cubicBezTo>
                  <a:pt x="20278" y="3467"/>
                  <a:pt x="19876" y="2201"/>
                  <a:pt x="19719" y="2201"/>
                </a:cubicBezTo>
                <a:close/>
                <a:moveTo>
                  <a:pt x="11188" y="2238"/>
                </a:moveTo>
                <a:cubicBezTo>
                  <a:pt x="11160" y="2211"/>
                  <a:pt x="11126" y="2226"/>
                  <a:pt x="11083" y="2260"/>
                </a:cubicBezTo>
                <a:cubicBezTo>
                  <a:pt x="10952" y="2365"/>
                  <a:pt x="10948" y="2431"/>
                  <a:pt x="10938" y="4691"/>
                </a:cubicBezTo>
                <a:lnTo>
                  <a:pt x="10930" y="6523"/>
                </a:lnTo>
                <a:lnTo>
                  <a:pt x="10764" y="6560"/>
                </a:lnTo>
                <a:cubicBezTo>
                  <a:pt x="10562" y="6607"/>
                  <a:pt x="10507" y="6752"/>
                  <a:pt x="10520" y="7225"/>
                </a:cubicBezTo>
                <a:cubicBezTo>
                  <a:pt x="10530" y="7579"/>
                  <a:pt x="10564" y="7704"/>
                  <a:pt x="10694" y="7853"/>
                </a:cubicBezTo>
                <a:cubicBezTo>
                  <a:pt x="10753" y="7921"/>
                  <a:pt x="10756" y="8029"/>
                  <a:pt x="10738" y="9501"/>
                </a:cubicBezTo>
                <a:cubicBezTo>
                  <a:pt x="10721" y="10906"/>
                  <a:pt x="10706" y="11203"/>
                  <a:pt x="10597" y="12323"/>
                </a:cubicBezTo>
                <a:cubicBezTo>
                  <a:pt x="10460" y="13726"/>
                  <a:pt x="10448" y="14102"/>
                  <a:pt x="10534" y="14333"/>
                </a:cubicBezTo>
                <a:cubicBezTo>
                  <a:pt x="10690" y="14749"/>
                  <a:pt x="10774" y="14437"/>
                  <a:pt x="10910" y="12959"/>
                </a:cubicBezTo>
                <a:cubicBezTo>
                  <a:pt x="11004" y="11928"/>
                  <a:pt x="11052" y="10703"/>
                  <a:pt x="11087" y="8407"/>
                </a:cubicBezTo>
                <a:cubicBezTo>
                  <a:pt x="11094" y="7951"/>
                  <a:pt x="11107" y="7861"/>
                  <a:pt x="11162" y="7861"/>
                </a:cubicBezTo>
                <a:cubicBezTo>
                  <a:pt x="11227" y="7861"/>
                  <a:pt x="11230" y="7943"/>
                  <a:pt x="11231" y="10520"/>
                </a:cubicBezTo>
                <a:cubicBezTo>
                  <a:pt x="11232" y="12948"/>
                  <a:pt x="11236" y="13195"/>
                  <a:pt x="11291" y="13343"/>
                </a:cubicBezTo>
                <a:cubicBezTo>
                  <a:pt x="11377" y="13573"/>
                  <a:pt x="11496" y="13376"/>
                  <a:pt x="11691" y="12685"/>
                </a:cubicBezTo>
                <a:cubicBezTo>
                  <a:pt x="12019" y="11529"/>
                  <a:pt x="12108" y="10848"/>
                  <a:pt x="11990" y="10417"/>
                </a:cubicBezTo>
                <a:cubicBezTo>
                  <a:pt x="11919" y="10156"/>
                  <a:pt x="11817" y="10277"/>
                  <a:pt x="11705" y="10757"/>
                </a:cubicBezTo>
                <a:cubicBezTo>
                  <a:pt x="11586" y="11270"/>
                  <a:pt x="11575" y="11127"/>
                  <a:pt x="11586" y="9316"/>
                </a:cubicBezTo>
                <a:lnTo>
                  <a:pt x="11594" y="7861"/>
                </a:lnTo>
                <a:lnTo>
                  <a:pt x="11693" y="7794"/>
                </a:lnTo>
                <a:cubicBezTo>
                  <a:pt x="11764" y="7749"/>
                  <a:pt x="11803" y="7638"/>
                  <a:pt x="11827" y="7395"/>
                </a:cubicBezTo>
                <a:cubicBezTo>
                  <a:pt x="11881" y="6829"/>
                  <a:pt x="11821" y="6652"/>
                  <a:pt x="11558" y="6582"/>
                </a:cubicBezTo>
                <a:cubicBezTo>
                  <a:pt x="11335" y="6523"/>
                  <a:pt x="11328" y="6511"/>
                  <a:pt x="11318" y="6176"/>
                </a:cubicBezTo>
                <a:cubicBezTo>
                  <a:pt x="11299" y="5565"/>
                  <a:pt x="11329" y="5450"/>
                  <a:pt x="11447" y="5674"/>
                </a:cubicBezTo>
                <a:cubicBezTo>
                  <a:pt x="11575" y="5916"/>
                  <a:pt x="11612" y="5819"/>
                  <a:pt x="11711" y="4972"/>
                </a:cubicBezTo>
                <a:lnTo>
                  <a:pt x="11786" y="4344"/>
                </a:lnTo>
                <a:lnTo>
                  <a:pt x="11851" y="4669"/>
                </a:lnTo>
                <a:cubicBezTo>
                  <a:pt x="11894" y="4885"/>
                  <a:pt x="11948" y="4995"/>
                  <a:pt x="12006" y="4994"/>
                </a:cubicBezTo>
                <a:cubicBezTo>
                  <a:pt x="12130" y="4991"/>
                  <a:pt x="12168" y="4877"/>
                  <a:pt x="12202" y="4388"/>
                </a:cubicBezTo>
                <a:lnTo>
                  <a:pt x="12231" y="3967"/>
                </a:lnTo>
                <a:lnTo>
                  <a:pt x="12895" y="3967"/>
                </a:lnTo>
                <a:lnTo>
                  <a:pt x="13557" y="3967"/>
                </a:lnTo>
                <a:lnTo>
                  <a:pt x="13573" y="4447"/>
                </a:lnTo>
                <a:cubicBezTo>
                  <a:pt x="13590" y="4934"/>
                  <a:pt x="13591" y="4935"/>
                  <a:pt x="13741" y="4935"/>
                </a:cubicBezTo>
                <a:lnTo>
                  <a:pt x="13891" y="4935"/>
                </a:lnTo>
                <a:lnTo>
                  <a:pt x="13901" y="4211"/>
                </a:lnTo>
                <a:cubicBezTo>
                  <a:pt x="13912" y="3398"/>
                  <a:pt x="13871" y="3021"/>
                  <a:pt x="13751" y="2822"/>
                </a:cubicBezTo>
                <a:cubicBezTo>
                  <a:pt x="13699" y="2735"/>
                  <a:pt x="13393" y="2689"/>
                  <a:pt x="12891" y="2689"/>
                </a:cubicBezTo>
                <a:cubicBezTo>
                  <a:pt x="12015" y="2689"/>
                  <a:pt x="11896" y="2763"/>
                  <a:pt x="11859" y="3376"/>
                </a:cubicBezTo>
                <a:cubicBezTo>
                  <a:pt x="11819" y="4033"/>
                  <a:pt x="11821" y="4036"/>
                  <a:pt x="11714" y="3812"/>
                </a:cubicBezTo>
                <a:cubicBezTo>
                  <a:pt x="11585" y="3543"/>
                  <a:pt x="11522" y="3674"/>
                  <a:pt x="11447" y="4373"/>
                </a:cubicBezTo>
                <a:cubicBezTo>
                  <a:pt x="11416" y="4660"/>
                  <a:pt x="11377" y="4901"/>
                  <a:pt x="11360" y="4913"/>
                </a:cubicBezTo>
                <a:cubicBezTo>
                  <a:pt x="11343" y="4924"/>
                  <a:pt x="11321" y="4403"/>
                  <a:pt x="11312" y="3753"/>
                </a:cubicBezTo>
                <a:cubicBezTo>
                  <a:pt x="11297" y="2723"/>
                  <a:pt x="11272" y="2318"/>
                  <a:pt x="11188" y="2238"/>
                </a:cubicBezTo>
                <a:close/>
                <a:moveTo>
                  <a:pt x="10669" y="3657"/>
                </a:moveTo>
                <a:cubicBezTo>
                  <a:pt x="10525" y="3657"/>
                  <a:pt x="10497" y="3932"/>
                  <a:pt x="10546" y="4853"/>
                </a:cubicBezTo>
                <a:cubicBezTo>
                  <a:pt x="10570" y="5301"/>
                  <a:pt x="10607" y="5706"/>
                  <a:pt x="10627" y="5755"/>
                </a:cubicBezTo>
                <a:cubicBezTo>
                  <a:pt x="10677" y="5876"/>
                  <a:pt x="10707" y="5873"/>
                  <a:pt x="10783" y="5725"/>
                </a:cubicBezTo>
                <a:cubicBezTo>
                  <a:pt x="10831" y="5629"/>
                  <a:pt x="10847" y="5469"/>
                  <a:pt x="10847" y="5053"/>
                </a:cubicBezTo>
                <a:cubicBezTo>
                  <a:pt x="10847" y="4259"/>
                  <a:pt x="10770" y="3657"/>
                  <a:pt x="10669" y="3657"/>
                </a:cubicBezTo>
                <a:close/>
                <a:moveTo>
                  <a:pt x="12770" y="4410"/>
                </a:moveTo>
                <a:cubicBezTo>
                  <a:pt x="12662" y="4450"/>
                  <a:pt x="12641" y="4536"/>
                  <a:pt x="12562" y="5275"/>
                </a:cubicBezTo>
                <a:lnTo>
                  <a:pt x="12513" y="5725"/>
                </a:lnTo>
                <a:lnTo>
                  <a:pt x="12261" y="5725"/>
                </a:lnTo>
                <a:cubicBezTo>
                  <a:pt x="12026" y="5725"/>
                  <a:pt x="12007" y="5749"/>
                  <a:pt x="11972" y="6028"/>
                </a:cubicBezTo>
                <a:cubicBezTo>
                  <a:pt x="11913" y="6504"/>
                  <a:pt x="12006" y="6919"/>
                  <a:pt x="12182" y="6967"/>
                </a:cubicBezTo>
                <a:cubicBezTo>
                  <a:pt x="12259" y="6987"/>
                  <a:pt x="12327" y="7066"/>
                  <a:pt x="12334" y="7136"/>
                </a:cubicBezTo>
                <a:cubicBezTo>
                  <a:pt x="12340" y="7207"/>
                  <a:pt x="12270" y="7723"/>
                  <a:pt x="12178" y="8282"/>
                </a:cubicBezTo>
                <a:cubicBezTo>
                  <a:pt x="11904" y="9950"/>
                  <a:pt x="11938" y="10214"/>
                  <a:pt x="12443" y="10262"/>
                </a:cubicBezTo>
                <a:lnTo>
                  <a:pt x="12792" y="10291"/>
                </a:lnTo>
                <a:lnTo>
                  <a:pt x="12792" y="11141"/>
                </a:lnTo>
                <a:lnTo>
                  <a:pt x="12792" y="11998"/>
                </a:lnTo>
                <a:lnTo>
                  <a:pt x="12386" y="12028"/>
                </a:lnTo>
                <a:cubicBezTo>
                  <a:pt x="12022" y="12058"/>
                  <a:pt x="11975" y="12089"/>
                  <a:pt x="11944" y="12301"/>
                </a:cubicBezTo>
                <a:cubicBezTo>
                  <a:pt x="11894" y="12639"/>
                  <a:pt x="11938" y="13146"/>
                  <a:pt x="12023" y="13217"/>
                </a:cubicBezTo>
                <a:cubicBezTo>
                  <a:pt x="12062" y="13250"/>
                  <a:pt x="12250" y="13289"/>
                  <a:pt x="12443" y="13306"/>
                </a:cubicBezTo>
                <a:lnTo>
                  <a:pt x="12792" y="13335"/>
                </a:lnTo>
                <a:lnTo>
                  <a:pt x="12802" y="14059"/>
                </a:lnTo>
                <a:cubicBezTo>
                  <a:pt x="12808" y="14459"/>
                  <a:pt x="12831" y="14829"/>
                  <a:pt x="12853" y="14880"/>
                </a:cubicBezTo>
                <a:cubicBezTo>
                  <a:pt x="12914" y="15022"/>
                  <a:pt x="13056" y="14997"/>
                  <a:pt x="13117" y="14828"/>
                </a:cubicBezTo>
                <a:cubicBezTo>
                  <a:pt x="13154" y="14726"/>
                  <a:pt x="13175" y="14455"/>
                  <a:pt x="13182" y="14008"/>
                </a:cubicBezTo>
                <a:lnTo>
                  <a:pt x="13192" y="13335"/>
                </a:lnTo>
                <a:lnTo>
                  <a:pt x="13521" y="13276"/>
                </a:lnTo>
                <a:cubicBezTo>
                  <a:pt x="13803" y="13224"/>
                  <a:pt x="13857" y="13175"/>
                  <a:pt x="13895" y="12966"/>
                </a:cubicBezTo>
                <a:cubicBezTo>
                  <a:pt x="13930" y="12769"/>
                  <a:pt x="13930" y="12663"/>
                  <a:pt x="13897" y="12419"/>
                </a:cubicBezTo>
                <a:cubicBezTo>
                  <a:pt x="13858" y="12134"/>
                  <a:pt x="13836" y="12114"/>
                  <a:pt x="13523" y="12057"/>
                </a:cubicBezTo>
                <a:lnTo>
                  <a:pt x="13192" y="11998"/>
                </a:lnTo>
                <a:lnTo>
                  <a:pt x="13192" y="11141"/>
                </a:lnTo>
                <a:lnTo>
                  <a:pt x="13192" y="10291"/>
                </a:lnTo>
                <a:lnTo>
                  <a:pt x="13456" y="10254"/>
                </a:lnTo>
                <a:cubicBezTo>
                  <a:pt x="13742" y="10216"/>
                  <a:pt x="13808" y="10112"/>
                  <a:pt x="13808" y="9685"/>
                </a:cubicBezTo>
                <a:cubicBezTo>
                  <a:pt x="13808" y="9248"/>
                  <a:pt x="13716" y="9079"/>
                  <a:pt x="13444" y="9013"/>
                </a:cubicBezTo>
                <a:lnTo>
                  <a:pt x="13192" y="8954"/>
                </a:lnTo>
                <a:lnTo>
                  <a:pt x="13182" y="8444"/>
                </a:lnTo>
                <a:cubicBezTo>
                  <a:pt x="13169" y="7818"/>
                  <a:pt x="13117" y="7649"/>
                  <a:pt x="12954" y="7698"/>
                </a:cubicBezTo>
                <a:cubicBezTo>
                  <a:pt x="12827" y="7736"/>
                  <a:pt x="12827" y="7743"/>
                  <a:pt x="12810" y="8348"/>
                </a:cubicBezTo>
                <a:cubicBezTo>
                  <a:pt x="12794" y="8951"/>
                  <a:pt x="12791" y="8953"/>
                  <a:pt x="12667" y="8991"/>
                </a:cubicBezTo>
                <a:cubicBezTo>
                  <a:pt x="12490" y="9045"/>
                  <a:pt x="12486" y="8830"/>
                  <a:pt x="12638" y="7846"/>
                </a:cubicBezTo>
                <a:lnTo>
                  <a:pt x="12768" y="7003"/>
                </a:lnTo>
                <a:lnTo>
                  <a:pt x="13246" y="6974"/>
                </a:lnTo>
                <a:cubicBezTo>
                  <a:pt x="13680" y="6946"/>
                  <a:pt x="13729" y="6924"/>
                  <a:pt x="13779" y="6701"/>
                </a:cubicBezTo>
                <a:cubicBezTo>
                  <a:pt x="13825" y="6503"/>
                  <a:pt x="13829" y="6377"/>
                  <a:pt x="13802" y="6087"/>
                </a:cubicBezTo>
                <a:lnTo>
                  <a:pt x="13767" y="5725"/>
                </a:lnTo>
                <a:lnTo>
                  <a:pt x="13374" y="5725"/>
                </a:lnTo>
                <a:cubicBezTo>
                  <a:pt x="13157" y="5725"/>
                  <a:pt x="12972" y="5676"/>
                  <a:pt x="12962" y="5614"/>
                </a:cubicBezTo>
                <a:cubicBezTo>
                  <a:pt x="12951" y="5553"/>
                  <a:pt x="12958" y="5360"/>
                  <a:pt x="12976" y="5186"/>
                </a:cubicBezTo>
                <a:cubicBezTo>
                  <a:pt x="13021" y="4751"/>
                  <a:pt x="12916" y="4357"/>
                  <a:pt x="12770" y="4410"/>
                </a:cubicBezTo>
                <a:close/>
                <a:moveTo>
                  <a:pt x="7771" y="5119"/>
                </a:moveTo>
                <a:cubicBezTo>
                  <a:pt x="7296" y="5119"/>
                  <a:pt x="7287" y="5134"/>
                  <a:pt x="7287" y="5777"/>
                </a:cubicBezTo>
                <a:cubicBezTo>
                  <a:pt x="7287" y="6247"/>
                  <a:pt x="7350" y="6339"/>
                  <a:pt x="7666" y="6339"/>
                </a:cubicBezTo>
                <a:cubicBezTo>
                  <a:pt x="8115" y="6339"/>
                  <a:pt x="8086" y="6084"/>
                  <a:pt x="8086" y="10055"/>
                </a:cubicBezTo>
                <a:cubicBezTo>
                  <a:pt x="8086" y="12584"/>
                  <a:pt x="8076" y="13393"/>
                  <a:pt x="8044" y="13490"/>
                </a:cubicBezTo>
                <a:cubicBezTo>
                  <a:pt x="8021" y="13561"/>
                  <a:pt x="7934" y="13639"/>
                  <a:pt x="7852" y="13660"/>
                </a:cubicBezTo>
                <a:lnTo>
                  <a:pt x="7703" y="13697"/>
                </a:lnTo>
                <a:lnTo>
                  <a:pt x="7703" y="14185"/>
                </a:lnTo>
                <a:cubicBezTo>
                  <a:pt x="7703" y="14576"/>
                  <a:pt x="7718" y="14698"/>
                  <a:pt x="7786" y="14828"/>
                </a:cubicBezTo>
                <a:cubicBezTo>
                  <a:pt x="7838" y="14929"/>
                  <a:pt x="7953" y="14971"/>
                  <a:pt x="8095" y="14946"/>
                </a:cubicBezTo>
                <a:cubicBezTo>
                  <a:pt x="8438" y="14886"/>
                  <a:pt x="8432" y="14939"/>
                  <a:pt x="8452" y="12087"/>
                </a:cubicBezTo>
                <a:cubicBezTo>
                  <a:pt x="8461" y="10767"/>
                  <a:pt x="8480" y="9685"/>
                  <a:pt x="8494" y="9685"/>
                </a:cubicBezTo>
                <a:cubicBezTo>
                  <a:pt x="8509" y="9685"/>
                  <a:pt x="8593" y="10119"/>
                  <a:pt x="8680" y="10646"/>
                </a:cubicBezTo>
                <a:cubicBezTo>
                  <a:pt x="8956" y="12316"/>
                  <a:pt x="9297" y="13579"/>
                  <a:pt x="9635" y="14192"/>
                </a:cubicBezTo>
                <a:cubicBezTo>
                  <a:pt x="9823" y="14532"/>
                  <a:pt x="9888" y="14502"/>
                  <a:pt x="9944" y="14052"/>
                </a:cubicBezTo>
                <a:cubicBezTo>
                  <a:pt x="10024" y="13412"/>
                  <a:pt x="9996" y="13209"/>
                  <a:pt x="9751" y="12611"/>
                </a:cubicBezTo>
                <a:cubicBezTo>
                  <a:pt x="9554" y="12134"/>
                  <a:pt x="9017" y="10217"/>
                  <a:pt x="9017" y="9996"/>
                </a:cubicBezTo>
                <a:cubicBezTo>
                  <a:pt x="9017" y="9957"/>
                  <a:pt x="9152" y="9328"/>
                  <a:pt x="9318" y="8592"/>
                </a:cubicBezTo>
                <a:cubicBezTo>
                  <a:pt x="9694" y="6925"/>
                  <a:pt x="9797" y="6314"/>
                  <a:pt x="9769" y="5903"/>
                </a:cubicBezTo>
                <a:cubicBezTo>
                  <a:pt x="9746" y="5566"/>
                  <a:pt x="9611" y="5317"/>
                  <a:pt x="9514" y="5430"/>
                </a:cubicBezTo>
                <a:cubicBezTo>
                  <a:pt x="9481" y="5468"/>
                  <a:pt x="9342" y="6055"/>
                  <a:pt x="9205" y="6738"/>
                </a:cubicBezTo>
                <a:cubicBezTo>
                  <a:pt x="9069" y="7420"/>
                  <a:pt x="8920" y="8110"/>
                  <a:pt x="8874" y="8267"/>
                </a:cubicBezTo>
                <a:lnTo>
                  <a:pt x="8789" y="8548"/>
                </a:lnTo>
                <a:lnTo>
                  <a:pt x="8739" y="8267"/>
                </a:lnTo>
                <a:cubicBezTo>
                  <a:pt x="8711" y="8110"/>
                  <a:pt x="8648" y="7598"/>
                  <a:pt x="8599" y="7129"/>
                </a:cubicBezTo>
                <a:cubicBezTo>
                  <a:pt x="8480" y="5963"/>
                  <a:pt x="8392" y="5411"/>
                  <a:pt x="8296" y="5252"/>
                </a:cubicBezTo>
                <a:cubicBezTo>
                  <a:pt x="8251" y="5176"/>
                  <a:pt x="8024" y="5119"/>
                  <a:pt x="7771" y="5119"/>
                </a:cubicBezTo>
                <a:close/>
                <a:moveTo>
                  <a:pt x="6869" y="7447"/>
                </a:moveTo>
                <a:cubicBezTo>
                  <a:pt x="6807" y="7470"/>
                  <a:pt x="6786" y="7525"/>
                  <a:pt x="6766" y="7624"/>
                </a:cubicBezTo>
                <a:cubicBezTo>
                  <a:pt x="6705" y="7926"/>
                  <a:pt x="6710" y="8339"/>
                  <a:pt x="6776" y="8540"/>
                </a:cubicBezTo>
                <a:cubicBezTo>
                  <a:pt x="6809" y="8640"/>
                  <a:pt x="6946" y="8733"/>
                  <a:pt x="7117" y="8769"/>
                </a:cubicBezTo>
                <a:lnTo>
                  <a:pt x="7404" y="8828"/>
                </a:lnTo>
                <a:lnTo>
                  <a:pt x="7396" y="9309"/>
                </a:lnTo>
                <a:cubicBezTo>
                  <a:pt x="7386" y="9918"/>
                  <a:pt x="7223" y="11198"/>
                  <a:pt x="7052" y="12005"/>
                </a:cubicBezTo>
                <a:cubicBezTo>
                  <a:pt x="6980" y="12350"/>
                  <a:pt x="6831" y="12888"/>
                  <a:pt x="6721" y="13202"/>
                </a:cubicBezTo>
                <a:cubicBezTo>
                  <a:pt x="6509" y="13813"/>
                  <a:pt x="6479" y="14090"/>
                  <a:pt x="6574" y="14584"/>
                </a:cubicBezTo>
                <a:cubicBezTo>
                  <a:pt x="6675" y="15111"/>
                  <a:pt x="6803" y="14924"/>
                  <a:pt x="7133" y="13771"/>
                </a:cubicBezTo>
                <a:cubicBezTo>
                  <a:pt x="7531" y="12383"/>
                  <a:pt x="7786" y="10451"/>
                  <a:pt x="7786" y="8836"/>
                </a:cubicBezTo>
                <a:cubicBezTo>
                  <a:pt x="7786" y="7599"/>
                  <a:pt x="7753" y="7525"/>
                  <a:pt x="7210" y="7454"/>
                </a:cubicBezTo>
                <a:cubicBezTo>
                  <a:pt x="7031" y="7431"/>
                  <a:pt x="6930" y="7423"/>
                  <a:pt x="6869" y="7447"/>
                </a:cubicBezTo>
                <a:close/>
                <a:moveTo>
                  <a:pt x="16950" y="7986"/>
                </a:moveTo>
                <a:cubicBezTo>
                  <a:pt x="16297" y="7986"/>
                  <a:pt x="16235" y="8185"/>
                  <a:pt x="16235" y="10313"/>
                </a:cubicBezTo>
                <a:cubicBezTo>
                  <a:pt x="16235" y="11595"/>
                  <a:pt x="16289" y="12243"/>
                  <a:pt x="16409" y="12419"/>
                </a:cubicBezTo>
                <a:cubicBezTo>
                  <a:pt x="16519" y="12581"/>
                  <a:pt x="17336" y="12569"/>
                  <a:pt x="17465" y="12404"/>
                </a:cubicBezTo>
                <a:cubicBezTo>
                  <a:pt x="17618" y="12210"/>
                  <a:pt x="17665" y="11708"/>
                  <a:pt x="17665" y="10313"/>
                </a:cubicBezTo>
                <a:cubicBezTo>
                  <a:pt x="17665" y="8185"/>
                  <a:pt x="17603" y="7986"/>
                  <a:pt x="16950" y="7986"/>
                </a:cubicBezTo>
                <a:close/>
                <a:moveTo>
                  <a:pt x="6568" y="17414"/>
                </a:moveTo>
                <a:cubicBezTo>
                  <a:pt x="6514" y="17414"/>
                  <a:pt x="6518" y="17454"/>
                  <a:pt x="6661" y="18226"/>
                </a:cubicBezTo>
                <a:cubicBezTo>
                  <a:pt x="6712" y="18506"/>
                  <a:pt x="6756" y="18875"/>
                  <a:pt x="6756" y="19047"/>
                </a:cubicBezTo>
                <a:cubicBezTo>
                  <a:pt x="6756" y="19219"/>
                  <a:pt x="6770" y="19357"/>
                  <a:pt x="6788" y="19357"/>
                </a:cubicBezTo>
                <a:cubicBezTo>
                  <a:pt x="6806" y="19357"/>
                  <a:pt x="6822" y="19219"/>
                  <a:pt x="6822" y="19047"/>
                </a:cubicBezTo>
                <a:cubicBezTo>
                  <a:pt x="6822" y="18875"/>
                  <a:pt x="6866" y="18496"/>
                  <a:pt x="6921" y="18204"/>
                </a:cubicBezTo>
                <a:cubicBezTo>
                  <a:pt x="6976" y="17912"/>
                  <a:pt x="7022" y="17611"/>
                  <a:pt x="7022" y="17539"/>
                </a:cubicBezTo>
                <a:cubicBezTo>
                  <a:pt x="7022" y="17279"/>
                  <a:pt x="6959" y="17418"/>
                  <a:pt x="6889" y="17835"/>
                </a:cubicBezTo>
                <a:cubicBezTo>
                  <a:pt x="6849" y="18069"/>
                  <a:pt x="6803" y="18263"/>
                  <a:pt x="6788" y="18263"/>
                </a:cubicBezTo>
                <a:cubicBezTo>
                  <a:pt x="6773" y="18263"/>
                  <a:pt x="6729" y="18069"/>
                  <a:pt x="6689" y="17835"/>
                </a:cubicBezTo>
                <a:cubicBezTo>
                  <a:pt x="6649" y="17601"/>
                  <a:pt x="6595" y="17414"/>
                  <a:pt x="6568" y="17414"/>
                </a:cubicBezTo>
                <a:close/>
                <a:moveTo>
                  <a:pt x="7606" y="17414"/>
                </a:moveTo>
                <a:cubicBezTo>
                  <a:pt x="7335" y="17414"/>
                  <a:pt x="7192" y="18412"/>
                  <a:pt x="7370" y="19061"/>
                </a:cubicBezTo>
                <a:cubicBezTo>
                  <a:pt x="7485" y="19483"/>
                  <a:pt x="7723" y="19483"/>
                  <a:pt x="7838" y="19061"/>
                </a:cubicBezTo>
                <a:cubicBezTo>
                  <a:pt x="8019" y="18399"/>
                  <a:pt x="7880" y="17414"/>
                  <a:pt x="7606" y="17414"/>
                </a:cubicBezTo>
                <a:close/>
                <a:moveTo>
                  <a:pt x="8702" y="17414"/>
                </a:moveTo>
                <a:cubicBezTo>
                  <a:pt x="8664" y="17414"/>
                  <a:pt x="8652" y="17544"/>
                  <a:pt x="8652" y="17938"/>
                </a:cubicBezTo>
                <a:cubicBezTo>
                  <a:pt x="8652" y="18228"/>
                  <a:pt x="8641" y="18504"/>
                  <a:pt x="8628" y="18552"/>
                </a:cubicBezTo>
                <a:cubicBezTo>
                  <a:pt x="8615" y="18599"/>
                  <a:pt x="8534" y="18354"/>
                  <a:pt x="8450" y="18005"/>
                </a:cubicBezTo>
                <a:cubicBezTo>
                  <a:pt x="8238" y="17126"/>
                  <a:pt x="8185" y="17212"/>
                  <a:pt x="8185" y="18441"/>
                </a:cubicBezTo>
                <a:cubicBezTo>
                  <a:pt x="8185" y="19511"/>
                  <a:pt x="8243" y="19689"/>
                  <a:pt x="8258" y="18662"/>
                </a:cubicBezTo>
                <a:cubicBezTo>
                  <a:pt x="8264" y="18248"/>
                  <a:pt x="8285" y="17960"/>
                  <a:pt x="8307" y="17960"/>
                </a:cubicBezTo>
                <a:cubicBezTo>
                  <a:pt x="8327" y="17960"/>
                  <a:pt x="8414" y="18274"/>
                  <a:pt x="8500" y="18662"/>
                </a:cubicBezTo>
                <a:cubicBezTo>
                  <a:pt x="8587" y="19051"/>
                  <a:pt x="8675" y="19353"/>
                  <a:pt x="8696" y="19327"/>
                </a:cubicBezTo>
                <a:cubicBezTo>
                  <a:pt x="8720" y="19299"/>
                  <a:pt x="8739" y="18913"/>
                  <a:pt x="8745" y="18345"/>
                </a:cubicBezTo>
                <a:cubicBezTo>
                  <a:pt x="8753" y="17569"/>
                  <a:pt x="8745" y="17414"/>
                  <a:pt x="8702" y="17414"/>
                </a:cubicBezTo>
                <a:close/>
                <a:moveTo>
                  <a:pt x="10714" y="17414"/>
                </a:moveTo>
                <a:cubicBezTo>
                  <a:pt x="10695" y="17414"/>
                  <a:pt x="10680" y="17773"/>
                  <a:pt x="10680" y="18256"/>
                </a:cubicBezTo>
                <a:cubicBezTo>
                  <a:pt x="10680" y="18933"/>
                  <a:pt x="10691" y="19125"/>
                  <a:pt x="10738" y="19224"/>
                </a:cubicBezTo>
                <a:cubicBezTo>
                  <a:pt x="10843" y="19448"/>
                  <a:pt x="11107" y="19382"/>
                  <a:pt x="11180" y="19113"/>
                </a:cubicBezTo>
                <a:cubicBezTo>
                  <a:pt x="11266" y="18800"/>
                  <a:pt x="11279" y="17414"/>
                  <a:pt x="11197" y="17414"/>
                </a:cubicBezTo>
                <a:cubicBezTo>
                  <a:pt x="11157" y="17414"/>
                  <a:pt x="11146" y="17579"/>
                  <a:pt x="11146" y="18197"/>
                </a:cubicBezTo>
                <a:cubicBezTo>
                  <a:pt x="11146" y="18850"/>
                  <a:pt x="11135" y="19008"/>
                  <a:pt x="11081" y="19113"/>
                </a:cubicBezTo>
                <a:cubicBezTo>
                  <a:pt x="10889" y="19490"/>
                  <a:pt x="10746" y="19049"/>
                  <a:pt x="10746" y="18079"/>
                </a:cubicBezTo>
                <a:cubicBezTo>
                  <a:pt x="10746" y="17711"/>
                  <a:pt x="10732" y="17414"/>
                  <a:pt x="10714" y="17414"/>
                </a:cubicBezTo>
                <a:close/>
                <a:moveTo>
                  <a:pt x="13475" y="17414"/>
                </a:moveTo>
                <a:cubicBezTo>
                  <a:pt x="13456" y="17414"/>
                  <a:pt x="13442" y="17773"/>
                  <a:pt x="13442" y="18256"/>
                </a:cubicBezTo>
                <a:cubicBezTo>
                  <a:pt x="13442" y="18933"/>
                  <a:pt x="13452" y="19125"/>
                  <a:pt x="13499" y="19224"/>
                </a:cubicBezTo>
                <a:cubicBezTo>
                  <a:pt x="13604" y="19448"/>
                  <a:pt x="13867" y="19382"/>
                  <a:pt x="13941" y="19113"/>
                </a:cubicBezTo>
                <a:cubicBezTo>
                  <a:pt x="14027" y="18800"/>
                  <a:pt x="14040" y="17414"/>
                  <a:pt x="13957" y="17414"/>
                </a:cubicBezTo>
                <a:cubicBezTo>
                  <a:pt x="13918" y="17414"/>
                  <a:pt x="13907" y="17580"/>
                  <a:pt x="13907" y="18204"/>
                </a:cubicBezTo>
                <a:cubicBezTo>
                  <a:pt x="13907" y="18926"/>
                  <a:pt x="13899" y="19013"/>
                  <a:pt x="13826" y="19135"/>
                </a:cubicBezTo>
                <a:cubicBezTo>
                  <a:pt x="13712" y="19326"/>
                  <a:pt x="13577" y="19171"/>
                  <a:pt x="13539" y="18803"/>
                </a:cubicBezTo>
                <a:cubicBezTo>
                  <a:pt x="13522" y="18633"/>
                  <a:pt x="13509" y="18250"/>
                  <a:pt x="13509" y="17953"/>
                </a:cubicBezTo>
                <a:cubicBezTo>
                  <a:pt x="13509" y="17656"/>
                  <a:pt x="13493" y="17414"/>
                  <a:pt x="13475" y="17414"/>
                </a:cubicBezTo>
                <a:close/>
                <a:moveTo>
                  <a:pt x="16158" y="17414"/>
                </a:moveTo>
                <a:cubicBezTo>
                  <a:pt x="16060" y="17418"/>
                  <a:pt x="15967" y="17465"/>
                  <a:pt x="15942" y="17554"/>
                </a:cubicBezTo>
                <a:cubicBezTo>
                  <a:pt x="15919" y="17639"/>
                  <a:pt x="15902" y="18048"/>
                  <a:pt x="15902" y="18529"/>
                </a:cubicBezTo>
                <a:cubicBezTo>
                  <a:pt x="15902" y="19168"/>
                  <a:pt x="15914" y="19357"/>
                  <a:pt x="15950" y="19357"/>
                </a:cubicBezTo>
                <a:cubicBezTo>
                  <a:pt x="15980" y="19357"/>
                  <a:pt x="16003" y="19210"/>
                  <a:pt x="16009" y="18965"/>
                </a:cubicBezTo>
                <a:cubicBezTo>
                  <a:pt x="16019" y="18603"/>
                  <a:pt x="16030" y="18564"/>
                  <a:pt x="16146" y="18529"/>
                </a:cubicBezTo>
                <a:cubicBezTo>
                  <a:pt x="16286" y="18487"/>
                  <a:pt x="16369" y="18663"/>
                  <a:pt x="16369" y="19002"/>
                </a:cubicBezTo>
                <a:cubicBezTo>
                  <a:pt x="16369" y="19232"/>
                  <a:pt x="16425" y="19437"/>
                  <a:pt x="16457" y="19320"/>
                </a:cubicBezTo>
                <a:cubicBezTo>
                  <a:pt x="16467" y="19283"/>
                  <a:pt x="16460" y="19071"/>
                  <a:pt x="16439" y="18854"/>
                </a:cubicBezTo>
                <a:cubicBezTo>
                  <a:pt x="16414" y="18588"/>
                  <a:pt x="16412" y="18421"/>
                  <a:pt x="16435" y="18337"/>
                </a:cubicBezTo>
                <a:cubicBezTo>
                  <a:pt x="16491" y="18133"/>
                  <a:pt x="16474" y="17674"/>
                  <a:pt x="16405" y="17539"/>
                </a:cubicBezTo>
                <a:cubicBezTo>
                  <a:pt x="16361" y="17453"/>
                  <a:pt x="16257" y="17409"/>
                  <a:pt x="16158" y="17414"/>
                </a:cubicBezTo>
                <a:close/>
                <a:moveTo>
                  <a:pt x="17883" y="17414"/>
                </a:moveTo>
                <a:cubicBezTo>
                  <a:pt x="17610" y="17414"/>
                  <a:pt x="17486" y="17602"/>
                  <a:pt x="17707" y="17680"/>
                </a:cubicBezTo>
                <a:lnTo>
                  <a:pt x="17817" y="17717"/>
                </a:lnTo>
                <a:lnTo>
                  <a:pt x="17825" y="18537"/>
                </a:lnTo>
                <a:cubicBezTo>
                  <a:pt x="17830" y="18989"/>
                  <a:pt x="17848" y="19357"/>
                  <a:pt x="17865" y="19357"/>
                </a:cubicBezTo>
                <a:cubicBezTo>
                  <a:pt x="17882" y="19357"/>
                  <a:pt x="17900" y="18989"/>
                  <a:pt x="17905" y="18537"/>
                </a:cubicBezTo>
                <a:lnTo>
                  <a:pt x="17915" y="17717"/>
                </a:lnTo>
                <a:lnTo>
                  <a:pt x="18041" y="17680"/>
                </a:lnTo>
                <a:cubicBezTo>
                  <a:pt x="18279" y="17608"/>
                  <a:pt x="18164" y="17414"/>
                  <a:pt x="17883" y="17414"/>
                </a:cubicBezTo>
                <a:close/>
                <a:moveTo>
                  <a:pt x="19578" y="17414"/>
                </a:moveTo>
                <a:cubicBezTo>
                  <a:pt x="19485" y="17403"/>
                  <a:pt x="19392" y="17428"/>
                  <a:pt x="19349" y="17488"/>
                </a:cubicBezTo>
                <a:cubicBezTo>
                  <a:pt x="19308" y="17546"/>
                  <a:pt x="19297" y="17747"/>
                  <a:pt x="19297" y="18455"/>
                </a:cubicBezTo>
                <a:cubicBezTo>
                  <a:pt x="19297" y="19156"/>
                  <a:pt x="19306" y="19357"/>
                  <a:pt x="19343" y="19357"/>
                </a:cubicBezTo>
                <a:cubicBezTo>
                  <a:pt x="19373" y="19357"/>
                  <a:pt x="19395" y="19210"/>
                  <a:pt x="19402" y="18965"/>
                </a:cubicBezTo>
                <a:cubicBezTo>
                  <a:pt x="19411" y="18619"/>
                  <a:pt x="19426" y="18562"/>
                  <a:pt x="19519" y="18529"/>
                </a:cubicBezTo>
                <a:cubicBezTo>
                  <a:pt x="19664" y="18478"/>
                  <a:pt x="19761" y="18694"/>
                  <a:pt x="19761" y="19061"/>
                </a:cubicBezTo>
                <a:cubicBezTo>
                  <a:pt x="19761" y="19249"/>
                  <a:pt x="19780" y="19357"/>
                  <a:pt x="19812" y="19357"/>
                </a:cubicBezTo>
                <a:cubicBezTo>
                  <a:pt x="19850" y="19357"/>
                  <a:pt x="19857" y="19278"/>
                  <a:pt x="19840" y="19024"/>
                </a:cubicBezTo>
                <a:cubicBezTo>
                  <a:pt x="19828" y="18840"/>
                  <a:pt x="19805" y="18620"/>
                  <a:pt x="19788" y="18537"/>
                </a:cubicBezTo>
                <a:cubicBezTo>
                  <a:pt x="19765" y="18432"/>
                  <a:pt x="19771" y="18367"/>
                  <a:pt x="19808" y="18315"/>
                </a:cubicBezTo>
                <a:cubicBezTo>
                  <a:pt x="19882" y="18210"/>
                  <a:pt x="19876" y="17692"/>
                  <a:pt x="19798" y="17539"/>
                </a:cubicBezTo>
                <a:cubicBezTo>
                  <a:pt x="19763" y="17471"/>
                  <a:pt x="19670" y="17424"/>
                  <a:pt x="19578" y="17414"/>
                </a:cubicBezTo>
                <a:close/>
                <a:moveTo>
                  <a:pt x="10362" y="17428"/>
                </a:moveTo>
                <a:cubicBezTo>
                  <a:pt x="10355" y="17485"/>
                  <a:pt x="10347" y="17609"/>
                  <a:pt x="10342" y="17805"/>
                </a:cubicBezTo>
                <a:cubicBezTo>
                  <a:pt x="10332" y="18199"/>
                  <a:pt x="10330" y="18204"/>
                  <a:pt x="10148" y="18204"/>
                </a:cubicBezTo>
                <a:cubicBezTo>
                  <a:pt x="9973" y="18204"/>
                  <a:pt x="9965" y="18191"/>
                  <a:pt x="9948" y="17850"/>
                </a:cubicBezTo>
                <a:cubicBezTo>
                  <a:pt x="9939" y="17654"/>
                  <a:pt x="9913" y="17471"/>
                  <a:pt x="9890" y="17443"/>
                </a:cubicBezTo>
                <a:cubicBezTo>
                  <a:pt x="9859" y="17406"/>
                  <a:pt x="9849" y="17641"/>
                  <a:pt x="9849" y="18374"/>
                </a:cubicBezTo>
                <a:cubicBezTo>
                  <a:pt x="9849" y="19148"/>
                  <a:pt x="9858" y="19357"/>
                  <a:pt x="9896" y="19357"/>
                </a:cubicBezTo>
                <a:cubicBezTo>
                  <a:pt x="9926" y="19357"/>
                  <a:pt x="9948" y="19210"/>
                  <a:pt x="9955" y="18965"/>
                </a:cubicBezTo>
                <a:cubicBezTo>
                  <a:pt x="9965" y="18572"/>
                  <a:pt x="9966" y="18566"/>
                  <a:pt x="10148" y="18566"/>
                </a:cubicBezTo>
                <a:cubicBezTo>
                  <a:pt x="10330" y="18566"/>
                  <a:pt x="10332" y="18572"/>
                  <a:pt x="10342" y="18965"/>
                </a:cubicBezTo>
                <a:cubicBezTo>
                  <a:pt x="10363" y="19751"/>
                  <a:pt x="10415" y="19332"/>
                  <a:pt x="10415" y="18382"/>
                </a:cubicBezTo>
                <a:cubicBezTo>
                  <a:pt x="10415" y="17668"/>
                  <a:pt x="10386" y="17258"/>
                  <a:pt x="10362" y="17428"/>
                </a:cubicBezTo>
                <a:close/>
                <a:moveTo>
                  <a:pt x="12917" y="17428"/>
                </a:moveTo>
                <a:cubicBezTo>
                  <a:pt x="12815" y="17414"/>
                  <a:pt x="12710" y="17466"/>
                  <a:pt x="12661" y="17584"/>
                </a:cubicBezTo>
                <a:cubicBezTo>
                  <a:pt x="12499" y="17972"/>
                  <a:pt x="12575" y="18356"/>
                  <a:pt x="12838" y="18470"/>
                </a:cubicBezTo>
                <a:cubicBezTo>
                  <a:pt x="13056" y="18564"/>
                  <a:pt x="13141" y="18763"/>
                  <a:pt x="13079" y="19039"/>
                </a:cubicBezTo>
                <a:cubicBezTo>
                  <a:pt x="13023" y="19284"/>
                  <a:pt x="12877" y="19291"/>
                  <a:pt x="12721" y="19054"/>
                </a:cubicBezTo>
                <a:cubicBezTo>
                  <a:pt x="12579" y="18837"/>
                  <a:pt x="12576" y="18834"/>
                  <a:pt x="12576" y="18995"/>
                </a:cubicBezTo>
                <a:cubicBezTo>
                  <a:pt x="12576" y="19064"/>
                  <a:pt x="12609" y="19171"/>
                  <a:pt x="12651" y="19231"/>
                </a:cubicBezTo>
                <a:cubicBezTo>
                  <a:pt x="12761" y="19394"/>
                  <a:pt x="13089" y="19378"/>
                  <a:pt x="13135" y="19209"/>
                </a:cubicBezTo>
                <a:cubicBezTo>
                  <a:pt x="13157" y="19129"/>
                  <a:pt x="13176" y="18946"/>
                  <a:pt x="13176" y="18795"/>
                </a:cubicBezTo>
                <a:cubicBezTo>
                  <a:pt x="13176" y="18582"/>
                  <a:pt x="13147" y="18488"/>
                  <a:pt x="13050" y="18389"/>
                </a:cubicBezTo>
                <a:cubicBezTo>
                  <a:pt x="12982" y="18319"/>
                  <a:pt x="12886" y="18264"/>
                  <a:pt x="12838" y="18263"/>
                </a:cubicBezTo>
                <a:cubicBezTo>
                  <a:pt x="12790" y="18263"/>
                  <a:pt x="12732" y="18179"/>
                  <a:pt x="12707" y="18071"/>
                </a:cubicBezTo>
                <a:cubicBezTo>
                  <a:pt x="12669" y="17905"/>
                  <a:pt x="12672" y="17845"/>
                  <a:pt x="12727" y="17694"/>
                </a:cubicBezTo>
                <a:cubicBezTo>
                  <a:pt x="12767" y="17588"/>
                  <a:pt x="12830" y="17543"/>
                  <a:pt x="12885" y="17584"/>
                </a:cubicBezTo>
                <a:cubicBezTo>
                  <a:pt x="13185" y="17808"/>
                  <a:pt x="13193" y="17813"/>
                  <a:pt x="13151" y="17650"/>
                </a:cubicBezTo>
                <a:cubicBezTo>
                  <a:pt x="13118" y="17521"/>
                  <a:pt x="13019" y="17443"/>
                  <a:pt x="12917" y="17428"/>
                </a:cubicBezTo>
                <a:close/>
                <a:moveTo>
                  <a:pt x="14464" y="17436"/>
                </a:moveTo>
                <a:lnTo>
                  <a:pt x="14256" y="17473"/>
                </a:lnTo>
                <a:lnTo>
                  <a:pt x="14246" y="18419"/>
                </a:lnTo>
                <a:cubicBezTo>
                  <a:pt x="14238" y="19186"/>
                  <a:pt x="14246" y="19357"/>
                  <a:pt x="14286" y="19357"/>
                </a:cubicBezTo>
                <a:cubicBezTo>
                  <a:pt x="14318" y="19357"/>
                  <a:pt x="14338" y="19216"/>
                  <a:pt x="14345" y="18965"/>
                </a:cubicBezTo>
                <a:cubicBezTo>
                  <a:pt x="14355" y="18589"/>
                  <a:pt x="14364" y="18567"/>
                  <a:pt x="14507" y="18537"/>
                </a:cubicBezTo>
                <a:cubicBezTo>
                  <a:pt x="14771" y="18480"/>
                  <a:pt x="14805" y="18416"/>
                  <a:pt x="14805" y="18020"/>
                </a:cubicBezTo>
                <a:cubicBezTo>
                  <a:pt x="14805" y="17537"/>
                  <a:pt x="14720" y="17391"/>
                  <a:pt x="14464" y="17436"/>
                </a:cubicBezTo>
                <a:close/>
                <a:moveTo>
                  <a:pt x="15363" y="17436"/>
                </a:moveTo>
                <a:lnTo>
                  <a:pt x="15088" y="17473"/>
                </a:lnTo>
                <a:lnTo>
                  <a:pt x="15078" y="18249"/>
                </a:lnTo>
                <a:cubicBezTo>
                  <a:pt x="15073" y="18677"/>
                  <a:pt x="15077" y="19104"/>
                  <a:pt x="15086" y="19194"/>
                </a:cubicBezTo>
                <a:cubicBezTo>
                  <a:pt x="15099" y="19318"/>
                  <a:pt x="15176" y="19351"/>
                  <a:pt x="15395" y="19335"/>
                </a:cubicBezTo>
                <a:lnTo>
                  <a:pt x="15686" y="19313"/>
                </a:lnTo>
                <a:lnTo>
                  <a:pt x="15438" y="19246"/>
                </a:lnTo>
                <a:cubicBezTo>
                  <a:pt x="15199" y="19180"/>
                  <a:pt x="15187" y="19161"/>
                  <a:pt x="15187" y="18869"/>
                </a:cubicBezTo>
                <a:cubicBezTo>
                  <a:pt x="15187" y="18598"/>
                  <a:pt x="15203" y="18563"/>
                  <a:pt x="15328" y="18529"/>
                </a:cubicBezTo>
                <a:cubicBezTo>
                  <a:pt x="15406" y="18509"/>
                  <a:pt x="15470" y="18441"/>
                  <a:pt x="15470" y="18382"/>
                </a:cubicBezTo>
                <a:cubicBezTo>
                  <a:pt x="15470" y="18322"/>
                  <a:pt x="15406" y="18262"/>
                  <a:pt x="15328" y="18241"/>
                </a:cubicBezTo>
                <a:cubicBezTo>
                  <a:pt x="15213" y="18211"/>
                  <a:pt x="15187" y="18160"/>
                  <a:pt x="15187" y="17960"/>
                </a:cubicBezTo>
                <a:cubicBezTo>
                  <a:pt x="15187" y="17745"/>
                  <a:pt x="15214" y="17712"/>
                  <a:pt x="15413" y="17680"/>
                </a:cubicBezTo>
                <a:cubicBezTo>
                  <a:pt x="15537" y="17660"/>
                  <a:pt x="15637" y="17591"/>
                  <a:pt x="15637" y="17525"/>
                </a:cubicBezTo>
                <a:cubicBezTo>
                  <a:pt x="15637" y="17451"/>
                  <a:pt x="15529" y="17414"/>
                  <a:pt x="15363" y="17436"/>
                </a:cubicBezTo>
                <a:close/>
                <a:moveTo>
                  <a:pt x="20402" y="17436"/>
                </a:moveTo>
                <a:lnTo>
                  <a:pt x="20145" y="17473"/>
                </a:lnTo>
                <a:lnTo>
                  <a:pt x="20135" y="18419"/>
                </a:lnTo>
                <a:lnTo>
                  <a:pt x="20125" y="19357"/>
                </a:lnTo>
                <a:lnTo>
                  <a:pt x="20418" y="19335"/>
                </a:lnTo>
                <a:cubicBezTo>
                  <a:pt x="20688" y="19313"/>
                  <a:pt x="20693" y="19307"/>
                  <a:pt x="20488" y="19268"/>
                </a:cubicBezTo>
                <a:cubicBezTo>
                  <a:pt x="20259" y="19224"/>
                  <a:pt x="20169" y="19043"/>
                  <a:pt x="20206" y="18692"/>
                </a:cubicBezTo>
                <a:cubicBezTo>
                  <a:pt x="20219" y="18563"/>
                  <a:pt x="20274" y="18507"/>
                  <a:pt x="20383" y="18507"/>
                </a:cubicBezTo>
                <a:cubicBezTo>
                  <a:pt x="20572" y="18507"/>
                  <a:pt x="20540" y="18298"/>
                  <a:pt x="20343" y="18241"/>
                </a:cubicBezTo>
                <a:cubicBezTo>
                  <a:pt x="20236" y="18210"/>
                  <a:pt x="20212" y="18157"/>
                  <a:pt x="20212" y="17960"/>
                </a:cubicBezTo>
                <a:cubicBezTo>
                  <a:pt x="20212" y="17745"/>
                  <a:pt x="20237" y="17712"/>
                  <a:pt x="20436" y="17680"/>
                </a:cubicBezTo>
                <a:cubicBezTo>
                  <a:pt x="20559" y="17660"/>
                  <a:pt x="20660" y="17591"/>
                  <a:pt x="20660" y="17525"/>
                </a:cubicBezTo>
                <a:cubicBezTo>
                  <a:pt x="20660" y="17451"/>
                  <a:pt x="20557" y="17414"/>
                  <a:pt x="20402" y="17436"/>
                </a:cubicBezTo>
                <a:close/>
                <a:moveTo>
                  <a:pt x="11554" y="17443"/>
                </a:moveTo>
                <a:cubicBezTo>
                  <a:pt x="11523" y="17406"/>
                  <a:pt x="11512" y="17642"/>
                  <a:pt x="11512" y="18374"/>
                </a:cubicBezTo>
                <a:cubicBezTo>
                  <a:pt x="11512" y="19179"/>
                  <a:pt x="11522" y="19357"/>
                  <a:pt x="11564" y="19357"/>
                </a:cubicBezTo>
                <a:cubicBezTo>
                  <a:pt x="11607" y="19357"/>
                  <a:pt x="11613" y="19201"/>
                  <a:pt x="11604" y="18426"/>
                </a:cubicBezTo>
                <a:cubicBezTo>
                  <a:pt x="11598" y="17814"/>
                  <a:pt x="11581" y="17476"/>
                  <a:pt x="11554" y="17443"/>
                </a:cubicBezTo>
                <a:close/>
                <a:moveTo>
                  <a:pt x="17092" y="17458"/>
                </a:moveTo>
                <a:cubicBezTo>
                  <a:pt x="16990" y="17428"/>
                  <a:pt x="16882" y="17439"/>
                  <a:pt x="16827" y="17517"/>
                </a:cubicBezTo>
                <a:cubicBezTo>
                  <a:pt x="16761" y="17610"/>
                  <a:pt x="16734" y="17737"/>
                  <a:pt x="16734" y="17953"/>
                </a:cubicBezTo>
                <a:cubicBezTo>
                  <a:pt x="16734" y="18198"/>
                  <a:pt x="16758" y="18279"/>
                  <a:pt x="16859" y="18382"/>
                </a:cubicBezTo>
                <a:cubicBezTo>
                  <a:pt x="16928" y="18451"/>
                  <a:pt x="17022" y="18507"/>
                  <a:pt x="17069" y="18507"/>
                </a:cubicBezTo>
                <a:cubicBezTo>
                  <a:pt x="17116" y="18508"/>
                  <a:pt x="17183" y="18592"/>
                  <a:pt x="17219" y="18692"/>
                </a:cubicBezTo>
                <a:cubicBezTo>
                  <a:pt x="17283" y="18873"/>
                  <a:pt x="17283" y="18873"/>
                  <a:pt x="17219" y="19054"/>
                </a:cubicBezTo>
                <a:cubicBezTo>
                  <a:pt x="17183" y="19154"/>
                  <a:pt x="17120" y="19239"/>
                  <a:pt x="17077" y="19239"/>
                </a:cubicBezTo>
                <a:cubicBezTo>
                  <a:pt x="17035" y="19239"/>
                  <a:pt x="16945" y="19154"/>
                  <a:pt x="16879" y="19054"/>
                </a:cubicBezTo>
                <a:cubicBezTo>
                  <a:pt x="16738" y="18837"/>
                  <a:pt x="16734" y="18834"/>
                  <a:pt x="16734" y="18995"/>
                </a:cubicBezTo>
                <a:cubicBezTo>
                  <a:pt x="16734" y="19064"/>
                  <a:pt x="16768" y="19177"/>
                  <a:pt x="16809" y="19239"/>
                </a:cubicBezTo>
                <a:cubicBezTo>
                  <a:pt x="16937" y="19432"/>
                  <a:pt x="17272" y="19328"/>
                  <a:pt x="17314" y="19083"/>
                </a:cubicBezTo>
                <a:cubicBezTo>
                  <a:pt x="17373" y="18737"/>
                  <a:pt x="17297" y="18460"/>
                  <a:pt x="17114" y="18345"/>
                </a:cubicBezTo>
                <a:cubicBezTo>
                  <a:pt x="17024" y="18288"/>
                  <a:pt x="16913" y="18182"/>
                  <a:pt x="16867" y="18116"/>
                </a:cubicBezTo>
                <a:lnTo>
                  <a:pt x="16785" y="17997"/>
                </a:lnTo>
                <a:lnTo>
                  <a:pt x="16867" y="17754"/>
                </a:lnTo>
                <a:cubicBezTo>
                  <a:pt x="16924" y="17584"/>
                  <a:pt x="16976" y="17534"/>
                  <a:pt x="17041" y="17584"/>
                </a:cubicBezTo>
                <a:cubicBezTo>
                  <a:pt x="17328" y="17803"/>
                  <a:pt x="17351" y="17811"/>
                  <a:pt x="17314" y="17665"/>
                </a:cubicBezTo>
                <a:cubicBezTo>
                  <a:pt x="17288" y="17563"/>
                  <a:pt x="17193" y="17488"/>
                  <a:pt x="17092" y="17458"/>
                </a:cubicBezTo>
                <a:close/>
                <a:moveTo>
                  <a:pt x="21316" y="17458"/>
                </a:moveTo>
                <a:cubicBezTo>
                  <a:pt x="21215" y="17428"/>
                  <a:pt x="21105" y="17439"/>
                  <a:pt x="21050" y="17517"/>
                </a:cubicBezTo>
                <a:cubicBezTo>
                  <a:pt x="20984" y="17610"/>
                  <a:pt x="20959" y="17737"/>
                  <a:pt x="20959" y="17953"/>
                </a:cubicBezTo>
                <a:cubicBezTo>
                  <a:pt x="20959" y="18198"/>
                  <a:pt x="20983" y="18279"/>
                  <a:pt x="21084" y="18382"/>
                </a:cubicBezTo>
                <a:cubicBezTo>
                  <a:pt x="21153" y="18451"/>
                  <a:pt x="21247" y="18507"/>
                  <a:pt x="21294" y="18507"/>
                </a:cubicBezTo>
                <a:cubicBezTo>
                  <a:pt x="21341" y="18508"/>
                  <a:pt x="21408" y="18592"/>
                  <a:pt x="21444" y="18692"/>
                </a:cubicBezTo>
                <a:cubicBezTo>
                  <a:pt x="21507" y="18873"/>
                  <a:pt x="21507" y="18873"/>
                  <a:pt x="21444" y="19054"/>
                </a:cubicBezTo>
                <a:cubicBezTo>
                  <a:pt x="21408" y="19154"/>
                  <a:pt x="21343" y="19239"/>
                  <a:pt x="21300" y="19239"/>
                </a:cubicBezTo>
                <a:cubicBezTo>
                  <a:pt x="21257" y="19239"/>
                  <a:pt x="21170" y="19154"/>
                  <a:pt x="21104" y="19054"/>
                </a:cubicBezTo>
                <a:cubicBezTo>
                  <a:pt x="20962" y="18837"/>
                  <a:pt x="20959" y="18834"/>
                  <a:pt x="20959" y="18995"/>
                </a:cubicBezTo>
                <a:cubicBezTo>
                  <a:pt x="20959" y="19064"/>
                  <a:pt x="20992" y="19177"/>
                  <a:pt x="21034" y="19239"/>
                </a:cubicBezTo>
                <a:cubicBezTo>
                  <a:pt x="21162" y="19432"/>
                  <a:pt x="21497" y="19328"/>
                  <a:pt x="21538" y="19083"/>
                </a:cubicBezTo>
                <a:cubicBezTo>
                  <a:pt x="21598" y="18737"/>
                  <a:pt x="21522" y="18460"/>
                  <a:pt x="21339" y="18345"/>
                </a:cubicBezTo>
                <a:cubicBezTo>
                  <a:pt x="21249" y="18288"/>
                  <a:pt x="21138" y="18182"/>
                  <a:pt x="21092" y="18116"/>
                </a:cubicBezTo>
                <a:lnTo>
                  <a:pt x="21009" y="17997"/>
                </a:lnTo>
                <a:lnTo>
                  <a:pt x="21092" y="17754"/>
                </a:lnTo>
                <a:cubicBezTo>
                  <a:pt x="21149" y="17584"/>
                  <a:pt x="21201" y="17534"/>
                  <a:pt x="21266" y="17584"/>
                </a:cubicBezTo>
                <a:cubicBezTo>
                  <a:pt x="21553" y="17803"/>
                  <a:pt x="21576" y="17811"/>
                  <a:pt x="21538" y="17665"/>
                </a:cubicBezTo>
                <a:cubicBezTo>
                  <a:pt x="21513" y="17563"/>
                  <a:pt x="21418" y="17488"/>
                  <a:pt x="21316" y="17458"/>
                </a:cubicBezTo>
                <a:close/>
                <a:moveTo>
                  <a:pt x="9256" y="17473"/>
                </a:moveTo>
                <a:cubicBezTo>
                  <a:pt x="9081" y="17630"/>
                  <a:pt x="9017" y="17871"/>
                  <a:pt x="9017" y="18382"/>
                </a:cubicBezTo>
                <a:cubicBezTo>
                  <a:pt x="9017" y="18751"/>
                  <a:pt x="9037" y="18908"/>
                  <a:pt x="9106" y="19106"/>
                </a:cubicBezTo>
                <a:cubicBezTo>
                  <a:pt x="9177" y="19308"/>
                  <a:pt x="9235" y="19357"/>
                  <a:pt x="9389" y="19335"/>
                </a:cubicBezTo>
                <a:lnTo>
                  <a:pt x="9583" y="19305"/>
                </a:lnTo>
                <a:lnTo>
                  <a:pt x="9583" y="18906"/>
                </a:lnTo>
                <a:cubicBezTo>
                  <a:pt x="9583" y="18534"/>
                  <a:pt x="9574" y="18507"/>
                  <a:pt x="9474" y="18515"/>
                </a:cubicBezTo>
                <a:cubicBezTo>
                  <a:pt x="9368" y="18522"/>
                  <a:pt x="9368" y="18527"/>
                  <a:pt x="9450" y="18648"/>
                </a:cubicBezTo>
                <a:lnTo>
                  <a:pt x="9532" y="18766"/>
                </a:lnTo>
                <a:lnTo>
                  <a:pt x="9454" y="19002"/>
                </a:lnTo>
                <a:cubicBezTo>
                  <a:pt x="9353" y="19303"/>
                  <a:pt x="9280" y="19301"/>
                  <a:pt x="9171" y="18987"/>
                </a:cubicBezTo>
                <a:cubicBezTo>
                  <a:pt x="9006" y="18513"/>
                  <a:pt x="9089" y="17658"/>
                  <a:pt x="9300" y="17658"/>
                </a:cubicBezTo>
                <a:cubicBezTo>
                  <a:pt x="9359" y="17658"/>
                  <a:pt x="9427" y="17734"/>
                  <a:pt x="9450" y="17835"/>
                </a:cubicBezTo>
                <a:cubicBezTo>
                  <a:pt x="9495" y="18034"/>
                  <a:pt x="9583" y="18082"/>
                  <a:pt x="9583" y="17909"/>
                </a:cubicBezTo>
                <a:cubicBezTo>
                  <a:pt x="9583" y="17703"/>
                  <a:pt x="9347" y="17390"/>
                  <a:pt x="9256" y="17473"/>
                </a:cubicBezTo>
                <a:close/>
                <a:moveTo>
                  <a:pt x="18727" y="17473"/>
                </a:moveTo>
                <a:cubicBezTo>
                  <a:pt x="18609" y="17473"/>
                  <a:pt x="18548" y="17539"/>
                  <a:pt x="18501" y="17717"/>
                </a:cubicBezTo>
                <a:cubicBezTo>
                  <a:pt x="18398" y="18104"/>
                  <a:pt x="18396" y="18743"/>
                  <a:pt x="18497" y="19113"/>
                </a:cubicBezTo>
                <a:cubicBezTo>
                  <a:pt x="18546" y="19292"/>
                  <a:pt x="18609" y="19357"/>
                  <a:pt x="18731" y="19357"/>
                </a:cubicBezTo>
                <a:cubicBezTo>
                  <a:pt x="18942" y="19357"/>
                  <a:pt x="19030" y="19076"/>
                  <a:pt x="19030" y="18404"/>
                </a:cubicBezTo>
                <a:cubicBezTo>
                  <a:pt x="19030" y="17754"/>
                  <a:pt x="18938" y="17473"/>
                  <a:pt x="18727" y="17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6" name="pasted-image.jpg"/>
          <p:cNvPicPr>
            <a:picLocks noChangeAspect="1"/>
          </p:cNvPicPr>
          <p:nvPr/>
        </p:nvPicPr>
        <p:blipFill>
          <a:blip r:embed="rId21">
            <a:alphaModFix amt="60000"/>
            <a:extLst/>
          </a:blip>
          <a:srcRect l="17650" t="12329" r="23364" b="17181"/>
          <a:stretch>
            <a:fillRect/>
          </a:stretch>
        </p:blipFill>
        <p:spPr>
          <a:xfrm>
            <a:off x="12302413" y="12151861"/>
            <a:ext cx="2451399" cy="2158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46" extrusionOk="0">
                <a:moveTo>
                  <a:pt x="6857" y="3"/>
                </a:moveTo>
                <a:cubicBezTo>
                  <a:pt x="6620" y="14"/>
                  <a:pt x="6383" y="49"/>
                  <a:pt x="6140" y="106"/>
                </a:cubicBezTo>
                <a:cubicBezTo>
                  <a:pt x="4629" y="461"/>
                  <a:pt x="4062" y="2017"/>
                  <a:pt x="4921" y="3450"/>
                </a:cubicBezTo>
                <a:cubicBezTo>
                  <a:pt x="5139" y="3814"/>
                  <a:pt x="5176" y="3970"/>
                  <a:pt x="5071" y="4089"/>
                </a:cubicBezTo>
                <a:cubicBezTo>
                  <a:pt x="4814" y="4380"/>
                  <a:pt x="4915" y="5882"/>
                  <a:pt x="5255" y="6815"/>
                </a:cubicBezTo>
                <a:cubicBezTo>
                  <a:pt x="5557" y="7643"/>
                  <a:pt x="5560" y="7689"/>
                  <a:pt x="5356" y="7986"/>
                </a:cubicBezTo>
                <a:cubicBezTo>
                  <a:pt x="4651" y="9011"/>
                  <a:pt x="4555" y="10234"/>
                  <a:pt x="5123" y="10932"/>
                </a:cubicBezTo>
                <a:cubicBezTo>
                  <a:pt x="5436" y="11317"/>
                  <a:pt x="6977" y="12218"/>
                  <a:pt x="7320" y="12218"/>
                </a:cubicBezTo>
                <a:cubicBezTo>
                  <a:pt x="7730" y="12218"/>
                  <a:pt x="7675" y="12518"/>
                  <a:pt x="7097" y="13476"/>
                </a:cubicBezTo>
                <a:cubicBezTo>
                  <a:pt x="6775" y="14010"/>
                  <a:pt x="6482" y="14466"/>
                  <a:pt x="6443" y="14493"/>
                </a:cubicBezTo>
                <a:cubicBezTo>
                  <a:pt x="6404" y="14521"/>
                  <a:pt x="5972" y="14477"/>
                  <a:pt x="5485" y="14395"/>
                </a:cubicBezTo>
                <a:cubicBezTo>
                  <a:pt x="4646" y="14254"/>
                  <a:pt x="2340" y="14373"/>
                  <a:pt x="575" y="14647"/>
                </a:cubicBezTo>
                <a:lnTo>
                  <a:pt x="0" y="14734"/>
                </a:lnTo>
                <a:lnTo>
                  <a:pt x="35" y="17022"/>
                </a:lnTo>
                <a:lnTo>
                  <a:pt x="66" y="19309"/>
                </a:lnTo>
                <a:lnTo>
                  <a:pt x="735" y="19309"/>
                </a:lnTo>
                <a:cubicBezTo>
                  <a:pt x="1345" y="19309"/>
                  <a:pt x="1415" y="19274"/>
                  <a:pt x="1564" y="18923"/>
                </a:cubicBezTo>
                <a:cubicBezTo>
                  <a:pt x="1693" y="18617"/>
                  <a:pt x="1779" y="18558"/>
                  <a:pt x="1989" y="18631"/>
                </a:cubicBezTo>
                <a:cubicBezTo>
                  <a:pt x="2441" y="18788"/>
                  <a:pt x="2582" y="18973"/>
                  <a:pt x="2417" y="19199"/>
                </a:cubicBezTo>
                <a:cubicBezTo>
                  <a:pt x="2305" y="19351"/>
                  <a:pt x="2307" y="19500"/>
                  <a:pt x="2424" y="19865"/>
                </a:cubicBezTo>
                <a:cubicBezTo>
                  <a:pt x="2507" y="20125"/>
                  <a:pt x="2541" y="20402"/>
                  <a:pt x="2500" y="20476"/>
                </a:cubicBezTo>
                <a:cubicBezTo>
                  <a:pt x="2460" y="20551"/>
                  <a:pt x="2487" y="20742"/>
                  <a:pt x="2563" y="20902"/>
                </a:cubicBezTo>
                <a:cubicBezTo>
                  <a:pt x="2691" y="21173"/>
                  <a:pt x="2771" y="21191"/>
                  <a:pt x="3632" y="21119"/>
                </a:cubicBezTo>
                <a:cubicBezTo>
                  <a:pt x="4823" y="21020"/>
                  <a:pt x="5772" y="21003"/>
                  <a:pt x="6387" y="21076"/>
                </a:cubicBezTo>
                <a:cubicBezTo>
                  <a:pt x="7025" y="21152"/>
                  <a:pt x="9632" y="20893"/>
                  <a:pt x="9803" y="20737"/>
                </a:cubicBezTo>
                <a:cubicBezTo>
                  <a:pt x="9887" y="20660"/>
                  <a:pt x="10017" y="20718"/>
                  <a:pt x="10155" y="20891"/>
                </a:cubicBezTo>
                <a:cubicBezTo>
                  <a:pt x="10423" y="21225"/>
                  <a:pt x="11013" y="21257"/>
                  <a:pt x="11120" y="20942"/>
                </a:cubicBezTo>
                <a:cubicBezTo>
                  <a:pt x="11191" y="20733"/>
                  <a:pt x="11212" y="20733"/>
                  <a:pt x="11416" y="20942"/>
                </a:cubicBezTo>
                <a:cubicBezTo>
                  <a:pt x="11652" y="21184"/>
                  <a:pt x="12258" y="21225"/>
                  <a:pt x="13356" y="21076"/>
                </a:cubicBezTo>
                <a:cubicBezTo>
                  <a:pt x="13884" y="21004"/>
                  <a:pt x="14024" y="20930"/>
                  <a:pt x="14111" y="20670"/>
                </a:cubicBezTo>
                <a:cubicBezTo>
                  <a:pt x="14213" y="20368"/>
                  <a:pt x="14242" y="20359"/>
                  <a:pt x="14620" y="20536"/>
                </a:cubicBezTo>
                <a:cubicBezTo>
                  <a:pt x="14840" y="20638"/>
                  <a:pt x="15090" y="20886"/>
                  <a:pt x="15177" y="21084"/>
                </a:cubicBezTo>
                <a:cubicBezTo>
                  <a:pt x="15370" y="21522"/>
                  <a:pt x="15911" y="21572"/>
                  <a:pt x="16222" y="21182"/>
                </a:cubicBezTo>
                <a:cubicBezTo>
                  <a:pt x="16477" y="20864"/>
                  <a:pt x="17126" y="20702"/>
                  <a:pt x="17340" y="20902"/>
                </a:cubicBezTo>
                <a:cubicBezTo>
                  <a:pt x="17426" y="20984"/>
                  <a:pt x="17650" y="21029"/>
                  <a:pt x="17838" y="21005"/>
                </a:cubicBezTo>
                <a:cubicBezTo>
                  <a:pt x="18150" y="20964"/>
                  <a:pt x="18178" y="20913"/>
                  <a:pt x="18172" y="20409"/>
                </a:cubicBezTo>
                <a:cubicBezTo>
                  <a:pt x="18168" y="20107"/>
                  <a:pt x="18142" y="19766"/>
                  <a:pt x="18113" y="19652"/>
                </a:cubicBezTo>
                <a:cubicBezTo>
                  <a:pt x="18068" y="19483"/>
                  <a:pt x="18272" y="19430"/>
                  <a:pt x="19276" y="19360"/>
                </a:cubicBezTo>
                <a:cubicBezTo>
                  <a:pt x="21171" y="19229"/>
                  <a:pt x="21600" y="18862"/>
                  <a:pt x="21470" y="17471"/>
                </a:cubicBezTo>
                <a:cubicBezTo>
                  <a:pt x="21430" y="17043"/>
                  <a:pt x="21403" y="16340"/>
                  <a:pt x="21407" y="15909"/>
                </a:cubicBezTo>
                <a:cubicBezTo>
                  <a:pt x="21416" y="15018"/>
                  <a:pt x="21242" y="14805"/>
                  <a:pt x="20373" y="14632"/>
                </a:cubicBezTo>
                <a:cubicBezTo>
                  <a:pt x="20109" y="14579"/>
                  <a:pt x="19759" y="14418"/>
                  <a:pt x="19596" y="14273"/>
                </a:cubicBezTo>
                <a:cubicBezTo>
                  <a:pt x="19227" y="13943"/>
                  <a:pt x="18484" y="13926"/>
                  <a:pt x="17960" y="14237"/>
                </a:cubicBezTo>
                <a:cubicBezTo>
                  <a:pt x="17648" y="14422"/>
                  <a:pt x="17257" y="14465"/>
                  <a:pt x="15992" y="14450"/>
                </a:cubicBezTo>
                <a:lnTo>
                  <a:pt x="14411" y="14430"/>
                </a:lnTo>
                <a:lnTo>
                  <a:pt x="13888" y="13085"/>
                </a:lnTo>
                <a:cubicBezTo>
                  <a:pt x="13416" y="11868"/>
                  <a:pt x="13387" y="11723"/>
                  <a:pt x="13572" y="11599"/>
                </a:cubicBezTo>
                <a:cubicBezTo>
                  <a:pt x="14102" y="11242"/>
                  <a:pt x="14526" y="10734"/>
                  <a:pt x="14728" y="10218"/>
                </a:cubicBezTo>
                <a:cubicBezTo>
                  <a:pt x="14849" y="9907"/>
                  <a:pt x="15115" y="9417"/>
                  <a:pt x="15316" y="9130"/>
                </a:cubicBezTo>
                <a:cubicBezTo>
                  <a:pt x="15718" y="8558"/>
                  <a:pt x="15958" y="7788"/>
                  <a:pt x="15846" y="7426"/>
                </a:cubicBezTo>
                <a:cubicBezTo>
                  <a:pt x="15806" y="7299"/>
                  <a:pt x="15661" y="7052"/>
                  <a:pt x="15525" y="6882"/>
                </a:cubicBezTo>
                <a:lnTo>
                  <a:pt x="15278" y="6574"/>
                </a:lnTo>
                <a:lnTo>
                  <a:pt x="15790" y="6081"/>
                </a:lnTo>
                <a:lnTo>
                  <a:pt x="16298" y="5588"/>
                </a:lnTo>
                <a:lnTo>
                  <a:pt x="16257" y="4231"/>
                </a:lnTo>
                <a:cubicBezTo>
                  <a:pt x="16212" y="2747"/>
                  <a:pt x="16126" y="2522"/>
                  <a:pt x="15480" y="2216"/>
                </a:cubicBezTo>
                <a:cubicBezTo>
                  <a:pt x="15182" y="2075"/>
                  <a:pt x="15058" y="1903"/>
                  <a:pt x="14961" y="1494"/>
                </a:cubicBezTo>
                <a:cubicBezTo>
                  <a:pt x="14865" y="1088"/>
                  <a:pt x="14734" y="905"/>
                  <a:pt x="14421" y="737"/>
                </a:cubicBezTo>
                <a:cubicBezTo>
                  <a:pt x="13881" y="446"/>
                  <a:pt x="13797" y="452"/>
                  <a:pt x="12499" y="875"/>
                </a:cubicBezTo>
                <a:cubicBezTo>
                  <a:pt x="11170" y="1308"/>
                  <a:pt x="10726" y="1269"/>
                  <a:pt x="9236" y="587"/>
                </a:cubicBezTo>
                <a:cubicBezTo>
                  <a:pt x="8290" y="154"/>
                  <a:pt x="7569" y="-28"/>
                  <a:pt x="6857" y="3"/>
                </a:cubicBezTo>
                <a:close/>
                <a:moveTo>
                  <a:pt x="17928" y="654"/>
                </a:moveTo>
                <a:cubicBezTo>
                  <a:pt x="17587" y="654"/>
                  <a:pt x="17470" y="838"/>
                  <a:pt x="17573" y="1206"/>
                </a:cubicBezTo>
                <a:cubicBezTo>
                  <a:pt x="17659" y="1513"/>
                  <a:pt x="18186" y="1591"/>
                  <a:pt x="18270" y="1309"/>
                </a:cubicBezTo>
                <a:cubicBezTo>
                  <a:pt x="18372" y="965"/>
                  <a:pt x="18210" y="654"/>
                  <a:pt x="17928" y="654"/>
                </a:cubicBezTo>
                <a:close/>
                <a:moveTo>
                  <a:pt x="21143" y="20295"/>
                </a:moveTo>
                <a:cubicBezTo>
                  <a:pt x="21076" y="20288"/>
                  <a:pt x="21011" y="20306"/>
                  <a:pt x="20955" y="20358"/>
                </a:cubicBezTo>
                <a:cubicBezTo>
                  <a:pt x="20780" y="20522"/>
                  <a:pt x="20738" y="20921"/>
                  <a:pt x="20878" y="21080"/>
                </a:cubicBezTo>
                <a:cubicBezTo>
                  <a:pt x="21040" y="21264"/>
                  <a:pt x="21460" y="21098"/>
                  <a:pt x="21505" y="20831"/>
                </a:cubicBezTo>
                <a:cubicBezTo>
                  <a:pt x="21549" y="20567"/>
                  <a:pt x="21342" y="20316"/>
                  <a:pt x="21143" y="202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pasted-image.jpg"/>
          <p:cNvPicPr>
            <a:picLocks noChangeAspect="1"/>
          </p:cNvPicPr>
          <p:nvPr/>
        </p:nvPicPr>
        <p:blipFill>
          <a:blip r:embed="rId22">
            <a:alphaModFix amt="60000"/>
            <a:extLst/>
          </a:blip>
          <a:srcRect t="10909" b="10905"/>
          <a:stretch>
            <a:fillRect/>
          </a:stretch>
        </p:blipFill>
        <p:spPr>
          <a:xfrm>
            <a:off x="8862884" y="10307722"/>
            <a:ext cx="2535154" cy="1488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291"/>
                </a:lnTo>
                <a:lnTo>
                  <a:pt x="0" y="1230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230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8" name="pasted-image.jpg"/>
          <p:cNvPicPr>
            <a:picLocks noChangeAspect="1"/>
          </p:cNvPicPr>
          <p:nvPr/>
        </p:nvPicPr>
        <p:blipFill>
          <a:blip r:embed="rId23">
            <a:alphaModFix amt="60000"/>
            <a:extLst/>
          </a:blip>
          <a:srcRect l="354" t="220" r="628" b="5"/>
          <a:stretch>
            <a:fillRect/>
          </a:stretch>
        </p:blipFill>
        <p:spPr>
          <a:xfrm>
            <a:off x="14280396" y="4354265"/>
            <a:ext cx="2884092" cy="2751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4" y="0"/>
                </a:moveTo>
                <a:cubicBezTo>
                  <a:pt x="9923" y="23"/>
                  <a:pt x="9183" y="49"/>
                  <a:pt x="9149" y="81"/>
                </a:cubicBezTo>
                <a:cubicBezTo>
                  <a:pt x="9073" y="151"/>
                  <a:pt x="8552" y="292"/>
                  <a:pt x="7993" y="396"/>
                </a:cubicBezTo>
                <a:cubicBezTo>
                  <a:pt x="5662" y="826"/>
                  <a:pt x="3003" y="2353"/>
                  <a:pt x="1049" y="4384"/>
                </a:cubicBezTo>
                <a:lnTo>
                  <a:pt x="0" y="5475"/>
                </a:lnTo>
                <a:lnTo>
                  <a:pt x="2996" y="9815"/>
                </a:lnTo>
                <a:lnTo>
                  <a:pt x="6064" y="14265"/>
                </a:lnTo>
                <a:lnTo>
                  <a:pt x="6608" y="13888"/>
                </a:lnTo>
                <a:cubicBezTo>
                  <a:pt x="7671" y="13150"/>
                  <a:pt x="8617" y="12872"/>
                  <a:pt x="10320" y="12797"/>
                </a:cubicBezTo>
                <a:cubicBezTo>
                  <a:pt x="12143" y="12718"/>
                  <a:pt x="13227" y="12940"/>
                  <a:pt x="14642" y="13689"/>
                </a:cubicBezTo>
                <a:cubicBezTo>
                  <a:pt x="15111" y="13937"/>
                  <a:pt x="15552" y="14108"/>
                  <a:pt x="15617" y="14066"/>
                </a:cubicBezTo>
                <a:cubicBezTo>
                  <a:pt x="15682" y="14023"/>
                  <a:pt x="17080" y="12040"/>
                  <a:pt x="18732" y="9656"/>
                </a:cubicBezTo>
                <a:lnTo>
                  <a:pt x="21600" y="5518"/>
                </a:lnTo>
                <a:lnTo>
                  <a:pt x="21154" y="4908"/>
                </a:lnTo>
                <a:cubicBezTo>
                  <a:pt x="19539" y="2713"/>
                  <a:pt x="16151" y="694"/>
                  <a:pt x="13444" y="318"/>
                </a:cubicBezTo>
                <a:cubicBezTo>
                  <a:pt x="13044" y="262"/>
                  <a:pt x="12678" y="160"/>
                  <a:pt x="12635" y="87"/>
                </a:cubicBezTo>
                <a:cubicBezTo>
                  <a:pt x="12616" y="54"/>
                  <a:pt x="11880" y="23"/>
                  <a:pt x="10894" y="0"/>
                </a:cubicBezTo>
                <a:close/>
                <a:moveTo>
                  <a:pt x="17335" y="16546"/>
                </a:moveTo>
                <a:cubicBezTo>
                  <a:pt x="16758" y="16533"/>
                  <a:pt x="16185" y="16541"/>
                  <a:pt x="16066" y="16561"/>
                </a:cubicBezTo>
                <a:cubicBezTo>
                  <a:pt x="15946" y="16582"/>
                  <a:pt x="15590" y="16621"/>
                  <a:pt x="15278" y="16652"/>
                </a:cubicBezTo>
                <a:cubicBezTo>
                  <a:pt x="14966" y="16683"/>
                  <a:pt x="14648" y="16773"/>
                  <a:pt x="14573" y="16851"/>
                </a:cubicBezTo>
                <a:cubicBezTo>
                  <a:pt x="14490" y="16939"/>
                  <a:pt x="14503" y="17434"/>
                  <a:pt x="14606" y="18151"/>
                </a:cubicBezTo>
                <a:cubicBezTo>
                  <a:pt x="14782" y="19370"/>
                  <a:pt x="14745" y="19618"/>
                  <a:pt x="14362" y="19618"/>
                </a:cubicBezTo>
                <a:cubicBezTo>
                  <a:pt x="14233" y="19618"/>
                  <a:pt x="14016" y="19724"/>
                  <a:pt x="13884" y="19849"/>
                </a:cubicBezTo>
                <a:cubicBezTo>
                  <a:pt x="13688" y="20035"/>
                  <a:pt x="13599" y="20037"/>
                  <a:pt x="13393" y="19880"/>
                </a:cubicBezTo>
                <a:cubicBezTo>
                  <a:pt x="13159" y="19700"/>
                  <a:pt x="13166" y="19629"/>
                  <a:pt x="13524" y="18780"/>
                </a:cubicBezTo>
                <a:cubicBezTo>
                  <a:pt x="13869" y="17962"/>
                  <a:pt x="13890" y="17821"/>
                  <a:pt x="13729" y="17309"/>
                </a:cubicBezTo>
                <a:cubicBezTo>
                  <a:pt x="13631" y="16997"/>
                  <a:pt x="13450" y="16696"/>
                  <a:pt x="13325" y="16646"/>
                </a:cubicBezTo>
                <a:cubicBezTo>
                  <a:pt x="13068" y="16542"/>
                  <a:pt x="11464" y="16529"/>
                  <a:pt x="9666" y="16614"/>
                </a:cubicBezTo>
                <a:cubicBezTo>
                  <a:pt x="9069" y="16643"/>
                  <a:pt x="9001" y="16686"/>
                  <a:pt x="8864" y="17132"/>
                </a:cubicBezTo>
                <a:cubicBezTo>
                  <a:pt x="8644" y="17841"/>
                  <a:pt x="8546" y="17885"/>
                  <a:pt x="8147" y="17434"/>
                </a:cubicBezTo>
                <a:cubicBezTo>
                  <a:pt x="7853" y="17101"/>
                  <a:pt x="7660" y="17029"/>
                  <a:pt x="7071" y="17029"/>
                </a:cubicBezTo>
                <a:cubicBezTo>
                  <a:pt x="6612" y="17029"/>
                  <a:pt x="6293" y="16945"/>
                  <a:pt x="6177" y="16798"/>
                </a:cubicBezTo>
                <a:cubicBezTo>
                  <a:pt x="6077" y="16672"/>
                  <a:pt x="5849" y="16571"/>
                  <a:pt x="5668" y="16571"/>
                </a:cubicBezTo>
                <a:cubicBezTo>
                  <a:pt x="5488" y="16571"/>
                  <a:pt x="5257" y="16672"/>
                  <a:pt x="5157" y="16798"/>
                </a:cubicBezTo>
                <a:cubicBezTo>
                  <a:pt x="5057" y="16924"/>
                  <a:pt x="4871" y="17028"/>
                  <a:pt x="4741" y="17029"/>
                </a:cubicBezTo>
                <a:cubicBezTo>
                  <a:pt x="4611" y="17029"/>
                  <a:pt x="4259" y="17104"/>
                  <a:pt x="3959" y="17191"/>
                </a:cubicBezTo>
                <a:cubicBezTo>
                  <a:pt x="3498" y="17325"/>
                  <a:pt x="3412" y="17412"/>
                  <a:pt x="3412" y="17767"/>
                </a:cubicBezTo>
                <a:cubicBezTo>
                  <a:pt x="3412" y="17998"/>
                  <a:pt x="3339" y="18265"/>
                  <a:pt x="3246" y="18362"/>
                </a:cubicBezTo>
                <a:cubicBezTo>
                  <a:pt x="3153" y="18460"/>
                  <a:pt x="3053" y="18988"/>
                  <a:pt x="3026" y="19534"/>
                </a:cubicBezTo>
                <a:cubicBezTo>
                  <a:pt x="2981" y="20449"/>
                  <a:pt x="3005" y="20544"/>
                  <a:pt x="3335" y="20771"/>
                </a:cubicBezTo>
                <a:cubicBezTo>
                  <a:pt x="3665" y="20998"/>
                  <a:pt x="3729" y="21000"/>
                  <a:pt x="4167" y="20771"/>
                </a:cubicBezTo>
                <a:cubicBezTo>
                  <a:pt x="4613" y="20538"/>
                  <a:pt x="4655" y="20540"/>
                  <a:pt x="4821" y="20796"/>
                </a:cubicBezTo>
                <a:cubicBezTo>
                  <a:pt x="4919" y="20946"/>
                  <a:pt x="5112" y="21188"/>
                  <a:pt x="5249" y="21335"/>
                </a:cubicBezTo>
                <a:cubicBezTo>
                  <a:pt x="5477" y="21578"/>
                  <a:pt x="5915" y="21600"/>
                  <a:pt x="10192" y="21600"/>
                </a:cubicBezTo>
                <a:cubicBezTo>
                  <a:pt x="12905" y="21600"/>
                  <a:pt x="14918" y="21541"/>
                  <a:pt x="14966" y="21460"/>
                </a:cubicBezTo>
                <a:cubicBezTo>
                  <a:pt x="15011" y="21382"/>
                  <a:pt x="15370" y="21209"/>
                  <a:pt x="15759" y="21073"/>
                </a:cubicBezTo>
                <a:cubicBezTo>
                  <a:pt x="16416" y="20845"/>
                  <a:pt x="16504" y="20846"/>
                  <a:pt x="16978" y="21083"/>
                </a:cubicBezTo>
                <a:cubicBezTo>
                  <a:pt x="17682" y="21435"/>
                  <a:pt x="18192" y="21276"/>
                  <a:pt x="18497" y="20606"/>
                </a:cubicBezTo>
                <a:cubicBezTo>
                  <a:pt x="18696" y="20168"/>
                  <a:pt x="18707" y="19983"/>
                  <a:pt x="18568" y="19578"/>
                </a:cubicBezTo>
                <a:cubicBezTo>
                  <a:pt x="18450" y="19233"/>
                  <a:pt x="18440" y="18794"/>
                  <a:pt x="18533" y="18110"/>
                </a:cubicBezTo>
                <a:cubicBezTo>
                  <a:pt x="18723" y="16706"/>
                  <a:pt x="18629" y="16576"/>
                  <a:pt x="17335" y="165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9" name="pasted-image.jpg"/>
          <p:cNvPicPr>
            <a:picLocks noChangeAspect="1"/>
          </p:cNvPicPr>
          <p:nvPr/>
        </p:nvPicPr>
        <p:blipFill>
          <a:blip r:embed="rId24">
            <a:alphaModFix amt="60000"/>
            <a:extLst/>
          </a:blip>
          <a:srcRect l="14811" t="2357" r="13197" b="22070"/>
          <a:stretch>
            <a:fillRect/>
          </a:stretch>
        </p:blipFill>
        <p:spPr>
          <a:xfrm>
            <a:off x="15876564" y="8433563"/>
            <a:ext cx="2287657" cy="18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570" extrusionOk="0">
                <a:moveTo>
                  <a:pt x="7246" y="4"/>
                </a:moveTo>
                <a:cubicBezTo>
                  <a:pt x="6855" y="-30"/>
                  <a:pt x="6375" y="154"/>
                  <a:pt x="6101" y="481"/>
                </a:cubicBezTo>
                <a:cubicBezTo>
                  <a:pt x="5590" y="1093"/>
                  <a:pt x="5579" y="2119"/>
                  <a:pt x="6083" y="2442"/>
                </a:cubicBezTo>
                <a:cubicBezTo>
                  <a:pt x="6173" y="2500"/>
                  <a:pt x="6247" y="2561"/>
                  <a:pt x="6247" y="2577"/>
                </a:cubicBezTo>
                <a:cubicBezTo>
                  <a:pt x="6247" y="2593"/>
                  <a:pt x="6193" y="2767"/>
                  <a:pt x="6127" y="2961"/>
                </a:cubicBezTo>
                <a:cubicBezTo>
                  <a:pt x="6025" y="3267"/>
                  <a:pt x="6010" y="3439"/>
                  <a:pt x="6008" y="4218"/>
                </a:cubicBezTo>
                <a:cubicBezTo>
                  <a:pt x="6006" y="4997"/>
                  <a:pt x="5989" y="5156"/>
                  <a:pt x="5896" y="5358"/>
                </a:cubicBezTo>
                <a:cubicBezTo>
                  <a:pt x="5805" y="5557"/>
                  <a:pt x="5791" y="5715"/>
                  <a:pt x="5792" y="6397"/>
                </a:cubicBezTo>
                <a:cubicBezTo>
                  <a:pt x="5792" y="7340"/>
                  <a:pt x="5840" y="7509"/>
                  <a:pt x="6262" y="8033"/>
                </a:cubicBezTo>
                <a:cubicBezTo>
                  <a:pt x="6512" y="8345"/>
                  <a:pt x="7159" y="8821"/>
                  <a:pt x="7473" y="8923"/>
                </a:cubicBezTo>
                <a:cubicBezTo>
                  <a:pt x="7571" y="8955"/>
                  <a:pt x="7596" y="9008"/>
                  <a:pt x="7596" y="9206"/>
                </a:cubicBezTo>
                <a:cubicBezTo>
                  <a:pt x="7596" y="9418"/>
                  <a:pt x="7553" y="9500"/>
                  <a:pt x="7298" y="9790"/>
                </a:cubicBezTo>
                <a:cubicBezTo>
                  <a:pt x="6902" y="10240"/>
                  <a:pt x="6662" y="10846"/>
                  <a:pt x="6634" y="11459"/>
                </a:cubicBezTo>
                <a:cubicBezTo>
                  <a:pt x="6597" y="12279"/>
                  <a:pt x="6842" y="12930"/>
                  <a:pt x="7343" y="13346"/>
                </a:cubicBezTo>
                <a:cubicBezTo>
                  <a:pt x="7704" y="13645"/>
                  <a:pt x="8032" y="13730"/>
                  <a:pt x="9025" y="13786"/>
                </a:cubicBezTo>
                <a:cubicBezTo>
                  <a:pt x="9528" y="13815"/>
                  <a:pt x="9964" y="13839"/>
                  <a:pt x="9994" y="13837"/>
                </a:cubicBezTo>
                <a:cubicBezTo>
                  <a:pt x="10072" y="13832"/>
                  <a:pt x="10120" y="13665"/>
                  <a:pt x="10125" y="13392"/>
                </a:cubicBezTo>
                <a:cubicBezTo>
                  <a:pt x="10130" y="13021"/>
                  <a:pt x="10184" y="12993"/>
                  <a:pt x="10915" y="12993"/>
                </a:cubicBezTo>
                <a:cubicBezTo>
                  <a:pt x="11419" y="12993"/>
                  <a:pt x="11651" y="12966"/>
                  <a:pt x="11914" y="12864"/>
                </a:cubicBezTo>
                <a:cubicBezTo>
                  <a:pt x="12317" y="12707"/>
                  <a:pt x="12733" y="12333"/>
                  <a:pt x="12947" y="11936"/>
                </a:cubicBezTo>
                <a:cubicBezTo>
                  <a:pt x="13088" y="11675"/>
                  <a:pt x="13118" y="11654"/>
                  <a:pt x="13339" y="11654"/>
                </a:cubicBezTo>
                <a:cubicBezTo>
                  <a:pt x="13608" y="11654"/>
                  <a:pt x="13609" y="11645"/>
                  <a:pt x="13503" y="11148"/>
                </a:cubicBezTo>
                <a:lnTo>
                  <a:pt x="13432" y="10815"/>
                </a:lnTo>
                <a:lnTo>
                  <a:pt x="13864" y="10379"/>
                </a:lnTo>
                <a:cubicBezTo>
                  <a:pt x="14533" y="9713"/>
                  <a:pt x="15140" y="8736"/>
                  <a:pt x="15460" y="7806"/>
                </a:cubicBezTo>
                <a:lnTo>
                  <a:pt x="15568" y="7500"/>
                </a:lnTo>
                <a:lnTo>
                  <a:pt x="14640" y="7495"/>
                </a:lnTo>
                <a:cubicBezTo>
                  <a:pt x="13350" y="7490"/>
                  <a:pt x="13242" y="7479"/>
                  <a:pt x="13175" y="7333"/>
                </a:cubicBezTo>
                <a:cubicBezTo>
                  <a:pt x="13097" y="7166"/>
                  <a:pt x="12987" y="7026"/>
                  <a:pt x="12794" y="6851"/>
                </a:cubicBezTo>
                <a:cubicBezTo>
                  <a:pt x="12651" y="6720"/>
                  <a:pt x="12644" y="6696"/>
                  <a:pt x="12716" y="6605"/>
                </a:cubicBezTo>
                <a:cubicBezTo>
                  <a:pt x="12788" y="6514"/>
                  <a:pt x="12821" y="6521"/>
                  <a:pt x="13033" y="6698"/>
                </a:cubicBezTo>
                <a:cubicBezTo>
                  <a:pt x="13300" y="6921"/>
                  <a:pt x="13423" y="6960"/>
                  <a:pt x="13290" y="6777"/>
                </a:cubicBezTo>
                <a:cubicBezTo>
                  <a:pt x="13125" y="6550"/>
                  <a:pt x="13078" y="6266"/>
                  <a:pt x="13163" y="6012"/>
                </a:cubicBezTo>
                <a:cubicBezTo>
                  <a:pt x="13243" y="5775"/>
                  <a:pt x="13602" y="5375"/>
                  <a:pt x="13853" y="5242"/>
                </a:cubicBezTo>
                <a:cubicBezTo>
                  <a:pt x="14073" y="5126"/>
                  <a:pt x="14395" y="4745"/>
                  <a:pt x="14476" y="4505"/>
                </a:cubicBezTo>
                <a:cubicBezTo>
                  <a:pt x="14574" y="4214"/>
                  <a:pt x="14567" y="3745"/>
                  <a:pt x="14461" y="3416"/>
                </a:cubicBezTo>
                <a:cubicBezTo>
                  <a:pt x="14366" y="3121"/>
                  <a:pt x="14176" y="2919"/>
                  <a:pt x="13864" y="2785"/>
                </a:cubicBezTo>
                <a:cubicBezTo>
                  <a:pt x="13686" y="2709"/>
                  <a:pt x="13657" y="2659"/>
                  <a:pt x="13588" y="2354"/>
                </a:cubicBezTo>
                <a:cubicBezTo>
                  <a:pt x="13498" y="1949"/>
                  <a:pt x="13216" y="1519"/>
                  <a:pt x="12925" y="1334"/>
                </a:cubicBezTo>
                <a:cubicBezTo>
                  <a:pt x="12554" y="1099"/>
                  <a:pt x="12083" y="1187"/>
                  <a:pt x="11761" y="1552"/>
                </a:cubicBezTo>
                <a:lnTo>
                  <a:pt x="11646" y="1687"/>
                </a:lnTo>
                <a:lnTo>
                  <a:pt x="11333" y="1446"/>
                </a:lnTo>
                <a:cubicBezTo>
                  <a:pt x="10557" y="852"/>
                  <a:pt x="9798" y="630"/>
                  <a:pt x="8745" y="685"/>
                </a:cubicBezTo>
                <a:lnTo>
                  <a:pt x="8036" y="722"/>
                </a:lnTo>
                <a:lnTo>
                  <a:pt x="7910" y="477"/>
                </a:lnTo>
                <a:cubicBezTo>
                  <a:pt x="7840" y="342"/>
                  <a:pt x="7700" y="179"/>
                  <a:pt x="7596" y="115"/>
                </a:cubicBezTo>
                <a:cubicBezTo>
                  <a:pt x="7497" y="53"/>
                  <a:pt x="7376" y="15"/>
                  <a:pt x="7246" y="4"/>
                </a:cubicBezTo>
                <a:close/>
                <a:moveTo>
                  <a:pt x="13611" y="12113"/>
                </a:moveTo>
                <a:cubicBezTo>
                  <a:pt x="13465" y="12111"/>
                  <a:pt x="13320" y="12174"/>
                  <a:pt x="13204" y="12307"/>
                </a:cubicBezTo>
                <a:cubicBezTo>
                  <a:pt x="12868" y="12695"/>
                  <a:pt x="13024" y="13467"/>
                  <a:pt x="13458" y="13550"/>
                </a:cubicBezTo>
                <a:cubicBezTo>
                  <a:pt x="13537" y="13565"/>
                  <a:pt x="13610" y="13581"/>
                  <a:pt x="13618" y="13587"/>
                </a:cubicBezTo>
                <a:cubicBezTo>
                  <a:pt x="13627" y="13592"/>
                  <a:pt x="13713" y="13555"/>
                  <a:pt x="13812" y="13503"/>
                </a:cubicBezTo>
                <a:cubicBezTo>
                  <a:pt x="14055" y="13377"/>
                  <a:pt x="14170" y="13158"/>
                  <a:pt x="14170" y="12808"/>
                </a:cubicBezTo>
                <a:cubicBezTo>
                  <a:pt x="14170" y="12575"/>
                  <a:pt x="14139" y="12478"/>
                  <a:pt x="14014" y="12321"/>
                </a:cubicBezTo>
                <a:cubicBezTo>
                  <a:pt x="13904" y="12185"/>
                  <a:pt x="13757" y="12115"/>
                  <a:pt x="13611" y="12113"/>
                </a:cubicBezTo>
                <a:close/>
                <a:moveTo>
                  <a:pt x="17481" y="15488"/>
                </a:moveTo>
                <a:cubicBezTo>
                  <a:pt x="17422" y="15493"/>
                  <a:pt x="17360" y="15567"/>
                  <a:pt x="17272" y="15710"/>
                </a:cubicBezTo>
                <a:cubicBezTo>
                  <a:pt x="17165" y="15886"/>
                  <a:pt x="17087" y="15942"/>
                  <a:pt x="16967" y="15942"/>
                </a:cubicBezTo>
                <a:cubicBezTo>
                  <a:pt x="16782" y="15942"/>
                  <a:pt x="16723" y="16073"/>
                  <a:pt x="16810" y="16276"/>
                </a:cubicBezTo>
                <a:cubicBezTo>
                  <a:pt x="16858" y="16387"/>
                  <a:pt x="16850" y="16454"/>
                  <a:pt x="16776" y="16609"/>
                </a:cubicBezTo>
                <a:cubicBezTo>
                  <a:pt x="16687" y="16797"/>
                  <a:pt x="16687" y="16815"/>
                  <a:pt x="16780" y="16943"/>
                </a:cubicBezTo>
                <a:cubicBezTo>
                  <a:pt x="16875" y="17073"/>
                  <a:pt x="16873" y="17084"/>
                  <a:pt x="16735" y="17286"/>
                </a:cubicBezTo>
                <a:cubicBezTo>
                  <a:pt x="16556" y="17552"/>
                  <a:pt x="16555" y="17736"/>
                  <a:pt x="16732" y="17819"/>
                </a:cubicBezTo>
                <a:cubicBezTo>
                  <a:pt x="16958" y="17926"/>
                  <a:pt x="16945" y="18059"/>
                  <a:pt x="16680" y="18445"/>
                </a:cubicBezTo>
                <a:cubicBezTo>
                  <a:pt x="16543" y="18644"/>
                  <a:pt x="16433" y="18853"/>
                  <a:pt x="16433" y="18909"/>
                </a:cubicBezTo>
                <a:cubicBezTo>
                  <a:pt x="16433" y="19080"/>
                  <a:pt x="16573" y="19171"/>
                  <a:pt x="16765" y="19127"/>
                </a:cubicBezTo>
                <a:cubicBezTo>
                  <a:pt x="16884" y="19100"/>
                  <a:pt x="16982" y="19117"/>
                  <a:pt x="17052" y="19182"/>
                </a:cubicBezTo>
                <a:cubicBezTo>
                  <a:pt x="17158" y="19279"/>
                  <a:pt x="17156" y="19287"/>
                  <a:pt x="16993" y="19539"/>
                </a:cubicBezTo>
                <a:cubicBezTo>
                  <a:pt x="16902" y="19681"/>
                  <a:pt x="16800" y="19862"/>
                  <a:pt x="16765" y="19943"/>
                </a:cubicBezTo>
                <a:cubicBezTo>
                  <a:pt x="16647" y="20218"/>
                  <a:pt x="16711" y="20707"/>
                  <a:pt x="16885" y="20851"/>
                </a:cubicBezTo>
                <a:cubicBezTo>
                  <a:pt x="16997" y="20944"/>
                  <a:pt x="17084" y="20901"/>
                  <a:pt x="17317" y="20633"/>
                </a:cubicBezTo>
                <a:cubicBezTo>
                  <a:pt x="17446" y="20486"/>
                  <a:pt x="17574" y="20364"/>
                  <a:pt x="17604" y="20364"/>
                </a:cubicBezTo>
                <a:cubicBezTo>
                  <a:pt x="17634" y="20364"/>
                  <a:pt x="17765" y="20438"/>
                  <a:pt x="17895" y="20527"/>
                </a:cubicBezTo>
                <a:cubicBezTo>
                  <a:pt x="18327" y="20822"/>
                  <a:pt x="18823" y="20922"/>
                  <a:pt x="19651" y="20884"/>
                </a:cubicBezTo>
                <a:cubicBezTo>
                  <a:pt x="20500" y="20844"/>
                  <a:pt x="20854" y="20727"/>
                  <a:pt x="20953" y="20457"/>
                </a:cubicBezTo>
                <a:cubicBezTo>
                  <a:pt x="21029" y="20248"/>
                  <a:pt x="20954" y="20050"/>
                  <a:pt x="20766" y="19961"/>
                </a:cubicBezTo>
                <a:cubicBezTo>
                  <a:pt x="20613" y="19889"/>
                  <a:pt x="20616" y="19891"/>
                  <a:pt x="20718" y="19192"/>
                </a:cubicBezTo>
                <a:cubicBezTo>
                  <a:pt x="20761" y="18897"/>
                  <a:pt x="20795" y="18367"/>
                  <a:pt x="20796" y="18009"/>
                </a:cubicBezTo>
                <a:cubicBezTo>
                  <a:pt x="20798" y="17413"/>
                  <a:pt x="20787" y="17350"/>
                  <a:pt x="20677" y="17254"/>
                </a:cubicBezTo>
                <a:cubicBezTo>
                  <a:pt x="20611" y="17196"/>
                  <a:pt x="20507" y="17147"/>
                  <a:pt x="20445" y="17147"/>
                </a:cubicBezTo>
                <a:cubicBezTo>
                  <a:pt x="20311" y="17147"/>
                  <a:pt x="20207" y="17031"/>
                  <a:pt x="20207" y="16878"/>
                </a:cubicBezTo>
                <a:cubicBezTo>
                  <a:pt x="20207" y="16757"/>
                  <a:pt x="20584" y="16410"/>
                  <a:pt x="20718" y="16410"/>
                </a:cubicBezTo>
                <a:cubicBezTo>
                  <a:pt x="20855" y="16410"/>
                  <a:pt x="20806" y="16160"/>
                  <a:pt x="20643" y="16016"/>
                </a:cubicBezTo>
                <a:cubicBezTo>
                  <a:pt x="20325" y="15734"/>
                  <a:pt x="19517" y="15766"/>
                  <a:pt x="19014" y="16081"/>
                </a:cubicBezTo>
                <a:cubicBezTo>
                  <a:pt x="18801" y="16214"/>
                  <a:pt x="18480" y="16633"/>
                  <a:pt x="18480" y="16776"/>
                </a:cubicBezTo>
                <a:cubicBezTo>
                  <a:pt x="18480" y="16886"/>
                  <a:pt x="18597" y="16948"/>
                  <a:pt x="18801" y="16948"/>
                </a:cubicBezTo>
                <a:cubicBezTo>
                  <a:pt x="18884" y="16948"/>
                  <a:pt x="18980" y="16990"/>
                  <a:pt x="19014" y="17041"/>
                </a:cubicBezTo>
                <a:cubicBezTo>
                  <a:pt x="19062" y="17113"/>
                  <a:pt x="19045" y="17155"/>
                  <a:pt x="18935" y="17245"/>
                </a:cubicBezTo>
                <a:cubicBezTo>
                  <a:pt x="18651" y="17476"/>
                  <a:pt x="18283" y="17429"/>
                  <a:pt x="18137" y="17138"/>
                </a:cubicBezTo>
                <a:cubicBezTo>
                  <a:pt x="18094" y="17052"/>
                  <a:pt x="18105" y="16993"/>
                  <a:pt x="18178" y="16892"/>
                </a:cubicBezTo>
                <a:cubicBezTo>
                  <a:pt x="18267" y="16771"/>
                  <a:pt x="18267" y="16747"/>
                  <a:pt x="18190" y="16600"/>
                </a:cubicBezTo>
                <a:cubicBezTo>
                  <a:pt x="18124" y="16476"/>
                  <a:pt x="18115" y="16387"/>
                  <a:pt x="18156" y="16211"/>
                </a:cubicBezTo>
                <a:cubicBezTo>
                  <a:pt x="18216" y="15952"/>
                  <a:pt x="18168" y="15879"/>
                  <a:pt x="17932" y="15877"/>
                </a:cubicBezTo>
                <a:cubicBezTo>
                  <a:pt x="17834" y="15876"/>
                  <a:pt x="17750" y="15810"/>
                  <a:pt x="17671" y="15673"/>
                </a:cubicBezTo>
                <a:cubicBezTo>
                  <a:pt x="17597" y="15543"/>
                  <a:pt x="17541" y="15483"/>
                  <a:pt x="17481" y="15488"/>
                </a:cubicBezTo>
                <a:close/>
                <a:moveTo>
                  <a:pt x="3226" y="15506"/>
                </a:moveTo>
                <a:cubicBezTo>
                  <a:pt x="2950" y="15463"/>
                  <a:pt x="2768" y="15624"/>
                  <a:pt x="2667" y="16002"/>
                </a:cubicBezTo>
                <a:cubicBezTo>
                  <a:pt x="2562" y="16397"/>
                  <a:pt x="2518" y="16449"/>
                  <a:pt x="2205" y="16549"/>
                </a:cubicBezTo>
                <a:cubicBezTo>
                  <a:pt x="1804" y="16677"/>
                  <a:pt x="1628" y="16696"/>
                  <a:pt x="1590" y="16619"/>
                </a:cubicBezTo>
                <a:cubicBezTo>
                  <a:pt x="1570" y="16578"/>
                  <a:pt x="1454" y="16545"/>
                  <a:pt x="1332" y="16545"/>
                </a:cubicBezTo>
                <a:cubicBezTo>
                  <a:pt x="1047" y="16545"/>
                  <a:pt x="783" y="16795"/>
                  <a:pt x="333" y="17486"/>
                </a:cubicBezTo>
                <a:cubicBezTo>
                  <a:pt x="-39" y="18057"/>
                  <a:pt x="-61" y="18158"/>
                  <a:pt x="79" y="18747"/>
                </a:cubicBezTo>
                <a:cubicBezTo>
                  <a:pt x="212" y="19300"/>
                  <a:pt x="306" y="19380"/>
                  <a:pt x="769" y="19326"/>
                </a:cubicBezTo>
                <a:cubicBezTo>
                  <a:pt x="982" y="19301"/>
                  <a:pt x="1289" y="19215"/>
                  <a:pt x="1452" y="19136"/>
                </a:cubicBezTo>
                <a:cubicBezTo>
                  <a:pt x="1739" y="18996"/>
                  <a:pt x="1749" y="18983"/>
                  <a:pt x="1765" y="18714"/>
                </a:cubicBezTo>
                <a:cubicBezTo>
                  <a:pt x="1775" y="18549"/>
                  <a:pt x="1820" y="18393"/>
                  <a:pt x="1880" y="18325"/>
                </a:cubicBezTo>
                <a:cubicBezTo>
                  <a:pt x="1968" y="18226"/>
                  <a:pt x="2002" y="18219"/>
                  <a:pt x="2130" y="18297"/>
                </a:cubicBezTo>
                <a:cubicBezTo>
                  <a:pt x="2474" y="18506"/>
                  <a:pt x="2441" y="18713"/>
                  <a:pt x="2007" y="19094"/>
                </a:cubicBezTo>
                <a:cubicBezTo>
                  <a:pt x="1860" y="19223"/>
                  <a:pt x="1693" y="19387"/>
                  <a:pt x="1631" y="19460"/>
                </a:cubicBezTo>
                <a:cubicBezTo>
                  <a:pt x="1569" y="19534"/>
                  <a:pt x="1418" y="19713"/>
                  <a:pt x="1295" y="19859"/>
                </a:cubicBezTo>
                <a:cubicBezTo>
                  <a:pt x="1019" y="20188"/>
                  <a:pt x="1011" y="20402"/>
                  <a:pt x="1276" y="20388"/>
                </a:cubicBezTo>
                <a:cubicBezTo>
                  <a:pt x="1372" y="20382"/>
                  <a:pt x="1633" y="20282"/>
                  <a:pt x="1858" y="20165"/>
                </a:cubicBezTo>
                <a:cubicBezTo>
                  <a:pt x="2337" y="19917"/>
                  <a:pt x="2399" y="19944"/>
                  <a:pt x="2455" y="20420"/>
                </a:cubicBezTo>
                <a:cubicBezTo>
                  <a:pt x="2475" y="20592"/>
                  <a:pt x="2515" y="20773"/>
                  <a:pt x="2544" y="20819"/>
                </a:cubicBezTo>
                <a:cubicBezTo>
                  <a:pt x="2624" y="20943"/>
                  <a:pt x="3306" y="20927"/>
                  <a:pt x="3391" y="20800"/>
                </a:cubicBezTo>
                <a:cubicBezTo>
                  <a:pt x="3427" y="20746"/>
                  <a:pt x="3466" y="20547"/>
                  <a:pt x="3476" y="20355"/>
                </a:cubicBezTo>
                <a:cubicBezTo>
                  <a:pt x="3504" y="19849"/>
                  <a:pt x="3580" y="19789"/>
                  <a:pt x="3875" y="20035"/>
                </a:cubicBezTo>
                <a:cubicBezTo>
                  <a:pt x="4007" y="20145"/>
                  <a:pt x="4170" y="20254"/>
                  <a:pt x="4241" y="20276"/>
                </a:cubicBezTo>
                <a:cubicBezTo>
                  <a:pt x="4404" y="20327"/>
                  <a:pt x="4640" y="20120"/>
                  <a:pt x="4692" y="19878"/>
                </a:cubicBezTo>
                <a:cubicBezTo>
                  <a:pt x="4724" y="19726"/>
                  <a:pt x="4693" y="19660"/>
                  <a:pt x="4487" y="19423"/>
                </a:cubicBezTo>
                <a:cubicBezTo>
                  <a:pt x="4354" y="19272"/>
                  <a:pt x="4171" y="19111"/>
                  <a:pt x="4077" y="19062"/>
                </a:cubicBezTo>
                <a:cubicBezTo>
                  <a:pt x="3825" y="18931"/>
                  <a:pt x="3607" y="18699"/>
                  <a:pt x="3607" y="18561"/>
                </a:cubicBezTo>
                <a:cubicBezTo>
                  <a:pt x="3607" y="18400"/>
                  <a:pt x="3711" y="18299"/>
                  <a:pt x="3987" y="18200"/>
                </a:cubicBezTo>
                <a:cubicBezTo>
                  <a:pt x="4113" y="18154"/>
                  <a:pt x="4243" y="18070"/>
                  <a:pt x="4274" y="18009"/>
                </a:cubicBezTo>
                <a:cubicBezTo>
                  <a:pt x="4357" y="17847"/>
                  <a:pt x="4226" y="17685"/>
                  <a:pt x="4009" y="17685"/>
                </a:cubicBezTo>
                <a:cubicBezTo>
                  <a:pt x="3793" y="17685"/>
                  <a:pt x="3520" y="17423"/>
                  <a:pt x="3570" y="17263"/>
                </a:cubicBezTo>
                <a:cubicBezTo>
                  <a:pt x="3588" y="17204"/>
                  <a:pt x="3722" y="17102"/>
                  <a:pt x="3872" y="17036"/>
                </a:cubicBezTo>
                <a:cubicBezTo>
                  <a:pt x="4021" y="16970"/>
                  <a:pt x="4160" y="16870"/>
                  <a:pt x="4177" y="16813"/>
                </a:cubicBezTo>
                <a:cubicBezTo>
                  <a:pt x="4209" y="16710"/>
                  <a:pt x="4170" y="16668"/>
                  <a:pt x="3823" y="16392"/>
                </a:cubicBezTo>
                <a:cubicBezTo>
                  <a:pt x="3680" y="16277"/>
                  <a:pt x="3626" y="16178"/>
                  <a:pt x="3592" y="15965"/>
                </a:cubicBezTo>
                <a:cubicBezTo>
                  <a:pt x="3540" y="15641"/>
                  <a:pt x="3462" y="15543"/>
                  <a:pt x="3226" y="15506"/>
                </a:cubicBezTo>
                <a:close/>
                <a:moveTo>
                  <a:pt x="11668" y="15617"/>
                </a:moveTo>
                <a:cubicBezTo>
                  <a:pt x="11558" y="15642"/>
                  <a:pt x="11474" y="15799"/>
                  <a:pt x="11474" y="16072"/>
                </a:cubicBezTo>
                <a:cubicBezTo>
                  <a:pt x="11474" y="16347"/>
                  <a:pt x="11415" y="16430"/>
                  <a:pt x="11079" y="16642"/>
                </a:cubicBezTo>
                <a:cubicBezTo>
                  <a:pt x="10753" y="16847"/>
                  <a:pt x="10670" y="17217"/>
                  <a:pt x="10949" y="17217"/>
                </a:cubicBezTo>
                <a:cubicBezTo>
                  <a:pt x="11193" y="17217"/>
                  <a:pt x="11314" y="17392"/>
                  <a:pt x="11314" y="17754"/>
                </a:cubicBezTo>
                <a:cubicBezTo>
                  <a:pt x="11314" y="18124"/>
                  <a:pt x="11281" y="18180"/>
                  <a:pt x="10855" y="18515"/>
                </a:cubicBezTo>
                <a:cubicBezTo>
                  <a:pt x="10708" y="18631"/>
                  <a:pt x="10581" y="18775"/>
                  <a:pt x="10572" y="18835"/>
                </a:cubicBezTo>
                <a:cubicBezTo>
                  <a:pt x="10563" y="18894"/>
                  <a:pt x="10622" y="19040"/>
                  <a:pt x="10702" y="19159"/>
                </a:cubicBezTo>
                <a:cubicBezTo>
                  <a:pt x="10829" y="19346"/>
                  <a:pt x="10874" y="19367"/>
                  <a:pt x="11031" y="19335"/>
                </a:cubicBezTo>
                <a:cubicBezTo>
                  <a:pt x="11187" y="19304"/>
                  <a:pt x="11220" y="19325"/>
                  <a:pt x="11273" y="19470"/>
                </a:cubicBezTo>
                <a:cubicBezTo>
                  <a:pt x="11352" y="19685"/>
                  <a:pt x="11269" y="19864"/>
                  <a:pt x="11090" y="19864"/>
                </a:cubicBezTo>
                <a:cubicBezTo>
                  <a:pt x="10947" y="19864"/>
                  <a:pt x="10829" y="19939"/>
                  <a:pt x="10829" y="20031"/>
                </a:cubicBezTo>
                <a:cubicBezTo>
                  <a:pt x="10829" y="20143"/>
                  <a:pt x="11070" y="20375"/>
                  <a:pt x="11422" y="20601"/>
                </a:cubicBezTo>
                <a:cubicBezTo>
                  <a:pt x="11829" y="20863"/>
                  <a:pt x="11856" y="20869"/>
                  <a:pt x="12078" y="20726"/>
                </a:cubicBezTo>
                <a:cubicBezTo>
                  <a:pt x="12209" y="20642"/>
                  <a:pt x="12331" y="20631"/>
                  <a:pt x="12634" y="20666"/>
                </a:cubicBezTo>
                <a:cubicBezTo>
                  <a:pt x="13037" y="20713"/>
                  <a:pt x="14210" y="20608"/>
                  <a:pt x="14558" y="20494"/>
                </a:cubicBezTo>
                <a:cubicBezTo>
                  <a:pt x="14773" y="20424"/>
                  <a:pt x="14836" y="20329"/>
                  <a:pt x="14890" y="19975"/>
                </a:cubicBezTo>
                <a:cubicBezTo>
                  <a:pt x="14943" y="19627"/>
                  <a:pt x="14885" y="19445"/>
                  <a:pt x="14703" y="19400"/>
                </a:cubicBezTo>
                <a:cubicBezTo>
                  <a:pt x="14616" y="19379"/>
                  <a:pt x="14530" y="19316"/>
                  <a:pt x="14513" y="19261"/>
                </a:cubicBezTo>
                <a:cubicBezTo>
                  <a:pt x="14496" y="19206"/>
                  <a:pt x="14548" y="18953"/>
                  <a:pt x="14629" y="18696"/>
                </a:cubicBezTo>
                <a:cubicBezTo>
                  <a:pt x="14736" y="18354"/>
                  <a:pt x="14768" y="18160"/>
                  <a:pt x="14744" y="17982"/>
                </a:cubicBezTo>
                <a:cubicBezTo>
                  <a:pt x="14719" y="17788"/>
                  <a:pt x="14745" y="17666"/>
                  <a:pt x="14871" y="17388"/>
                </a:cubicBezTo>
                <a:cubicBezTo>
                  <a:pt x="15128" y="16821"/>
                  <a:pt x="15074" y="16607"/>
                  <a:pt x="14629" y="16470"/>
                </a:cubicBezTo>
                <a:cubicBezTo>
                  <a:pt x="14300" y="16369"/>
                  <a:pt x="14280" y="16349"/>
                  <a:pt x="14245" y="16104"/>
                </a:cubicBezTo>
                <a:cubicBezTo>
                  <a:pt x="14209" y="15854"/>
                  <a:pt x="14188" y="15833"/>
                  <a:pt x="13924" y="15780"/>
                </a:cubicBezTo>
                <a:cubicBezTo>
                  <a:pt x="13715" y="15737"/>
                  <a:pt x="13695" y="15746"/>
                  <a:pt x="13551" y="15988"/>
                </a:cubicBezTo>
                <a:cubicBezTo>
                  <a:pt x="13468" y="16129"/>
                  <a:pt x="13362" y="16281"/>
                  <a:pt x="13316" y="16327"/>
                </a:cubicBezTo>
                <a:cubicBezTo>
                  <a:pt x="13200" y="16444"/>
                  <a:pt x="12604" y="16431"/>
                  <a:pt x="12474" y="16308"/>
                </a:cubicBezTo>
                <a:cubicBezTo>
                  <a:pt x="12416" y="16254"/>
                  <a:pt x="12314" y="16211"/>
                  <a:pt x="12246" y="16211"/>
                </a:cubicBezTo>
                <a:cubicBezTo>
                  <a:pt x="12157" y="16211"/>
                  <a:pt x="12096" y="16139"/>
                  <a:pt x="12019" y="15951"/>
                </a:cubicBezTo>
                <a:cubicBezTo>
                  <a:pt x="11916" y="15701"/>
                  <a:pt x="11778" y="15593"/>
                  <a:pt x="11668" y="15617"/>
                </a:cubicBezTo>
                <a:close/>
                <a:moveTo>
                  <a:pt x="8014" y="15622"/>
                </a:moveTo>
                <a:cubicBezTo>
                  <a:pt x="7546" y="15649"/>
                  <a:pt x="7407" y="15686"/>
                  <a:pt x="7104" y="15858"/>
                </a:cubicBezTo>
                <a:cubicBezTo>
                  <a:pt x="6691" y="16094"/>
                  <a:pt x="6173" y="16668"/>
                  <a:pt x="6202" y="16860"/>
                </a:cubicBezTo>
                <a:cubicBezTo>
                  <a:pt x="6216" y="16955"/>
                  <a:pt x="6283" y="16992"/>
                  <a:pt x="6489" y="17017"/>
                </a:cubicBezTo>
                <a:lnTo>
                  <a:pt x="6761" y="17050"/>
                </a:lnTo>
                <a:lnTo>
                  <a:pt x="6776" y="17439"/>
                </a:lnTo>
                <a:cubicBezTo>
                  <a:pt x="6796" y="17904"/>
                  <a:pt x="6756" y="17982"/>
                  <a:pt x="6377" y="18190"/>
                </a:cubicBezTo>
                <a:cubicBezTo>
                  <a:pt x="5861" y="18474"/>
                  <a:pt x="5719" y="18813"/>
                  <a:pt x="6045" y="18988"/>
                </a:cubicBezTo>
                <a:cubicBezTo>
                  <a:pt x="6142" y="19039"/>
                  <a:pt x="6341" y="19105"/>
                  <a:pt x="6489" y="19136"/>
                </a:cubicBezTo>
                <a:lnTo>
                  <a:pt x="6761" y="19192"/>
                </a:lnTo>
                <a:lnTo>
                  <a:pt x="6802" y="19525"/>
                </a:lnTo>
                <a:cubicBezTo>
                  <a:pt x="6917" y="20434"/>
                  <a:pt x="6965" y="20592"/>
                  <a:pt x="7164" y="20717"/>
                </a:cubicBezTo>
                <a:cubicBezTo>
                  <a:pt x="7296" y="20800"/>
                  <a:pt x="7448" y="20832"/>
                  <a:pt x="7675" y="20819"/>
                </a:cubicBezTo>
                <a:cubicBezTo>
                  <a:pt x="7992" y="20801"/>
                  <a:pt x="8002" y="20798"/>
                  <a:pt x="8104" y="20541"/>
                </a:cubicBezTo>
                <a:cubicBezTo>
                  <a:pt x="8177" y="20355"/>
                  <a:pt x="8213" y="20079"/>
                  <a:pt x="8230" y="19600"/>
                </a:cubicBezTo>
                <a:cubicBezTo>
                  <a:pt x="8259" y="18814"/>
                  <a:pt x="8298" y="18726"/>
                  <a:pt x="8659" y="18658"/>
                </a:cubicBezTo>
                <a:cubicBezTo>
                  <a:pt x="9039" y="18588"/>
                  <a:pt x="9315" y="18427"/>
                  <a:pt x="9349" y="18260"/>
                </a:cubicBezTo>
                <a:cubicBezTo>
                  <a:pt x="9429" y="17862"/>
                  <a:pt x="9127" y="17551"/>
                  <a:pt x="8659" y="17551"/>
                </a:cubicBezTo>
                <a:cubicBezTo>
                  <a:pt x="8383" y="17551"/>
                  <a:pt x="8189" y="17400"/>
                  <a:pt x="8189" y="17189"/>
                </a:cubicBezTo>
                <a:cubicBezTo>
                  <a:pt x="8189" y="16992"/>
                  <a:pt x="8369" y="16799"/>
                  <a:pt x="8682" y="16656"/>
                </a:cubicBezTo>
                <a:cubicBezTo>
                  <a:pt x="8819" y="16593"/>
                  <a:pt x="8972" y="16483"/>
                  <a:pt x="9025" y="16410"/>
                </a:cubicBezTo>
                <a:cubicBezTo>
                  <a:pt x="9155" y="16231"/>
                  <a:pt x="9070" y="16007"/>
                  <a:pt x="8782" y="15770"/>
                </a:cubicBezTo>
                <a:cubicBezTo>
                  <a:pt x="8574" y="15599"/>
                  <a:pt x="8544" y="15591"/>
                  <a:pt x="8014" y="15622"/>
                </a:cubicBezTo>
                <a:close/>
                <a:moveTo>
                  <a:pt x="3905" y="15710"/>
                </a:moveTo>
                <a:lnTo>
                  <a:pt x="3886" y="15868"/>
                </a:lnTo>
                <a:cubicBezTo>
                  <a:pt x="3876" y="15956"/>
                  <a:pt x="3899" y="16055"/>
                  <a:pt x="3939" y="16086"/>
                </a:cubicBezTo>
                <a:cubicBezTo>
                  <a:pt x="4039" y="16163"/>
                  <a:pt x="4059" y="16047"/>
                  <a:pt x="3976" y="15863"/>
                </a:cubicBezTo>
                <a:lnTo>
                  <a:pt x="3905" y="15710"/>
                </a:lnTo>
                <a:close/>
                <a:moveTo>
                  <a:pt x="9409" y="16062"/>
                </a:moveTo>
                <a:cubicBezTo>
                  <a:pt x="9391" y="16080"/>
                  <a:pt x="9388" y="16130"/>
                  <a:pt x="9386" y="16225"/>
                </a:cubicBezTo>
                <a:cubicBezTo>
                  <a:pt x="9380" y="16500"/>
                  <a:pt x="9102" y="16847"/>
                  <a:pt x="8756" y="17013"/>
                </a:cubicBezTo>
                <a:lnTo>
                  <a:pt x="8484" y="17143"/>
                </a:lnTo>
                <a:lnTo>
                  <a:pt x="8674" y="17152"/>
                </a:lnTo>
                <a:cubicBezTo>
                  <a:pt x="8778" y="17157"/>
                  <a:pt x="8921" y="17185"/>
                  <a:pt x="8995" y="17212"/>
                </a:cubicBezTo>
                <a:cubicBezTo>
                  <a:pt x="9282" y="17319"/>
                  <a:pt x="9624" y="16912"/>
                  <a:pt x="9573" y="16521"/>
                </a:cubicBezTo>
                <a:cubicBezTo>
                  <a:pt x="9557" y="16397"/>
                  <a:pt x="9567" y="16264"/>
                  <a:pt x="9595" y="16229"/>
                </a:cubicBezTo>
                <a:cubicBezTo>
                  <a:pt x="9627" y="16190"/>
                  <a:pt x="9597" y="16140"/>
                  <a:pt x="9517" y="16095"/>
                </a:cubicBezTo>
                <a:cubicBezTo>
                  <a:pt x="9457" y="16061"/>
                  <a:pt x="9426" y="16045"/>
                  <a:pt x="9409" y="16062"/>
                </a:cubicBezTo>
                <a:close/>
                <a:moveTo>
                  <a:pt x="21158" y="16178"/>
                </a:moveTo>
                <a:lnTo>
                  <a:pt x="21109" y="16359"/>
                </a:lnTo>
                <a:cubicBezTo>
                  <a:pt x="21083" y="16458"/>
                  <a:pt x="20976" y="16605"/>
                  <a:pt x="20874" y="16684"/>
                </a:cubicBezTo>
                <a:lnTo>
                  <a:pt x="20688" y="16827"/>
                </a:lnTo>
                <a:lnTo>
                  <a:pt x="20811" y="16952"/>
                </a:lnTo>
                <a:cubicBezTo>
                  <a:pt x="20956" y="17103"/>
                  <a:pt x="20969" y="17106"/>
                  <a:pt x="21143" y="17008"/>
                </a:cubicBezTo>
                <a:cubicBezTo>
                  <a:pt x="21325" y="16905"/>
                  <a:pt x="21376" y="16596"/>
                  <a:pt x="21251" y="16359"/>
                </a:cubicBezTo>
                <a:lnTo>
                  <a:pt x="21158" y="16178"/>
                </a:lnTo>
                <a:close/>
                <a:moveTo>
                  <a:pt x="15304" y="16711"/>
                </a:moveTo>
                <a:lnTo>
                  <a:pt x="15304" y="16948"/>
                </a:lnTo>
                <a:cubicBezTo>
                  <a:pt x="15302" y="17077"/>
                  <a:pt x="15239" y="17316"/>
                  <a:pt x="15166" y="17476"/>
                </a:cubicBezTo>
                <a:cubicBezTo>
                  <a:pt x="15076" y="17672"/>
                  <a:pt x="15031" y="17870"/>
                  <a:pt x="15031" y="18079"/>
                </a:cubicBezTo>
                <a:cubicBezTo>
                  <a:pt x="15032" y="18250"/>
                  <a:pt x="14992" y="18530"/>
                  <a:pt x="14942" y="18705"/>
                </a:cubicBezTo>
                <a:cubicBezTo>
                  <a:pt x="14853" y="19012"/>
                  <a:pt x="14852" y="19027"/>
                  <a:pt x="14953" y="19122"/>
                </a:cubicBezTo>
                <a:cubicBezTo>
                  <a:pt x="15011" y="19176"/>
                  <a:pt x="15074" y="19223"/>
                  <a:pt x="15091" y="19224"/>
                </a:cubicBezTo>
                <a:cubicBezTo>
                  <a:pt x="15146" y="19228"/>
                  <a:pt x="15248" y="18717"/>
                  <a:pt x="15248" y="18436"/>
                </a:cubicBezTo>
                <a:cubicBezTo>
                  <a:pt x="15248" y="18287"/>
                  <a:pt x="15308" y="18007"/>
                  <a:pt x="15382" y="17810"/>
                </a:cubicBezTo>
                <a:cubicBezTo>
                  <a:pt x="15544" y="17377"/>
                  <a:pt x="15554" y="17085"/>
                  <a:pt x="15412" y="16874"/>
                </a:cubicBezTo>
                <a:lnTo>
                  <a:pt x="15304" y="16711"/>
                </a:lnTo>
                <a:close/>
                <a:moveTo>
                  <a:pt x="4558" y="16855"/>
                </a:moveTo>
                <a:cubicBezTo>
                  <a:pt x="4523" y="16880"/>
                  <a:pt x="4473" y="16942"/>
                  <a:pt x="4397" y="17050"/>
                </a:cubicBezTo>
                <a:lnTo>
                  <a:pt x="4211" y="17319"/>
                </a:lnTo>
                <a:lnTo>
                  <a:pt x="4353" y="17435"/>
                </a:lnTo>
                <a:cubicBezTo>
                  <a:pt x="4533" y="17582"/>
                  <a:pt x="4560" y="17579"/>
                  <a:pt x="4628" y="17421"/>
                </a:cubicBezTo>
                <a:cubicBezTo>
                  <a:pt x="4697" y="17261"/>
                  <a:pt x="4699" y="17014"/>
                  <a:pt x="4632" y="16883"/>
                </a:cubicBezTo>
                <a:cubicBezTo>
                  <a:pt x="4612" y="16843"/>
                  <a:pt x="4593" y="16830"/>
                  <a:pt x="4558" y="16855"/>
                </a:cubicBezTo>
                <a:close/>
                <a:moveTo>
                  <a:pt x="6411" y="17416"/>
                </a:moveTo>
                <a:cubicBezTo>
                  <a:pt x="6289" y="17416"/>
                  <a:pt x="6271" y="17488"/>
                  <a:pt x="6366" y="17606"/>
                </a:cubicBezTo>
                <a:cubicBezTo>
                  <a:pt x="6461" y="17724"/>
                  <a:pt x="6519" y="17702"/>
                  <a:pt x="6519" y="17551"/>
                </a:cubicBezTo>
                <a:cubicBezTo>
                  <a:pt x="6519" y="17461"/>
                  <a:pt x="6483" y="17416"/>
                  <a:pt x="6411" y="17416"/>
                </a:cubicBezTo>
                <a:close/>
                <a:moveTo>
                  <a:pt x="21173" y="17546"/>
                </a:moveTo>
                <a:cubicBezTo>
                  <a:pt x="21138" y="17548"/>
                  <a:pt x="21124" y="17715"/>
                  <a:pt x="21098" y="18227"/>
                </a:cubicBezTo>
                <a:cubicBezTo>
                  <a:pt x="21077" y="18646"/>
                  <a:pt x="21037" y="19141"/>
                  <a:pt x="21009" y="19326"/>
                </a:cubicBezTo>
                <a:cubicBezTo>
                  <a:pt x="20965" y="19614"/>
                  <a:pt x="20970" y="19671"/>
                  <a:pt x="21050" y="19743"/>
                </a:cubicBezTo>
                <a:cubicBezTo>
                  <a:pt x="21108" y="19797"/>
                  <a:pt x="21162" y="19807"/>
                  <a:pt x="21195" y="19766"/>
                </a:cubicBezTo>
                <a:cubicBezTo>
                  <a:pt x="21223" y="19731"/>
                  <a:pt x="21256" y="19255"/>
                  <a:pt x="21270" y="18709"/>
                </a:cubicBezTo>
                <a:cubicBezTo>
                  <a:pt x="21289" y="17915"/>
                  <a:pt x="21276" y="17694"/>
                  <a:pt x="21214" y="17592"/>
                </a:cubicBezTo>
                <a:cubicBezTo>
                  <a:pt x="21196" y="17564"/>
                  <a:pt x="21184" y="17545"/>
                  <a:pt x="21173" y="17546"/>
                </a:cubicBezTo>
                <a:close/>
                <a:moveTo>
                  <a:pt x="10881" y="17551"/>
                </a:moveTo>
                <a:cubicBezTo>
                  <a:pt x="10842" y="17551"/>
                  <a:pt x="10843" y="17593"/>
                  <a:pt x="10885" y="17690"/>
                </a:cubicBezTo>
                <a:cubicBezTo>
                  <a:pt x="10918" y="17766"/>
                  <a:pt x="10959" y="17816"/>
                  <a:pt x="10975" y="17796"/>
                </a:cubicBezTo>
                <a:cubicBezTo>
                  <a:pt x="11019" y="17741"/>
                  <a:pt x="10947" y="17551"/>
                  <a:pt x="10881" y="17551"/>
                </a:cubicBezTo>
                <a:close/>
                <a:moveTo>
                  <a:pt x="4677" y="17870"/>
                </a:moveTo>
                <a:lnTo>
                  <a:pt x="4576" y="18070"/>
                </a:lnTo>
                <a:cubicBezTo>
                  <a:pt x="4470" y="18287"/>
                  <a:pt x="4200" y="18554"/>
                  <a:pt x="4084" y="18556"/>
                </a:cubicBezTo>
                <a:cubicBezTo>
                  <a:pt x="4044" y="18557"/>
                  <a:pt x="4073" y="18618"/>
                  <a:pt x="4147" y="18691"/>
                </a:cubicBezTo>
                <a:cubicBezTo>
                  <a:pt x="4222" y="18763"/>
                  <a:pt x="4309" y="18820"/>
                  <a:pt x="4345" y="18821"/>
                </a:cubicBezTo>
                <a:cubicBezTo>
                  <a:pt x="4486" y="18824"/>
                  <a:pt x="4696" y="18656"/>
                  <a:pt x="4770" y="18478"/>
                </a:cubicBezTo>
                <a:cubicBezTo>
                  <a:pt x="4839" y="18311"/>
                  <a:pt x="4840" y="18264"/>
                  <a:pt x="4763" y="18079"/>
                </a:cubicBezTo>
                <a:lnTo>
                  <a:pt x="4677" y="17870"/>
                </a:lnTo>
                <a:close/>
                <a:moveTo>
                  <a:pt x="9647" y="17921"/>
                </a:moveTo>
                <a:lnTo>
                  <a:pt x="9681" y="18070"/>
                </a:lnTo>
                <a:cubicBezTo>
                  <a:pt x="9736" y="18341"/>
                  <a:pt x="9478" y="18725"/>
                  <a:pt x="9133" y="18886"/>
                </a:cubicBezTo>
                <a:cubicBezTo>
                  <a:pt x="8967" y="18963"/>
                  <a:pt x="8773" y="19025"/>
                  <a:pt x="8704" y="19025"/>
                </a:cubicBezTo>
                <a:cubicBezTo>
                  <a:pt x="8585" y="19025"/>
                  <a:pt x="8579" y="19058"/>
                  <a:pt x="8544" y="19613"/>
                </a:cubicBezTo>
                <a:cubicBezTo>
                  <a:pt x="8490" y="20445"/>
                  <a:pt x="8421" y="20720"/>
                  <a:pt x="8212" y="20972"/>
                </a:cubicBezTo>
                <a:cubicBezTo>
                  <a:pt x="8004" y="21222"/>
                  <a:pt x="7654" y="21303"/>
                  <a:pt x="7298" y="21180"/>
                </a:cubicBezTo>
                <a:cubicBezTo>
                  <a:pt x="7182" y="21141"/>
                  <a:pt x="7081" y="21116"/>
                  <a:pt x="7071" y="21129"/>
                </a:cubicBezTo>
                <a:cubicBezTo>
                  <a:pt x="7026" y="21185"/>
                  <a:pt x="7446" y="21447"/>
                  <a:pt x="7660" y="21496"/>
                </a:cubicBezTo>
                <a:cubicBezTo>
                  <a:pt x="7944" y="21561"/>
                  <a:pt x="8227" y="21519"/>
                  <a:pt x="8394" y="21389"/>
                </a:cubicBezTo>
                <a:cubicBezTo>
                  <a:pt x="8587" y="21239"/>
                  <a:pt x="8680" y="20874"/>
                  <a:pt x="8719" y="20105"/>
                </a:cubicBezTo>
                <a:lnTo>
                  <a:pt x="8752" y="19405"/>
                </a:lnTo>
                <a:lnTo>
                  <a:pt x="9066" y="19317"/>
                </a:lnTo>
                <a:cubicBezTo>
                  <a:pt x="9445" y="19210"/>
                  <a:pt x="9663" y="19073"/>
                  <a:pt x="9774" y="18876"/>
                </a:cubicBezTo>
                <a:cubicBezTo>
                  <a:pt x="9891" y="18669"/>
                  <a:pt x="9879" y="18271"/>
                  <a:pt x="9752" y="18079"/>
                </a:cubicBezTo>
                <a:lnTo>
                  <a:pt x="9647" y="17921"/>
                </a:lnTo>
                <a:close/>
                <a:moveTo>
                  <a:pt x="6008" y="19391"/>
                </a:moveTo>
                <a:cubicBezTo>
                  <a:pt x="5997" y="19394"/>
                  <a:pt x="5997" y="19411"/>
                  <a:pt x="6008" y="19447"/>
                </a:cubicBezTo>
                <a:cubicBezTo>
                  <a:pt x="6024" y="19497"/>
                  <a:pt x="6114" y="19587"/>
                  <a:pt x="6209" y="19646"/>
                </a:cubicBezTo>
                <a:cubicBezTo>
                  <a:pt x="6443" y="19791"/>
                  <a:pt x="6519" y="19786"/>
                  <a:pt x="6519" y="19627"/>
                </a:cubicBezTo>
                <a:cubicBezTo>
                  <a:pt x="6519" y="19523"/>
                  <a:pt x="6480" y="19493"/>
                  <a:pt x="6351" y="19493"/>
                </a:cubicBezTo>
                <a:cubicBezTo>
                  <a:pt x="6260" y="19493"/>
                  <a:pt x="6139" y="19461"/>
                  <a:pt x="6083" y="19423"/>
                </a:cubicBezTo>
                <a:cubicBezTo>
                  <a:pt x="6043" y="19397"/>
                  <a:pt x="6020" y="19387"/>
                  <a:pt x="6008" y="19391"/>
                </a:cubicBezTo>
                <a:close/>
                <a:moveTo>
                  <a:pt x="15229" y="19525"/>
                </a:moveTo>
                <a:lnTo>
                  <a:pt x="15192" y="19919"/>
                </a:lnTo>
                <a:cubicBezTo>
                  <a:pt x="15148" y="20370"/>
                  <a:pt x="15022" y="20618"/>
                  <a:pt x="14759" y="20777"/>
                </a:cubicBezTo>
                <a:cubicBezTo>
                  <a:pt x="14504" y="20932"/>
                  <a:pt x="13677" y="21044"/>
                  <a:pt x="12902" y="21027"/>
                </a:cubicBezTo>
                <a:cubicBezTo>
                  <a:pt x="12495" y="21019"/>
                  <a:pt x="12211" y="21044"/>
                  <a:pt x="12138" y="21092"/>
                </a:cubicBezTo>
                <a:cubicBezTo>
                  <a:pt x="11937" y="21226"/>
                  <a:pt x="11677" y="21173"/>
                  <a:pt x="11314" y="20930"/>
                </a:cubicBezTo>
                <a:cubicBezTo>
                  <a:pt x="11096" y="20784"/>
                  <a:pt x="11005" y="20747"/>
                  <a:pt x="11072" y="20828"/>
                </a:cubicBezTo>
                <a:cubicBezTo>
                  <a:pt x="11131" y="20900"/>
                  <a:pt x="11360" y="21082"/>
                  <a:pt x="11582" y="21231"/>
                </a:cubicBezTo>
                <a:cubicBezTo>
                  <a:pt x="12028" y="21531"/>
                  <a:pt x="12155" y="21557"/>
                  <a:pt x="12403" y="21398"/>
                </a:cubicBezTo>
                <a:cubicBezTo>
                  <a:pt x="12528" y="21318"/>
                  <a:pt x="12671" y="21298"/>
                  <a:pt x="12977" y="21319"/>
                </a:cubicBezTo>
                <a:cubicBezTo>
                  <a:pt x="13524" y="21358"/>
                  <a:pt x="14558" y="21259"/>
                  <a:pt x="14908" y="21134"/>
                </a:cubicBezTo>
                <a:cubicBezTo>
                  <a:pt x="15125" y="21057"/>
                  <a:pt x="15211" y="20985"/>
                  <a:pt x="15274" y="20833"/>
                </a:cubicBezTo>
                <a:cubicBezTo>
                  <a:pt x="15412" y="20501"/>
                  <a:pt x="15433" y="20094"/>
                  <a:pt x="15326" y="19794"/>
                </a:cubicBezTo>
                <a:lnTo>
                  <a:pt x="15229" y="19525"/>
                </a:lnTo>
                <a:close/>
                <a:moveTo>
                  <a:pt x="1060" y="19660"/>
                </a:moveTo>
                <a:lnTo>
                  <a:pt x="676" y="19683"/>
                </a:lnTo>
                <a:lnTo>
                  <a:pt x="292" y="19706"/>
                </a:lnTo>
                <a:lnTo>
                  <a:pt x="445" y="19868"/>
                </a:lnTo>
                <a:cubicBezTo>
                  <a:pt x="639" y="20076"/>
                  <a:pt x="805" y="20067"/>
                  <a:pt x="948" y="19841"/>
                </a:cubicBezTo>
                <a:lnTo>
                  <a:pt x="1060" y="19660"/>
                </a:lnTo>
                <a:close/>
                <a:moveTo>
                  <a:pt x="5024" y="19771"/>
                </a:moveTo>
                <a:cubicBezTo>
                  <a:pt x="5012" y="19775"/>
                  <a:pt x="5009" y="19809"/>
                  <a:pt x="5009" y="19878"/>
                </a:cubicBezTo>
                <a:cubicBezTo>
                  <a:pt x="5009" y="19964"/>
                  <a:pt x="4907" y="20147"/>
                  <a:pt x="4755" y="20327"/>
                </a:cubicBezTo>
                <a:cubicBezTo>
                  <a:pt x="4543" y="20581"/>
                  <a:pt x="4463" y="20633"/>
                  <a:pt x="4289" y="20633"/>
                </a:cubicBezTo>
                <a:cubicBezTo>
                  <a:pt x="4165" y="20633"/>
                  <a:pt x="4017" y="20577"/>
                  <a:pt x="3924" y="20494"/>
                </a:cubicBezTo>
                <a:lnTo>
                  <a:pt x="3767" y="20355"/>
                </a:lnTo>
                <a:lnTo>
                  <a:pt x="3767" y="20555"/>
                </a:lnTo>
                <a:cubicBezTo>
                  <a:pt x="3767" y="20983"/>
                  <a:pt x="3395" y="21301"/>
                  <a:pt x="2898" y="21301"/>
                </a:cubicBezTo>
                <a:cubicBezTo>
                  <a:pt x="2622" y="21301"/>
                  <a:pt x="2623" y="21303"/>
                  <a:pt x="2719" y="21435"/>
                </a:cubicBezTo>
                <a:cubicBezTo>
                  <a:pt x="2799" y="21545"/>
                  <a:pt x="2883" y="21570"/>
                  <a:pt x="3197" y="21570"/>
                </a:cubicBezTo>
                <a:cubicBezTo>
                  <a:pt x="3690" y="21569"/>
                  <a:pt x="3907" y="21424"/>
                  <a:pt x="3961" y="21055"/>
                </a:cubicBezTo>
                <a:cubicBezTo>
                  <a:pt x="4013" y="20694"/>
                  <a:pt x="4020" y="20692"/>
                  <a:pt x="4252" y="20842"/>
                </a:cubicBezTo>
                <a:cubicBezTo>
                  <a:pt x="4530" y="21022"/>
                  <a:pt x="4777" y="20963"/>
                  <a:pt x="5013" y="20661"/>
                </a:cubicBezTo>
                <a:cubicBezTo>
                  <a:pt x="5216" y="20400"/>
                  <a:pt x="5254" y="20039"/>
                  <a:pt x="5098" y="19845"/>
                </a:cubicBezTo>
                <a:cubicBezTo>
                  <a:pt x="5055" y="19792"/>
                  <a:pt x="5036" y="19767"/>
                  <a:pt x="5024" y="19771"/>
                </a:cubicBezTo>
                <a:close/>
                <a:moveTo>
                  <a:pt x="21314" y="20133"/>
                </a:moveTo>
                <a:lnTo>
                  <a:pt x="21296" y="20346"/>
                </a:lnTo>
                <a:cubicBezTo>
                  <a:pt x="21266" y="20669"/>
                  <a:pt x="20989" y="20999"/>
                  <a:pt x="20636" y="21129"/>
                </a:cubicBezTo>
                <a:cubicBezTo>
                  <a:pt x="19870" y="21412"/>
                  <a:pt x="18533" y="21316"/>
                  <a:pt x="17899" y="20930"/>
                </a:cubicBezTo>
                <a:lnTo>
                  <a:pt x="17608" y="20754"/>
                </a:lnTo>
                <a:lnTo>
                  <a:pt x="17429" y="20972"/>
                </a:lnTo>
                <a:cubicBezTo>
                  <a:pt x="17321" y="21101"/>
                  <a:pt x="17168" y="21208"/>
                  <a:pt x="17052" y="21231"/>
                </a:cubicBezTo>
                <a:lnTo>
                  <a:pt x="16859" y="21268"/>
                </a:lnTo>
                <a:lnTo>
                  <a:pt x="16970" y="21421"/>
                </a:lnTo>
                <a:cubicBezTo>
                  <a:pt x="17033" y="21504"/>
                  <a:pt x="17131" y="21570"/>
                  <a:pt x="17190" y="21570"/>
                </a:cubicBezTo>
                <a:cubicBezTo>
                  <a:pt x="17374" y="21570"/>
                  <a:pt x="17650" y="21393"/>
                  <a:pt x="17761" y="21204"/>
                </a:cubicBezTo>
                <a:lnTo>
                  <a:pt x="17865" y="21023"/>
                </a:lnTo>
                <a:lnTo>
                  <a:pt x="18059" y="21162"/>
                </a:lnTo>
                <a:cubicBezTo>
                  <a:pt x="18474" y="21466"/>
                  <a:pt x="18777" y="21533"/>
                  <a:pt x="19748" y="21533"/>
                </a:cubicBezTo>
                <a:cubicBezTo>
                  <a:pt x="20795" y="21532"/>
                  <a:pt x="21054" y="21471"/>
                  <a:pt x="21322" y="21139"/>
                </a:cubicBezTo>
                <a:cubicBezTo>
                  <a:pt x="21523" y="20888"/>
                  <a:pt x="21539" y="20736"/>
                  <a:pt x="21407" y="20378"/>
                </a:cubicBezTo>
                <a:lnTo>
                  <a:pt x="21314" y="20133"/>
                </a:lnTo>
                <a:close/>
                <a:moveTo>
                  <a:pt x="2071" y="20466"/>
                </a:moveTo>
                <a:cubicBezTo>
                  <a:pt x="2025" y="20474"/>
                  <a:pt x="1958" y="20502"/>
                  <a:pt x="1851" y="20559"/>
                </a:cubicBezTo>
                <a:cubicBezTo>
                  <a:pt x="1706" y="20637"/>
                  <a:pt x="1476" y="20726"/>
                  <a:pt x="1343" y="20754"/>
                </a:cubicBezTo>
                <a:lnTo>
                  <a:pt x="1105" y="20805"/>
                </a:lnTo>
                <a:lnTo>
                  <a:pt x="1224" y="20953"/>
                </a:lnTo>
                <a:cubicBezTo>
                  <a:pt x="1366" y="21129"/>
                  <a:pt x="1486" y="21131"/>
                  <a:pt x="1884" y="20976"/>
                </a:cubicBezTo>
                <a:cubicBezTo>
                  <a:pt x="2186" y="20859"/>
                  <a:pt x="2269" y="20717"/>
                  <a:pt x="2160" y="20508"/>
                </a:cubicBezTo>
                <a:cubicBezTo>
                  <a:pt x="2141" y="20472"/>
                  <a:pt x="2117" y="20459"/>
                  <a:pt x="2071" y="2046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0" name="pasted-image.jpg"/>
          <p:cNvPicPr>
            <a:picLocks noChangeAspect="1"/>
          </p:cNvPicPr>
          <p:nvPr/>
        </p:nvPicPr>
        <p:blipFill>
          <a:blip r:embed="rId25">
            <a:alphaModFix amt="60000"/>
            <a:extLst/>
          </a:blip>
          <a:srcRect l="10576" t="26317" r="2600" b="28545"/>
          <a:stretch>
            <a:fillRect/>
          </a:stretch>
        </p:blipFill>
        <p:spPr>
          <a:xfrm>
            <a:off x="11432729" y="10605482"/>
            <a:ext cx="2404123" cy="892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02" extrusionOk="0">
                <a:moveTo>
                  <a:pt x="17643" y="5"/>
                </a:moveTo>
                <a:cubicBezTo>
                  <a:pt x="17489" y="41"/>
                  <a:pt x="17306" y="291"/>
                  <a:pt x="17125" y="732"/>
                </a:cubicBezTo>
                <a:cubicBezTo>
                  <a:pt x="16969" y="1111"/>
                  <a:pt x="16841" y="1572"/>
                  <a:pt x="16841" y="1764"/>
                </a:cubicBezTo>
                <a:cubicBezTo>
                  <a:pt x="16841" y="1956"/>
                  <a:pt x="16796" y="2187"/>
                  <a:pt x="16742" y="2270"/>
                </a:cubicBezTo>
                <a:cubicBezTo>
                  <a:pt x="16687" y="2354"/>
                  <a:pt x="16490" y="3031"/>
                  <a:pt x="16301" y="3781"/>
                </a:cubicBezTo>
                <a:cubicBezTo>
                  <a:pt x="16112" y="4530"/>
                  <a:pt x="15757" y="5758"/>
                  <a:pt x="15513" y="6505"/>
                </a:cubicBezTo>
                <a:cubicBezTo>
                  <a:pt x="15212" y="7429"/>
                  <a:pt x="15073" y="8020"/>
                  <a:pt x="15073" y="8359"/>
                </a:cubicBezTo>
                <a:cubicBezTo>
                  <a:pt x="15073" y="8700"/>
                  <a:pt x="14990" y="9044"/>
                  <a:pt x="14810" y="9449"/>
                </a:cubicBezTo>
                <a:cubicBezTo>
                  <a:pt x="14474" y="10210"/>
                  <a:pt x="13870" y="11901"/>
                  <a:pt x="13870" y="12087"/>
                </a:cubicBezTo>
                <a:cubicBezTo>
                  <a:pt x="13869" y="12464"/>
                  <a:pt x="14537" y="11890"/>
                  <a:pt x="14860" y="11236"/>
                </a:cubicBezTo>
                <a:cubicBezTo>
                  <a:pt x="15346" y="10255"/>
                  <a:pt x="16503" y="6942"/>
                  <a:pt x="17040" y="4995"/>
                </a:cubicBezTo>
                <a:cubicBezTo>
                  <a:pt x="17372" y="3789"/>
                  <a:pt x="17712" y="2606"/>
                  <a:pt x="17799" y="2366"/>
                </a:cubicBezTo>
                <a:cubicBezTo>
                  <a:pt x="18000" y="1815"/>
                  <a:pt x="18066" y="1158"/>
                  <a:pt x="17977" y="531"/>
                </a:cubicBezTo>
                <a:cubicBezTo>
                  <a:pt x="17923" y="145"/>
                  <a:pt x="17797" y="-31"/>
                  <a:pt x="17643" y="5"/>
                </a:cubicBezTo>
                <a:close/>
                <a:moveTo>
                  <a:pt x="5115" y="177"/>
                </a:moveTo>
                <a:cubicBezTo>
                  <a:pt x="4868" y="281"/>
                  <a:pt x="4814" y="522"/>
                  <a:pt x="4530" y="2710"/>
                </a:cubicBezTo>
                <a:cubicBezTo>
                  <a:pt x="4343" y="4151"/>
                  <a:pt x="4147" y="4708"/>
                  <a:pt x="3731" y="4995"/>
                </a:cubicBezTo>
                <a:cubicBezTo>
                  <a:pt x="3171" y="5381"/>
                  <a:pt x="2936" y="5702"/>
                  <a:pt x="2936" y="6065"/>
                </a:cubicBezTo>
                <a:cubicBezTo>
                  <a:pt x="2936" y="6327"/>
                  <a:pt x="3016" y="6457"/>
                  <a:pt x="3255" y="6581"/>
                </a:cubicBezTo>
                <a:cubicBezTo>
                  <a:pt x="3430" y="6673"/>
                  <a:pt x="3594" y="6799"/>
                  <a:pt x="3621" y="6868"/>
                </a:cubicBezTo>
                <a:cubicBezTo>
                  <a:pt x="3705" y="7082"/>
                  <a:pt x="4237" y="6964"/>
                  <a:pt x="4352" y="6706"/>
                </a:cubicBezTo>
                <a:cubicBezTo>
                  <a:pt x="4412" y="6571"/>
                  <a:pt x="4481" y="6516"/>
                  <a:pt x="4505" y="6581"/>
                </a:cubicBezTo>
                <a:cubicBezTo>
                  <a:pt x="4529" y="6646"/>
                  <a:pt x="4648" y="6461"/>
                  <a:pt x="4771" y="6170"/>
                </a:cubicBezTo>
                <a:cubicBezTo>
                  <a:pt x="4907" y="5850"/>
                  <a:pt x="5156" y="5545"/>
                  <a:pt x="5403" y="5396"/>
                </a:cubicBezTo>
                <a:cubicBezTo>
                  <a:pt x="5833" y="5137"/>
                  <a:pt x="5914" y="4910"/>
                  <a:pt x="5843" y="4154"/>
                </a:cubicBezTo>
                <a:cubicBezTo>
                  <a:pt x="5813" y="3831"/>
                  <a:pt x="5744" y="3670"/>
                  <a:pt x="5612" y="3628"/>
                </a:cubicBezTo>
                <a:cubicBezTo>
                  <a:pt x="5355" y="3546"/>
                  <a:pt x="5339" y="3240"/>
                  <a:pt x="5552" y="2557"/>
                </a:cubicBezTo>
                <a:cubicBezTo>
                  <a:pt x="5785" y="1812"/>
                  <a:pt x="5781" y="1183"/>
                  <a:pt x="5538" y="569"/>
                </a:cubicBezTo>
                <a:cubicBezTo>
                  <a:pt x="5387" y="188"/>
                  <a:pt x="5290" y="104"/>
                  <a:pt x="5115" y="177"/>
                </a:cubicBezTo>
                <a:close/>
                <a:moveTo>
                  <a:pt x="12467" y="254"/>
                </a:moveTo>
                <a:cubicBezTo>
                  <a:pt x="12380" y="233"/>
                  <a:pt x="12292" y="347"/>
                  <a:pt x="12205" y="607"/>
                </a:cubicBezTo>
                <a:cubicBezTo>
                  <a:pt x="12134" y="817"/>
                  <a:pt x="12049" y="990"/>
                  <a:pt x="12013" y="990"/>
                </a:cubicBezTo>
                <a:cubicBezTo>
                  <a:pt x="11978" y="990"/>
                  <a:pt x="11846" y="1206"/>
                  <a:pt x="11718" y="1468"/>
                </a:cubicBezTo>
                <a:cubicBezTo>
                  <a:pt x="11589" y="1734"/>
                  <a:pt x="11391" y="1945"/>
                  <a:pt x="11271" y="1945"/>
                </a:cubicBezTo>
                <a:cubicBezTo>
                  <a:pt x="11153" y="1945"/>
                  <a:pt x="11016" y="2071"/>
                  <a:pt x="10969" y="2223"/>
                </a:cubicBezTo>
                <a:cubicBezTo>
                  <a:pt x="10912" y="2407"/>
                  <a:pt x="10775" y="2485"/>
                  <a:pt x="10554" y="2452"/>
                </a:cubicBezTo>
                <a:cubicBezTo>
                  <a:pt x="10372" y="2425"/>
                  <a:pt x="10192" y="2462"/>
                  <a:pt x="10153" y="2538"/>
                </a:cubicBezTo>
                <a:cubicBezTo>
                  <a:pt x="10037" y="2764"/>
                  <a:pt x="9678" y="2485"/>
                  <a:pt x="9645" y="2146"/>
                </a:cubicBezTo>
                <a:cubicBezTo>
                  <a:pt x="9617" y="1857"/>
                  <a:pt x="9573" y="1859"/>
                  <a:pt x="9056" y="2137"/>
                </a:cubicBezTo>
                <a:cubicBezTo>
                  <a:pt x="8393" y="2493"/>
                  <a:pt x="8136" y="3004"/>
                  <a:pt x="8136" y="3972"/>
                </a:cubicBezTo>
                <a:cubicBezTo>
                  <a:pt x="8136" y="4508"/>
                  <a:pt x="8182" y="4665"/>
                  <a:pt x="8445" y="5081"/>
                </a:cubicBezTo>
                <a:cubicBezTo>
                  <a:pt x="8822" y="5675"/>
                  <a:pt x="8896" y="5674"/>
                  <a:pt x="9510" y="5090"/>
                </a:cubicBezTo>
                <a:cubicBezTo>
                  <a:pt x="10396" y="4249"/>
                  <a:pt x="10252" y="4946"/>
                  <a:pt x="9113" y="7021"/>
                </a:cubicBezTo>
                <a:cubicBezTo>
                  <a:pt x="8369" y="8377"/>
                  <a:pt x="8257" y="8715"/>
                  <a:pt x="8293" y="9506"/>
                </a:cubicBezTo>
                <a:cubicBezTo>
                  <a:pt x="8345" y="10693"/>
                  <a:pt x="8791" y="10551"/>
                  <a:pt x="9166" y="9229"/>
                </a:cubicBezTo>
                <a:cubicBezTo>
                  <a:pt x="9307" y="8732"/>
                  <a:pt x="9458" y="8331"/>
                  <a:pt x="9503" y="8331"/>
                </a:cubicBezTo>
                <a:cubicBezTo>
                  <a:pt x="9596" y="8331"/>
                  <a:pt x="9604" y="9544"/>
                  <a:pt x="9517" y="10854"/>
                </a:cubicBezTo>
                <a:cubicBezTo>
                  <a:pt x="9481" y="11402"/>
                  <a:pt x="9486" y="11667"/>
                  <a:pt x="9539" y="11667"/>
                </a:cubicBezTo>
                <a:cubicBezTo>
                  <a:pt x="9581" y="11667"/>
                  <a:pt x="9649" y="11824"/>
                  <a:pt x="9688" y="12020"/>
                </a:cubicBezTo>
                <a:cubicBezTo>
                  <a:pt x="9748" y="12325"/>
                  <a:pt x="9697" y="12514"/>
                  <a:pt x="9329" y="13292"/>
                </a:cubicBezTo>
                <a:cubicBezTo>
                  <a:pt x="8940" y="14114"/>
                  <a:pt x="8889" y="14171"/>
                  <a:pt x="8811" y="13884"/>
                </a:cubicBezTo>
                <a:cubicBezTo>
                  <a:pt x="8689" y="13435"/>
                  <a:pt x="8668" y="13469"/>
                  <a:pt x="8463" y="14410"/>
                </a:cubicBezTo>
                <a:cubicBezTo>
                  <a:pt x="8363" y="14872"/>
                  <a:pt x="8168" y="15644"/>
                  <a:pt x="8030" y="16131"/>
                </a:cubicBezTo>
                <a:cubicBezTo>
                  <a:pt x="7892" y="16617"/>
                  <a:pt x="7802" y="17107"/>
                  <a:pt x="7828" y="17220"/>
                </a:cubicBezTo>
                <a:cubicBezTo>
                  <a:pt x="7858" y="17353"/>
                  <a:pt x="8032" y="17388"/>
                  <a:pt x="8321" y="17316"/>
                </a:cubicBezTo>
                <a:cubicBezTo>
                  <a:pt x="8567" y="17254"/>
                  <a:pt x="8787" y="17283"/>
                  <a:pt x="8807" y="17373"/>
                </a:cubicBezTo>
                <a:cubicBezTo>
                  <a:pt x="8828" y="17464"/>
                  <a:pt x="8734" y="17890"/>
                  <a:pt x="8598" y="18329"/>
                </a:cubicBezTo>
                <a:cubicBezTo>
                  <a:pt x="8303" y="19279"/>
                  <a:pt x="8277" y="19998"/>
                  <a:pt x="8523" y="20480"/>
                </a:cubicBezTo>
                <a:cubicBezTo>
                  <a:pt x="8782" y="20986"/>
                  <a:pt x="9003" y="20661"/>
                  <a:pt x="9187" y="19505"/>
                </a:cubicBezTo>
                <a:cubicBezTo>
                  <a:pt x="9271" y="18979"/>
                  <a:pt x="9340" y="18369"/>
                  <a:pt x="9340" y="18147"/>
                </a:cubicBezTo>
                <a:cubicBezTo>
                  <a:pt x="9340" y="17573"/>
                  <a:pt x="9545" y="16575"/>
                  <a:pt x="9645" y="16666"/>
                </a:cubicBezTo>
                <a:cubicBezTo>
                  <a:pt x="9729" y="16742"/>
                  <a:pt x="9747" y="17121"/>
                  <a:pt x="9759" y="19094"/>
                </a:cubicBezTo>
                <a:cubicBezTo>
                  <a:pt x="9765" y="20105"/>
                  <a:pt x="9778" y="20172"/>
                  <a:pt x="10100" y="20872"/>
                </a:cubicBezTo>
                <a:cubicBezTo>
                  <a:pt x="10361" y="21441"/>
                  <a:pt x="10470" y="21569"/>
                  <a:pt x="10611" y="21474"/>
                </a:cubicBezTo>
                <a:cubicBezTo>
                  <a:pt x="11013" y="21202"/>
                  <a:pt x="11057" y="20730"/>
                  <a:pt x="10792" y="19572"/>
                </a:cubicBezTo>
                <a:cubicBezTo>
                  <a:pt x="10606" y="18757"/>
                  <a:pt x="10567" y="17961"/>
                  <a:pt x="10685" y="17364"/>
                </a:cubicBezTo>
                <a:cubicBezTo>
                  <a:pt x="10783" y="16870"/>
                  <a:pt x="10830" y="16890"/>
                  <a:pt x="11417" y="17660"/>
                </a:cubicBezTo>
                <a:cubicBezTo>
                  <a:pt x="11991" y="18414"/>
                  <a:pt x="13183" y="19381"/>
                  <a:pt x="13341" y="19218"/>
                </a:cubicBezTo>
                <a:cubicBezTo>
                  <a:pt x="13546" y="19006"/>
                  <a:pt x="13467" y="17830"/>
                  <a:pt x="13195" y="17019"/>
                </a:cubicBezTo>
                <a:lnTo>
                  <a:pt x="12947" y="16274"/>
                </a:lnTo>
                <a:lnTo>
                  <a:pt x="12137" y="16207"/>
                </a:lnTo>
                <a:cubicBezTo>
                  <a:pt x="11692" y="16169"/>
                  <a:pt x="11294" y="16049"/>
                  <a:pt x="11253" y="15939"/>
                </a:cubicBezTo>
                <a:cubicBezTo>
                  <a:pt x="11201" y="15800"/>
                  <a:pt x="11313" y="15500"/>
                  <a:pt x="11623" y="14945"/>
                </a:cubicBezTo>
                <a:cubicBezTo>
                  <a:pt x="11866" y="14509"/>
                  <a:pt x="12200" y="13812"/>
                  <a:pt x="12368" y="13397"/>
                </a:cubicBezTo>
                <a:cubicBezTo>
                  <a:pt x="12654" y="12689"/>
                  <a:pt x="12669" y="12596"/>
                  <a:pt x="12624" y="11915"/>
                </a:cubicBezTo>
                <a:cubicBezTo>
                  <a:pt x="12556" y="10911"/>
                  <a:pt x="12555" y="10902"/>
                  <a:pt x="12205" y="10902"/>
                </a:cubicBezTo>
                <a:cubicBezTo>
                  <a:pt x="11927" y="10902"/>
                  <a:pt x="11844" y="11020"/>
                  <a:pt x="11456" y="11953"/>
                </a:cubicBezTo>
                <a:cubicBezTo>
                  <a:pt x="11216" y="12530"/>
                  <a:pt x="10994" y="12995"/>
                  <a:pt x="10962" y="12995"/>
                </a:cubicBezTo>
                <a:cubicBezTo>
                  <a:pt x="10867" y="12995"/>
                  <a:pt x="10818" y="12655"/>
                  <a:pt x="10895" y="12527"/>
                </a:cubicBezTo>
                <a:cubicBezTo>
                  <a:pt x="11026" y="12309"/>
                  <a:pt x="10972" y="11851"/>
                  <a:pt x="10792" y="11667"/>
                </a:cubicBezTo>
                <a:cubicBezTo>
                  <a:pt x="10695" y="11567"/>
                  <a:pt x="10614" y="11455"/>
                  <a:pt x="10614" y="11418"/>
                </a:cubicBezTo>
                <a:cubicBezTo>
                  <a:pt x="10614" y="11381"/>
                  <a:pt x="10763" y="11089"/>
                  <a:pt x="10948" y="10768"/>
                </a:cubicBezTo>
                <a:cubicBezTo>
                  <a:pt x="11415" y="9958"/>
                  <a:pt x="11928" y="9523"/>
                  <a:pt x="12375" y="9554"/>
                </a:cubicBezTo>
                <a:cubicBezTo>
                  <a:pt x="12874" y="9589"/>
                  <a:pt x="13019" y="9444"/>
                  <a:pt x="13018" y="8933"/>
                </a:cubicBezTo>
                <a:cubicBezTo>
                  <a:pt x="13016" y="8244"/>
                  <a:pt x="12912" y="8005"/>
                  <a:pt x="12567" y="7901"/>
                </a:cubicBezTo>
                <a:cubicBezTo>
                  <a:pt x="12161" y="7777"/>
                  <a:pt x="12100" y="7549"/>
                  <a:pt x="12333" y="7021"/>
                </a:cubicBezTo>
                <a:cubicBezTo>
                  <a:pt x="12709" y="6169"/>
                  <a:pt x="12575" y="5186"/>
                  <a:pt x="12084" y="5186"/>
                </a:cubicBezTo>
                <a:cubicBezTo>
                  <a:pt x="11839" y="5186"/>
                  <a:pt x="11368" y="6291"/>
                  <a:pt x="11172" y="7327"/>
                </a:cubicBezTo>
                <a:cubicBezTo>
                  <a:pt x="11042" y="8009"/>
                  <a:pt x="11039" y="8107"/>
                  <a:pt x="11140" y="8522"/>
                </a:cubicBezTo>
                <a:cubicBezTo>
                  <a:pt x="11247" y="8962"/>
                  <a:pt x="11240" y="8999"/>
                  <a:pt x="10852" y="9850"/>
                </a:cubicBezTo>
                <a:cubicBezTo>
                  <a:pt x="10633" y="10331"/>
                  <a:pt x="10416" y="10692"/>
                  <a:pt x="10373" y="10653"/>
                </a:cubicBezTo>
                <a:cubicBezTo>
                  <a:pt x="10246" y="10541"/>
                  <a:pt x="10239" y="9020"/>
                  <a:pt x="10362" y="8512"/>
                </a:cubicBezTo>
                <a:cubicBezTo>
                  <a:pt x="10434" y="8218"/>
                  <a:pt x="10446" y="8018"/>
                  <a:pt x="10398" y="7939"/>
                </a:cubicBezTo>
                <a:cubicBezTo>
                  <a:pt x="10357" y="7872"/>
                  <a:pt x="10334" y="7673"/>
                  <a:pt x="10345" y="7499"/>
                </a:cubicBezTo>
                <a:cubicBezTo>
                  <a:pt x="10355" y="7325"/>
                  <a:pt x="10343" y="7096"/>
                  <a:pt x="10316" y="6983"/>
                </a:cubicBezTo>
                <a:cubicBezTo>
                  <a:pt x="10256" y="6724"/>
                  <a:pt x="10604" y="5377"/>
                  <a:pt x="10732" y="5377"/>
                </a:cubicBezTo>
                <a:cubicBezTo>
                  <a:pt x="10784" y="5377"/>
                  <a:pt x="10896" y="5183"/>
                  <a:pt x="10984" y="4947"/>
                </a:cubicBezTo>
                <a:cubicBezTo>
                  <a:pt x="11071" y="4711"/>
                  <a:pt x="11336" y="4333"/>
                  <a:pt x="11569" y="4106"/>
                </a:cubicBezTo>
                <a:cubicBezTo>
                  <a:pt x="12713" y="2993"/>
                  <a:pt x="12883" y="2783"/>
                  <a:pt x="12922" y="2452"/>
                </a:cubicBezTo>
                <a:cubicBezTo>
                  <a:pt x="12979" y="1970"/>
                  <a:pt x="12909" y="1340"/>
                  <a:pt x="12734" y="741"/>
                </a:cubicBezTo>
                <a:cubicBezTo>
                  <a:pt x="12645" y="439"/>
                  <a:pt x="12555" y="275"/>
                  <a:pt x="12467" y="254"/>
                </a:cubicBezTo>
                <a:close/>
                <a:moveTo>
                  <a:pt x="1835" y="2672"/>
                </a:moveTo>
                <a:lnTo>
                  <a:pt x="1303" y="4067"/>
                </a:lnTo>
                <a:cubicBezTo>
                  <a:pt x="793" y="5398"/>
                  <a:pt x="770" y="5493"/>
                  <a:pt x="813" y="6132"/>
                </a:cubicBezTo>
                <a:cubicBezTo>
                  <a:pt x="837" y="6501"/>
                  <a:pt x="911" y="6920"/>
                  <a:pt x="976" y="7059"/>
                </a:cubicBezTo>
                <a:cubicBezTo>
                  <a:pt x="1055" y="7227"/>
                  <a:pt x="1201" y="7275"/>
                  <a:pt x="1406" y="7203"/>
                </a:cubicBezTo>
                <a:cubicBezTo>
                  <a:pt x="1654" y="7115"/>
                  <a:pt x="1798" y="6884"/>
                  <a:pt x="2148" y="6017"/>
                </a:cubicBezTo>
                <a:cubicBezTo>
                  <a:pt x="2387" y="5425"/>
                  <a:pt x="2608" y="4811"/>
                  <a:pt x="2641" y="4660"/>
                </a:cubicBezTo>
                <a:cubicBezTo>
                  <a:pt x="2704" y="4374"/>
                  <a:pt x="2725" y="3126"/>
                  <a:pt x="2670" y="2978"/>
                </a:cubicBezTo>
                <a:cubicBezTo>
                  <a:pt x="2652" y="2931"/>
                  <a:pt x="2457" y="2847"/>
                  <a:pt x="2236" y="2787"/>
                </a:cubicBezTo>
                <a:lnTo>
                  <a:pt x="1835" y="2672"/>
                </a:lnTo>
                <a:close/>
                <a:moveTo>
                  <a:pt x="18048" y="3293"/>
                </a:moveTo>
                <a:cubicBezTo>
                  <a:pt x="17950" y="3323"/>
                  <a:pt x="17867" y="3460"/>
                  <a:pt x="17824" y="3714"/>
                </a:cubicBezTo>
                <a:cubicBezTo>
                  <a:pt x="17760" y="4092"/>
                  <a:pt x="17800" y="4355"/>
                  <a:pt x="18108" y="5578"/>
                </a:cubicBezTo>
                <a:cubicBezTo>
                  <a:pt x="18787" y="8269"/>
                  <a:pt x="18995" y="8889"/>
                  <a:pt x="19553" y="9898"/>
                </a:cubicBezTo>
                <a:cubicBezTo>
                  <a:pt x="20266" y="11188"/>
                  <a:pt x="20490" y="11200"/>
                  <a:pt x="21204" y="9984"/>
                </a:cubicBezTo>
                <a:cubicBezTo>
                  <a:pt x="21522" y="9443"/>
                  <a:pt x="21600" y="9000"/>
                  <a:pt x="21378" y="9000"/>
                </a:cubicBezTo>
                <a:cubicBezTo>
                  <a:pt x="21243" y="9000"/>
                  <a:pt x="20727" y="8497"/>
                  <a:pt x="20178" y="7834"/>
                </a:cubicBezTo>
                <a:cubicBezTo>
                  <a:pt x="19717" y="7276"/>
                  <a:pt x="19150" y="6041"/>
                  <a:pt x="18815" y="4870"/>
                </a:cubicBezTo>
                <a:cubicBezTo>
                  <a:pt x="18650" y="4295"/>
                  <a:pt x="18451" y="3702"/>
                  <a:pt x="18371" y="3551"/>
                </a:cubicBezTo>
                <a:cubicBezTo>
                  <a:pt x="18261" y="3344"/>
                  <a:pt x="18146" y="3264"/>
                  <a:pt x="18048" y="3293"/>
                </a:cubicBezTo>
                <a:close/>
                <a:moveTo>
                  <a:pt x="6113" y="6983"/>
                </a:moveTo>
                <a:cubicBezTo>
                  <a:pt x="5946" y="6893"/>
                  <a:pt x="5850" y="6981"/>
                  <a:pt x="5676" y="7375"/>
                </a:cubicBezTo>
                <a:cubicBezTo>
                  <a:pt x="5398" y="8005"/>
                  <a:pt x="5109" y="8228"/>
                  <a:pt x="4757" y="8101"/>
                </a:cubicBezTo>
                <a:cubicBezTo>
                  <a:pt x="4534" y="8021"/>
                  <a:pt x="4445" y="8090"/>
                  <a:pt x="4267" y="8493"/>
                </a:cubicBezTo>
                <a:cubicBezTo>
                  <a:pt x="4147" y="8765"/>
                  <a:pt x="3840" y="9243"/>
                  <a:pt x="3582" y="9554"/>
                </a:cubicBezTo>
                <a:cubicBezTo>
                  <a:pt x="3233" y="9976"/>
                  <a:pt x="3113" y="10219"/>
                  <a:pt x="3113" y="10500"/>
                </a:cubicBezTo>
                <a:cubicBezTo>
                  <a:pt x="3113" y="10708"/>
                  <a:pt x="3145" y="10933"/>
                  <a:pt x="3184" y="10998"/>
                </a:cubicBezTo>
                <a:cubicBezTo>
                  <a:pt x="3223" y="11062"/>
                  <a:pt x="3255" y="11263"/>
                  <a:pt x="3255" y="11447"/>
                </a:cubicBezTo>
                <a:cubicBezTo>
                  <a:pt x="3255" y="11631"/>
                  <a:pt x="3349" y="12029"/>
                  <a:pt x="3465" y="12326"/>
                </a:cubicBezTo>
                <a:cubicBezTo>
                  <a:pt x="3712" y="12965"/>
                  <a:pt x="3686" y="13186"/>
                  <a:pt x="3365" y="13186"/>
                </a:cubicBezTo>
                <a:cubicBezTo>
                  <a:pt x="3097" y="13186"/>
                  <a:pt x="3007" y="12966"/>
                  <a:pt x="2939" y="12116"/>
                </a:cubicBezTo>
                <a:cubicBezTo>
                  <a:pt x="2863" y="11156"/>
                  <a:pt x="2474" y="11083"/>
                  <a:pt x="2474" y="12030"/>
                </a:cubicBezTo>
                <a:cubicBezTo>
                  <a:pt x="2474" y="12600"/>
                  <a:pt x="2763" y="14218"/>
                  <a:pt x="2964" y="14773"/>
                </a:cubicBezTo>
                <a:cubicBezTo>
                  <a:pt x="3165" y="15328"/>
                  <a:pt x="3697" y="15240"/>
                  <a:pt x="4303" y="14553"/>
                </a:cubicBezTo>
                <a:cubicBezTo>
                  <a:pt x="4910" y="13864"/>
                  <a:pt x="5353" y="13695"/>
                  <a:pt x="5325" y="14161"/>
                </a:cubicBezTo>
                <a:cubicBezTo>
                  <a:pt x="5299" y="14589"/>
                  <a:pt x="5546" y="15136"/>
                  <a:pt x="5932" y="15509"/>
                </a:cubicBezTo>
                <a:cubicBezTo>
                  <a:pt x="6376" y="15938"/>
                  <a:pt x="6605" y="15928"/>
                  <a:pt x="6756" y="15481"/>
                </a:cubicBezTo>
                <a:cubicBezTo>
                  <a:pt x="6921" y="14987"/>
                  <a:pt x="6858" y="14388"/>
                  <a:pt x="6564" y="13626"/>
                </a:cubicBezTo>
                <a:cubicBezTo>
                  <a:pt x="6331" y="13023"/>
                  <a:pt x="6332" y="13020"/>
                  <a:pt x="5978" y="13272"/>
                </a:cubicBezTo>
                <a:cubicBezTo>
                  <a:pt x="5784" y="13412"/>
                  <a:pt x="5579" y="13560"/>
                  <a:pt x="5520" y="13597"/>
                </a:cubicBezTo>
                <a:cubicBezTo>
                  <a:pt x="5442" y="13647"/>
                  <a:pt x="5407" y="13464"/>
                  <a:pt x="5392" y="12900"/>
                </a:cubicBezTo>
                <a:cubicBezTo>
                  <a:pt x="5374" y="12184"/>
                  <a:pt x="5410" y="12042"/>
                  <a:pt x="5950" y="10472"/>
                </a:cubicBezTo>
                <a:cubicBezTo>
                  <a:pt x="6480" y="8929"/>
                  <a:pt x="6519" y="8745"/>
                  <a:pt x="6479" y="8178"/>
                </a:cubicBezTo>
                <a:cubicBezTo>
                  <a:pt x="6417" y="7314"/>
                  <a:pt x="6357" y="7114"/>
                  <a:pt x="6113" y="6983"/>
                </a:cubicBezTo>
                <a:close/>
                <a:moveTo>
                  <a:pt x="3749" y="7757"/>
                </a:moveTo>
                <a:cubicBezTo>
                  <a:pt x="3749" y="7652"/>
                  <a:pt x="3715" y="7696"/>
                  <a:pt x="3678" y="7853"/>
                </a:cubicBezTo>
                <a:cubicBezTo>
                  <a:pt x="3640" y="8010"/>
                  <a:pt x="3610" y="8226"/>
                  <a:pt x="3610" y="8331"/>
                </a:cubicBezTo>
                <a:cubicBezTo>
                  <a:pt x="3610" y="8435"/>
                  <a:pt x="3640" y="8392"/>
                  <a:pt x="3678" y="8235"/>
                </a:cubicBezTo>
                <a:cubicBezTo>
                  <a:pt x="3715" y="8078"/>
                  <a:pt x="3749" y="7862"/>
                  <a:pt x="3749" y="7757"/>
                </a:cubicBezTo>
                <a:close/>
                <a:moveTo>
                  <a:pt x="18115" y="7757"/>
                </a:moveTo>
                <a:cubicBezTo>
                  <a:pt x="18015" y="7671"/>
                  <a:pt x="17088" y="8295"/>
                  <a:pt x="16592" y="8780"/>
                </a:cubicBezTo>
                <a:cubicBezTo>
                  <a:pt x="16476" y="8894"/>
                  <a:pt x="16298" y="9031"/>
                  <a:pt x="16195" y="9086"/>
                </a:cubicBezTo>
                <a:cubicBezTo>
                  <a:pt x="16092" y="9140"/>
                  <a:pt x="15985" y="9322"/>
                  <a:pt x="15961" y="9497"/>
                </a:cubicBezTo>
                <a:cubicBezTo>
                  <a:pt x="15907" y="9876"/>
                  <a:pt x="16161" y="10963"/>
                  <a:pt x="16525" y="11915"/>
                </a:cubicBezTo>
                <a:cubicBezTo>
                  <a:pt x="16938" y="12996"/>
                  <a:pt x="16865" y="13251"/>
                  <a:pt x="16010" y="13683"/>
                </a:cubicBezTo>
                <a:cubicBezTo>
                  <a:pt x="15696" y="13842"/>
                  <a:pt x="15932" y="15089"/>
                  <a:pt x="16277" y="15089"/>
                </a:cubicBezTo>
                <a:cubicBezTo>
                  <a:pt x="16338" y="15089"/>
                  <a:pt x="16449" y="15226"/>
                  <a:pt x="16525" y="15385"/>
                </a:cubicBezTo>
                <a:cubicBezTo>
                  <a:pt x="16657" y="15663"/>
                  <a:pt x="16651" y="15695"/>
                  <a:pt x="16344" y="16436"/>
                </a:cubicBezTo>
                <a:cubicBezTo>
                  <a:pt x="16169" y="16859"/>
                  <a:pt x="16076" y="17185"/>
                  <a:pt x="16135" y="17153"/>
                </a:cubicBezTo>
                <a:cubicBezTo>
                  <a:pt x="16201" y="17118"/>
                  <a:pt x="16241" y="17241"/>
                  <a:pt x="16241" y="17478"/>
                </a:cubicBezTo>
                <a:cubicBezTo>
                  <a:pt x="16241" y="17793"/>
                  <a:pt x="16191" y="17858"/>
                  <a:pt x="15957" y="17870"/>
                </a:cubicBezTo>
                <a:cubicBezTo>
                  <a:pt x="15288" y="17905"/>
                  <a:pt x="15064" y="18778"/>
                  <a:pt x="15549" y="19466"/>
                </a:cubicBezTo>
                <a:cubicBezTo>
                  <a:pt x="15879" y="19936"/>
                  <a:pt x="16316" y="19961"/>
                  <a:pt x="16674" y="19533"/>
                </a:cubicBezTo>
                <a:cubicBezTo>
                  <a:pt x="16946" y="19209"/>
                  <a:pt x="17208" y="19183"/>
                  <a:pt x="19070" y="19342"/>
                </a:cubicBezTo>
                <a:cubicBezTo>
                  <a:pt x="19495" y="19379"/>
                  <a:pt x="19493" y="19384"/>
                  <a:pt x="19514" y="18807"/>
                </a:cubicBezTo>
                <a:cubicBezTo>
                  <a:pt x="19548" y="17876"/>
                  <a:pt x="19275" y="17323"/>
                  <a:pt x="18730" y="17230"/>
                </a:cubicBezTo>
                <a:cubicBezTo>
                  <a:pt x="18486" y="17188"/>
                  <a:pt x="18166" y="17236"/>
                  <a:pt x="18020" y="17344"/>
                </a:cubicBezTo>
                <a:cubicBezTo>
                  <a:pt x="17768" y="17531"/>
                  <a:pt x="17749" y="17521"/>
                  <a:pt x="17682" y="17048"/>
                </a:cubicBezTo>
                <a:cubicBezTo>
                  <a:pt x="17554" y="16138"/>
                  <a:pt x="17630" y="15627"/>
                  <a:pt x="17973" y="15089"/>
                </a:cubicBezTo>
                <a:cubicBezTo>
                  <a:pt x="18579" y="14141"/>
                  <a:pt x="18604" y="12892"/>
                  <a:pt x="18030" y="12403"/>
                </a:cubicBezTo>
                <a:cubicBezTo>
                  <a:pt x="17777" y="12187"/>
                  <a:pt x="17725" y="12061"/>
                  <a:pt x="17725" y="11667"/>
                </a:cubicBezTo>
                <a:cubicBezTo>
                  <a:pt x="17725" y="11318"/>
                  <a:pt x="17787" y="11105"/>
                  <a:pt x="17959" y="10873"/>
                </a:cubicBezTo>
                <a:cubicBezTo>
                  <a:pt x="18307" y="10406"/>
                  <a:pt x="18470" y="9942"/>
                  <a:pt x="18470" y="9420"/>
                </a:cubicBezTo>
                <a:cubicBezTo>
                  <a:pt x="18470" y="8848"/>
                  <a:pt x="18263" y="7883"/>
                  <a:pt x="18115" y="7757"/>
                </a:cubicBezTo>
                <a:close/>
                <a:moveTo>
                  <a:pt x="1889" y="8331"/>
                </a:moveTo>
                <a:cubicBezTo>
                  <a:pt x="1746" y="8345"/>
                  <a:pt x="1686" y="8548"/>
                  <a:pt x="1466" y="9325"/>
                </a:cubicBezTo>
                <a:cubicBezTo>
                  <a:pt x="1302" y="9904"/>
                  <a:pt x="1136" y="10519"/>
                  <a:pt x="1097" y="10692"/>
                </a:cubicBezTo>
                <a:cubicBezTo>
                  <a:pt x="1014" y="11061"/>
                  <a:pt x="638" y="12209"/>
                  <a:pt x="263" y="13253"/>
                </a:cubicBezTo>
                <a:cubicBezTo>
                  <a:pt x="117" y="13660"/>
                  <a:pt x="0" y="14158"/>
                  <a:pt x="0" y="14353"/>
                </a:cubicBezTo>
                <a:cubicBezTo>
                  <a:pt x="0" y="14669"/>
                  <a:pt x="60" y="14695"/>
                  <a:pt x="568" y="14678"/>
                </a:cubicBezTo>
                <a:lnTo>
                  <a:pt x="1132" y="14658"/>
                </a:lnTo>
                <a:lnTo>
                  <a:pt x="1775" y="12747"/>
                </a:lnTo>
                <a:cubicBezTo>
                  <a:pt x="2520" y="10518"/>
                  <a:pt x="2646" y="9961"/>
                  <a:pt x="2581" y="9162"/>
                </a:cubicBezTo>
                <a:cubicBezTo>
                  <a:pt x="2530" y="8535"/>
                  <a:pt x="2506" y="8495"/>
                  <a:pt x="2066" y="8359"/>
                </a:cubicBezTo>
                <a:cubicBezTo>
                  <a:pt x="1992" y="8336"/>
                  <a:pt x="1936" y="8326"/>
                  <a:pt x="1889" y="8331"/>
                </a:cubicBezTo>
                <a:close/>
                <a:moveTo>
                  <a:pt x="4771" y="15136"/>
                </a:moveTo>
                <a:cubicBezTo>
                  <a:pt x="4753" y="15114"/>
                  <a:pt x="4717" y="15137"/>
                  <a:pt x="4654" y="15194"/>
                </a:cubicBezTo>
                <a:cubicBezTo>
                  <a:pt x="4566" y="15272"/>
                  <a:pt x="4342" y="15374"/>
                  <a:pt x="4157" y="15423"/>
                </a:cubicBezTo>
                <a:cubicBezTo>
                  <a:pt x="3843" y="15506"/>
                  <a:pt x="3820" y="15551"/>
                  <a:pt x="3820" y="16054"/>
                </a:cubicBezTo>
                <a:cubicBezTo>
                  <a:pt x="3820" y="16356"/>
                  <a:pt x="3902" y="16844"/>
                  <a:pt x="4004" y="17172"/>
                </a:cubicBezTo>
                <a:cubicBezTo>
                  <a:pt x="4152" y="17646"/>
                  <a:pt x="4242" y="17765"/>
                  <a:pt x="4469" y="17765"/>
                </a:cubicBezTo>
                <a:cubicBezTo>
                  <a:pt x="4697" y="17765"/>
                  <a:pt x="4949" y="17563"/>
                  <a:pt x="5076" y="17287"/>
                </a:cubicBezTo>
                <a:cubicBezTo>
                  <a:pt x="5114" y="17205"/>
                  <a:pt x="4881" y="15881"/>
                  <a:pt x="4807" y="15758"/>
                </a:cubicBezTo>
                <a:cubicBezTo>
                  <a:pt x="4764" y="15688"/>
                  <a:pt x="4748" y="15496"/>
                  <a:pt x="4771" y="15337"/>
                </a:cubicBezTo>
                <a:cubicBezTo>
                  <a:pt x="4787" y="15223"/>
                  <a:pt x="4789" y="15159"/>
                  <a:pt x="4771" y="15136"/>
                </a:cubicBezTo>
                <a:close/>
                <a:moveTo>
                  <a:pt x="1228" y="15347"/>
                </a:moveTo>
                <a:lnTo>
                  <a:pt x="1147" y="17459"/>
                </a:lnTo>
                <a:lnTo>
                  <a:pt x="1065" y="19572"/>
                </a:lnTo>
                <a:lnTo>
                  <a:pt x="1250" y="20011"/>
                </a:lnTo>
                <a:cubicBezTo>
                  <a:pt x="1531" y="20689"/>
                  <a:pt x="1781" y="20518"/>
                  <a:pt x="1896" y="19572"/>
                </a:cubicBezTo>
                <a:cubicBezTo>
                  <a:pt x="2033" y="18439"/>
                  <a:pt x="2085" y="18415"/>
                  <a:pt x="2293" y="19371"/>
                </a:cubicBezTo>
                <a:cubicBezTo>
                  <a:pt x="2432" y="20009"/>
                  <a:pt x="2524" y="20241"/>
                  <a:pt x="2645" y="20241"/>
                </a:cubicBezTo>
                <a:cubicBezTo>
                  <a:pt x="2780" y="20241"/>
                  <a:pt x="2818" y="20111"/>
                  <a:pt x="2854" y="19524"/>
                </a:cubicBezTo>
                <a:cubicBezTo>
                  <a:pt x="2921" y="18443"/>
                  <a:pt x="2909" y="16079"/>
                  <a:pt x="2836" y="15958"/>
                </a:cubicBezTo>
                <a:cubicBezTo>
                  <a:pt x="2801" y="15900"/>
                  <a:pt x="2626" y="16290"/>
                  <a:pt x="2449" y="16819"/>
                </a:cubicBezTo>
                <a:cubicBezTo>
                  <a:pt x="2130" y="17776"/>
                  <a:pt x="2130" y="17780"/>
                  <a:pt x="2038" y="17344"/>
                </a:cubicBezTo>
                <a:cubicBezTo>
                  <a:pt x="1987" y="17104"/>
                  <a:pt x="1895" y="16565"/>
                  <a:pt x="1832" y="16150"/>
                </a:cubicBezTo>
                <a:cubicBezTo>
                  <a:pt x="1731" y="15484"/>
                  <a:pt x="1689" y="15386"/>
                  <a:pt x="1473" y="15366"/>
                </a:cubicBezTo>
                <a:lnTo>
                  <a:pt x="1228" y="15347"/>
                </a:lnTo>
                <a:close/>
                <a:moveTo>
                  <a:pt x="3209" y="16656"/>
                </a:moveTo>
                <a:cubicBezTo>
                  <a:pt x="3136" y="16746"/>
                  <a:pt x="3185" y="17283"/>
                  <a:pt x="3369" y="18262"/>
                </a:cubicBezTo>
                <a:cubicBezTo>
                  <a:pt x="3632" y="19661"/>
                  <a:pt x="4006" y="20594"/>
                  <a:pt x="4391" y="20795"/>
                </a:cubicBezTo>
                <a:cubicBezTo>
                  <a:pt x="4942" y="21083"/>
                  <a:pt x="6086" y="20720"/>
                  <a:pt x="6528" y="20116"/>
                </a:cubicBezTo>
                <a:cubicBezTo>
                  <a:pt x="6654" y="19946"/>
                  <a:pt x="6721" y="19691"/>
                  <a:pt x="6720" y="19419"/>
                </a:cubicBezTo>
                <a:cubicBezTo>
                  <a:pt x="6718" y="18753"/>
                  <a:pt x="6638" y="18559"/>
                  <a:pt x="6273" y="18339"/>
                </a:cubicBezTo>
                <a:cubicBezTo>
                  <a:pt x="6085" y="18225"/>
                  <a:pt x="5804" y="17857"/>
                  <a:pt x="5652" y="17526"/>
                </a:cubicBezTo>
                <a:cubicBezTo>
                  <a:pt x="5439" y="17065"/>
                  <a:pt x="5357" y="16982"/>
                  <a:pt x="5293" y="17153"/>
                </a:cubicBezTo>
                <a:cubicBezTo>
                  <a:pt x="5229" y="17325"/>
                  <a:pt x="5244" y="17517"/>
                  <a:pt x="5368" y="17966"/>
                </a:cubicBezTo>
                <a:cubicBezTo>
                  <a:pt x="5589" y="18774"/>
                  <a:pt x="5526" y="19045"/>
                  <a:pt x="5069" y="19199"/>
                </a:cubicBezTo>
                <a:cubicBezTo>
                  <a:pt x="4529" y="19381"/>
                  <a:pt x="4274" y="19088"/>
                  <a:pt x="3784" y="17755"/>
                </a:cubicBezTo>
                <a:cubicBezTo>
                  <a:pt x="3479" y="16925"/>
                  <a:pt x="3283" y="16567"/>
                  <a:pt x="3209" y="1665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1" name="pasted-image.jpg"/>
          <p:cNvPicPr>
            <a:picLocks noChangeAspect="1"/>
          </p:cNvPicPr>
          <p:nvPr/>
        </p:nvPicPr>
        <p:blipFill>
          <a:blip r:embed="rId26">
            <a:alphaModFix amt="60000"/>
            <a:extLst/>
          </a:blip>
          <a:srcRect l="5373" t="4478" r="35066" b="5089"/>
          <a:stretch>
            <a:fillRect/>
          </a:stretch>
        </p:blipFill>
        <p:spPr>
          <a:xfrm>
            <a:off x="8243536" y="12701992"/>
            <a:ext cx="3148479" cy="1057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310" extrusionOk="0">
                <a:moveTo>
                  <a:pt x="3201" y="0"/>
                </a:moveTo>
                <a:cubicBezTo>
                  <a:pt x="3187" y="0"/>
                  <a:pt x="3094" y="153"/>
                  <a:pt x="2991" y="336"/>
                </a:cubicBezTo>
                <a:cubicBezTo>
                  <a:pt x="1995" y="2116"/>
                  <a:pt x="1434" y="4728"/>
                  <a:pt x="1371" y="7875"/>
                </a:cubicBezTo>
                <a:cubicBezTo>
                  <a:pt x="1356" y="8654"/>
                  <a:pt x="1366" y="9635"/>
                  <a:pt x="1396" y="10050"/>
                </a:cubicBezTo>
                <a:cubicBezTo>
                  <a:pt x="1426" y="10466"/>
                  <a:pt x="1470" y="11059"/>
                  <a:pt x="1494" y="11377"/>
                </a:cubicBezTo>
                <a:cubicBezTo>
                  <a:pt x="1549" y="12132"/>
                  <a:pt x="1440" y="12291"/>
                  <a:pt x="1249" y="11729"/>
                </a:cubicBezTo>
                <a:cubicBezTo>
                  <a:pt x="1117" y="11340"/>
                  <a:pt x="1112" y="11272"/>
                  <a:pt x="1094" y="9179"/>
                </a:cubicBezTo>
                <a:cubicBezTo>
                  <a:pt x="1076" y="7163"/>
                  <a:pt x="1067" y="6995"/>
                  <a:pt x="950" y="6572"/>
                </a:cubicBezTo>
                <a:lnTo>
                  <a:pt x="825" y="6116"/>
                </a:lnTo>
                <a:lnTo>
                  <a:pt x="855" y="6516"/>
                </a:lnTo>
                <a:cubicBezTo>
                  <a:pt x="873" y="6742"/>
                  <a:pt x="864" y="6963"/>
                  <a:pt x="833" y="7020"/>
                </a:cubicBezTo>
                <a:cubicBezTo>
                  <a:pt x="802" y="7075"/>
                  <a:pt x="776" y="7246"/>
                  <a:pt x="776" y="7404"/>
                </a:cubicBezTo>
                <a:cubicBezTo>
                  <a:pt x="776" y="7671"/>
                  <a:pt x="573" y="8801"/>
                  <a:pt x="368" y="9666"/>
                </a:cubicBezTo>
                <a:cubicBezTo>
                  <a:pt x="106" y="10774"/>
                  <a:pt x="11" y="11493"/>
                  <a:pt x="1" y="12425"/>
                </a:cubicBezTo>
                <a:cubicBezTo>
                  <a:pt x="-17" y="14145"/>
                  <a:pt x="287" y="15495"/>
                  <a:pt x="890" y="16382"/>
                </a:cubicBezTo>
                <a:cubicBezTo>
                  <a:pt x="1092" y="16680"/>
                  <a:pt x="1281" y="16979"/>
                  <a:pt x="1311" y="17046"/>
                </a:cubicBezTo>
                <a:cubicBezTo>
                  <a:pt x="1399" y="17237"/>
                  <a:pt x="1764" y="17516"/>
                  <a:pt x="1812" y="17430"/>
                </a:cubicBezTo>
                <a:cubicBezTo>
                  <a:pt x="1835" y="17387"/>
                  <a:pt x="1831" y="17219"/>
                  <a:pt x="1801" y="17054"/>
                </a:cubicBezTo>
                <a:cubicBezTo>
                  <a:pt x="1736" y="16696"/>
                  <a:pt x="1724" y="15240"/>
                  <a:pt x="1779" y="14504"/>
                </a:cubicBezTo>
                <a:cubicBezTo>
                  <a:pt x="1825" y="13888"/>
                  <a:pt x="1881" y="13611"/>
                  <a:pt x="2268" y="12089"/>
                </a:cubicBezTo>
                <a:cubicBezTo>
                  <a:pt x="2864" y="9748"/>
                  <a:pt x="3063" y="7619"/>
                  <a:pt x="2801" y="6388"/>
                </a:cubicBezTo>
                <a:cubicBezTo>
                  <a:pt x="2685" y="5844"/>
                  <a:pt x="2814" y="5822"/>
                  <a:pt x="3040" y="6348"/>
                </a:cubicBezTo>
                <a:cubicBezTo>
                  <a:pt x="3154" y="6612"/>
                  <a:pt x="3279" y="7024"/>
                  <a:pt x="3320" y="7260"/>
                </a:cubicBezTo>
                <a:cubicBezTo>
                  <a:pt x="3409" y="7766"/>
                  <a:pt x="3417" y="8754"/>
                  <a:pt x="3339" y="9578"/>
                </a:cubicBezTo>
                <a:cubicBezTo>
                  <a:pt x="3253" y="10490"/>
                  <a:pt x="2939" y="12350"/>
                  <a:pt x="2700" y="13360"/>
                </a:cubicBezTo>
                <a:cubicBezTo>
                  <a:pt x="2582" y="13863"/>
                  <a:pt x="2385" y="14853"/>
                  <a:pt x="2263" y="15559"/>
                </a:cubicBezTo>
                <a:cubicBezTo>
                  <a:pt x="2051" y="16785"/>
                  <a:pt x="2039" y="16907"/>
                  <a:pt x="2037" y="18205"/>
                </a:cubicBezTo>
                <a:cubicBezTo>
                  <a:pt x="2035" y="19375"/>
                  <a:pt x="2054" y="19689"/>
                  <a:pt x="2173" y="20436"/>
                </a:cubicBezTo>
                <a:cubicBezTo>
                  <a:pt x="2317" y="21338"/>
                  <a:pt x="2472" y="21600"/>
                  <a:pt x="2472" y="20948"/>
                </a:cubicBezTo>
                <a:cubicBezTo>
                  <a:pt x="2472" y="20078"/>
                  <a:pt x="2645" y="19123"/>
                  <a:pt x="2972" y="18173"/>
                </a:cubicBezTo>
                <a:cubicBezTo>
                  <a:pt x="3153" y="17649"/>
                  <a:pt x="3320" y="17222"/>
                  <a:pt x="3345" y="17222"/>
                </a:cubicBezTo>
                <a:cubicBezTo>
                  <a:pt x="3370" y="17222"/>
                  <a:pt x="3490" y="17028"/>
                  <a:pt x="3611" y="16790"/>
                </a:cubicBezTo>
                <a:cubicBezTo>
                  <a:pt x="3733" y="16552"/>
                  <a:pt x="3915" y="16246"/>
                  <a:pt x="4013" y="16111"/>
                </a:cubicBezTo>
                <a:cubicBezTo>
                  <a:pt x="4112" y="15975"/>
                  <a:pt x="4354" y="15508"/>
                  <a:pt x="4552" y="15071"/>
                </a:cubicBezTo>
                <a:cubicBezTo>
                  <a:pt x="5208" y="13623"/>
                  <a:pt x="5479" y="11874"/>
                  <a:pt x="5348" y="9922"/>
                </a:cubicBezTo>
                <a:cubicBezTo>
                  <a:pt x="5274" y="8810"/>
                  <a:pt x="5140" y="8180"/>
                  <a:pt x="4742" y="7068"/>
                </a:cubicBezTo>
                <a:cubicBezTo>
                  <a:pt x="4311" y="5864"/>
                  <a:pt x="4219" y="5913"/>
                  <a:pt x="4427" y="7252"/>
                </a:cubicBezTo>
                <a:cubicBezTo>
                  <a:pt x="4658" y="8745"/>
                  <a:pt x="4604" y="10088"/>
                  <a:pt x="4280" y="10874"/>
                </a:cubicBezTo>
                <a:cubicBezTo>
                  <a:pt x="4034" y="11469"/>
                  <a:pt x="3966" y="11274"/>
                  <a:pt x="4090" y="10322"/>
                </a:cubicBezTo>
                <a:cubicBezTo>
                  <a:pt x="4151" y="9848"/>
                  <a:pt x="4186" y="9178"/>
                  <a:pt x="4187" y="8387"/>
                </a:cubicBezTo>
                <a:cubicBezTo>
                  <a:pt x="4190" y="6988"/>
                  <a:pt x="4100" y="6300"/>
                  <a:pt x="3701" y="4685"/>
                </a:cubicBezTo>
                <a:cubicBezTo>
                  <a:pt x="3315" y="3123"/>
                  <a:pt x="3216" y="2375"/>
                  <a:pt x="3222" y="1095"/>
                </a:cubicBezTo>
                <a:cubicBezTo>
                  <a:pt x="3225" y="493"/>
                  <a:pt x="3214" y="0"/>
                  <a:pt x="3201" y="0"/>
                </a:cubicBezTo>
                <a:close/>
                <a:moveTo>
                  <a:pt x="15313" y="3550"/>
                </a:moveTo>
                <a:cubicBezTo>
                  <a:pt x="15266" y="3548"/>
                  <a:pt x="15198" y="3621"/>
                  <a:pt x="15063" y="3766"/>
                </a:cubicBezTo>
                <a:cubicBezTo>
                  <a:pt x="14914" y="3926"/>
                  <a:pt x="14668" y="4270"/>
                  <a:pt x="14514" y="4525"/>
                </a:cubicBezTo>
                <a:cubicBezTo>
                  <a:pt x="14361" y="4780"/>
                  <a:pt x="14188" y="4989"/>
                  <a:pt x="14131" y="4989"/>
                </a:cubicBezTo>
                <a:cubicBezTo>
                  <a:pt x="14072" y="4989"/>
                  <a:pt x="14028" y="5087"/>
                  <a:pt x="14028" y="5221"/>
                </a:cubicBezTo>
                <a:cubicBezTo>
                  <a:pt x="14028" y="5492"/>
                  <a:pt x="13673" y="6499"/>
                  <a:pt x="13576" y="6500"/>
                </a:cubicBezTo>
                <a:cubicBezTo>
                  <a:pt x="13541" y="6501"/>
                  <a:pt x="13473" y="6687"/>
                  <a:pt x="13424" y="6916"/>
                </a:cubicBezTo>
                <a:cubicBezTo>
                  <a:pt x="13286" y="7558"/>
                  <a:pt x="12324" y="11322"/>
                  <a:pt x="12098" y="12105"/>
                </a:cubicBezTo>
                <a:cubicBezTo>
                  <a:pt x="11664" y="13607"/>
                  <a:pt x="11407" y="14775"/>
                  <a:pt x="11407" y="15247"/>
                </a:cubicBezTo>
                <a:cubicBezTo>
                  <a:pt x="11407" y="15985"/>
                  <a:pt x="11604" y="15788"/>
                  <a:pt x="11774" y="14879"/>
                </a:cubicBezTo>
                <a:cubicBezTo>
                  <a:pt x="11821" y="14631"/>
                  <a:pt x="11933" y="14284"/>
                  <a:pt x="12022" y="14104"/>
                </a:cubicBezTo>
                <a:cubicBezTo>
                  <a:pt x="12112" y="13920"/>
                  <a:pt x="12157" y="13726"/>
                  <a:pt x="12128" y="13672"/>
                </a:cubicBezTo>
                <a:cubicBezTo>
                  <a:pt x="12073" y="13573"/>
                  <a:pt x="12364" y="12385"/>
                  <a:pt x="12443" y="12385"/>
                </a:cubicBezTo>
                <a:cubicBezTo>
                  <a:pt x="12466" y="12385"/>
                  <a:pt x="12581" y="12079"/>
                  <a:pt x="12698" y="11705"/>
                </a:cubicBezTo>
                <a:cubicBezTo>
                  <a:pt x="12816" y="11331"/>
                  <a:pt x="12951" y="11026"/>
                  <a:pt x="13000" y="11026"/>
                </a:cubicBezTo>
                <a:cubicBezTo>
                  <a:pt x="13050" y="11026"/>
                  <a:pt x="13120" y="10926"/>
                  <a:pt x="13155" y="10802"/>
                </a:cubicBezTo>
                <a:cubicBezTo>
                  <a:pt x="13190" y="10677"/>
                  <a:pt x="13257" y="10578"/>
                  <a:pt x="13307" y="10578"/>
                </a:cubicBezTo>
                <a:cubicBezTo>
                  <a:pt x="13357" y="10578"/>
                  <a:pt x="13437" y="10404"/>
                  <a:pt x="13484" y="10194"/>
                </a:cubicBezTo>
                <a:cubicBezTo>
                  <a:pt x="13586" y="9735"/>
                  <a:pt x="13669" y="9835"/>
                  <a:pt x="13669" y="10418"/>
                </a:cubicBezTo>
                <a:cubicBezTo>
                  <a:pt x="13669" y="10773"/>
                  <a:pt x="13695" y="10863"/>
                  <a:pt x="13835" y="10962"/>
                </a:cubicBezTo>
                <a:cubicBezTo>
                  <a:pt x="13926" y="11027"/>
                  <a:pt x="14058" y="11082"/>
                  <a:pt x="14125" y="11090"/>
                </a:cubicBezTo>
                <a:cubicBezTo>
                  <a:pt x="14393" y="11120"/>
                  <a:pt x="14251" y="11937"/>
                  <a:pt x="13979" y="11937"/>
                </a:cubicBezTo>
                <a:cubicBezTo>
                  <a:pt x="13852" y="11937"/>
                  <a:pt x="13783" y="12337"/>
                  <a:pt x="13867" y="12585"/>
                </a:cubicBezTo>
                <a:cubicBezTo>
                  <a:pt x="13911" y="12714"/>
                  <a:pt x="13983" y="12690"/>
                  <a:pt x="14153" y="12505"/>
                </a:cubicBezTo>
                <a:cubicBezTo>
                  <a:pt x="14368" y="12270"/>
                  <a:pt x="14381" y="12272"/>
                  <a:pt x="14465" y="12545"/>
                </a:cubicBezTo>
                <a:cubicBezTo>
                  <a:pt x="14549" y="12818"/>
                  <a:pt x="14547" y="12840"/>
                  <a:pt x="14405" y="13000"/>
                </a:cubicBezTo>
                <a:cubicBezTo>
                  <a:pt x="14324" y="13093"/>
                  <a:pt x="14182" y="13211"/>
                  <a:pt x="14090" y="13256"/>
                </a:cubicBezTo>
                <a:cubicBezTo>
                  <a:pt x="13995" y="13303"/>
                  <a:pt x="13924" y="13423"/>
                  <a:pt x="13924" y="13544"/>
                </a:cubicBezTo>
                <a:cubicBezTo>
                  <a:pt x="13924" y="13896"/>
                  <a:pt x="14061" y="13946"/>
                  <a:pt x="14305" y="13672"/>
                </a:cubicBezTo>
                <a:cubicBezTo>
                  <a:pt x="14532" y="13417"/>
                  <a:pt x="14694" y="13440"/>
                  <a:pt x="14694" y="13736"/>
                </a:cubicBezTo>
                <a:cubicBezTo>
                  <a:pt x="14694" y="13990"/>
                  <a:pt x="14508" y="14203"/>
                  <a:pt x="14044" y="14472"/>
                </a:cubicBezTo>
                <a:cubicBezTo>
                  <a:pt x="13778" y="14625"/>
                  <a:pt x="13590" y="14812"/>
                  <a:pt x="13576" y="14935"/>
                </a:cubicBezTo>
                <a:cubicBezTo>
                  <a:pt x="13558" y="15102"/>
                  <a:pt x="13616" y="15125"/>
                  <a:pt x="13881" y="15039"/>
                </a:cubicBezTo>
                <a:cubicBezTo>
                  <a:pt x="14061" y="14981"/>
                  <a:pt x="14308" y="14862"/>
                  <a:pt x="14433" y="14783"/>
                </a:cubicBezTo>
                <a:cubicBezTo>
                  <a:pt x="14709" y="14608"/>
                  <a:pt x="14790" y="14775"/>
                  <a:pt x="14704" y="15327"/>
                </a:cubicBezTo>
                <a:cubicBezTo>
                  <a:pt x="14620" y="15870"/>
                  <a:pt x="14280" y="16324"/>
                  <a:pt x="13881" y="16422"/>
                </a:cubicBezTo>
                <a:cubicBezTo>
                  <a:pt x="13575" y="16498"/>
                  <a:pt x="13503" y="16456"/>
                  <a:pt x="13256" y="16087"/>
                </a:cubicBezTo>
                <a:lnTo>
                  <a:pt x="12978" y="15671"/>
                </a:lnTo>
                <a:lnTo>
                  <a:pt x="13144" y="16231"/>
                </a:lnTo>
                <a:cubicBezTo>
                  <a:pt x="13235" y="16535"/>
                  <a:pt x="13307" y="16844"/>
                  <a:pt x="13307" y="16918"/>
                </a:cubicBezTo>
                <a:cubicBezTo>
                  <a:pt x="13307" y="17059"/>
                  <a:pt x="13734" y="17457"/>
                  <a:pt x="14000" y="17566"/>
                </a:cubicBezTo>
                <a:cubicBezTo>
                  <a:pt x="14394" y="17727"/>
                  <a:pt x="14492" y="17676"/>
                  <a:pt x="14770" y="17134"/>
                </a:cubicBezTo>
                <a:cubicBezTo>
                  <a:pt x="15064" y="16559"/>
                  <a:pt x="15088" y="16404"/>
                  <a:pt x="15101" y="15111"/>
                </a:cubicBezTo>
                <a:cubicBezTo>
                  <a:pt x="15105" y="14712"/>
                  <a:pt x="15141" y="14362"/>
                  <a:pt x="15186" y="14264"/>
                </a:cubicBezTo>
                <a:cubicBezTo>
                  <a:pt x="15292" y="14026"/>
                  <a:pt x="15277" y="13784"/>
                  <a:pt x="15145" y="13576"/>
                </a:cubicBezTo>
                <a:lnTo>
                  <a:pt x="15031" y="13400"/>
                </a:lnTo>
                <a:lnTo>
                  <a:pt x="15145" y="13176"/>
                </a:lnTo>
                <a:cubicBezTo>
                  <a:pt x="15298" y="12878"/>
                  <a:pt x="15289" y="12753"/>
                  <a:pt x="15101" y="12561"/>
                </a:cubicBezTo>
                <a:cubicBezTo>
                  <a:pt x="14901" y="12356"/>
                  <a:pt x="14911" y="11879"/>
                  <a:pt x="15118" y="11809"/>
                </a:cubicBezTo>
                <a:cubicBezTo>
                  <a:pt x="15385" y="11718"/>
                  <a:pt x="15264" y="11124"/>
                  <a:pt x="14976" y="11114"/>
                </a:cubicBezTo>
                <a:cubicBezTo>
                  <a:pt x="14769" y="11106"/>
                  <a:pt x="14744" y="10836"/>
                  <a:pt x="14930" y="10650"/>
                </a:cubicBezTo>
                <a:cubicBezTo>
                  <a:pt x="15094" y="10486"/>
                  <a:pt x="15167" y="10272"/>
                  <a:pt x="15289" y="9618"/>
                </a:cubicBezTo>
                <a:cubicBezTo>
                  <a:pt x="15396" y="9041"/>
                  <a:pt x="15318" y="8789"/>
                  <a:pt x="15012" y="8731"/>
                </a:cubicBezTo>
                <a:cubicBezTo>
                  <a:pt x="14880" y="8706"/>
                  <a:pt x="14776" y="8625"/>
                  <a:pt x="14781" y="8547"/>
                </a:cubicBezTo>
                <a:cubicBezTo>
                  <a:pt x="14785" y="8470"/>
                  <a:pt x="14886" y="8248"/>
                  <a:pt x="15006" y="8059"/>
                </a:cubicBezTo>
                <a:lnTo>
                  <a:pt x="15224" y="7715"/>
                </a:lnTo>
                <a:lnTo>
                  <a:pt x="15501" y="8467"/>
                </a:lnTo>
                <a:cubicBezTo>
                  <a:pt x="15759" y="9161"/>
                  <a:pt x="16136" y="9666"/>
                  <a:pt x="16387" y="9666"/>
                </a:cubicBezTo>
                <a:cubicBezTo>
                  <a:pt x="16432" y="9666"/>
                  <a:pt x="16556" y="9808"/>
                  <a:pt x="16664" y="9978"/>
                </a:cubicBezTo>
                <a:cubicBezTo>
                  <a:pt x="16811" y="10209"/>
                  <a:pt x="16934" y="10275"/>
                  <a:pt x="17151" y="10242"/>
                </a:cubicBezTo>
                <a:cubicBezTo>
                  <a:pt x="17423" y="10200"/>
                  <a:pt x="17442" y="10171"/>
                  <a:pt x="17442" y="9818"/>
                </a:cubicBezTo>
                <a:cubicBezTo>
                  <a:pt x="17442" y="9489"/>
                  <a:pt x="17392" y="9382"/>
                  <a:pt x="17056" y="8987"/>
                </a:cubicBezTo>
                <a:cubicBezTo>
                  <a:pt x="16431" y="8253"/>
                  <a:pt x="15398" y="6577"/>
                  <a:pt x="14925" y="5525"/>
                </a:cubicBezTo>
                <a:cubicBezTo>
                  <a:pt x="14822" y="5296"/>
                  <a:pt x="14822" y="5291"/>
                  <a:pt x="14925" y="5053"/>
                </a:cubicBezTo>
                <a:cubicBezTo>
                  <a:pt x="14981" y="4922"/>
                  <a:pt x="15087" y="4784"/>
                  <a:pt x="15158" y="4741"/>
                </a:cubicBezTo>
                <a:cubicBezTo>
                  <a:pt x="15230" y="4698"/>
                  <a:pt x="15344" y="4529"/>
                  <a:pt x="15414" y="4373"/>
                </a:cubicBezTo>
                <a:lnTo>
                  <a:pt x="15542" y="4094"/>
                </a:lnTo>
                <a:lnTo>
                  <a:pt x="15438" y="3782"/>
                </a:lnTo>
                <a:cubicBezTo>
                  <a:pt x="15387" y="3628"/>
                  <a:pt x="15360" y="3552"/>
                  <a:pt x="15313" y="3550"/>
                </a:cubicBezTo>
                <a:close/>
                <a:moveTo>
                  <a:pt x="7694" y="4198"/>
                </a:moveTo>
                <a:cubicBezTo>
                  <a:pt x="7571" y="4143"/>
                  <a:pt x="7433" y="4158"/>
                  <a:pt x="7262" y="4246"/>
                </a:cubicBezTo>
                <a:cubicBezTo>
                  <a:pt x="6999" y="4380"/>
                  <a:pt x="6946" y="4456"/>
                  <a:pt x="6993" y="4621"/>
                </a:cubicBezTo>
                <a:cubicBezTo>
                  <a:pt x="7024" y="4733"/>
                  <a:pt x="7037" y="4886"/>
                  <a:pt x="7020" y="4965"/>
                </a:cubicBezTo>
                <a:cubicBezTo>
                  <a:pt x="7003" y="5044"/>
                  <a:pt x="7089" y="5661"/>
                  <a:pt x="7207" y="6332"/>
                </a:cubicBezTo>
                <a:cubicBezTo>
                  <a:pt x="7347" y="7120"/>
                  <a:pt x="7426" y="7780"/>
                  <a:pt x="7433" y="8195"/>
                </a:cubicBezTo>
                <a:cubicBezTo>
                  <a:pt x="7439" y="8549"/>
                  <a:pt x="7446" y="8873"/>
                  <a:pt x="7449" y="8915"/>
                </a:cubicBezTo>
                <a:cubicBezTo>
                  <a:pt x="7470" y="9183"/>
                  <a:pt x="7555" y="8436"/>
                  <a:pt x="7555" y="7979"/>
                </a:cubicBezTo>
                <a:cubicBezTo>
                  <a:pt x="7556" y="7282"/>
                  <a:pt x="7612" y="7173"/>
                  <a:pt x="7816" y="7484"/>
                </a:cubicBezTo>
                <a:cubicBezTo>
                  <a:pt x="8129" y="7959"/>
                  <a:pt x="8328" y="7468"/>
                  <a:pt x="8327" y="6220"/>
                </a:cubicBezTo>
                <a:cubicBezTo>
                  <a:pt x="8327" y="5620"/>
                  <a:pt x="8202" y="4957"/>
                  <a:pt x="8023" y="4589"/>
                </a:cubicBezTo>
                <a:cubicBezTo>
                  <a:pt x="7922" y="4381"/>
                  <a:pt x="7817" y="4252"/>
                  <a:pt x="7694" y="4198"/>
                </a:cubicBezTo>
                <a:close/>
                <a:moveTo>
                  <a:pt x="19676" y="7827"/>
                </a:moveTo>
                <a:cubicBezTo>
                  <a:pt x="19376" y="7872"/>
                  <a:pt x="19327" y="7930"/>
                  <a:pt x="19201" y="8363"/>
                </a:cubicBezTo>
                <a:cubicBezTo>
                  <a:pt x="18940" y="9251"/>
                  <a:pt x="18704" y="11037"/>
                  <a:pt x="18798" y="11401"/>
                </a:cubicBezTo>
                <a:cubicBezTo>
                  <a:pt x="18820" y="11487"/>
                  <a:pt x="18827" y="11846"/>
                  <a:pt x="18815" y="12201"/>
                </a:cubicBezTo>
                <a:cubicBezTo>
                  <a:pt x="18793" y="12789"/>
                  <a:pt x="18775" y="12877"/>
                  <a:pt x="18581" y="13128"/>
                </a:cubicBezTo>
                <a:cubicBezTo>
                  <a:pt x="18258" y="13547"/>
                  <a:pt x="18194" y="13595"/>
                  <a:pt x="18165" y="13456"/>
                </a:cubicBezTo>
                <a:cubicBezTo>
                  <a:pt x="18126" y="13272"/>
                  <a:pt x="18239" y="12341"/>
                  <a:pt x="18325" y="12137"/>
                </a:cubicBezTo>
                <a:cubicBezTo>
                  <a:pt x="18366" y="12041"/>
                  <a:pt x="18381" y="11929"/>
                  <a:pt x="18358" y="11889"/>
                </a:cubicBezTo>
                <a:cubicBezTo>
                  <a:pt x="18277" y="11749"/>
                  <a:pt x="17954" y="11583"/>
                  <a:pt x="17817" y="11609"/>
                </a:cubicBezTo>
                <a:cubicBezTo>
                  <a:pt x="17732" y="11626"/>
                  <a:pt x="17659" y="11533"/>
                  <a:pt x="17627" y="11369"/>
                </a:cubicBezTo>
                <a:cubicBezTo>
                  <a:pt x="17592" y="11197"/>
                  <a:pt x="17573" y="11173"/>
                  <a:pt x="17572" y="11305"/>
                </a:cubicBezTo>
                <a:cubicBezTo>
                  <a:pt x="17569" y="11750"/>
                  <a:pt x="17357" y="12372"/>
                  <a:pt x="17129" y="12601"/>
                </a:cubicBezTo>
                <a:cubicBezTo>
                  <a:pt x="16902" y="12828"/>
                  <a:pt x="16891" y="12821"/>
                  <a:pt x="16866" y="12537"/>
                </a:cubicBezTo>
                <a:cubicBezTo>
                  <a:pt x="16812" y="11931"/>
                  <a:pt x="16745" y="12440"/>
                  <a:pt x="16768" y="13288"/>
                </a:cubicBezTo>
                <a:cubicBezTo>
                  <a:pt x="16790" y="14131"/>
                  <a:pt x="16784" y="14184"/>
                  <a:pt x="16618" y="14615"/>
                </a:cubicBezTo>
                <a:cubicBezTo>
                  <a:pt x="16369" y="15265"/>
                  <a:pt x="16349" y="15698"/>
                  <a:pt x="16526" y="16590"/>
                </a:cubicBezTo>
                <a:cubicBezTo>
                  <a:pt x="16712" y="17531"/>
                  <a:pt x="16970" y="18181"/>
                  <a:pt x="17162" y="18181"/>
                </a:cubicBezTo>
                <a:cubicBezTo>
                  <a:pt x="17243" y="18181"/>
                  <a:pt x="17406" y="18050"/>
                  <a:pt x="17523" y="17894"/>
                </a:cubicBezTo>
                <a:cubicBezTo>
                  <a:pt x="17775" y="17560"/>
                  <a:pt x="18298" y="16074"/>
                  <a:pt x="18388" y="15439"/>
                </a:cubicBezTo>
                <a:cubicBezTo>
                  <a:pt x="18422" y="15195"/>
                  <a:pt x="18537" y="14829"/>
                  <a:pt x="18643" y="14623"/>
                </a:cubicBezTo>
                <a:cubicBezTo>
                  <a:pt x="18814" y="14294"/>
                  <a:pt x="18915" y="14237"/>
                  <a:pt x="19489" y="14152"/>
                </a:cubicBezTo>
                <a:cubicBezTo>
                  <a:pt x="20183" y="14048"/>
                  <a:pt x="20362" y="13888"/>
                  <a:pt x="20543" y="13208"/>
                </a:cubicBezTo>
                <a:cubicBezTo>
                  <a:pt x="20628" y="12892"/>
                  <a:pt x="20636" y="12758"/>
                  <a:pt x="20592" y="12473"/>
                </a:cubicBezTo>
                <a:cubicBezTo>
                  <a:pt x="20546" y="12175"/>
                  <a:pt x="20562" y="12010"/>
                  <a:pt x="20701" y="11417"/>
                </a:cubicBezTo>
                <a:cubicBezTo>
                  <a:pt x="20791" y="11031"/>
                  <a:pt x="20894" y="10737"/>
                  <a:pt x="20927" y="10770"/>
                </a:cubicBezTo>
                <a:cubicBezTo>
                  <a:pt x="20969" y="10812"/>
                  <a:pt x="20984" y="11623"/>
                  <a:pt x="20984" y="13608"/>
                </a:cubicBezTo>
                <a:cubicBezTo>
                  <a:pt x="20983" y="16806"/>
                  <a:pt x="20946" y="17155"/>
                  <a:pt x="20538" y="17822"/>
                </a:cubicBezTo>
                <a:cubicBezTo>
                  <a:pt x="20291" y="18225"/>
                  <a:pt x="19978" y="18877"/>
                  <a:pt x="19921" y="19109"/>
                </a:cubicBezTo>
                <a:cubicBezTo>
                  <a:pt x="19900" y="19192"/>
                  <a:pt x="19883" y="19379"/>
                  <a:pt x="19883" y="19525"/>
                </a:cubicBezTo>
                <a:cubicBezTo>
                  <a:pt x="19882" y="19712"/>
                  <a:pt x="19936" y="19610"/>
                  <a:pt x="20070" y="19173"/>
                </a:cubicBezTo>
                <a:cubicBezTo>
                  <a:pt x="20230" y="18654"/>
                  <a:pt x="20271" y="18592"/>
                  <a:pt x="20318" y="18781"/>
                </a:cubicBezTo>
                <a:cubicBezTo>
                  <a:pt x="20389" y="19069"/>
                  <a:pt x="20529" y="19123"/>
                  <a:pt x="20755" y="18957"/>
                </a:cubicBezTo>
                <a:cubicBezTo>
                  <a:pt x="20854" y="18884"/>
                  <a:pt x="20965" y="18848"/>
                  <a:pt x="21003" y="18869"/>
                </a:cubicBezTo>
                <a:cubicBezTo>
                  <a:pt x="21139" y="18945"/>
                  <a:pt x="21325" y="18401"/>
                  <a:pt x="21454" y="17558"/>
                </a:cubicBezTo>
                <a:cubicBezTo>
                  <a:pt x="21573" y="16779"/>
                  <a:pt x="21583" y="16594"/>
                  <a:pt x="21546" y="15639"/>
                </a:cubicBezTo>
                <a:cubicBezTo>
                  <a:pt x="21524" y="15057"/>
                  <a:pt x="21500" y="13796"/>
                  <a:pt x="21495" y="12840"/>
                </a:cubicBezTo>
                <a:cubicBezTo>
                  <a:pt x="21483" y="10774"/>
                  <a:pt x="21438" y="10170"/>
                  <a:pt x="21266" y="9794"/>
                </a:cubicBezTo>
                <a:cubicBezTo>
                  <a:pt x="21075" y="9375"/>
                  <a:pt x="20811" y="9562"/>
                  <a:pt x="20772" y="10146"/>
                </a:cubicBezTo>
                <a:cubicBezTo>
                  <a:pt x="20729" y="10769"/>
                  <a:pt x="20371" y="11911"/>
                  <a:pt x="20291" y="11681"/>
                </a:cubicBezTo>
                <a:cubicBezTo>
                  <a:pt x="20257" y="11585"/>
                  <a:pt x="20213" y="10874"/>
                  <a:pt x="20193" y="10098"/>
                </a:cubicBezTo>
                <a:cubicBezTo>
                  <a:pt x="20173" y="9322"/>
                  <a:pt x="20122" y="8484"/>
                  <a:pt x="20081" y="8235"/>
                </a:cubicBezTo>
                <a:cubicBezTo>
                  <a:pt x="20008" y="7792"/>
                  <a:pt x="20002" y="7779"/>
                  <a:pt x="19676" y="7827"/>
                </a:cubicBezTo>
                <a:close/>
                <a:moveTo>
                  <a:pt x="9657" y="7907"/>
                </a:moveTo>
                <a:cubicBezTo>
                  <a:pt x="9598" y="7914"/>
                  <a:pt x="9549" y="7943"/>
                  <a:pt x="9515" y="7995"/>
                </a:cubicBezTo>
                <a:cubicBezTo>
                  <a:pt x="9460" y="8082"/>
                  <a:pt x="9366" y="8389"/>
                  <a:pt x="9306" y="8675"/>
                </a:cubicBezTo>
                <a:cubicBezTo>
                  <a:pt x="9246" y="8960"/>
                  <a:pt x="9001" y="9736"/>
                  <a:pt x="8762" y="10402"/>
                </a:cubicBezTo>
                <a:cubicBezTo>
                  <a:pt x="8523" y="11068"/>
                  <a:pt x="8327" y="11689"/>
                  <a:pt x="8327" y="11777"/>
                </a:cubicBezTo>
                <a:cubicBezTo>
                  <a:pt x="8327" y="11977"/>
                  <a:pt x="8635" y="11987"/>
                  <a:pt x="8808" y="11793"/>
                </a:cubicBezTo>
                <a:cubicBezTo>
                  <a:pt x="8879" y="11714"/>
                  <a:pt x="9030" y="11396"/>
                  <a:pt x="9146" y="11090"/>
                </a:cubicBezTo>
                <a:cubicBezTo>
                  <a:pt x="9261" y="10783"/>
                  <a:pt x="9370" y="10573"/>
                  <a:pt x="9387" y="10626"/>
                </a:cubicBezTo>
                <a:cubicBezTo>
                  <a:pt x="9432" y="10756"/>
                  <a:pt x="9410" y="12646"/>
                  <a:pt x="9355" y="13360"/>
                </a:cubicBezTo>
                <a:cubicBezTo>
                  <a:pt x="9286" y="14259"/>
                  <a:pt x="9231" y="14320"/>
                  <a:pt x="9010" y="13736"/>
                </a:cubicBezTo>
                <a:cubicBezTo>
                  <a:pt x="8902" y="13453"/>
                  <a:pt x="8702" y="13051"/>
                  <a:pt x="8567" y="12848"/>
                </a:cubicBezTo>
                <a:lnTo>
                  <a:pt x="8322" y="12481"/>
                </a:lnTo>
                <a:lnTo>
                  <a:pt x="8134" y="13032"/>
                </a:lnTo>
                <a:cubicBezTo>
                  <a:pt x="7965" y="13531"/>
                  <a:pt x="7944" y="13684"/>
                  <a:pt x="7925" y="14559"/>
                </a:cubicBezTo>
                <a:cubicBezTo>
                  <a:pt x="7896" y="15903"/>
                  <a:pt x="7987" y="17000"/>
                  <a:pt x="8208" y="17942"/>
                </a:cubicBezTo>
                <a:cubicBezTo>
                  <a:pt x="8310" y="18380"/>
                  <a:pt x="8434" y="18733"/>
                  <a:pt x="8482" y="18733"/>
                </a:cubicBezTo>
                <a:cubicBezTo>
                  <a:pt x="8569" y="18733"/>
                  <a:pt x="8811" y="18034"/>
                  <a:pt x="9026" y="17158"/>
                </a:cubicBezTo>
                <a:lnTo>
                  <a:pt x="9135" y="16710"/>
                </a:lnTo>
                <a:lnTo>
                  <a:pt x="9385" y="17182"/>
                </a:lnTo>
                <a:cubicBezTo>
                  <a:pt x="9523" y="17441"/>
                  <a:pt x="9754" y="17791"/>
                  <a:pt x="9899" y="17958"/>
                </a:cubicBezTo>
                <a:cubicBezTo>
                  <a:pt x="10143" y="18239"/>
                  <a:pt x="10175" y="18244"/>
                  <a:pt x="10385" y="18029"/>
                </a:cubicBezTo>
                <a:cubicBezTo>
                  <a:pt x="10842" y="17563"/>
                  <a:pt x="11935" y="17451"/>
                  <a:pt x="12108" y="17854"/>
                </a:cubicBezTo>
                <a:cubicBezTo>
                  <a:pt x="12149" y="17948"/>
                  <a:pt x="12182" y="17883"/>
                  <a:pt x="12206" y="17646"/>
                </a:cubicBezTo>
                <a:cubicBezTo>
                  <a:pt x="12226" y="17454"/>
                  <a:pt x="12276" y="17180"/>
                  <a:pt x="12318" y="17038"/>
                </a:cubicBezTo>
                <a:cubicBezTo>
                  <a:pt x="12387" y="16805"/>
                  <a:pt x="12384" y="16778"/>
                  <a:pt x="12274" y="16710"/>
                </a:cubicBezTo>
                <a:cubicBezTo>
                  <a:pt x="11902" y="16481"/>
                  <a:pt x="11437" y="16318"/>
                  <a:pt x="11157" y="16318"/>
                </a:cubicBezTo>
                <a:cubicBezTo>
                  <a:pt x="10703" y="16318"/>
                  <a:pt x="9862" y="16024"/>
                  <a:pt x="9716" y="15815"/>
                </a:cubicBezTo>
                <a:cubicBezTo>
                  <a:pt x="9504" y="15510"/>
                  <a:pt x="9477" y="15205"/>
                  <a:pt x="9608" y="14663"/>
                </a:cubicBezTo>
                <a:cubicBezTo>
                  <a:pt x="9686" y="14339"/>
                  <a:pt x="9747" y="13754"/>
                  <a:pt x="9793" y="12872"/>
                </a:cubicBezTo>
                <a:cubicBezTo>
                  <a:pt x="9853" y="11682"/>
                  <a:pt x="9900" y="11242"/>
                  <a:pt x="10043" y="10586"/>
                </a:cubicBezTo>
                <a:cubicBezTo>
                  <a:pt x="10069" y="10465"/>
                  <a:pt x="10099" y="10163"/>
                  <a:pt x="10108" y="9922"/>
                </a:cubicBezTo>
                <a:cubicBezTo>
                  <a:pt x="10117" y="9682"/>
                  <a:pt x="10164" y="9282"/>
                  <a:pt x="10214" y="9035"/>
                </a:cubicBezTo>
                <a:cubicBezTo>
                  <a:pt x="10301" y="8596"/>
                  <a:pt x="10300" y="8580"/>
                  <a:pt x="10189" y="8315"/>
                </a:cubicBezTo>
                <a:cubicBezTo>
                  <a:pt x="10082" y="8059"/>
                  <a:pt x="9832" y="7887"/>
                  <a:pt x="9657" y="7907"/>
                </a:cubicBezTo>
                <a:close/>
                <a:moveTo>
                  <a:pt x="7330" y="9570"/>
                </a:moveTo>
                <a:cubicBezTo>
                  <a:pt x="7317" y="9575"/>
                  <a:pt x="7300" y="9607"/>
                  <a:pt x="7275" y="9666"/>
                </a:cubicBezTo>
                <a:cubicBezTo>
                  <a:pt x="7233" y="9769"/>
                  <a:pt x="7143" y="9811"/>
                  <a:pt x="7077" y="9762"/>
                </a:cubicBezTo>
                <a:cubicBezTo>
                  <a:pt x="6837" y="9585"/>
                  <a:pt x="6769" y="9947"/>
                  <a:pt x="6778" y="11329"/>
                </a:cubicBezTo>
                <a:cubicBezTo>
                  <a:pt x="6786" y="12626"/>
                  <a:pt x="6885" y="13400"/>
                  <a:pt x="7085" y="13744"/>
                </a:cubicBezTo>
                <a:cubicBezTo>
                  <a:pt x="7320" y="14146"/>
                  <a:pt x="7762" y="13645"/>
                  <a:pt x="7762" y="12976"/>
                </a:cubicBezTo>
                <a:cubicBezTo>
                  <a:pt x="7762" y="12571"/>
                  <a:pt x="7631" y="11840"/>
                  <a:pt x="7422" y="11082"/>
                </a:cubicBezTo>
                <a:cubicBezTo>
                  <a:pt x="7246" y="10442"/>
                  <a:pt x="7207" y="10067"/>
                  <a:pt x="7300" y="9898"/>
                </a:cubicBezTo>
                <a:cubicBezTo>
                  <a:pt x="7328" y="9847"/>
                  <a:pt x="7351" y="9731"/>
                  <a:pt x="7351" y="9642"/>
                </a:cubicBezTo>
                <a:cubicBezTo>
                  <a:pt x="7351" y="9591"/>
                  <a:pt x="7343" y="9566"/>
                  <a:pt x="7330" y="9570"/>
                </a:cubicBezTo>
                <a:close/>
                <a:moveTo>
                  <a:pt x="7069" y="14983"/>
                </a:moveTo>
                <a:cubicBezTo>
                  <a:pt x="7060" y="15010"/>
                  <a:pt x="6965" y="15406"/>
                  <a:pt x="6859" y="15863"/>
                </a:cubicBezTo>
                <a:cubicBezTo>
                  <a:pt x="6754" y="16320"/>
                  <a:pt x="6626" y="16817"/>
                  <a:pt x="6574" y="16966"/>
                </a:cubicBezTo>
                <a:cubicBezTo>
                  <a:pt x="6465" y="17275"/>
                  <a:pt x="6444" y="17981"/>
                  <a:pt x="6544" y="17981"/>
                </a:cubicBezTo>
                <a:cubicBezTo>
                  <a:pt x="6624" y="17981"/>
                  <a:pt x="6912" y="18849"/>
                  <a:pt x="6957" y="19229"/>
                </a:cubicBezTo>
                <a:cubicBezTo>
                  <a:pt x="6982" y="19432"/>
                  <a:pt x="7031" y="19480"/>
                  <a:pt x="7164" y="19437"/>
                </a:cubicBezTo>
                <a:cubicBezTo>
                  <a:pt x="7382" y="19366"/>
                  <a:pt x="7683" y="18866"/>
                  <a:pt x="7683" y="18573"/>
                </a:cubicBezTo>
                <a:cubicBezTo>
                  <a:pt x="7683" y="18453"/>
                  <a:pt x="7568" y="18189"/>
                  <a:pt x="7428" y="17981"/>
                </a:cubicBezTo>
                <a:cubicBezTo>
                  <a:pt x="7239" y="17704"/>
                  <a:pt x="7139" y="17427"/>
                  <a:pt x="7047" y="16934"/>
                </a:cubicBezTo>
                <a:cubicBezTo>
                  <a:pt x="6926" y="16286"/>
                  <a:pt x="6925" y="16240"/>
                  <a:pt x="7004" y="15599"/>
                </a:cubicBezTo>
                <a:cubicBezTo>
                  <a:pt x="7048" y="15235"/>
                  <a:pt x="7078" y="14957"/>
                  <a:pt x="7069" y="1498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-56261" y="2886846"/>
            <a:ext cx="13117321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0">
                <a:solidFill>
                  <a:srgbClr val="00A0E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1,000,000</a:t>
            </a:r>
          </a:p>
        </p:txBody>
      </p:sp>
      <p:sp>
        <p:nvSpPr>
          <p:cNvPr id="173" name="Shape 173"/>
          <p:cNvSpPr/>
          <p:nvPr/>
        </p:nvSpPr>
        <p:spPr>
          <a:xfrm>
            <a:off x="4413250" y="2228434"/>
            <a:ext cx="4178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扫码支付合作商户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573" b="4573"/>
          <a:stretch>
            <a:fillRect/>
          </a:stretch>
        </p:blipFill>
        <p:spPr>
          <a:xfrm>
            <a:off x="460327" y="635000"/>
            <a:ext cx="12071446" cy="73055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4609338" y="4238853"/>
            <a:ext cx="3786125" cy="127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00A0E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200,000</a:t>
            </a:r>
          </a:p>
        </p:txBody>
      </p:sp>
      <p:pic>
        <p:nvPicPr>
          <p:cNvPr id="182" name="02095400274w.jpg"/>
          <p:cNvPicPr>
            <a:picLocks noChangeAspect="1"/>
          </p:cNvPicPr>
          <p:nvPr/>
        </p:nvPicPr>
        <p:blipFill>
          <a:blip r:embed="rId2">
            <a:extLst/>
          </a:blip>
          <a:srcRect l="19125" t="5010" r="20995" b="28174"/>
          <a:stretch>
            <a:fillRect/>
          </a:stretch>
        </p:blipFill>
        <p:spPr>
          <a:xfrm>
            <a:off x="5031286" y="6472849"/>
            <a:ext cx="1460455" cy="130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37" extrusionOk="0">
                <a:moveTo>
                  <a:pt x="8022" y="6"/>
                </a:moveTo>
                <a:lnTo>
                  <a:pt x="7003" y="26"/>
                </a:lnTo>
                <a:lnTo>
                  <a:pt x="6616" y="196"/>
                </a:lnTo>
                <a:cubicBezTo>
                  <a:pt x="5139" y="850"/>
                  <a:pt x="4233" y="1990"/>
                  <a:pt x="3856" y="3665"/>
                </a:cubicBezTo>
                <a:cubicBezTo>
                  <a:pt x="3458" y="5431"/>
                  <a:pt x="3859" y="7497"/>
                  <a:pt x="4934" y="9238"/>
                </a:cubicBezTo>
                <a:cubicBezTo>
                  <a:pt x="5276" y="9792"/>
                  <a:pt x="6115" y="10701"/>
                  <a:pt x="6639" y="11080"/>
                </a:cubicBezTo>
                <a:cubicBezTo>
                  <a:pt x="7514" y="11713"/>
                  <a:pt x="8062" y="11941"/>
                  <a:pt x="9317" y="12201"/>
                </a:cubicBezTo>
                <a:cubicBezTo>
                  <a:pt x="9585" y="12257"/>
                  <a:pt x="11104" y="12190"/>
                  <a:pt x="11433" y="12109"/>
                </a:cubicBezTo>
                <a:cubicBezTo>
                  <a:pt x="13039" y="11711"/>
                  <a:pt x="14140" y="10557"/>
                  <a:pt x="14568" y="8811"/>
                </a:cubicBezTo>
                <a:cubicBezTo>
                  <a:pt x="14668" y="8400"/>
                  <a:pt x="14759" y="7624"/>
                  <a:pt x="14761" y="7192"/>
                </a:cubicBezTo>
                <a:cubicBezTo>
                  <a:pt x="14767" y="5643"/>
                  <a:pt x="14242" y="3989"/>
                  <a:pt x="13366" y="2806"/>
                </a:cubicBezTo>
                <a:lnTo>
                  <a:pt x="13155" y="2517"/>
                </a:lnTo>
                <a:lnTo>
                  <a:pt x="13126" y="2734"/>
                </a:lnTo>
                <a:cubicBezTo>
                  <a:pt x="13067" y="3172"/>
                  <a:pt x="12808" y="3433"/>
                  <a:pt x="12288" y="3579"/>
                </a:cubicBezTo>
                <a:cubicBezTo>
                  <a:pt x="12086" y="3637"/>
                  <a:pt x="11829" y="3674"/>
                  <a:pt x="11720" y="3665"/>
                </a:cubicBezTo>
                <a:cubicBezTo>
                  <a:pt x="11519" y="3647"/>
                  <a:pt x="11488" y="3663"/>
                  <a:pt x="11562" y="3750"/>
                </a:cubicBezTo>
                <a:cubicBezTo>
                  <a:pt x="11693" y="3906"/>
                  <a:pt x="12484" y="5694"/>
                  <a:pt x="12610" y="6123"/>
                </a:cubicBezTo>
                <a:cubicBezTo>
                  <a:pt x="12721" y="6500"/>
                  <a:pt x="12750" y="7101"/>
                  <a:pt x="12663" y="7199"/>
                </a:cubicBezTo>
                <a:cubicBezTo>
                  <a:pt x="12568" y="7305"/>
                  <a:pt x="12324" y="7105"/>
                  <a:pt x="11796" y="6477"/>
                </a:cubicBezTo>
                <a:cubicBezTo>
                  <a:pt x="9871" y="4193"/>
                  <a:pt x="9017" y="3471"/>
                  <a:pt x="8227" y="3475"/>
                </a:cubicBezTo>
                <a:cubicBezTo>
                  <a:pt x="7609" y="3477"/>
                  <a:pt x="6926" y="3992"/>
                  <a:pt x="5321" y="5677"/>
                </a:cubicBezTo>
                <a:cubicBezTo>
                  <a:pt x="4788" y="6236"/>
                  <a:pt x="4493" y="6468"/>
                  <a:pt x="4377" y="6418"/>
                </a:cubicBezTo>
                <a:cubicBezTo>
                  <a:pt x="4277" y="6375"/>
                  <a:pt x="4330" y="5913"/>
                  <a:pt x="4495" y="5356"/>
                </a:cubicBezTo>
                <a:cubicBezTo>
                  <a:pt x="4617" y="4941"/>
                  <a:pt x="4982" y="4086"/>
                  <a:pt x="5239" y="3612"/>
                </a:cubicBezTo>
                <a:cubicBezTo>
                  <a:pt x="5583" y="2977"/>
                  <a:pt x="6474" y="1889"/>
                  <a:pt x="7044" y="1416"/>
                </a:cubicBezTo>
                <a:cubicBezTo>
                  <a:pt x="7573" y="976"/>
                  <a:pt x="8176" y="684"/>
                  <a:pt x="8819" y="550"/>
                </a:cubicBezTo>
                <a:cubicBezTo>
                  <a:pt x="9114" y="489"/>
                  <a:pt x="10256" y="490"/>
                  <a:pt x="10536" y="550"/>
                </a:cubicBezTo>
                <a:cubicBezTo>
                  <a:pt x="10647" y="575"/>
                  <a:pt x="10740" y="585"/>
                  <a:pt x="10747" y="577"/>
                </a:cubicBezTo>
                <a:cubicBezTo>
                  <a:pt x="10775" y="546"/>
                  <a:pt x="9731" y="154"/>
                  <a:pt x="9399" y="72"/>
                </a:cubicBezTo>
                <a:cubicBezTo>
                  <a:pt x="9111" y="0"/>
                  <a:pt x="8872" y="-10"/>
                  <a:pt x="8022" y="6"/>
                </a:cubicBezTo>
                <a:close/>
                <a:moveTo>
                  <a:pt x="3199" y="13866"/>
                </a:moveTo>
                <a:cubicBezTo>
                  <a:pt x="3076" y="13902"/>
                  <a:pt x="2964" y="13993"/>
                  <a:pt x="2901" y="14135"/>
                </a:cubicBezTo>
                <a:cubicBezTo>
                  <a:pt x="2837" y="14280"/>
                  <a:pt x="2816" y="14481"/>
                  <a:pt x="2801" y="15007"/>
                </a:cubicBezTo>
                <a:cubicBezTo>
                  <a:pt x="2790" y="15399"/>
                  <a:pt x="2760" y="15714"/>
                  <a:pt x="2731" y="15754"/>
                </a:cubicBezTo>
                <a:cubicBezTo>
                  <a:pt x="2689" y="15811"/>
                  <a:pt x="2503" y="15816"/>
                  <a:pt x="1688" y="15787"/>
                </a:cubicBezTo>
                <a:cubicBezTo>
                  <a:pt x="1056" y="15765"/>
                  <a:pt x="627" y="15774"/>
                  <a:pt x="498" y="15807"/>
                </a:cubicBezTo>
                <a:cubicBezTo>
                  <a:pt x="248" y="15870"/>
                  <a:pt x="88" y="16051"/>
                  <a:pt x="88" y="16285"/>
                </a:cubicBezTo>
                <a:cubicBezTo>
                  <a:pt x="88" y="16750"/>
                  <a:pt x="177" y="16784"/>
                  <a:pt x="1529" y="16817"/>
                </a:cubicBezTo>
                <a:cubicBezTo>
                  <a:pt x="2136" y="16831"/>
                  <a:pt x="2661" y="16864"/>
                  <a:pt x="2696" y="16889"/>
                </a:cubicBezTo>
                <a:cubicBezTo>
                  <a:pt x="2745" y="16924"/>
                  <a:pt x="2754" y="17024"/>
                  <a:pt x="2731" y="17361"/>
                </a:cubicBezTo>
                <a:cubicBezTo>
                  <a:pt x="2647" y="18581"/>
                  <a:pt x="2000" y="19559"/>
                  <a:pt x="943" y="20068"/>
                </a:cubicBezTo>
                <a:cubicBezTo>
                  <a:pt x="52" y="20498"/>
                  <a:pt x="0" y="20540"/>
                  <a:pt x="0" y="20849"/>
                </a:cubicBezTo>
                <a:cubicBezTo>
                  <a:pt x="0" y="21156"/>
                  <a:pt x="104" y="21333"/>
                  <a:pt x="322" y="21406"/>
                </a:cubicBezTo>
                <a:cubicBezTo>
                  <a:pt x="678" y="21525"/>
                  <a:pt x="1163" y="21306"/>
                  <a:pt x="2168" y="20560"/>
                </a:cubicBezTo>
                <a:cubicBezTo>
                  <a:pt x="2684" y="20177"/>
                  <a:pt x="2912" y="19912"/>
                  <a:pt x="3106" y="19478"/>
                </a:cubicBezTo>
                <a:cubicBezTo>
                  <a:pt x="3252" y="19152"/>
                  <a:pt x="3365" y="18987"/>
                  <a:pt x="3428" y="18987"/>
                </a:cubicBezTo>
                <a:cubicBezTo>
                  <a:pt x="3447" y="18987"/>
                  <a:pt x="3575" y="19184"/>
                  <a:pt x="3715" y="19426"/>
                </a:cubicBezTo>
                <a:cubicBezTo>
                  <a:pt x="4039" y="19986"/>
                  <a:pt x="4407" y="20405"/>
                  <a:pt x="4975" y="20868"/>
                </a:cubicBezTo>
                <a:cubicBezTo>
                  <a:pt x="5458" y="21262"/>
                  <a:pt x="5635" y="21381"/>
                  <a:pt x="5918" y="21485"/>
                </a:cubicBezTo>
                <a:cubicBezTo>
                  <a:pt x="6206" y="21590"/>
                  <a:pt x="6435" y="21535"/>
                  <a:pt x="6610" y="21314"/>
                </a:cubicBezTo>
                <a:cubicBezTo>
                  <a:pt x="6743" y="21147"/>
                  <a:pt x="6758" y="21098"/>
                  <a:pt x="6733" y="20921"/>
                </a:cubicBezTo>
                <a:cubicBezTo>
                  <a:pt x="6690" y="20620"/>
                  <a:pt x="6609" y="20551"/>
                  <a:pt x="5772" y="20062"/>
                </a:cubicBezTo>
                <a:cubicBezTo>
                  <a:pt x="5279" y="19773"/>
                  <a:pt x="4777" y="19279"/>
                  <a:pt x="4448" y="18757"/>
                </a:cubicBezTo>
                <a:cubicBezTo>
                  <a:pt x="4048" y="18124"/>
                  <a:pt x="3741" y="17066"/>
                  <a:pt x="3891" y="16836"/>
                </a:cubicBezTo>
                <a:cubicBezTo>
                  <a:pt x="3944" y="16755"/>
                  <a:pt x="4011" y="16753"/>
                  <a:pt x="4846" y="16810"/>
                </a:cubicBezTo>
                <a:cubicBezTo>
                  <a:pt x="5723" y="16869"/>
                  <a:pt x="6010" y="16853"/>
                  <a:pt x="6311" y="16725"/>
                </a:cubicBezTo>
                <a:cubicBezTo>
                  <a:pt x="6553" y="16622"/>
                  <a:pt x="6652" y="16259"/>
                  <a:pt x="6504" y="16023"/>
                </a:cubicBezTo>
                <a:cubicBezTo>
                  <a:pt x="6363" y="15797"/>
                  <a:pt x="6060" y="15756"/>
                  <a:pt x="4946" y="15794"/>
                </a:cubicBezTo>
                <a:lnTo>
                  <a:pt x="3932" y="15827"/>
                </a:lnTo>
                <a:lnTo>
                  <a:pt x="3856" y="15709"/>
                </a:lnTo>
                <a:cubicBezTo>
                  <a:pt x="3797" y="15614"/>
                  <a:pt x="3780" y="15468"/>
                  <a:pt x="3780" y="15014"/>
                </a:cubicBezTo>
                <a:cubicBezTo>
                  <a:pt x="3780" y="14364"/>
                  <a:pt x="3723" y="14086"/>
                  <a:pt x="3563" y="13945"/>
                </a:cubicBezTo>
                <a:cubicBezTo>
                  <a:pt x="3457" y="13852"/>
                  <a:pt x="3323" y="13830"/>
                  <a:pt x="3199" y="13866"/>
                </a:cubicBezTo>
                <a:close/>
                <a:moveTo>
                  <a:pt x="18201" y="13899"/>
                </a:moveTo>
                <a:cubicBezTo>
                  <a:pt x="17835" y="13899"/>
                  <a:pt x="17710" y="14087"/>
                  <a:pt x="17574" y="14869"/>
                </a:cubicBezTo>
                <a:cubicBezTo>
                  <a:pt x="17465" y="15494"/>
                  <a:pt x="17412" y="15552"/>
                  <a:pt x="16917" y="15591"/>
                </a:cubicBezTo>
                <a:cubicBezTo>
                  <a:pt x="16551" y="15619"/>
                  <a:pt x="16527" y="15615"/>
                  <a:pt x="16478" y="15512"/>
                </a:cubicBezTo>
                <a:cubicBezTo>
                  <a:pt x="16417" y="15385"/>
                  <a:pt x="16490" y="15247"/>
                  <a:pt x="16771" y="14955"/>
                </a:cubicBezTo>
                <a:cubicBezTo>
                  <a:pt x="17172" y="14536"/>
                  <a:pt x="17137" y="14016"/>
                  <a:pt x="16701" y="13925"/>
                </a:cubicBezTo>
                <a:cubicBezTo>
                  <a:pt x="16438" y="13871"/>
                  <a:pt x="16326" y="13951"/>
                  <a:pt x="16021" y="14456"/>
                </a:cubicBezTo>
                <a:cubicBezTo>
                  <a:pt x="15865" y="14715"/>
                  <a:pt x="15654" y="15046"/>
                  <a:pt x="15546" y="15184"/>
                </a:cubicBezTo>
                <a:cubicBezTo>
                  <a:pt x="15212" y="15613"/>
                  <a:pt x="15091" y="16007"/>
                  <a:pt x="15218" y="16272"/>
                </a:cubicBezTo>
                <a:cubicBezTo>
                  <a:pt x="15310" y="16464"/>
                  <a:pt x="15526" y="16515"/>
                  <a:pt x="16226" y="16515"/>
                </a:cubicBezTo>
                <a:cubicBezTo>
                  <a:pt x="16779" y="16515"/>
                  <a:pt x="16889" y="16527"/>
                  <a:pt x="16912" y="16594"/>
                </a:cubicBezTo>
                <a:cubicBezTo>
                  <a:pt x="16948" y="16700"/>
                  <a:pt x="16884" y="16844"/>
                  <a:pt x="16507" y="17525"/>
                </a:cubicBezTo>
                <a:cubicBezTo>
                  <a:pt x="16035" y="18379"/>
                  <a:pt x="15706" y="18807"/>
                  <a:pt x="14943" y="19577"/>
                </a:cubicBezTo>
                <a:cubicBezTo>
                  <a:pt x="14758" y="19763"/>
                  <a:pt x="14743" y="19802"/>
                  <a:pt x="14743" y="20016"/>
                </a:cubicBezTo>
                <a:cubicBezTo>
                  <a:pt x="14743" y="20217"/>
                  <a:pt x="14764" y="20270"/>
                  <a:pt x="14890" y="20396"/>
                </a:cubicBezTo>
                <a:cubicBezTo>
                  <a:pt x="15072" y="20578"/>
                  <a:pt x="15274" y="20589"/>
                  <a:pt x="15488" y="20429"/>
                </a:cubicBezTo>
                <a:cubicBezTo>
                  <a:pt x="15572" y="20366"/>
                  <a:pt x="15849" y="20034"/>
                  <a:pt x="16103" y="19688"/>
                </a:cubicBezTo>
                <a:cubicBezTo>
                  <a:pt x="16357" y="19343"/>
                  <a:pt x="16641" y="18959"/>
                  <a:pt x="16736" y="18836"/>
                </a:cubicBezTo>
                <a:lnTo>
                  <a:pt x="16912" y="18613"/>
                </a:lnTo>
                <a:lnTo>
                  <a:pt x="17105" y="18934"/>
                </a:lnTo>
                <a:cubicBezTo>
                  <a:pt x="17212" y="19113"/>
                  <a:pt x="17379" y="19363"/>
                  <a:pt x="17474" y="19491"/>
                </a:cubicBezTo>
                <a:cubicBezTo>
                  <a:pt x="17671" y="19758"/>
                  <a:pt x="17690" y="19903"/>
                  <a:pt x="17544" y="20009"/>
                </a:cubicBezTo>
                <a:cubicBezTo>
                  <a:pt x="17489" y="20050"/>
                  <a:pt x="17136" y="20178"/>
                  <a:pt x="16765" y="20291"/>
                </a:cubicBezTo>
                <a:cubicBezTo>
                  <a:pt x="16366" y="20414"/>
                  <a:pt x="16055" y="20543"/>
                  <a:pt x="16003" y="20599"/>
                </a:cubicBezTo>
                <a:cubicBezTo>
                  <a:pt x="15939" y="20670"/>
                  <a:pt x="15915" y="20762"/>
                  <a:pt x="15915" y="20954"/>
                </a:cubicBezTo>
                <a:cubicBezTo>
                  <a:pt x="15915" y="21178"/>
                  <a:pt x="15938" y="21232"/>
                  <a:pt x="16050" y="21340"/>
                </a:cubicBezTo>
                <a:cubicBezTo>
                  <a:pt x="16171" y="21457"/>
                  <a:pt x="16200" y="21460"/>
                  <a:pt x="16496" y="21432"/>
                </a:cubicBezTo>
                <a:cubicBezTo>
                  <a:pt x="16882" y="21396"/>
                  <a:pt x="17499" y="21159"/>
                  <a:pt x="18113" y="20803"/>
                </a:cubicBezTo>
                <a:lnTo>
                  <a:pt x="18552" y="20540"/>
                </a:lnTo>
                <a:lnTo>
                  <a:pt x="18851" y="20711"/>
                </a:lnTo>
                <a:cubicBezTo>
                  <a:pt x="19966" y="21345"/>
                  <a:pt x="21045" y="21580"/>
                  <a:pt x="21342" y="21249"/>
                </a:cubicBezTo>
                <a:cubicBezTo>
                  <a:pt x="21402" y="21181"/>
                  <a:pt x="21430" y="21078"/>
                  <a:pt x="21430" y="20921"/>
                </a:cubicBezTo>
                <a:cubicBezTo>
                  <a:pt x="21430" y="20555"/>
                  <a:pt x="21265" y="20443"/>
                  <a:pt x="20638" y="20370"/>
                </a:cubicBezTo>
                <a:cubicBezTo>
                  <a:pt x="20226" y="20322"/>
                  <a:pt x="19631" y="20097"/>
                  <a:pt x="19549" y="19957"/>
                </a:cubicBezTo>
                <a:cubicBezTo>
                  <a:pt x="19482" y="19844"/>
                  <a:pt x="19488" y="19834"/>
                  <a:pt x="19689" y="19636"/>
                </a:cubicBezTo>
                <a:cubicBezTo>
                  <a:pt x="19930" y="19398"/>
                  <a:pt x="20340" y="18839"/>
                  <a:pt x="20592" y="18410"/>
                </a:cubicBezTo>
                <a:cubicBezTo>
                  <a:pt x="20924" y="17840"/>
                  <a:pt x="21018" y="17360"/>
                  <a:pt x="20844" y="17112"/>
                </a:cubicBezTo>
                <a:cubicBezTo>
                  <a:pt x="20663" y="16854"/>
                  <a:pt x="20331" y="16815"/>
                  <a:pt x="18716" y="16869"/>
                </a:cubicBezTo>
                <a:cubicBezTo>
                  <a:pt x="18059" y="16891"/>
                  <a:pt x="17955" y="16882"/>
                  <a:pt x="17890" y="16810"/>
                </a:cubicBezTo>
                <a:cubicBezTo>
                  <a:pt x="17822" y="16733"/>
                  <a:pt x="17822" y="16722"/>
                  <a:pt x="17914" y="16620"/>
                </a:cubicBezTo>
                <a:cubicBezTo>
                  <a:pt x="18012" y="16510"/>
                  <a:pt x="18019" y="16509"/>
                  <a:pt x="19572" y="16522"/>
                </a:cubicBezTo>
                <a:cubicBezTo>
                  <a:pt x="21183" y="16534"/>
                  <a:pt x="21375" y="16516"/>
                  <a:pt x="21500" y="16331"/>
                </a:cubicBezTo>
                <a:cubicBezTo>
                  <a:pt x="21600" y="16184"/>
                  <a:pt x="21579" y="15894"/>
                  <a:pt x="21459" y="15768"/>
                </a:cubicBezTo>
                <a:cubicBezTo>
                  <a:pt x="21345" y="15648"/>
                  <a:pt x="21115" y="15558"/>
                  <a:pt x="20926" y="15558"/>
                </a:cubicBezTo>
                <a:cubicBezTo>
                  <a:pt x="20760" y="15558"/>
                  <a:pt x="20689" y="15452"/>
                  <a:pt x="20773" y="15328"/>
                </a:cubicBezTo>
                <a:cubicBezTo>
                  <a:pt x="20854" y="15209"/>
                  <a:pt x="20861" y="14851"/>
                  <a:pt x="20785" y="14738"/>
                </a:cubicBezTo>
                <a:cubicBezTo>
                  <a:pt x="20715" y="14634"/>
                  <a:pt x="19884" y="14174"/>
                  <a:pt x="19625" y="14096"/>
                </a:cubicBezTo>
                <a:cubicBezTo>
                  <a:pt x="19351" y="14013"/>
                  <a:pt x="19145" y="14067"/>
                  <a:pt x="19062" y="14246"/>
                </a:cubicBezTo>
                <a:cubicBezTo>
                  <a:pt x="18972" y="14442"/>
                  <a:pt x="18977" y="14720"/>
                  <a:pt x="19074" y="14850"/>
                </a:cubicBezTo>
                <a:cubicBezTo>
                  <a:pt x="19146" y="14947"/>
                  <a:pt x="19754" y="15256"/>
                  <a:pt x="19871" y="15256"/>
                </a:cubicBezTo>
                <a:cubicBezTo>
                  <a:pt x="19898" y="15256"/>
                  <a:pt x="19987" y="15305"/>
                  <a:pt x="20070" y="15361"/>
                </a:cubicBezTo>
                <a:cubicBezTo>
                  <a:pt x="20189" y="15442"/>
                  <a:pt x="20210" y="15477"/>
                  <a:pt x="20170" y="15532"/>
                </a:cubicBezTo>
                <a:cubicBezTo>
                  <a:pt x="20100" y="15625"/>
                  <a:pt x="18443" y="15619"/>
                  <a:pt x="18359" y="15525"/>
                </a:cubicBezTo>
                <a:cubicBezTo>
                  <a:pt x="18299" y="15458"/>
                  <a:pt x="18304" y="15445"/>
                  <a:pt x="18523" y="14764"/>
                </a:cubicBezTo>
                <a:cubicBezTo>
                  <a:pt x="18625" y="14447"/>
                  <a:pt x="18632" y="14369"/>
                  <a:pt x="18588" y="14220"/>
                </a:cubicBezTo>
                <a:cubicBezTo>
                  <a:pt x="18525" y="14008"/>
                  <a:pt x="18392" y="13899"/>
                  <a:pt x="18201" y="13899"/>
                </a:cubicBezTo>
                <a:close/>
                <a:moveTo>
                  <a:pt x="9874" y="13945"/>
                </a:moveTo>
                <a:cubicBezTo>
                  <a:pt x="9716" y="13913"/>
                  <a:pt x="9583" y="13967"/>
                  <a:pt x="9481" y="14102"/>
                </a:cubicBezTo>
                <a:cubicBezTo>
                  <a:pt x="9352" y="14274"/>
                  <a:pt x="9327" y="14545"/>
                  <a:pt x="9423" y="14738"/>
                </a:cubicBezTo>
                <a:cubicBezTo>
                  <a:pt x="9542" y="14978"/>
                  <a:pt x="10131" y="15605"/>
                  <a:pt x="10255" y="15623"/>
                </a:cubicBezTo>
                <a:cubicBezTo>
                  <a:pt x="10393" y="15644"/>
                  <a:pt x="10660" y="15543"/>
                  <a:pt x="10759" y="15433"/>
                </a:cubicBezTo>
                <a:cubicBezTo>
                  <a:pt x="10797" y="15390"/>
                  <a:pt x="10823" y="15261"/>
                  <a:pt x="10823" y="15118"/>
                </a:cubicBezTo>
                <a:cubicBezTo>
                  <a:pt x="10823" y="14836"/>
                  <a:pt x="10689" y="14577"/>
                  <a:pt x="10407" y="14292"/>
                </a:cubicBezTo>
                <a:cubicBezTo>
                  <a:pt x="10214" y="14097"/>
                  <a:pt x="10032" y="13977"/>
                  <a:pt x="9874" y="13945"/>
                </a:cubicBezTo>
                <a:close/>
                <a:moveTo>
                  <a:pt x="7893" y="14010"/>
                </a:moveTo>
                <a:cubicBezTo>
                  <a:pt x="7597" y="13983"/>
                  <a:pt x="7449" y="14072"/>
                  <a:pt x="7378" y="14338"/>
                </a:cubicBezTo>
                <a:cubicBezTo>
                  <a:pt x="7300" y="14629"/>
                  <a:pt x="7403" y="14843"/>
                  <a:pt x="7741" y="15112"/>
                </a:cubicBezTo>
                <a:cubicBezTo>
                  <a:pt x="7893" y="15232"/>
                  <a:pt x="8108" y="15409"/>
                  <a:pt x="8221" y="15499"/>
                </a:cubicBezTo>
                <a:cubicBezTo>
                  <a:pt x="8603" y="15802"/>
                  <a:pt x="8991" y="15679"/>
                  <a:pt x="9065" y="15236"/>
                </a:cubicBezTo>
                <a:cubicBezTo>
                  <a:pt x="9116" y="14932"/>
                  <a:pt x="8980" y="14726"/>
                  <a:pt x="8397" y="14246"/>
                </a:cubicBezTo>
                <a:cubicBezTo>
                  <a:pt x="8180" y="14068"/>
                  <a:pt x="8086" y="14028"/>
                  <a:pt x="7893" y="14010"/>
                </a:cubicBezTo>
                <a:close/>
                <a:moveTo>
                  <a:pt x="11819" y="14142"/>
                </a:moveTo>
                <a:cubicBezTo>
                  <a:pt x="11503" y="14187"/>
                  <a:pt x="11442" y="14208"/>
                  <a:pt x="11333" y="14345"/>
                </a:cubicBezTo>
                <a:cubicBezTo>
                  <a:pt x="11244" y="14456"/>
                  <a:pt x="11209" y="14558"/>
                  <a:pt x="11210" y="14692"/>
                </a:cubicBezTo>
                <a:cubicBezTo>
                  <a:pt x="11212" y="15178"/>
                  <a:pt x="11463" y="15294"/>
                  <a:pt x="12276" y="15197"/>
                </a:cubicBezTo>
                <a:cubicBezTo>
                  <a:pt x="12829" y="15131"/>
                  <a:pt x="13104" y="15179"/>
                  <a:pt x="13185" y="15348"/>
                </a:cubicBezTo>
                <a:cubicBezTo>
                  <a:pt x="13241" y="15467"/>
                  <a:pt x="13242" y="19690"/>
                  <a:pt x="13185" y="20023"/>
                </a:cubicBezTo>
                <a:cubicBezTo>
                  <a:pt x="13118" y="20411"/>
                  <a:pt x="13042" y="20463"/>
                  <a:pt x="12610" y="20422"/>
                </a:cubicBezTo>
                <a:cubicBezTo>
                  <a:pt x="12042" y="20369"/>
                  <a:pt x="11886" y="20485"/>
                  <a:pt x="11884" y="20954"/>
                </a:cubicBezTo>
                <a:cubicBezTo>
                  <a:pt x="11883" y="21188"/>
                  <a:pt x="11902" y="21249"/>
                  <a:pt x="11995" y="21347"/>
                </a:cubicBezTo>
                <a:cubicBezTo>
                  <a:pt x="12057" y="21411"/>
                  <a:pt x="12183" y="21482"/>
                  <a:pt x="12276" y="21504"/>
                </a:cubicBezTo>
                <a:cubicBezTo>
                  <a:pt x="12510" y="21559"/>
                  <a:pt x="13315" y="21521"/>
                  <a:pt x="13507" y="21445"/>
                </a:cubicBezTo>
                <a:cubicBezTo>
                  <a:pt x="13751" y="21349"/>
                  <a:pt x="13902" y="21209"/>
                  <a:pt x="14011" y="20980"/>
                </a:cubicBezTo>
                <a:lnTo>
                  <a:pt x="14111" y="20770"/>
                </a:lnTo>
                <a:lnTo>
                  <a:pt x="14111" y="17852"/>
                </a:lnTo>
                <a:cubicBezTo>
                  <a:pt x="14111" y="15136"/>
                  <a:pt x="14106" y="14909"/>
                  <a:pt x="14029" y="14686"/>
                </a:cubicBezTo>
                <a:cubicBezTo>
                  <a:pt x="13975" y="14532"/>
                  <a:pt x="13902" y="14423"/>
                  <a:pt x="13823" y="14378"/>
                </a:cubicBezTo>
                <a:cubicBezTo>
                  <a:pt x="13458" y="14166"/>
                  <a:pt x="12462" y="14049"/>
                  <a:pt x="11819" y="14142"/>
                </a:cubicBezTo>
                <a:close/>
                <a:moveTo>
                  <a:pt x="9516" y="15505"/>
                </a:moveTo>
                <a:cubicBezTo>
                  <a:pt x="9393" y="15498"/>
                  <a:pt x="9271" y="15524"/>
                  <a:pt x="9194" y="15584"/>
                </a:cubicBezTo>
                <a:cubicBezTo>
                  <a:pt x="9056" y="15692"/>
                  <a:pt x="8996" y="16002"/>
                  <a:pt x="9012" y="16495"/>
                </a:cubicBezTo>
                <a:cubicBezTo>
                  <a:pt x="9021" y="16752"/>
                  <a:pt x="9011" y="16919"/>
                  <a:pt x="8983" y="16921"/>
                </a:cubicBezTo>
                <a:cubicBezTo>
                  <a:pt x="8958" y="16923"/>
                  <a:pt x="8927" y="16879"/>
                  <a:pt x="8919" y="16823"/>
                </a:cubicBezTo>
                <a:cubicBezTo>
                  <a:pt x="8884" y="16578"/>
                  <a:pt x="8058" y="15912"/>
                  <a:pt x="7788" y="15912"/>
                </a:cubicBezTo>
                <a:cubicBezTo>
                  <a:pt x="7638" y="15912"/>
                  <a:pt x="7395" y="16044"/>
                  <a:pt x="7342" y="16154"/>
                </a:cubicBezTo>
                <a:cubicBezTo>
                  <a:pt x="7276" y="16293"/>
                  <a:pt x="7279" y="16682"/>
                  <a:pt x="7348" y="16777"/>
                </a:cubicBezTo>
                <a:cubicBezTo>
                  <a:pt x="7398" y="16845"/>
                  <a:pt x="7540" y="16963"/>
                  <a:pt x="8186" y="17459"/>
                </a:cubicBezTo>
                <a:cubicBezTo>
                  <a:pt x="8456" y="17666"/>
                  <a:pt x="8832" y="17566"/>
                  <a:pt x="8901" y="17269"/>
                </a:cubicBezTo>
                <a:cubicBezTo>
                  <a:pt x="8971" y="16967"/>
                  <a:pt x="9023" y="17144"/>
                  <a:pt x="9018" y="17662"/>
                </a:cubicBezTo>
                <a:cubicBezTo>
                  <a:pt x="9014" y="18164"/>
                  <a:pt x="8953" y="18409"/>
                  <a:pt x="8884" y="18206"/>
                </a:cubicBezTo>
                <a:cubicBezTo>
                  <a:pt x="8810" y="17991"/>
                  <a:pt x="8411" y="17908"/>
                  <a:pt x="8233" y="18069"/>
                </a:cubicBezTo>
                <a:cubicBezTo>
                  <a:pt x="8129" y="18163"/>
                  <a:pt x="8012" y="18507"/>
                  <a:pt x="8010" y="18724"/>
                </a:cubicBezTo>
                <a:cubicBezTo>
                  <a:pt x="8010" y="18863"/>
                  <a:pt x="7761" y="19715"/>
                  <a:pt x="7676" y="19865"/>
                </a:cubicBezTo>
                <a:cubicBezTo>
                  <a:pt x="7249" y="20627"/>
                  <a:pt x="7178" y="21030"/>
                  <a:pt x="7430" y="21268"/>
                </a:cubicBezTo>
                <a:cubicBezTo>
                  <a:pt x="7529" y="21361"/>
                  <a:pt x="7619" y="21399"/>
                  <a:pt x="7747" y="21399"/>
                </a:cubicBezTo>
                <a:cubicBezTo>
                  <a:pt x="7979" y="21399"/>
                  <a:pt x="8081" y="21340"/>
                  <a:pt x="8210" y="21111"/>
                </a:cubicBezTo>
                <a:cubicBezTo>
                  <a:pt x="8397" y="20777"/>
                  <a:pt x="8691" y="19905"/>
                  <a:pt x="8942" y="18941"/>
                </a:cubicBezTo>
                <a:cubicBezTo>
                  <a:pt x="8952" y="18904"/>
                  <a:pt x="8976" y="18891"/>
                  <a:pt x="9001" y="18908"/>
                </a:cubicBezTo>
                <a:cubicBezTo>
                  <a:pt x="9029" y="18927"/>
                  <a:pt x="9040" y="19313"/>
                  <a:pt x="9024" y="19957"/>
                </a:cubicBezTo>
                <a:cubicBezTo>
                  <a:pt x="9000" y="20957"/>
                  <a:pt x="8997" y="20979"/>
                  <a:pt x="9100" y="21176"/>
                </a:cubicBezTo>
                <a:cubicBezTo>
                  <a:pt x="9158" y="21287"/>
                  <a:pt x="9256" y="21403"/>
                  <a:pt x="9317" y="21439"/>
                </a:cubicBezTo>
                <a:cubicBezTo>
                  <a:pt x="9420" y="21498"/>
                  <a:pt x="9685" y="21482"/>
                  <a:pt x="9786" y="21412"/>
                </a:cubicBezTo>
                <a:cubicBezTo>
                  <a:pt x="9807" y="21398"/>
                  <a:pt x="9852" y="21310"/>
                  <a:pt x="9891" y="21209"/>
                </a:cubicBezTo>
                <a:cubicBezTo>
                  <a:pt x="9954" y="21049"/>
                  <a:pt x="9964" y="20695"/>
                  <a:pt x="9956" y="18377"/>
                </a:cubicBezTo>
                <a:lnTo>
                  <a:pt x="9944" y="15735"/>
                </a:lnTo>
                <a:lnTo>
                  <a:pt x="9833" y="15623"/>
                </a:lnTo>
                <a:cubicBezTo>
                  <a:pt x="9764" y="15555"/>
                  <a:pt x="9640" y="15512"/>
                  <a:pt x="9516" y="15505"/>
                </a:cubicBezTo>
                <a:close/>
                <a:moveTo>
                  <a:pt x="10483" y="15859"/>
                </a:moveTo>
                <a:lnTo>
                  <a:pt x="10349" y="16010"/>
                </a:lnTo>
                <a:cubicBezTo>
                  <a:pt x="10204" y="16172"/>
                  <a:pt x="10175" y="16445"/>
                  <a:pt x="10272" y="16685"/>
                </a:cubicBezTo>
                <a:cubicBezTo>
                  <a:pt x="10332" y="16833"/>
                  <a:pt x="10359" y="16851"/>
                  <a:pt x="10765" y="16895"/>
                </a:cubicBezTo>
                <a:cubicBezTo>
                  <a:pt x="11087" y="16930"/>
                  <a:pt x="11181" y="16992"/>
                  <a:pt x="11157" y="17177"/>
                </a:cubicBezTo>
                <a:cubicBezTo>
                  <a:pt x="11144" y="17280"/>
                  <a:pt x="11108" y="17302"/>
                  <a:pt x="10870" y="17328"/>
                </a:cubicBezTo>
                <a:cubicBezTo>
                  <a:pt x="10722" y="17344"/>
                  <a:pt x="10557" y="17373"/>
                  <a:pt x="10501" y="17393"/>
                </a:cubicBezTo>
                <a:cubicBezTo>
                  <a:pt x="10318" y="17460"/>
                  <a:pt x="10216" y="17805"/>
                  <a:pt x="10290" y="18115"/>
                </a:cubicBezTo>
                <a:cubicBezTo>
                  <a:pt x="10321" y="18244"/>
                  <a:pt x="10525" y="18333"/>
                  <a:pt x="10894" y="18377"/>
                </a:cubicBezTo>
                <a:cubicBezTo>
                  <a:pt x="11136" y="18406"/>
                  <a:pt x="11143" y="18409"/>
                  <a:pt x="11157" y="18574"/>
                </a:cubicBezTo>
                <a:cubicBezTo>
                  <a:pt x="11182" y="18861"/>
                  <a:pt x="11074" y="18934"/>
                  <a:pt x="10642" y="18934"/>
                </a:cubicBezTo>
                <a:cubicBezTo>
                  <a:pt x="10292" y="18934"/>
                  <a:pt x="10269" y="18942"/>
                  <a:pt x="10196" y="19065"/>
                </a:cubicBezTo>
                <a:cubicBezTo>
                  <a:pt x="10105" y="19220"/>
                  <a:pt x="10089" y="19565"/>
                  <a:pt x="10167" y="19728"/>
                </a:cubicBezTo>
                <a:cubicBezTo>
                  <a:pt x="10197" y="19791"/>
                  <a:pt x="10271" y="19865"/>
                  <a:pt x="10325" y="19891"/>
                </a:cubicBezTo>
                <a:cubicBezTo>
                  <a:pt x="10385" y="19921"/>
                  <a:pt x="10751" y="19927"/>
                  <a:pt x="11274" y="19905"/>
                </a:cubicBezTo>
                <a:cubicBezTo>
                  <a:pt x="11745" y="19885"/>
                  <a:pt x="12309" y="19867"/>
                  <a:pt x="12528" y="19865"/>
                </a:cubicBezTo>
                <a:lnTo>
                  <a:pt x="12933" y="19865"/>
                </a:lnTo>
                <a:lnTo>
                  <a:pt x="13015" y="19688"/>
                </a:lnTo>
                <a:cubicBezTo>
                  <a:pt x="13175" y="19355"/>
                  <a:pt x="13095" y="19013"/>
                  <a:pt x="12839" y="18934"/>
                </a:cubicBezTo>
                <a:cubicBezTo>
                  <a:pt x="12754" y="18908"/>
                  <a:pt x="12588" y="18899"/>
                  <a:pt x="12470" y="18915"/>
                </a:cubicBezTo>
                <a:cubicBezTo>
                  <a:pt x="12156" y="18956"/>
                  <a:pt x="12054" y="18879"/>
                  <a:pt x="12071" y="18613"/>
                </a:cubicBezTo>
                <a:lnTo>
                  <a:pt x="12089" y="18403"/>
                </a:lnTo>
                <a:lnTo>
                  <a:pt x="12335" y="18377"/>
                </a:lnTo>
                <a:cubicBezTo>
                  <a:pt x="12471" y="18361"/>
                  <a:pt x="12612" y="18331"/>
                  <a:pt x="12651" y="18311"/>
                </a:cubicBezTo>
                <a:cubicBezTo>
                  <a:pt x="12811" y="18231"/>
                  <a:pt x="12885" y="17807"/>
                  <a:pt x="12780" y="17551"/>
                </a:cubicBezTo>
                <a:cubicBezTo>
                  <a:pt x="12717" y="17395"/>
                  <a:pt x="12648" y="17365"/>
                  <a:pt x="12335" y="17328"/>
                </a:cubicBezTo>
                <a:cubicBezTo>
                  <a:pt x="12105" y="17301"/>
                  <a:pt x="12085" y="17289"/>
                  <a:pt x="12071" y="17157"/>
                </a:cubicBezTo>
                <a:cubicBezTo>
                  <a:pt x="12049" y="16937"/>
                  <a:pt x="12137" y="16857"/>
                  <a:pt x="12400" y="16869"/>
                </a:cubicBezTo>
                <a:cubicBezTo>
                  <a:pt x="12792" y="16887"/>
                  <a:pt x="12827" y="16878"/>
                  <a:pt x="12921" y="16705"/>
                </a:cubicBezTo>
                <a:cubicBezTo>
                  <a:pt x="13018" y="16528"/>
                  <a:pt x="13036" y="16295"/>
                  <a:pt x="12968" y="16095"/>
                </a:cubicBezTo>
                <a:cubicBezTo>
                  <a:pt x="12901" y="15898"/>
                  <a:pt x="12686" y="15860"/>
                  <a:pt x="11532" y="15859"/>
                </a:cubicBezTo>
                <a:lnTo>
                  <a:pt x="10483" y="1585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55e736d12f2eb938a40a0df4d7628535e5dd6f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7004" y="6358013"/>
            <a:ext cx="1102015" cy="1102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3696" t="5106" r="10454" b="4670"/>
          <a:stretch>
            <a:fillRect/>
          </a:stretch>
        </p:blipFill>
        <p:spPr>
          <a:xfrm>
            <a:off x="10243033" y="1648676"/>
            <a:ext cx="1800100" cy="1658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592" extrusionOk="0">
                <a:moveTo>
                  <a:pt x="14608" y="0"/>
                </a:moveTo>
                <a:cubicBezTo>
                  <a:pt x="14592" y="-5"/>
                  <a:pt x="14611" y="65"/>
                  <a:pt x="14641" y="207"/>
                </a:cubicBezTo>
                <a:cubicBezTo>
                  <a:pt x="14726" y="597"/>
                  <a:pt x="14542" y="689"/>
                  <a:pt x="14342" y="357"/>
                </a:cubicBezTo>
                <a:cubicBezTo>
                  <a:pt x="14233" y="175"/>
                  <a:pt x="14090" y="83"/>
                  <a:pt x="13904" y="83"/>
                </a:cubicBezTo>
                <a:cubicBezTo>
                  <a:pt x="13367" y="83"/>
                  <a:pt x="8147" y="1588"/>
                  <a:pt x="7975" y="1793"/>
                </a:cubicBezTo>
                <a:cubicBezTo>
                  <a:pt x="7711" y="2106"/>
                  <a:pt x="6936" y="3760"/>
                  <a:pt x="6934" y="4015"/>
                </a:cubicBezTo>
                <a:cubicBezTo>
                  <a:pt x="6930" y="4310"/>
                  <a:pt x="6863" y="4362"/>
                  <a:pt x="5807" y="4858"/>
                </a:cubicBezTo>
                <a:cubicBezTo>
                  <a:pt x="4484" y="5478"/>
                  <a:pt x="3137" y="6321"/>
                  <a:pt x="1651" y="7467"/>
                </a:cubicBezTo>
                <a:cubicBezTo>
                  <a:pt x="665" y="8227"/>
                  <a:pt x="446" y="8504"/>
                  <a:pt x="647" y="8723"/>
                </a:cubicBezTo>
                <a:cubicBezTo>
                  <a:pt x="743" y="8827"/>
                  <a:pt x="793" y="8816"/>
                  <a:pt x="3524" y="8103"/>
                </a:cubicBezTo>
                <a:cubicBezTo>
                  <a:pt x="4790" y="7773"/>
                  <a:pt x="6323" y="7392"/>
                  <a:pt x="6929" y="7261"/>
                </a:cubicBezTo>
                <a:cubicBezTo>
                  <a:pt x="7534" y="7129"/>
                  <a:pt x="8084" y="6973"/>
                  <a:pt x="8151" y="6914"/>
                </a:cubicBezTo>
                <a:cubicBezTo>
                  <a:pt x="8398" y="6695"/>
                  <a:pt x="8476" y="6943"/>
                  <a:pt x="8284" y="7333"/>
                </a:cubicBezTo>
                <a:cubicBezTo>
                  <a:pt x="8039" y="7830"/>
                  <a:pt x="8167" y="8233"/>
                  <a:pt x="8569" y="8237"/>
                </a:cubicBezTo>
                <a:cubicBezTo>
                  <a:pt x="8708" y="8239"/>
                  <a:pt x="9602" y="7300"/>
                  <a:pt x="9882" y="6858"/>
                </a:cubicBezTo>
                <a:cubicBezTo>
                  <a:pt x="10009" y="6656"/>
                  <a:pt x="10236" y="6588"/>
                  <a:pt x="11384" y="6403"/>
                </a:cubicBezTo>
                <a:cubicBezTo>
                  <a:pt x="13007" y="6141"/>
                  <a:pt x="15050" y="5911"/>
                  <a:pt x="17694" y="5690"/>
                </a:cubicBezTo>
                <a:cubicBezTo>
                  <a:pt x="20268" y="5475"/>
                  <a:pt x="20674" y="5387"/>
                  <a:pt x="20989" y="4997"/>
                </a:cubicBezTo>
                <a:cubicBezTo>
                  <a:pt x="21127" y="4827"/>
                  <a:pt x="21322" y="4654"/>
                  <a:pt x="21422" y="4615"/>
                </a:cubicBezTo>
                <a:cubicBezTo>
                  <a:pt x="21528" y="4573"/>
                  <a:pt x="21581" y="4524"/>
                  <a:pt x="21565" y="4465"/>
                </a:cubicBezTo>
                <a:cubicBezTo>
                  <a:pt x="21516" y="4287"/>
                  <a:pt x="20864" y="4003"/>
                  <a:pt x="19292" y="3431"/>
                </a:cubicBezTo>
                <a:cubicBezTo>
                  <a:pt x="18549" y="3161"/>
                  <a:pt x="17489" y="2831"/>
                  <a:pt x="16938" y="2698"/>
                </a:cubicBezTo>
                <a:cubicBezTo>
                  <a:pt x="16388" y="2564"/>
                  <a:pt x="15839" y="2386"/>
                  <a:pt x="15721" y="2305"/>
                </a:cubicBezTo>
                <a:cubicBezTo>
                  <a:pt x="15598" y="2221"/>
                  <a:pt x="15390" y="1818"/>
                  <a:pt x="15231" y="1364"/>
                </a:cubicBezTo>
                <a:cubicBezTo>
                  <a:pt x="15078" y="928"/>
                  <a:pt x="14868" y="427"/>
                  <a:pt x="14765" y="248"/>
                </a:cubicBezTo>
                <a:cubicBezTo>
                  <a:pt x="14673" y="87"/>
                  <a:pt x="14624" y="5"/>
                  <a:pt x="14608" y="0"/>
                </a:cubicBezTo>
                <a:close/>
                <a:moveTo>
                  <a:pt x="20314" y="6997"/>
                </a:moveTo>
                <a:cubicBezTo>
                  <a:pt x="19824" y="7008"/>
                  <a:pt x="18921" y="7187"/>
                  <a:pt x="18569" y="7380"/>
                </a:cubicBezTo>
                <a:cubicBezTo>
                  <a:pt x="17988" y="7698"/>
                  <a:pt x="17307" y="8312"/>
                  <a:pt x="17076" y="8723"/>
                </a:cubicBezTo>
                <a:cubicBezTo>
                  <a:pt x="16972" y="8908"/>
                  <a:pt x="16886" y="9245"/>
                  <a:pt x="16886" y="9473"/>
                </a:cubicBezTo>
                <a:cubicBezTo>
                  <a:pt x="16885" y="9835"/>
                  <a:pt x="16929" y="9905"/>
                  <a:pt x="17214" y="10041"/>
                </a:cubicBezTo>
                <a:cubicBezTo>
                  <a:pt x="17707" y="10276"/>
                  <a:pt x="18387" y="10091"/>
                  <a:pt x="19173" y="9514"/>
                </a:cubicBezTo>
                <a:cubicBezTo>
                  <a:pt x="19546" y="9240"/>
                  <a:pt x="19643" y="9214"/>
                  <a:pt x="19853" y="9318"/>
                </a:cubicBezTo>
                <a:cubicBezTo>
                  <a:pt x="20268" y="9523"/>
                  <a:pt x="21130" y="9398"/>
                  <a:pt x="21441" y="9090"/>
                </a:cubicBezTo>
                <a:cubicBezTo>
                  <a:pt x="21575" y="8957"/>
                  <a:pt x="21318" y="8787"/>
                  <a:pt x="20980" y="8785"/>
                </a:cubicBezTo>
                <a:cubicBezTo>
                  <a:pt x="20536" y="8782"/>
                  <a:pt x="20442" y="8553"/>
                  <a:pt x="20590" y="7798"/>
                </a:cubicBezTo>
                <a:cubicBezTo>
                  <a:pt x="20666" y="7411"/>
                  <a:pt x="20686" y="7105"/>
                  <a:pt x="20633" y="7049"/>
                </a:cubicBezTo>
                <a:cubicBezTo>
                  <a:pt x="20596" y="7009"/>
                  <a:pt x="20477" y="6994"/>
                  <a:pt x="20314" y="6997"/>
                </a:cubicBezTo>
                <a:close/>
                <a:moveTo>
                  <a:pt x="15659" y="7271"/>
                </a:moveTo>
                <a:cubicBezTo>
                  <a:pt x="15383" y="7275"/>
                  <a:pt x="15006" y="7326"/>
                  <a:pt x="14484" y="7426"/>
                </a:cubicBezTo>
                <a:cubicBezTo>
                  <a:pt x="14017" y="7516"/>
                  <a:pt x="13472" y="7586"/>
                  <a:pt x="13272" y="7586"/>
                </a:cubicBezTo>
                <a:cubicBezTo>
                  <a:pt x="12794" y="7586"/>
                  <a:pt x="12637" y="7793"/>
                  <a:pt x="12853" y="8129"/>
                </a:cubicBezTo>
                <a:cubicBezTo>
                  <a:pt x="13008" y="8369"/>
                  <a:pt x="13053" y="8376"/>
                  <a:pt x="13843" y="8310"/>
                </a:cubicBezTo>
                <a:cubicBezTo>
                  <a:pt x="14299" y="8272"/>
                  <a:pt x="14695" y="8278"/>
                  <a:pt x="14722" y="8325"/>
                </a:cubicBezTo>
                <a:cubicBezTo>
                  <a:pt x="14749" y="8372"/>
                  <a:pt x="14388" y="8751"/>
                  <a:pt x="13919" y="9168"/>
                </a:cubicBezTo>
                <a:cubicBezTo>
                  <a:pt x="12882" y="10087"/>
                  <a:pt x="12582" y="10454"/>
                  <a:pt x="12582" y="10816"/>
                </a:cubicBezTo>
                <a:cubicBezTo>
                  <a:pt x="12582" y="11078"/>
                  <a:pt x="12606" y="11089"/>
                  <a:pt x="13010" y="11028"/>
                </a:cubicBezTo>
                <a:cubicBezTo>
                  <a:pt x="13244" y="10993"/>
                  <a:pt x="13860" y="10955"/>
                  <a:pt x="14380" y="10945"/>
                </a:cubicBezTo>
                <a:cubicBezTo>
                  <a:pt x="14900" y="10936"/>
                  <a:pt x="15543" y="10867"/>
                  <a:pt x="15811" y="10790"/>
                </a:cubicBezTo>
                <a:cubicBezTo>
                  <a:pt x="16304" y="10649"/>
                  <a:pt x="16786" y="10367"/>
                  <a:pt x="16786" y="10222"/>
                </a:cubicBezTo>
                <a:cubicBezTo>
                  <a:pt x="16786" y="10178"/>
                  <a:pt x="16348" y="10141"/>
                  <a:pt x="15811" y="10139"/>
                </a:cubicBezTo>
                <a:cubicBezTo>
                  <a:pt x="14319" y="10134"/>
                  <a:pt x="14319" y="10133"/>
                  <a:pt x="15321" y="9075"/>
                </a:cubicBezTo>
                <a:cubicBezTo>
                  <a:pt x="16271" y="8072"/>
                  <a:pt x="16512" y="7628"/>
                  <a:pt x="16225" y="7400"/>
                </a:cubicBezTo>
                <a:cubicBezTo>
                  <a:pt x="16110" y="7309"/>
                  <a:pt x="15935" y="7267"/>
                  <a:pt x="15659" y="7271"/>
                </a:cubicBezTo>
                <a:close/>
                <a:moveTo>
                  <a:pt x="11698" y="8392"/>
                </a:moveTo>
                <a:cubicBezTo>
                  <a:pt x="11530" y="8400"/>
                  <a:pt x="11330" y="8423"/>
                  <a:pt x="11085" y="8460"/>
                </a:cubicBezTo>
                <a:cubicBezTo>
                  <a:pt x="10672" y="8521"/>
                  <a:pt x="10032" y="8603"/>
                  <a:pt x="9663" y="8641"/>
                </a:cubicBezTo>
                <a:cubicBezTo>
                  <a:pt x="8913" y="8717"/>
                  <a:pt x="8738" y="8897"/>
                  <a:pt x="9140" y="9183"/>
                </a:cubicBezTo>
                <a:cubicBezTo>
                  <a:pt x="9358" y="9338"/>
                  <a:pt x="9500" y="9346"/>
                  <a:pt x="10162" y="9250"/>
                </a:cubicBezTo>
                <a:cubicBezTo>
                  <a:pt x="10585" y="9189"/>
                  <a:pt x="10968" y="9175"/>
                  <a:pt x="11013" y="9219"/>
                </a:cubicBezTo>
                <a:cubicBezTo>
                  <a:pt x="11059" y="9263"/>
                  <a:pt x="10566" y="9792"/>
                  <a:pt x="9915" y="10392"/>
                </a:cubicBezTo>
                <a:cubicBezTo>
                  <a:pt x="9264" y="10992"/>
                  <a:pt x="8631" y="11631"/>
                  <a:pt x="8507" y="11814"/>
                </a:cubicBezTo>
                <a:cubicBezTo>
                  <a:pt x="8261" y="12177"/>
                  <a:pt x="8205" y="12652"/>
                  <a:pt x="8403" y="12739"/>
                </a:cubicBezTo>
                <a:cubicBezTo>
                  <a:pt x="8593" y="12822"/>
                  <a:pt x="8576" y="12826"/>
                  <a:pt x="9482" y="12599"/>
                </a:cubicBezTo>
                <a:cubicBezTo>
                  <a:pt x="10027" y="12463"/>
                  <a:pt x="11033" y="12348"/>
                  <a:pt x="12283" y="12279"/>
                </a:cubicBezTo>
                <a:cubicBezTo>
                  <a:pt x="14264" y="12169"/>
                  <a:pt x="14760" y="12070"/>
                  <a:pt x="15193" y="11715"/>
                </a:cubicBezTo>
                <a:cubicBezTo>
                  <a:pt x="15519" y="11448"/>
                  <a:pt x="15381" y="11344"/>
                  <a:pt x="14922" y="11509"/>
                </a:cubicBezTo>
                <a:cubicBezTo>
                  <a:pt x="14716" y="11583"/>
                  <a:pt x="14276" y="11642"/>
                  <a:pt x="13942" y="11643"/>
                </a:cubicBezTo>
                <a:cubicBezTo>
                  <a:pt x="12833" y="11646"/>
                  <a:pt x="10379" y="11538"/>
                  <a:pt x="10329" y="11483"/>
                </a:cubicBezTo>
                <a:cubicBezTo>
                  <a:pt x="10301" y="11453"/>
                  <a:pt x="10573" y="11143"/>
                  <a:pt x="10937" y="10796"/>
                </a:cubicBezTo>
                <a:cubicBezTo>
                  <a:pt x="11755" y="10015"/>
                  <a:pt x="12383" y="9133"/>
                  <a:pt x="12383" y="8759"/>
                </a:cubicBezTo>
                <a:cubicBezTo>
                  <a:pt x="12383" y="8481"/>
                  <a:pt x="12202" y="8369"/>
                  <a:pt x="11698" y="8392"/>
                </a:cubicBezTo>
                <a:close/>
                <a:moveTo>
                  <a:pt x="8132" y="8806"/>
                </a:moveTo>
                <a:cubicBezTo>
                  <a:pt x="7871" y="8870"/>
                  <a:pt x="6696" y="10924"/>
                  <a:pt x="6624" y="11441"/>
                </a:cubicBezTo>
                <a:cubicBezTo>
                  <a:pt x="6541" y="12044"/>
                  <a:pt x="6673" y="12498"/>
                  <a:pt x="6981" y="12666"/>
                </a:cubicBezTo>
                <a:cubicBezTo>
                  <a:pt x="7245" y="12811"/>
                  <a:pt x="7381" y="12766"/>
                  <a:pt x="7381" y="12532"/>
                </a:cubicBezTo>
                <a:cubicBezTo>
                  <a:pt x="7381" y="12446"/>
                  <a:pt x="7577" y="11901"/>
                  <a:pt x="7818" y="11317"/>
                </a:cubicBezTo>
                <a:cubicBezTo>
                  <a:pt x="8059" y="10734"/>
                  <a:pt x="8287" y="10090"/>
                  <a:pt x="8327" y="9891"/>
                </a:cubicBezTo>
                <a:cubicBezTo>
                  <a:pt x="8424" y="9404"/>
                  <a:pt x="8309" y="8762"/>
                  <a:pt x="8132" y="8806"/>
                </a:cubicBezTo>
                <a:close/>
                <a:moveTo>
                  <a:pt x="4085" y="9240"/>
                </a:moveTo>
                <a:cubicBezTo>
                  <a:pt x="3143" y="9125"/>
                  <a:pt x="2019" y="9372"/>
                  <a:pt x="1551" y="9881"/>
                </a:cubicBezTo>
                <a:cubicBezTo>
                  <a:pt x="1149" y="10318"/>
                  <a:pt x="1215" y="10578"/>
                  <a:pt x="1727" y="10578"/>
                </a:cubicBezTo>
                <a:cubicBezTo>
                  <a:pt x="2191" y="10578"/>
                  <a:pt x="2195" y="10635"/>
                  <a:pt x="1784" y="11364"/>
                </a:cubicBezTo>
                <a:cubicBezTo>
                  <a:pt x="873" y="12979"/>
                  <a:pt x="-19" y="16004"/>
                  <a:pt x="1" y="17198"/>
                </a:cubicBezTo>
                <a:cubicBezTo>
                  <a:pt x="4" y="17369"/>
                  <a:pt x="25" y="17499"/>
                  <a:pt x="67" y="17586"/>
                </a:cubicBezTo>
                <a:cubicBezTo>
                  <a:pt x="195" y="17845"/>
                  <a:pt x="493" y="17884"/>
                  <a:pt x="662" y="17664"/>
                </a:cubicBezTo>
                <a:cubicBezTo>
                  <a:pt x="724" y="17581"/>
                  <a:pt x="1021" y="16813"/>
                  <a:pt x="1318" y="15953"/>
                </a:cubicBezTo>
                <a:cubicBezTo>
                  <a:pt x="2170" y="13481"/>
                  <a:pt x="2138" y="13543"/>
                  <a:pt x="2402" y="13726"/>
                </a:cubicBezTo>
                <a:cubicBezTo>
                  <a:pt x="2576" y="13846"/>
                  <a:pt x="2751" y="13859"/>
                  <a:pt x="3187" y="13782"/>
                </a:cubicBezTo>
                <a:cubicBezTo>
                  <a:pt x="4850" y="13491"/>
                  <a:pt x="6083" y="12220"/>
                  <a:pt x="5944" y="10945"/>
                </a:cubicBezTo>
                <a:cubicBezTo>
                  <a:pt x="5868" y="10242"/>
                  <a:pt x="5562" y="9799"/>
                  <a:pt x="4936" y="9483"/>
                </a:cubicBezTo>
                <a:cubicBezTo>
                  <a:pt x="4695" y="9360"/>
                  <a:pt x="4399" y="9278"/>
                  <a:pt x="4085" y="9240"/>
                </a:cubicBezTo>
                <a:close/>
                <a:moveTo>
                  <a:pt x="16895" y="11653"/>
                </a:moveTo>
                <a:cubicBezTo>
                  <a:pt x="16742" y="11639"/>
                  <a:pt x="16584" y="11826"/>
                  <a:pt x="16339" y="12273"/>
                </a:cubicBezTo>
                <a:cubicBezTo>
                  <a:pt x="15890" y="13093"/>
                  <a:pt x="15682" y="13260"/>
                  <a:pt x="15017" y="13338"/>
                </a:cubicBezTo>
                <a:cubicBezTo>
                  <a:pt x="14524" y="13396"/>
                  <a:pt x="14437" y="13443"/>
                  <a:pt x="14437" y="13627"/>
                </a:cubicBezTo>
                <a:cubicBezTo>
                  <a:pt x="14437" y="13803"/>
                  <a:pt x="14513" y="13848"/>
                  <a:pt x="14836" y="13876"/>
                </a:cubicBezTo>
                <a:cubicBezTo>
                  <a:pt x="15057" y="13894"/>
                  <a:pt x="15274" y="13949"/>
                  <a:pt x="15317" y="13994"/>
                </a:cubicBezTo>
                <a:cubicBezTo>
                  <a:pt x="15360" y="14040"/>
                  <a:pt x="15325" y="14366"/>
                  <a:pt x="15240" y="14718"/>
                </a:cubicBezTo>
                <a:cubicBezTo>
                  <a:pt x="15156" y="15070"/>
                  <a:pt x="15084" y="15732"/>
                  <a:pt x="15084" y="16191"/>
                </a:cubicBezTo>
                <a:cubicBezTo>
                  <a:pt x="15084" y="16728"/>
                  <a:pt x="15041" y="17062"/>
                  <a:pt x="14960" y="17131"/>
                </a:cubicBezTo>
                <a:cubicBezTo>
                  <a:pt x="14891" y="17190"/>
                  <a:pt x="14567" y="17326"/>
                  <a:pt x="14237" y="17431"/>
                </a:cubicBezTo>
                <a:cubicBezTo>
                  <a:pt x="13907" y="17536"/>
                  <a:pt x="13488" y="17668"/>
                  <a:pt x="13310" y="17726"/>
                </a:cubicBezTo>
                <a:cubicBezTo>
                  <a:pt x="13132" y="17783"/>
                  <a:pt x="12961" y="17877"/>
                  <a:pt x="12930" y="17932"/>
                </a:cubicBezTo>
                <a:cubicBezTo>
                  <a:pt x="12898" y="17988"/>
                  <a:pt x="12750" y="18034"/>
                  <a:pt x="12601" y="18036"/>
                </a:cubicBezTo>
                <a:cubicBezTo>
                  <a:pt x="12453" y="18037"/>
                  <a:pt x="12221" y="18130"/>
                  <a:pt x="12083" y="18247"/>
                </a:cubicBezTo>
                <a:cubicBezTo>
                  <a:pt x="11946" y="18364"/>
                  <a:pt x="11735" y="18463"/>
                  <a:pt x="11612" y="18465"/>
                </a:cubicBezTo>
                <a:cubicBezTo>
                  <a:pt x="11490" y="18466"/>
                  <a:pt x="11230" y="18564"/>
                  <a:pt x="11037" y="18682"/>
                </a:cubicBezTo>
                <a:cubicBezTo>
                  <a:pt x="10844" y="18799"/>
                  <a:pt x="10428" y="18989"/>
                  <a:pt x="10110" y="19105"/>
                </a:cubicBezTo>
                <a:cubicBezTo>
                  <a:pt x="9519" y="19321"/>
                  <a:pt x="8947" y="19583"/>
                  <a:pt x="8679" y="19767"/>
                </a:cubicBezTo>
                <a:cubicBezTo>
                  <a:pt x="8409" y="19952"/>
                  <a:pt x="7413" y="20423"/>
                  <a:pt x="7290" y="20423"/>
                </a:cubicBezTo>
                <a:cubicBezTo>
                  <a:pt x="7224" y="20423"/>
                  <a:pt x="7034" y="20497"/>
                  <a:pt x="6872" y="20588"/>
                </a:cubicBezTo>
                <a:cubicBezTo>
                  <a:pt x="6459" y="20821"/>
                  <a:pt x="6476" y="21203"/>
                  <a:pt x="6905" y="21426"/>
                </a:cubicBezTo>
                <a:cubicBezTo>
                  <a:pt x="7114" y="21534"/>
                  <a:pt x="7223" y="21587"/>
                  <a:pt x="7342" y="21591"/>
                </a:cubicBezTo>
                <a:cubicBezTo>
                  <a:pt x="7462" y="21595"/>
                  <a:pt x="7589" y="21550"/>
                  <a:pt x="7827" y="21457"/>
                </a:cubicBezTo>
                <a:cubicBezTo>
                  <a:pt x="8048" y="21370"/>
                  <a:pt x="8310" y="21297"/>
                  <a:pt x="8408" y="21296"/>
                </a:cubicBezTo>
                <a:cubicBezTo>
                  <a:pt x="8505" y="21296"/>
                  <a:pt x="8978" y="21082"/>
                  <a:pt x="9458" y="20821"/>
                </a:cubicBezTo>
                <a:cubicBezTo>
                  <a:pt x="9939" y="20560"/>
                  <a:pt x="10564" y="20265"/>
                  <a:pt x="10847" y="20165"/>
                </a:cubicBezTo>
                <a:cubicBezTo>
                  <a:pt x="11129" y="20064"/>
                  <a:pt x="11439" y="19884"/>
                  <a:pt x="11536" y="19767"/>
                </a:cubicBezTo>
                <a:cubicBezTo>
                  <a:pt x="11634" y="19650"/>
                  <a:pt x="11789" y="19555"/>
                  <a:pt x="11883" y="19555"/>
                </a:cubicBezTo>
                <a:cubicBezTo>
                  <a:pt x="12053" y="19555"/>
                  <a:pt x="13051" y="19125"/>
                  <a:pt x="14033" y="18630"/>
                </a:cubicBezTo>
                <a:cubicBezTo>
                  <a:pt x="14308" y="18491"/>
                  <a:pt x="14725" y="18317"/>
                  <a:pt x="14960" y="18242"/>
                </a:cubicBezTo>
                <a:cubicBezTo>
                  <a:pt x="15195" y="18168"/>
                  <a:pt x="15441" y="18038"/>
                  <a:pt x="15502" y="17958"/>
                </a:cubicBezTo>
                <a:cubicBezTo>
                  <a:pt x="15563" y="17878"/>
                  <a:pt x="15717" y="17813"/>
                  <a:pt x="15844" y="17813"/>
                </a:cubicBezTo>
                <a:cubicBezTo>
                  <a:pt x="15972" y="17813"/>
                  <a:pt x="16105" y="17765"/>
                  <a:pt x="16139" y="17705"/>
                </a:cubicBezTo>
                <a:cubicBezTo>
                  <a:pt x="16173" y="17645"/>
                  <a:pt x="16301" y="17596"/>
                  <a:pt x="16424" y="17596"/>
                </a:cubicBezTo>
                <a:cubicBezTo>
                  <a:pt x="16548" y="17596"/>
                  <a:pt x="16691" y="17554"/>
                  <a:pt x="16743" y="17503"/>
                </a:cubicBezTo>
                <a:cubicBezTo>
                  <a:pt x="16795" y="17452"/>
                  <a:pt x="17062" y="17348"/>
                  <a:pt x="17337" y="17271"/>
                </a:cubicBezTo>
                <a:cubicBezTo>
                  <a:pt x="17613" y="17194"/>
                  <a:pt x="17971" y="17067"/>
                  <a:pt x="18136" y="16992"/>
                </a:cubicBezTo>
                <a:cubicBezTo>
                  <a:pt x="18301" y="16916"/>
                  <a:pt x="18571" y="16824"/>
                  <a:pt x="18731" y="16785"/>
                </a:cubicBezTo>
                <a:cubicBezTo>
                  <a:pt x="18934" y="16735"/>
                  <a:pt x="18985" y="16679"/>
                  <a:pt x="18911" y="16599"/>
                </a:cubicBezTo>
                <a:cubicBezTo>
                  <a:pt x="18770" y="16445"/>
                  <a:pt x="17443" y="16542"/>
                  <a:pt x="16501" y="16775"/>
                </a:cubicBezTo>
                <a:cubicBezTo>
                  <a:pt x="16000" y="16898"/>
                  <a:pt x="15728" y="16922"/>
                  <a:pt x="15659" y="16847"/>
                </a:cubicBezTo>
                <a:cubicBezTo>
                  <a:pt x="15527" y="16704"/>
                  <a:pt x="16329" y="13982"/>
                  <a:pt x="16567" y="13762"/>
                </a:cubicBezTo>
                <a:cubicBezTo>
                  <a:pt x="16660" y="13676"/>
                  <a:pt x="17188" y="13423"/>
                  <a:pt x="17737" y="13199"/>
                </a:cubicBezTo>
                <a:cubicBezTo>
                  <a:pt x="18830" y="12751"/>
                  <a:pt x="19526" y="12386"/>
                  <a:pt x="19292" y="12382"/>
                </a:cubicBezTo>
                <a:cubicBezTo>
                  <a:pt x="19209" y="12381"/>
                  <a:pt x="18667" y="12497"/>
                  <a:pt x="18089" y="12640"/>
                </a:cubicBezTo>
                <a:cubicBezTo>
                  <a:pt x="17065" y="12895"/>
                  <a:pt x="16736" y="12873"/>
                  <a:pt x="16957" y="12568"/>
                </a:cubicBezTo>
                <a:cubicBezTo>
                  <a:pt x="17143" y="12311"/>
                  <a:pt x="17192" y="11861"/>
                  <a:pt x="17047" y="11731"/>
                </a:cubicBezTo>
                <a:cubicBezTo>
                  <a:pt x="16995" y="11684"/>
                  <a:pt x="16946" y="11658"/>
                  <a:pt x="16895" y="11653"/>
                </a:cubicBezTo>
                <a:close/>
                <a:moveTo>
                  <a:pt x="9563" y="13137"/>
                </a:moveTo>
                <a:cubicBezTo>
                  <a:pt x="9337" y="13137"/>
                  <a:pt x="8911" y="13928"/>
                  <a:pt x="8569" y="14981"/>
                </a:cubicBezTo>
                <a:lnTo>
                  <a:pt x="8303" y="15798"/>
                </a:lnTo>
                <a:lnTo>
                  <a:pt x="7533" y="16005"/>
                </a:lnTo>
                <a:cubicBezTo>
                  <a:pt x="7047" y="16135"/>
                  <a:pt x="6727" y="16173"/>
                  <a:pt x="6667" y="16108"/>
                </a:cubicBezTo>
                <a:cubicBezTo>
                  <a:pt x="6607" y="16043"/>
                  <a:pt x="6662" y="15663"/>
                  <a:pt x="6815" y="15085"/>
                </a:cubicBezTo>
                <a:cubicBezTo>
                  <a:pt x="7173" y="13725"/>
                  <a:pt x="7209" y="13496"/>
                  <a:pt x="7067" y="13400"/>
                </a:cubicBezTo>
                <a:cubicBezTo>
                  <a:pt x="6855" y="13258"/>
                  <a:pt x="6283" y="14093"/>
                  <a:pt x="5712" y="15385"/>
                </a:cubicBezTo>
                <a:cubicBezTo>
                  <a:pt x="5219" y="16498"/>
                  <a:pt x="5148" y="16606"/>
                  <a:pt x="4851" y="16671"/>
                </a:cubicBezTo>
                <a:cubicBezTo>
                  <a:pt x="3961" y="16868"/>
                  <a:pt x="3776" y="16954"/>
                  <a:pt x="3776" y="17162"/>
                </a:cubicBezTo>
                <a:cubicBezTo>
                  <a:pt x="3776" y="17317"/>
                  <a:pt x="3884" y="17400"/>
                  <a:pt x="4199" y="17488"/>
                </a:cubicBezTo>
                <a:cubicBezTo>
                  <a:pt x="4433" y="17553"/>
                  <a:pt x="4679" y="17626"/>
                  <a:pt x="4741" y="17648"/>
                </a:cubicBezTo>
                <a:cubicBezTo>
                  <a:pt x="4824" y="17678"/>
                  <a:pt x="4815" y="17877"/>
                  <a:pt x="4708" y="18377"/>
                </a:cubicBezTo>
                <a:cubicBezTo>
                  <a:pt x="4544" y="19141"/>
                  <a:pt x="4581" y="19965"/>
                  <a:pt x="4789" y="20113"/>
                </a:cubicBezTo>
                <a:cubicBezTo>
                  <a:pt x="4954" y="20230"/>
                  <a:pt x="5377" y="20137"/>
                  <a:pt x="5559" y="19943"/>
                </a:cubicBezTo>
                <a:cubicBezTo>
                  <a:pt x="5633" y="19865"/>
                  <a:pt x="5818" y="19265"/>
                  <a:pt x="5968" y="18614"/>
                </a:cubicBezTo>
                <a:lnTo>
                  <a:pt x="6239" y="17431"/>
                </a:lnTo>
                <a:lnTo>
                  <a:pt x="7033" y="17085"/>
                </a:lnTo>
                <a:cubicBezTo>
                  <a:pt x="7471" y="16893"/>
                  <a:pt x="7872" y="16749"/>
                  <a:pt x="7923" y="16764"/>
                </a:cubicBezTo>
                <a:cubicBezTo>
                  <a:pt x="7973" y="16780"/>
                  <a:pt x="8002" y="17139"/>
                  <a:pt x="7989" y="17565"/>
                </a:cubicBezTo>
                <a:cubicBezTo>
                  <a:pt x="7969" y="18243"/>
                  <a:pt x="7990" y="18358"/>
                  <a:pt x="8165" y="18459"/>
                </a:cubicBezTo>
                <a:cubicBezTo>
                  <a:pt x="8298" y="18537"/>
                  <a:pt x="8453" y="18539"/>
                  <a:pt x="8622" y="18470"/>
                </a:cubicBezTo>
                <a:cubicBezTo>
                  <a:pt x="8886" y="18360"/>
                  <a:pt x="9013" y="17993"/>
                  <a:pt x="9292" y="16573"/>
                </a:cubicBezTo>
                <a:cubicBezTo>
                  <a:pt x="9400" y="16023"/>
                  <a:pt x="9472" y="15891"/>
                  <a:pt x="9796" y="15648"/>
                </a:cubicBezTo>
                <a:cubicBezTo>
                  <a:pt x="10234" y="15320"/>
                  <a:pt x="10291" y="15152"/>
                  <a:pt x="9929" y="15250"/>
                </a:cubicBezTo>
                <a:cubicBezTo>
                  <a:pt x="9593" y="15342"/>
                  <a:pt x="9569" y="15228"/>
                  <a:pt x="9663" y="14087"/>
                </a:cubicBezTo>
                <a:cubicBezTo>
                  <a:pt x="9734" y="13221"/>
                  <a:pt x="9722" y="13137"/>
                  <a:pt x="9563" y="13137"/>
                </a:cubicBezTo>
                <a:close/>
                <a:moveTo>
                  <a:pt x="13819" y="13808"/>
                </a:moveTo>
                <a:cubicBezTo>
                  <a:pt x="13671" y="13785"/>
                  <a:pt x="13579" y="13850"/>
                  <a:pt x="13533" y="14005"/>
                </a:cubicBezTo>
                <a:cubicBezTo>
                  <a:pt x="13377" y="14539"/>
                  <a:pt x="11685" y="16223"/>
                  <a:pt x="11503" y="16025"/>
                </a:cubicBezTo>
                <a:cubicBezTo>
                  <a:pt x="11471" y="15990"/>
                  <a:pt x="11456" y="15698"/>
                  <a:pt x="11470" y="15374"/>
                </a:cubicBezTo>
                <a:cubicBezTo>
                  <a:pt x="11490" y="14900"/>
                  <a:pt x="11456" y="14739"/>
                  <a:pt x="11289" y="14558"/>
                </a:cubicBezTo>
                <a:cubicBezTo>
                  <a:pt x="11071" y="14321"/>
                  <a:pt x="10547" y="14260"/>
                  <a:pt x="10286" y="14439"/>
                </a:cubicBezTo>
                <a:cubicBezTo>
                  <a:pt x="10165" y="14522"/>
                  <a:pt x="10184" y="14575"/>
                  <a:pt x="10400" y="14759"/>
                </a:cubicBezTo>
                <a:lnTo>
                  <a:pt x="10661" y="14981"/>
                </a:lnTo>
                <a:lnTo>
                  <a:pt x="10471" y="15648"/>
                </a:lnTo>
                <a:cubicBezTo>
                  <a:pt x="10230" y="16491"/>
                  <a:pt x="10231" y="16783"/>
                  <a:pt x="10481" y="17054"/>
                </a:cubicBezTo>
                <a:cubicBezTo>
                  <a:pt x="10899" y="17508"/>
                  <a:pt x="11789" y="17169"/>
                  <a:pt x="12530" y="16273"/>
                </a:cubicBezTo>
                <a:lnTo>
                  <a:pt x="12982" y="15726"/>
                </a:lnTo>
                <a:lnTo>
                  <a:pt x="13082" y="16015"/>
                </a:lnTo>
                <a:cubicBezTo>
                  <a:pt x="13137" y="16174"/>
                  <a:pt x="13186" y="16346"/>
                  <a:pt x="13186" y="16397"/>
                </a:cubicBezTo>
                <a:cubicBezTo>
                  <a:pt x="13186" y="16541"/>
                  <a:pt x="13689" y="16945"/>
                  <a:pt x="13871" y="16945"/>
                </a:cubicBezTo>
                <a:cubicBezTo>
                  <a:pt x="14012" y="16945"/>
                  <a:pt x="14033" y="16749"/>
                  <a:pt x="14033" y="15395"/>
                </a:cubicBezTo>
                <a:cubicBezTo>
                  <a:pt x="14033" y="13889"/>
                  <a:pt x="14029" y="13841"/>
                  <a:pt x="13819" y="1380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20121231939193335803.jpg"/>
          <p:cNvPicPr>
            <a:picLocks noChangeAspect="1"/>
          </p:cNvPicPr>
          <p:nvPr/>
        </p:nvPicPr>
        <p:blipFill>
          <a:blip r:embed="rId5">
            <a:extLst/>
          </a:blip>
          <a:srcRect r="46333"/>
          <a:stretch>
            <a:fillRect/>
          </a:stretch>
        </p:blipFill>
        <p:spPr>
          <a:xfrm>
            <a:off x="7458754" y="1603988"/>
            <a:ext cx="2451162" cy="187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1a614a1830da1b15b462816865d3b48172339.jpg"/>
          <p:cNvPicPr>
            <a:picLocks noChangeAspect="1"/>
          </p:cNvPicPr>
          <p:nvPr/>
        </p:nvPicPr>
        <p:blipFill>
          <a:blip r:embed="rId6">
            <a:extLst/>
          </a:blip>
          <a:srcRect l="10123" t="14107" r="10007" b="14064"/>
          <a:stretch>
            <a:fillRect/>
          </a:stretch>
        </p:blipFill>
        <p:spPr>
          <a:xfrm>
            <a:off x="9645527" y="3363712"/>
            <a:ext cx="2027376" cy="1384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47" extrusionOk="0">
                <a:moveTo>
                  <a:pt x="10715" y="1"/>
                </a:moveTo>
                <a:cubicBezTo>
                  <a:pt x="9464" y="20"/>
                  <a:pt x="8223" y="527"/>
                  <a:pt x="7316" y="1470"/>
                </a:cubicBezTo>
                <a:cubicBezTo>
                  <a:pt x="6929" y="1873"/>
                  <a:pt x="6799" y="2055"/>
                  <a:pt x="6561" y="2509"/>
                </a:cubicBezTo>
                <a:cubicBezTo>
                  <a:pt x="6207" y="3186"/>
                  <a:pt x="5992" y="4036"/>
                  <a:pt x="5992" y="4760"/>
                </a:cubicBezTo>
                <a:cubicBezTo>
                  <a:pt x="5992" y="5045"/>
                  <a:pt x="6053" y="5554"/>
                  <a:pt x="6127" y="5866"/>
                </a:cubicBezTo>
                <a:cubicBezTo>
                  <a:pt x="6157" y="5993"/>
                  <a:pt x="6963" y="5906"/>
                  <a:pt x="7392" y="5731"/>
                </a:cubicBezTo>
                <a:cubicBezTo>
                  <a:pt x="7582" y="5654"/>
                  <a:pt x="7783" y="5590"/>
                  <a:pt x="7839" y="5590"/>
                </a:cubicBezTo>
                <a:cubicBezTo>
                  <a:pt x="8023" y="5590"/>
                  <a:pt x="9038" y="5044"/>
                  <a:pt x="9623" y="4631"/>
                </a:cubicBezTo>
                <a:cubicBezTo>
                  <a:pt x="9939" y="4406"/>
                  <a:pt x="10230" y="4226"/>
                  <a:pt x="10272" y="4231"/>
                </a:cubicBezTo>
                <a:cubicBezTo>
                  <a:pt x="10314" y="4236"/>
                  <a:pt x="10402" y="4200"/>
                  <a:pt x="10466" y="4145"/>
                </a:cubicBezTo>
                <a:cubicBezTo>
                  <a:pt x="10530" y="4090"/>
                  <a:pt x="10694" y="4011"/>
                  <a:pt x="10829" y="3973"/>
                </a:cubicBezTo>
                <a:cubicBezTo>
                  <a:pt x="10963" y="3934"/>
                  <a:pt x="11136" y="3866"/>
                  <a:pt x="11212" y="3819"/>
                </a:cubicBezTo>
                <a:cubicBezTo>
                  <a:pt x="11605" y="3576"/>
                  <a:pt x="11822" y="3358"/>
                  <a:pt x="11507" y="3524"/>
                </a:cubicBezTo>
                <a:cubicBezTo>
                  <a:pt x="11257" y="3656"/>
                  <a:pt x="11272" y="3507"/>
                  <a:pt x="11541" y="3223"/>
                </a:cubicBezTo>
                <a:cubicBezTo>
                  <a:pt x="11683" y="3073"/>
                  <a:pt x="11802" y="2987"/>
                  <a:pt x="11815" y="3020"/>
                </a:cubicBezTo>
                <a:cubicBezTo>
                  <a:pt x="11830" y="3055"/>
                  <a:pt x="11874" y="3040"/>
                  <a:pt x="11933" y="2983"/>
                </a:cubicBezTo>
                <a:cubicBezTo>
                  <a:pt x="12024" y="2896"/>
                  <a:pt x="12027" y="2897"/>
                  <a:pt x="12047" y="3007"/>
                </a:cubicBezTo>
                <a:cubicBezTo>
                  <a:pt x="12059" y="3071"/>
                  <a:pt x="12080" y="3124"/>
                  <a:pt x="12089" y="3124"/>
                </a:cubicBezTo>
                <a:cubicBezTo>
                  <a:pt x="12128" y="3124"/>
                  <a:pt x="12472" y="2821"/>
                  <a:pt x="12562" y="2706"/>
                </a:cubicBezTo>
                <a:cubicBezTo>
                  <a:pt x="12614" y="2638"/>
                  <a:pt x="12712" y="2536"/>
                  <a:pt x="12781" y="2479"/>
                </a:cubicBezTo>
                <a:cubicBezTo>
                  <a:pt x="12850" y="2421"/>
                  <a:pt x="12907" y="2359"/>
                  <a:pt x="12907" y="2337"/>
                </a:cubicBezTo>
                <a:cubicBezTo>
                  <a:pt x="12907" y="2315"/>
                  <a:pt x="12969" y="2235"/>
                  <a:pt x="13047" y="2165"/>
                </a:cubicBezTo>
                <a:cubicBezTo>
                  <a:pt x="13125" y="2095"/>
                  <a:pt x="13271" y="1932"/>
                  <a:pt x="13371" y="1802"/>
                </a:cubicBezTo>
                <a:cubicBezTo>
                  <a:pt x="13471" y="1672"/>
                  <a:pt x="13589" y="1550"/>
                  <a:pt x="13628" y="1532"/>
                </a:cubicBezTo>
                <a:cubicBezTo>
                  <a:pt x="13697" y="1500"/>
                  <a:pt x="13888" y="1176"/>
                  <a:pt x="13860" y="1138"/>
                </a:cubicBezTo>
                <a:cubicBezTo>
                  <a:pt x="13806" y="1063"/>
                  <a:pt x="13172" y="640"/>
                  <a:pt x="12907" y="505"/>
                </a:cubicBezTo>
                <a:cubicBezTo>
                  <a:pt x="12219" y="152"/>
                  <a:pt x="11465" y="-11"/>
                  <a:pt x="10715" y="1"/>
                </a:cubicBezTo>
                <a:close/>
                <a:moveTo>
                  <a:pt x="14248" y="1513"/>
                </a:moveTo>
                <a:cubicBezTo>
                  <a:pt x="14169" y="1556"/>
                  <a:pt x="13675" y="2256"/>
                  <a:pt x="13675" y="2325"/>
                </a:cubicBezTo>
                <a:cubicBezTo>
                  <a:pt x="13675" y="2369"/>
                  <a:pt x="13455" y="2719"/>
                  <a:pt x="13186" y="3106"/>
                </a:cubicBezTo>
                <a:cubicBezTo>
                  <a:pt x="12761" y="3715"/>
                  <a:pt x="12557" y="3965"/>
                  <a:pt x="12157" y="4360"/>
                </a:cubicBezTo>
                <a:cubicBezTo>
                  <a:pt x="11905" y="4609"/>
                  <a:pt x="11846" y="4670"/>
                  <a:pt x="11811" y="4729"/>
                </a:cubicBezTo>
                <a:cubicBezTo>
                  <a:pt x="11764" y="4807"/>
                  <a:pt x="11051" y="5430"/>
                  <a:pt x="10866" y="5553"/>
                </a:cubicBezTo>
                <a:cubicBezTo>
                  <a:pt x="10793" y="5602"/>
                  <a:pt x="10631" y="5703"/>
                  <a:pt x="10504" y="5780"/>
                </a:cubicBezTo>
                <a:cubicBezTo>
                  <a:pt x="10208" y="5960"/>
                  <a:pt x="9957" y="6147"/>
                  <a:pt x="10006" y="6149"/>
                </a:cubicBezTo>
                <a:cubicBezTo>
                  <a:pt x="10027" y="6150"/>
                  <a:pt x="10232" y="6090"/>
                  <a:pt x="10462" y="6014"/>
                </a:cubicBezTo>
                <a:cubicBezTo>
                  <a:pt x="10692" y="5938"/>
                  <a:pt x="10890" y="5884"/>
                  <a:pt x="10904" y="5897"/>
                </a:cubicBezTo>
                <a:cubicBezTo>
                  <a:pt x="10919" y="5910"/>
                  <a:pt x="11181" y="5822"/>
                  <a:pt x="11486" y="5700"/>
                </a:cubicBezTo>
                <a:cubicBezTo>
                  <a:pt x="11791" y="5579"/>
                  <a:pt x="12083" y="5480"/>
                  <a:pt x="12136" y="5479"/>
                </a:cubicBezTo>
                <a:cubicBezTo>
                  <a:pt x="12188" y="5479"/>
                  <a:pt x="12350" y="5412"/>
                  <a:pt x="12494" y="5332"/>
                </a:cubicBezTo>
                <a:cubicBezTo>
                  <a:pt x="12680" y="5228"/>
                  <a:pt x="12768" y="5204"/>
                  <a:pt x="12802" y="5245"/>
                </a:cubicBezTo>
                <a:cubicBezTo>
                  <a:pt x="12850" y="5304"/>
                  <a:pt x="12936" y="5300"/>
                  <a:pt x="13160" y="5227"/>
                </a:cubicBezTo>
                <a:cubicBezTo>
                  <a:pt x="13360" y="5162"/>
                  <a:pt x="13350" y="5296"/>
                  <a:pt x="13144" y="5448"/>
                </a:cubicBezTo>
                <a:cubicBezTo>
                  <a:pt x="13040" y="5525"/>
                  <a:pt x="12905" y="5645"/>
                  <a:pt x="12844" y="5719"/>
                </a:cubicBezTo>
                <a:cubicBezTo>
                  <a:pt x="12783" y="5793"/>
                  <a:pt x="12584" y="5939"/>
                  <a:pt x="12401" y="6039"/>
                </a:cubicBezTo>
                <a:cubicBezTo>
                  <a:pt x="12084" y="6212"/>
                  <a:pt x="12037" y="6268"/>
                  <a:pt x="12009" y="6506"/>
                </a:cubicBezTo>
                <a:cubicBezTo>
                  <a:pt x="12006" y="6530"/>
                  <a:pt x="11883" y="6612"/>
                  <a:pt x="11735" y="6690"/>
                </a:cubicBezTo>
                <a:cubicBezTo>
                  <a:pt x="11463" y="6834"/>
                  <a:pt x="11374" y="6875"/>
                  <a:pt x="11069" y="6992"/>
                </a:cubicBezTo>
                <a:cubicBezTo>
                  <a:pt x="10872" y="7067"/>
                  <a:pt x="10899" y="7158"/>
                  <a:pt x="11124" y="7170"/>
                </a:cubicBezTo>
                <a:cubicBezTo>
                  <a:pt x="11272" y="7178"/>
                  <a:pt x="11374" y="7162"/>
                  <a:pt x="12001" y="7053"/>
                </a:cubicBezTo>
                <a:cubicBezTo>
                  <a:pt x="12263" y="7008"/>
                  <a:pt x="12332" y="7015"/>
                  <a:pt x="12490" y="7102"/>
                </a:cubicBezTo>
                <a:cubicBezTo>
                  <a:pt x="12591" y="7158"/>
                  <a:pt x="12709" y="7191"/>
                  <a:pt x="12747" y="7176"/>
                </a:cubicBezTo>
                <a:cubicBezTo>
                  <a:pt x="12786" y="7161"/>
                  <a:pt x="12838" y="7189"/>
                  <a:pt x="12865" y="7238"/>
                </a:cubicBezTo>
                <a:cubicBezTo>
                  <a:pt x="12893" y="7286"/>
                  <a:pt x="12899" y="7330"/>
                  <a:pt x="12882" y="7330"/>
                </a:cubicBezTo>
                <a:cubicBezTo>
                  <a:pt x="12865" y="7330"/>
                  <a:pt x="12883" y="7358"/>
                  <a:pt x="12920" y="7397"/>
                </a:cubicBezTo>
                <a:cubicBezTo>
                  <a:pt x="12984" y="7466"/>
                  <a:pt x="12984" y="7475"/>
                  <a:pt x="12912" y="7570"/>
                </a:cubicBezTo>
                <a:cubicBezTo>
                  <a:pt x="12870" y="7625"/>
                  <a:pt x="12736" y="7707"/>
                  <a:pt x="12612" y="7748"/>
                </a:cubicBezTo>
                <a:cubicBezTo>
                  <a:pt x="12138" y="7905"/>
                  <a:pt x="11776" y="8063"/>
                  <a:pt x="11718" y="8135"/>
                </a:cubicBezTo>
                <a:cubicBezTo>
                  <a:pt x="11685" y="8177"/>
                  <a:pt x="11605" y="8225"/>
                  <a:pt x="11541" y="8246"/>
                </a:cubicBezTo>
                <a:cubicBezTo>
                  <a:pt x="11233" y="8349"/>
                  <a:pt x="11136" y="8399"/>
                  <a:pt x="11157" y="8449"/>
                </a:cubicBezTo>
                <a:cubicBezTo>
                  <a:pt x="11170" y="8479"/>
                  <a:pt x="11143" y="8531"/>
                  <a:pt x="11094" y="8560"/>
                </a:cubicBezTo>
                <a:cubicBezTo>
                  <a:pt x="11045" y="8588"/>
                  <a:pt x="11019" y="8613"/>
                  <a:pt x="11035" y="8615"/>
                </a:cubicBezTo>
                <a:cubicBezTo>
                  <a:pt x="11052" y="8617"/>
                  <a:pt x="11047" y="8664"/>
                  <a:pt x="11027" y="8719"/>
                </a:cubicBezTo>
                <a:cubicBezTo>
                  <a:pt x="10991" y="8817"/>
                  <a:pt x="10789" y="8912"/>
                  <a:pt x="10462" y="8984"/>
                </a:cubicBezTo>
                <a:cubicBezTo>
                  <a:pt x="10374" y="9003"/>
                  <a:pt x="10269" y="9053"/>
                  <a:pt x="10230" y="9094"/>
                </a:cubicBezTo>
                <a:cubicBezTo>
                  <a:pt x="10191" y="9136"/>
                  <a:pt x="10114" y="9157"/>
                  <a:pt x="10061" y="9144"/>
                </a:cubicBezTo>
                <a:cubicBezTo>
                  <a:pt x="10008" y="9131"/>
                  <a:pt x="9813" y="9153"/>
                  <a:pt x="9623" y="9193"/>
                </a:cubicBezTo>
                <a:lnTo>
                  <a:pt x="9277" y="9267"/>
                </a:lnTo>
                <a:lnTo>
                  <a:pt x="9542" y="9334"/>
                </a:lnTo>
                <a:cubicBezTo>
                  <a:pt x="9690" y="9373"/>
                  <a:pt x="9962" y="9426"/>
                  <a:pt x="10141" y="9451"/>
                </a:cubicBezTo>
                <a:cubicBezTo>
                  <a:pt x="11847" y="9690"/>
                  <a:pt x="13584" y="8945"/>
                  <a:pt x="14628" y="7527"/>
                </a:cubicBezTo>
                <a:cubicBezTo>
                  <a:pt x="15665" y="6117"/>
                  <a:pt x="15816" y="4117"/>
                  <a:pt x="15003" y="2577"/>
                </a:cubicBezTo>
                <a:cubicBezTo>
                  <a:pt x="14816" y="2222"/>
                  <a:pt x="14296" y="1487"/>
                  <a:pt x="14248" y="1513"/>
                </a:cubicBezTo>
                <a:close/>
                <a:moveTo>
                  <a:pt x="7489" y="7244"/>
                </a:moveTo>
                <a:cubicBezTo>
                  <a:pt x="7436" y="7259"/>
                  <a:pt x="7250" y="7285"/>
                  <a:pt x="7076" y="7305"/>
                </a:cubicBezTo>
                <a:cubicBezTo>
                  <a:pt x="6770" y="7341"/>
                  <a:pt x="6761" y="7347"/>
                  <a:pt x="6823" y="7447"/>
                </a:cubicBezTo>
                <a:cubicBezTo>
                  <a:pt x="6858" y="7504"/>
                  <a:pt x="6898" y="7551"/>
                  <a:pt x="6911" y="7551"/>
                </a:cubicBezTo>
                <a:cubicBezTo>
                  <a:pt x="6925" y="7551"/>
                  <a:pt x="7083" y="7478"/>
                  <a:pt x="7261" y="7385"/>
                </a:cubicBezTo>
                <a:cubicBezTo>
                  <a:pt x="7440" y="7292"/>
                  <a:pt x="7542" y="7228"/>
                  <a:pt x="7489" y="7244"/>
                </a:cubicBezTo>
                <a:close/>
                <a:moveTo>
                  <a:pt x="12705" y="7404"/>
                </a:moveTo>
                <a:cubicBezTo>
                  <a:pt x="12674" y="7421"/>
                  <a:pt x="12686" y="7432"/>
                  <a:pt x="12730" y="7434"/>
                </a:cubicBezTo>
                <a:cubicBezTo>
                  <a:pt x="12771" y="7437"/>
                  <a:pt x="12794" y="7422"/>
                  <a:pt x="12781" y="7404"/>
                </a:cubicBezTo>
                <a:cubicBezTo>
                  <a:pt x="12768" y="7385"/>
                  <a:pt x="12733" y="7387"/>
                  <a:pt x="12705" y="7404"/>
                </a:cubicBezTo>
                <a:close/>
                <a:moveTo>
                  <a:pt x="2501" y="10509"/>
                </a:moveTo>
                <a:cubicBezTo>
                  <a:pt x="2471" y="10465"/>
                  <a:pt x="2442" y="10471"/>
                  <a:pt x="2395" y="10527"/>
                </a:cubicBezTo>
                <a:cubicBezTo>
                  <a:pt x="2359" y="10570"/>
                  <a:pt x="2298" y="10598"/>
                  <a:pt x="2260" y="10589"/>
                </a:cubicBezTo>
                <a:cubicBezTo>
                  <a:pt x="2184" y="10570"/>
                  <a:pt x="2190" y="10540"/>
                  <a:pt x="2087" y="11560"/>
                </a:cubicBezTo>
                <a:cubicBezTo>
                  <a:pt x="2053" y="11899"/>
                  <a:pt x="2006" y="12368"/>
                  <a:pt x="1982" y="12605"/>
                </a:cubicBezTo>
                <a:cubicBezTo>
                  <a:pt x="1958" y="12843"/>
                  <a:pt x="1917" y="13069"/>
                  <a:pt x="1893" y="13103"/>
                </a:cubicBezTo>
                <a:cubicBezTo>
                  <a:pt x="1823" y="13205"/>
                  <a:pt x="1258" y="13545"/>
                  <a:pt x="1219" y="13509"/>
                </a:cubicBezTo>
                <a:cubicBezTo>
                  <a:pt x="1199" y="13491"/>
                  <a:pt x="1190" y="13412"/>
                  <a:pt x="1202" y="13331"/>
                </a:cubicBezTo>
                <a:cubicBezTo>
                  <a:pt x="1337" y="12414"/>
                  <a:pt x="1504" y="11236"/>
                  <a:pt x="1522" y="11068"/>
                </a:cubicBezTo>
                <a:cubicBezTo>
                  <a:pt x="1540" y="10904"/>
                  <a:pt x="1530" y="10859"/>
                  <a:pt x="1484" y="10859"/>
                </a:cubicBezTo>
                <a:cubicBezTo>
                  <a:pt x="1452" y="10859"/>
                  <a:pt x="1408" y="10890"/>
                  <a:pt x="1383" y="10933"/>
                </a:cubicBezTo>
                <a:cubicBezTo>
                  <a:pt x="1359" y="10976"/>
                  <a:pt x="1307" y="10998"/>
                  <a:pt x="1265" y="10982"/>
                </a:cubicBezTo>
                <a:cubicBezTo>
                  <a:pt x="1209" y="10961"/>
                  <a:pt x="1189" y="10987"/>
                  <a:pt x="1189" y="11068"/>
                </a:cubicBezTo>
                <a:cubicBezTo>
                  <a:pt x="1189" y="11215"/>
                  <a:pt x="1148" y="11263"/>
                  <a:pt x="1088" y="11191"/>
                </a:cubicBezTo>
                <a:cubicBezTo>
                  <a:pt x="1050" y="11145"/>
                  <a:pt x="1032" y="11191"/>
                  <a:pt x="1012" y="11400"/>
                </a:cubicBezTo>
                <a:cubicBezTo>
                  <a:pt x="998" y="11549"/>
                  <a:pt x="957" y="11873"/>
                  <a:pt x="919" y="12120"/>
                </a:cubicBezTo>
                <a:cubicBezTo>
                  <a:pt x="882" y="12366"/>
                  <a:pt x="822" y="12820"/>
                  <a:pt x="784" y="13128"/>
                </a:cubicBezTo>
                <a:cubicBezTo>
                  <a:pt x="747" y="13436"/>
                  <a:pt x="698" y="13714"/>
                  <a:pt x="675" y="13749"/>
                </a:cubicBezTo>
                <a:cubicBezTo>
                  <a:pt x="652" y="13784"/>
                  <a:pt x="511" y="13868"/>
                  <a:pt x="363" y="13933"/>
                </a:cubicBezTo>
                <a:cubicBezTo>
                  <a:pt x="155" y="14025"/>
                  <a:pt x="0" y="14120"/>
                  <a:pt x="0" y="14149"/>
                </a:cubicBezTo>
                <a:cubicBezTo>
                  <a:pt x="0" y="14158"/>
                  <a:pt x="17" y="14157"/>
                  <a:pt x="55" y="14149"/>
                </a:cubicBezTo>
                <a:cubicBezTo>
                  <a:pt x="110" y="14137"/>
                  <a:pt x="131" y="14167"/>
                  <a:pt x="131" y="14247"/>
                </a:cubicBezTo>
                <a:cubicBezTo>
                  <a:pt x="131" y="14406"/>
                  <a:pt x="249" y="14519"/>
                  <a:pt x="380" y="14481"/>
                </a:cubicBezTo>
                <a:cubicBezTo>
                  <a:pt x="554" y="14430"/>
                  <a:pt x="575" y="14524"/>
                  <a:pt x="498" y="15059"/>
                </a:cubicBezTo>
                <a:cubicBezTo>
                  <a:pt x="430" y="15527"/>
                  <a:pt x="312" y="16250"/>
                  <a:pt x="283" y="16387"/>
                </a:cubicBezTo>
                <a:cubicBezTo>
                  <a:pt x="265" y="16469"/>
                  <a:pt x="329" y="16484"/>
                  <a:pt x="363" y="16405"/>
                </a:cubicBezTo>
                <a:cubicBezTo>
                  <a:pt x="375" y="16376"/>
                  <a:pt x="411" y="16369"/>
                  <a:pt x="443" y="16387"/>
                </a:cubicBezTo>
                <a:cubicBezTo>
                  <a:pt x="475" y="16405"/>
                  <a:pt x="529" y="16377"/>
                  <a:pt x="565" y="16331"/>
                </a:cubicBezTo>
                <a:cubicBezTo>
                  <a:pt x="634" y="16245"/>
                  <a:pt x="769" y="16154"/>
                  <a:pt x="810" y="16165"/>
                </a:cubicBezTo>
                <a:cubicBezTo>
                  <a:pt x="842" y="16174"/>
                  <a:pt x="900" y="15835"/>
                  <a:pt x="999" y="15059"/>
                </a:cubicBezTo>
                <a:cubicBezTo>
                  <a:pt x="1045" y="14704"/>
                  <a:pt x="1094" y="14381"/>
                  <a:pt x="1109" y="14339"/>
                </a:cubicBezTo>
                <a:cubicBezTo>
                  <a:pt x="1136" y="14265"/>
                  <a:pt x="1662" y="13940"/>
                  <a:pt x="1754" y="13940"/>
                </a:cubicBezTo>
                <a:cubicBezTo>
                  <a:pt x="1845" y="13939"/>
                  <a:pt x="1843" y="14062"/>
                  <a:pt x="1758" y="14862"/>
                </a:cubicBezTo>
                <a:cubicBezTo>
                  <a:pt x="1711" y="15309"/>
                  <a:pt x="1685" y="15690"/>
                  <a:pt x="1699" y="15710"/>
                </a:cubicBezTo>
                <a:cubicBezTo>
                  <a:pt x="1714" y="15731"/>
                  <a:pt x="1757" y="15707"/>
                  <a:pt x="1796" y="15655"/>
                </a:cubicBezTo>
                <a:cubicBezTo>
                  <a:pt x="1836" y="15603"/>
                  <a:pt x="1895" y="15576"/>
                  <a:pt x="1927" y="15594"/>
                </a:cubicBezTo>
                <a:cubicBezTo>
                  <a:pt x="1965" y="15615"/>
                  <a:pt x="1993" y="15585"/>
                  <a:pt x="2007" y="15508"/>
                </a:cubicBezTo>
                <a:cubicBezTo>
                  <a:pt x="2019" y="15442"/>
                  <a:pt x="2063" y="15376"/>
                  <a:pt x="2104" y="15360"/>
                </a:cubicBezTo>
                <a:cubicBezTo>
                  <a:pt x="2165" y="15337"/>
                  <a:pt x="2187" y="15232"/>
                  <a:pt x="2239" y="14776"/>
                </a:cubicBezTo>
                <a:cubicBezTo>
                  <a:pt x="2274" y="14472"/>
                  <a:pt x="2302" y="14116"/>
                  <a:pt x="2302" y="13983"/>
                </a:cubicBezTo>
                <a:cubicBezTo>
                  <a:pt x="2302" y="13689"/>
                  <a:pt x="2381" y="13514"/>
                  <a:pt x="2560" y="13405"/>
                </a:cubicBezTo>
                <a:cubicBezTo>
                  <a:pt x="2666" y="13340"/>
                  <a:pt x="2688" y="13300"/>
                  <a:pt x="2669" y="13214"/>
                </a:cubicBezTo>
                <a:cubicBezTo>
                  <a:pt x="2656" y="13154"/>
                  <a:pt x="2663" y="13093"/>
                  <a:pt x="2686" y="13073"/>
                </a:cubicBezTo>
                <a:cubicBezTo>
                  <a:pt x="2716" y="13046"/>
                  <a:pt x="2717" y="13011"/>
                  <a:pt x="2686" y="12956"/>
                </a:cubicBezTo>
                <a:cubicBezTo>
                  <a:pt x="2662" y="12914"/>
                  <a:pt x="2655" y="12830"/>
                  <a:pt x="2669" y="12765"/>
                </a:cubicBezTo>
                <a:cubicBezTo>
                  <a:pt x="2691" y="12663"/>
                  <a:pt x="2680" y="12649"/>
                  <a:pt x="2598" y="12679"/>
                </a:cubicBezTo>
                <a:cubicBezTo>
                  <a:pt x="2544" y="12699"/>
                  <a:pt x="2490" y="12689"/>
                  <a:pt x="2475" y="12655"/>
                </a:cubicBezTo>
                <a:cubicBezTo>
                  <a:pt x="2461" y="12621"/>
                  <a:pt x="2484" y="12272"/>
                  <a:pt x="2526" y="11880"/>
                </a:cubicBezTo>
                <a:cubicBezTo>
                  <a:pt x="2646" y="10754"/>
                  <a:pt x="2661" y="10504"/>
                  <a:pt x="2598" y="10539"/>
                </a:cubicBezTo>
                <a:cubicBezTo>
                  <a:pt x="2568" y="10556"/>
                  <a:pt x="2523" y="10542"/>
                  <a:pt x="2501" y="10509"/>
                </a:cubicBezTo>
                <a:close/>
                <a:moveTo>
                  <a:pt x="18659" y="10521"/>
                </a:moveTo>
                <a:cubicBezTo>
                  <a:pt x="18348" y="10529"/>
                  <a:pt x="17611" y="11602"/>
                  <a:pt x="17293" y="12507"/>
                </a:cubicBezTo>
                <a:cubicBezTo>
                  <a:pt x="16974" y="13413"/>
                  <a:pt x="16817" y="14490"/>
                  <a:pt x="16951" y="14868"/>
                </a:cubicBezTo>
                <a:cubicBezTo>
                  <a:pt x="17039" y="15114"/>
                  <a:pt x="17112" y="15189"/>
                  <a:pt x="17200" y="15120"/>
                </a:cubicBezTo>
                <a:cubicBezTo>
                  <a:pt x="17251" y="15080"/>
                  <a:pt x="17287" y="15082"/>
                  <a:pt x="17318" y="15126"/>
                </a:cubicBezTo>
                <a:cubicBezTo>
                  <a:pt x="17351" y="15174"/>
                  <a:pt x="17464" y="15046"/>
                  <a:pt x="17765" y="14610"/>
                </a:cubicBezTo>
                <a:cubicBezTo>
                  <a:pt x="17987" y="14289"/>
                  <a:pt x="18186" y="14012"/>
                  <a:pt x="18208" y="14001"/>
                </a:cubicBezTo>
                <a:cubicBezTo>
                  <a:pt x="18344" y="13935"/>
                  <a:pt x="18269" y="14541"/>
                  <a:pt x="18005" y="15637"/>
                </a:cubicBezTo>
                <a:cubicBezTo>
                  <a:pt x="17918" y="15998"/>
                  <a:pt x="17891" y="16042"/>
                  <a:pt x="17828" y="15932"/>
                </a:cubicBezTo>
                <a:cubicBezTo>
                  <a:pt x="17796" y="15875"/>
                  <a:pt x="17799" y="15796"/>
                  <a:pt x="17845" y="15612"/>
                </a:cubicBezTo>
                <a:cubicBezTo>
                  <a:pt x="17879" y="15477"/>
                  <a:pt x="17911" y="15242"/>
                  <a:pt x="17917" y="15089"/>
                </a:cubicBezTo>
                <a:cubicBezTo>
                  <a:pt x="17927" y="14842"/>
                  <a:pt x="17922" y="14823"/>
                  <a:pt x="17875" y="14917"/>
                </a:cubicBezTo>
                <a:cubicBezTo>
                  <a:pt x="17785" y="15095"/>
                  <a:pt x="17592" y="15883"/>
                  <a:pt x="17592" y="16067"/>
                </a:cubicBezTo>
                <a:cubicBezTo>
                  <a:pt x="17592" y="16163"/>
                  <a:pt x="17612" y="16290"/>
                  <a:pt x="17634" y="16350"/>
                </a:cubicBezTo>
                <a:cubicBezTo>
                  <a:pt x="17718" y="16578"/>
                  <a:pt x="17991" y="16423"/>
                  <a:pt x="18069" y="16104"/>
                </a:cubicBezTo>
                <a:cubicBezTo>
                  <a:pt x="18082" y="16049"/>
                  <a:pt x="18118" y="16015"/>
                  <a:pt x="18153" y="16024"/>
                </a:cubicBezTo>
                <a:cubicBezTo>
                  <a:pt x="18318" y="16068"/>
                  <a:pt x="18760" y="14373"/>
                  <a:pt x="18882" y="13226"/>
                </a:cubicBezTo>
                <a:cubicBezTo>
                  <a:pt x="18902" y="13046"/>
                  <a:pt x="18890" y="12928"/>
                  <a:pt x="18828" y="12734"/>
                </a:cubicBezTo>
                <a:cubicBezTo>
                  <a:pt x="18783" y="12595"/>
                  <a:pt x="18722" y="12482"/>
                  <a:pt x="18693" y="12482"/>
                </a:cubicBezTo>
                <a:cubicBezTo>
                  <a:pt x="18663" y="12482"/>
                  <a:pt x="18538" y="12649"/>
                  <a:pt x="18414" y="12857"/>
                </a:cubicBezTo>
                <a:cubicBezTo>
                  <a:pt x="18116" y="13360"/>
                  <a:pt x="17477" y="14230"/>
                  <a:pt x="17423" y="14204"/>
                </a:cubicBezTo>
                <a:cubicBezTo>
                  <a:pt x="17250" y="14121"/>
                  <a:pt x="17512" y="13287"/>
                  <a:pt x="18022" y="12304"/>
                </a:cubicBezTo>
                <a:cubicBezTo>
                  <a:pt x="18278" y="11811"/>
                  <a:pt x="18603" y="11363"/>
                  <a:pt x="18807" y="11222"/>
                </a:cubicBezTo>
                <a:cubicBezTo>
                  <a:pt x="18925" y="11140"/>
                  <a:pt x="18938" y="11116"/>
                  <a:pt x="18887" y="11074"/>
                </a:cubicBezTo>
                <a:cubicBezTo>
                  <a:pt x="18853" y="11046"/>
                  <a:pt x="18834" y="10987"/>
                  <a:pt x="18844" y="10945"/>
                </a:cubicBezTo>
                <a:cubicBezTo>
                  <a:pt x="18855" y="10904"/>
                  <a:pt x="18839" y="10859"/>
                  <a:pt x="18807" y="10841"/>
                </a:cubicBezTo>
                <a:cubicBezTo>
                  <a:pt x="18774" y="10822"/>
                  <a:pt x="18748" y="10740"/>
                  <a:pt x="18748" y="10662"/>
                </a:cubicBezTo>
                <a:cubicBezTo>
                  <a:pt x="18748" y="10552"/>
                  <a:pt x="18726" y="10519"/>
                  <a:pt x="18659" y="10521"/>
                </a:cubicBezTo>
                <a:close/>
                <a:moveTo>
                  <a:pt x="13852" y="11788"/>
                </a:moveTo>
                <a:cubicBezTo>
                  <a:pt x="13806" y="11795"/>
                  <a:pt x="13761" y="11805"/>
                  <a:pt x="13751" y="11812"/>
                </a:cubicBezTo>
                <a:cubicBezTo>
                  <a:pt x="13740" y="11819"/>
                  <a:pt x="13705" y="11828"/>
                  <a:pt x="13675" y="11831"/>
                </a:cubicBezTo>
                <a:cubicBezTo>
                  <a:pt x="13608" y="11837"/>
                  <a:pt x="13586" y="11974"/>
                  <a:pt x="13502" y="12845"/>
                </a:cubicBezTo>
                <a:cubicBezTo>
                  <a:pt x="13466" y="13215"/>
                  <a:pt x="13426" y="13570"/>
                  <a:pt x="13409" y="13632"/>
                </a:cubicBezTo>
                <a:cubicBezTo>
                  <a:pt x="13371" y="13776"/>
                  <a:pt x="12956" y="14036"/>
                  <a:pt x="12899" y="13952"/>
                </a:cubicBezTo>
                <a:cubicBezTo>
                  <a:pt x="12871" y="13912"/>
                  <a:pt x="12897" y="13611"/>
                  <a:pt x="12983" y="12987"/>
                </a:cubicBezTo>
                <a:cubicBezTo>
                  <a:pt x="13052" y="12490"/>
                  <a:pt x="13097" y="12071"/>
                  <a:pt x="13084" y="12052"/>
                </a:cubicBezTo>
                <a:cubicBezTo>
                  <a:pt x="13072" y="12033"/>
                  <a:pt x="13037" y="12048"/>
                  <a:pt x="13009" y="12083"/>
                </a:cubicBezTo>
                <a:cubicBezTo>
                  <a:pt x="12980" y="12118"/>
                  <a:pt x="12945" y="12131"/>
                  <a:pt x="12933" y="12113"/>
                </a:cubicBezTo>
                <a:cubicBezTo>
                  <a:pt x="12921" y="12096"/>
                  <a:pt x="12875" y="12136"/>
                  <a:pt x="12827" y="12206"/>
                </a:cubicBezTo>
                <a:cubicBezTo>
                  <a:pt x="12769" y="12290"/>
                  <a:pt x="12722" y="12463"/>
                  <a:pt x="12688" y="12728"/>
                </a:cubicBezTo>
                <a:cubicBezTo>
                  <a:pt x="12660" y="12946"/>
                  <a:pt x="12608" y="13364"/>
                  <a:pt x="12570" y="13657"/>
                </a:cubicBezTo>
                <a:lnTo>
                  <a:pt x="12498" y="14192"/>
                </a:lnTo>
                <a:lnTo>
                  <a:pt x="12283" y="14296"/>
                </a:lnTo>
                <a:cubicBezTo>
                  <a:pt x="12105" y="14386"/>
                  <a:pt x="12072" y="14428"/>
                  <a:pt x="12072" y="14536"/>
                </a:cubicBezTo>
                <a:cubicBezTo>
                  <a:pt x="12072" y="14693"/>
                  <a:pt x="12116" y="14740"/>
                  <a:pt x="12271" y="14745"/>
                </a:cubicBezTo>
                <a:cubicBezTo>
                  <a:pt x="12377" y="14748"/>
                  <a:pt x="12387" y="14764"/>
                  <a:pt x="12376" y="14917"/>
                </a:cubicBezTo>
                <a:cubicBezTo>
                  <a:pt x="12365" y="15063"/>
                  <a:pt x="12247" y="15803"/>
                  <a:pt x="12191" y="16079"/>
                </a:cubicBezTo>
                <a:cubicBezTo>
                  <a:pt x="12165" y="16207"/>
                  <a:pt x="12310" y="16188"/>
                  <a:pt x="12465" y="16042"/>
                </a:cubicBezTo>
                <a:cubicBezTo>
                  <a:pt x="12528" y="15983"/>
                  <a:pt x="12586" y="15930"/>
                  <a:pt x="12591" y="15926"/>
                </a:cubicBezTo>
                <a:cubicBezTo>
                  <a:pt x="12597" y="15921"/>
                  <a:pt x="12642" y="15631"/>
                  <a:pt x="12692" y="15280"/>
                </a:cubicBezTo>
                <a:cubicBezTo>
                  <a:pt x="12793" y="14584"/>
                  <a:pt x="12821" y="14520"/>
                  <a:pt x="13093" y="14388"/>
                </a:cubicBezTo>
                <a:cubicBezTo>
                  <a:pt x="13325" y="14277"/>
                  <a:pt x="13342" y="14324"/>
                  <a:pt x="13291" y="14936"/>
                </a:cubicBezTo>
                <a:cubicBezTo>
                  <a:pt x="13268" y="15215"/>
                  <a:pt x="13240" y="15485"/>
                  <a:pt x="13228" y="15532"/>
                </a:cubicBezTo>
                <a:cubicBezTo>
                  <a:pt x="13202" y="15630"/>
                  <a:pt x="13310" y="15657"/>
                  <a:pt x="13350" y="15563"/>
                </a:cubicBezTo>
                <a:cubicBezTo>
                  <a:pt x="13363" y="15532"/>
                  <a:pt x="13388" y="15517"/>
                  <a:pt x="13405" y="15532"/>
                </a:cubicBezTo>
                <a:cubicBezTo>
                  <a:pt x="13422" y="15547"/>
                  <a:pt x="13466" y="15509"/>
                  <a:pt x="13506" y="15446"/>
                </a:cubicBezTo>
                <a:cubicBezTo>
                  <a:pt x="13555" y="15368"/>
                  <a:pt x="13602" y="15120"/>
                  <a:pt x="13654" y="14677"/>
                </a:cubicBezTo>
                <a:cubicBezTo>
                  <a:pt x="13727" y="14053"/>
                  <a:pt x="13738" y="14020"/>
                  <a:pt x="13848" y="13940"/>
                </a:cubicBezTo>
                <a:cubicBezTo>
                  <a:pt x="13932" y="13878"/>
                  <a:pt x="13964" y="13814"/>
                  <a:pt x="13962" y="13712"/>
                </a:cubicBezTo>
                <a:cubicBezTo>
                  <a:pt x="13955" y="13405"/>
                  <a:pt x="13942" y="13367"/>
                  <a:pt x="13886" y="13399"/>
                </a:cubicBezTo>
                <a:cubicBezTo>
                  <a:pt x="13790" y="13452"/>
                  <a:pt x="13783" y="13343"/>
                  <a:pt x="13843" y="12833"/>
                </a:cubicBezTo>
                <a:cubicBezTo>
                  <a:pt x="13875" y="12563"/>
                  <a:pt x="13910" y="12215"/>
                  <a:pt x="13919" y="12058"/>
                </a:cubicBezTo>
                <a:cubicBezTo>
                  <a:pt x="13935" y="11793"/>
                  <a:pt x="13929" y="11775"/>
                  <a:pt x="13852" y="11788"/>
                </a:cubicBezTo>
                <a:close/>
                <a:moveTo>
                  <a:pt x="8455" y="11818"/>
                </a:moveTo>
                <a:lnTo>
                  <a:pt x="8412" y="12138"/>
                </a:lnTo>
                <a:cubicBezTo>
                  <a:pt x="8389" y="12312"/>
                  <a:pt x="8328" y="12734"/>
                  <a:pt x="8277" y="13073"/>
                </a:cubicBezTo>
                <a:cubicBezTo>
                  <a:pt x="8227" y="13412"/>
                  <a:pt x="8150" y="13989"/>
                  <a:pt x="8105" y="14358"/>
                </a:cubicBezTo>
                <a:cubicBezTo>
                  <a:pt x="8010" y="15127"/>
                  <a:pt x="7987" y="15201"/>
                  <a:pt x="7856" y="15249"/>
                </a:cubicBezTo>
                <a:cubicBezTo>
                  <a:pt x="7771" y="15280"/>
                  <a:pt x="7760" y="15312"/>
                  <a:pt x="7767" y="15514"/>
                </a:cubicBezTo>
                <a:lnTo>
                  <a:pt x="7776" y="15741"/>
                </a:lnTo>
                <a:lnTo>
                  <a:pt x="7932" y="15704"/>
                </a:lnTo>
                <a:cubicBezTo>
                  <a:pt x="8016" y="15686"/>
                  <a:pt x="8326" y="15608"/>
                  <a:pt x="8623" y="15526"/>
                </a:cubicBezTo>
                <a:cubicBezTo>
                  <a:pt x="9085" y="15398"/>
                  <a:pt x="9163" y="15360"/>
                  <a:pt x="9159" y="15274"/>
                </a:cubicBezTo>
                <a:cubicBezTo>
                  <a:pt x="9156" y="15218"/>
                  <a:pt x="9144" y="15153"/>
                  <a:pt x="9129" y="15132"/>
                </a:cubicBezTo>
                <a:cubicBezTo>
                  <a:pt x="9115" y="15112"/>
                  <a:pt x="9123" y="15062"/>
                  <a:pt x="9146" y="15022"/>
                </a:cubicBezTo>
                <a:cubicBezTo>
                  <a:pt x="9169" y="14982"/>
                  <a:pt x="9173" y="14927"/>
                  <a:pt x="9159" y="14893"/>
                </a:cubicBezTo>
                <a:cubicBezTo>
                  <a:pt x="9131" y="14828"/>
                  <a:pt x="9061" y="14837"/>
                  <a:pt x="8665" y="14979"/>
                </a:cubicBezTo>
                <a:cubicBezTo>
                  <a:pt x="8532" y="15026"/>
                  <a:pt x="8420" y="15039"/>
                  <a:pt x="8400" y="15009"/>
                </a:cubicBezTo>
                <a:cubicBezTo>
                  <a:pt x="8365" y="14958"/>
                  <a:pt x="8465" y="14215"/>
                  <a:pt x="8678" y="12919"/>
                </a:cubicBezTo>
                <a:cubicBezTo>
                  <a:pt x="8742" y="12528"/>
                  <a:pt x="8796" y="12186"/>
                  <a:pt x="8796" y="12157"/>
                </a:cubicBezTo>
                <a:cubicBezTo>
                  <a:pt x="8796" y="12127"/>
                  <a:pt x="8717" y="12036"/>
                  <a:pt x="8623" y="11960"/>
                </a:cubicBezTo>
                <a:lnTo>
                  <a:pt x="8455" y="11818"/>
                </a:lnTo>
                <a:close/>
                <a:moveTo>
                  <a:pt x="5351" y="11849"/>
                </a:moveTo>
                <a:cubicBezTo>
                  <a:pt x="5365" y="11870"/>
                  <a:pt x="5350" y="11942"/>
                  <a:pt x="5317" y="12015"/>
                </a:cubicBezTo>
                <a:cubicBezTo>
                  <a:pt x="5226" y="12218"/>
                  <a:pt x="5281" y="12346"/>
                  <a:pt x="5562" y="12587"/>
                </a:cubicBezTo>
                <a:cubicBezTo>
                  <a:pt x="6065" y="13018"/>
                  <a:pt x="6376" y="13536"/>
                  <a:pt x="6376" y="13940"/>
                </a:cubicBezTo>
                <a:cubicBezTo>
                  <a:pt x="6376" y="14224"/>
                  <a:pt x="6210" y="14672"/>
                  <a:pt x="6005" y="14948"/>
                </a:cubicBezTo>
                <a:cubicBezTo>
                  <a:pt x="5715" y="15337"/>
                  <a:pt x="5713" y="15295"/>
                  <a:pt x="5933" y="13786"/>
                </a:cubicBezTo>
                <a:lnTo>
                  <a:pt x="5992" y="13380"/>
                </a:lnTo>
                <a:lnTo>
                  <a:pt x="5849" y="13177"/>
                </a:lnTo>
                <a:lnTo>
                  <a:pt x="5701" y="12980"/>
                </a:lnTo>
                <a:lnTo>
                  <a:pt x="5617" y="13614"/>
                </a:lnTo>
                <a:cubicBezTo>
                  <a:pt x="5570" y="13962"/>
                  <a:pt x="5508" y="14483"/>
                  <a:pt x="5473" y="14776"/>
                </a:cubicBezTo>
                <a:cubicBezTo>
                  <a:pt x="5409" y="15321"/>
                  <a:pt x="5339" y="15563"/>
                  <a:pt x="5246" y="15563"/>
                </a:cubicBezTo>
                <a:cubicBezTo>
                  <a:pt x="5177" y="15563"/>
                  <a:pt x="5212" y="15788"/>
                  <a:pt x="5296" y="15883"/>
                </a:cubicBezTo>
                <a:cubicBezTo>
                  <a:pt x="5372" y="15968"/>
                  <a:pt x="5341" y="15974"/>
                  <a:pt x="5587" y="15840"/>
                </a:cubicBezTo>
                <a:cubicBezTo>
                  <a:pt x="5985" y="15622"/>
                  <a:pt x="6467" y="15062"/>
                  <a:pt x="6616" y="14641"/>
                </a:cubicBezTo>
                <a:cubicBezTo>
                  <a:pt x="6713" y="14367"/>
                  <a:pt x="6747" y="13752"/>
                  <a:pt x="6684" y="13472"/>
                </a:cubicBezTo>
                <a:cubicBezTo>
                  <a:pt x="6659" y="13363"/>
                  <a:pt x="6591" y="13174"/>
                  <a:pt x="6532" y="13054"/>
                </a:cubicBezTo>
                <a:cubicBezTo>
                  <a:pt x="6426" y="12842"/>
                  <a:pt x="5761" y="12109"/>
                  <a:pt x="5494" y="11911"/>
                </a:cubicBezTo>
                <a:cubicBezTo>
                  <a:pt x="5354" y="11806"/>
                  <a:pt x="5308" y="11787"/>
                  <a:pt x="5351" y="11849"/>
                </a:cubicBezTo>
                <a:close/>
                <a:moveTo>
                  <a:pt x="7388" y="12335"/>
                </a:moveTo>
                <a:cubicBezTo>
                  <a:pt x="7317" y="12307"/>
                  <a:pt x="7296" y="12336"/>
                  <a:pt x="7261" y="12519"/>
                </a:cubicBezTo>
                <a:cubicBezTo>
                  <a:pt x="7203" y="12824"/>
                  <a:pt x="7210" y="12951"/>
                  <a:pt x="7278" y="12913"/>
                </a:cubicBezTo>
                <a:cubicBezTo>
                  <a:pt x="7309" y="12895"/>
                  <a:pt x="7341" y="12902"/>
                  <a:pt x="7354" y="12931"/>
                </a:cubicBezTo>
                <a:cubicBezTo>
                  <a:pt x="7397" y="13033"/>
                  <a:pt x="7489" y="12989"/>
                  <a:pt x="7527" y="12845"/>
                </a:cubicBezTo>
                <a:cubicBezTo>
                  <a:pt x="7580" y="12642"/>
                  <a:pt x="7576" y="12373"/>
                  <a:pt x="7518" y="12372"/>
                </a:cubicBezTo>
                <a:cubicBezTo>
                  <a:pt x="7492" y="12371"/>
                  <a:pt x="7434" y="12353"/>
                  <a:pt x="7388" y="12335"/>
                </a:cubicBezTo>
                <a:close/>
                <a:moveTo>
                  <a:pt x="4773" y="12341"/>
                </a:moveTo>
                <a:cubicBezTo>
                  <a:pt x="4638" y="12291"/>
                  <a:pt x="4571" y="12426"/>
                  <a:pt x="4571" y="12734"/>
                </a:cubicBezTo>
                <a:cubicBezTo>
                  <a:pt x="4571" y="12956"/>
                  <a:pt x="4573" y="12962"/>
                  <a:pt x="4697" y="12974"/>
                </a:cubicBezTo>
                <a:cubicBezTo>
                  <a:pt x="4839" y="12988"/>
                  <a:pt x="4873" y="12907"/>
                  <a:pt x="4875" y="12556"/>
                </a:cubicBezTo>
                <a:cubicBezTo>
                  <a:pt x="4875" y="12411"/>
                  <a:pt x="4859" y="12372"/>
                  <a:pt x="4773" y="12341"/>
                </a:cubicBezTo>
                <a:close/>
                <a:moveTo>
                  <a:pt x="11512" y="13263"/>
                </a:moveTo>
                <a:cubicBezTo>
                  <a:pt x="11387" y="13263"/>
                  <a:pt x="11035" y="13741"/>
                  <a:pt x="10926" y="14056"/>
                </a:cubicBezTo>
                <a:cubicBezTo>
                  <a:pt x="10798" y="14422"/>
                  <a:pt x="10793" y="15027"/>
                  <a:pt x="10913" y="15249"/>
                </a:cubicBezTo>
                <a:cubicBezTo>
                  <a:pt x="10999" y="15409"/>
                  <a:pt x="11081" y="15424"/>
                  <a:pt x="11301" y="15335"/>
                </a:cubicBezTo>
                <a:cubicBezTo>
                  <a:pt x="11642" y="15197"/>
                  <a:pt x="11938" y="14187"/>
                  <a:pt x="11794" y="13651"/>
                </a:cubicBezTo>
                <a:cubicBezTo>
                  <a:pt x="11741" y="13451"/>
                  <a:pt x="11607" y="13263"/>
                  <a:pt x="11512" y="13263"/>
                </a:cubicBezTo>
                <a:close/>
                <a:moveTo>
                  <a:pt x="10238" y="13269"/>
                </a:moveTo>
                <a:cubicBezTo>
                  <a:pt x="10201" y="13281"/>
                  <a:pt x="10143" y="13316"/>
                  <a:pt x="10065" y="13374"/>
                </a:cubicBezTo>
                <a:cubicBezTo>
                  <a:pt x="9860" y="13527"/>
                  <a:pt x="9578" y="14021"/>
                  <a:pt x="9483" y="14388"/>
                </a:cubicBezTo>
                <a:cubicBezTo>
                  <a:pt x="9393" y="14736"/>
                  <a:pt x="9398" y="15084"/>
                  <a:pt x="9500" y="15311"/>
                </a:cubicBezTo>
                <a:cubicBezTo>
                  <a:pt x="9590" y="15510"/>
                  <a:pt x="9655" y="15485"/>
                  <a:pt x="9850" y="15188"/>
                </a:cubicBezTo>
                <a:lnTo>
                  <a:pt x="10023" y="14930"/>
                </a:lnTo>
                <a:lnTo>
                  <a:pt x="10099" y="15188"/>
                </a:lnTo>
                <a:cubicBezTo>
                  <a:pt x="10141" y="15331"/>
                  <a:pt x="10197" y="15452"/>
                  <a:pt x="10221" y="15452"/>
                </a:cubicBezTo>
                <a:cubicBezTo>
                  <a:pt x="10246" y="15452"/>
                  <a:pt x="10341" y="15339"/>
                  <a:pt x="10432" y="15206"/>
                </a:cubicBezTo>
                <a:cubicBezTo>
                  <a:pt x="10557" y="15024"/>
                  <a:pt x="10592" y="14934"/>
                  <a:pt x="10576" y="14843"/>
                </a:cubicBezTo>
                <a:cubicBezTo>
                  <a:pt x="10561" y="14762"/>
                  <a:pt x="10526" y="14731"/>
                  <a:pt x="10470" y="14739"/>
                </a:cubicBezTo>
                <a:cubicBezTo>
                  <a:pt x="10395" y="14750"/>
                  <a:pt x="10391" y="14726"/>
                  <a:pt x="10403" y="14487"/>
                </a:cubicBezTo>
                <a:cubicBezTo>
                  <a:pt x="10415" y="14235"/>
                  <a:pt x="10362" y="13995"/>
                  <a:pt x="10297" y="13995"/>
                </a:cubicBezTo>
                <a:cubicBezTo>
                  <a:pt x="10280" y="13995"/>
                  <a:pt x="10169" y="14194"/>
                  <a:pt x="10048" y="14438"/>
                </a:cubicBezTo>
                <a:cubicBezTo>
                  <a:pt x="9839" y="14861"/>
                  <a:pt x="9746" y="14979"/>
                  <a:pt x="9677" y="14917"/>
                </a:cubicBezTo>
                <a:cubicBezTo>
                  <a:pt x="9556" y="14808"/>
                  <a:pt x="10008" y="13922"/>
                  <a:pt x="10310" y="13675"/>
                </a:cubicBezTo>
                <a:cubicBezTo>
                  <a:pt x="10371" y="13626"/>
                  <a:pt x="10371" y="13602"/>
                  <a:pt x="10327" y="13485"/>
                </a:cubicBezTo>
                <a:cubicBezTo>
                  <a:pt x="10299" y="13411"/>
                  <a:pt x="10280" y="13329"/>
                  <a:pt x="10285" y="13306"/>
                </a:cubicBezTo>
                <a:cubicBezTo>
                  <a:pt x="10292" y="13271"/>
                  <a:pt x="10276" y="13258"/>
                  <a:pt x="10238" y="13269"/>
                </a:cubicBezTo>
                <a:close/>
                <a:moveTo>
                  <a:pt x="3702" y="13276"/>
                </a:moveTo>
                <a:cubicBezTo>
                  <a:pt x="3662" y="13273"/>
                  <a:pt x="3604" y="13322"/>
                  <a:pt x="3508" y="13423"/>
                </a:cubicBezTo>
                <a:cubicBezTo>
                  <a:pt x="3130" y="13823"/>
                  <a:pt x="2898" y="14425"/>
                  <a:pt x="2926" y="14923"/>
                </a:cubicBezTo>
                <a:cubicBezTo>
                  <a:pt x="2937" y="15108"/>
                  <a:pt x="2968" y="15266"/>
                  <a:pt x="3011" y="15335"/>
                </a:cubicBezTo>
                <a:cubicBezTo>
                  <a:pt x="3049" y="15397"/>
                  <a:pt x="3097" y="15452"/>
                  <a:pt x="3116" y="15452"/>
                </a:cubicBezTo>
                <a:cubicBezTo>
                  <a:pt x="3135" y="15452"/>
                  <a:pt x="3237" y="15334"/>
                  <a:pt x="3340" y="15194"/>
                </a:cubicBezTo>
                <a:cubicBezTo>
                  <a:pt x="3534" y="14929"/>
                  <a:pt x="3543" y="14929"/>
                  <a:pt x="3584" y="15182"/>
                </a:cubicBezTo>
                <a:cubicBezTo>
                  <a:pt x="3598" y="15265"/>
                  <a:pt x="3646" y="15363"/>
                  <a:pt x="3690" y="15397"/>
                </a:cubicBezTo>
                <a:cubicBezTo>
                  <a:pt x="3759" y="15451"/>
                  <a:pt x="3787" y="15431"/>
                  <a:pt x="3917" y="15231"/>
                </a:cubicBezTo>
                <a:cubicBezTo>
                  <a:pt x="4092" y="14963"/>
                  <a:pt x="4128" y="14717"/>
                  <a:pt x="3985" y="14739"/>
                </a:cubicBezTo>
                <a:cubicBezTo>
                  <a:pt x="3905" y="14751"/>
                  <a:pt x="3899" y="14730"/>
                  <a:pt x="3909" y="14499"/>
                </a:cubicBezTo>
                <a:cubicBezTo>
                  <a:pt x="3920" y="14259"/>
                  <a:pt x="3859" y="13995"/>
                  <a:pt x="3795" y="13995"/>
                </a:cubicBezTo>
                <a:cubicBezTo>
                  <a:pt x="3779" y="13995"/>
                  <a:pt x="3691" y="14153"/>
                  <a:pt x="3597" y="14345"/>
                </a:cubicBezTo>
                <a:cubicBezTo>
                  <a:pt x="3361" y="14826"/>
                  <a:pt x="3236" y="14987"/>
                  <a:pt x="3175" y="14899"/>
                </a:cubicBezTo>
                <a:cubicBezTo>
                  <a:pt x="3098" y="14787"/>
                  <a:pt x="3281" y="14362"/>
                  <a:pt x="3576" y="13970"/>
                </a:cubicBezTo>
                <a:cubicBezTo>
                  <a:pt x="3835" y="13625"/>
                  <a:pt x="3837" y="13626"/>
                  <a:pt x="3791" y="13448"/>
                </a:cubicBezTo>
                <a:cubicBezTo>
                  <a:pt x="3762" y="13338"/>
                  <a:pt x="3742" y="13279"/>
                  <a:pt x="3702" y="13276"/>
                </a:cubicBezTo>
                <a:close/>
                <a:moveTo>
                  <a:pt x="16150" y="13282"/>
                </a:moveTo>
                <a:cubicBezTo>
                  <a:pt x="16073" y="13316"/>
                  <a:pt x="15981" y="13421"/>
                  <a:pt x="15846" y="13614"/>
                </a:cubicBezTo>
                <a:cubicBezTo>
                  <a:pt x="15643" y="13905"/>
                  <a:pt x="15592" y="14024"/>
                  <a:pt x="15539" y="14296"/>
                </a:cubicBezTo>
                <a:cubicBezTo>
                  <a:pt x="15462" y="14686"/>
                  <a:pt x="15483" y="15035"/>
                  <a:pt x="15602" y="15255"/>
                </a:cubicBezTo>
                <a:cubicBezTo>
                  <a:pt x="15674" y="15390"/>
                  <a:pt x="15702" y="15402"/>
                  <a:pt x="15851" y="15372"/>
                </a:cubicBezTo>
                <a:cubicBezTo>
                  <a:pt x="15942" y="15354"/>
                  <a:pt x="16062" y="15304"/>
                  <a:pt x="16112" y="15255"/>
                </a:cubicBezTo>
                <a:cubicBezTo>
                  <a:pt x="16311" y="15065"/>
                  <a:pt x="16517" y="14434"/>
                  <a:pt x="16517" y="14020"/>
                </a:cubicBezTo>
                <a:cubicBezTo>
                  <a:pt x="16517" y="13746"/>
                  <a:pt x="16477" y="13592"/>
                  <a:pt x="16352" y="13392"/>
                </a:cubicBezTo>
                <a:cubicBezTo>
                  <a:pt x="16287" y="13288"/>
                  <a:pt x="16227" y="13248"/>
                  <a:pt x="16150" y="13282"/>
                </a:cubicBezTo>
                <a:close/>
                <a:moveTo>
                  <a:pt x="19338" y="13331"/>
                </a:moveTo>
                <a:cubicBezTo>
                  <a:pt x="19295" y="13394"/>
                  <a:pt x="19170" y="14425"/>
                  <a:pt x="19169" y="14714"/>
                </a:cubicBezTo>
                <a:cubicBezTo>
                  <a:pt x="19169" y="15026"/>
                  <a:pt x="19251" y="15342"/>
                  <a:pt x="19334" y="15342"/>
                </a:cubicBezTo>
                <a:cubicBezTo>
                  <a:pt x="19360" y="15342"/>
                  <a:pt x="19448" y="15214"/>
                  <a:pt x="19528" y="15059"/>
                </a:cubicBezTo>
                <a:cubicBezTo>
                  <a:pt x="19681" y="14760"/>
                  <a:pt x="19768" y="14742"/>
                  <a:pt x="19730" y="15016"/>
                </a:cubicBezTo>
                <a:cubicBezTo>
                  <a:pt x="19712" y="15144"/>
                  <a:pt x="19730" y="15206"/>
                  <a:pt x="19806" y="15317"/>
                </a:cubicBezTo>
                <a:lnTo>
                  <a:pt x="19903" y="15458"/>
                </a:lnTo>
                <a:lnTo>
                  <a:pt x="20025" y="15323"/>
                </a:lnTo>
                <a:cubicBezTo>
                  <a:pt x="20213" y="15112"/>
                  <a:pt x="20307" y="14905"/>
                  <a:pt x="20253" y="14825"/>
                </a:cubicBezTo>
                <a:cubicBezTo>
                  <a:pt x="20218" y="14775"/>
                  <a:pt x="20217" y="14739"/>
                  <a:pt x="20253" y="14671"/>
                </a:cubicBezTo>
                <a:cubicBezTo>
                  <a:pt x="20282" y="14615"/>
                  <a:pt x="20268" y="14618"/>
                  <a:pt x="20215" y="14684"/>
                </a:cubicBezTo>
                <a:cubicBezTo>
                  <a:pt x="20089" y="14840"/>
                  <a:pt x="20038" y="14755"/>
                  <a:pt x="20067" y="14438"/>
                </a:cubicBezTo>
                <a:cubicBezTo>
                  <a:pt x="20081" y="14289"/>
                  <a:pt x="20118" y="14068"/>
                  <a:pt x="20147" y="13946"/>
                </a:cubicBezTo>
                <a:cubicBezTo>
                  <a:pt x="20199" y="13732"/>
                  <a:pt x="20198" y="13717"/>
                  <a:pt x="20110" y="13632"/>
                </a:cubicBezTo>
                <a:cubicBezTo>
                  <a:pt x="20059" y="13584"/>
                  <a:pt x="20006" y="13546"/>
                  <a:pt x="19996" y="13546"/>
                </a:cubicBezTo>
                <a:cubicBezTo>
                  <a:pt x="19985" y="13546"/>
                  <a:pt x="19930" y="13664"/>
                  <a:pt x="19873" y="13810"/>
                </a:cubicBezTo>
                <a:cubicBezTo>
                  <a:pt x="19487" y="14805"/>
                  <a:pt x="19318" y="14910"/>
                  <a:pt x="19532" y="14020"/>
                </a:cubicBezTo>
                <a:lnTo>
                  <a:pt x="19620" y="13632"/>
                </a:lnTo>
                <a:lnTo>
                  <a:pt x="19540" y="13552"/>
                </a:lnTo>
                <a:cubicBezTo>
                  <a:pt x="19495" y="13508"/>
                  <a:pt x="19436" y="13433"/>
                  <a:pt x="19410" y="13386"/>
                </a:cubicBezTo>
                <a:cubicBezTo>
                  <a:pt x="19383" y="13339"/>
                  <a:pt x="19350" y="13313"/>
                  <a:pt x="19338" y="13331"/>
                </a:cubicBezTo>
                <a:close/>
                <a:moveTo>
                  <a:pt x="14328" y="13362"/>
                </a:moveTo>
                <a:cubicBezTo>
                  <a:pt x="14266" y="13460"/>
                  <a:pt x="14172" y="14237"/>
                  <a:pt x="14172" y="14684"/>
                </a:cubicBezTo>
                <a:cubicBezTo>
                  <a:pt x="14172" y="15091"/>
                  <a:pt x="14187" y="15169"/>
                  <a:pt x="14257" y="15262"/>
                </a:cubicBezTo>
                <a:cubicBezTo>
                  <a:pt x="14337" y="15368"/>
                  <a:pt x="14338" y="15363"/>
                  <a:pt x="14497" y="15096"/>
                </a:cubicBezTo>
                <a:cubicBezTo>
                  <a:pt x="14661" y="14820"/>
                  <a:pt x="14712" y="14808"/>
                  <a:pt x="14712" y="15040"/>
                </a:cubicBezTo>
                <a:cubicBezTo>
                  <a:pt x="14712" y="15113"/>
                  <a:pt x="14732" y="15225"/>
                  <a:pt x="14759" y="15286"/>
                </a:cubicBezTo>
                <a:cubicBezTo>
                  <a:pt x="14829" y="15452"/>
                  <a:pt x="14946" y="15419"/>
                  <a:pt x="15104" y="15194"/>
                </a:cubicBezTo>
                <a:cubicBezTo>
                  <a:pt x="15217" y="15034"/>
                  <a:pt x="15247" y="14953"/>
                  <a:pt x="15243" y="14800"/>
                </a:cubicBezTo>
                <a:cubicBezTo>
                  <a:pt x="15239" y="14620"/>
                  <a:pt x="15232" y="14618"/>
                  <a:pt x="15168" y="14702"/>
                </a:cubicBezTo>
                <a:cubicBezTo>
                  <a:pt x="15010" y="14910"/>
                  <a:pt x="14991" y="14632"/>
                  <a:pt x="15121" y="14032"/>
                </a:cubicBezTo>
                <a:cubicBezTo>
                  <a:pt x="15175" y="13783"/>
                  <a:pt x="15175" y="13757"/>
                  <a:pt x="15113" y="13657"/>
                </a:cubicBezTo>
                <a:cubicBezTo>
                  <a:pt x="15008" y="13488"/>
                  <a:pt x="14961" y="13519"/>
                  <a:pt x="14834" y="13866"/>
                </a:cubicBezTo>
                <a:cubicBezTo>
                  <a:pt x="14656" y="14354"/>
                  <a:pt x="14483" y="14687"/>
                  <a:pt x="14438" y="14622"/>
                </a:cubicBezTo>
                <a:cubicBezTo>
                  <a:pt x="14397" y="14562"/>
                  <a:pt x="14422" y="14383"/>
                  <a:pt x="14543" y="13921"/>
                </a:cubicBezTo>
                <a:lnTo>
                  <a:pt x="14615" y="13657"/>
                </a:lnTo>
                <a:lnTo>
                  <a:pt x="14484" y="13485"/>
                </a:lnTo>
                <a:cubicBezTo>
                  <a:pt x="14414" y="13390"/>
                  <a:pt x="14344" y="13337"/>
                  <a:pt x="14328" y="13362"/>
                </a:cubicBezTo>
                <a:close/>
                <a:moveTo>
                  <a:pt x="7236" y="13405"/>
                </a:moveTo>
                <a:cubicBezTo>
                  <a:pt x="7198" y="13406"/>
                  <a:pt x="7174" y="13538"/>
                  <a:pt x="7088" y="14020"/>
                </a:cubicBezTo>
                <a:cubicBezTo>
                  <a:pt x="6983" y="14609"/>
                  <a:pt x="6967" y="14994"/>
                  <a:pt x="7033" y="15274"/>
                </a:cubicBezTo>
                <a:cubicBezTo>
                  <a:pt x="7063" y="15399"/>
                  <a:pt x="7096" y="15452"/>
                  <a:pt x="7156" y="15452"/>
                </a:cubicBezTo>
                <a:cubicBezTo>
                  <a:pt x="7342" y="15452"/>
                  <a:pt x="7585" y="15048"/>
                  <a:pt x="7544" y="14807"/>
                </a:cubicBezTo>
                <a:cubicBezTo>
                  <a:pt x="7520" y="14667"/>
                  <a:pt x="7517" y="14665"/>
                  <a:pt x="7447" y="14757"/>
                </a:cubicBezTo>
                <a:cubicBezTo>
                  <a:pt x="7391" y="14831"/>
                  <a:pt x="7363" y="14838"/>
                  <a:pt x="7329" y="14788"/>
                </a:cubicBezTo>
                <a:cubicBezTo>
                  <a:pt x="7294" y="14738"/>
                  <a:pt x="7308" y="14580"/>
                  <a:pt x="7396" y="14112"/>
                </a:cubicBezTo>
                <a:cubicBezTo>
                  <a:pt x="7460" y="13774"/>
                  <a:pt x="7499" y="13511"/>
                  <a:pt x="7480" y="13528"/>
                </a:cubicBezTo>
                <a:cubicBezTo>
                  <a:pt x="7462" y="13544"/>
                  <a:pt x="7423" y="13528"/>
                  <a:pt x="7392" y="13491"/>
                </a:cubicBezTo>
                <a:cubicBezTo>
                  <a:pt x="7361" y="13454"/>
                  <a:pt x="7337" y="13437"/>
                  <a:pt x="7337" y="13460"/>
                </a:cubicBezTo>
                <a:cubicBezTo>
                  <a:pt x="7337" y="13483"/>
                  <a:pt x="7312" y="13472"/>
                  <a:pt x="7282" y="13435"/>
                </a:cubicBezTo>
                <a:cubicBezTo>
                  <a:pt x="7265" y="13414"/>
                  <a:pt x="7248" y="13404"/>
                  <a:pt x="7236" y="13405"/>
                </a:cubicBezTo>
                <a:close/>
                <a:moveTo>
                  <a:pt x="4592" y="13435"/>
                </a:moveTo>
                <a:cubicBezTo>
                  <a:pt x="4533" y="13364"/>
                  <a:pt x="4543" y="13332"/>
                  <a:pt x="4419" y="13995"/>
                </a:cubicBezTo>
                <a:cubicBezTo>
                  <a:pt x="4335" y="14446"/>
                  <a:pt x="4311" y="15161"/>
                  <a:pt x="4377" y="15342"/>
                </a:cubicBezTo>
                <a:cubicBezTo>
                  <a:pt x="4438" y="15508"/>
                  <a:pt x="4571" y="15472"/>
                  <a:pt x="4731" y="15243"/>
                </a:cubicBezTo>
                <a:cubicBezTo>
                  <a:pt x="4842" y="15085"/>
                  <a:pt x="4875" y="14991"/>
                  <a:pt x="4875" y="14850"/>
                </a:cubicBezTo>
                <a:lnTo>
                  <a:pt x="4875" y="14665"/>
                </a:lnTo>
                <a:lnTo>
                  <a:pt x="4778" y="14757"/>
                </a:lnTo>
                <a:cubicBezTo>
                  <a:pt x="4605" y="14922"/>
                  <a:pt x="4596" y="14790"/>
                  <a:pt x="4723" y="14149"/>
                </a:cubicBezTo>
                <a:cubicBezTo>
                  <a:pt x="4851" y="13499"/>
                  <a:pt x="4855" y="13469"/>
                  <a:pt x="4803" y="13515"/>
                </a:cubicBezTo>
                <a:cubicBezTo>
                  <a:pt x="4783" y="13533"/>
                  <a:pt x="4757" y="13523"/>
                  <a:pt x="4744" y="13491"/>
                </a:cubicBezTo>
                <a:cubicBezTo>
                  <a:pt x="4730" y="13459"/>
                  <a:pt x="4701" y="13448"/>
                  <a:pt x="4681" y="13466"/>
                </a:cubicBezTo>
                <a:cubicBezTo>
                  <a:pt x="4660" y="13485"/>
                  <a:pt x="4621" y="13471"/>
                  <a:pt x="4592" y="13435"/>
                </a:cubicBezTo>
                <a:close/>
                <a:moveTo>
                  <a:pt x="21299" y="13644"/>
                </a:moveTo>
                <a:cubicBezTo>
                  <a:pt x="21223" y="13594"/>
                  <a:pt x="21191" y="13600"/>
                  <a:pt x="21134" y="13675"/>
                </a:cubicBezTo>
                <a:cubicBezTo>
                  <a:pt x="21095" y="13726"/>
                  <a:pt x="21049" y="13767"/>
                  <a:pt x="21029" y="13767"/>
                </a:cubicBezTo>
                <a:cubicBezTo>
                  <a:pt x="20964" y="13767"/>
                  <a:pt x="20715" y="14181"/>
                  <a:pt x="20624" y="14438"/>
                </a:cubicBezTo>
                <a:cubicBezTo>
                  <a:pt x="20505" y="14775"/>
                  <a:pt x="20495" y="15381"/>
                  <a:pt x="20607" y="15563"/>
                </a:cubicBezTo>
                <a:cubicBezTo>
                  <a:pt x="20649" y="15632"/>
                  <a:pt x="20721" y="15710"/>
                  <a:pt x="20763" y="15735"/>
                </a:cubicBezTo>
                <a:cubicBezTo>
                  <a:pt x="20838" y="15779"/>
                  <a:pt x="20906" y="15762"/>
                  <a:pt x="21079" y="15667"/>
                </a:cubicBezTo>
                <a:cubicBezTo>
                  <a:pt x="21205" y="15599"/>
                  <a:pt x="21426" y="15129"/>
                  <a:pt x="21497" y="14782"/>
                </a:cubicBezTo>
                <a:cubicBezTo>
                  <a:pt x="21600" y="14279"/>
                  <a:pt x="21515" y="13788"/>
                  <a:pt x="21299" y="13644"/>
                </a:cubicBezTo>
                <a:close/>
                <a:moveTo>
                  <a:pt x="7219" y="17438"/>
                </a:moveTo>
                <a:cubicBezTo>
                  <a:pt x="7022" y="17390"/>
                  <a:pt x="6981" y="17437"/>
                  <a:pt x="6996" y="17684"/>
                </a:cubicBezTo>
                <a:lnTo>
                  <a:pt x="7008" y="17887"/>
                </a:lnTo>
                <a:lnTo>
                  <a:pt x="6646" y="17930"/>
                </a:lnTo>
                <a:cubicBezTo>
                  <a:pt x="6428" y="17955"/>
                  <a:pt x="6204" y="17951"/>
                  <a:pt x="6093" y="17918"/>
                </a:cubicBezTo>
                <a:cubicBezTo>
                  <a:pt x="5967" y="17879"/>
                  <a:pt x="5887" y="17878"/>
                  <a:pt x="5836" y="17918"/>
                </a:cubicBezTo>
                <a:cubicBezTo>
                  <a:pt x="5756" y="17980"/>
                  <a:pt x="5735" y="18113"/>
                  <a:pt x="5798" y="18170"/>
                </a:cubicBezTo>
                <a:cubicBezTo>
                  <a:pt x="5849" y="18216"/>
                  <a:pt x="5849" y="19578"/>
                  <a:pt x="5798" y="20039"/>
                </a:cubicBezTo>
                <a:cubicBezTo>
                  <a:pt x="5753" y="20446"/>
                  <a:pt x="5612" y="20882"/>
                  <a:pt x="5494" y="20986"/>
                </a:cubicBezTo>
                <a:cubicBezTo>
                  <a:pt x="5391" y="21077"/>
                  <a:pt x="5395" y="21156"/>
                  <a:pt x="5503" y="21220"/>
                </a:cubicBezTo>
                <a:cubicBezTo>
                  <a:pt x="5634" y="21297"/>
                  <a:pt x="5774" y="21288"/>
                  <a:pt x="5865" y="21195"/>
                </a:cubicBezTo>
                <a:cubicBezTo>
                  <a:pt x="6014" y="21043"/>
                  <a:pt x="6078" y="20603"/>
                  <a:pt x="6123" y="19430"/>
                </a:cubicBezTo>
                <a:lnTo>
                  <a:pt x="6165" y="18336"/>
                </a:lnTo>
                <a:lnTo>
                  <a:pt x="7240" y="18324"/>
                </a:lnTo>
                <a:cubicBezTo>
                  <a:pt x="7832" y="18317"/>
                  <a:pt x="8380" y="18312"/>
                  <a:pt x="8459" y="18311"/>
                </a:cubicBezTo>
                <a:cubicBezTo>
                  <a:pt x="8593" y="18310"/>
                  <a:pt x="8602" y="18296"/>
                  <a:pt x="8602" y="18139"/>
                </a:cubicBezTo>
                <a:cubicBezTo>
                  <a:pt x="8602" y="18046"/>
                  <a:pt x="8582" y="17971"/>
                  <a:pt x="8556" y="17967"/>
                </a:cubicBezTo>
                <a:cubicBezTo>
                  <a:pt x="8529" y="17963"/>
                  <a:pt x="8249" y="17943"/>
                  <a:pt x="7932" y="17924"/>
                </a:cubicBezTo>
                <a:lnTo>
                  <a:pt x="7354" y="17887"/>
                </a:lnTo>
                <a:lnTo>
                  <a:pt x="7362" y="17684"/>
                </a:lnTo>
                <a:cubicBezTo>
                  <a:pt x="7370" y="17486"/>
                  <a:pt x="7364" y="17474"/>
                  <a:pt x="7219" y="17438"/>
                </a:cubicBezTo>
                <a:close/>
                <a:moveTo>
                  <a:pt x="11094" y="17506"/>
                </a:moveTo>
                <a:lnTo>
                  <a:pt x="11107" y="17752"/>
                </a:lnTo>
                <a:lnTo>
                  <a:pt x="11119" y="17998"/>
                </a:lnTo>
                <a:lnTo>
                  <a:pt x="10900" y="18016"/>
                </a:lnTo>
                <a:lnTo>
                  <a:pt x="10677" y="18035"/>
                </a:lnTo>
                <a:lnTo>
                  <a:pt x="10677" y="18231"/>
                </a:lnTo>
                <a:lnTo>
                  <a:pt x="10677" y="18434"/>
                </a:lnTo>
                <a:lnTo>
                  <a:pt x="10858" y="18397"/>
                </a:lnTo>
                <a:cubicBezTo>
                  <a:pt x="11055" y="18358"/>
                  <a:pt x="11141" y="18420"/>
                  <a:pt x="11141" y="18600"/>
                </a:cubicBezTo>
                <a:cubicBezTo>
                  <a:pt x="11141" y="18689"/>
                  <a:pt x="11156" y="18707"/>
                  <a:pt x="11225" y="18680"/>
                </a:cubicBezTo>
                <a:cubicBezTo>
                  <a:pt x="11272" y="18662"/>
                  <a:pt x="11331" y="18644"/>
                  <a:pt x="11356" y="18643"/>
                </a:cubicBezTo>
                <a:cubicBezTo>
                  <a:pt x="11381" y="18643"/>
                  <a:pt x="11408" y="18590"/>
                  <a:pt x="11415" y="18520"/>
                </a:cubicBezTo>
                <a:cubicBezTo>
                  <a:pt x="11425" y="18415"/>
                  <a:pt x="11453" y="18387"/>
                  <a:pt x="11592" y="18373"/>
                </a:cubicBezTo>
                <a:cubicBezTo>
                  <a:pt x="11773" y="18354"/>
                  <a:pt x="11870" y="18430"/>
                  <a:pt x="11870" y="18594"/>
                </a:cubicBezTo>
                <a:cubicBezTo>
                  <a:pt x="11870" y="18764"/>
                  <a:pt x="12076" y="18734"/>
                  <a:pt x="12131" y="18557"/>
                </a:cubicBezTo>
                <a:cubicBezTo>
                  <a:pt x="12170" y="18433"/>
                  <a:pt x="12197" y="18422"/>
                  <a:pt x="12384" y="18422"/>
                </a:cubicBezTo>
                <a:cubicBezTo>
                  <a:pt x="12579" y="18422"/>
                  <a:pt x="12600" y="18409"/>
                  <a:pt x="12654" y="18256"/>
                </a:cubicBezTo>
                <a:cubicBezTo>
                  <a:pt x="12687" y="18165"/>
                  <a:pt x="12713" y="18072"/>
                  <a:pt x="12713" y="18047"/>
                </a:cubicBezTo>
                <a:cubicBezTo>
                  <a:pt x="12713" y="18022"/>
                  <a:pt x="12588" y="17998"/>
                  <a:pt x="12435" y="17998"/>
                </a:cubicBezTo>
                <a:lnTo>
                  <a:pt x="12157" y="17998"/>
                </a:lnTo>
                <a:lnTo>
                  <a:pt x="12144" y="17764"/>
                </a:lnTo>
                <a:cubicBezTo>
                  <a:pt x="12132" y="17528"/>
                  <a:pt x="12132" y="17524"/>
                  <a:pt x="11984" y="17524"/>
                </a:cubicBezTo>
                <a:cubicBezTo>
                  <a:pt x="11836" y="17524"/>
                  <a:pt x="11835" y="17528"/>
                  <a:pt x="11824" y="17764"/>
                </a:cubicBezTo>
                <a:lnTo>
                  <a:pt x="11811" y="17998"/>
                </a:lnTo>
                <a:lnTo>
                  <a:pt x="11617" y="17998"/>
                </a:lnTo>
                <a:lnTo>
                  <a:pt x="11427" y="17998"/>
                </a:lnTo>
                <a:lnTo>
                  <a:pt x="11415" y="17789"/>
                </a:lnTo>
                <a:cubicBezTo>
                  <a:pt x="11408" y="17673"/>
                  <a:pt x="11390" y="17580"/>
                  <a:pt x="11372" y="17580"/>
                </a:cubicBezTo>
                <a:cubicBezTo>
                  <a:pt x="11355" y="17580"/>
                  <a:pt x="11284" y="17562"/>
                  <a:pt x="11216" y="17543"/>
                </a:cubicBezTo>
                <a:lnTo>
                  <a:pt x="11094" y="17506"/>
                </a:lnTo>
                <a:close/>
                <a:moveTo>
                  <a:pt x="9947" y="17512"/>
                </a:moveTo>
                <a:lnTo>
                  <a:pt x="9956" y="17949"/>
                </a:lnTo>
                <a:lnTo>
                  <a:pt x="9968" y="18391"/>
                </a:lnTo>
                <a:lnTo>
                  <a:pt x="9795" y="18397"/>
                </a:lnTo>
                <a:cubicBezTo>
                  <a:pt x="9575" y="18401"/>
                  <a:pt x="9526" y="18445"/>
                  <a:pt x="9526" y="18649"/>
                </a:cubicBezTo>
                <a:cubicBezTo>
                  <a:pt x="9526" y="18809"/>
                  <a:pt x="9533" y="18809"/>
                  <a:pt x="9711" y="18809"/>
                </a:cubicBezTo>
                <a:cubicBezTo>
                  <a:pt x="9813" y="18809"/>
                  <a:pt x="9913" y="18840"/>
                  <a:pt x="9939" y="18877"/>
                </a:cubicBezTo>
                <a:cubicBezTo>
                  <a:pt x="9964" y="18914"/>
                  <a:pt x="9985" y="19090"/>
                  <a:pt x="9985" y="19264"/>
                </a:cubicBezTo>
                <a:cubicBezTo>
                  <a:pt x="9985" y="19638"/>
                  <a:pt x="9933" y="19735"/>
                  <a:pt x="9690" y="19793"/>
                </a:cubicBezTo>
                <a:cubicBezTo>
                  <a:pt x="9555" y="19825"/>
                  <a:pt x="9526" y="19850"/>
                  <a:pt x="9526" y="19953"/>
                </a:cubicBezTo>
                <a:cubicBezTo>
                  <a:pt x="9526" y="20021"/>
                  <a:pt x="9550" y="20127"/>
                  <a:pt x="9580" y="20187"/>
                </a:cubicBezTo>
                <a:cubicBezTo>
                  <a:pt x="9634" y="20293"/>
                  <a:pt x="9636" y="20293"/>
                  <a:pt x="9753" y="20193"/>
                </a:cubicBezTo>
                <a:cubicBezTo>
                  <a:pt x="9942" y="20031"/>
                  <a:pt x="9985" y="20096"/>
                  <a:pt x="9985" y="20537"/>
                </a:cubicBezTo>
                <a:cubicBezTo>
                  <a:pt x="9985" y="20980"/>
                  <a:pt x="9953" y="21054"/>
                  <a:pt x="9749" y="21054"/>
                </a:cubicBezTo>
                <a:cubicBezTo>
                  <a:pt x="9579" y="21054"/>
                  <a:pt x="9554" y="21150"/>
                  <a:pt x="9682" y="21336"/>
                </a:cubicBezTo>
                <a:cubicBezTo>
                  <a:pt x="9749" y="21435"/>
                  <a:pt x="9798" y="21451"/>
                  <a:pt x="9960" y="21429"/>
                </a:cubicBezTo>
                <a:cubicBezTo>
                  <a:pt x="10254" y="21388"/>
                  <a:pt x="10293" y="21285"/>
                  <a:pt x="10293" y="20580"/>
                </a:cubicBezTo>
                <a:cubicBezTo>
                  <a:pt x="10293" y="19993"/>
                  <a:pt x="10320" y="19879"/>
                  <a:pt x="10453" y="19879"/>
                </a:cubicBezTo>
                <a:cubicBezTo>
                  <a:pt x="10529" y="19879"/>
                  <a:pt x="10601" y="19717"/>
                  <a:pt x="10601" y="19547"/>
                </a:cubicBezTo>
                <a:cubicBezTo>
                  <a:pt x="10601" y="19448"/>
                  <a:pt x="10588" y="19440"/>
                  <a:pt x="10479" y="19486"/>
                </a:cubicBezTo>
                <a:cubicBezTo>
                  <a:pt x="10411" y="19514"/>
                  <a:pt x="10340" y="19518"/>
                  <a:pt x="10323" y="19492"/>
                </a:cubicBezTo>
                <a:cubicBezTo>
                  <a:pt x="10305" y="19466"/>
                  <a:pt x="10284" y="19307"/>
                  <a:pt x="10280" y="19141"/>
                </a:cubicBezTo>
                <a:lnTo>
                  <a:pt x="10276" y="18840"/>
                </a:lnTo>
                <a:lnTo>
                  <a:pt x="10420" y="18822"/>
                </a:lnTo>
                <a:cubicBezTo>
                  <a:pt x="10555" y="18805"/>
                  <a:pt x="10563" y="18797"/>
                  <a:pt x="10563" y="18619"/>
                </a:cubicBezTo>
                <a:cubicBezTo>
                  <a:pt x="10563" y="18440"/>
                  <a:pt x="10555" y="18426"/>
                  <a:pt x="10420" y="18410"/>
                </a:cubicBezTo>
                <a:lnTo>
                  <a:pt x="10276" y="18391"/>
                </a:lnTo>
                <a:lnTo>
                  <a:pt x="10289" y="17985"/>
                </a:lnTo>
                <a:cubicBezTo>
                  <a:pt x="10299" y="17659"/>
                  <a:pt x="10287" y="17580"/>
                  <a:pt x="10242" y="17580"/>
                </a:cubicBezTo>
                <a:cubicBezTo>
                  <a:pt x="10212" y="17580"/>
                  <a:pt x="10135" y="17562"/>
                  <a:pt x="10070" y="17543"/>
                </a:cubicBezTo>
                <a:lnTo>
                  <a:pt x="9947" y="17512"/>
                </a:lnTo>
                <a:close/>
                <a:moveTo>
                  <a:pt x="2888" y="17549"/>
                </a:moveTo>
                <a:cubicBezTo>
                  <a:pt x="2855" y="17567"/>
                  <a:pt x="2842" y="17611"/>
                  <a:pt x="2842" y="17672"/>
                </a:cubicBezTo>
                <a:cubicBezTo>
                  <a:pt x="2842" y="17856"/>
                  <a:pt x="2640" y="18315"/>
                  <a:pt x="2492" y="18471"/>
                </a:cubicBezTo>
                <a:lnTo>
                  <a:pt x="2336" y="18637"/>
                </a:lnTo>
                <a:lnTo>
                  <a:pt x="2437" y="18729"/>
                </a:lnTo>
                <a:cubicBezTo>
                  <a:pt x="2505" y="18794"/>
                  <a:pt x="2579" y="18818"/>
                  <a:pt x="2669" y="18797"/>
                </a:cubicBezTo>
                <a:cubicBezTo>
                  <a:pt x="2742" y="18780"/>
                  <a:pt x="2813" y="18786"/>
                  <a:pt x="2825" y="18815"/>
                </a:cubicBezTo>
                <a:cubicBezTo>
                  <a:pt x="2867" y="18914"/>
                  <a:pt x="2877" y="19229"/>
                  <a:pt x="2846" y="19400"/>
                </a:cubicBezTo>
                <a:cubicBezTo>
                  <a:pt x="2819" y="19552"/>
                  <a:pt x="2799" y="19571"/>
                  <a:pt x="2627" y="19596"/>
                </a:cubicBezTo>
                <a:cubicBezTo>
                  <a:pt x="2445" y="19623"/>
                  <a:pt x="2437" y="19631"/>
                  <a:pt x="2425" y="19812"/>
                </a:cubicBezTo>
                <a:lnTo>
                  <a:pt x="2412" y="20002"/>
                </a:lnTo>
                <a:lnTo>
                  <a:pt x="2568" y="19959"/>
                </a:lnTo>
                <a:cubicBezTo>
                  <a:pt x="2784" y="19906"/>
                  <a:pt x="2844" y="19982"/>
                  <a:pt x="2796" y="20254"/>
                </a:cubicBezTo>
                <a:cubicBezTo>
                  <a:pt x="2776" y="20368"/>
                  <a:pt x="2743" y="20519"/>
                  <a:pt x="2720" y="20586"/>
                </a:cubicBezTo>
                <a:cubicBezTo>
                  <a:pt x="2630" y="20850"/>
                  <a:pt x="2672" y="20867"/>
                  <a:pt x="3314" y="20838"/>
                </a:cubicBezTo>
                <a:cubicBezTo>
                  <a:pt x="3642" y="20824"/>
                  <a:pt x="3940" y="20831"/>
                  <a:pt x="3976" y="20851"/>
                </a:cubicBezTo>
                <a:cubicBezTo>
                  <a:pt x="4037" y="20885"/>
                  <a:pt x="4035" y="20896"/>
                  <a:pt x="3968" y="21004"/>
                </a:cubicBezTo>
                <a:cubicBezTo>
                  <a:pt x="3910" y="21098"/>
                  <a:pt x="3863" y="21112"/>
                  <a:pt x="3732" y="21090"/>
                </a:cubicBezTo>
                <a:cubicBezTo>
                  <a:pt x="3621" y="21072"/>
                  <a:pt x="3572" y="21088"/>
                  <a:pt x="3572" y="21134"/>
                </a:cubicBezTo>
                <a:cubicBezTo>
                  <a:pt x="3572" y="21222"/>
                  <a:pt x="3652" y="21370"/>
                  <a:pt x="3723" y="21410"/>
                </a:cubicBezTo>
                <a:cubicBezTo>
                  <a:pt x="3793" y="21449"/>
                  <a:pt x="4106" y="21399"/>
                  <a:pt x="4183" y="21336"/>
                </a:cubicBezTo>
                <a:cubicBezTo>
                  <a:pt x="4213" y="21312"/>
                  <a:pt x="4263" y="21206"/>
                  <a:pt x="4297" y="21103"/>
                </a:cubicBezTo>
                <a:cubicBezTo>
                  <a:pt x="4335" y="20985"/>
                  <a:pt x="4391" y="20905"/>
                  <a:pt x="4444" y="20894"/>
                </a:cubicBezTo>
                <a:cubicBezTo>
                  <a:pt x="4514" y="20879"/>
                  <a:pt x="4529" y="20843"/>
                  <a:pt x="4529" y="20691"/>
                </a:cubicBezTo>
                <a:cubicBezTo>
                  <a:pt x="4529" y="20538"/>
                  <a:pt x="4515" y="20496"/>
                  <a:pt x="4444" y="20482"/>
                </a:cubicBezTo>
                <a:cubicBezTo>
                  <a:pt x="4371" y="20467"/>
                  <a:pt x="4356" y="20432"/>
                  <a:pt x="4356" y="20242"/>
                </a:cubicBezTo>
                <a:cubicBezTo>
                  <a:pt x="4356" y="20020"/>
                  <a:pt x="4360" y="20016"/>
                  <a:pt x="4525" y="19984"/>
                </a:cubicBezTo>
                <a:cubicBezTo>
                  <a:pt x="4693" y="19951"/>
                  <a:pt x="4760" y="19868"/>
                  <a:pt x="4761" y="19695"/>
                </a:cubicBezTo>
                <a:cubicBezTo>
                  <a:pt x="4761" y="19619"/>
                  <a:pt x="4718" y="19597"/>
                  <a:pt x="4558" y="19584"/>
                </a:cubicBezTo>
                <a:lnTo>
                  <a:pt x="4356" y="19566"/>
                </a:lnTo>
                <a:lnTo>
                  <a:pt x="4360" y="19314"/>
                </a:lnTo>
                <a:cubicBezTo>
                  <a:pt x="4361" y="19175"/>
                  <a:pt x="4373" y="18987"/>
                  <a:pt x="4390" y="18889"/>
                </a:cubicBezTo>
                <a:lnTo>
                  <a:pt x="4419" y="18711"/>
                </a:lnTo>
                <a:lnTo>
                  <a:pt x="3690" y="18693"/>
                </a:lnTo>
                <a:cubicBezTo>
                  <a:pt x="3252" y="18681"/>
                  <a:pt x="2942" y="18648"/>
                  <a:pt x="2918" y="18613"/>
                </a:cubicBezTo>
                <a:cubicBezTo>
                  <a:pt x="2890" y="18572"/>
                  <a:pt x="2898" y="18520"/>
                  <a:pt x="2939" y="18434"/>
                </a:cubicBezTo>
                <a:cubicBezTo>
                  <a:pt x="2997" y="18313"/>
                  <a:pt x="3016" y="18305"/>
                  <a:pt x="3782" y="18305"/>
                </a:cubicBezTo>
                <a:lnTo>
                  <a:pt x="4571" y="18305"/>
                </a:lnTo>
                <a:lnTo>
                  <a:pt x="4571" y="18139"/>
                </a:lnTo>
                <a:lnTo>
                  <a:pt x="4571" y="17973"/>
                </a:lnTo>
                <a:lnTo>
                  <a:pt x="3867" y="17961"/>
                </a:lnTo>
                <a:lnTo>
                  <a:pt x="3167" y="17942"/>
                </a:lnTo>
                <a:lnTo>
                  <a:pt x="3171" y="17764"/>
                </a:lnTo>
                <a:cubicBezTo>
                  <a:pt x="3176" y="17605"/>
                  <a:pt x="3166" y="17587"/>
                  <a:pt x="3049" y="17555"/>
                </a:cubicBezTo>
                <a:cubicBezTo>
                  <a:pt x="2975" y="17535"/>
                  <a:pt x="2922" y="17530"/>
                  <a:pt x="2888" y="17549"/>
                </a:cubicBezTo>
                <a:close/>
                <a:moveTo>
                  <a:pt x="17457" y="17549"/>
                </a:moveTo>
                <a:cubicBezTo>
                  <a:pt x="17400" y="17514"/>
                  <a:pt x="17346" y="17506"/>
                  <a:pt x="17335" y="17555"/>
                </a:cubicBezTo>
                <a:cubicBezTo>
                  <a:pt x="17328" y="17584"/>
                  <a:pt x="17268" y="17735"/>
                  <a:pt x="17200" y="17887"/>
                </a:cubicBezTo>
                <a:cubicBezTo>
                  <a:pt x="17078" y="18159"/>
                  <a:pt x="16991" y="18254"/>
                  <a:pt x="16770" y="18367"/>
                </a:cubicBezTo>
                <a:cubicBezTo>
                  <a:pt x="16662" y="18422"/>
                  <a:pt x="16661" y="18425"/>
                  <a:pt x="16728" y="18533"/>
                </a:cubicBezTo>
                <a:cubicBezTo>
                  <a:pt x="16804" y="18655"/>
                  <a:pt x="16978" y="18678"/>
                  <a:pt x="17107" y="18582"/>
                </a:cubicBezTo>
                <a:cubicBezTo>
                  <a:pt x="17153" y="18547"/>
                  <a:pt x="17253" y="18431"/>
                  <a:pt x="17331" y="18324"/>
                </a:cubicBezTo>
                <a:lnTo>
                  <a:pt x="17470" y="18127"/>
                </a:lnTo>
                <a:lnTo>
                  <a:pt x="17643" y="18360"/>
                </a:lnTo>
                <a:cubicBezTo>
                  <a:pt x="17737" y="18487"/>
                  <a:pt x="17834" y="18588"/>
                  <a:pt x="17858" y="18588"/>
                </a:cubicBezTo>
                <a:cubicBezTo>
                  <a:pt x="17920" y="18588"/>
                  <a:pt x="18034" y="18307"/>
                  <a:pt x="17993" y="18256"/>
                </a:cubicBezTo>
                <a:cubicBezTo>
                  <a:pt x="17974" y="18232"/>
                  <a:pt x="17882" y="18131"/>
                  <a:pt x="17790" y="18028"/>
                </a:cubicBezTo>
                <a:cubicBezTo>
                  <a:pt x="17699" y="17926"/>
                  <a:pt x="17611" y="17786"/>
                  <a:pt x="17592" y="17715"/>
                </a:cubicBezTo>
                <a:cubicBezTo>
                  <a:pt x="17575" y="17649"/>
                  <a:pt x="17514" y="17583"/>
                  <a:pt x="17457" y="17549"/>
                </a:cubicBezTo>
                <a:close/>
                <a:moveTo>
                  <a:pt x="14683" y="17586"/>
                </a:moveTo>
                <a:lnTo>
                  <a:pt x="14662" y="18182"/>
                </a:lnTo>
                <a:cubicBezTo>
                  <a:pt x="14631" y="18906"/>
                  <a:pt x="14550" y="19409"/>
                  <a:pt x="14396" y="19836"/>
                </a:cubicBezTo>
                <a:cubicBezTo>
                  <a:pt x="14199" y="20381"/>
                  <a:pt x="13769" y="20863"/>
                  <a:pt x="13397" y="20961"/>
                </a:cubicBezTo>
                <a:cubicBezTo>
                  <a:pt x="13232" y="21005"/>
                  <a:pt x="13209" y="21113"/>
                  <a:pt x="13337" y="21244"/>
                </a:cubicBezTo>
                <a:cubicBezTo>
                  <a:pt x="13550" y="21461"/>
                  <a:pt x="14021" y="21262"/>
                  <a:pt x="14320" y="20826"/>
                </a:cubicBezTo>
                <a:cubicBezTo>
                  <a:pt x="14426" y="20672"/>
                  <a:pt x="14576" y="20369"/>
                  <a:pt x="14653" y="20156"/>
                </a:cubicBezTo>
                <a:cubicBezTo>
                  <a:pt x="14730" y="19943"/>
                  <a:pt x="14806" y="19756"/>
                  <a:pt x="14826" y="19738"/>
                </a:cubicBezTo>
                <a:cubicBezTo>
                  <a:pt x="14846" y="19720"/>
                  <a:pt x="14942" y="19888"/>
                  <a:pt x="15041" y="20113"/>
                </a:cubicBezTo>
                <a:cubicBezTo>
                  <a:pt x="15282" y="20661"/>
                  <a:pt x="15644" y="21179"/>
                  <a:pt x="15863" y="21293"/>
                </a:cubicBezTo>
                <a:cubicBezTo>
                  <a:pt x="15958" y="21343"/>
                  <a:pt x="16070" y="21374"/>
                  <a:pt x="16112" y="21361"/>
                </a:cubicBezTo>
                <a:cubicBezTo>
                  <a:pt x="16154" y="21348"/>
                  <a:pt x="16208" y="21337"/>
                  <a:pt x="16230" y="21336"/>
                </a:cubicBezTo>
                <a:cubicBezTo>
                  <a:pt x="16292" y="21335"/>
                  <a:pt x="16443" y="21109"/>
                  <a:pt x="16420" y="21054"/>
                </a:cubicBezTo>
                <a:cubicBezTo>
                  <a:pt x="16409" y="21027"/>
                  <a:pt x="16349" y="20988"/>
                  <a:pt x="16285" y="20968"/>
                </a:cubicBezTo>
                <a:cubicBezTo>
                  <a:pt x="15865" y="20833"/>
                  <a:pt x="15355" y="20113"/>
                  <a:pt x="15045" y="19221"/>
                </a:cubicBezTo>
                <a:cubicBezTo>
                  <a:pt x="14942" y="18923"/>
                  <a:pt x="14936" y="18769"/>
                  <a:pt x="14999" y="17869"/>
                </a:cubicBezTo>
                <a:cubicBezTo>
                  <a:pt x="15012" y="17675"/>
                  <a:pt x="15005" y="17667"/>
                  <a:pt x="14805" y="17617"/>
                </a:cubicBezTo>
                <a:lnTo>
                  <a:pt x="14683" y="17586"/>
                </a:lnTo>
                <a:close/>
                <a:moveTo>
                  <a:pt x="19658" y="17690"/>
                </a:moveTo>
                <a:lnTo>
                  <a:pt x="18882" y="17703"/>
                </a:lnTo>
                <a:cubicBezTo>
                  <a:pt x="18134" y="17717"/>
                  <a:pt x="18110" y="17723"/>
                  <a:pt x="18123" y="17832"/>
                </a:cubicBezTo>
                <a:cubicBezTo>
                  <a:pt x="18131" y="17893"/>
                  <a:pt x="18141" y="18209"/>
                  <a:pt x="18145" y="18533"/>
                </a:cubicBezTo>
                <a:lnTo>
                  <a:pt x="18149" y="19123"/>
                </a:lnTo>
                <a:lnTo>
                  <a:pt x="18406" y="19104"/>
                </a:lnTo>
                <a:cubicBezTo>
                  <a:pt x="18621" y="19089"/>
                  <a:pt x="18669" y="19099"/>
                  <a:pt x="18701" y="19184"/>
                </a:cubicBezTo>
                <a:cubicBezTo>
                  <a:pt x="18727" y="19252"/>
                  <a:pt x="18727" y="19318"/>
                  <a:pt x="18701" y="19387"/>
                </a:cubicBezTo>
                <a:cubicBezTo>
                  <a:pt x="18669" y="19476"/>
                  <a:pt x="18623" y="19495"/>
                  <a:pt x="18389" y="19486"/>
                </a:cubicBezTo>
                <a:cubicBezTo>
                  <a:pt x="18238" y="19480"/>
                  <a:pt x="18094" y="19476"/>
                  <a:pt x="18073" y="19480"/>
                </a:cubicBezTo>
                <a:cubicBezTo>
                  <a:pt x="18049" y="19483"/>
                  <a:pt x="18031" y="19850"/>
                  <a:pt x="18026" y="20433"/>
                </a:cubicBezTo>
                <a:lnTo>
                  <a:pt x="18018" y="21379"/>
                </a:lnTo>
                <a:lnTo>
                  <a:pt x="18170" y="21379"/>
                </a:lnTo>
                <a:lnTo>
                  <a:pt x="18317" y="21373"/>
                </a:lnTo>
                <a:lnTo>
                  <a:pt x="18330" y="21090"/>
                </a:lnTo>
                <a:lnTo>
                  <a:pt x="18343" y="20802"/>
                </a:lnTo>
                <a:lnTo>
                  <a:pt x="18478" y="20820"/>
                </a:lnTo>
                <a:cubicBezTo>
                  <a:pt x="18640" y="20841"/>
                  <a:pt x="18704" y="20749"/>
                  <a:pt x="18802" y="20365"/>
                </a:cubicBezTo>
                <a:cubicBezTo>
                  <a:pt x="18840" y="20218"/>
                  <a:pt x="18886" y="20085"/>
                  <a:pt x="18904" y="20070"/>
                </a:cubicBezTo>
                <a:cubicBezTo>
                  <a:pt x="18921" y="20054"/>
                  <a:pt x="18978" y="20162"/>
                  <a:pt x="19030" y="20310"/>
                </a:cubicBezTo>
                <a:cubicBezTo>
                  <a:pt x="19147" y="20644"/>
                  <a:pt x="19264" y="20826"/>
                  <a:pt x="19359" y="20826"/>
                </a:cubicBezTo>
                <a:cubicBezTo>
                  <a:pt x="19453" y="20826"/>
                  <a:pt x="19485" y="20908"/>
                  <a:pt x="19490" y="21158"/>
                </a:cubicBezTo>
                <a:cubicBezTo>
                  <a:pt x="19493" y="21349"/>
                  <a:pt x="19503" y="21363"/>
                  <a:pt x="19637" y="21379"/>
                </a:cubicBezTo>
                <a:lnTo>
                  <a:pt x="19776" y="21398"/>
                </a:lnTo>
                <a:lnTo>
                  <a:pt x="19789" y="20482"/>
                </a:lnTo>
                <a:cubicBezTo>
                  <a:pt x="19796" y="19979"/>
                  <a:pt x="19789" y="19541"/>
                  <a:pt x="19772" y="19510"/>
                </a:cubicBezTo>
                <a:cubicBezTo>
                  <a:pt x="19755" y="19478"/>
                  <a:pt x="19589" y="19463"/>
                  <a:pt x="19380" y="19473"/>
                </a:cubicBezTo>
                <a:cubicBezTo>
                  <a:pt x="19065" y="19489"/>
                  <a:pt x="19010" y="19483"/>
                  <a:pt x="18988" y="19400"/>
                </a:cubicBezTo>
                <a:cubicBezTo>
                  <a:pt x="18935" y="19199"/>
                  <a:pt x="19025" y="19118"/>
                  <a:pt x="19313" y="19117"/>
                </a:cubicBezTo>
                <a:cubicBezTo>
                  <a:pt x="19462" y="19116"/>
                  <a:pt x="19594" y="19107"/>
                  <a:pt x="19604" y="19092"/>
                </a:cubicBezTo>
                <a:cubicBezTo>
                  <a:pt x="19613" y="19077"/>
                  <a:pt x="19627" y="18757"/>
                  <a:pt x="19637" y="18379"/>
                </a:cubicBezTo>
                <a:lnTo>
                  <a:pt x="19658" y="17690"/>
                </a:lnTo>
                <a:close/>
                <a:moveTo>
                  <a:pt x="1754" y="17973"/>
                </a:moveTo>
                <a:lnTo>
                  <a:pt x="1779" y="18145"/>
                </a:lnTo>
                <a:cubicBezTo>
                  <a:pt x="1793" y="18242"/>
                  <a:pt x="1805" y="18355"/>
                  <a:pt x="1805" y="18397"/>
                </a:cubicBezTo>
                <a:cubicBezTo>
                  <a:pt x="1805" y="18510"/>
                  <a:pt x="1973" y="18496"/>
                  <a:pt x="2189" y="18360"/>
                </a:cubicBezTo>
                <a:cubicBezTo>
                  <a:pt x="2369" y="18247"/>
                  <a:pt x="2440" y="18128"/>
                  <a:pt x="2395" y="18022"/>
                </a:cubicBezTo>
                <a:cubicBezTo>
                  <a:pt x="2383" y="17994"/>
                  <a:pt x="2237" y="17973"/>
                  <a:pt x="2066" y="17973"/>
                </a:cubicBezTo>
                <a:lnTo>
                  <a:pt x="1754" y="17973"/>
                </a:lnTo>
                <a:close/>
                <a:moveTo>
                  <a:pt x="15771" y="18483"/>
                </a:moveTo>
                <a:cubicBezTo>
                  <a:pt x="15713" y="18472"/>
                  <a:pt x="15666" y="18489"/>
                  <a:pt x="15657" y="18545"/>
                </a:cubicBezTo>
                <a:cubicBezTo>
                  <a:pt x="15650" y="18583"/>
                  <a:pt x="15612" y="18771"/>
                  <a:pt x="15568" y="18963"/>
                </a:cubicBezTo>
                <a:cubicBezTo>
                  <a:pt x="15493" y="19287"/>
                  <a:pt x="15491" y="19318"/>
                  <a:pt x="15551" y="19369"/>
                </a:cubicBezTo>
                <a:cubicBezTo>
                  <a:pt x="15587" y="19399"/>
                  <a:pt x="15633" y="19423"/>
                  <a:pt x="15657" y="19424"/>
                </a:cubicBezTo>
                <a:cubicBezTo>
                  <a:pt x="15707" y="19426"/>
                  <a:pt x="15950" y="19053"/>
                  <a:pt x="16019" y="18865"/>
                </a:cubicBezTo>
                <a:cubicBezTo>
                  <a:pt x="16061" y="18751"/>
                  <a:pt x="16055" y="18721"/>
                  <a:pt x="15956" y="18606"/>
                </a:cubicBezTo>
                <a:cubicBezTo>
                  <a:pt x="15896" y="18536"/>
                  <a:pt x="15828" y="18495"/>
                  <a:pt x="15771" y="18483"/>
                </a:cubicBezTo>
                <a:close/>
                <a:moveTo>
                  <a:pt x="8189" y="18508"/>
                </a:moveTo>
                <a:cubicBezTo>
                  <a:pt x="8016" y="18613"/>
                  <a:pt x="7762" y="18651"/>
                  <a:pt x="7088" y="18686"/>
                </a:cubicBezTo>
                <a:lnTo>
                  <a:pt x="6359" y="18729"/>
                </a:lnTo>
                <a:lnTo>
                  <a:pt x="6371" y="19658"/>
                </a:lnTo>
                <a:cubicBezTo>
                  <a:pt x="6381" y="20407"/>
                  <a:pt x="6370" y="20624"/>
                  <a:pt x="6321" y="20795"/>
                </a:cubicBezTo>
                <a:cubicBezTo>
                  <a:pt x="6254" y="21027"/>
                  <a:pt x="6273" y="21249"/>
                  <a:pt x="6363" y="21300"/>
                </a:cubicBezTo>
                <a:cubicBezTo>
                  <a:pt x="6395" y="21317"/>
                  <a:pt x="6586" y="21218"/>
                  <a:pt x="6789" y="21078"/>
                </a:cubicBezTo>
                <a:cubicBezTo>
                  <a:pt x="7022" y="20917"/>
                  <a:pt x="7171" y="20842"/>
                  <a:pt x="7194" y="20875"/>
                </a:cubicBezTo>
                <a:cubicBezTo>
                  <a:pt x="7240" y="20942"/>
                  <a:pt x="7195" y="21054"/>
                  <a:pt x="7122" y="21054"/>
                </a:cubicBezTo>
                <a:cubicBezTo>
                  <a:pt x="7029" y="21054"/>
                  <a:pt x="7058" y="21150"/>
                  <a:pt x="7190" y="21269"/>
                </a:cubicBezTo>
                <a:cubicBezTo>
                  <a:pt x="7258" y="21331"/>
                  <a:pt x="7347" y="21383"/>
                  <a:pt x="7383" y="21386"/>
                </a:cubicBezTo>
                <a:cubicBezTo>
                  <a:pt x="7477" y="21392"/>
                  <a:pt x="7473" y="21161"/>
                  <a:pt x="7375" y="20980"/>
                </a:cubicBezTo>
                <a:cubicBezTo>
                  <a:pt x="7327" y="20890"/>
                  <a:pt x="7295" y="20755"/>
                  <a:pt x="7295" y="20611"/>
                </a:cubicBezTo>
                <a:cubicBezTo>
                  <a:pt x="7295" y="20485"/>
                  <a:pt x="7290" y="20383"/>
                  <a:pt x="7282" y="20383"/>
                </a:cubicBezTo>
                <a:cubicBezTo>
                  <a:pt x="7275" y="20383"/>
                  <a:pt x="7151" y="20461"/>
                  <a:pt x="7008" y="20556"/>
                </a:cubicBezTo>
                <a:cubicBezTo>
                  <a:pt x="6849" y="20661"/>
                  <a:pt x="6735" y="20704"/>
                  <a:pt x="6713" y="20672"/>
                </a:cubicBezTo>
                <a:cubicBezTo>
                  <a:pt x="6693" y="20644"/>
                  <a:pt x="6681" y="20482"/>
                  <a:pt x="6688" y="20316"/>
                </a:cubicBezTo>
                <a:lnTo>
                  <a:pt x="6700" y="20014"/>
                </a:lnTo>
                <a:lnTo>
                  <a:pt x="7101" y="20014"/>
                </a:lnTo>
                <a:lnTo>
                  <a:pt x="7497" y="20014"/>
                </a:lnTo>
                <a:lnTo>
                  <a:pt x="7586" y="20371"/>
                </a:lnTo>
                <a:cubicBezTo>
                  <a:pt x="7782" y="21162"/>
                  <a:pt x="8206" y="21589"/>
                  <a:pt x="8509" y="21300"/>
                </a:cubicBezTo>
                <a:cubicBezTo>
                  <a:pt x="8639" y="21176"/>
                  <a:pt x="8627" y="21139"/>
                  <a:pt x="8446" y="21060"/>
                </a:cubicBezTo>
                <a:cubicBezTo>
                  <a:pt x="8254" y="20976"/>
                  <a:pt x="8009" y="20659"/>
                  <a:pt x="7906" y="20365"/>
                </a:cubicBezTo>
                <a:cubicBezTo>
                  <a:pt x="7791" y="20035"/>
                  <a:pt x="7822" y="19990"/>
                  <a:pt x="8159" y="19990"/>
                </a:cubicBezTo>
                <a:lnTo>
                  <a:pt x="8450" y="19990"/>
                </a:lnTo>
                <a:lnTo>
                  <a:pt x="8450" y="19793"/>
                </a:lnTo>
                <a:lnTo>
                  <a:pt x="8450" y="19603"/>
                </a:lnTo>
                <a:lnTo>
                  <a:pt x="8096" y="19584"/>
                </a:lnTo>
                <a:lnTo>
                  <a:pt x="7738" y="19566"/>
                </a:lnTo>
                <a:lnTo>
                  <a:pt x="7704" y="19326"/>
                </a:lnTo>
                <a:cubicBezTo>
                  <a:pt x="7682" y="19177"/>
                  <a:pt x="7681" y="19064"/>
                  <a:pt x="7704" y="19031"/>
                </a:cubicBezTo>
                <a:cubicBezTo>
                  <a:pt x="7724" y="19001"/>
                  <a:pt x="7874" y="18965"/>
                  <a:pt x="8037" y="18945"/>
                </a:cubicBezTo>
                <a:cubicBezTo>
                  <a:pt x="8351" y="18906"/>
                  <a:pt x="8366" y="18886"/>
                  <a:pt x="8294" y="18613"/>
                </a:cubicBezTo>
                <a:cubicBezTo>
                  <a:pt x="8265" y="18500"/>
                  <a:pt x="8239" y="18477"/>
                  <a:pt x="8189" y="18508"/>
                </a:cubicBezTo>
                <a:close/>
                <a:moveTo>
                  <a:pt x="13966" y="18582"/>
                </a:moveTo>
                <a:cubicBezTo>
                  <a:pt x="13926" y="18548"/>
                  <a:pt x="13868" y="18557"/>
                  <a:pt x="13772" y="18600"/>
                </a:cubicBezTo>
                <a:cubicBezTo>
                  <a:pt x="13591" y="18681"/>
                  <a:pt x="13566" y="18767"/>
                  <a:pt x="13679" y="18969"/>
                </a:cubicBezTo>
                <a:cubicBezTo>
                  <a:pt x="13729" y="19058"/>
                  <a:pt x="13800" y="19213"/>
                  <a:pt x="13835" y="19307"/>
                </a:cubicBezTo>
                <a:cubicBezTo>
                  <a:pt x="13883" y="19435"/>
                  <a:pt x="13916" y="19471"/>
                  <a:pt x="13974" y="19449"/>
                </a:cubicBezTo>
                <a:cubicBezTo>
                  <a:pt x="14061" y="19416"/>
                  <a:pt x="14099" y="19316"/>
                  <a:pt x="14080" y="19166"/>
                </a:cubicBezTo>
                <a:cubicBezTo>
                  <a:pt x="14073" y="19111"/>
                  <a:pt x="14056" y="18956"/>
                  <a:pt x="14042" y="18828"/>
                </a:cubicBezTo>
                <a:cubicBezTo>
                  <a:pt x="14026" y="18691"/>
                  <a:pt x="14006" y="18615"/>
                  <a:pt x="13966" y="18582"/>
                </a:cubicBezTo>
                <a:close/>
                <a:moveTo>
                  <a:pt x="17824" y="18865"/>
                </a:moveTo>
                <a:lnTo>
                  <a:pt x="17352" y="18883"/>
                </a:lnTo>
                <a:lnTo>
                  <a:pt x="16884" y="18895"/>
                </a:lnTo>
                <a:lnTo>
                  <a:pt x="16871" y="19080"/>
                </a:lnTo>
                <a:cubicBezTo>
                  <a:pt x="16859" y="19266"/>
                  <a:pt x="16859" y="19268"/>
                  <a:pt x="17014" y="19252"/>
                </a:cubicBezTo>
                <a:cubicBezTo>
                  <a:pt x="17194" y="19233"/>
                  <a:pt x="17260" y="19304"/>
                  <a:pt x="17242" y="19492"/>
                </a:cubicBezTo>
                <a:cubicBezTo>
                  <a:pt x="17231" y="19607"/>
                  <a:pt x="17203" y="19625"/>
                  <a:pt x="17044" y="19639"/>
                </a:cubicBezTo>
                <a:cubicBezTo>
                  <a:pt x="16935" y="19650"/>
                  <a:pt x="16863" y="19686"/>
                  <a:pt x="16863" y="19725"/>
                </a:cubicBezTo>
                <a:cubicBezTo>
                  <a:pt x="16862" y="19762"/>
                  <a:pt x="16850" y="19847"/>
                  <a:pt x="16837" y="19916"/>
                </a:cubicBezTo>
                <a:cubicBezTo>
                  <a:pt x="16816" y="20033"/>
                  <a:pt x="16828" y="20045"/>
                  <a:pt x="16985" y="20045"/>
                </a:cubicBezTo>
                <a:cubicBezTo>
                  <a:pt x="17078" y="20045"/>
                  <a:pt x="17173" y="20074"/>
                  <a:pt x="17196" y="20107"/>
                </a:cubicBezTo>
                <a:cubicBezTo>
                  <a:pt x="17256" y="20195"/>
                  <a:pt x="17217" y="20888"/>
                  <a:pt x="17145" y="21004"/>
                </a:cubicBezTo>
                <a:cubicBezTo>
                  <a:pt x="17104" y="21070"/>
                  <a:pt x="17094" y="21156"/>
                  <a:pt x="17111" y="21275"/>
                </a:cubicBezTo>
                <a:cubicBezTo>
                  <a:pt x="17126" y="21369"/>
                  <a:pt x="17148" y="21448"/>
                  <a:pt x="17162" y="21447"/>
                </a:cubicBezTo>
                <a:cubicBezTo>
                  <a:pt x="17203" y="21446"/>
                  <a:pt x="17802" y="21137"/>
                  <a:pt x="17854" y="21090"/>
                </a:cubicBezTo>
                <a:cubicBezTo>
                  <a:pt x="17879" y="21068"/>
                  <a:pt x="17900" y="20971"/>
                  <a:pt x="17900" y="20881"/>
                </a:cubicBezTo>
                <a:lnTo>
                  <a:pt x="17900" y="20722"/>
                </a:lnTo>
                <a:lnTo>
                  <a:pt x="17740" y="20802"/>
                </a:lnTo>
                <a:cubicBezTo>
                  <a:pt x="17646" y="20850"/>
                  <a:pt x="17566" y="20868"/>
                  <a:pt x="17546" y="20838"/>
                </a:cubicBezTo>
                <a:cubicBezTo>
                  <a:pt x="17507" y="20782"/>
                  <a:pt x="17496" y="20188"/>
                  <a:pt x="17533" y="20101"/>
                </a:cubicBezTo>
                <a:cubicBezTo>
                  <a:pt x="17546" y="20069"/>
                  <a:pt x="17627" y="20045"/>
                  <a:pt x="17710" y="20045"/>
                </a:cubicBezTo>
                <a:cubicBezTo>
                  <a:pt x="17851" y="20045"/>
                  <a:pt x="17862" y="20031"/>
                  <a:pt x="17862" y="19885"/>
                </a:cubicBezTo>
                <a:cubicBezTo>
                  <a:pt x="17862" y="19746"/>
                  <a:pt x="17842" y="19723"/>
                  <a:pt x="17698" y="19676"/>
                </a:cubicBezTo>
                <a:cubicBezTo>
                  <a:pt x="17543" y="19626"/>
                  <a:pt x="17537" y="19615"/>
                  <a:pt x="17537" y="19430"/>
                </a:cubicBezTo>
                <a:cubicBezTo>
                  <a:pt x="17537" y="19244"/>
                  <a:pt x="17544" y="19232"/>
                  <a:pt x="17681" y="19215"/>
                </a:cubicBezTo>
                <a:cubicBezTo>
                  <a:pt x="17812" y="19199"/>
                  <a:pt x="17824" y="19183"/>
                  <a:pt x="17824" y="19031"/>
                </a:cubicBezTo>
                <a:lnTo>
                  <a:pt x="17824" y="18865"/>
                </a:lnTo>
                <a:close/>
                <a:moveTo>
                  <a:pt x="11638" y="18877"/>
                </a:moveTo>
                <a:cubicBezTo>
                  <a:pt x="11200" y="18868"/>
                  <a:pt x="10762" y="18877"/>
                  <a:pt x="10723" y="18914"/>
                </a:cubicBezTo>
                <a:cubicBezTo>
                  <a:pt x="10682" y="18954"/>
                  <a:pt x="10678" y="18994"/>
                  <a:pt x="10715" y="19092"/>
                </a:cubicBezTo>
                <a:cubicBezTo>
                  <a:pt x="10744" y="19171"/>
                  <a:pt x="10752" y="19316"/>
                  <a:pt x="10736" y="19492"/>
                </a:cubicBezTo>
                <a:lnTo>
                  <a:pt x="10710" y="19762"/>
                </a:lnTo>
                <a:lnTo>
                  <a:pt x="10862" y="19762"/>
                </a:lnTo>
                <a:lnTo>
                  <a:pt x="11018" y="19762"/>
                </a:lnTo>
                <a:lnTo>
                  <a:pt x="11031" y="19498"/>
                </a:lnTo>
                <a:lnTo>
                  <a:pt x="11044" y="19234"/>
                </a:lnTo>
                <a:lnTo>
                  <a:pt x="11596" y="19215"/>
                </a:lnTo>
                <a:cubicBezTo>
                  <a:pt x="11970" y="19205"/>
                  <a:pt x="12163" y="19221"/>
                  <a:pt x="12199" y="19264"/>
                </a:cubicBezTo>
                <a:cubicBezTo>
                  <a:pt x="12229" y="19301"/>
                  <a:pt x="12254" y="19433"/>
                  <a:pt x="12254" y="19566"/>
                </a:cubicBezTo>
                <a:cubicBezTo>
                  <a:pt x="12254" y="19695"/>
                  <a:pt x="12260" y="19814"/>
                  <a:pt x="12271" y="19830"/>
                </a:cubicBezTo>
                <a:cubicBezTo>
                  <a:pt x="12281" y="19846"/>
                  <a:pt x="12350" y="19837"/>
                  <a:pt x="12418" y="19805"/>
                </a:cubicBezTo>
                <a:cubicBezTo>
                  <a:pt x="12536" y="19752"/>
                  <a:pt x="12540" y="19735"/>
                  <a:pt x="12528" y="19510"/>
                </a:cubicBezTo>
                <a:cubicBezTo>
                  <a:pt x="12521" y="19380"/>
                  <a:pt x="12536" y="19218"/>
                  <a:pt x="12562" y="19148"/>
                </a:cubicBezTo>
                <a:cubicBezTo>
                  <a:pt x="12600" y="19042"/>
                  <a:pt x="12598" y="19009"/>
                  <a:pt x="12549" y="18957"/>
                </a:cubicBezTo>
                <a:cubicBezTo>
                  <a:pt x="12513" y="18918"/>
                  <a:pt x="12076" y="18886"/>
                  <a:pt x="11638" y="18877"/>
                </a:cubicBezTo>
                <a:close/>
                <a:moveTo>
                  <a:pt x="2294" y="19283"/>
                </a:moveTo>
                <a:cubicBezTo>
                  <a:pt x="2253" y="19274"/>
                  <a:pt x="2181" y="19279"/>
                  <a:pt x="2045" y="19295"/>
                </a:cubicBezTo>
                <a:cubicBezTo>
                  <a:pt x="1881" y="19314"/>
                  <a:pt x="1729" y="19352"/>
                  <a:pt x="1712" y="19375"/>
                </a:cubicBezTo>
                <a:cubicBezTo>
                  <a:pt x="1695" y="19398"/>
                  <a:pt x="1701" y="19518"/>
                  <a:pt x="1725" y="19646"/>
                </a:cubicBezTo>
                <a:cubicBezTo>
                  <a:pt x="1748" y="19773"/>
                  <a:pt x="1782" y="19879"/>
                  <a:pt x="1801" y="19879"/>
                </a:cubicBezTo>
                <a:cubicBezTo>
                  <a:pt x="1864" y="19879"/>
                  <a:pt x="2206" y="19642"/>
                  <a:pt x="2273" y="19553"/>
                </a:cubicBezTo>
                <a:cubicBezTo>
                  <a:pt x="2310" y="19505"/>
                  <a:pt x="2340" y="19419"/>
                  <a:pt x="2340" y="19363"/>
                </a:cubicBezTo>
                <a:cubicBezTo>
                  <a:pt x="2340" y="19316"/>
                  <a:pt x="2334" y="19292"/>
                  <a:pt x="2294" y="19283"/>
                </a:cubicBezTo>
                <a:close/>
                <a:moveTo>
                  <a:pt x="11398" y="19375"/>
                </a:moveTo>
                <a:cubicBezTo>
                  <a:pt x="11299" y="19374"/>
                  <a:pt x="11292" y="19384"/>
                  <a:pt x="11292" y="19615"/>
                </a:cubicBezTo>
                <a:cubicBezTo>
                  <a:pt x="11292" y="19929"/>
                  <a:pt x="11229" y="20010"/>
                  <a:pt x="11023" y="19959"/>
                </a:cubicBezTo>
                <a:cubicBezTo>
                  <a:pt x="10841" y="19914"/>
                  <a:pt x="10753" y="19992"/>
                  <a:pt x="10753" y="20193"/>
                </a:cubicBezTo>
                <a:cubicBezTo>
                  <a:pt x="10753" y="20315"/>
                  <a:pt x="10768" y="20322"/>
                  <a:pt x="10942" y="20322"/>
                </a:cubicBezTo>
                <a:cubicBezTo>
                  <a:pt x="11047" y="20322"/>
                  <a:pt x="11144" y="20352"/>
                  <a:pt x="11157" y="20383"/>
                </a:cubicBezTo>
                <a:cubicBezTo>
                  <a:pt x="11207" y="20500"/>
                  <a:pt x="11004" y="20897"/>
                  <a:pt x="10816" y="21054"/>
                </a:cubicBezTo>
                <a:lnTo>
                  <a:pt x="10630" y="21207"/>
                </a:lnTo>
                <a:lnTo>
                  <a:pt x="10715" y="21336"/>
                </a:lnTo>
                <a:cubicBezTo>
                  <a:pt x="10784" y="21437"/>
                  <a:pt x="10831" y="21453"/>
                  <a:pt x="10955" y="21429"/>
                </a:cubicBezTo>
                <a:cubicBezTo>
                  <a:pt x="11154" y="21390"/>
                  <a:pt x="11260" y="21232"/>
                  <a:pt x="11385" y="20808"/>
                </a:cubicBezTo>
                <a:cubicBezTo>
                  <a:pt x="11539" y="20284"/>
                  <a:pt x="11533" y="20298"/>
                  <a:pt x="11731" y="20279"/>
                </a:cubicBezTo>
                <a:cubicBezTo>
                  <a:pt x="11948" y="20258"/>
                  <a:pt x="12035" y="20340"/>
                  <a:pt x="12009" y="20543"/>
                </a:cubicBezTo>
                <a:cubicBezTo>
                  <a:pt x="11999" y="20623"/>
                  <a:pt x="11980" y="20852"/>
                  <a:pt x="11967" y="21054"/>
                </a:cubicBezTo>
                <a:lnTo>
                  <a:pt x="11942" y="21423"/>
                </a:lnTo>
                <a:lnTo>
                  <a:pt x="12094" y="21429"/>
                </a:lnTo>
                <a:lnTo>
                  <a:pt x="12241" y="21441"/>
                </a:lnTo>
                <a:lnTo>
                  <a:pt x="12271" y="21066"/>
                </a:lnTo>
                <a:cubicBezTo>
                  <a:pt x="12285" y="20862"/>
                  <a:pt x="12325" y="20551"/>
                  <a:pt x="12359" y="20371"/>
                </a:cubicBezTo>
                <a:cubicBezTo>
                  <a:pt x="12419" y="20059"/>
                  <a:pt x="12415" y="20038"/>
                  <a:pt x="12347" y="19965"/>
                </a:cubicBezTo>
                <a:cubicBezTo>
                  <a:pt x="12295" y="19911"/>
                  <a:pt x="12247" y="19903"/>
                  <a:pt x="12174" y="19941"/>
                </a:cubicBezTo>
                <a:cubicBezTo>
                  <a:pt x="12117" y="19969"/>
                  <a:pt x="11963" y="19987"/>
                  <a:pt x="11828" y="19978"/>
                </a:cubicBezTo>
                <a:lnTo>
                  <a:pt x="11579" y="19959"/>
                </a:lnTo>
                <a:lnTo>
                  <a:pt x="11592" y="19713"/>
                </a:lnTo>
                <a:cubicBezTo>
                  <a:pt x="11604" y="19440"/>
                  <a:pt x="11566" y="19376"/>
                  <a:pt x="11398" y="19375"/>
                </a:cubicBezTo>
                <a:close/>
                <a:moveTo>
                  <a:pt x="2302" y="20660"/>
                </a:moveTo>
                <a:cubicBezTo>
                  <a:pt x="2263" y="20657"/>
                  <a:pt x="2210" y="20675"/>
                  <a:pt x="2142" y="20715"/>
                </a:cubicBezTo>
                <a:cubicBezTo>
                  <a:pt x="2094" y="20744"/>
                  <a:pt x="1989" y="20783"/>
                  <a:pt x="1910" y="20802"/>
                </a:cubicBezTo>
                <a:cubicBezTo>
                  <a:pt x="1756" y="20838"/>
                  <a:pt x="1735" y="20898"/>
                  <a:pt x="1809" y="21134"/>
                </a:cubicBezTo>
                <a:cubicBezTo>
                  <a:pt x="1874" y="21341"/>
                  <a:pt x="2022" y="21323"/>
                  <a:pt x="2218" y="21078"/>
                </a:cubicBezTo>
                <a:cubicBezTo>
                  <a:pt x="2400" y="20851"/>
                  <a:pt x="2420" y="20668"/>
                  <a:pt x="2302" y="2066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pe8sofdagz7lfth7_750x546.jpg"/>
          <p:cNvPicPr>
            <a:picLocks noChangeAspect="1"/>
          </p:cNvPicPr>
          <p:nvPr/>
        </p:nvPicPr>
        <p:blipFill>
          <a:blip r:embed="rId7">
            <a:extLst/>
          </a:blip>
          <a:srcRect l="11367" t="16514" r="14535" b="28577"/>
          <a:stretch>
            <a:fillRect/>
          </a:stretch>
        </p:blipFill>
        <p:spPr>
          <a:xfrm>
            <a:off x="7448102" y="3648551"/>
            <a:ext cx="2028026" cy="1094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47" extrusionOk="0">
                <a:moveTo>
                  <a:pt x="5921" y="4"/>
                </a:moveTo>
                <a:cubicBezTo>
                  <a:pt x="5837" y="-8"/>
                  <a:pt x="5752" y="9"/>
                  <a:pt x="5672" y="59"/>
                </a:cubicBezTo>
                <a:cubicBezTo>
                  <a:pt x="5348" y="257"/>
                  <a:pt x="5110" y="922"/>
                  <a:pt x="5166" y="1473"/>
                </a:cubicBezTo>
                <a:cubicBezTo>
                  <a:pt x="5250" y="2303"/>
                  <a:pt x="5674" y="3024"/>
                  <a:pt x="6309" y="3404"/>
                </a:cubicBezTo>
                <a:cubicBezTo>
                  <a:pt x="6713" y="3646"/>
                  <a:pt x="7166" y="4142"/>
                  <a:pt x="7700" y="4936"/>
                </a:cubicBezTo>
                <a:cubicBezTo>
                  <a:pt x="7836" y="5138"/>
                  <a:pt x="7961" y="5304"/>
                  <a:pt x="7974" y="5303"/>
                </a:cubicBezTo>
                <a:cubicBezTo>
                  <a:pt x="8006" y="5302"/>
                  <a:pt x="8366" y="4398"/>
                  <a:pt x="8366" y="4319"/>
                </a:cubicBezTo>
                <a:cubicBezTo>
                  <a:pt x="8366" y="4222"/>
                  <a:pt x="7631" y="3742"/>
                  <a:pt x="7110" y="3498"/>
                </a:cubicBezTo>
                <a:cubicBezTo>
                  <a:pt x="6850" y="3376"/>
                  <a:pt x="6625" y="3254"/>
                  <a:pt x="6608" y="3224"/>
                </a:cubicBezTo>
                <a:cubicBezTo>
                  <a:pt x="6591" y="3195"/>
                  <a:pt x="6621" y="3118"/>
                  <a:pt x="6675" y="3052"/>
                </a:cubicBezTo>
                <a:cubicBezTo>
                  <a:pt x="6789" y="2915"/>
                  <a:pt x="6801" y="2781"/>
                  <a:pt x="6713" y="2646"/>
                </a:cubicBezTo>
                <a:cubicBezTo>
                  <a:pt x="6662" y="2567"/>
                  <a:pt x="6622" y="2580"/>
                  <a:pt x="6448" y="2755"/>
                </a:cubicBezTo>
                <a:cubicBezTo>
                  <a:pt x="6251" y="2952"/>
                  <a:pt x="6228" y="2964"/>
                  <a:pt x="6060" y="2880"/>
                </a:cubicBezTo>
                <a:cubicBezTo>
                  <a:pt x="5555" y="2630"/>
                  <a:pt x="5227" y="1781"/>
                  <a:pt x="5339" y="1012"/>
                </a:cubicBezTo>
                <a:cubicBezTo>
                  <a:pt x="5446" y="273"/>
                  <a:pt x="6077" y="-21"/>
                  <a:pt x="6077" y="668"/>
                </a:cubicBezTo>
                <a:cubicBezTo>
                  <a:pt x="6077" y="966"/>
                  <a:pt x="6105" y="1007"/>
                  <a:pt x="6254" y="934"/>
                </a:cubicBezTo>
                <a:cubicBezTo>
                  <a:pt x="6343" y="890"/>
                  <a:pt x="6371" y="834"/>
                  <a:pt x="6380" y="661"/>
                </a:cubicBezTo>
                <a:cubicBezTo>
                  <a:pt x="6398" y="325"/>
                  <a:pt x="6171" y="39"/>
                  <a:pt x="5921" y="4"/>
                </a:cubicBezTo>
                <a:close/>
                <a:moveTo>
                  <a:pt x="10547" y="3326"/>
                </a:moveTo>
                <a:cubicBezTo>
                  <a:pt x="10460" y="3290"/>
                  <a:pt x="10455" y="3303"/>
                  <a:pt x="10462" y="3748"/>
                </a:cubicBezTo>
                <a:cubicBezTo>
                  <a:pt x="10467" y="4000"/>
                  <a:pt x="10458" y="4252"/>
                  <a:pt x="10441" y="4303"/>
                </a:cubicBezTo>
                <a:cubicBezTo>
                  <a:pt x="10395" y="4442"/>
                  <a:pt x="9870" y="4338"/>
                  <a:pt x="9328" y="4084"/>
                </a:cubicBezTo>
                <a:cubicBezTo>
                  <a:pt x="9078" y="3967"/>
                  <a:pt x="8854" y="3873"/>
                  <a:pt x="8830" y="3873"/>
                </a:cubicBezTo>
                <a:cubicBezTo>
                  <a:pt x="8801" y="3873"/>
                  <a:pt x="8795" y="4068"/>
                  <a:pt x="8813" y="4514"/>
                </a:cubicBezTo>
                <a:cubicBezTo>
                  <a:pt x="8828" y="4867"/>
                  <a:pt x="8831" y="5207"/>
                  <a:pt x="8818" y="5272"/>
                </a:cubicBezTo>
                <a:cubicBezTo>
                  <a:pt x="8795" y="5381"/>
                  <a:pt x="8783" y="5379"/>
                  <a:pt x="8679" y="5264"/>
                </a:cubicBezTo>
                <a:lnTo>
                  <a:pt x="8565" y="5139"/>
                </a:lnTo>
                <a:lnTo>
                  <a:pt x="8396" y="5413"/>
                </a:lnTo>
                <a:cubicBezTo>
                  <a:pt x="7971" y="6111"/>
                  <a:pt x="6971" y="7911"/>
                  <a:pt x="6971" y="7977"/>
                </a:cubicBezTo>
                <a:cubicBezTo>
                  <a:pt x="6971" y="8094"/>
                  <a:pt x="7453" y="9904"/>
                  <a:pt x="7485" y="9907"/>
                </a:cubicBezTo>
                <a:cubicBezTo>
                  <a:pt x="7501" y="9909"/>
                  <a:pt x="7698" y="9656"/>
                  <a:pt x="7924" y="9352"/>
                </a:cubicBezTo>
                <a:lnTo>
                  <a:pt x="8333" y="8805"/>
                </a:lnTo>
                <a:lnTo>
                  <a:pt x="8244" y="8664"/>
                </a:lnTo>
                <a:cubicBezTo>
                  <a:pt x="8194" y="8590"/>
                  <a:pt x="8061" y="8419"/>
                  <a:pt x="7949" y="8281"/>
                </a:cubicBezTo>
                <a:cubicBezTo>
                  <a:pt x="7837" y="8144"/>
                  <a:pt x="7747" y="7999"/>
                  <a:pt x="7747" y="7953"/>
                </a:cubicBezTo>
                <a:cubicBezTo>
                  <a:pt x="7747" y="7857"/>
                  <a:pt x="8199" y="6724"/>
                  <a:pt x="8539" y="5976"/>
                </a:cubicBezTo>
                <a:cubicBezTo>
                  <a:pt x="8843" y="5308"/>
                  <a:pt x="8868" y="5345"/>
                  <a:pt x="8868" y="6421"/>
                </a:cubicBezTo>
                <a:cubicBezTo>
                  <a:pt x="8868" y="7507"/>
                  <a:pt x="8799" y="8173"/>
                  <a:pt x="8582" y="9126"/>
                </a:cubicBezTo>
                <a:cubicBezTo>
                  <a:pt x="8562" y="9210"/>
                  <a:pt x="8594" y="9280"/>
                  <a:pt x="8695" y="9391"/>
                </a:cubicBezTo>
                <a:lnTo>
                  <a:pt x="8835" y="9548"/>
                </a:lnTo>
                <a:lnTo>
                  <a:pt x="8746" y="9853"/>
                </a:lnTo>
                <a:lnTo>
                  <a:pt x="8653" y="10157"/>
                </a:lnTo>
                <a:lnTo>
                  <a:pt x="8324" y="10204"/>
                </a:lnTo>
                <a:cubicBezTo>
                  <a:pt x="8143" y="10231"/>
                  <a:pt x="7768" y="10309"/>
                  <a:pt x="7485" y="10376"/>
                </a:cubicBezTo>
                <a:lnTo>
                  <a:pt x="6971" y="10501"/>
                </a:lnTo>
                <a:lnTo>
                  <a:pt x="6971" y="10822"/>
                </a:lnTo>
                <a:lnTo>
                  <a:pt x="6971" y="11150"/>
                </a:lnTo>
                <a:lnTo>
                  <a:pt x="7135" y="11103"/>
                </a:lnTo>
                <a:cubicBezTo>
                  <a:pt x="7782" y="10927"/>
                  <a:pt x="8340" y="10835"/>
                  <a:pt x="8375" y="10900"/>
                </a:cubicBezTo>
                <a:cubicBezTo>
                  <a:pt x="8410" y="10965"/>
                  <a:pt x="8264" y="11468"/>
                  <a:pt x="7995" y="12229"/>
                </a:cubicBezTo>
                <a:lnTo>
                  <a:pt x="7941" y="12401"/>
                </a:lnTo>
                <a:lnTo>
                  <a:pt x="8354" y="12557"/>
                </a:lnTo>
                <a:lnTo>
                  <a:pt x="8767" y="12721"/>
                </a:lnTo>
                <a:lnTo>
                  <a:pt x="8881" y="12510"/>
                </a:lnTo>
                <a:lnTo>
                  <a:pt x="8991" y="12299"/>
                </a:lnTo>
                <a:lnTo>
                  <a:pt x="9231" y="12401"/>
                </a:lnTo>
                <a:cubicBezTo>
                  <a:pt x="9494" y="12513"/>
                  <a:pt x="9568" y="12597"/>
                  <a:pt x="9505" y="12713"/>
                </a:cubicBezTo>
                <a:cubicBezTo>
                  <a:pt x="9437" y="12840"/>
                  <a:pt x="8492" y="13395"/>
                  <a:pt x="7911" y="13651"/>
                </a:cubicBezTo>
                <a:cubicBezTo>
                  <a:pt x="7607" y="13785"/>
                  <a:pt x="7359" y="13916"/>
                  <a:pt x="7359" y="13941"/>
                </a:cubicBezTo>
                <a:cubicBezTo>
                  <a:pt x="7358" y="13965"/>
                  <a:pt x="7395" y="14139"/>
                  <a:pt x="7439" y="14324"/>
                </a:cubicBezTo>
                <a:cubicBezTo>
                  <a:pt x="7514" y="14639"/>
                  <a:pt x="7525" y="14656"/>
                  <a:pt x="7641" y="14621"/>
                </a:cubicBezTo>
                <a:cubicBezTo>
                  <a:pt x="7709" y="14600"/>
                  <a:pt x="7992" y="14514"/>
                  <a:pt x="8269" y="14433"/>
                </a:cubicBezTo>
                <a:cubicBezTo>
                  <a:pt x="9135" y="14182"/>
                  <a:pt x="9940" y="13803"/>
                  <a:pt x="10555" y="13354"/>
                </a:cubicBezTo>
                <a:cubicBezTo>
                  <a:pt x="10663" y="13276"/>
                  <a:pt x="10707" y="13300"/>
                  <a:pt x="11137" y="13706"/>
                </a:cubicBezTo>
                <a:cubicBezTo>
                  <a:pt x="11393" y="13947"/>
                  <a:pt x="11708" y="14256"/>
                  <a:pt x="11837" y="14394"/>
                </a:cubicBezTo>
                <a:lnTo>
                  <a:pt x="12073" y="14644"/>
                </a:lnTo>
                <a:lnTo>
                  <a:pt x="12398" y="14042"/>
                </a:lnTo>
                <a:lnTo>
                  <a:pt x="12723" y="13432"/>
                </a:lnTo>
                <a:lnTo>
                  <a:pt x="12398" y="13159"/>
                </a:lnTo>
                <a:cubicBezTo>
                  <a:pt x="12218" y="13007"/>
                  <a:pt x="11965" y="12806"/>
                  <a:pt x="11837" y="12713"/>
                </a:cubicBezTo>
                <a:cubicBezTo>
                  <a:pt x="11479" y="12454"/>
                  <a:pt x="11475" y="12438"/>
                  <a:pt x="11723" y="11986"/>
                </a:cubicBezTo>
                <a:cubicBezTo>
                  <a:pt x="11842" y="11770"/>
                  <a:pt x="11986" y="11454"/>
                  <a:pt x="12040" y="11283"/>
                </a:cubicBezTo>
                <a:cubicBezTo>
                  <a:pt x="12132" y="10990"/>
                  <a:pt x="12143" y="10981"/>
                  <a:pt x="12276" y="11017"/>
                </a:cubicBezTo>
                <a:cubicBezTo>
                  <a:pt x="12353" y="11038"/>
                  <a:pt x="12523" y="11071"/>
                  <a:pt x="12651" y="11095"/>
                </a:cubicBezTo>
                <a:cubicBezTo>
                  <a:pt x="12779" y="11120"/>
                  <a:pt x="12913" y="11154"/>
                  <a:pt x="12950" y="11174"/>
                </a:cubicBezTo>
                <a:cubicBezTo>
                  <a:pt x="13078" y="11239"/>
                  <a:pt x="13038" y="10796"/>
                  <a:pt x="12883" y="10447"/>
                </a:cubicBezTo>
                <a:lnTo>
                  <a:pt x="12744" y="10134"/>
                </a:lnTo>
                <a:lnTo>
                  <a:pt x="12921" y="9477"/>
                </a:lnTo>
                <a:cubicBezTo>
                  <a:pt x="13019" y="9114"/>
                  <a:pt x="13096" y="8802"/>
                  <a:pt x="13090" y="8790"/>
                </a:cubicBezTo>
                <a:cubicBezTo>
                  <a:pt x="13083" y="8777"/>
                  <a:pt x="12943" y="8731"/>
                  <a:pt x="12778" y="8688"/>
                </a:cubicBezTo>
                <a:cubicBezTo>
                  <a:pt x="12368" y="8583"/>
                  <a:pt x="11957" y="8411"/>
                  <a:pt x="11879" y="8305"/>
                </a:cubicBezTo>
                <a:cubicBezTo>
                  <a:pt x="11811" y="8212"/>
                  <a:pt x="11870" y="8124"/>
                  <a:pt x="12718" y="7039"/>
                </a:cubicBezTo>
                <a:lnTo>
                  <a:pt x="13022" y="6648"/>
                </a:lnTo>
                <a:lnTo>
                  <a:pt x="12896" y="6460"/>
                </a:lnTo>
                <a:cubicBezTo>
                  <a:pt x="12825" y="6359"/>
                  <a:pt x="12718" y="6196"/>
                  <a:pt x="12655" y="6093"/>
                </a:cubicBezTo>
                <a:lnTo>
                  <a:pt x="12541" y="5905"/>
                </a:lnTo>
                <a:lnTo>
                  <a:pt x="12735" y="5452"/>
                </a:lnTo>
                <a:cubicBezTo>
                  <a:pt x="12854" y="5180"/>
                  <a:pt x="12996" y="4955"/>
                  <a:pt x="13085" y="4881"/>
                </a:cubicBezTo>
                <a:lnTo>
                  <a:pt x="13233" y="4756"/>
                </a:lnTo>
                <a:lnTo>
                  <a:pt x="12896" y="4350"/>
                </a:lnTo>
                <a:cubicBezTo>
                  <a:pt x="12711" y="4126"/>
                  <a:pt x="12537" y="3943"/>
                  <a:pt x="12508" y="3943"/>
                </a:cubicBezTo>
                <a:cubicBezTo>
                  <a:pt x="12478" y="3943"/>
                  <a:pt x="12358" y="4056"/>
                  <a:pt x="12242" y="4194"/>
                </a:cubicBezTo>
                <a:cubicBezTo>
                  <a:pt x="12070" y="4397"/>
                  <a:pt x="11992" y="4442"/>
                  <a:pt x="11824" y="4444"/>
                </a:cubicBezTo>
                <a:cubicBezTo>
                  <a:pt x="11530" y="4446"/>
                  <a:pt x="11466" y="4368"/>
                  <a:pt x="11466" y="3982"/>
                </a:cubicBezTo>
                <a:cubicBezTo>
                  <a:pt x="11466" y="3620"/>
                  <a:pt x="11491" y="3640"/>
                  <a:pt x="10981" y="3474"/>
                </a:cubicBezTo>
                <a:cubicBezTo>
                  <a:pt x="10789" y="3412"/>
                  <a:pt x="10596" y="3346"/>
                  <a:pt x="10547" y="3326"/>
                </a:cubicBezTo>
                <a:close/>
                <a:moveTo>
                  <a:pt x="15308" y="4592"/>
                </a:moveTo>
                <a:lnTo>
                  <a:pt x="15118" y="5022"/>
                </a:lnTo>
                <a:cubicBezTo>
                  <a:pt x="15012" y="5257"/>
                  <a:pt x="14816" y="5715"/>
                  <a:pt x="14684" y="6038"/>
                </a:cubicBezTo>
                <a:cubicBezTo>
                  <a:pt x="14405" y="6717"/>
                  <a:pt x="14381" y="6590"/>
                  <a:pt x="14894" y="7195"/>
                </a:cubicBezTo>
                <a:lnTo>
                  <a:pt x="15190" y="7539"/>
                </a:lnTo>
                <a:lnTo>
                  <a:pt x="15164" y="7852"/>
                </a:lnTo>
                <a:lnTo>
                  <a:pt x="15143" y="8164"/>
                </a:lnTo>
                <a:lnTo>
                  <a:pt x="15506" y="8281"/>
                </a:lnTo>
                <a:cubicBezTo>
                  <a:pt x="16152" y="8500"/>
                  <a:pt x="16428" y="8621"/>
                  <a:pt x="16451" y="8688"/>
                </a:cubicBezTo>
                <a:cubicBezTo>
                  <a:pt x="16463" y="8724"/>
                  <a:pt x="16409" y="8801"/>
                  <a:pt x="16332" y="8860"/>
                </a:cubicBezTo>
                <a:cubicBezTo>
                  <a:pt x="16137" y="9011"/>
                  <a:pt x="15178" y="9454"/>
                  <a:pt x="14907" y="9516"/>
                </a:cubicBezTo>
                <a:lnTo>
                  <a:pt x="14679" y="9563"/>
                </a:lnTo>
                <a:lnTo>
                  <a:pt x="14705" y="9829"/>
                </a:lnTo>
                <a:cubicBezTo>
                  <a:pt x="14719" y="9972"/>
                  <a:pt x="14746" y="10115"/>
                  <a:pt x="14764" y="10150"/>
                </a:cubicBezTo>
                <a:cubicBezTo>
                  <a:pt x="14801" y="10220"/>
                  <a:pt x="15523" y="10117"/>
                  <a:pt x="16269" y="9931"/>
                </a:cubicBezTo>
                <a:cubicBezTo>
                  <a:pt x="16745" y="9812"/>
                  <a:pt x="16743" y="9809"/>
                  <a:pt x="16826" y="9962"/>
                </a:cubicBezTo>
                <a:cubicBezTo>
                  <a:pt x="16946" y="10184"/>
                  <a:pt x="16885" y="10283"/>
                  <a:pt x="16400" y="10634"/>
                </a:cubicBezTo>
                <a:cubicBezTo>
                  <a:pt x="15887" y="11006"/>
                  <a:pt x="15388" y="11238"/>
                  <a:pt x="14793" y="11392"/>
                </a:cubicBezTo>
                <a:cubicBezTo>
                  <a:pt x="14285" y="11525"/>
                  <a:pt x="14304" y="11492"/>
                  <a:pt x="14414" y="12026"/>
                </a:cubicBezTo>
                <a:cubicBezTo>
                  <a:pt x="14451" y="12209"/>
                  <a:pt x="14454" y="12210"/>
                  <a:pt x="14772" y="12166"/>
                </a:cubicBezTo>
                <a:cubicBezTo>
                  <a:pt x="15266" y="12098"/>
                  <a:pt x="16130" y="11861"/>
                  <a:pt x="16623" y="11658"/>
                </a:cubicBezTo>
                <a:cubicBezTo>
                  <a:pt x="16869" y="11557"/>
                  <a:pt x="17087" y="11469"/>
                  <a:pt x="17108" y="11463"/>
                </a:cubicBezTo>
                <a:cubicBezTo>
                  <a:pt x="17130" y="11457"/>
                  <a:pt x="17152" y="11536"/>
                  <a:pt x="17159" y="11643"/>
                </a:cubicBezTo>
                <a:cubicBezTo>
                  <a:pt x="17173" y="11861"/>
                  <a:pt x="17089" y="11989"/>
                  <a:pt x="16522" y="12549"/>
                </a:cubicBezTo>
                <a:cubicBezTo>
                  <a:pt x="15934" y="13130"/>
                  <a:pt x="15044" y="13628"/>
                  <a:pt x="14047" y="13933"/>
                </a:cubicBezTo>
                <a:cubicBezTo>
                  <a:pt x="13770" y="14017"/>
                  <a:pt x="13431" y="14136"/>
                  <a:pt x="13292" y="14198"/>
                </a:cubicBezTo>
                <a:cubicBezTo>
                  <a:pt x="12484" y="14561"/>
                  <a:pt x="11989" y="15605"/>
                  <a:pt x="12183" y="16543"/>
                </a:cubicBezTo>
                <a:cubicBezTo>
                  <a:pt x="12257" y="16901"/>
                  <a:pt x="12456" y="17285"/>
                  <a:pt x="12617" y="17380"/>
                </a:cubicBezTo>
                <a:cubicBezTo>
                  <a:pt x="12790" y="17481"/>
                  <a:pt x="13090" y="17424"/>
                  <a:pt x="13208" y="17262"/>
                </a:cubicBezTo>
                <a:cubicBezTo>
                  <a:pt x="13311" y="17120"/>
                  <a:pt x="13367" y="16769"/>
                  <a:pt x="13305" y="16661"/>
                </a:cubicBezTo>
                <a:cubicBezTo>
                  <a:pt x="13287" y="16630"/>
                  <a:pt x="13212" y="16579"/>
                  <a:pt x="13140" y="16551"/>
                </a:cubicBezTo>
                <a:cubicBezTo>
                  <a:pt x="13016" y="16502"/>
                  <a:pt x="13008" y="16511"/>
                  <a:pt x="13031" y="16676"/>
                </a:cubicBezTo>
                <a:cubicBezTo>
                  <a:pt x="13089" y="17108"/>
                  <a:pt x="12820" y="17314"/>
                  <a:pt x="12567" y="17028"/>
                </a:cubicBezTo>
                <a:cubicBezTo>
                  <a:pt x="12001" y="16389"/>
                  <a:pt x="12380" y="14794"/>
                  <a:pt x="13144" y="14605"/>
                </a:cubicBezTo>
                <a:cubicBezTo>
                  <a:pt x="13285" y="14570"/>
                  <a:pt x="13337" y="14597"/>
                  <a:pt x="13486" y="14785"/>
                </a:cubicBezTo>
                <a:cubicBezTo>
                  <a:pt x="13582" y="14906"/>
                  <a:pt x="13686" y="15011"/>
                  <a:pt x="13722" y="15011"/>
                </a:cubicBezTo>
                <a:cubicBezTo>
                  <a:pt x="13821" y="15013"/>
                  <a:pt x="13854" y="14739"/>
                  <a:pt x="13773" y="14574"/>
                </a:cubicBezTo>
                <a:cubicBezTo>
                  <a:pt x="13645" y="14313"/>
                  <a:pt x="13738" y="14275"/>
                  <a:pt x="14321" y="14355"/>
                </a:cubicBezTo>
                <a:cubicBezTo>
                  <a:pt x="14664" y="14402"/>
                  <a:pt x="15006" y="14405"/>
                  <a:pt x="15266" y="14363"/>
                </a:cubicBezTo>
                <a:cubicBezTo>
                  <a:pt x="15491" y="14326"/>
                  <a:pt x="15686" y="14321"/>
                  <a:pt x="15704" y="14355"/>
                </a:cubicBezTo>
                <a:cubicBezTo>
                  <a:pt x="15723" y="14389"/>
                  <a:pt x="15723" y="14539"/>
                  <a:pt x="15700" y="14691"/>
                </a:cubicBezTo>
                <a:cubicBezTo>
                  <a:pt x="15677" y="14842"/>
                  <a:pt x="15661" y="14967"/>
                  <a:pt x="15666" y="14972"/>
                </a:cubicBezTo>
                <a:cubicBezTo>
                  <a:pt x="16057" y="15403"/>
                  <a:pt x="16176" y="15659"/>
                  <a:pt x="16147" y="15988"/>
                </a:cubicBezTo>
                <a:cubicBezTo>
                  <a:pt x="16128" y="16210"/>
                  <a:pt x="16133" y="16223"/>
                  <a:pt x="16307" y="16317"/>
                </a:cubicBezTo>
                <a:cubicBezTo>
                  <a:pt x="16561" y="16454"/>
                  <a:pt x="17003" y="16436"/>
                  <a:pt x="17155" y="16285"/>
                </a:cubicBezTo>
                <a:cubicBezTo>
                  <a:pt x="17407" y="16034"/>
                  <a:pt x="17631" y="15127"/>
                  <a:pt x="17787" y="13714"/>
                </a:cubicBezTo>
                <a:cubicBezTo>
                  <a:pt x="17829" y="13338"/>
                  <a:pt x="17874" y="12835"/>
                  <a:pt x="17889" y="12588"/>
                </a:cubicBezTo>
                <a:cubicBezTo>
                  <a:pt x="17903" y="12342"/>
                  <a:pt x="17940" y="12101"/>
                  <a:pt x="17969" y="12057"/>
                </a:cubicBezTo>
                <a:cubicBezTo>
                  <a:pt x="18055" y="11925"/>
                  <a:pt x="18133" y="12038"/>
                  <a:pt x="18158" y="12330"/>
                </a:cubicBezTo>
                <a:cubicBezTo>
                  <a:pt x="18236" y="13218"/>
                  <a:pt x="18701" y="16041"/>
                  <a:pt x="18833" y="16434"/>
                </a:cubicBezTo>
                <a:cubicBezTo>
                  <a:pt x="18859" y="16509"/>
                  <a:pt x="18913" y="16470"/>
                  <a:pt x="19090" y="16246"/>
                </a:cubicBezTo>
                <a:cubicBezTo>
                  <a:pt x="19216" y="16089"/>
                  <a:pt x="19432" y="15855"/>
                  <a:pt x="19567" y="15730"/>
                </a:cubicBezTo>
                <a:lnTo>
                  <a:pt x="19812" y="15504"/>
                </a:lnTo>
                <a:lnTo>
                  <a:pt x="19483" y="14863"/>
                </a:lnTo>
                <a:cubicBezTo>
                  <a:pt x="19302" y="14510"/>
                  <a:pt x="19064" y="13973"/>
                  <a:pt x="18956" y="13667"/>
                </a:cubicBezTo>
                <a:cubicBezTo>
                  <a:pt x="18745" y="13073"/>
                  <a:pt x="18498" y="12009"/>
                  <a:pt x="18551" y="11916"/>
                </a:cubicBezTo>
                <a:cubicBezTo>
                  <a:pt x="18568" y="11885"/>
                  <a:pt x="18803" y="11754"/>
                  <a:pt x="19069" y="11627"/>
                </a:cubicBezTo>
                <a:cubicBezTo>
                  <a:pt x="19336" y="11500"/>
                  <a:pt x="19565" y="11384"/>
                  <a:pt x="19580" y="11369"/>
                </a:cubicBezTo>
                <a:cubicBezTo>
                  <a:pt x="19604" y="11343"/>
                  <a:pt x="19512" y="11082"/>
                  <a:pt x="19192" y="10243"/>
                </a:cubicBezTo>
                <a:cubicBezTo>
                  <a:pt x="19119" y="10052"/>
                  <a:pt x="19085" y="9894"/>
                  <a:pt x="19107" y="9868"/>
                </a:cubicBezTo>
                <a:cubicBezTo>
                  <a:pt x="19129" y="9844"/>
                  <a:pt x="19272" y="9896"/>
                  <a:pt x="19428" y="9978"/>
                </a:cubicBezTo>
                <a:cubicBezTo>
                  <a:pt x="19584" y="10059"/>
                  <a:pt x="19724" y="10126"/>
                  <a:pt x="19736" y="10126"/>
                </a:cubicBezTo>
                <a:cubicBezTo>
                  <a:pt x="19799" y="10126"/>
                  <a:pt x="19790" y="9715"/>
                  <a:pt x="19723" y="9540"/>
                </a:cubicBezTo>
                <a:cubicBezTo>
                  <a:pt x="19682" y="9434"/>
                  <a:pt x="19651" y="9314"/>
                  <a:pt x="19651" y="9274"/>
                </a:cubicBezTo>
                <a:cubicBezTo>
                  <a:pt x="19651" y="9235"/>
                  <a:pt x="19782" y="8973"/>
                  <a:pt x="19942" y="8696"/>
                </a:cubicBezTo>
                <a:cubicBezTo>
                  <a:pt x="20176" y="8291"/>
                  <a:pt x="20266" y="8181"/>
                  <a:pt x="20398" y="8141"/>
                </a:cubicBezTo>
                <a:cubicBezTo>
                  <a:pt x="20488" y="8113"/>
                  <a:pt x="20580" y="8072"/>
                  <a:pt x="20604" y="8047"/>
                </a:cubicBezTo>
                <a:cubicBezTo>
                  <a:pt x="20634" y="8017"/>
                  <a:pt x="20572" y="7772"/>
                  <a:pt x="20419" y="7320"/>
                </a:cubicBezTo>
                <a:cubicBezTo>
                  <a:pt x="20292" y="6945"/>
                  <a:pt x="20174" y="6609"/>
                  <a:pt x="20157" y="6578"/>
                </a:cubicBezTo>
                <a:cubicBezTo>
                  <a:pt x="20121" y="6509"/>
                  <a:pt x="19960" y="6633"/>
                  <a:pt x="19748" y="6890"/>
                </a:cubicBezTo>
                <a:lnTo>
                  <a:pt x="19592" y="7078"/>
                </a:lnTo>
                <a:lnTo>
                  <a:pt x="18943" y="6781"/>
                </a:lnTo>
                <a:cubicBezTo>
                  <a:pt x="18586" y="6618"/>
                  <a:pt x="18272" y="6451"/>
                  <a:pt x="18247" y="6406"/>
                </a:cubicBezTo>
                <a:cubicBezTo>
                  <a:pt x="18213" y="6343"/>
                  <a:pt x="18213" y="6224"/>
                  <a:pt x="18247" y="5913"/>
                </a:cubicBezTo>
                <a:cubicBezTo>
                  <a:pt x="18314" y="5291"/>
                  <a:pt x="18313" y="5272"/>
                  <a:pt x="18108" y="5147"/>
                </a:cubicBezTo>
                <a:cubicBezTo>
                  <a:pt x="18007" y="5085"/>
                  <a:pt x="17780" y="4938"/>
                  <a:pt x="17606" y="4819"/>
                </a:cubicBezTo>
                <a:lnTo>
                  <a:pt x="17290" y="4600"/>
                </a:lnTo>
                <a:lnTo>
                  <a:pt x="17231" y="5217"/>
                </a:lnTo>
                <a:cubicBezTo>
                  <a:pt x="17197" y="5558"/>
                  <a:pt x="17151" y="5874"/>
                  <a:pt x="17130" y="5913"/>
                </a:cubicBezTo>
                <a:cubicBezTo>
                  <a:pt x="17087" y="5991"/>
                  <a:pt x="15829" y="5557"/>
                  <a:pt x="15746" y="5436"/>
                </a:cubicBezTo>
                <a:cubicBezTo>
                  <a:pt x="15713" y="5388"/>
                  <a:pt x="15711" y="5317"/>
                  <a:pt x="15738" y="5186"/>
                </a:cubicBezTo>
                <a:cubicBezTo>
                  <a:pt x="15759" y="5085"/>
                  <a:pt x="15770" y="4988"/>
                  <a:pt x="15763" y="4975"/>
                </a:cubicBezTo>
                <a:cubicBezTo>
                  <a:pt x="15756" y="4962"/>
                  <a:pt x="15648" y="4871"/>
                  <a:pt x="15527" y="4772"/>
                </a:cubicBezTo>
                <a:lnTo>
                  <a:pt x="15308" y="4592"/>
                </a:lnTo>
                <a:close/>
                <a:moveTo>
                  <a:pt x="3808" y="4733"/>
                </a:moveTo>
                <a:cubicBezTo>
                  <a:pt x="3590" y="4733"/>
                  <a:pt x="3357" y="4755"/>
                  <a:pt x="3289" y="4780"/>
                </a:cubicBezTo>
                <a:cubicBezTo>
                  <a:pt x="3181" y="4820"/>
                  <a:pt x="3170" y="4849"/>
                  <a:pt x="3188" y="5014"/>
                </a:cubicBezTo>
                <a:cubicBezTo>
                  <a:pt x="3199" y="5118"/>
                  <a:pt x="3295" y="5976"/>
                  <a:pt x="3403" y="6921"/>
                </a:cubicBezTo>
                <a:cubicBezTo>
                  <a:pt x="3511" y="7867"/>
                  <a:pt x="3591" y="8682"/>
                  <a:pt x="3580" y="8735"/>
                </a:cubicBezTo>
                <a:cubicBezTo>
                  <a:pt x="3567" y="8799"/>
                  <a:pt x="3486" y="8829"/>
                  <a:pt x="3331" y="8829"/>
                </a:cubicBezTo>
                <a:cubicBezTo>
                  <a:pt x="3159" y="8829"/>
                  <a:pt x="3096" y="8854"/>
                  <a:pt x="3078" y="8938"/>
                </a:cubicBezTo>
                <a:cubicBezTo>
                  <a:pt x="3026" y="9192"/>
                  <a:pt x="2977" y="8931"/>
                  <a:pt x="2977" y="8391"/>
                </a:cubicBezTo>
                <a:cubicBezTo>
                  <a:pt x="2977" y="7899"/>
                  <a:pt x="2991" y="7767"/>
                  <a:pt x="3078" y="7492"/>
                </a:cubicBezTo>
                <a:cubicBezTo>
                  <a:pt x="3134" y="7315"/>
                  <a:pt x="3170" y="7154"/>
                  <a:pt x="3163" y="7140"/>
                </a:cubicBezTo>
                <a:cubicBezTo>
                  <a:pt x="3135" y="7092"/>
                  <a:pt x="2211" y="6460"/>
                  <a:pt x="2167" y="6460"/>
                </a:cubicBezTo>
                <a:cubicBezTo>
                  <a:pt x="2143" y="6460"/>
                  <a:pt x="2054" y="6594"/>
                  <a:pt x="1969" y="6765"/>
                </a:cubicBezTo>
                <a:cubicBezTo>
                  <a:pt x="1838" y="7029"/>
                  <a:pt x="1771" y="7105"/>
                  <a:pt x="1518" y="7234"/>
                </a:cubicBezTo>
                <a:cubicBezTo>
                  <a:pt x="1354" y="7318"/>
                  <a:pt x="1201" y="7367"/>
                  <a:pt x="1181" y="7344"/>
                </a:cubicBezTo>
                <a:cubicBezTo>
                  <a:pt x="1160" y="7320"/>
                  <a:pt x="1153" y="7084"/>
                  <a:pt x="1164" y="6812"/>
                </a:cubicBezTo>
                <a:lnTo>
                  <a:pt x="1181" y="6327"/>
                </a:lnTo>
                <a:lnTo>
                  <a:pt x="906" y="6281"/>
                </a:lnTo>
                <a:cubicBezTo>
                  <a:pt x="755" y="6256"/>
                  <a:pt x="524" y="6216"/>
                  <a:pt x="396" y="6195"/>
                </a:cubicBezTo>
                <a:lnTo>
                  <a:pt x="164" y="6155"/>
                </a:lnTo>
                <a:lnTo>
                  <a:pt x="164" y="8086"/>
                </a:lnTo>
                <a:cubicBezTo>
                  <a:pt x="162" y="9827"/>
                  <a:pt x="92" y="11663"/>
                  <a:pt x="4" y="12323"/>
                </a:cubicBezTo>
                <a:cubicBezTo>
                  <a:pt x="-12" y="12443"/>
                  <a:pt x="16" y="12522"/>
                  <a:pt x="130" y="12666"/>
                </a:cubicBezTo>
                <a:cubicBezTo>
                  <a:pt x="212" y="12769"/>
                  <a:pt x="297" y="12854"/>
                  <a:pt x="320" y="12854"/>
                </a:cubicBezTo>
                <a:cubicBezTo>
                  <a:pt x="344" y="12854"/>
                  <a:pt x="432" y="12543"/>
                  <a:pt x="514" y="12166"/>
                </a:cubicBezTo>
                <a:cubicBezTo>
                  <a:pt x="597" y="11789"/>
                  <a:pt x="685" y="11452"/>
                  <a:pt x="708" y="11416"/>
                </a:cubicBezTo>
                <a:cubicBezTo>
                  <a:pt x="790" y="11290"/>
                  <a:pt x="1775" y="12684"/>
                  <a:pt x="1775" y="12924"/>
                </a:cubicBezTo>
                <a:cubicBezTo>
                  <a:pt x="1775" y="13346"/>
                  <a:pt x="1418" y="15183"/>
                  <a:pt x="1088" y="16465"/>
                </a:cubicBezTo>
                <a:lnTo>
                  <a:pt x="868" y="17309"/>
                </a:lnTo>
                <a:lnTo>
                  <a:pt x="1020" y="17560"/>
                </a:lnTo>
                <a:cubicBezTo>
                  <a:pt x="1104" y="17696"/>
                  <a:pt x="1185" y="17808"/>
                  <a:pt x="1202" y="17810"/>
                </a:cubicBezTo>
                <a:cubicBezTo>
                  <a:pt x="1218" y="17811"/>
                  <a:pt x="1307" y="17592"/>
                  <a:pt x="1400" y="17325"/>
                </a:cubicBezTo>
                <a:cubicBezTo>
                  <a:pt x="2253" y="14873"/>
                  <a:pt x="2804" y="12264"/>
                  <a:pt x="2922" y="10103"/>
                </a:cubicBezTo>
                <a:cubicBezTo>
                  <a:pt x="2937" y="9836"/>
                  <a:pt x="2966" y="9591"/>
                  <a:pt x="2990" y="9556"/>
                </a:cubicBezTo>
                <a:cubicBezTo>
                  <a:pt x="3046" y="9471"/>
                  <a:pt x="3462" y="9707"/>
                  <a:pt x="3635" y="9923"/>
                </a:cubicBezTo>
                <a:lnTo>
                  <a:pt x="3766" y="10087"/>
                </a:lnTo>
                <a:lnTo>
                  <a:pt x="4099" y="12963"/>
                </a:lnTo>
                <a:cubicBezTo>
                  <a:pt x="4367" y="15287"/>
                  <a:pt x="4443" y="15837"/>
                  <a:pt x="4495" y="15856"/>
                </a:cubicBezTo>
                <a:cubicBezTo>
                  <a:pt x="4578" y="15885"/>
                  <a:pt x="4788" y="15683"/>
                  <a:pt x="5107" y="15269"/>
                </a:cubicBezTo>
                <a:cubicBezTo>
                  <a:pt x="5244" y="15091"/>
                  <a:pt x="5369" y="14962"/>
                  <a:pt x="5385" y="14980"/>
                </a:cubicBezTo>
                <a:cubicBezTo>
                  <a:pt x="5401" y="14998"/>
                  <a:pt x="5405" y="15124"/>
                  <a:pt x="5393" y="15262"/>
                </a:cubicBezTo>
                <a:cubicBezTo>
                  <a:pt x="5372" y="15501"/>
                  <a:pt x="5374" y="15512"/>
                  <a:pt x="5486" y="15512"/>
                </a:cubicBezTo>
                <a:cubicBezTo>
                  <a:pt x="5593" y="15512"/>
                  <a:pt x="5611" y="15479"/>
                  <a:pt x="5676" y="15144"/>
                </a:cubicBezTo>
                <a:cubicBezTo>
                  <a:pt x="5762" y="14701"/>
                  <a:pt x="5917" y="14482"/>
                  <a:pt x="6237" y="14363"/>
                </a:cubicBezTo>
                <a:cubicBezTo>
                  <a:pt x="6624" y="14219"/>
                  <a:pt x="7028" y="14508"/>
                  <a:pt x="7181" y="15035"/>
                </a:cubicBezTo>
                <a:cubicBezTo>
                  <a:pt x="7233" y="15211"/>
                  <a:pt x="7247" y="15375"/>
                  <a:pt x="7232" y="15660"/>
                </a:cubicBezTo>
                <a:cubicBezTo>
                  <a:pt x="7215" y="15987"/>
                  <a:pt x="7191" y="16075"/>
                  <a:pt x="7072" y="16278"/>
                </a:cubicBezTo>
                <a:cubicBezTo>
                  <a:pt x="6995" y="16409"/>
                  <a:pt x="6909" y="16520"/>
                  <a:pt x="6878" y="16520"/>
                </a:cubicBezTo>
                <a:cubicBezTo>
                  <a:pt x="6847" y="16520"/>
                  <a:pt x="6775" y="16412"/>
                  <a:pt x="6722" y="16285"/>
                </a:cubicBezTo>
                <a:cubicBezTo>
                  <a:pt x="6626" y="16058"/>
                  <a:pt x="6623" y="16060"/>
                  <a:pt x="6545" y="16192"/>
                </a:cubicBezTo>
                <a:cubicBezTo>
                  <a:pt x="6442" y="16364"/>
                  <a:pt x="6440" y="16702"/>
                  <a:pt x="6540" y="16801"/>
                </a:cubicBezTo>
                <a:cubicBezTo>
                  <a:pt x="6647" y="16907"/>
                  <a:pt x="6877" y="16897"/>
                  <a:pt x="7000" y="16778"/>
                </a:cubicBezTo>
                <a:cubicBezTo>
                  <a:pt x="7491" y="16304"/>
                  <a:pt x="7534" y="14904"/>
                  <a:pt x="7072" y="14402"/>
                </a:cubicBezTo>
                <a:cubicBezTo>
                  <a:pt x="6791" y="14097"/>
                  <a:pt x="6454" y="14015"/>
                  <a:pt x="6055" y="14167"/>
                </a:cubicBezTo>
                <a:cubicBezTo>
                  <a:pt x="5874" y="14236"/>
                  <a:pt x="5626" y="14375"/>
                  <a:pt x="5507" y="14472"/>
                </a:cubicBezTo>
                <a:cubicBezTo>
                  <a:pt x="5243" y="14689"/>
                  <a:pt x="5234" y="14689"/>
                  <a:pt x="5187" y="14488"/>
                </a:cubicBezTo>
                <a:cubicBezTo>
                  <a:pt x="5109" y="14152"/>
                  <a:pt x="4872" y="11538"/>
                  <a:pt x="4913" y="11463"/>
                </a:cubicBezTo>
                <a:cubicBezTo>
                  <a:pt x="4954" y="11386"/>
                  <a:pt x="5001" y="11447"/>
                  <a:pt x="5330" y="12018"/>
                </a:cubicBezTo>
                <a:cubicBezTo>
                  <a:pt x="5420" y="12174"/>
                  <a:pt x="5502" y="12294"/>
                  <a:pt x="5511" y="12276"/>
                </a:cubicBezTo>
                <a:cubicBezTo>
                  <a:pt x="5521" y="12258"/>
                  <a:pt x="5574" y="11870"/>
                  <a:pt x="5630" y="11416"/>
                </a:cubicBezTo>
                <a:cubicBezTo>
                  <a:pt x="5685" y="10962"/>
                  <a:pt x="5737" y="10540"/>
                  <a:pt x="5748" y="10478"/>
                </a:cubicBezTo>
                <a:cubicBezTo>
                  <a:pt x="5761" y="10396"/>
                  <a:pt x="5680" y="10273"/>
                  <a:pt x="5448" y="10040"/>
                </a:cubicBezTo>
                <a:cubicBezTo>
                  <a:pt x="5272" y="9863"/>
                  <a:pt x="5051" y="9662"/>
                  <a:pt x="4955" y="9587"/>
                </a:cubicBezTo>
                <a:cubicBezTo>
                  <a:pt x="4859" y="9512"/>
                  <a:pt x="4750" y="9399"/>
                  <a:pt x="4714" y="9337"/>
                </a:cubicBezTo>
                <a:cubicBezTo>
                  <a:pt x="4653" y="9230"/>
                  <a:pt x="4594" y="8737"/>
                  <a:pt x="4263" y="5358"/>
                </a:cubicBezTo>
                <a:lnTo>
                  <a:pt x="4204" y="4733"/>
                </a:lnTo>
                <a:lnTo>
                  <a:pt x="3808" y="4733"/>
                </a:lnTo>
                <a:close/>
                <a:moveTo>
                  <a:pt x="21005" y="4999"/>
                </a:moveTo>
                <a:lnTo>
                  <a:pt x="21013" y="5851"/>
                </a:lnTo>
                <a:lnTo>
                  <a:pt x="21022" y="6710"/>
                </a:lnTo>
                <a:lnTo>
                  <a:pt x="21035" y="5976"/>
                </a:lnTo>
                <a:cubicBezTo>
                  <a:pt x="21049" y="5162"/>
                  <a:pt x="21080" y="5046"/>
                  <a:pt x="21271" y="5124"/>
                </a:cubicBezTo>
                <a:cubicBezTo>
                  <a:pt x="21529" y="5229"/>
                  <a:pt x="21588" y="5745"/>
                  <a:pt x="21359" y="5905"/>
                </a:cubicBezTo>
                <a:lnTo>
                  <a:pt x="21250" y="5976"/>
                </a:lnTo>
                <a:lnTo>
                  <a:pt x="21363" y="6327"/>
                </a:lnTo>
                <a:cubicBezTo>
                  <a:pt x="21498" y="6732"/>
                  <a:pt x="21564" y="6739"/>
                  <a:pt x="21435" y="6335"/>
                </a:cubicBezTo>
                <a:lnTo>
                  <a:pt x="21351" y="6069"/>
                </a:lnTo>
                <a:lnTo>
                  <a:pt x="21448" y="5937"/>
                </a:lnTo>
                <a:cubicBezTo>
                  <a:pt x="21520" y="5839"/>
                  <a:pt x="21549" y="5736"/>
                  <a:pt x="21549" y="5569"/>
                </a:cubicBezTo>
                <a:cubicBezTo>
                  <a:pt x="21549" y="5207"/>
                  <a:pt x="21479" y="5093"/>
                  <a:pt x="21229" y="5046"/>
                </a:cubicBezTo>
                <a:lnTo>
                  <a:pt x="21005" y="4999"/>
                </a:lnTo>
                <a:close/>
                <a:moveTo>
                  <a:pt x="6777" y="5163"/>
                </a:moveTo>
                <a:cubicBezTo>
                  <a:pt x="6741" y="5163"/>
                  <a:pt x="6688" y="5247"/>
                  <a:pt x="6663" y="5350"/>
                </a:cubicBezTo>
                <a:cubicBezTo>
                  <a:pt x="6619" y="5527"/>
                  <a:pt x="6630" y="5557"/>
                  <a:pt x="6785" y="5796"/>
                </a:cubicBezTo>
                <a:cubicBezTo>
                  <a:pt x="6876" y="5937"/>
                  <a:pt x="7027" y="6202"/>
                  <a:pt x="7122" y="6390"/>
                </a:cubicBezTo>
                <a:lnTo>
                  <a:pt x="7295" y="6734"/>
                </a:lnTo>
                <a:lnTo>
                  <a:pt x="7481" y="6265"/>
                </a:lnTo>
                <a:cubicBezTo>
                  <a:pt x="7583" y="6005"/>
                  <a:pt x="7666" y="5765"/>
                  <a:pt x="7666" y="5733"/>
                </a:cubicBezTo>
                <a:cubicBezTo>
                  <a:pt x="7666" y="5638"/>
                  <a:pt x="6926" y="5163"/>
                  <a:pt x="6777" y="5163"/>
                </a:cubicBezTo>
                <a:close/>
                <a:moveTo>
                  <a:pt x="16518" y="18966"/>
                </a:moveTo>
                <a:lnTo>
                  <a:pt x="16493" y="19303"/>
                </a:lnTo>
                <a:cubicBezTo>
                  <a:pt x="16478" y="19490"/>
                  <a:pt x="16457" y="19702"/>
                  <a:pt x="16446" y="19772"/>
                </a:cubicBezTo>
                <a:cubicBezTo>
                  <a:pt x="16430" y="19874"/>
                  <a:pt x="16450" y="19897"/>
                  <a:pt x="16560" y="19897"/>
                </a:cubicBezTo>
                <a:cubicBezTo>
                  <a:pt x="16705" y="19897"/>
                  <a:pt x="16687" y="19948"/>
                  <a:pt x="16839" y="19052"/>
                </a:cubicBezTo>
                <a:cubicBezTo>
                  <a:pt x="16849" y="18990"/>
                  <a:pt x="16804" y="18966"/>
                  <a:pt x="16687" y="18966"/>
                </a:cubicBezTo>
                <a:lnTo>
                  <a:pt x="16518" y="18966"/>
                </a:lnTo>
                <a:close/>
                <a:moveTo>
                  <a:pt x="11854" y="19013"/>
                </a:moveTo>
                <a:lnTo>
                  <a:pt x="11854" y="20256"/>
                </a:lnTo>
                <a:lnTo>
                  <a:pt x="11854" y="21491"/>
                </a:lnTo>
                <a:lnTo>
                  <a:pt x="12200" y="21468"/>
                </a:lnTo>
                <a:cubicBezTo>
                  <a:pt x="12504" y="21445"/>
                  <a:pt x="12555" y="21419"/>
                  <a:pt x="12681" y="21241"/>
                </a:cubicBezTo>
                <a:cubicBezTo>
                  <a:pt x="12855" y="20994"/>
                  <a:pt x="12960" y="20446"/>
                  <a:pt x="12908" y="20029"/>
                </a:cubicBezTo>
                <a:cubicBezTo>
                  <a:pt x="12830" y="19405"/>
                  <a:pt x="12592" y="19107"/>
                  <a:pt x="12137" y="19052"/>
                </a:cubicBezTo>
                <a:lnTo>
                  <a:pt x="11854" y="19013"/>
                </a:lnTo>
                <a:close/>
                <a:moveTo>
                  <a:pt x="17825" y="19013"/>
                </a:moveTo>
                <a:lnTo>
                  <a:pt x="17534" y="19052"/>
                </a:lnTo>
                <a:cubicBezTo>
                  <a:pt x="17158" y="19097"/>
                  <a:pt x="17037" y="19244"/>
                  <a:pt x="17020" y="19678"/>
                </a:cubicBezTo>
                <a:cubicBezTo>
                  <a:pt x="17009" y="19963"/>
                  <a:pt x="17019" y="19998"/>
                  <a:pt x="17222" y="20342"/>
                </a:cubicBezTo>
                <a:cubicBezTo>
                  <a:pt x="17340" y="20543"/>
                  <a:pt x="17428" y="20738"/>
                  <a:pt x="17416" y="20772"/>
                </a:cubicBezTo>
                <a:cubicBezTo>
                  <a:pt x="17405" y="20806"/>
                  <a:pt x="17311" y="20835"/>
                  <a:pt x="17205" y="20835"/>
                </a:cubicBezTo>
                <a:lnTo>
                  <a:pt x="17011" y="20835"/>
                </a:lnTo>
                <a:lnTo>
                  <a:pt x="17011" y="21155"/>
                </a:lnTo>
                <a:lnTo>
                  <a:pt x="17011" y="21476"/>
                </a:lnTo>
                <a:lnTo>
                  <a:pt x="17315" y="21476"/>
                </a:lnTo>
                <a:cubicBezTo>
                  <a:pt x="17655" y="21474"/>
                  <a:pt x="17784" y="21383"/>
                  <a:pt x="17859" y="21093"/>
                </a:cubicBezTo>
                <a:cubicBezTo>
                  <a:pt x="17937" y="20793"/>
                  <a:pt x="17886" y="20559"/>
                  <a:pt x="17652" y="20162"/>
                </a:cubicBezTo>
                <a:cubicBezTo>
                  <a:pt x="17537" y="19966"/>
                  <a:pt x="17451" y="19775"/>
                  <a:pt x="17463" y="19740"/>
                </a:cubicBezTo>
                <a:cubicBezTo>
                  <a:pt x="17474" y="19706"/>
                  <a:pt x="17562" y="19678"/>
                  <a:pt x="17657" y="19678"/>
                </a:cubicBezTo>
                <a:lnTo>
                  <a:pt x="17825" y="19678"/>
                </a:lnTo>
                <a:lnTo>
                  <a:pt x="17825" y="19349"/>
                </a:lnTo>
                <a:lnTo>
                  <a:pt x="17825" y="19013"/>
                </a:lnTo>
                <a:close/>
                <a:moveTo>
                  <a:pt x="5326" y="19029"/>
                </a:moveTo>
                <a:lnTo>
                  <a:pt x="5149" y="19076"/>
                </a:lnTo>
                <a:cubicBezTo>
                  <a:pt x="4697" y="19194"/>
                  <a:pt x="4487" y="19560"/>
                  <a:pt x="4487" y="20241"/>
                </a:cubicBezTo>
                <a:cubicBezTo>
                  <a:pt x="4487" y="20809"/>
                  <a:pt x="4649" y="21266"/>
                  <a:pt x="4900" y="21405"/>
                </a:cubicBezTo>
                <a:cubicBezTo>
                  <a:pt x="4961" y="21439"/>
                  <a:pt x="5078" y="21472"/>
                  <a:pt x="5157" y="21476"/>
                </a:cubicBezTo>
                <a:cubicBezTo>
                  <a:pt x="5280" y="21481"/>
                  <a:pt x="5306" y="21453"/>
                  <a:pt x="5326" y="21304"/>
                </a:cubicBezTo>
                <a:cubicBezTo>
                  <a:pt x="5363" y="21033"/>
                  <a:pt x="5336" y="20970"/>
                  <a:pt x="5128" y="20842"/>
                </a:cubicBezTo>
                <a:cubicBezTo>
                  <a:pt x="5022" y="20777"/>
                  <a:pt x="4937" y="20694"/>
                  <a:pt x="4942" y="20655"/>
                </a:cubicBezTo>
                <a:cubicBezTo>
                  <a:pt x="4947" y="20615"/>
                  <a:pt x="5034" y="20565"/>
                  <a:pt x="5136" y="20545"/>
                </a:cubicBezTo>
                <a:cubicBezTo>
                  <a:pt x="5312" y="20511"/>
                  <a:pt x="5322" y="20500"/>
                  <a:pt x="5322" y="20295"/>
                </a:cubicBezTo>
                <a:cubicBezTo>
                  <a:pt x="5322" y="20095"/>
                  <a:pt x="5309" y="20074"/>
                  <a:pt x="5166" y="20053"/>
                </a:cubicBezTo>
                <a:cubicBezTo>
                  <a:pt x="5080" y="20040"/>
                  <a:pt x="4993" y="19999"/>
                  <a:pt x="4972" y="19959"/>
                </a:cubicBezTo>
                <a:cubicBezTo>
                  <a:pt x="4914" y="19853"/>
                  <a:pt x="5061" y="19678"/>
                  <a:pt x="5208" y="19678"/>
                </a:cubicBezTo>
                <a:cubicBezTo>
                  <a:pt x="5328" y="19678"/>
                  <a:pt x="5329" y="19676"/>
                  <a:pt x="5326" y="19357"/>
                </a:cubicBezTo>
                <a:lnTo>
                  <a:pt x="5326" y="19029"/>
                </a:lnTo>
                <a:close/>
                <a:moveTo>
                  <a:pt x="8210" y="19029"/>
                </a:moveTo>
                <a:cubicBezTo>
                  <a:pt x="8021" y="19028"/>
                  <a:pt x="7835" y="19189"/>
                  <a:pt x="7763" y="19506"/>
                </a:cubicBezTo>
                <a:cubicBezTo>
                  <a:pt x="7726" y="19671"/>
                  <a:pt x="7704" y="20031"/>
                  <a:pt x="7704" y="20616"/>
                </a:cubicBezTo>
                <a:lnTo>
                  <a:pt x="7704" y="21476"/>
                </a:lnTo>
                <a:lnTo>
                  <a:pt x="7898" y="21476"/>
                </a:lnTo>
                <a:lnTo>
                  <a:pt x="8092" y="21476"/>
                </a:lnTo>
                <a:lnTo>
                  <a:pt x="8092" y="21077"/>
                </a:lnTo>
                <a:cubicBezTo>
                  <a:pt x="8092" y="20788"/>
                  <a:pt x="8109" y="20669"/>
                  <a:pt x="8151" y="20639"/>
                </a:cubicBezTo>
                <a:cubicBezTo>
                  <a:pt x="8257" y="20564"/>
                  <a:pt x="8328" y="20753"/>
                  <a:pt x="8328" y="21124"/>
                </a:cubicBezTo>
                <a:lnTo>
                  <a:pt x="8328" y="21476"/>
                </a:lnTo>
                <a:lnTo>
                  <a:pt x="8522" y="21476"/>
                </a:lnTo>
                <a:lnTo>
                  <a:pt x="8716" y="21476"/>
                </a:lnTo>
                <a:lnTo>
                  <a:pt x="8716" y="21030"/>
                </a:lnTo>
                <a:cubicBezTo>
                  <a:pt x="8716" y="20747"/>
                  <a:pt x="8694" y="20516"/>
                  <a:pt x="8657" y="20420"/>
                </a:cubicBezTo>
                <a:cubicBezTo>
                  <a:pt x="8606" y="20285"/>
                  <a:pt x="8606" y="20243"/>
                  <a:pt x="8657" y="20014"/>
                </a:cubicBezTo>
                <a:cubicBezTo>
                  <a:pt x="8708" y="19788"/>
                  <a:pt x="8710" y="19722"/>
                  <a:pt x="8662" y="19506"/>
                </a:cubicBezTo>
                <a:cubicBezTo>
                  <a:pt x="8590" y="19189"/>
                  <a:pt x="8399" y="19029"/>
                  <a:pt x="8210" y="19029"/>
                </a:cubicBezTo>
                <a:close/>
                <a:moveTo>
                  <a:pt x="1969" y="19037"/>
                </a:moveTo>
                <a:lnTo>
                  <a:pt x="1969" y="19357"/>
                </a:lnTo>
                <a:cubicBezTo>
                  <a:pt x="1969" y="19647"/>
                  <a:pt x="1978" y="19678"/>
                  <a:pt x="2058" y="19678"/>
                </a:cubicBezTo>
                <a:cubicBezTo>
                  <a:pt x="2217" y="19678"/>
                  <a:pt x="2239" y="19800"/>
                  <a:pt x="2239" y="20663"/>
                </a:cubicBezTo>
                <a:lnTo>
                  <a:pt x="2239" y="21476"/>
                </a:lnTo>
                <a:lnTo>
                  <a:pt x="2412" y="21476"/>
                </a:lnTo>
                <a:cubicBezTo>
                  <a:pt x="2508" y="21476"/>
                  <a:pt x="2590" y="21470"/>
                  <a:pt x="2593" y="21460"/>
                </a:cubicBezTo>
                <a:cubicBezTo>
                  <a:pt x="2596" y="21450"/>
                  <a:pt x="2610" y="21051"/>
                  <a:pt x="2623" y="20577"/>
                </a:cubicBezTo>
                <a:lnTo>
                  <a:pt x="2648" y="19717"/>
                </a:lnTo>
                <a:lnTo>
                  <a:pt x="2754" y="19693"/>
                </a:lnTo>
                <a:cubicBezTo>
                  <a:pt x="2852" y="19672"/>
                  <a:pt x="2859" y="19644"/>
                  <a:pt x="2859" y="19349"/>
                </a:cubicBezTo>
                <a:lnTo>
                  <a:pt x="2859" y="19037"/>
                </a:lnTo>
                <a:lnTo>
                  <a:pt x="2412" y="19037"/>
                </a:lnTo>
                <a:lnTo>
                  <a:pt x="1969" y="19037"/>
                </a:lnTo>
                <a:close/>
                <a:moveTo>
                  <a:pt x="3129" y="19037"/>
                </a:moveTo>
                <a:lnTo>
                  <a:pt x="3129" y="20256"/>
                </a:lnTo>
                <a:lnTo>
                  <a:pt x="3129" y="21476"/>
                </a:lnTo>
                <a:lnTo>
                  <a:pt x="3323" y="21476"/>
                </a:lnTo>
                <a:lnTo>
                  <a:pt x="3517" y="21476"/>
                </a:lnTo>
                <a:lnTo>
                  <a:pt x="3525" y="21030"/>
                </a:lnTo>
                <a:cubicBezTo>
                  <a:pt x="3537" y="20584"/>
                  <a:pt x="3540" y="20577"/>
                  <a:pt x="3656" y="20577"/>
                </a:cubicBezTo>
                <a:cubicBezTo>
                  <a:pt x="3772" y="20577"/>
                  <a:pt x="3771" y="20584"/>
                  <a:pt x="3782" y="21030"/>
                </a:cubicBezTo>
                <a:lnTo>
                  <a:pt x="3795" y="21476"/>
                </a:lnTo>
                <a:lnTo>
                  <a:pt x="3985" y="21476"/>
                </a:lnTo>
                <a:lnTo>
                  <a:pt x="4179" y="21476"/>
                </a:lnTo>
                <a:lnTo>
                  <a:pt x="4179" y="20256"/>
                </a:lnTo>
                <a:lnTo>
                  <a:pt x="4179" y="19037"/>
                </a:lnTo>
                <a:lnTo>
                  <a:pt x="3985" y="19037"/>
                </a:lnTo>
                <a:lnTo>
                  <a:pt x="3795" y="19037"/>
                </a:lnTo>
                <a:lnTo>
                  <a:pt x="3782" y="19451"/>
                </a:lnTo>
                <a:cubicBezTo>
                  <a:pt x="3771" y="19858"/>
                  <a:pt x="3770" y="19858"/>
                  <a:pt x="3656" y="19858"/>
                </a:cubicBezTo>
                <a:cubicBezTo>
                  <a:pt x="3542" y="19858"/>
                  <a:pt x="3537" y="19858"/>
                  <a:pt x="3525" y="19451"/>
                </a:cubicBezTo>
                <a:lnTo>
                  <a:pt x="3513" y="19037"/>
                </a:lnTo>
                <a:lnTo>
                  <a:pt x="3323" y="19037"/>
                </a:lnTo>
                <a:lnTo>
                  <a:pt x="3129" y="19037"/>
                </a:lnTo>
                <a:close/>
                <a:moveTo>
                  <a:pt x="6764" y="19037"/>
                </a:moveTo>
                <a:cubicBezTo>
                  <a:pt x="6267" y="19037"/>
                  <a:pt x="5957" y="19793"/>
                  <a:pt x="6098" y="20670"/>
                </a:cubicBezTo>
                <a:cubicBezTo>
                  <a:pt x="6162" y="21075"/>
                  <a:pt x="6279" y="21305"/>
                  <a:pt x="6490" y="21444"/>
                </a:cubicBezTo>
                <a:cubicBezTo>
                  <a:pt x="6694" y="21579"/>
                  <a:pt x="6842" y="21571"/>
                  <a:pt x="7030" y="21413"/>
                </a:cubicBezTo>
                <a:cubicBezTo>
                  <a:pt x="7220" y="21253"/>
                  <a:pt x="7339" y="20967"/>
                  <a:pt x="7392" y="20538"/>
                </a:cubicBezTo>
                <a:cubicBezTo>
                  <a:pt x="7457" y="20020"/>
                  <a:pt x="7473" y="20037"/>
                  <a:pt x="7068" y="20037"/>
                </a:cubicBezTo>
                <a:lnTo>
                  <a:pt x="6696" y="20037"/>
                </a:lnTo>
                <a:lnTo>
                  <a:pt x="6696" y="20287"/>
                </a:lnTo>
                <a:cubicBezTo>
                  <a:pt x="6696" y="20514"/>
                  <a:pt x="6708" y="20540"/>
                  <a:pt x="6823" y="20561"/>
                </a:cubicBezTo>
                <a:cubicBezTo>
                  <a:pt x="6972" y="20588"/>
                  <a:pt x="6986" y="20698"/>
                  <a:pt x="6848" y="20788"/>
                </a:cubicBezTo>
                <a:cubicBezTo>
                  <a:pt x="6701" y="20884"/>
                  <a:pt x="6552" y="20784"/>
                  <a:pt x="6486" y="20545"/>
                </a:cubicBezTo>
                <a:cubicBezTo>
                  <a:pt x="6405" y="20255"/>
                  <a:pt x="6412" y="20160"/>
                  <a:pt x="6528" y="19904"/>
                </a:cubicBezTo>
                <a:cubicBezTo>
                  <a:pt x="6636" y="19666"/>
                  <a:pt x="6745" y="19623"/>
                  <a:pt x="6912" y="19764"/>
                </a:cubicBezTo>
                <a:cubicBezTo>
                  <a:pt x="7002" y="19840"/>
                  <a:pt x="7024" y="19830"/>
                  <a:pt x="7131" y="19631"/>
                </a:cubicBezTo>
                <a:cubicBezTo>
                  <a:pt x="7202" y="19498"/>
                  <a:pt x="7241" y="19378"/>
                  <a:pt x="7224" y="19326"/>
                </a:cubicBezTo>
                <a:cubicBezTo>
                  <a:pt x="7176" y="19182"/>
                  <a:pt x="6946" y="19037"/>
                  <a:pt x="6764" y="19037"/>
                </a:cubicBezTo>
                <a:close/>
                <a:moveTo>
                  <a:pt x="10610" y="19037"/>
                </a:moveTo>
                <a:cubicBezTo>
                  <a:pt x="10423" y="19037"/>
                  <a:pt x="10402" y="19171"/>
                  <a:pt x="10403" y="20358"/>
                </a:cubicBezTo>
                <a:lnTo>
                  <a:pt x="10408" y="21444"/>
                </a:lnTo>
                <a:lnTo>
                  <a:pt x="10585" y="21468"/>
                </a:lnTo>
                <a:lnTo>
                  <a:pt x="10766" y="21483"/>
                </a:lnTo>
                <a:lnTo>
                  <a:pt x="10779" y="21085"/>
                </a:lnTo>
                <a:cubicBezTo>
                  <a:pt x="10785" y="20865"/>
                  <a:pt x="10808" y="20683"/>
                  <a:pt x="10829" y="20678"/>
                </a:cubicBezTo>
                <a:cubicBezTo>
                  <a:pt x="10851" y="20674"/>
                  <a:pt x="10920" y="20840"/>
                  <a:pt x="10985" y="21046"/>
                </a:cubicBezTo>
                <a:cubicBezTo>
                  <a:pt x="11050" y="21251"/>
                  <a:pt x="11127" y="21447"/>
                  <a:pt x="11158" y="21483"/>
                </a:cubicBezTo>
                <a:cubicBezTo>
                  <a:pt x="11201" y="21534"/>
                  <a:pt x="11258" y="21554"/>
                  <a:pt x="11310" y="21546"/>
                </a:cubicBezTo>
                <a:cubicBezTo>
                  <a:pt x="11362" y="21538"/>
                  <a:pt x="11411" y="21499"/>
                  <a:pt x="11445" y="21436"/>
                </a:cubicBezTo>
                <a:cubicBezTo>
                  <a:pt x="11495" y="21343"/>
                  <a:pt x="11508" y="21123"/>
                  <a:pt x="11508" y="20178"/>
                </a:cubicBezTo>
                <a:lnTo>
                  <a:pt x="11508" y="19037"/>
                </a:lnTo>
                <a:lnTo>
                  <a:pt x="11314" y="19037"/>
                </a:lnTo>
                <a:lnTo>
                  <a:pt x="11120" y="19037"/>
                </a:lnTo>
                <a:lnTo>
                  <a:pt x="11120" y="19428"/>
                </a:lnTo>
                <a:cubicBezTo>
                  <a:pt x="11120" y="19643"/>
                  <a:pt x="11102" y="19834"/>
                  <a:pt x="11082" y="19858"/>
                </a:cubicBezTo>
                <a:cubicBezTo>
                  <a:pt x="11062" y="19881"/>
                  <a:pt x="10997" y="19749"/>
                  <a:pt x="10939" y="19560"/>
                </a:cubicBezTo>
                <a:cubicBezTo>
                  <a:pt x="10810" y="19141"/>
                  <a:pt x="10745" y="19037"/>
                  <a:pt x="10610" y="19037"/>
                </a:cubicBezTo>
                <a:close/>
                <a:moveTo>
                  <a:pt x="13537" y="19037"/>
                </a:moveTo>
                <a:cubicBezTo>
                  <a:pt x="13397" y="19037"/>
                  <a:pt x="13301" y="19181"/>
                  <a:pt x="13275" y="19420"/>
                </a:cubicBezTo>
                <a:cubicBezTo>
                  <a:pt x="13256" y="19594"/>
                  <a:pt x="13174" y="21167"/>
                  <a:pt x="13174" y="21358"/>
                </a:cubicBezTo>
                <a:cubicBezTo>
                  <a:pt x="13174" y="21454"/>
                  <a:pt x="13209" y="21476"/>
                  <a:pt x="13343" y="21476"/>
                </a:cubicBezTo>
                <a:cubicBezTo>
                  <a:pt x="13540" y="21476"/>
                  <a:pt x="13561" y="21416"/>
                  <a:pt x="13562" y="20749"/>
                </a:cubicBezTo>
                <a:cubicBezTo>
                  <a:pt x="13563" y="20065"/>
                  <a:pt x="13666" y="20139"/>
                  <a:pt x="13752" y="20889"/>
                </a:cubicBezTo>
                <a:cubicBezTo>
                  <a:pt x="13776" y="21100"/>
                  <a:pt x="13814" y="21337"/>
                  <a:pt x="13836" y="21413"/>
                </a:cubicBezTo>
                <a:cubicBezTo>
                  <a:pt x="13859" y="21492"/>
                  <a:pt x="13887" y="21537"/>
                  <a:pt x="13920" y="21546"/>
                </a:cubicBezTo>
                <a:cubicBezTo>
                  <a:pt x="13953" y="21554"/>
                  <a:pt x="13988" y="21526"/>
                  <a:pt x="14017" y="21460"/>
                </a:cubicBezTo>
                <a:cubicBezTo>
                  <a:pt x="14040" y="21410"/>
                  <a:pt x="14092" y="21131"/>
                  <a:pt x="14131" y="20842"/>
                </a:cubicBezTo>
                <a:cubicBezTo>
                  <a:pt x="14170" y="20554"/>
                  <a:pt x="14220" y="20318"/>
                  <a:pt x="14241" y="20319"/>
                </a:cubicBezTo>
                <a:cubicBezTo>
                  <a:pt x="14262" y="20320"/>
                  <a:pt x="14294" y="20587"/>
                  <a:pt x="14313" y="20905"/>
                </a:cubicBezTo>
                <a:lnTo>
                  <a:pt x="14346" y="21476"/>
                </a:lnTo>
                <a:lnTo>
                  <a:pt x="14515" y="21476"/>
                </a:lnTo>
                <a:cubicBezTo>
                  <a:pt x="14716" y="21476"/>
                  <a:pt x="14709" y="21559"/>
                  <a:pt x="14646" y="20233"/>
                </a:cubicBezTo>
                <a:cubicBezTo>
                  <a:pt x="14596" y="19199"/>
                  <a:pt x="14554" y="19035"/>
                  <a:pt x="14346" y="19037"/>
                </a:cubicBezTo>
                <a:cubicBezTo>
                  <a:pt x="14145" y="19038"/>
                  <a:pt x="14112" y="19101"/>
                  <a:pt x="14034" y="19584"/>
                </a:cubicBezTo>
                <a:cubicBezTo>
                  <a:pt x="13997" y="19817"/>
                  <a:pt x="13949" y="19998"/>
                  <a:pt x="13929" y="19990"/>
                </a:cubicBezTo>
                <a:cubicBezTo>
                  <a:pt x="13909" y="19983"/>
                  <a:pt x="13868" y="19809"/>
                  <a:pt x="13840" y="19600"/>
                </a:cubicBezTo>
                <a:cubicBezTo>
                  <a:pt x="13782" y="19163"/>
                  <a:pt x="13714" y="19037"/>
                  <a:pt x="13537" y="19037"/>
                </a:cubicBezTo>
                <a:close/>
                <a:moveTo>
                  <a:pt x="9610" y="19052"/>
                </a:moveTo>
                <a:cubicBezTo>
                  <a:pt x="9499" y="19036"/>
                  <a:pt x="9381" y="19064"/>
                  <a:pt x="9303" y="19138"/>
                </a:cubicBezTo>
                <a:cubicBezTo>
                  <a:pt x="9102" y="19331"/>
                  <a:pt x="9052" y="19607"/>
                  <a:pt x="9033" y="20600"/>
                </a:cubicBezTo>
                <a:lnTo>
                  <a:pt x="9016" y="21476"/>
                </a:lnTo>
                <a:lnTo>
                  <a:pt x="9210" y="21476"/>
                </a:lnTo>
                <a:lnTo>
                  <a:pt x="9408" y="21476"/>
                </a:lnTo>
                <a:lnTo>
                  <a:pt x="9421" y="21100"/>
                </a:lnTo>
                <a:cubicBezTo>
                  <a:pt x="9432" y="20734"/>
                  <a:pt x="9434" y="20725"/>
                  <a:pt x="9547" y="20725"/>
                </a:cubicBezTo>
                <a:cubicBezTo>
                  <a:pt x="9660" y="20725"/>
                  <a:pt x="9667" y="20734"/>
                  <a:pt x="9678" y="21100"/>
                </a:cubicBezTo>
                <a:lnTo>
                  <a:pt x="9686" y="21476"/>
                </a:lnTo>
                <a:lnTo>
                  <a:pt x="9880" y="21476"/>
                </a:lnTo>
                <a:lnTo>
                  <a:pt x="10070" y="21476"/>
                </a:lnTo>
                <a:lnTo>
                  <a:pt x="10070" y="20647"/>
                </a:lnTo>
                <a:cubicBezTo>
                  <a:pt x="10070" y="19768"/>
                  <a:pt x="10033" y="19469"/>
                  <a:pt x="9885" y="19224"/>
                </a:cubicBezTo>
                <a:cubicBezTo>
                  <a:pt x="9827" y="19129"/>
                  <a:pt x="9722" y="19069"/>
                  <a:pt x="9610" y="19052"/>
                </a:cubicBezTo>
                <a:close/>
                <a:moveTo>
                  <a:pt x="15413" y="19052"/>
                </a:moveTo>
                <a:cubicBezTo>
                  <a:pt x="15253" y="19089"/>
                  <a:pt x="15106" y="19246"/>
                  <a:pt x="15042" y="19506"/>
                </a:cubicBezTo>
                <a:cubicBezTo>
                  <a:pt x="15015" y="19615"/>
                  <a:pt x="14996" y="20053"/>
                  <a:pt x="14996" y="20584"/>
                </a:cubicBezTo>
                <a:lnTo>
                  <a:pt x="14996" y="21476"/>
                </a:lnTo>
                <a:lnTo>
                  <a:pt x="15169" y="21476"/>
                </a:lnTo>
                <a:lnTo>
                  <a:pt x="15341" y="21476"/>
                </a:lnTo>
                <a:lnTo>
                  <a:pt x="15354" y="21100"/>
                </a:lnTo>
                <a:cubicBezTo>
                  <a:pt x="15366" y="20734"/>
                  <a:pt x="15368" y="20725"/>
                  <a:pt x="15481" y="20725"/>
                </a:cubicBezTo>
                <a:cubicBezTo>
                  <a:pt x="15594" y="20725"/>
                  <a:pt x="15596" y="20734"/>
                  <a:pt x="15607" y="21100"/>
                </a:cubicBezTo>
                <a:lnTo>
                  <a:pt x="15620" y="21476"/>
                </a:lnTo>
                <a:lnTo>
                  <a:pt x="15814" y="21476"/>
                </a:lnTo>
                <a:lnTo>
                  <a:pt x="16012" y="21476"/>
                </a:lnTo>
                <a:lnTo>
                  <a:pt x="15999" y="20506"/>
                </a:lnTo>
                <a:lnTo>
                  <a:pt x="15987" y="19537"/>
                </a:lnTo>
                <a:lnTo>
                  <a:pt x="15864" y="19310"/>
                </a:lnTo>
                <a:cubicBezTo>
                  <a:pt x="15747" y="19092"/>
                  <a:pt x="15573" y="19015"/>
                  <a:pt x="15413" y="1905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2012-10-29-140a7bd260-3973-45cb-bf52-9d406b3e996e.jpg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9287440" y="5009309"/>
            <a:ext cx="1550030" cy="154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3d5c2470.jpg"/>
          <p:cNvPicPr>
            <a:picLocks noChangeAspect="1"/>
          </p:cNvPicPr>
          <p:nvPr/>
        </p:nvPicPr>
        <p:blipFill>
          <a:blip r:embed="rId9">
            <a:extLst/>
          </a:blip>
          <a:srcRect l="5254" t="26485" r="6164" b="32747"/>
          <a:stretch>
            <a:fillRect/>
          </a:stretch>
        </p:blipFill>
        <p:spPr>
          <a:xfrm>
            <a:off x="1419953" y="8090746"/>
            <a:ext cx="2694579" cy="595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19796" extrusionOk="0">
                <a:moveTo>
                  <a:pt x="4298" y="24"/>
                </a:moveTo>
                <a:cubicBezTo>
                  <a:pt x="4026" y="-44"/>
                  <a:pt x="3731" y="34"/>
                  <a:pt x="3251" y="222"/>
                </a:cubicBezTo>
                <a:cubicBezTo>
                  <a:pt x="2656" y="454"/>
                  <a:pt x="2119" y="849"/>
                  <a:pt x="2057" y="1105"/>
                </a:cubicBezTo>
                <a:cubicBezTo>
                  <a:pt x="1996" y="1361"/>
                  <a:pt x="1837" y="1580"/>
                  <a:pt x="1705" y="1580"/>
                </a:cubicBezTo>
                <a:cubicBezTo>
                  <a:pt x="1400" y="1580"/>
                  <a:pt x="620" y="3966"/>
                  <a:pt x="296" y="5891"/>
                </a:cubicBezTo>
                <a:cubicBezTo>
                  <a:pt x="116" y="6958"/>
                  <a:pt x="38" y="8101"/>
                  <a:pt x="13" y="10044"/>
                </a:cubicBezTo>
                <a:cubicBezTo>
                  <a:pt x="5" y="10678"/>
                  <a:pt x="-2" y="11172"/>
                  <a:pt x="0" y="11574"/>
                </a:cubicBezTo>
                <a:cubicBezTo>
                  <a:pt x="7" y="12778"/>
                  <a:pt x="81" y="13181"/>
                  <a:pt x="334" y="14289"/>
                </a:cubicBezTo>
                <a:cubicBezTo>
                  <a:pt x="899" y="16764"/>
                  <a:pt x="1688" y="18538"/>
                  <a:pt x="2537" y="19247"/>
                </a:cubicBezTo>
                <a:cubicBezTo>
                  <a:pt x="5302" y="21556"/>
                  <a:pt x="7921" y="16292"/>
                  <a:pt x="7698" y="8871"/>
                </a:cubicBezTo>
                <a:cubicBezTo>
                  <a:pt x="7660" y="7593"/>
                  <a:pt x="7588" y="7104"/>
                  <a:pt x="7387" y="6788"/>
                </a:cubicBezTo>
                <a:cubicBezTo>
                  <a:pt x="7174" y="6451"/>
                  <a:pt x="7148" y="6258"/>
                  <a:pt x="7251" y="5746"/>
                </a:cubicBezTo>
                <a:cubicBezTo>
                  <a:pt x="7392" y="5037"/>
                  <a:pt x="7311" y="4203"/>
                  <a:pt x="7101" y="4203"/>
                </a:cubicBezTo>
                <a:cubicBezTo>
                  <a:pt x="7025" y="4203"/>
                  <a:pt x="6906" y="3913"/>
                  <a:pt x="6835" y="3557"/>
                </a:cubicBezTo>
                <a:cubicBezTo>
                  <a:pt x="6629" y="2530"/>
                  <a:pt x="6152" y="1690"/>
                  <a:pt x="5209" y="710"/>
                </a:cubicBezTo>
                <a:cubicBezTo>
                  <a:pt x="4821" y="305"/>
                  <a:pt x="4571" y="92"/>
                  <a:pt x="4298" y="24"/>
                </a:cubicBezTo>
                <a:close/>
                <a:moveTo>
                  <a:pt x="20491" y="393"/>
                </a:moveTo>
                <a:cubicBezTo>
                  <a:pt x="20384" y="396"/>
                  <a:pt x="20262" y="562"/>
                  <a:pt x="20053" y="894"/>
                </a:cubicBezTo>
                <a:cubicBezTo>
                  <a:pt x="19579" y="1645"/>
                  <a:pt x="17840" y="1812"/>
                  <a:pt x="17627" y="1131"/>
                </a:cubicBezTo>
                <a:cubicBezTo>
                  <a:pt x="17389" y="370"/>
                  <a:pt x="16884" y="248"/>
                  <a:pt x="16678" y="894"/>
                </a:cubicBezTo>
                <a:cubicBezTo>
                  <a:pt x="16564" y="1254"/>
                  <a:pt x="16375" y="1559"/>
                  <a:pt x="16259" y="1567"/>
                </a:cubicBezTo>
                <a:cubicBezTo>
                  <a:pt x="16063" y="1580"/>
                  <a:pt x="16047" y="1898"/>
                  <a:pt x="16031" y="6366"/>
                </a:cubicBezTo>
                <a:lnTo>
                  <a:pt x="16012" y="11152"/>
                </a:lnTo>
                <a:lnTo>
                  <a:pt x="16453" y="11283"/>
                </a:lnTo>
                <a:cubicBezTo>
                  <a:pt x="17043" y="11462"/>
                  <a:pt x="18059" y="10509"/>
                  <a:pt x="18421" y="9438"/>
                </a:cubicBezTo>
                <a:cubicBezTo>
                  <a:pt x="18655" y="8746"/>
                  <a:pt x="18773" y="8661"/>
                  <a:pt x="18989" y="9003"/>
                </a:cubicBezTo>
                <a:cubicBezTo>
                  <a:pt x="19139" y="9239"/>
                  <a:pt x="19259" y="9595"/>
                  <a:pt x="19259" y="9794"/>
                </a:cubicBezTo>
                <a:cubicBezTo>
                  <a:pt x="19259" y="10321"/>
                  <a:pt x="19881" y="11125"/>
                  <a:pt x="20367" y="11231"/>
                </a:cubicBezTo>
                <a:cubicBezTo>
                  <a:pt x="21205" y="11414"/>
                  <a:pt x="21598" y="11219"/>
                  <a:pt x="21548" y="10651"/>
                </a:cubicBezTo>
                <a:cubicBezTo>
                  <a:pt x="21521" y="10350"/>
                  <a:pt x="21441" y="10160"/>
                  <a:pt x="21370" y="10229"/>
                </a:cubicBezTo>
                <a:cubicBezTo>
                  <a:pt x="21200" y="10392"/>
                  <a:pt x="20931" y="9461"/>
                  <a:pt x="21005" y="8963"/>
                </a:cubicBezTo>
                <a:cubicBezTo>
                  <a:pt x="21037" y="8750"/>
                  <a:pt x="21182" y="8581"/>
                  <a:pt x="21326" y="8581"/>
                </a:cubicBezTo>
                <a:cubicBezTo>
                  <a:pt x="21551" y="8581"/>
                  <a:pt x="21569" y="8457"/>
                  <a:pt x="21475" y="7724"/>
                </a:cubicBezTo>
                <a:cubicBezTo>
                  <a:pt x="21410" y="7223"/>
                  <a:pt x="21405" y="6775"/>
                  <a:pt x="21462" y="6629"/>
                </a:cubicBezTo>
                <a:cubicBezTo>
                  <a:pt x="21537" y="6438"/>
                  <a:pt x="21545" y="4863"/>
                  <a:pt x="21472" y="4863"/>
                </a:cubicBezTo>
                <a:cubicBezTo>
                  <a:pt x="21394" y="4863"/>
                  <a:pt x="21401" y="2995"/>
                  <a:pt x="21481" y="2371"/>
                </a:cubicBezTo>
                <a:cubicBezTo>
                  <a:pt x="21563" y="1733"/>
                  <a:pt x="21545" y="1580"/>
                  <a:pt x="21386" y="1580"/>
                </a:cubicBezTo>
                <a:cubicBezTo>
                  <a:pt x="21277" y="1580"/>
                  <a:pt x="21036" y="1255"/>
                  <a:pt x="20849" y="868"/>
                </a:cubicBezTo>
                <a:cubicBezTo>
                  <a:pt x="20693" y="544"/>
                  <a:pt x="20598" y="391"/>
                  <a:pt x="20491" y="393"/>
                </a:cubicBezTo>
                <a:close/>
                <a:moveTo>
                  <a:pt x="12126" y="420"/>
                </a:moveTo>
                <a:cubicBezTo>
                  <a:pt x="11931" y="482"/>
                  <a:pt x="11723" y="742"/>
                  <a:pt x="11584" y="1171"/>
                </a:cubicBezTo>
                <a:lnTo>
                  <a:pt x="11291" y="2068"/>
                </a:lnTo>
                <a:lnTo>
                  <a:pt x="10911" y="1145"/>
                </a:lnTo>
                <a:cubicBezTo>
                  <a:pt x="10584" y="345"/>
                  <a:pt x="10474" y="273"/>
                  <a:pt x="10130" y="670"/>
                </a:cubicBezTo>
                <a:cubicBezTo>
                  <a:pt x="9909" y="925"/>
                  <a:pt x="9561" y="1141"/>
                  <a:pt x="9358" y="1145"/>
                </a:cubicBezTo>
                <a:cubicBezTo>
                  <a:pt x="9062" y="1149"/>
                  <a:pt x="8966" y="1370"/>
                  <a:pt x="8860" y="2318"/>
                </a:cubicBezTo>
                <a:cubicBezTo>
                  <a:pt x="8679" y="3940"/>
                  <a:pt x="8831" y="4486"/>
                  <a:pt x="9301" y="3887"/>
                </a:cubicBezTo>
                <a:cubicBezTo>
                  <a:pt x="10061" y="2919"/>
                  <a:pt x="9882" y="5486"/>
                  <a:pt x="9069" y="7223"/>
                </a:cubicBezTo>
                <a:cubicBezTo>
                  <a:pt x="8769" y="7865"/>
                  <a:pt x="8764" y="8839"/>
                  <a:pt x="9060" y="9161"/>
                </a:cubicBezTo>
                <a:cubicBezTo>
                  <a:pt x="9250" y="9367"/>
                  <a:pt x="9268" y="9522"/>
                  <a:pt x="9158" y="10070"/>
                </a:cubicBezTo>
                <a:cubicBezTo>
                  <a:pt x="9086" y="10433"/>
                  <a:pt x="9054" y="10909"/>
                  <a:pt x="9088" y="11138"/>
                </a:cubicBezTo>
                <a:cubicBezTo>
                  <a:pt x="9166" y="11659"/>
                  <a:pt x="10381" y="11303"/>
                  <a:pt x="10663" y="10677"/>
                </a:cubicBezTo>
                <a:cubicBezTo>
                  <a:pt x="10827" y="10313"/>
                  <a:pt x="10899" y="10373"/>
                  <a:pt x="11006" y="10980"/>
                </a:cubicBezTo>
                <a:cubicBezTo>
                  <a:pt x="11127" y="11670"/>
                  <a:pt x="11178" y="11699"/>
                  <a:pt x="11488" y="11165"/>
                </a:cubicBezTo>
                <a:cubicBezTo>
                  <a:pt x="11962" y="10348"/>
                  <a:pt x="12085" y="10312"/>
                  <a:pt x="12177" y="10967"/>
                </a:cubicBezTo>
                <a:cubicBezTo>
                  <a:pt x="12242" y="11425"/>
                  <a:pt x="12354" y="11427"/>
                  <a:pt x="12783" y="10967"/>
                </a:cubicBezTo>
                <a:cubicBezTo>
                  <a:pt x="13229" y="10490"/>
                  <a:pt x="13334" y="10491"/>
                  <a:pt x="13475" y="11020"/>
                </a:cubicBezTo>
                <a:cubicBezTo>
                  <a:pt x="13708" y="11886"/>
                  <a:pt x="14515" y="11558"/>
                  <a:pt x="14698" y="10519"/>
                </a:cubicBezTo>
                <a:cubicBezTo>
                  <a:pt x="14791" y="9988"/>
                  <a:pt x="14837" y="8303"/>
                  <a:pt x="14837" y="5430"/>
                </a:cubicBezTo>
                <a:lnTo>
                  <a:pt x="14837" y="1131"/>
                </a:lnTo>
                <a:lnTo>
                  <a:pt x="13748" y="1131"/>
                </a:lnTo>
                <a:cubicBezTo>
                  <a:pt x="13150" y="1131"/>
                  <a:pt x="12628" y="1001"/>
                  <a:pt x="12590" y="841"/>
                </a:cubicBezTo>
                <a:cubicBezTo>
                  <a:pt x="12504" y="484"/>
                  <a:pt x="12321" y="358"/>
                  <a:pt x="12126" y="420"/>
                </a:cubicBezTo>
                <a:close/>
                <a:moveTo>
                  <a:pt x="11536" y="13617"/>
                </a:moveTo>
                <a:cubicBezTo>
                  <a:pt x="11487" y="13689"/>
                  <a:pt x="11443" y="13872"/>
                  <a:pt x="11415" y="14171"/>
                </a:cubicBezTo>
                <a:cubicBezTo>
                  <a:pt x="11367" y="14690"/>
                  <a:pt x="11325" y="14718"/>
                  <a:pt x="11231" y="14329"/>
                </a:cubicBezTo>
                <a:cubicBezTo>
                  <a:pt x="11016" y="13436"/>
                  <a:pt x="10729" y="13763"/>
                  <a:pt x="10612" y="15028"/>
                </a:cubicBezTo>
                <a:lnTo>
                  <a:pt x="10501" y="16228"/>
                </a:lnTo>
                <a:lnTo>
                  <a:pt x="10250" y="14936"/>
                </a:lnTo>
                <a:lnTo>
                  <a:pt x="10000" y="13643"/>
                </a:lnTo>
                <a:lnTo>
                  <a:pt x="9742" y="14645"/>
                </a:lnTo>
                <a:lnTo>
                  <a:pt x="9482" y="15661"/>
                </a:lnTo>
                <a:lnTo>
                  <a:pt x="9365" y="14738"/>
                </a:lnTo>
                <a:cubicBezTo>
                  <a:pt x="9300" y="14234"/>
                  <a:pt x="9150" y="13828"/>
                  <a:pt x="9031" y="13828"/>
                </a:cubicBezTo>
                <a:cubicBezTo>
                  <a:pt x="8845" y="13828"/>
                  <a:pt x="8825" y="14007"/>
                  <a:pt x="8889" y="15199"/>
                </a:cubicBezTo>
                <a:cubicBezTo>
                  <a:pt x="8929" y="15956"/>
                  <a:pt x="9029" y="17239"/>
                  <a:pt x="9111" y="18047"/>
                </a:cubicBezTo>
                <a:cubicBezTo>
                  <a:pt x="9283" y="19755"/>
                  <a:pt x="9342" y="19812"/>
                  <a:pt x="9701" y="18640"/>
                </a:cubicBezTo>
                <a:cubicBezTo>
                  <a:pt x="9934" y="17880"/>
                  <a:pt x="9984" y="17860"/>
                  <a:pt x="10098" y="18429"/>
                </a:cubicBezTo>
                <a:cubicBezTo>
                  <a:pt x="10169" y="18787"/>
                  <a:pt x="10337" y="19075"/>
                  <a:pt x="10473" y="19075"/>
                </a:cubicBezTo>
                <a:cubicBezTo>
                  <a:pt x="10663" y="19075"/>
                  <a:pt x="10768" y="18622"/>
                  <a:pt x="10933" y="17071"/>
                </a:cubicBezTo>
                <a:cubicBezTo>
                  <a:pt x="11160" y="14934"/>
                  <a:pt x="11361" y="14837"/>
                  <a:pt x="11361" y="16860"/>
                </a:cubicBezTo>
                <a:cubicBezTo>
                  <a:pt x="11361" y="17539"/>
                  <a:pt x="11419" y="18282"/>
                  <a:pt x="11491" y="18522"/>
                </a:cubicBezTo>
                <a:cubicBezTo>
                  <a:pt x="11717" y="19266"/>
                  <a:pt x="12705" y="19449"/>
                  <a:pt x="12933" y="18785"/>
                </a:cubicBezTo>
                <a:cubicBezTo>
                  <a:pt x="13064" y="18403"/>
                  <a:pt x="13160" y="18343"/>
                  <a:pt x="13202" y="18627"/>
                </a:cubicBezTo>
                <a:cubicBezTo>
                  <a:pt x="13304" y="19310"/>
                  <a:pt x="13742" y="19153"/>
                  <a:pt x="13898" y="18377"/>
                </a:cubicBezTo>
                <a:cubicBezTo>
                  <a:pt x="14017" y="17780"/>
                  <a:pt x="14050" y="17776"/>
                  <a:pt x="14145" y="18311"/>
                </a:cubicBezTo>
                <a:cubicBezTo>
                  <a:pt x="14268" y="19002"/>
                  <a:pt x="14891" y="19800"/>
                  <a:pt x="14793" y="19141"/>
                </a:cubicBezTo>
                <a:cubicBezTo>
                  <a:pt x="14712" y="18596"/>
                  <a:pt x="15010" y="17612"/>
                  <a:pt x="15148" y="17968"/>
                </a:cubicBezTo>
                <a:cubicBezTo>
                  <a:pt x="15209" y="18123"/>
                  <a:pt x="15256" y="18505"/>
                  <a:pt x="15256" y="18812"/>
                </a:cubicBezTo>
                <a:cubicBezTo>
                  <a:pt x="15256" y="19124"/>
                  <a:pt x="15361" y="19323"/>
                  <a:pt x="15494" y="19273"/>
                </a:cubicBezTo>
                <a:cubicBezTo>
                  <a:pt x="15746" y="19178"/>
                  <a:pt x="15747" y="19174"/>
                  <a:pt x="15494" y="16135"/>
                </a:cubicBezTo>
                <a:cubicBezTo>
                  <a:pt x="15305" y="13856"/>
                  <a:pt x="15023" y="13355"/>
                  <a:pt x="14679" y="14698"/>
                </a:cubicBezTo>
                <a:lnTo>
                  <a:pt x="14431" y="15661"/>
                </a:lnTo>
                <a:lnTo>
                  <a:pt x="14291" y="14751"/>
                </a:lnTo>
                <a:cubicBezTo>
                  <a:pt x="14021" y="12951"/>
                  <a:pt x="13818" y="13509"/>
                  <a:pt x="13479" y="17019"/>
                </a:cubicBezTo>
                <a:cubicBezTo>
                  <a:pt x="13320" y="18660"/>
                  <a:pt x="13152" y="18126"/>
                  <a:pt x="13152" y="15977"/>
                </a:cubicBezTo>
                <a:cubicBezTo>
                  <a:pt x="13152" y="14829"/>
                  <a:pt x="13098" y="14154"/>
                  <a:pt x="12993" y="13986"/>
                </a:cubicBezTo>
                <a:cubicBezTo>
                  <a:pt x="12739" y="13581"/>
                  <a:pt x="12520" y="14625"/>
                  <a:pt x="12583" y="15951"/>
                </a:cubicBezTo>
                <a:cubicBezTo>
                  <a:pt x="12623" y="16770"/>
                  <a:pt x="12581" y="17359"/>
                  <a:pt x="12441" y="17889"/>
                </a:cubicBezTo>
                <a:cubicBezTo>
                  <a:pt x="12249" y="18609"/>
                  <a:pt x="12228" y="18606"/>
                  <a:pt x="12069" y="17876"/>
                </a:cubicBezTo>
                <a:cubicBezTo>
                  <a:pt x="11887" y="17039"/>
                  <a:pt x="11888" y="17032"/>
                  <a:pt x="11888" y="15186"/>
                </a:cubicBezTo>
                <a:cubicBezTo>
                  <a:pt x="11888" y="14111"/>
                  <a:pt x="11684" y="13401"/>
                  <a:pt x="11536" y="13617"/>
                </a:cubicBezTo>
                <a:close/>
                <a:moveTo>
                  <a:pt x="19040" y="13802"/>
                </a:moveTo>
                <a:cubicBezTo>
                  <a:pt x="18900" y="13816"/>
                  <a:pt x="18646" y="13838"/>
                  <a:pt x="18475" y="13841"/>
                </a:cubicBezTo>
                <a:cubicBezTo>
                  <a:pt x="18120" y="13847"/>
                  <a:pt x="18001" y="14412"/>
                  <a:pt x="17999" y="16096"/>
                </a:cubicBezTo>
                <a:cubicBezTo>
                  <a:pt x="17998" y="16743"/>
                  <a:pt x="17956" y="17379"/>
                  <a:pt x="17907" y="17506"/>
                </a:cubicBezTo>
                <a:cubicBezTo>
                  <a:pt x="17804" y="17772"/>
                  <a:pt x="17451" y="16266"/>
                  <a:pt x="17266" y="14777"/>
                </a:cubicBezTo>
                <a:cubicBezTo>
                  <a:pt x="17174" y="14038"/>
                  <a:pt x="17066" y="13808"/>
                  <a:pt x="16862" y="13907"/>
                </a:cubicBezTo>
                <a:cubicBezTo>
                  <a:pt x="16647" y="14012"/>
                  <a:pt x="16519" y="14569"/>
                  <a:pt x="16291" y="16386"/>
                </a:cubicBezTo>
                <a:cubicBezTo>
                  <a:pt x="16129" y="17674"/>
                  <a:pt x="16024" y="18909"/>
                  <a:pt x="16056" y="19128"/>
                </a:cubicBezTo>
                <a:cubicBezTo>
                  <a:pt x="16089" y="19348"/>
                  <a:pt x="16147" y="19453"/>
                  <a:pt x="16186" y="19365"/>
                </a:cubicBezTo>
                <a:cubicBezTo>
                  <a:pt x="16641" y="18361"/>
                  <a:pt x="17211" y="18094"/>
                  <a:pt x="17355" y="18812"/>
                </a:cubicBezTo>
                <a:cubicBezTo>
                  <a:pt x="17475" y="19413"/>
                  <a:pt x="18422" y="19357"/>
                  <a:pt x="18691" y="18733"/>
                </a:cubicBezTo>
                <a:cubicBezTo>
                  <a:pt x="18827" y="18416"/>
                  <a:pt x="18948" y="18468"/>
                  <a:pt x="19123" y="18944"/>
                </a:cubicBezTo>
                <a:cubicBezTo>
                  <a:pt x="19453" y="19842"/>
                  <a:pt x="19732" y="19401"/>
                  <a:pt x="19580" y="18218"/>
                </a:cubicBezTo>
                <a:cubicBezTo>
                  <a:pt x="19498" y="17581"/>
                  <a:pt x="19502" y="17109"/>
                  <a:pt x="19599" y="16465"/>
                </a:cubicBezTo>
                <a:cubicBezTo>
                  <a:pt x="19711" y="15716"/>
                  <a:pt x="19698" y="15452"/>
                  <a:pt x="19513" y="14685"/>
                </a:cubicBezTo>
                <a:cubicBezTo>
                  <a:pt x="19394" y="14189"/>
                  <a:pt x="19180" y="13787"/>
                  <a:pt x="19040" y="13802"/>
                </a:cubicBezTo>
                <a:close/>
                <a:moveTo>
                  <a:pt x="20761" y="13960"/>
                </a:moveTo>
                <a:cubicBezTo>
                  <a:pt x="20070" y="13880"/>
                  <a:pt x="19999" y="13951"/>
                  <a:pt x="19999" y="14711"/>
                </a:cubicBezTo>
                <a:cubicBezTo>
                  <a:pt x="19999" y="15277"/>
                  <a:pt x="20049" y="15460"/>
                  <a:pt x="20154" y="15291"/>
                </a:cubicBezTo>
                <a:cubicBezTo>
                  <a:pt x="20320" y="15028"/>
                  <a:pt x="20383" y="15463"/>
                  <a:pt x="20462" y="17427"/>
                </a:cubicBezTo>
                <a:cubicBezTo>
                  <a:pt x="20489" y="18085"/>
                  <a:pt x="20541" y="18831"/>
                  <a:pt x="20580" y="19089"/>
                </a:cubicBezTo>
                <a:cubicBezTo>
                  <a:pt x="20618" y="19347"/>
                  <a:pt x="20728" y="19494"/>
                  <a:pt x="20824" y="19418"/>
                </a:cubicBezTo>
                <a:cubicBezTo>
                  <a:pt x="20946" y="19322"/>
                  <a:pt x="21013" y="18689"/>
                  <a:pt x="21049" y="17322"/>
                </a:cubicBezTo>
                <a:cubicBezTo>
                  <a:pt x="21092" y="15722"/>
                  <a:pt x="21141" y="15357"/>
                  <a:pt x="21313" y="15357"/>
                </a:cubicBezTo>
                <a:cubicBezTo>
                  <a:pt x="21430" y="15357"/>
                  <a:pt x="21526" y="15063"/>
                  <a:pt x="21526" y="14698"/>
                </a:cubicBezTo>
                <a:cubicBezTo>
                  <a:pt x="21526" y="14183"/>
                  <a:pt x="21360" y="14030"/>
                  <a:pt x="20761" y="1396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0" name="139391076167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77284" y="5022930"/>
            <a:ext cx="2454740" cy="119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1404727823954.jpg"/>
          <p:cNvPicPr>
            <a:picLocks noChangeAspect="1"/>
          </p:cNvPicPr>
          <p:nvPr/>
        </p:nvPicPr>
        <p:blipFill>
          <a:blip r:embed="rId11">
            <a:extLst/>
          </a:blip>
          <a:srcRect l="23637" t="25605" r="19911" b="31401"/>
          <a:stretch>
            <a:fillRect/>
          </a:stretch>
        </p:blipFill>
        <p:spPr>
          <a:xfrm>
            <a:off x="4583797" y="1680706"/>
            <a:ext cx="2451101" cy="132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6095" y="2"/>
                </a:moveTo>
                <a:cubicBezTo>
                  <a:pt x="16010" y="-5"/>
                  <a:pt x="15922" y="9"/>
                  <a:pt x="15833" y="47"/>
                </a:cubicBezTo>
                <a:cubicBezTo>
                  <a:pt x="15254" y="289"/>
                  <a:pt x="14624" y="1296"/>
                  <a:pt x="14462" y="2240"/>
                </a:cubicBezTo>
                <a:cubicBezTo>
                  <a:pt x="14348" y="2900"/>
                  <a:pt x="14276" y="2984"/>
                  <a:pt x="14189" y="2558"/>
                </a:cubicBezTo>
                <a:cubicBezTo>
                  <a:pt x="14098" y="2115"/>
                  <a:pt x="14007" y="1989"/>
                  <a:pt x="13773" y="1987"/>
                </a:cubicBezTo>
                <a:cubicBezTo>
                  <a:pt x="13232" y="1982"/>
                  <a:pt x="12525" y="3826"/>
                  <a:pt x="12692" y="4802"/>
                </a:cubicBezTo>
                <a:cubicBezTo>
                  <a:pt x="12717" y="4945"/>
                  <a:pt x="12847" y="5183"/>
                  <a:pt x="12979" y="5328"/>
                </a:cubicBezTo>
                <a:cubicBezTo>
                  <a:pt x="13124" y="5487"/>
                  <a:pt x="13217" y="5693"/>
                  <a:pt x="13217" y="5847"/>
                </a:cubicBezTo>
                <a:cubicBezTo>
                  <a:pt x="13217" y="6185"/>
                  <a:pt x="13473" y="6502"/>
                  <a:pt x="13745" y="6502"/>
                </a:cubicBezTo>
                <a:cubicBezTo>
                  <a:pt x="13865" y="6502"/>
                  <a:pt x="14080" y="6361"/>
                  <a:pt x="14220" y="6184"/>
                </a:cubicBezTo>
                <a:cubicBezTo>
                  <a:pt x="14528" y="5797"/>
                  <a:pt x="14574" y="5913"/>
                  <a:pt x="14486" y="6840"/>
                </a:cubicBezTo>
                <a:cubicBezTo>
                  <a:pt x="14443" y="7296"/>
                  <a:pt x="14397" y="7456"/>
                  <a:pt x="14325" y="7417"/>
                </a:cubicBezTo>
                <a:cubicBezTo>
                  <a:pt x="13991" y="7236"/>
                  <a:pt x="13689" y="7267"/>
                  <a:pt x="13468" y="7508"/>
                </a:cubicBezTo>
                <a:lnTo>
                  <a:pt x="13234" y="7767"/>
                </a:lnTo>
                <a:lnTo>
                  <a:pt x="13091" y="7501"/>
                </a:lnTo>
                <a:cubicBezTo>
                  <a:pt x="12966" y="7271"/>
                  <a:pt x="12921" y="7253"/>
                  <a:pt x="12766" y="7385"/>
                </a:cubicBezTo>
                <a:cubicBezTo>
                  <a:pt x="12636" y="7494"/>
                  <a:pt x="12546" y="7496"/>
                  <a:pt x="12447" y="7398"/>
                </a:cubicBezTo>
                <a:cubicBezTo>
                  <a:pt x="12281" y="7233"/>
                  <a:pt x="12035" y="7353"/>
                  <a:pt x="12035" y="7599"/>
                </a:cubicBezTo>
                <a:cubicBezTo>
                  <a:pt x="12035" y="7926"/>
                  <a:pt x="11915" y="7921"/>
                  <a:pt x="11716" y="7579"/>
                </a:cubicBezTo>
                <a:cubicBezTo>
                  <a:pt x="11528" y="7256"/>
                  <a:pt x="11509" y="7250"/>
                  <a:pt x="11328" y="7443"/>
                </a:cubicBezTo>
                <a:cubicBezTo>
                  <a:pt x="11158" y="7624"/>
                  <a:pt x="11131" y="7626"/>
                  <a:pt x="11052" y="7449"/>
                </a:cubicBezTo>
                <a:cubicBezTo>
                  <a:pt x="10894" y="7096"/>
                  <a:pt x="10395" y="7300"/>
                  <a:pt x="10094" y="7845"/>
                </a:cubicBezTo>
                <a:cubicBezTo>
                  <a:pt x="9845" y="8296"/>
                  <a:pt x="9740" y="8335"/>
                  <a:pt x="9740" y="7968"/>
                </a:cubicBezTo>
                <a:cubicBezTo>
                  <a:pt x="9740" y="7670"/>
                  <a:pt x="9464" y="7255"/>
                  <a:pt x="9321" y="7339"/>
                </a:cubicBezTo>
                <a:cubicBezTo>
                  <a:pt x="9172" y="7427"/>
                  <a:pt x="9159" y="7500"/>
                  <a:pt x="9041" y="8760"/>
                </a:cubicBezTo>
                <a:cubicBezTo>
                  <a:pt x="8952" y="9710"/>
                  <a:pt x="8828" y="10116"/>
                  <a:pt x="8621" y="10116"/>
                </a:cubicBezTo>
                <a:cubicBezTo>
                  <a:pt x="8421" y="10116"/>
                  <a:pt x="8399" y="9900"/>
                  <a:pt x="8492" y="8838"/>
                </a:cubicBezTo>
                <a:cubicBezTo>
                  <a:pt x="8577" y="7867"/>
                  <a:pt x="8574" y="7822"/>
                  <a:pt x="8425" y="7547"/>
                </a:cubicBezTo>
                <a:cubicBezTo>
                  <a:pt x="8232" y="7189"/>
                  <a:pt x="8016" y="7291"/>
                  <a:pt x="7960" y="7767"/>
                </a:cubicBezTo>
                <a:cubicBezTo>
                  <a:pt x="7890" y="8363"/>
                  <a:pt x="7864" y="8460"/>
                  <a:pt x="7792" y="8377"/>
                </a:cubicBezTo>
                <a:cubicBezTo>
                  <a:pt x="7754" y="8333"/>
                  <a:pt x="7722" y="8163"/>
                  <a:pt x="7722" y="8001"/>
                </a:cubicBezTo>
                <a:cubicBezTo>
                  <a:pt x="7722" y="7839"/>
                  <a:pt x="7659" y="7598"/>
                  <a:pt x="7582" y="7469"/>
                </a:cubicBezTo>
                <a:cubicBezTo>
                  <a:pt x="7466" y="7274"/>
                  <a:pt x="7412" y="7259"/>
                  <a:pt x="7264" y="7385"/>
                </a:cubicBezTo>
                <a:cubicBezTo>
                  <a:pt x="7142" y="7488"/>
                  <a:pt x="7046" y="7493"/>
                  <a:pt x="6956" y="7404"/>
                </a:cubicBezTo>
                <a:cubicBezTo>
                  <a:pt x="6612" y="7062"/>
                  <a:pt x="6081" y="7459"/>
                  <a:pt x="5872" y="8209"/>
                </a:cubicBezTo>
                <a:cubicBezTo>
                  <a:pt x="5761" y="8606"/>
                  <a:pt x="5748" y="8615"/>
                  <a:pt x="5676" y="8377"/>
                </a:cubicBezTo>
                <a:cubicBezTo>
                  <a:pt x="5634" y="8238"/>
                  <a:pt x="5503" y="7935"/>
                  <a:pt x="5383" y="7702"/>
                </a:cubicBezTo>
                <a:cubicBezTo>
                  <a:pt x="5209" y="7367"/>
                  <a:pt x="5105" y="7279"/>
                  <a:pt x="4893" y="7281"/>
                </a:cubicBezTo>
                <a:cubicBezTo>
                  <a:pt x="4746" y="7282"/>
                  <a:pt x="4583" y="7334"/>
                  <a:pt x="4529" y="7398"/>
                </a:cubicBezTo>
                <a:cubicBezTo>
                  <a:pt x="4470" y="7467"/>
                  <a:pt x="4367" y="7460"/>
                  <a:pt x="4270" y="7378"/>
                </a:cubicBezTo>
                <a:cubicBezTo>
                  <a:pt x="4081" y="7218"/>
                  <a:pt x="3896" y="7424"/>
                  <a:pt x="3896" y="7800"/>
                </a:cubicBezTo>
                <a:cubicBezTo>
                  <a:pt x="3896" y="8125"/>
                  <a:pt x="3767" y="8248"/>
                  <a:pt x="3711" y="7975"/>
                </a:cubicBezTo>
                <a:cubicBezTo>
                  <a:pt x="3685" y="7852"/>
                  <a:pt x="3603" y="7639"/>
                  <a:pt x="3529" y="7501"/>
                </a:cubicBezTo>
                <a:cubicBezTo>
                  <a:pt x="3417" y="7294"/>
                  <a:pt x="3366" y="7272"/>
                  <a:pt x="3225" y="7391"/>
                </a:cubicBezTo>
                <a:cubicBezTo>
                  <a:pt x="3108" y="7489"/>
                  <a:pt x="3013" y="7493"/>
                  <a:pt x="2924" y="7404"/>
                </a:cubicBezTo>
                <a:cubicBezTo>
                  <a:pt x="2702" y="7184"/>
                  <a:pt x="2397" y="7260"/>
                  <a:pt x="2123" y="7605"/>
                </a:cubicBezTo>
                <a:lnTo>
                  <a:pt x="1861" y="7936"/>
                </a:lnTo>
                <a:lnTo>
                  <a:pt x="1665" y="7592"/>
                </a:lnTo>
                <a:cubicBezTo>
                  <a:pt x="1551" y="7389"/>
                  <a:pt x="1426" y="7276"/>
                  <a:pt x="1364" y="7320"/>
                </a:cubicBezTo>
                <a:cubicBezTo>
                  <a:pt x="1306" y="7361"/>
                  <a:pt x="1160" y="7751"/>
                  <a:pt x="1042" y="8183"/>
                </a:cubicBezTo>
                <a:cubicBezTo>
                  <a:pt x="925" y="8614"/>
                  <a:pt x="803" y="8935"/>
                  <a:pt x="770" y="8896"/>
                </a:cubicBezTo>
                <a:cubicBezTo>
                  <a:pt x="736" y="8858"/>
                  <a:pt x="684" y="8584"/>
                  <a:pt x="658" y="8293"/>
                </a:cubicBezTo>
                <a:cubicBezTo>
                  <a:pt x="592" y="7573"/>
                  <a:pt x="388" y="7202"/>
                  <a:pt x="165" y="7391"/>
                </a:cubicBezTo>
                <a:cubicBezTo>
                  <a:pt x="73" y="7468"/>
                  <a:pt x="0" y="7576"/>
                  <a:pt x="0" y="7631"/>
                </a:cubicBezTo>
                <a:cubicBezTo>
                  <a:pt x="1" y="7816"/>
                  <a:pt x="337" y="10650"/>
                  <a:pt x="360" y="10674"/>
                </a:cubicBezTo>
                <a:cubicBezTo>
                  <a:pt x="373" y="10687"/>
                  <a:pt x="448" y="10802"/>
                  <a:pt x="528" y="10927"/>
                </a:cubicBezTo>
                <a:cubicBezTo>
                  <a:pt x="747" y="11267"/>
                  <a:pt x="881" y="11093"/>
                  <a:pt x="1193" y="10038"/>
                </a:cubicBezTo>
                <a:cubicBezTo>
                  <a:pt x="1463" y="9126"/>
                  <a:pt x="1598" y="8933"/>
                  <a:pt x="1598" y="9480"/>
                </a:cubicBezTo>
                <a:cubicBezTo>
                  <a:pt x="1598" y="9968"/>
                  <a:pt x="1803" y="10629"/>
                  <a:pt x="2032" y="10888"/>
                </a:cubicBezTo>
                <a:cubicBezTo>
                  <a:pt x="2299" y="11190"/>
                  <a:pt x="2539" y="11212"/>
                  <a:pt x="2784" y="10959"/>
                </a:cubicBezTo>
                <a:cubicBezTo>
                  <a:pt x="2933" y="10806"/>
                  <a:pt x="2972" y="10806"/>
                  <a:pt x="3067" y="10966"/>
                </a:cubicBezTo>
                <a:cubicBezTo>
                  <a:pt x="3193" y="11175"/>
                  <a:pt x="3410" y="11087"/>
                  <a:pt x="3410" y="10823"/>
                </a:cubicBezTo>
                <a:cubicBezTo>
                  <a:pt x="3410" y="10492"/>
                  <a:pt x="3553" y="10488"/>
                  <a:pt x="3763" y="10817"/>
                </a:cubicBezTo>
                <a:cubicBezTo>
                  <a:pt x="4082" y="11315"/>
                  <a:pt x="4208" y="11120"/>
                  <a:pt x="4316" y="9960"/>
                </a:cubicBezTo>
                <a:cubicBezTo>
                  <a:pt x="4419" y="8851"/>
                  <a:pt x="4538" y="8360"/>
                  <a:pt x="4729" y="8247"/>
                </a:cubicBezTo>
                <a:cubicBezTo>
                  <a:pt x="4951" y="8116"/>
                  <a:pt x="5026" y="8291"/>
                  <a:pt x="4973" y="8812"/>
                </a:cubicBezTo>
                <a:cubicBezTo>
                  <a:pt x="4808" y="10439"/>
                  <a:pt x="4807" y="10533"/>
                  <a:pt x="4980" y="10856"/>
                </a:cubicBezTo>
                <a:cubicBezTo>
                  <a:pt x="5205" y="11271"/>
                  <a:pt x="5396" y="11078"/>
                  <a:pt x="5460" y="10375"/>
                </a:cubicBezTo>
                <a:cubicBezTo>
                  <a:pt x="5521" y="9696"/>
                  <a:pt x="5610" y="9620"/>
                  <a:pt x="5729" y="10142"/>
                </a:cubicBezTo>
                <a:cubicBezTo>
                  <a:pt x="5843" y="10642"/>
                  <a:pt x="6014" y="10945"/>
                  <a:pt x="6278" y="11102"/>
                </a:cubicBezTo>
                <a:cubicBezTo>
                  <a:pt x="6383" y="11165"/>
                  <a:pt x="6468" y="11271"/>
                  <a:pt x="6467" y="11342"/>
                </a:cubicBezTo>
                <a:cubicBezTo>
                  <a:pt x="6465" y="11486"/>
                  <a:pt x="6218" y="11487"/>
                  <a:pt x="5827" y="11342"/>
                </a:cubicBezTo>
                <a:cubicBezTo>
                  <a:pt x="5247" y="11127"/>
                  <a:pt x="5526" y="12207"/>
                  <a:pt x="6114" y="12452"/>
                </a:cubicBezTo>
                <a:cubicBezTo>
                  <a:pt x="6732" y="12709"/>
                  <a:pt x="7379" y="12016"/>
                  <a:pt x="7478" y="10992"/>
                </a:cubicBezTo>
                <a:cubicBezTo>
                  <a:pt x="7500" y="10760"/>
                  <a:pt x="7541" y="10314"/>
                  <a:pt x="7568" y="10006"/>
                </a:cubicBezTo>
                <a:cubicBezTo>
                  <a:pt x="7629" y="9322"/>
                  <a:pt x="7741" y="9268"/>
                  <a:pt x="7796" y="9895"/>
                </a:cubicBezTo>
                <a:cubicBezTo>
                  <a:pt x="7818" y="10150"/>
                  <a:pt x="7881" y="10455"/>
                  <a:pt x="7932" y="10570"/>
                </a:cubicBezTo>
                <a:cubicBezTo>
                  <a:pt x="8329" y="11456"/>
                  <a:pt x="9241" y="11242"/>
                  <a:pt x="9516" y="10200"/>
                </a:cubicBezTo>
                <a:cubicBezTo>
                  <a:pt x="9634" y="9756"/>
                  <a:pt x="9711" y="9769"/>
                  <a:pt x="9845" y="10252"/>
                </a:cubicBezTo>
                <a:cubicBezTo>
                  <a:pt x="10057" y="11013"/>
                  <a:pt x="10555" y="11338"/>
                  <a:pt x="10922" y="10959"/>
                </a:cubicBezTo>
                <a:cubicBezTo>
                  <a:pt x="11073" y="10805"/>
                  <a:pt x="11111" y="10809"/>
                  <a:pt x="11213" y="10979"/>
                </a:cubicBezTo>
                <a:cubicBezTo>
                  <a:pt x="11353" y="11214"/>
                  <a:pt x="11464" y="11116"/>
                  <a:pt x="11555" y="10667"/>
                </a:cubicBezTo>
                <a:lnTo>
                  <a:pt x="11622" y="10336"/>
                </a:lnTo>
                <a:lnTo>
                  <a:pt x="11853" y="10745"/>
                </a:lnTo>
                <a:cubicBezTo>
                  <a:pt x="12001" y="11011"/>
                  <a:pt x="12122" y="11128"/>
                  <a:pt x="12195" y="11076"/>
                </a:cubicBezTo>
                <a:cubicBezTo>
                  <a:pt x="12324" y="10985"/>
                  <a:pt x="12342" y="10891"/>
                  <a:pt x="12458" y="9759"/>
                </a:cubicBezTo>
                <a:cubicBezTo>
                  <a:pt x="12519" y="9163"/>
                  <a:pt x="12586" y="8880"/>
                  <a:pt x="12713" y="8695"/>
                </a:cubicBezTo>
                <a:cubicBezTo>
                  <a:pt x="12808" y="8557"/>
                  <a:pt x="12909" y="8468"/>
                  <a:pt x="12937" y="8500"/>
                </a:cubicBezTo>
                <a:cubicBezTo>
                  <a:pt x="12965" y="8533"/>
                  <a:pt x="12976" y="8843"/>
                  <a:pt x="12958" y="9188"/>
                </a:cubicBezTo>
                <a:cubicBezTo>
                  <a:pt x="12918" y="9955"/>
                  <a:pt x="13060" y="10535"/>
                  <a:pt x="13378" y="10894"/>
                </a:cubicBezTo>
                <a:cubicBezTo>
                  <a:pt x="13639" y="11191"/>
                  <a:pt x="13903" y="11222"/>
                  <a:pt x="14088" y="10972"/>
                </a:cubicBezTo>
                <a:cubicBezTo>
                  <a:pt x="14200" y="10820"/>
                  <a:pt x="14242" y="10820"/>
                  <a:pt x="14367" y="10972"/>
                </a:cubicBezTo>
                <a:cubicBezTo>
                  <a:pt x="14656" y="11323"/>
                  <a:pt x="14734" y="11009"/>
                  <a:pt x="14969" y="8552"/>
                </a:cubicBezTo>
                <a:lnTo>
                  <a:pt x="15186" y="6282"/>
                </a:lnTo>
                <a:lnTo>
                  <a:pt x="15035" y="6003"/>
                </a:lnTo>
                <a:cubicBezTo>
                  <a:pt x="14953" y="5851"/>
                  <a:pt x="14842" y="5730"/>
                  <a:pt x="14787" y="5730"/>
                </a:cubicBezTo>
                <a:cubicBezTo>
                  <a:pt x="14627" y="5730"/>
                  <a:pt x="14581" y="5464"/>
                  <a:pt x="14703" y="5237"/>
                </a:cubicBezTo>
                <a:cubicBezTo>
                  <a:pt x="14800" y="5058"/>
                  <a:pt x="14859" y="5051"/>
                  <a:pt x="15130" y="5185"/>
                </a:cubicBezTo>
                <a:cubicBezTo>
                  <a:pt x="15303" y="5271"/>
                  <a:pt x="15584" y="5341"/>
                  <a:pt x="15752" y="5341"/>
                </a:cubicBezTo>
                <a:cubicBezTo>
                  <a:pt x="16021" y="5341"/>
                  <a:pt x="16073" y="5394"/>
                  <a:pt x="16200" y="5763"/>
                </a:cubicBezTo>
                <a:cubicBezTo>
                  <a:pt x="16279" y="5993"/>
                  <a:pt x="16498" y="6531"/>
                  <a:pt x="16686" y="6956"/>
                </a:cubicBezTo>
                <a:lnTo>
                  <a:pt x="17029" y="7728"/>
                </a:lnTo>
                <a:lnTo>
                  <a:pt x="16665" y="8377"/>
                </a:lnTo>
                <a:cubicBezTo>
                  <a:pt x="16018" y="9534"/>
                  <a:pt x="15908" y="10965"/>
                  <a:pt x="16340" y="12614"/>
                </a:cubicBezTo>
                <a:cubicBezTo>
                  <a:pt x="16583" y="13543"/>
                  <a:pt x="16528" y="13795"/>
                  <a:pt x="16196" y="13275"/>
                </a:cubicBezTo>
                <a:cubicBezTo>
                  <a:pt x="15515" y="12209"/>
                  <a:pt x="14692" y="12155"/>
                  <a:pt x="14196" y="13139"/>
                </a:cubicBezTo>
                <a:cubicBezTo>
                  <a:pt x="14103" y="13323"/>
                  <a:pt x="14005" y="13470"/>
                  <a:pt x="13976" y="13470"/>
                </a:cubicBezTo>
                <a:cubicBezTo>
                  <a:pt x="13880" y="13470"/>
                  <a:pt x="13327" y="12735"/>
                  <a:pt x="13168" y="12393"/>
                </a:cubicBezTo>
                <a:cubicBezTo>
                  <a:pt x="12895" y="11808"/>
                  <a:pt x="12457" y="11782"/>
                  <a:pt x="12167" y="12341"/>
                </a:cubicBezTo>
                <a:cubicBezTo>
                  <a:pt x="11874" y="12908"/>
                  <a:pt x="11730" y="13720"/>
                  <a:pt x="11730" y="14826"/>
                </a:cubicBezTo>
                <a:cubicBezTo>
                  <a:pt x="11731" y="15996"/>
                  <a:pt x="11837" y="16491"/>
                  <a:pt x="12335" y="17668"/>
                </a:cubicBezTo>
                <a:cubicBezTo>
                  <a:pt x="12828" y="18831"/>
                  <a:pt x="13300" y="19034"/>
                  <a:pt x="13776" y="18290"/>
                </a:cubicBezTo>
                <a:cubicBezTo>
                  <a:pt x="13894" y="18107"/>
                  <a:pt x="14001" y="17978"/>
                  <a:pt x="14014" y="18005"/>
                </a:cubicBezTo>
                <a:cubicBezTo>
                  <a:pt x="14027" y="18032"/>
                  <a:pt x="14273" y="18648"/>
                  <a:pt x="14563" y="19374"/>
                </a:cubicBezTo>
                <a:cubicBezTo>
                  <a:pt x="15072" y="20646"/>
                  <a:pt x="15377" y="21144"/>
                  <a:pt x="15826" y="21444"/>
                </a:cubicBezTo>
                <a:cubicBezTo>
                  <a:pt x="15986" y="21550"/>
                  <a:pt x="16170" y="21595"/>
                  <a:pt x="16354" y="21580"/>
                </a:cubicBezTo>
                <a:cubicBezTo>
                  <a:pt x="16537" y="21565"/>
                  <a:pt x="16720" y="21486"/>
                  <a:pt x="16878" y="21353"/>
                </a:cubicBezTo>
                <a:cubicBezTo>
                  <a:pt x="17587" y="20756"/>
                  <a:pt x="17904" y="18915"/>
                  <a:pt x="17662" y="16818"/>
                </a:cubicBezTo>
                <a:cubicBezTo>
                  <a:pt x="17598" y="16264"/>
                  <a:pt x="17604" y="16121"/>
                  <a:pt x="17690" y="15961"/>
                </a:cubicBezTo>
                <a:cubicBezTo>
                  <a:pt x="17782" y="15791"/>
                  <a:pt x="17856" y="15807"/>
                  <a:pt x="18340" y="16117"/>
                </a:cubicBezTo>
                <a:cubicBezTo>
                  <a:pt x="18817" y="16422"/>
                  <a:pt x="18964" y="16463"/>
                  <a:pt x="19512" y="16416"/>
                </a:cubicBezTo>
                <a:cubicBezTo>
                  <a:pt x="20219" y="16354"/>
                  <a:pt x="20612" y="16089"/>
                  <a:pt x="21033" y="15403"/>
                </a:cubicBezTo>
                <a:cubicBezTo>
                  <a:pt x="21466" y="14699"/>
                  <a:pt x="21600" y="14099"/>
                  <a:pt x="21600" y="12828"/>
                </a:cubicBezTo>
                <a:cubicBezTo>
                  <a:pt x="21600" y="11890"/>
                  <a:pt x="21572" y="11635"/>
                  <a:pt x="21414" y="11083"/>
                </a:cubicBezTo>
                <a:cubicBezTo>
                  <a:pt x="21200" y="10332"/>
                  <a:pt x="20850" y="9686"/>
                  <a:pt x="20058" y="8578"/>
                </a:cubicBezTo>
                <a:lnTo>
                  <a:pt x="19487" y="7787"/>
                </a:lnTo>
                <a:lnTo>
                  <a:pt x="19991" y="6853"/>
                </a:lnTo>
                <a:cubicBezTo>
                  <a:pt x="20656" y="5626"/>
                  <a:pt x="20828" y="4596"/>
                  <a:pt x="20540" y="3544"/>
                </a:cubicBezTo>
                <a:cubicBezTo>
                  <a:pt x="20398" y="3024"/>
                  <a:pt x="19718" y="1971"/>
                  <a:pt x="19271" y="1578"/>
                </a:cubicBezTo>
                <a:cubicBezTo>
                  <a:pt x="18894" y="1247"/>
                  <a:pt x="18223" y="1217"/>
                  <a:pt x="17714" y="1513"/>
                </a:cubicBezTo>
                <a:lnTo>
                  <a:pt x="17372" y="1714"/>
                </a:lnTo>
                <a:lnTo>
                  <a:pt x="17169" y="1331"/>
                </a:lnTo>
                <a:cubicBezTo>
                  <a:pt x="17056" y="1123"/>
                  <a:pt x="16921" y="955"/>
                  <a:pt x="16868" y="955"/>
                </a:cubicBezTo>
                <a:cubicBezTo>
                  <a:pt x="16814" y="955"/>
                  <a:pt x="16720" y="782"/>
                  <a:pt x="16662" y="572"/>
                </a:cubicBezTo>
                <a:cubicBezTo>
                  <a:pt x="16566" y="230"/>
                  <a:pt x="16349" y="21"/>
                  <a:pt x="16095" y="2"/>
                </a:cubicBezTo>
                <a:close/>
                <a:moveTo>
                  <a:pt x="10702" y="1344"/>
                </a:moveTo>
                <a:cubicBezTo>
                  <a:pt x="10626" y="1338"/>
                  <a:pt x="10576" y="1408"/>
                  <a:pt x="10590" y="1565"/>
                </a:cubicBezTo>
                <a:cubicBezTo>
                  <a:pt x="10607" y="1753"/>
                  <a:pt x="10540" y="1801"/>
                  <a:pt x="10202" y="1857"/>
                </a:cubicBezTo>
                <a:cubicBezTo>
                  <a:pt x="9819" y="1920"/>
                  <a:pt x="9600" y="2164"/>
                  <a:pt x="9600" y="2525"/>
                </a:cubicBezTo>
                <a:cubicBezTo>
                  <a:pt x="9600" y="2675"/>
                  <a:pt x="9833" y="3086"/>
                  <a:pt x="9975" y="3187"/>
                </a:cubicBezTo>
                <a:cubicBezTo>
                  <a:pt x="10124" y="3293"/>
                  <a:pt x="10055" y="3537"/>
                  <a:pt x="9877" y="3537"/>
                </a:cubicBezTo>
                <a:cubicBezTo>
                  <a:pt x="9707" y="3537"/>
                  <a:pt x="9635" y="3760"/>
                  <a:pt x="9733" y="3978"/>
                </a:cubicBezTo>
                <a:cubicBezTo>
                  <a:pt x="9792" y="4110"/>
                  <a:pt x="9771" y="4199"/>
                  <a:pt x="9632" y="4368"/>
                </a:cubicBezTo>
                <a:cubicBezTo>
                  <a:pt x="9460" y="4577"/>
                  <a:pt x="9455" y="4598"/>
                  <a:pt x="9576" y="4764"/>
                </a:cubicBezTo>
                <a:cubicBezTo>
                  <a:pt x="9696" y="4927"/>
                  <a:pt x="9693" y="4941"/>
                  <a:pt x="9513" y="5068"/>
                </a:cubicBezTo>
                <a:cubicBezTo>
                  <a:pt x="9275" y="5237"/>
                  <a:pt x="9271" y="5380"/>
                  <a:pt x="9499" y="5607"/>
                </a:cubicBezTo>
                <a:cubicBezTo>
                  <a:pt x="9635" y="5742"/>
                  <a:pt x="9723" y="5747"/>
                  <a:pt x="9877" y="5639"/>
                </a:cubicBezTo>
                <a:cubicBezTo>
                  <a:pt x="10046" y="5521"/>
                  <a:pt x="10098" y="5538"/>
                  <a:pt x="10198" y="5743"/>
                </a:cubicBezTo>
                <a:cubicBezTo>
                  <a:pt x="10419" y="6196"/>
                  <a:pt x="10852" y="5930"/>
                  <a:pt x="10852" y="5341"/>
                </a:cubicBezTo>
                <a:cubicBezTo>
                  <a:pt x="10852" y="4927"/>
                  <a:pt x="10960" y="4949"/>
                  <a:pt x="11202" y="5412"/>
                </a:cubicBezTo>
                <a:cubicBezTo>
                  <a:pt x="11437" y="5863"/>
                  <a:pt x="11688" y="6001"/>
                  <a:pt x="11688" y="5685"/>
                </a:cubicBezTo>
                <a:cubicBezTo>
                  <a:pt x="11688" y="5591"/>
                  <a:pt x="11613" y="5385"/>
                  <a:pt x="11520" y="5224"/>
                </a:cubicBezTo>
                <a:cubicBezTo>
                  <a:pt x="11265" y="4779"/>
                  <a:pt x="11226" y="4306"/>
                  <a:pt x="11423" y="4030"/>
                </a:cubicBezTo>
                <a:cubicBezTo>
                  <a:pt x="11551" y="3851"/>
                  <a:pt x="11564" y="3775"/>
                  <a:pt x="11496" y="3648"/>
                </a:cubicBezTo>
                <a:cubicBezTo>
                  <a:pt x="11380" y="3432"/>
                  <a:pt x="11574" y="3023"/>
                  <a:pt x="11751" y="3109"/>
                </a:cubicBezTo>
                <a:cubicBezTo>
                  <a:pt x="11844" y="3154"/>
                  <a:pt x="11890" y="3073"/>
                  <a:pt x="11926" y="2804"/>
                </a:cubicBezTo>
                <a:cubicBezTo>
                  <a:pt x="11993" y="2307"/>
                  <a:pt x="11718" y="1857"/>
                  <a:pt x="11346" y="1857"/>
                </a:cubicBezTo>
                <a:cubicBezTo>
                  <a:pt x="11170" y="1857"/>
                  <a:pt x="11041" y="1769"/>
                  <a:pt x="10957" y="1597"/>
                </a:cubicBezTo>
                <a:cubicBezTo>
                  <a:pt x="10878" y="1435"/>
                  <a:pt x="10778" y="1351"/>
                  <a:pt x="10702" y="1344"/>
                </a:cubicBezTo>
                <a:close/>
                <a:moveTo>
                  <a:pt x="2669" y="1468"/>
                </a:moveTo>
                <a:cubicBezTo>
                  <a:pt x="2645" y="1468"/>
                  <a:pt x="2506" y="1673"/>
                  <a:pt x="2357" y="1922"/>
                </a:cubicBezTo>
                <a:cubicBezTo>
                  <a:pt x="2209" y="2170"/>
                  <a:pt x="2056" y="2376"/>
                  <a:pt x="2018" y="2376"/>
                </a:cubicBezTo>
                <a:cubicBezTo>
                  <a:pt x="1893" y="2376"/>
                  <a:pt x="1944" y="2712"/>
                  <a:pt x="2116" y="3012"/>
                </a:cubicBezTo>
                <a:cubicBezTo>
                  <a:pt x="2209" y="3174"/>
                  <a:pt x="2267" y="3390"/>
                  <a:pt x="2245" y="3492"/>
                </a:cubicBezTo>
                <a:cubicBezTo>
                  <a:pt x="2224" y="3594"/>
                  <a:pt x="2265" y="3750"/>
                  <a:pt x="2333" y="3842"/>
                </a:cubicBezTo>
                <a:cubicBezTo>
                  <a:pt x="2514" y="4087"/>
                  <a:pt x="2398" y="4309"/>
                  <a:pt x="2088" y="4309"/>
                </a:cubicBezTo>
                <a:cubicBezTo>
                  <a:pt x="1940" y="4309"/>
                  <a:pt x="1801" y="4358"/>
                  <a:pt x="1780" y="4420"/>
                </a:cubicBezTo>
                <a:cubicBezTo>
                  <a:pt x="1708" y="4635"/>
                  <a:pt x="1985" y="4937"/>
                  <a:pt x="2294" y="4978"/>
                </a:cubicBezTo>
                <a:cubicBezTo>
                  <a:pt x="2567" y="5013"/>
                  <a:pt x="2613" y="5058"/>
                  <a:pt x="2634" y="5334"/>
                </a:cubicBezTo>
                <a:cubicBezTo>
                  <a:pt x="2647" y="5509"/>
                  <a:pt x="2710" y="5725"/>
                  <a:pt x="2774" y="5815"/>
                </a:cubicBezTo>
                <a:cubicBezTo>
                  <a:pt x="2962" y="6080"/>
                  <a:pt x="3034" y="6013"/>
                  <a:pt x="3102" y="5503"/>
                </a:cubicBezTo>
                <a:lnTo>
                  <a:pt x="3165" y="5017"/>
                </a:lnTo>
                <a:lnTo>
                  <a:pt x="3634" y="4984"/>
                </a:lnTo>
                <a:cubicBezTo>
                  <a:pt x="4118" y="4945"/>
                  <a:pt x="4226" y="4786"/>
                  <a:pt x="4001" y="4439"/>
                </a:cubicBezTo>
                <a:cubicBezTo>
                  <a:pt x="3910" y="4298"/>
                  <a:pt x="3915" y="4241"/>
                  <a:pt x="4068" y="3978"/>
                </a:cubicBezTo>
                <a:cubicBezTo>
                  <a:pt x="4281" y="3612"/>
                  <a:pt x="4289" y="3445"/>
                  <a:pt x="4096" y="3064"/>
                </a:cubicBezTo>
                <a:cubicBezTo>
                  <a:pt x="3963" y="2801"/>
                  <a:pt x="3959" y="2760"/>
                  <a:pt x="4061" y="2687"/>
                </a:cubicBezTo>
                <a:cubicBezTo>
                  <a:pt x="4124" y="2643"/>
                  <a:pt x="4173" y="2534"/>
                  <a:pt x="4173" y="2447"/>
                </a:cubicBezTo>
                <a:cubicBezTo>
                  <a:pt x="4173" y="2250"/>
                  <a:pt x="3861" y="1928"/>
                  <a:pt x="3770" y="2032"/>
                </a:cubicBezTo>
                <a:cubicBezTo>
                  <a:pt x="3733" y="2075"/>
                  <a:pt x="3622" y="1963"/>
                  <a:pt x="3519" y="1786"/>
                </a:cubicBezTo>
                <a:cubicBezTo>
                  <a:pt x="3310" y="1426"/>
                  <a:pt x="3200" y="1466"/>
                  <a:pt x="3200" y="1902"/>
                </a:cubicBezTo>
                <a:cubicBezTo>
                  <a:pt x="3200" y="2323"/>
                  <a:pt x="3036" y="2692"/>
                  <a:pt x="2893" y="2590"/>
                </a:cubicBezTo>
                <a:cubicBezTo>
                  <a:pt x="2786" y="2514"/>
                  <a:pt x="2783" y="2476"/>
                  <a:pt x="2875" y="2233"/>
                </a:cubicBezTo>
                <a:cubicBezTo>
                  <a:pt x="2967" y="1990"/>
                  <a:pt x="2966" y="1935"/>
                  <a:pt x="2847" y="1714"/>
                </a:cubicBezTo>
                <a:cubicBezTo>
                  <a:pt x="2774" y="1579"/>
                  <a:pt x="2693" y="1468"/>
                  <a:pt x="2669" y="1468"/>
                </a:cubicBezTo>
                <a:close/>
                <a:moveTo>
                  <a:pt x="5302" y="1526"/>
                </a:moveTo>
                <a:cubicBezTo>
                  <a:pt x="5257" y="1559"/>
                  <a:pt x="5233" y="1654"/>
                  <a:pt x="5260" y="1786"/>
                </a:cubicBezTo>
                <a:cubicBezTo>
                  <a:pt x="5321" y="2080"/>
                  <a:pt x="5176" y="2129"/>
                  <a:pt x="5043" y="1857"/>
                </a:cubicBezTo>
                <a:cubicBezTo>
                  <a:pt x="4914" y="1591"/>
                  <a:pt x="4662" y="1505"/>
                  <a:pt x="4662" y="1727"/>
                </a:cubicBezTo>
                <a:cubicBezTo>
                  <a:pt x="4662" y="1798"/>
                  <a:pt x="4754" y="2011"/>
                  <a:pt x="4869" y="2201"/>
                </a:cubicBezTo>
                <a:cubicBezTo>
                  <a:pt x="5068" y="2531"/>
                  <a:pt x="5148" y="3052"/>
                  <a:pt x="5019" y="3200"/>
                </a:cubicBezTo>
                <a:cubicBezTo>
                  <a:pt x="4986" y="3238"/>
                  <a:pt x="4902" y="3159"/>
                  <a:pt x="4834" y="3018"/>
                </a:cubicBezTo>
                <a:cubicBezTo>
                  <a:pt x="4715" y="2775"/>
                  <a:pt x="4452" y="2658"/>
                  <a:pt x="4452" y="2850"/>
                </a:cubicBezTo>
                <a:cubicBezTo>
                  <a:pt x="4452" y="2899"/>
                  <a:pt x="4553" y="3139"/>
                  <a:pt x="4676" y="3375"/>
                </a:cubicBezTo>
                <a:cubicBezTo>
                  <a:pt x="4884" y="3774"/>
                  <a:pt x="4893" y="3806"/>
                  <a:pt x="4764" y="3868"/>
                </a:cubicBezTo>
                <a:cubicBezTo>
                  <a:pt x="4687" y="3905"/>
                  <a:pt x="4533" y="4250"/>
                  <a:pt x="4421" y="4634"/>
                </a:cubicBezTo>
                <a:cubicBezTo>
                  <a:pt x="4251" y="5216"/>
                  <a:pt x="4233" y="5359"/>
                  <a:pt x="4309" y="5529"/>
                </a:cubicBezTo>
                <a:cubicBezTo>
                  <a:pt x="4423" y="5785"/>
                  <a:pt x="4549" y="5782"/>
                  <a:pt x="4662" y="5529"/>
                </a:cubicBezTo>
                <a:cubicBezTo>
                  <a:pt x="4741" y="5353"/>
                  <a:pt x="4770" y="5361"/>
                  <a:pt x="4903" y="5594"/>
                </a:cubicBezTo>
                <a:cubicBezTo>
                  <a:pt x="5108" y="5951"/>
                  <a:pt x="5203" y="5925"/>
                  <a:pt x="5229" y="5503"/>
                </a:cubicBezTo>
                <a:cubicBezTo>
                  <a:pt x="5249" y="5182"/>
                  <a:pt x="5275" y="5150"/>
                  <a:pt x="5495" y="5185"/>
                </a:cubicBezTo>
                <a:cubicBezTo>
                  <a:pt x="5659" y="5211"/>
                  <a:pt x="5797" y="5344"/>
                  <a:pt x="5914" y="5594"/>
                </a:cubicBezTo>
                <a:cubicBezTo>
                  <a:pt x="6086" y="5959"/>
                  <a:pt x="6291" y="6072"/>
                  <a:pt x="6446" y="5886"/>
                </a:cubicBezTo>
                <a:cubicBezTo>
                  <a:pt x="6530" y="5785"/>
                  <a:pt x="6817" y="3196"/>
                  <a:pt x="6817" y="2545"/>
                </a:cubicBezTo>
                <a:cubicBezTo>
                  <a:pt x="6817" y="1888"/>
                  <a:pt x="6620" y="1685"/>
                  <a:pt x="6058" y="1760"/>
                </a:cubicBezTo>
                <a:cubicBezTo>
                  <a:pt x="5689" y="1809"/>
                  <a:pt x="5552" y="1776"/>
                  <a:pt x="5474" y="1630"/>
                </a:cubicBezTo>
                <a:cubicBezTo>
                  <a:pt x="5415" y="1521"/>
                  <a:pt x="5347" y="1493"/>
                  <a:pt x="5302" y="1526"/>
                </a:cubicBezTo>
                <a:close/>
                <a:moveTo>
                  <a:pt x="8177" y="1727"/>
                </a:moveTo>
                <a:cubicBezTo>
                  <a:pt x="7543" y="1727"/>
                  <a:pt x="7157" y="1777"/>
                  <a:pt x="7128" y="1863"/>
                </a:cubicBezTo>
                <a:cubicBezTo>
                  <a:pt x="7060" y="2068"/>
                  <a:pt x="7292" y="2480"/>
                  <a:pt x="7502" y="2525"/>
                </a:cubicBezTo>
                <a:cubicBezTo>
                  <a:pt x="7669" y="2561"/>
                  <a:pt x="7685" y="2611"/>
                  <a:pt x="7670" y="3070"/>
                </a:cubicBezTo>
                <a:cubicBezTo>
                  <a:pt x="7645" y="3822"/>
                  <a:pt x="7396" y="4662"/>
                  <a:pt x="7086" y="5042"/>
                </a:cubicBezTo>
                <a:cubicBezTo>
                  <a:pt x="6786" y="5411"/>
                  <a:pt x="6760" y="5556"/>
                  <a:pt x="6939" y="5808"/>
                </a:cubicBezTo>
                <a:cubicBezTo>
                  <a:pt x="7108" y="6046"/>
                  <a:pt x="7162" y="6026"/>
                  <a:pt x="7467" y="5626"/>
                </a:cubicBezTo>
                <a:cubicBezTo>
                  <a:pt x="7744" y="5264"/>
                  <a:pt x="7854" y="4977"/>
                  <a:pt x="8030" y="4147"/>
                </a:cubicBezTo>
                <a:cubicBezTo>
                  <a:pt x="8112" y="3762"/>
                  <a:pt x="8170" y="3667"/>
                  <a:pt x="8313" y="3667"/>
                </a:cubicBezTo>
                <a:cubicBezTo>
                  <a:pt x="8532" y="3667"/>
                  <a:pt x="8584" y="3879"/>
                  <a:pt x="8506" y="4452"/>
                </a:cubicBezTo>
                <a:cubicBezTo>
                  <a:pt x="8464" y="4757"/>
                  <a:pt x="8379" y="4957"/>
                  <a:pt x="8219" y="5107"/>
                </a:cubicBezTo>
                <a:cubicBezTo>
                  <a:pt x="7904" y="5403"/>
                  <a:pt x="7901" y="5413"/>
                  <a:pt x="8072" y="5730"/>
                </a:cubicBezTo>
                <a:cubicBezTo>
                  <a:pt x="8191" y="5951"/>
                  <a:pt x="8273" y="5994"/>
                  <a:pt x="8453" y="5931"/>
                </a:cubicBezTo>
                <a:cubicBezTo>
                  <a:pt x="8764" y="5823"/>
                  <a:pt x="8820" y="5666"/>
                  <a:pt x="8953" y="4523"/>
                </a:cubicBezTo>
                <a:cubicBezTo>
                  <a:pt x="9062" y="3594"/>
                  <a:pt x="9060" y="3525"/>
                  <a:pt x="8943" y="3284"/>
                </a:cubicBezTo>
                <a:cubicBezTo>
                  <a:pt x="8867" y="3128"/>
                  <a:pt x="8708" y="3016"/>
                  <a:pt x="8530" y="2992"/>
                </a:cubicBezTo>
                <a:cubicBezTo>
                  <a:pt x="8330" y="2965"/>
                  <a:pt x="8243" y="2893"/>
                  <a:pt x="8243" y="2759"/>
                </a:cubicBezTo>
                <a:cubicBezTo>
                  <a:pt x="8243" y="2604"/>
                  <a:pt x="8366" y="2561"/>
                  <a:pt x="8852" y="2532"/>
                </a:cubicBezTo>
                <a:cubicBezTo>
                  <a:pt x="9187" y="2511"/>
                  <a:pt x="9461" y="2438"/>
                  <a:pt x="9461" y="2370"/>
                </a:cubicBezTo>
                <a:cubicBezTo>
                  <a:pt x="9461" y="2301"/>
                  <a:pt x="9397" y="2129"/>
                  <a:pt x="9321" y="1987"/>
                </a:cubicBezTo>
                <a:cubicBezTo>
                  <a:pt x="9194" y="1752"/>
                  <a:pt x="9089" y="1727"/>
                  <a:pt x="8177" y="17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20121231104412865939.jpg"/>
          <p:cNvPicPr>
            <a:picLocks noChangeAspect="1"/>
          </p:cNvPicPr>
          <p:nvPr/>
        </p:nvPicPr>
        <p:blipFill>
          <a:blip r:embed="rId12">
            <a:extLst/>
          </a:blip>
          <a:srcRect l="5956" t="965" r="4622" b="2140"/>
          <a:stretch>
            <a:fillRect/>
          </a:stretch>
        </p:blipFill>
        <p:spPr>
          <a:xfrm>
            <a:off x="4724557" y="3005380"/>
            <a:ext cx="1799981" cy="184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574" extrusionOk="0">
                <a:moveTo>
                  <a:pt x="10529" y="4"/>
                </a:moveTo>
                <a:cubicBezTo>
                  <a:pt x="9882" y="37"/>
                  <a:pt x="9475" y="204"/>
                  <a:pt x="8978" y="643"/>
                </a:cubicBezTo>
                <a:cubicBezTo>
                  <a:pt x="7738" y="1739"/>
                  <a:pt x="7153" y="4470"/>
                  <a:pt x="7445" y="7830"/>
                </a:cubicBezTo>
                <a:cubicBezTo>
                  <a:pt x="7567" y="9227"/>
                  <a:pt x="7675" y="9757"/>
                  <a:pt x="7989" y="10548"/>
                </a:cubicBezTo>
                <a:cubicBezTo>
                  <a:pt x="8548" y="11955"/>
                  <a:pt x="9266" y="12691"/>
                  <a:pt x="10193" y="12808"/>
                </a:cubicBezTo>
                <a:cubicBezTo>
                  <a:pt x="10893" y="12896"/>
                  <a:pt x="11105" y="12895"/>
                  <a:pt x="11640" y="12794"/>
                </a:cubicBezTo>
                <a:cubicBezTo>
                  <a:pt x="12483" y="12636"/>
                  <a:pt x="13024" y="12266"/>
                  <a:pt x="13338" y="11632"/>
                </a:cubicBezTo>
                <a:cubicBezTo>
                  <a:pt x="13524" y="11256"/>
                  <a:pt x="13619" y="10628"/>
                  <a:pt x="13470" y="10766"/>
                </a:cubicBezTo>
                <a:cubicBezTo>
                  <a:pt x="13361" y="10867"/>
                  <a:pt x="13015" y="10880"/>
                  <a:pt x="12955" y="10784"/>
                </a:cubicBezTo>
                <a:cubicBezTo>
                  <a:pt x="12931" y="10747"/>
                  <a:pt x="12845" y="10715"/>
                  <a:pt x="12761" y="10715"/>
                </a:cubicBezTo>
                <a:cubicBezTo>
                  <a:pt x="12531" y="10715"/>
                  <a:pt x="12172" y="10356"/>
                  <a:pt x="11981" y="9932"/>
                </a:cubicBezTo>
                <a:cubicBezTo>
                  <a:pt x="11566" y="9013"/>
                  <a:pt x="11919" y="7981"/>
                  <a:pt x="12770" y="7612"/>
                </a:cubicBezTo>
                <a:cubicBezTo>
                  <a:pt x="13700" y="7210"/>
                  <a:pt x="14321" y="7268"/>
                  <a:pt x="14908" y="7811"/>
                </a:cubicBezTo>
                <a:cubicBezTo>
                  <a:pt x="15110" y="7999"/>
                  <a:pt x="15277" y="8207"/>
                  <a:pt x="15277" y="8275"/>
                </a:cubicBezTo>
                <a:cubicBezTo>
                  <a:pt x="15277" y="8342"/>
                  <a:pt x="15302" y="8413"/>
                  <a:pt x="15333" y="8432"/>
                </a:cubicBezTo>
                <a:cubicBezTo>
                  <a:pt x="15409" y="8478"/>
                  <a:pt x="15540" y="9071"/>
                  <a:pt x="15594" y="9627"/>
                </a:cubicBezTo>
                <a:cubicBezTo>
                  <a:pt x="15662" y="10335"/>
                  <a:pt x="15494" y="11405"/>
                  <a:pt x="15201" y="12132"/>
                </a:cubicBezTo>
                <a:cubicBezTo>
                  <a:pt x="15165" y="12221"/>
                  <a:pt x="15146" y="12305"/>
                  <a:pt x="15158" y="12317"/>
                </a:cubicBezTo>
                <a:cubicBezTo>
                  <a:pt x="15185" y="12343"/>
                  <a:pt x="16125" y="11452"/>
                  <a:pt x="19008" y="8668"/>
                </a:cubicBezTo>
                <a:cubicBezTo>
                  <a:pt x="21131" y="6618"/>
                  <a:pt x="21171" y="6572"/>
                  <a:pt x="21065" y="6422"/>
                </a:cubicBezTo>
                <a:cubicBezTo>
                  <a:pt x="20865" y="6139"/>
                  <a:pt x="15123" y="566"/>
                  <a:pt x="15173" y="703"/>
                </a:cubicBezTo>
                <a:cubicBezTo>
                  <a:pt x="15606" y="1906"/>
                  <a:pt x="15803" y="3757"/>
                  <a:pt x="15537" y="4130"/>
                </a:cubicBezTo>
                <a:cubicBezTo>
                  <a:pt x="15477" y="4213"/>
                  <a:pt x="15445" y="4327"/>
                  <a:pt x="15466" y="4380"/>
                </a:cubicBezTo>
                <a:cubicBezTo>
                  <a:pt x="15536" y="4560"/>
                  <a:pt x="15272" y="5073"/>
                  <a:pt x="14988" y="5311"/>
                </a:cubicBezTo>
                <a:cubicBezTo>
                  <a:pt x="14496" y="5724"/>
                  <a:pt x="13862" y="5777"/>
                  <a:pt x="12884" y="5482"/>
                </a:cubicBezTo>
                <a:cubicBezTo>
                  <a:pt x="12129" y="5255"/>
                  <a:pt x="11860" y="4795"/>
                  <a:pt x="11858" y="3723"/>
                </a:cubicBezTo>
                <a:cubicBezTo>
                  <a:pt x="11856" y="2923"/>
                  <a:pt x="11998" y="2597"/>
                  <a:pt x="12482" y="2296"/>
                </a:cubicBezTo>
                <a:cubicBezTo>
                  <a:pt x="12657" y="2187"/>
                  <a:pt x="12826" y="2111"/>
                  <a:pt x="12855" y="2130"/>
                </a:cubicBezTo>
                <a:cubicBezTo>
                  <a:pt x="12885" y="2148"/>
                  <a:pt x="12931" y="2130"/>
                  <a:pt x="12955" y="2093"/>
                </a:cubicBezTo>
                <a:cubicBezTo>
                  <a:pt x="12979" y="2055"/>
                  <a:pt x="13107" y="2028"/>
                  <a:pt x="13238" y="2028"/>
                </a:cubicBezTo>
                <a:cubicBezTo>
                  <a:pt x="13370" y="2028"/>
                  <a:pt x="13475" y="2006"/>
                  <a:pt x="13475" y="1981"/>
                </a:cubicBezTo>
                <a:cubicBezTo>
                  <a:pt x="13475" y="1957"/>
                  <a:pt x="13335" y="1685"/>
                  <a:pt x="13163" y="1375"/>
                </a:cubicBezTo>
                <a:cubicBezTo>
                  <a:pt x="12875" y="858"/>
                  <a:pt x="12588" y="532"/>
                  <a:pt x="12420" y="532"/>
                </a:cubicBezTo>
                <a:cubicBezTo>
                  <a:pt x="12384" y="532"/>
                  <a:pt x="12268" y="474"/>
                  <a:pt x="12165" y="402"/>
                </a:cubicBezTo>
                <a:cubicBezTo>
                  <a:pt x="11778" y="133"/>
                  <a:pt x="11125" y="-26"/>
                  <a:pt x="10529" y="4"/>
                </a:cubicBezTo>
                <a:close/>
                <a:moveTo>
                  <a:pt x="5658" y="912"/>
                </a:moveTo>
                <a:lnTo>
                  <a:pt x="5355" y="1176"/>
                </a:lnTo>
                <a:cubicBezTo>
                  <a:pt x="5190" y="1320"/>
                  <a:pt x="3903" y="2545"/>
                  <a:pt x="2499" y="3899"/>
                </a:cubicBezTo>
                <a:cubicBezTo>
                  <a:pt x="648" y="5682"/>
                  <a:pt x="-40" y="6388"/>
                  <a:pt x="2" y="6455"/>
                </a:cubicBezTo>
                <a:cubicBezTo>
                  <a:pt x="54" y="6537"/>
                  <a:pt x="598" y="7055"/>
                  <a:pt x="2371" y="8714"/>
                </a:cubicBezTo>
                <a:cubicBezTo>
                  <a:pt x="2650" y="8976"/>
                  <a:pt x="2922" y="9213"/>
                  <a:pt x="2977" y="9242"/>
                </a:cubicBezTo>
                <a:cubicBezTo>
                  <a:pt x="3031" y="9272"/>
                  <a:pt x="3076" y="9341"/>
                  <a:pt x="3076" y="9395"/>
                </a:cubicBezTo>
                <a:cubicBezTo>
                  <a:pt x="3076" y="9449"/>
                  <a:pt x="3107" y="9492"/>
                  <a:pt x="3142" y="9492"/>
                </a:cubicBezTo>
                <a:cubicBezTo>
                  <a:pt x="3177" y="9492"/>
                  <a:pt x="3450" y="9736"/>
                  <a:pt x="3752" y="10034"/>
                </a:cubicBezTo>
                <a:cubicBezTo>
                  <a:pt x="4054" y="10333"/>
                  <a:pt x="4320" y="10581"/>
                  <a:pt x="4339" y="10581"/>
                </a:cubicBezTo>
                <a:cubicBezTo>
                  <a:pt x="4357" y="10581"/>
                  <a:pt x="4707" y="10897"/>
                  <a:pt x="5119" y="11289"/>
                </a:cubicBezTo>
                <a:cubicBezTo>
                  <a:pt x="5531" y="11681"/>
                  <a:pt x="5882" y="12002"/>
                  <a:pt x="5894" y="12002"/>
                </a:cubicBezTo>
                <a:cubicBezTo>
                  <a:pt x="5939" y="12002"/>
                  <a:pt x="5825" y="11764"/>
                  <a:pt x="5696" y="11581"/>
                </a:cubicBezTo>
                <a:cubicBezTo>
                  <a:pt x="5623" y="11478"/>
                  <a:pt x="5582" y="11391"/>
                  <a:pt x="5601" y="11391"/>
                </a:cubicBezTo>
                <a:cubicBezTo>
                  <a:pt x="5621" y="11391"/>
                  <a:pt x="5529" y="11206"/>
                  <a:pt x="5398" y="10979"/>
                </a:cubicBezTo>
                <a:cubicBezTo>
                  <a:pt x="5266" y="10751"/>
                  <a:pt x="5157" y="10528"/>
                  <a:pt x="5157" y="10483"/>
                </a:cubicBezTo>
                <a:cubicBezTo>
                  <a:pt x="5157" y="10438"/>
                  <a:pt x="5133" y="10375"/>
                  <a:pt x="5100" y="10340"/>
                </a:cubicBezTo>
                <a:cubicBezTo>
                  <a:pt x="4959" y="10187"/>
                  <a:pt x="4423" y="8374"/>
                  <a:pt x="4357" y="7830"/>
                </a:cubicBezTo>
                <a:cubicBezTo>
                  <a:pt x="4331" y="7606"/>
                  <a:pt x="4280" y="7344"/>
                  <a:pt x="4244" y="7251"/>
                </a:cubicBezTo>
                <a:cubicBezTo>
                  <a:pt x="4175" y="7071"/>
                  <a:pt x="4160" y="4958"/>
                  <a:pt x="4225" y="4672"/>
                </a:cubicBezTo>
                <a:cubicBezTo>
                  <a:pt x="4246" y="4579"/>
                  <a:pt x="4307" y="4290"/>
                  <a:pt x="4362" y="4028"/>
                </a:cubicBezTo>
                <a:cubicBezTo>
                  <a:pt x="4553" y="3126"/>
                  <a:pt x="4920" y="2199"/>
                  <a:pt x="5445" y="1282"/>
                </a:cubicBezTo>
                <a:lnTo>
                  <a:pt x="5658" y="912"/>
                </a:lnTo>
                <a:close/>
                <a:moveTo>
                  <a:pt x="13395" y="14961"/>
                </a:moveTo>
                <a:cubicBezTo>
                  <a:pt x="12877" y="14966"/>
                  <a:pt x="12731" y="15032"/>
                  <a:pt x="12638" y="15313"/>
                </a:cubicBezTo>
                <a:cubicBezTo>
                  <a:pt x="12527" y="15649"/>
                  <a:pt x="12449" y="15739"/>
                  <a:pt x="12260" y="15739"/>
                </a:cubicBezTo>
                <a:cubicBezTo>
                  <a:pt x="11931" y="15739"/>
                  <a:pt x="11994" y="16049"/>
                  <a:pt x="12331" y="16087"/>
                </a:cubicBezTo>
                <a:lnTo>
                  <a:pt x="12539" y="16110"/>
                </a:lnTo>
                <a:lnTo>
                  <a:pt x="12539" y="16689"/>
                </a:lnTo>
                <a:lnTo>
                  <a:pt x="12539" y="17263"/>
                </a:lnTo>
                <a:lnTo>
                  <a:pt x="12345" y="17286"/>
                </a:lnTo>
                <a:cubicBezTo>
                  <a:pt x="12142" y="17309"/>
                  <a:pt x="12049" y="17434"/>
                  <a:pt x="12113" y="17596"/>
                </a:cubicBezTo>
                <a:cubicBezTo>
                  <a:pt x="12142" y="17670"/>
                  <a:pt x="12300" y="17687"/>
                  <a:pt x="12846" y="17670"/>
                </a:cubicBezTo>
                <a:cubicBezTo>
                  <a:pt x="13229" y="17659"/>
                  <a:pt x="13573" y="17629"/>
                  <a:pt x="13612" y="17605"/>
                </a:cubicBezTo>
                <a:cubicBezTo>
                  <a:pt x="13798" y="17493"/>
                  <a:pt x="13567" y="17206"/>
                  <a:pt x="13352" y="17281"/>
                </a:cubicBezTo>
                <a:cubicBezTo>
                  <a:pt x="13151" y="17352"/>
                  <a:pt x="13059" y="17157"/>
                  <a:pt x="13059" y="16656"/>
                </a:cubicBezTo>
                <a:cubicBezTo>
                  <a:pt x="13059" y="16122"/>
                  <a:pt x="13149" y="15961"/>
                  <a:pt x="13404" y="16040"/>
                </a:cubicBezTo>
                <a:cubicBezTo>
                  <a:pt x="13526" y="16078"/>
                  <a:pt x="13546" y="16059"/>
                  <a:pt x="13546" y="15878"/>
                </a:cubicBezTo>
                <a:cubicBezTo>
                  <a:pt x="13546" y="15720"/>
                  <a:pt x="13586" y="15649"/>
                  <a:pt x="13716" y="15591"/>
                </a:cubicBezTo>
                <a:cubicBezTo>
                  <a:pt x="13912" y="15504"/>
                  <a:pt x="13944" y="15295"/>
                  <a:pt x="13792" y="15091"/>
                </a:cubicBezTo>
                <a:cubicBezTo>
                  <a:pt x="13720" y="14995"/>
                  <a:pt x="13614" y="14959"/>
                  <a:pt x="13395" y="14961"/>
                </a:cubicBezTo>
                <a:close/>
                <a:moveTo>
                  <a:pt x="1071" y="15003"/>
                </a:moveTo>
                <a:cubicBezTo>
                  <a:pt x="612" y="15035"/>
                  <a:pt x="469" y="15147"/>
                  <a:pt x="238" y="15637"/>
                </a:cubicBezTo>
                <a:cubicBezTo>
                  <a:pt x="-152" y="16468"/>
                  <a:pt x="108" y="17432"/>
                  <a:pt x="792" y="17698"/>
                </a:cubicBezTo>
                <a:cubicBezTo>
                  <a:pt x="1188" y="17852"/>
                  <a:pt x="1989" y="17739"/>
                  <a:pt x="2210" y="17499"/>
                </a:cubicBezTo>
                <a:cubicBezTo>
                  <a:pt x="2270" y="17435"/>
                  <a:pt x="2345" y="17224"/>
                  <a:pt x="2376" y="17031"/>
                </a:cubicBezTo>
                <a:cubicBezTo>
                  <a:pt x="2426" y="16723"/>
                  <a:pt x="2417" y="16675"/>
                  <a:pt x="2300" y="16614"/>
                </a:cubicBezTo>
                <a:cubicBezTo>
                  <a:pt x="2062" y="16490"/>
                  <a:pt x="1869" y="16565"/>
                  <a:pt x="1846" y="16790"/>
                </a:cubicBezTo>
                <a:cubicBezTo>
                  <a:pt x="1834" y="16917"/>
                  <a:pt x="1742" y="17063"/>
                  <a:pt x="1610" y="17175"/>
                </a:cubicBezTo>
                <a:cubicBezTo>
                  <a:pt x="1427" y="17330"/>
                  <a:pt x="1369" y="17344"/>
                  <a:pt x="1198" y="17286"/>
                </a:cubicBezTo>
                <a:cubicBezTo>
                  <a:pt x="882" y="17178"/>
                  <a:pt x="721" y="16850"/>
                  <a:pt x="721" y="16318"/>
                </a:cubicBezTo>
                <a:cubicBezTo>
                  <a:pt x="721" y="15905"/>
                  <a:pt x="740" y="15845"/>
                  <a:pt x="924" y="15665"/>
                </a:cubicBezTo>
                <a:cubicBezTo>
                  <a:pt x="1273" y="15324"/>
                  <a:pt x="1777" y="15477"/>
                  <a:pt x="1842" y="15943"/>
                </a:cubicBezTo>
                <a:cubicBezTo>
                  <a:pt x="1858" y="16060"/>
                  <a:pt x="1916" y="16118"/>
                  <a:pt x="2026" y="16133"/>
                </a:cubicBezTo>
                <a:cubicBezTo>
                  <a:pt x="2304" y="16171"/>
                  <a:pt x="2367" y="16049"/>
                  <a:pt x="2357" y="15517"/>
                </a:cubicBezTo>
                <a:cubicBezTo>
                  <a:pt x="2348" y="15043"/>
                  <a:pt x="2346" y="15023"/>
                  <a:pt x="2173" y="15003"/>
                </a:cubicBezTo>
                <a:cubicBezTo>
                  <a:pt x="2074" y="14992"/>
                  <a:pt x="1951" y="15030"/>
                  <a:pt x="1903" y="15086"/>
                </a:cubicBezTo>
                <a:cubicBezTo>
                  <a:pt x="1825" y="15178"/>
                  <a:pt x="1797" y="15177"/>
                  <a:pt x="1648" y="15082"/>
                </a:cubicBezTo>
                <a:cubicBezTo>
                  <a:pt x="1526" y="15004"/>
                  <a:pt x="1369" y="14982"/>
                  <a:pt x="1071" y="15003"/>
                </a:cubicBezTo>
                <a:close/>
                <a:moveTo>
                  <a:pt x="15177" y="15624"/>
                </a:moveTo>
                <a:cubicBezTo>
                  <a:pt x="15003" y="15612"/>
                  <a:pt x="14817" y="15644"/>
                  <a:pt x="14629" y="15725"/>
                </a:cubicBezTo>
                <a:cubicBezTo>
                  <a:pt x="14206" y="15909"/>
                  <a:pt x="14029" y="16193"/>
                  <a:pt x="14028" y="16693"/>
                </a:cubicBezTo>
                <a:cubicBezTo>
                  <a:pt x="14028" y="17146"/>
                  <a:pt x="14217" y="17473"/>
                  <a:pt x="14586" y="17661"/>
                </a:cubicBezTo>
                <a:cubicBezTo>
                  <a:pt x="14759" y="17749"/>
                  <a:pt x="14915" y="17772"/>
                  <a:pt x="15135" y="17744"/>
                </a:cubicBezTo>
                <a:cubicBezTo>
                  <a:pt x="15757" y="17667"/>
                  <a:pt x="16109" y="17287"/>
                  <a:pt x="16109" y="16698"/>
                </a:cubicBezTo>
                <a:cubicBezTo>
                  <a:pt x="16109" y="16082"/>
                  <a:pt x="15699" y="15659"/>
                  <a:pt x="15177" y="15624"/>
                </a:cubicBezTo>
                <a:close/>
                <a:moveTo>
                  <a:pt x="19783" y="15642"/>
                </a:moveTo>
                <a:cubicBezTo>
                  <a:pt x="19609" y="15634"/>
                  <a:pt x="19436" y="15649"/>
                  <a:pt x="19391" y="15693"/>
                </a:cubicBezTo>
                <a:cubicBezTo>
                  <a:pt x="19365" y="15719"/>
                  <a:pt x="19331" y="15800"/>
                  <a:pt x="19320" y="15874"/>
                </a:cubicBezTo>
                <a:cubicBezTo>
                  <a:pt x="19304" y="15974"/>
                  <a:pt x="19338" y="16008"/>
                  <a:pt x="19457" y="16008"/>
                </a:cubicBezTo>
                <a:cubicBezTo>
                  <a:pt x="19713" y="16008"/>
                  <a:pt x="19785" y="16137"/>
                  <a:pt x="19783" y="16614"/>
                </a:cubicBezTo>
                <a:cubicBezTo>
                  <a:pt x="19782" y="17100"/>
                  <a:pt x="19719" y="17262"/>
                  <a:pt x="19528" y="17263"/>
                </a:cubicBezTo>
                <a:cubicBezTo>
                  <a:pt x="19446" y="17263"/>
                  <a:pt x="19395" y="17326"/>
                  <a:pt x="19381" y="17443"/>
                </a:cubicBezTo>
                <a:lnTo>
                  <a:pt x="19363" y="17619"/>
                </a:lnTo>
                <a:lnTo>
                  <a:pt x="20039" y="17619"/>
                </a:lnTo>
                <a:cubicBezTo>
                  <a:pt x="20741" y="17619"/>
                  <a:pt x="20895" y="17571"/>
                  <a:pt x="20895" y="17360"/>
                </a:cubicBezTo>
                <a:cubicBezTo>
                  <a:pt x="20895" y="17263"/>
                  <a:pt x="20828" y="17233"/>
                  <a:pt x="20597" y="17216"/>
                </a:cubicBezTo>
                <a:lnTo>
                  <a:pt x="20304" y="17198"/>
                </a:lnTo>
                <a:lnTo>
                  <a:pt x="20313" y="16767"/>
                </a:lnTo>
                <a:cubicBezTo>
                  <a:pt x="20318" y="16452"/>
                  <a:pt x="20352" y="16290"/>
                  <a:pt x="20455" y="16156"/>
                </a:cubicBezTo>
                <a:cubicBezTo>
                  <a:pt x="20634" y="15921"/>
                  <a:pt x="20782" y="15923"/>
                  <a:pt x="20810" y="16161"/>
                </a:cubicBezTo>
                <a:cubicBezTo>
                  <a:pt x="20835" y="16376"/>
                  <a:pt x="21104" y="16484"/>
                  <a:pt x="21273" y="16346"/>
                </a:cubicBezTo>
                <a:cubicBezTo>
                  <a:pt x="21397" y="16245"/>
                  <a:pt x="21413" y="15867"/>
                  <a:pt x="21297" y="15753"/>
                </a:cubicBezTo>
                <a:cubicBezTo>
                  <a:pt x="21192" y="15650"/>
                  <a:pt x="20587" y="15643"/>
                  <a:pt x="20393" y="15744"/>
                </a:cubicBezTo>
                <a:cubicBezTo>
                  <a:pt x="20280" y="15803"/>
                  <a:pt x="20229" y="15803"/>
                  <a:pt x="20171" y="15730"/>
                </a:cubicBezTo>
                <a:cubicBezTo>
                  <a:pt x="20133" y="15682"/>
                  <a:pt x="19958" y="15650"/>
                  <a:pt x="19783" y="15642"/>
                </a:cubicBezTo>
                <a:close/>
                <a:moveTo>
                  <a:pt x="3724" y="15674"/>
                </a:moveTo>
                <a:cubicBezTo>
                  <a:pt x="3454" y="15666"/>
                  <a:pt x="3196" y="15698"/>
                  <a:pt x="3095" y="15781"/>
                </a:cubicBezTo>
                <a:cubicBezTo>
                  <a:pt x="2866" y="15967"/>
                  <a:pt x="2865" y="16219"/>
                  <a:pt x="3090" y="16327"/>
                </a:cubicBezTo>
                <a:cubicBezTo>
                  <a:pt x="3314" y="16435"/>
                  <a:pt x="3478" y="16385"/>
                  <a:pt x="3506" y="16198"/>
                </a:cubicBezTo>
                <a:cubicBezTo>
                  <a:pt x="3541" y="15969"/>
                  <a:pt x="3736" y="15892"/>
                  <a:pt x="3903" y="16040"/>
                </a:cubicBezTo>
                <a:cubicBezTo>
                  <a:pt x="4194" y="16298"/>
                  <a:pt x="3998" y="16509"/>
                  <a:pt x="3350" y="16638"/>
                </a:cubicBezTo>
                <a:cubicBezTo>
                  <a:pt x="2820" y="16743"/>
                  <a:pt x="2679" y="16907"/>
                  <a:pt x="2759" y="17323"/>
                </a:cubicBezTo>
                <a:cubicBezTo>
                  <a:pt x="2798" y="17524"/>
                  <a:pt x="2855" y="17601"/>
                  <a:pt x="3029" y="17675"/>
                </a:cubicBezTo>
                <a:cubicBezTo>
                  <a:pt x="3334" y="17805"/>
                  <a:pt x="3625" y="17798"/>
                  <a:pt x="3918" y="17652"/>
                </a:cubicBezTo>
                <a:cubicBezTo>
                  <a:pt x="4158" y="17532"/>
                  <a:pt x="4171" y="17531"/>
                  <a:pt x="4329" y="17656"/>
                </a:cubicBezTo>
                <a:cubicBezTo>
                  <a:pt x="4585" y="17859"/>
                  <a:pt x="5016" y="17733"/>
                  <a:pt x="5019" y="17453"/>
                </a:cubicBezTo>
                <a:cubicBezTo>
                  <a:pt x="5020" y="17406"/>
                  <a:pt x="4960" y="17365"/>
                  <a:pt x="4892" y="17365"/>
                </a:cubicBezTo>
                <a:cubicBezTo>
                  <a:pt x="4653" y="17365"/>
                  <a:pt x="4603" y="17222"/>
                  <a:pt x="4603" y="16573"/>
                </a:cubicBezTo>
                <a:cubicBezTo>
                  <a:pt x="4603" y="15964"/>
                  <a:pt x="4594" y="15938"/>
                  <a:pt x="4414" y="15823"/>
                </a:cubicBezTo>
                <a:cubicBezTo>
                  <a:pt x="4273" y="15732"/>
                  <a:pt x="3994" y="15683"/>
                  <a:pt x="3724" y="15674"/>
                </a:cubicBezTo>
                <a:close/>
                <a:moveTo>
                  <a:pt x="10779" y="15674"/>
                </a:moveTo>
                <a:cubicBezTo>
                  <a:pt x="10573" y="15682"/>
                  <a:pt x="10369" y="15725"/>
                  <a:pt x="10245" y="15799"/>
                </a:cubicBezTo>
                <a:cubicBezTo>
                  <a:pt x="9822" y="16052"/>
                  <a:pt x="9665" y="16754"/>
                  <a:pt x="9914" y="17267"/>
                </a:cubicBezTo>
                <a:cubicBezTo>
                  <a:pt x="10036" y="17519"/>
                  <a:pt x="10187" y="17631"/>
                  <a:pt x="10529" y="17712"/>
                </a:cubicBezTo>
                <a:cubicBezTo>
                  <a:pt x="10831" y="17783"/>
                  <a:pt x="10916" y="17783"/>
                  <a:pt x="11210" y="17703"/>
                </a:cubicBezTo>
                <a:cubicBezTo>
                  <a:pt x="11543" y="17612"/>
                  <a:pt x="11745" y="17419"/>
                  <a:pt x="11697" y="17240"/>
                </a:cubicBezTo>
                <a:cubicBezTo>
                  <a:pt x="11641" y="17032"/>
                  <a:pt x="11505" y="17022"/>
                  <a:pt x="11233" y="17203"/>
                </a:cubicBezTo>
                <a:cubicBezTo>
                  <a:pt x="10917" y="17413"/>
                  <a:pt x="10699" y="17410"/>
                  <a:pt x="10491" y="17193"/>
                </a:cubicBezTo>
                <a:cubicBezTo>
                  <a:pt x="10360" y="17057"/>
                  <a:pt x="10342" y="16997"/>
                  <a:pt x="10401" y="16906"/>
                </a:cubicBezTo>
                <a:cubicBezTo>
                  <a:pt x="10461" y="16814"/>
                  <a:pt x="10603" y="16788"/>
                  <a:pt x="11110" y="16772"/>
                </a:cubicBezTo>
                <a:cubicBezTo>
                  <a:pt x="11459" y="16761"/>
                  <a:pt x="11746" y="16729"/>
                  <a:pt x="11749" y="16702"/>
                </a:cubicBezTo>
                <a:cubicBezTo>
                  <a:pt x="11752" y="16676"/>
                  <a:pt x="11761" y="16608"/>
                  <a:pt x="11772" y="16550"/>
                </a:cubicBezTo>
                <a:cubicBezTo>
                  <a:pt x="11808" y="16374"/>
                  <a:pt x="11513" y="15848"/>
                  <a:pt x="11328" y="15758"/>
                </a:cubicBezTo>
                <a:cubicBezTo>
                  <a:pt x="11196" y="15694"/>
                  <a:pt x="10985" y="15666"/>
                  <a:pt x="10779" y="15674"/>
                </a:cubicBezTo>
                <a:close/>
                <a:moveTo>
                  <a:pt x="18672" y="15684"/>
                </a:moveTo>
                <a:lnTo>
                  <a:pt x="18204" y="15702"/>
                </a:lnTo>
                <a:cubicBezTo>
                  <a:pt x="17602" y="15727"/>
                  <a:pt x="17636" y="15719"/>
                  <a:pt x="17636" y="15869"/>
                </a:cubicBezTo>
                <a:cubicBezTo>
                  <a:pt x="17636" y="15951"/>
                  <a:pt x="17712" y="16023"/>
                  <a:pt x="17845" y="16068"/>
                </a:cubicBezTo>
                <a:cubicBezTo>
                  <a:pt x="17959" y="16107"/>
                  <a:pt x="18057" y="16177"/>
                  <a:pt x="18062" y="16226"/>
                </a:cubicBezTo>
                <a:cubicBezTo>
                  <a:pt x="18135" y="16877"/>
                  <a:pt x="18036" y="17188"/>
                  <a:pt x="17731" y="17263"/>
                </a:cubicBezTo>
                <a:cubicBezTo>
                  <a:pt x="17574" y="17301"/>
                  <a:pt x="17507" y="17276"/>
                  <a:pt x="17405" y="17152"/>
                </a:cubicBezTo>
                <a:cubicBezTo>
                  <a:pt x="17296" y="17020"/>
                  <a:pt x="17280" y="16906"/>
                  <a:pt x="17301" y="16378"/>
                </a:cubicBezTo>
                <a:lnTo>
                  <a:pt x="17324" y="15753"/>
                </a:lnTo>
                <a:lnTo>
                  <a:pt x="16847" y="15716"/>
                </a:lnTo>
                <a:cubicBezTo>
                  <a:pt x="16297" y="15671"/>
                  <a:pt x="16251" y="15684"/>
                  <a:pt x="16251" y="15906"/>
                </a:cubicBezTo>
                <a:cubicBezTo>
                  <a:pt x="16251" y="16038"/>
                  <a:pt x="16288" y="16074"/>
                  <a:pt x="16473" y="16091"/>
                </a:cubicBezTo>
                <a:lnTo>
                  <a:pt x="16700" y="16110"/>
                </a:lnTo>
                <a:lnTo>
                  <a:pt x="16733" y="16767"/>
                </a:lnTo>
                <a:cubicBezTo>
                  <a:pt x="16761" y="17295"/>
                  <a:pt x="16797" y="17448"/>
                  <a:pt x="16908" y="17568"/>
                </a:cubicBezTo>
                <a:cubicBezTo>
                  <a:pt x="17033" y="17703"/>
                  <a:pt x="17089" y="17717"/>
                  <a:pt x="17495" y="17680"/>
                </a:cubicBezTo>
                <a:cubicBezTo>
                  <a:pt x="17743" y="17657"/>
                  <a:pt x="18188" y="17640"/>
                  <a:pt x="18483" y="17643"/>
                </a:cubicBezTo>
                <a:cubicBezTo>
                  <a:pt x="18778" y="17645"/>
                  <a:pt x="19048" y="17631"/>
                  <a:pt x="19084" y="17610"/>
                </a:cubicBezTo>
                <a:cubicBezTo>
                  <a:pt x="19211" y="17533"/>
                  <a:pt x="19079" y="17307"/>
                  <a:pt x="18894" y="17286"/>
                </a:cubicBezTo>
                <a:lnTo>
                  <a:pt x="18710" y="17263"/>
                </a:lnTo>
                <a:lnTo>
                  <a:pt x="18691" y="16476"/>
                </a:lnTo>
                <a:lnTo>
                  <a:pt x="18672" y="15684"/>
                </a:lnTo>
                <a:close/>
                <a:moveTo>
                  <a:pt x="6755" y="15739"/>
                </a:moveTo>
                <a:cubicBezTo>
                  <a:pt x="6573" y="15740"/>
                  <a:pt x="6383" y="15775"/>
                  <a:pt x="6287" y="15841"/>
                </a:cubicBezTo>
                <a:cubicBezTo>
                  <a:pt x="6152" y="15933"/>
                  <a:pt x="6129" y="15932"/>
                  <a:pt x="6074" y="15837"/>
                </a:cubicBezTo>
                <a:cubicBezTo>
                  <a:pt x="6028" y="15755"/>
                  <a:pt x="5925" y="15733"/>
                  <a:pt x="5639" y="15749"/>
                </a:cubicBezTo>
                <a:cubicBezTo>
                  <a:pt x="5290" y="15768"/>
                  <a:pt x="5261" y="15785"/>
                  <a:pt x="5261" y="15943"/>
                </a:cubicBezTo>
                <a:cubicBezTo>
                  <a:pt x="5261" y="16048"/>
                  <a:pt x="5300" y="16113"/>
                  <a:pt x="5365" y="16114"/>
                </a:cubicBezTo>
                <a:cubicBezTo>
                  <a:pt x="5594" y="16118"/>
                  <a:pt x="5644" y="16219"/>
                  <a:pt x="5644" y="16712"/>
                </a:cubicBezTo>
                <a:cubicBezTo>
                  <a:pt x="5644" y="17219"/>
                  <a:pt x="5576" y="17365"/>
                  <a:pt x="5351" y="17365"/>
                </a:cubicBezTo>
                <a:cubicBezTo>
                  <a:pt x="5227" y="17365"/>
                  <a:pt x="5176" y="17564"/>
                  <a:pt x="5275" y="17661"/>
                </a:cubicBezTo>
                <a:cubicBezTo>
                  <a:pt x="5302" y="17687"/>
                  <a:pt x="5639" y="17704"/>
                  <a:pt x="6022" y="17693"/>
                </a:cubicBezTo>
                <a:lnTo>
                  <a:pt x="6717" y="17670"/>
                </a:lnTo>
                <a:lnTo>
                  <a:pt x="6741" y="17476"/>
                </a:lnTo>
                <a:cubicBezTo>
                  <a:pt x="6762" y="17293"/>
                  <a:pt x="6748" y="17285"/>
                  <a:pt x="6547" y="17314"/>
                </a:cubicBezTo>
                <a:cubicBezTo>
                  <a:pt x="6246" y="17357"/>
                  <a:pt x="6176" y="17238"/>
                  <a:pt x="6211" y="16758"/>
                </a:cubicBezTo>
                <a:cubicBezTo>
                  <a:pt x="6243" y="16333"/>
                  <a:pt x="6407" y="16054"/>
                  <a:pt x="6604" y="16091"/>
                </a:cubicBezTo>
                <a:cubicBezTo>
                  <a:pt x="6661" y="16102"/>
                  <a:pt x="6697" y="16128"/>
                  <a:pt x="6684" y="16147"/>
                </a:cubicBezTo>
                <a:cubicBezTo>
                  <a:pt x="6671" y="16165"/>
                  <a:pt x="6698" y="16250"/>
                  <a:pt x="6746" y="16337"/>
                </a:cubicBezTo>
                <a:cubicBezTo>
                  <a:pt x="6808" y="16452"/>
                  <a:pt x="6879" y="16486"/>
                  <a:pt x="7015" y="16471"/>
                </a:cubicBezTo>
                <a:cubicBezTo>
                  <a:pt x="7176" y="16453"/>
                  <a:pt x="7204" y="16417"/>
                  <a:pt x="7223" y="16193"/>
                </a:cubicBezTo>
                <a:cubicBezTo>
                  <a:pt x="7235" y="16050"/>
                  <a:pt x="7207" y="15890"/>
                  <a:pt x="7162" y="15837"/>
                </a:cubicBezTo>
                <a:cubicBezTo>
                  <a:pt x="7107" y="15772"/>
                  <a:pt x="6937" y="15738"/>
                  <a:pt x="6755" y="15739"/>
                </a:cubicBezTo>
                <a:close/>
                <a:moveTo>
                  <a:pt x="7918" y="15739"/>
                </a:moveTo>
                <a:cubicBezTo>
                  <a:pt x="7509" y="15739"/>
                  <a:pt x="7504" y="15739"/>
                  <a:pt x="7526" y="15925"/>
                </a:cubicBezTo>
                <a:cubicBezTo>
                  <a:pt x="7540" y="16047"/>
                  <a:pt x="7590" y="16109"/>
                  <a:pt x="7668" y="16110"/>
                </a:cubicBezTo>
                <a:cubicBezTo>
                  <a:pt x="7889" y="16111"/>
                  <a:pt x="7935" y="16245"/>
                  <a:pt x="7914" y="16795"/>
                </a:cubicBezTo>
                <a:cubicBezTo>
                  <a:pt x="7893" y="17324"/>
                  <a:pt x="7894" y="17334"/>
                  <a:pt x="7706" y="17355"/>
                </a:cubicBezTo>
                <a:cubicBezTo>
                  <a:pt x="7555" y="17372"/>
                  <a:pt x="7516" y="17413"/>
                  <a:pt x="7516" y="17545"/>
                </a:cubicBezTo>
                <a:lnTo>
                  <a:pt x="7516" y="17712"/>
                </a:lnTo>
                <a:lnTo>
                  <a:pt x="8259" y="17693"/>
                </a:lnTo>
                <a:lnTo>
                  <a:pt x="9006" y="17670"/>
                </a:lnTo>
                <a:lnTo>
                  <a:pt x="9025" y="17490"/>
                </a:lnTo>
                <a:cubicBezTo>
                  <a:pt x="9045" y="17323"/>
                  <a:pt x="9025" y="17305"/>
                  <a:pt x="8784" y="17286"/>
                </a:cubicBezTo>
                <a:lnTo>
                  <a:pt x="8519" y="17263"/>
                </a:lnTo>
                <a:lnTo>
                  <a:pt x="8500" y="16855"/>
                </a:lnTo>
                <a:cubicBezTo>
                  <a:pt x="8484" y="16524"/>
                  <a:pt x="8504" y="16409"/>
                  <a:pt x="8618" y="16267"/>
                </a:cubicBezTo>
                <a:cubicBezTo>
                  <a:pt x="8789" y="16055"/>
                  <a:pt x="8985" y="16062"/>
                  <a:pt x="9039" y="16286"/>
                </a:cubicBezTo>
                <a:cubicBezTo>
                  <a:pt x="9070" y="16413"/>
                  <a:pt x="9127" y="16452"/>
                  <a:pt x="9285" y="16452"/>
                </a:cubicBezTo>
                <a:cubicBezTo>
                  <a:pt x="9467" y="16452"/>
                  <a:pt x="9493" y="16424"/>
                  <a:pt x="9531" y="16198"/>
                </a:cubicBezTo>
                <a:cubicBezTo>
                  <a:pt x="9562" y="16008"/>
                  <a:pt x="9542" y="15918"/>
                  <a:pt x="9455" y="15841"/>
                </a:cubicBezTo>
                <a:cubicBezTo>
                  <a:pt x="9303" y="15706"/>
                  <a:pt x="8769" y="15710"/>
                  <a:pt x="8571" y="15846"/>
                </a:cubicBezTo>
                <a:cubicBezTo>
                  <a:pt x="8431" y="15942"/>
                  <a:pt x="8410" y="15942"/>
                  <a:pt x="8372" y="15846"/>
                </a:cubicBezTo>
                <a:cubicBezTo>
                  <a:pt x="8341" y="15766"/>
                  <a:pt x="8229" y="15739"/>
                  <a:pt x="7918" y="15739"/>
                </a:cubicBezTo>
                <a:close/>
                <a:moveTo>
                  <a:pt x="26" y="18860"/>
                </a:moveTo>
                <a:lnTo>
                  <a:pt x="26" y="20171"/>
                </a:lnTo>
                <a:cubicBezTo>
                  <a:pt x="26" y="20893"/>
                  <a:pt x="48" y="21507"/>
                  <a:pt x="73" y="21532"/>
                </a:cubicBezTo>
                <a:cubicBezTo>
                  <a:pt x="98" y="21557"/>
                  <a:pt x="4919" y="21574"/>
                  <a:pt x="10784" y="21574"/>
                </a:cubicBezTo>
                <a:lnTo>
                  <a:pt x="21448" y="21574"/>
                </a:lnTo>
                <a:lnTo>
                  <a:pt x="21448" y="20217"/>
                </a:lnTo>
                <a:lnTo>
                  <a:pt x="21448" y="18860"/>
                </a:lnTo>
                <a:lnTo>
                  <a:pt x="10737" y="18860"/>
                </a:lnTo>
                <a:lnTo>
                  <a:pt x="26" y="1886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pasted-image.jpg"/>
          <p:cNvPicPr>
            <a:picLocks noChangeAspect="1"/>
          </p:cNvPicPr>
          <p:nvPr/>
        </p:nvPicPr>
        <p:blipFill>
          <a:blip r:embed="rId13">
            <a:extLst/>
          </a:blip>
          <a:srcRect l="11528" t="56789" r="11528" b="18447"/>
          <a:stretch>
            <a:fillRect/>
          </a:stretch>
        </p:blipFill>
        <p:spPr>
          <a:xfrm>
            <a:off x="742092" y="1643818"/>
            <a:ext cx="3415185" cy="1099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ng"/>
          <p:cNvPicPr>
            <a:picLocks noChangeAspect="1"/>
          </p:cNvPicPr>
          <p:nvPr/>
        </p:nvPicPr>
        <p:blipFill>
          <a:blip r:embed="rId14">
            <a:extLst/>
          </a:blip>
          <a:srcRect l="6800" t="41856" r="6796" b="42028"/>
          <a:stretch>
            <a:fillRect/>
          </a:stretch>
        </p:blipFill>
        <p:spPr>
          <a:xfrm>
            <a:off x="742092" y="5015349"/>
            <a:ext cx="3415507" cy="484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3" y="0"/>
                </a:moveTo>
                <a:cubicBezTo>
                  <a:pt x="2260" y="0"/>
                  <a:pt x="1329" y="27"/>
                  <a:pt x="1165" y="371"/>
                </a:cubicBezTo>
                <a:cubicBezTo>
                  <a:pt x="611" y="1526"/>
                  <a:pt x="215" y="4121"/>
                  <a:pt x="63" y="7565"/>
                </a:cubicBezTo>
                <a:cubicBezTo>
                  <a:pt x="9" y="8777"/>
                  <a:pt x="0" y="9784"/>
                  <a:pt x="0" y="15272"/>
                </a:cubicBezTo>
                <a:lnTo>
                  <a:pt x="0" y="21600"/>
                </a:lnTo>
                <a:lnTo>
                  <a:pt x="10240" y="21547"/>
                </a:lnTo>
                <a:lnTo>
                  <a:pt x="20483" y="21476"/>
                </a:lnTo>
                <a:lnTo>
                  <a:pt x="20709" y="20716"/>
                </a:lnTo>
                <a:cubicBezTo>
                  <a:pt x="21095" y="19429"/>
                  <a:pt x="21407" y="16696"/>
                  <a:pt x="21545" y="13398"/>
                </a:cubicBezTo>
                <a:cubicBezTo>
                  <a:pt x="21587" y="12376"/>
                  <a:pt x="21600" y="10922"/>
                  <a:pt x="21600" y="6063"/>
                </a:cubicBezTo>
                <a:lnTo>
                  <a:pt x="21600" y="0"/>
                </a:lnTo>
                <a:lnTo>
                  <a:pt x="1147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pasted-image.jpg"/>
          <p:cNvPicPr>
            <a:picLocks noChangeAspect="1"/>
          </p:cNvPicPr>
          <p:nvPr/>
        </p:nvPicPr>
        <p:blipFill>
          <a:blip r:embed="rId15">
            <a:extLst/>
          </a:blip>
          <a:srcRect l="5535" t="23938" r="7326" b="18741"/>
          <a:stretch>
            <a:fillRect/>
          </a:stretch>
        </p:blipFill>
        <p:spPr>
          <a:xfrm>
            <a:off x="726305" y="5932170"/>
            <a:ext cx="3415111" cy="557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82" extrusionOk="0">
                <a:moveTo>
                  <a:pt x="16740" y="0"/>
                </a:moveTo>
                <a:lnTo>
                  <a:pt x="16712" y="1459"/>
                </a:lnTo>
                <a:cubicBezTo>
                  <a:pt x="16670" y="3636"/>
                  <a:pt x="16521" y="6125"/>
                  <a:pt x="16346" y="7604"/>
                </a:cubicBezTo>
                <a:cubicBezTo>
                  <a:pt x="16156" y="9198"/>
                  <a:pt x="16078" y="8986"/>
                  <a:pt x="16180" y="7158"/>
                </a:cubicBezTo>
                <a:cubicBezTo>
                  <a:pt x="16219" y="6461"/>
                  <a:pt x="16242" y="5758"/>
                  <a:pt x="16233" y="5591"/>
                </a:cubicBezTo>
                <a:cubicBezTo>
                  <a:pt x="16214" y="5245"/>
                  <a:pt x="15902" y="4526"/>
                  <a:pt x="15866" y="4746"/>
                </a:cubicBezTo>
                <a:cubicBezTo>
                  <a:pt x="15853" y="4826"/>
                  <a:pt x="15844" y="5113"/>
                  <a:pt x="15844" y="5376"/>
                </a:cubicBezTo>
                <a:cubicBezTo>
                  <a:pt x="15844" y="5640"/>
                  <a:pt x="15822" y="6186"/>
                  <a:pt x="15796" y="6605"/>
                </a:cubicBezTo>
                <a:lnTo>
                  <a:pt x="15748" y="7373"/>
                </a:lnTo>
                <a:lnTo>
                  <a:pt x="15600" y="6313"/>
                </a:lnTo>
                <a:lnTo>
                  <a:pt x="15455" y="5238"/>
                </a:lnTo>
                <a:lnTo>
                  <a:pt x="15289" y="6129"/>
                </a:lnTo>
                <a:cubicBezTo>
                  <a:pt x="15087" y="7216"/>
                  <a:pt x="15038" y="6980"/>
                  <a:pt x="15056" y="5038"/>
                </a:cubicBezTo>
                <a:lnTo>
                  <a:pt x="15068" y="3579"/>
                </a:lnTo>
                <a:lnTo>
                  <a:pt x="15766" y="3502"/>
                </a:lnTo>
                <a:lnTo>
                  <a:pt x="16464" y="3441"/>
                </a:lnTo>
                <a:lnTo>
                  <a:pt x="16464" y="2227"/>
                </a:lnTo>
                <a:lnTo>
                  <a:pt x="16464" y="1014"/>
                </a:lnTo>
                <a:lnTo>
                  <a:pt x="15585" y="1014"/>
                </a:lnTo>
                <a:lnTo>
                  <a:pt x="14707" y="1014"/>
                </a:lnTo>
                <a:lnTo>
                  <a:pt x="14679" y="5929"/>
                </a:lnTo>
                <a:cubicBezTo>
                  <a:pt x="14663" y="8635"/>
                  <a:pt x="14649" y="12784"/>
                  <a:pt x="14649" y="15146"/>
                </a:cubicBezTo>
                <a:lnTo>
                  <a:pt x="14649" y="19431"/>
                </a:lnTo>
                <a:lnTo>
                  <a:pt x="15329" y="19262"/>
                </a:lnTo>
                <a:cubicBezTo>
                  <a:pt x="15797" y="19139"/>
                  <a:pt x="16017" y="19168"/>
                  <a:pt x="16037" y="19370"/>
                </a:cubicBezTo>
                <a:cubicBezTo>
                  <a:pt x="16053" y="19531"/>
                  <a:pt x="16044" y="19745"/>
                  <a:pt x="16017" y="19846"/>
                </a:cubicBezTo>
                <a:cubicBezTo>
                  <a:pt x="15987" y="19960"/>
                  <a:pt x="16026" y="20320"/>
                  <a:pt x="16117" y="20798"/>
                </a:cubicBezTo>
                <a:cubicBezTo>
                  <a:pt x="16198" y="21223"/>
                  <a:pt x="16285" y="21576"/>
                  <a:pt x="16310" y="21582"/>
                </a:cubicBezTo>
                <a:cubicBezTo>
                  <a:pt x="16386" y="21600"/>
                  <a:pt x="16754" y="19132"/>
                  <a:pt x="16910" y="17557"/>
                </a:cubicBezTo>
                <a:cubicBezTo>
                  <a:pt x="17038" y="16268"/>
                  <a:pt x="17062" y="16146"/>
                  <a:pt x="17104" y="16574"/>
                </a:cubicBezTo>
                <a:cubicBezTo>
                  <a:pt x="17243" y="18028"/>
                  <a:pt x="17529" y="20192"/>
                  <a:pt x="17666" y="20829"/>
                </a:cubicBezTo>
                <a:lnTo>
                  <a:pt x="17821" y="21567"/>
                </a:lnTo>
                <a:lnTo>
                  <a:pt x="17959" y="20368"/>
                </a:lnTo>
                <a:lnTo>
                  <a:pt x="18097" y="19170"/>
                </a:lnTo>
                <a:lnTo>
                  <a:pt x="17974" y="18771"/>
                </a:lnTo>
                <a:cubicBezTo>
                  <a:pt x="17813" y="18260"/>
                  <a:pt x="17554" y="16486"/>
                  <a:pt x="17440" y="15115"/>
                </a:cubicBezTo>
                <a:cubicBezTo>
                  <a:pt x="17316" y="13630"/>
                  <a:pt x="17216" y="11180"/>
                  <a:pt x="17216" y="9616"/>
                </a:cubicBezTo>
                <a:lnTo>
                  <a:pt x="17216" y="8326"/>
                </a:lnTo>
                <a:lnTo>
                  <a:pt x="17038" y="8326"/>
                </a:lnTo>
                <a:cubicBezTo>
                  <a:pt x="16839" y="8326"/>
                  <a:pt x="16781" y="7891"/>
                  <a:pt x="16860" y="6989"/>
                </a:cubicBezTo>
                <a:cubicBezTo>
                  <a:pt x="16902" y="6508"/>
                  <a:pt x="16951" y="6421"/>
                  <a:pt x="17196" y="6421"/>
                </a:cubicBezTo>
                <a:cubicBezTo>
                  <a:pt x="17525" y="6421"/>
                  <a:pt x="17550" y="6586"/>
                  <a:pt x="17488" y="8279"/>
                </a:cubicBezTo>
                <a:lnTo>
                  <a:pt x="17447" y="9401"/>
                </a:lnTo>
                <a:lnTo>
                  <a:pt x="17656" y="9401"/>
                </a:lnTo>
                <a:lnTo>
                  <a:pt x="17867" y="9401"/>
                </a:lnTo>
                <a:lnTo>
                  <a:pt x="17922" y="7450"/>
                </a:lnTo>
                <a:cubicBezTo>
                  <a:pt x="17952" y="6370"/>
                  <a:pt x="17987" y="5205"/>
                  <a:pt x="18000" y="4869"/>
                </a:cubicBezTo>
                <a:cubicBezTo>
                  <a:pt x="18022" y="4267"/>
                  <a:pt x="18017" y="4255"/>
                  <a:pt x="17555" y="4255"/>
                </a:cubicBezTo>
                <a:cubicBezTo>
                  <a:pt x="17299" y="4255"/>
                  <a:pt x="17077" y="4155"/>
                  <a:pt x="17063" y="4025"/>
                </a:cubicBezTo>
                <a:cubicBezTo>
                  <a:pt x="17050" y="3894"/>
                  <a:pt x="17071" y="3147"/>
                  <a:pt x="17109" y="2366"/>
                </a:cubicBezTo>
                <a:cubicBezTo>
                  <a:pt x="17146" y="1584"/>
                  <a:pt x="17161" y="847"/>
                  <a:pt x="17141" y="737"/>
                </a:cubicBezTo>
                <a:cubicBezTo>
                  <a:pt x="17121" y="627"/>
                  <a:pt x="17023" y="426"/>
                  <a:pt x="16923" y="276"/>
                </a:cubicBezTo>
                <a:lnTo>
                  <a:pt x="16740" y="0"/>
                </a:lnTo>
                <a:close/>
                <a:moveTo>
                  <a:pt x="19874" y="461"/>
                </a:moveTo>
                <a:lnTo>
                  <a:pt x="19862" y="3241"/>
                </a:lnTo>
                <a:lnTo>
                  <a:pt x="19849" y="6021"/>
                </a:lnTo>
                <a:lnTo>
                  <a:pt x="19679" y="6114"/>
                </a:lnTo>
                <a:cubicBezTo>
                  <a:pt x="19398" y="6255"/>
                  <a:pt x="19350" y="5994"/>
                  <a:pt x="19488" y="5115"/>
                </a:cubicBezTo>
                <a:lnTo>
                  <a:pt x="19603" y="4378"/>
                </a:lnTo>
                <a:lnTo>
                  <a:pt x="19327" y="2703"/>
                </a:lnTo>
                <a:lnTo>
                  <a:pt x="19054" y="1045"/>
                </a:lnTo>
                <a:lnTo>
                  <a:pt x="18903" y="1828"/>
                </a:lnTo>
                <a:lnTo>
                  <a:pt x="18752" y="2611"/>
                </a:lnTo>
                <a:lnTo>
                  <a:pt x="18981" y="4132"/>
                </a:lnTo>
                <a:cubicBezTo>
                  <a:pt x="19106" y="4972"/>
                  <a:pt x="19195" y="5778"/>
                  <a:pt x="19182" y="5914"/>
                </a:cubicBezTo>
                <a:cubicBezTo>
                  <a:pt x="19168" y="6050"/>
                  <a:pt x="19034" y="6160"/>
                  <a:pt x="18883" y="6160"/>
                </a:cubicBezTo>
                <a:lnTo>
                  <a:pt x="18609" y="6160"/>
                </a:lnTo>
                <a:lnTo>
                  <a:pt x="18604" y="13748"/>
                </a:lnTo>
                <a:lnTo>
                  <a:pt x="18602" y="21321"/>
                </a:lnTo>
                <a:lnTo>
                  <a:pt x="18815" y="21321"/>
                </a:lnTo>
                <a:lnTo>
                  <a:pt x="19029" y="21321"/>
                </a:lnTo>
                <a:lnTo>
                  <a:pt x="19041" y="15023"/>
                </a:lnTo>
                <a:lnTo>
                  <a:pt x="19054" y="8725"/>
                </a:lnTo>
                <a:lnTo>
                  <a:pt x="20115" y="8725"/>
                </a:lnTo>
                <a:lnTo>
                  <a:pt x="21177" y="8725"/>
                </a:lnTo>
                <a:lnTo>
                  <a:pt x="21189" y="13441"/>
                </a:lnTo>
                <a:cubicBezTo>
                  <a:pt x="21198" y="16681"/>
                  <a:pt x="21184" y="18252"/>
                  <a:pt x="21149" y="18510"/>
                </a:cubicBezTo>
                <a:cubicBezTo>
                  <a:pt x="21120" y="18723"/>
                  <a:pt x="21017" y="18894"/>
                  <a:pt x="20908" y="18894"/>
                </a:cubicBezTo>
                <a:lnTo>
                  <a:pt x="20718" y="18894"/>
                </a:lnTo>
                <a:lnTo>
                  <a:pt x="20775" y="19769"/>
                </a:lnTo>
                <a:cubicBezTo>
                  <a:pt x="20807" y="20254"/>
                  <a:pt x="20845" y="20870"/>
                  <a:pt x="20861" y="21136"/>
                </a:cubicBezTo>
                <a:cubicBezTo>
                  <a:pt x="20885" y="21552"/>
                  <a:pt x="20922" y="21585"/>
                  <a:pt x="21122" y="21428"/>
                </a:cubicBezTo>
                <a:cubicBezTo>
                  <a:pt x="21250" y="21328"/>
                  <a:pt x="21409" y="21082"/>
                  <a:pt x="21476" y="20875"/>
                </a:cubicBezTo>
                <a:lnTo>
                  <a:pt x="21596" y="20491"/>
                </a:lnTo>
                <a:lnTo>
                  <a:pt x="21596" y="13333"/>
                </a:lnTo>
                <a:lnTo>
                  <a:pt x="21596" y="6160"/>
                </a:lnTo>
                <a:lnTo>
                  <a:pt x="21400" y="6160"/>
                </a:lnTo>
                <a:cubicBezTo>
                  <a:pt x="21179" y="6160"/>
                  <a:pt x="21115" y="5808"/>
                  <a:pt x="21212" y="5131"/>
                </a:cubicBezTo>
                <a:cubicBezTo>
                  <a:pt x="21248" y="4879"/>
                  <a:pt x="21329" y="4148"/>
                  <a:pt x="21393" y="3518"/>
                </a:cubicBezTo>
                <a:lnTo>
                  <a:pt x="21508" y="2366"/>
                </a:lnTo>
                <a:lnTo>
                  <a:pt x="21295" y="1705"/>
                </a:lnTo>
                <a:lnTo>
                  <a:pt x="21079" y="1045"/>
                </a:lnTo>
                <a:lnTo>
                  <a:pt x="21014" y="1905"/>
                </a:lnTo>
                <a:cubicBezTo>
                  <a:pt x="20977" y="2380"/>
                  <a:pt x="20874" y="3333"/>
                  <a:pt x="20788" y="4025"/>
                </a:cubicBezTo>
                <a:cubicBezTo>
                  <a:pt x="20676" y="4922"/>
                  <a:pt x="20646" y="5368"/>
                  <a:pt x="20680" y="5576"/>
                </a:cubicBezTo>
                <a:cubicBezTo>
                  <a:pt x="20742" y="5958"/>
                  <a:pt x="20632" y="6233"/>
                  <a:pt x="20462" y="6114"/>
                </a:cubicBezTo>
                <a:lnTo>
                  <a:pt x="20336" y="6021"/>
                </a:lnTo>
                <a:lnTo>
                  <a:pt x="20339" y="3241"/>
                </a:lnTo>
                <a:lnTo>
                  <a:pt x="20341" y="461"/>
                </a:lnTo>
                <a:lnTo>
                  <a:pt x="20108" y="461"/>
                </a:lnTo>
                <a:lnTo>
                  <a:pt x="19874" y="461"/>
                </a:lnTo>
                <a:close/>
                <a:moveTo>
                  <a:pt x="996" y="1275"/>
                </a:moveTo>
                <a:lnTo>
                  <a:pt x="773" y="5330"/>
                </a:lnTo>
                <a:lnTo>
                  <a:pt x="549" y="9385"/>
                </a:lnTo>
                <a:lnTo>
                  <a:pt x="928" y="9462"/>
                </a:lnTo>
                <a:cubicBezTo>
                  <a:pt x="1551" y="9590"/>
                  <a:pt x="1375" y="10070"/>
                  <a:pt x="675" y="10153"/>
                </a:cubicBezTo>
                <a:cubicBezTo>
                  <a:pt x="328" y="10195"/>
                  <a:pt x="45" y="10330"/>
                  <a:pt x="45" y="10445"/>
                </a:cubicBezTo>
                <a:cubicBezTo>
                  <a:pt x="45" y="10560"/>
                  <a:pt x="68" y="10804"/>
                  <a:pt x="97" y="10983"/>
                </a:cubicBezTo>
                <a:cubicBezTo>
                  <a:pt x="139" y="11236"/>
                  <a:pt x="139" y="11375"/>
                  <a:pt x="97" y="11628"/>
                </a:cubicBezTo>
                <a:cubicBezTo>
                  <a:pt x="-4" y="12249"/>
                  <a:pt x="46" y="12381"/>
                  <a:pt x="374" y="12381"/>
                </a:cubicBezTo>
                <a:cubicBezTo>
                  <a:pt x="690" y="12381"/>
                  <a:pt x="816" y="12664"/>
                  <a:pt x="700" y="13103"/>
                </a:cubicBezTo>
                <a:cubicBezTo>
                  <a:pt x="670" y="13217"/>
                  <a:pt x="572" y="13277"/>
                  <a:pt x="486" y="13241"/>
                </a:cubicBezTo>
                <a:lnTo>
                  <a:pt x="331" y="13180"/>
                </a:lnTo>
                <a:lnTo>
                  <a:pt x="165" y="16129"/>
                </a:lnTo>
                <a:cubicBezTo>
                  <a:pt x="74" y="17755"/>
                  <a:pt x="0" y="19168"/>
                  <a:pt x="0" y="19262"/>
                </a:cubicBezTo>
                <a:cubicBezTo>
                  <a:pt x="0" y="19357"/>
                  <a:pt x="186" y="19431"/>
                  <a:pt x="414" y="19431"/>
                </a:cubicBezTo>
                <a:lnTo>
                  <a:pt x="825" y="19431"/>
                </a:lnTo>
                <a:lnTo>
                  <a:pt x="956" y="16789"/>
                </a:lnTo>
                <a:lnTo>
                  <a:pt x="1086" y="14147"/>
                </a:lnTo>
                <a:lnTo>
                  <a:pt x="1400" y="14070"/>
                </a:lnTo>
                <a:cubicBezTo>
                  <a:pt x="1615" y="14016"/>
                  <a:pt x="1725" y="14091"/>
                  <a:pt x="1756" y="14332"/>
                </a:cubicBezTo>
                <a:cubicBezTo>
                  <a:pt x="1782" y="14524"/>
                  <a:pt x="1852" y="15723"/>
                  <a:pt x="1912" y="16989"/>
                </a:cubicBezTo>
                <a:cubicBezTo>
                  <a:pt x="2002" y="18879"/>
                  <a:pt x="2040" y="19314"/>
                  <a:pt x="2118" y="19385"/>
                </a:cubicBezTo>
                <a:cubicBezTo>
                  <a:pt x="2234" y="19491"/>
                  <a:pt x="2233" y="19452"/>
                  <a:pt x="2123" y="17296"/>
                </a:cubicBezTo>
                <a:cubicBezTo>
                  <a:pt x="2054" y="15957"/>
                  <a:pt x="2045" y="15473"/>
                  <a:pt x="2085" y="15176"/>
                </a:cubicBezTo>
                <a:cubicBezTo>
                  <a:pt x="2161" y="14621"/>
                  <a:pt x="2206" y="15032"/>
                  <a:pt x="2319" y="17296"/>
                </a:cubicBezTo>
                <a:lnTo>
                  <a:pt x="2419" y="19293"/>
                </a:lnTo>
                <a:lnTo>
                  <a:pt x="2933" y="19370"/>
                </a:lnTo>
                <a:lnTo>
                  <a:pt x="3448" y="19447"/>
                </a:lnTo>
                <a:lnTo>
                  <a:pt x="3250" y="15883"/>
                </a:lnTo>
                <a:cubicBezTo>
                  <a:pt x="3140" y="13917"/>
                  <a:pt x="3030" y="12105"/>
                  <a:pt x="3009" y="11859"/>
                </a:cubicBezTo>
                <a:cubicBezTo>
                  <a:pt x="2954" y="11234"/>
                  <a:pt x="3087" y="8075"/>
                  <a:pt x="3199" y="7312"/>
                </a:cubicBezTo>
                <a:cubicBezTo>
                  <a:pt x="3253" y="6948"/>
                  <a:pt x="3342" y="6697"/>
                  <a:pt x="3418" y="6697"/>
                </a:cubicBezTo>
                <a:cubicBezTo>
                  <a:pt x="3492" y="6697"/>
                  <a:pt x="3534" y="6577"/>
                  <a:pt x="3518" y="6421"/>
                </a:cubicBezTo>
                <a:cubicBezTo>
                  <a:pt x="3503" y="6272"/>
                  <a:pt x="3433" y="6160"/>
                  <a:pt x="3363" y="6160"/>
                </a:cubicBezTo>
                <a:cubicBezTo>
                  <a:pt x="3282" y="6160"/>
                  <a:pt x="3175" y="5843"/>
                  <a:pt x="3079" y="5330"/>
                </a:cubicBezTo>
                <a:cubicBezTo>
                  <a:pt x="2988" y="4839"/>
                  <a:pt x="2852" y="4433"/>
                  <a:pt x="2740" y="4316"/>
                </a:cubicBezTo>
                <a:cubicBezTo>
                  <a:pt x="2615" y="4185"/>
                  <a:pt x="2549" y="3961"/>
                  <a:pt x="2542" y="3656"/>
                </a:cubicBezTo>
                <a:cubicBezTo>
                  <a:pt x="2536" y="3406"/>
                  <a:pt x="2508" y="2773"/>
                  <a:pt x="2479" y="2243"/>
                </a:cubicBezTo>
                <a:lnTo>
                  <a:pt x="2426" y="1275"/>
                </a:lnTo>
                <a:lnTo>
                  <a:pt x="1711" y="1275"/>
                </a:lnTo>
                <a:lnTo>
                  <a:pt x="996" y="1275"/>
                </a:lnTo>
                <a:close/>
                <a:moveTo>
                  <a:pt x="7436" y="4531"/>
                </a:moveTo>
                <a:lnTo>
                  <a:pt x="7436" y="11981"/>
                </a:lnTo>
                <a:lnTo>
                  <a:pt x="7436" y="19431"/>
                </a:lnTo>
                <a:lnTo>
                  <a:pt x="7767" y="19431"/>
                </a:lnTo>
                <a:lnTo>
                  <a:pt x="8099" y="19431"/>
                </a:lnTo>
                <a:lnTo>
                  <a:pt x="8099" y="16160"/>
                </a:lnTo>
                <a:cubicBezTo>
                  <a:pt x="8099" y="13825"/>
                  <a:pt x="8117" y="12683"/>
                  <a:pt x="8164" y="12135"/>
                </a:cubicBezTo>
                <a:cubicBezTo>
                  <a:pt x="8267" y="10908"/>
                  <a:pt x="8480" y="10646"/>
                  <a:pt x="8631" y="11567"/>
                </a:cubicBezTo>
                <a:cubicBezTo>
                  <a:pt x="8710" y="12055"/>
                  <a:pt x="8718" y="12480"/>
                  <a:pt x="8718" y="15776"/>
                </a:cubicBezTo>
                <a:lnTo>
                  <a:pt x="8718" y="19431"/>
                </a:lnTo>
                <a:lnTo>
                  <a:pt x="9077" y="19431"/>
                </a:lnTo>
                <a:lnTo>
                  <a:pt x="9434" y="19431"/>
                </a:lnTo>
                <a:lnTo>
                  <a:pt x="9419" y="15161"/>
                </a:lnTo>
                <a:cubicBezTo>
                  <a:pt x="9402" y="10304"/>
                  <a:pt x="9344" y="9180"/>
                  <a:pt x="9070" y="8279"/>
                </a:cubicBezTo>
                <a:cubicBezTo>
                  <a:pt x="8871" y="7626"/>
                  <a:pt x="8520" y="7637"/>
                  <a:pt x="8309" y="8295"/>
                </a:cubicBezTo>
                <a:cubicBezTo>
                  <a:pt x="8220" y="8574"/>
                  <a:pt x="8137" y="8728"/>
                  <a:pt x="8124" y="8648"/>
                </a:cubicBezTo>
                <a:cubicBezTo>
                  <a:pt x="8111" y="8568"/>
                  <a:pt x="8099" y="7605"/>
                  <a:pt x="8099" y="6513"/>
                </a:cubicBezTo>
                <a:lnTo>
                  <a:pt x="8099" y="4531"/>
                </a:lnTo>
                <a:lnTo>
                  <a:pt x="7767" y="4531"/>
                </a:lnTo>
                <a:lnTo>
                  <a:pt x="7436" y="4531"/>
                </a:lnTo>
                <a:close/>
                <a:moveTo>
                  <a:pt x="10591" y="7665"/>
                </a:moveTo>
                <a:cubicBezTo>
                  <a:pt x="10403" y="7605"/>
                  <a:pt x="10204" y="7721"/>
                  <a:pt x="10036" y="8018"/>
                </a:cubicBezTo>
                <a:lnTo>
                  <a:pt x="9825" y="8387"/>
                </a:lnTo>
                <a:lnTo>
                  <a:pt x="9825" y="9708"/>
                </a:lnTo>
                <a:cubicBezTo>
                  <a:pt x="9825" y="10434"/>
                  <a:pt x="9831" y="11029"/>
                  <a:pt x="9840" y="11029"/>
                </a:cubicBezTo>
                <a:cubicBezTo>
                  <a:pt x="9849" y="11029"/>
                  <a:pt x="9943" y="10853"/>
                  <a:pt x="10046" y="10630"/>
                </a:cubicBezTo>
                <a:cubicBezTo>
                  <a:pt x="10342" y="9991"/>
                  <a:pt x="10604" y="10082"/>
                  <a:pt x="10736" y="10891"/>
                </a:cubicBezTo>
                <a:cubicBezTo>
                  <a:pt x="10797" y="11264"/>
                  <a:pt x="10837" y="11686"/>
                  <a:pt x="10824" y="11812"/>
                </a:cubicBezTo>
                <a:cubicBezTo>
                  <a:pt x="10811" y="11939"/>
                  <a:pt x="10635" y="12104"/>
                  <a:pt x="10433" y="12181"/>
                </a:cubicBezTo>
                <a:cubicBezTo>
                  <a:pt x="9835" y="12409"/>
                  <a:pt x="9604" y="13453"/>
                  <a:pt x="9604" y="15914"/>
                </a:cubicBezTo>
                <a:cubicBezTo>
                  <a:pt x="9604" y="17380"/>
                  <a:pt x="9674" y="18174"/>
                  <a:pt x="9863" y="18863"/>
                </a:cubicBezTo>
                <a:cubicBezTo>
                  <a:pt x="10079" y="19649"/>
                  <a:pt x="10512" y="19548"/>
                  <a:pt x="10704" y="18679"/>
                </a:cubicBezTo>
                <a:cubicBezTo>
                  <a:pt x="10840" y="18060"/>
                  <a:pt x="10887" y="18121"/>
                  <a:pt x="10887" y="18924"/>
                </a:cubicBezTo>
                <a:cubicBezTo>
                  <a:pt x="10887" y="19356"/>
                  <a:pt x="10924" y="19431"/>
                  <a:pt x="11178" y="19431"/>
                </a:cubicBezTo>
                <a:lnTo>
                  <a:pt x="11472" y="19431"/>
                </a:lnTo>
                <a:lnTo>
                  <a:pt x="11457" y="15161"/>
                </a:lnTo>
                <a:cubicBezTo>
                  <a:pt x="11438" y="10228"/>
                  <a:pt x="11394" y="9464"/>
                  <a:pt x="11068" y="8356"/>
                </a:cubicBezTo>
                <a:cubicBezTo>
                  <a:pt x="10953" y="7969"/>
                  <a:pt x="10778" y="7725"/>
                  <a:pt x="10591" y="7665"/>
                </a:cubicBezTo>
                <a:close/>
                <a:moveTo>
                  <a:pt x="11728" y="7711"/>
                </a:moveTo>
                <a:lnTo>
                  <a:pt x="11728" y="13579"/>
                </a:lnTo>
                <a:lnTo>
                  <a:pt x="11728" y="19431"/>
                </a:lnTo>
                <a:lnTo>
                  <a:pt x="12059" y="19431"/>
                </a:lnTo>
                <a:lnTo>
                  <a:pt x="12393" y="19431"/>
                </a:lnTo>
                <a:lnTo>
                  <a:pt x="12395" y="17742"/>
                </a:lnTo>
                <a:cubicBezTo>
                  <a:pt x="12397" y="16811"/>
                  <a:pt x="12412" y="15139"/>
                  <a:pt x="12430" y="14040"/>
                </a:cubicBezTo>
                <a:cubicBezTo>
                  <a:pt x="12457" y="12421"/>
                  <a:pt x="12483" y="11946"/>
                  <a:pt x="12566" y="11536"/>
                </a:cubicBezTo>
                <a:cubicBezTo>
                  <a:pt x="12699" y="10878"/>
                  <a:pt x="12856" y="10887"/>
                  <a:pt x="12967" y="11567"/>
                </a:cubicBezTo>
                <a:cubicBezTo>
                  <a:pt x="13047" y="12055"/>
                  <a:pt x="13055" y="12480"/>
                  <a:pt x="13055" y="15776"/>
                </a:cubicBezTo>
                <a:lnTo>
                  <a:pt x="13055" y="19431"/>
                </a:lnTo>
                <a:lnTo>
                  <a:pt x="13414" y="19431"/>
                </a:lnTo>
                <a:lnTo>
                  <a:pt x="13773" y="19431"/>
                </a:lnTo>
                <a:lnTo>
                  <a:pt x="13756" y="15161"/>
                </a:lnTo>
                <a:cubicBezTo>
                  <a:pt x="13740" y="11749"/>
                  <a:pt x="13720" y="10685"/>
                  <a:pt x="13655" y="9862"/>
                </a:cubicBezTo>
                <a:cubicBezTo>
                  <a:pt x="13492" y="7793"/>
                  <a:pt x="12963" y="7111"/>
                  <a:pt x="12576" y="8464"/>
                </a:cubicBezTo>
                <a:cubicBezTo>
                  <a:pt x="12388" y="9120"/>
                  <a:pt x="12383" y="9114"/>
                  <a:pt x="12360" y="8587"/>
                </a:cubicBezTo>
                <a:cubicBezTo>
                  <a:pt x="12341" y="8145"/>
                  <a:pt x="12299" y="8052"/>
                  <a:pt x="12132" y="8049"/>
                </a:cubicBezTo>
                <a:cubicBezTo>
                  <a:pt x="12019" y="8047"/>
                  <a:pt x="11883" y="7970"/>
                  <a:pt x="11828" y="7880"/>
                </a:cubicBezTo>
                <a:lnTo>
                  <a:pt x="11728" y="7711"/>
                </a:lnTo>
                <a:close/>
                <a:moveTo>
                  <a:pt x="6713" y="7834"/>
                </a:moveTo>
                <a:cubicBezTo>
                  <a:pt x="6337" y="7751"/>
                  <a:pt x="6288" y="7797"/>
                  <a:pt x="6066" y="8510"/>
                </a:cubicBezTo>
                <a:cubicBezTo>
                  <a:pt x="5748" y="9529"/>
                  <a:pt x="5621" y="10937"/>
                  <a:pt x="5621" y="13395"/>
                </a:cubicBezTo>
                <a:cubicBezTo>
                  <a:pt x="5621" y="16353"/>
                  <a:pt x="5834" y="17972"/>
                  <a:pt x="6327" y="18786"/>
                </a:cubicBezTo>
                <a:cubicBezTo>
                  <a:pt x="6542" y="19141"/>
                  <a:pt x="7026" y="19258"/>
                  <a:pt x="7142" y="18986"/>
                </a:cubicBezTo>
                <a:cubicBezTo>
                  <a:pt x="7194" y="18864"/>
                  <a:pt x="7213" y="18451"/>
                  <a:pt x="7213" y="17342"/>
                </a:cubicBezTo>
                <a:cubicBezTo>
                  <a:pt x="7213" y="16023"/>
                  <a:pt x="7206" y="15879"/>
                  <a:pt x="7137" y="16067"/>
                </a:cubicBezTo>
                <a:cubicBezTo>
                  <a:pt x="7095" y="16184"/>
                  <a:pt x="6968" y="16320"/>
                  <a:pt x="6859" y="16375"/>
                </a:cubicBezTo>
                <a:cubicBezTo>
                  <a:pt x="6365" y="16619"/>
                  <a:pt x="6106" y="13699"/>
                  <a:pt x="6440" y="11659"/>
                </a:cubicBezTo>
                <a:cubicBezTo>
                  <a:pt x="6581" y="10791"/>
                  <a:pt x="6611" y="10725"/>
                  <a:pt x="6804" y="10829"/>
                </a:cubicBezTo>
                <a:cubicBezTo>
                  <a:pt x="6919" y="10892"/>
                  <a:pt x="7045" y="11027"/>
                  <a:pt x="7085" y="11137"/>
                </a:cubicBezTo>
                <a:cubicBezTo>
                  <a:pt x="7144" y="11300"/>
                  <a:pt x="7162" y="11087"/>
                  <a:pt x="7187" y="9923"/>
                </a:cubicBezTo>
                <a:cubicBezTo>
                  <a:pt x="7207" y="9016"/>
                  <a:pt x="7201" y="8411"/>
                  <a:pt x="7170" y="8218"/>
                </a:cubicBezTo>
                <a:cubicBezTo>
                  <a:pt x="7143" y="8054"/>
                  <a:pt x="6937" y="7883"/>
                  <a:pt x="6713" y="7834"/>
                </a:cubicBezTo>
                <a:close/>
                <a:moveTo>
                  <a:pt x="4116" y="7911"/>
                </a:moveTo>
                <a:lnTo>
                  <a:pt x="3784" y="8003"/>
                </a:lnTo>
                <a:lnTo>
                  <a:pt x="3450" y="8095"/>
                </a:lnTo>
                <a:lnTo>
                  <a:pt x="3450" y="12273"/>
                </a:lnTo>
                <a:cubicBezTo>
                  <a:pt x="3450" y="17833"/>
                  <a:pt x="3505" y="18641"/>
                  <a:pt x="3925" y="19293"/>
                </a:cubicBezTo>
                <a:cubicBezTo>
                  <a:pt x="4165" y="19666"/>
                  <a:pt x="4402" y="19457"/>
                  <a:pt x="4618" y="18679"/>
                </a:cubicBezTo>
                <a:cubicBezTo>
                  <a:pt x="4782" y="18083"/>
                  <a:pt x="4823" y="18127"/>
                  <a:pt x="4823" y="18924"/>
                </a:cubicBezTo>
                <a:cubicBezTo>
                  <a:pt x="4823" y="19358"/>
                  <a:pt x="4862" y="19431"/>
                  <a:pt x="5129" y="19431"/>
                </a:cubicBezTo>
                <a:lnTo>
                  <a:pt x="5436" y="19431"/>
                </a:lnTo>
                <a:lnTo>
                  <a:pt x="5428" y="13671"/>
                </a:lnTo>
                <a:lnTo>
                  <a:pt x="5421" y="7911"/>
                </a:lnTo>
                <a:lnTo>
                  <a:pt x="5155" y="7972"/>
                </a:lnTo>
                <a:cubicBezTo>
                  <a:pt x="5009" y="8001"/>
                  <a:pt x="4856" y="8026"/>
                  <a:pt x="4816" y="8034"/>
                </a:cubicBezTo>
                <a:cubicBezTo>
                  <a:pt x="4751" y="8046"/>
                  <a:pt x="4741" y="8511"/>
                  <a:pt x="4728" y="11551"/>
                </a:cubicBezTo>
                <a:cubicBezTo>
                  <a:pt x="4711" y="15533"/>
                  <a:pt x="4665" y="16175"/>
                  <a:pt x="4399" y="16175"/>
                </a:cubicBezTo>
                <a:cubicBezTo>
                  <a:pt x="4155" y="16175"/>
                  <a:pt x="4115" y="15521"/>
                  <a:pt x="4116" y="11444"/>
                </a:cubicBezTo>
                <a:lnTo>
                  <a:pt x="4116" y="7911"/>
                </a:lnTo>
                <a:close/>
                <a:moveTo>
                  <a:pt x="19340" y="10491"/>
                </a:moveTo>
                <a:lnTo>
                  <a:pt x="19340" y="14009"/>
                </a:lnTo>
                <a:lnTo>
                  <a:pt x="19340" y="17527"/>
                </a:lnTo>
                <a:lnTo>
                  <a:pt x="20093" y="17527"/>
                </a:lnTo>
                <a:lnTo>
                  <a:pt x="20846" y="17527"/>
                </a:lnTo>
                <a:lnTo>
                  <a:pt x="20846" y="14009"/>
                </a:lnTo>
                <a:lnTo>
                  <a:pt x="20846" y="10491"/>
                </a:lnTo>
                <a:lnTo>
                  <a:pt x="20093" y="10491"/>
                </a:lnTo>
                <a:lnTo>
                  <a:pt x="19340" y="1049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pasted-image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09759" y="3126688"/>
            <a:ext cx="1661533" cy="1606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jpg"/>
          <p:cNvPicPr>
            <a:picLocks noChangeAspect="1"/>
          </p:cNvPicPr>
          <p:nvPr/>
        </p:nvPicPr>
        <p:blipFill>
          <a:blip r:embed="rId17">
            <a:extLst/>
          </a:blip>
          <a:srcRect l="12863" t="3355" r="14467" b="2727"/>
          <a:stretch>
            <a:fillRect/>
          </a:stretch>
        </p:blipFill>
        <p:spPr>
          <a:xfrm>
            <a:off x="2611470" y="3192302"/>
            <a:ext cx="1439512" cy="1488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255" extrusionOk="0">
                <a:moveTo>
                  <a:pt x="9384" y="4"/>
                </a:moveTo>
                <a:cubicBezTo>
                  <a:pt x="8735" y="23"/>
                  <a:pt x="8235" y="108"/>
                  <a:pt x="7539" y="270"/>
                </a:cubicBezTo>
                <a:cubicBezTo>
                  <a:pt x="6577" y="495"/>
                  <a:pt x="5921" y="764"/>
                  <a:pt x="5921" y="939"/>
                </a:cubicBezTo>
                <a:cubicBezTo>
                  <a:pt x="5921" y="1101"/>
                  <a:pt x="5460" y="1492"/>
                  <a:pt x="4897" y="1806"/>
                </a:cubicBezTo>
                <a:cubicBezTo>
                  <a:pt x="4334" y="2121"/>
                  <a:pt x="3439" y="2829"/>
                  <a:pt x="2904" y="3382"/>
                </a:cubicBezTo>
                <a:cubicBezTo>
                  <a:pt x="557" y="5807"/>
                  <a:pt x="1199" y="10441"/>
                  <a:pt x="4153" y="12377"/>
                </a:cubicBezTo>
                <a:cubicBezTo>
                  <a:pt x="5390" y="13187"/>
                  <a:pt x="7115" y="13916"/>
                  <a:pt x="8414" y="14179"/>
                </a:cubicBezTo>
                <a:cubicBezTo>
                  <a:pt x="8936" y="14285"/>
                  <a:pt x="10272" y="14355"/>
                  <a:pt x="11383" y="14332"/>
                </a:cubicBezTo>
                <a:cubicBezTo>
                  <a:pt x="13051" y="14297"/>
                  <a:pt x="13636" y="14179"/>
                  <a:pt x="14739" y="13663"/>
                </a:cubicBezTo>
                <a:cubicBezTo>
                  <a:pt x="17887" y="12191"/>
                  <a:pt x="19305" y="10181"/>
                  <a:pt x="19320" y="7162"/>
                </a:cubicBezTo>
                <a:cubicBezTo>
                  <a:pt x="19330" y="5218"/>
                  <a:pt x="18760" y="3810"/>
                  <a:pt x="17512" y="2713"/>
                </a:cubicBezTo>
                <a:cubicBezTo>
                  <a:pt x="17107" y="2358"/>
                  <a:pt x="16379" y="1687"/>
                  <a:pt x="15899" y="1223"/>
                </a:cubicBezTo>
                <a:lnTo>
                  <a:pt x="15030" y="378"/>
                </a:lnTo>
                <a:lnTo>
                  <a:pt x="12091" y="134"/>
                </a:lnTo>
                <a:cubicBezTo>
                  <a:pt x="10825" y="30"/>
                  <a:pt x="10032" y="-15"/>
                  <a:pt x="9384" y="4"/>
                </a:cubicBezTo>
                <a:close/>
                <a:moveTo>
                  <a:pt x="20451" y="12365"/>
                </a:moveTo>
                <a:cubicBezTo>
                  <a:pt x="19707" y="12365"/>
                  <a:pt x="19468" y="12658"/>
                  <a:pt x="19654" y="13340"/>
                </a:cubicBezTo>
                <a:cubicBezTo>
                  <a:pt x="19732" y="13628"/>
                  <a:pt x="19947" y="13729"/>
                  <a:pt x="20385" y="13680"/>
                </a:cubicBezTo>
                <a:cubicBezTo>
                  <a:pt x="20866" y="13627"/>
                  <a:pt x="21024" y="13469"/>
                  <a:pt x="21082" y="12989"/>
                </a:cubicBezTo>
                <a:cubicBezTo>
                  <a:pt x="21149" y="12433"/>
                  <a:pt x="21084" y="12365"/>
                  <a:pt x="20451" y="12365"/>
                </a:cubicBezTo>
                <a:close/>
                <a:moveTo>
                  <a:pt x="10996" y="15199"/>
                </a:moveTo>
                <a:cubicBezTo>
                  <a:pt x="10898" y="15213"/>
                  <a:pt x="10773" y="15258"/>
                  <a:pt x="10621" y="15335"/>
                </a:cubicBezTo>
                <a:cubicBezTo>
                  <a:pt x="10273" y="15513"/>
                  <a:pt x="10194" y="15714"/>
                  <a:pt x="10306" y="16140"/>
                </a:cubicBezTo>
                <a:cubicBezTo>
                  <a:pt x="10530" y="16989"/>
                  <a:pt x="10067" y="17347"/>
                  <a:pt x="8741" y="17347"/>
                </a:cubicBezTo>
                <a:cubicBezTo>
                  <a:pt x="7760" y="17347"/>
                  <a:pt x="7587" y="17413"/>
                  <a:pt x="7587" y="17778"/>
                </a:cubicBezTo>
                <a:cubicBezTo>
                  <a:pt x="7587" y="18148"/>
                  <a:pt x="7718" y="18190"/>
                  <a:pt x="8503" y="18090"/>
                </a:cubicBezTo>
                <a:cubicBezTo>
                  <a:pt x="9818" y="17922"/>
                  <a:pt x="10481" y="18325"/>
                  <a:pt x="10389" y="19229"/>
                </a:cubicBezTo>
                <a:cubicBezTo>
                  <a:pt x="10330" y="19807"/>
                  <a:pt x="10199" y="19960"/>
                  <a:pt x="9723" y="20011"/>
                </a:cubicBezTo>
                <a:cubicBezTo>
                  <a:pt x="8603" y="20131"/>
                  <a:pt x="8057" y="20294"/>
                  <a:pt x="8057" y="20516"/>
                </a:cubicBezTo>
                <a:cubicBezTo>
                  <a:pt x="8057" y="20648"/>
                  <a:pt x="9166" y="20742"/>
                  <a:pt x="10794" y="20742"/>
                </a:cubicBezTo>
                <a:cubicBezTo>
                  <a:pt x="12955" y="20742"/>
                  <a:pt x="13525" y="20677"/>
                  <a:pt x="13525" y="20431"/>
                </a:cubicBezTo>
                <a:cubicBezTo>
                  <a:pt x="13525" y="20219"/>
                  <a:pt x="13236" y="20122"/>
                  <a:pt x="12621" y="20130"/>
                </a:cubicBezTo>
                <a:cubicBezTo>
                  <a:pt x="11449" y="20147"/>
                  <a:pt x="11151" y="19952"/>
                  <a:pt x="11151" y="19172"/>
                </a:cubicBezTo>
                <a:cubicBezTo>
                  <a:pt x="11151" y="18355"/>
                  <a:pt x="11633" y="17976"/>
                  <a:pt x="12621" y="18027"/>
                </a:cubicBezTo>
                <a:cubicBezTo>
                  <a:pt x="13834" y="18091"/>
                  <a:pt x="14239" y="18041"/>
                  <a:pt x="14239" y="17823"/>
                </a:cubicBezTo>
                <a:cubicBezTo>
                  <a:pt x="14239" y="17713"/>
                  <a:pt x="13657" y="17557"/>
                  <a:pt x="12948" y="17472"/>
                </a:cubicBezTo>
                <a:cubicBezTo>
                  <a:pt x="11459" y="17295"/>
                  <a:pt x="11035" y="16935"/>
                  <a:pt x="11228" y="16015"/>
                </a:cubicBezTo>
                <a:cubicBezTo>
                  <a:pt x="11354" y="15415"/>
                  <a:pt x="11291" y="15159"/>
                  <a:pt x="10996" y="15199"/>
                </a:cubicBezTo>
                <a:close/>
                <a:moveTo>
                  <a:pt x="17750" y="15205"/>
                </a:moveTo>
                <a:cubicBezTo>
                  <a:pt x="17555" y="15283"/>
                  <a:pt x="17320" y="15527"/>
                  <a:pt x="16863" y="16004"/>
                </a:cubicBezTo>
                <a:cubicBezTo>
                  <a:pt x="15959" y="16946"/>
                  <a:pt x="15942" y="16990"/>
                  <a:pt x="16393" y="17291"/>
                </a:cubicBezTo>
                <a:cubicBezTo>
                  <a:pt x="16949" y="17662"/>
                  <a:pt x="16790" y="18020"/>
                  <a:pt x="16066" y="18027"/>
                </a:cubicBezTo>
                <a:cubicBezTo>
                  <a:pt x="15551" y="18032"/>
                  <a:pt x="15550" y="18037"/>
                  <a:pt x="16125" y="18458"/>
                </a:cubicBezTo>
                <a:cubicBezTo>
                  <a:pt x="16610" y="18813"/>
                  <a:pt x="16655" y="18942"/>
                  <a:pt x="16405" y="19229"/>
                </a:cubicBezTo>
                <a:cubicBezTo>
                  <a:pt x="16155" y="19516"/>
                  <a:pt x="16188" y="19619"/>
                  <a:pt x="16601" y="19830"/>
                </a:cubicBezTo>
                <a:cubicBezTo>
                  <a:pt x="17181" y="20126"/>
                  <a:pt x="17033" y="20516"/>
                  <a:pt x="16339" y="20516"/>
                </a:cubicBezTo>
                <a:cubicBezTo>
                  <a:pt x="15688" y="20516"/>
                  <a:pt x="15907" y="21031"/>
                  <a:pt x="16631" y="21207"/>
                </a:cubicBezTo>
                <a:cubicBezTo>
                  <a:pt x="16789" y="21246"/>
                  <a:pt x="16963" y="21260"/>
                  <a:pt x="17113" y="21252"/>
                </a:cubicBezTo>
                <a:cubicBezTo>
                  <a:pt x="17263" y="21245"/>
                  <a:pt x="17389" y="21217"/>
                  <a:pt x="17458" y="21167"/>
                </a:cubicBezTo>
                <a:cubicBezTo>
                  <a:pt x="17595" y="21068"/>
                  <a:pt x="18169" y="20914"/>
                  <a:pt x="18737" y="20827"/>
                </a:cubicBezTo>
                <a:cubicBezTo>
                  <a:pt x="19492" y="20712"/>
                  <a:pt x="20022" y="20437"/>
                  <a:pt x="20689" y="19802"/>
                </a:cubicBezTo>
                <a:cubicBezTo>
                  <a:pt x="21269" y="19249"/>
                  <a:pt x="21566" y="18861"/>
                  <a:pt x="21581" y="18611"/>
                </a:cubicBezTo>
                <a:cubicBezTo>
                  <a:pt x="21597" y="18362"/>
                  <a:pt x="21330" y="18249"/>
                  <a:pt x="20784" y="18249"/>
                </a:cubicBezTo>
                <a:cubicBezTo>
                  <a:pt x="19719" y="18249"/>
                  <a:pt x="19539" y="17924"/>
                  <a:pt x="20249" y="17291"/>
                </a:cubicBezTo>
                <a:cubicBezTo>
                  <a:pt x="20563" y="17010"/>
                  <a:pt x="20944" y="16551"/>
                  <a:pt x="21099" y="16270"/>
                </a:cubicBezTo>
                <a:cubicBezTo>
                  <a:pt x="21375" y="15774"/>
                  <a:pt x="21352" y="15760"/>
                  <a:pt x="20177" y="15760"/>
                </a:cubicBezTo>
                <a:cubicBezTo>
                  <a:pt x="19467" y="15760"/>
                  <a:pt x="18732" y="15608"/>
                  <a:pt x="18386" y="15392"/>
                </a:cubicBezTo>
                <a:cubicBezTo>
                  <a:pt x="18099" y="15213"/>
                  <a:pt x="17944" y="15127"/>
                  <a:pt x="17750" y="15205"/>
                </a:cubicBezTo>
                <a:close/>
                <a:moveTo>
                  <a:pt x="3439" y="15483"/>
                </a:moveTo>
                <a:cubicBezTo>
                  <a:pt x="1918" y="15477"/>
                  <a:pt x="397" y="15519"/>
                  <a:pt x="298" y="15613"/>
                </a:cubicBezTo>
                <a:cubicBezTo>
                  <a:pt x="217" y="15690"/>
                  <a:pt x="283" y="15897"/>
                  <a:pt x="441" y="16078"/>
                </a:cubicBezTo>
                <a:cubicBezTo>
                  <a:pt x="598" y="16259"/>
                  <a:pt x="778" y="16882"/>
                  <a:pt x="845" y="17461"/>
                </a:cubicBezTo>
                <a:cubicBezTo>
                  <a:pt x="952" y="18385"/>
                  <a:pt x="909" y="18526"/>
                  <a:pt x="476" y="18634"/>
                </a:cubicBezTo>
                <a:cubicBezTo>
                  <a:pt x="164" y="18712"/>
                  <a:pt x="3" y="18820"/>
                  <a:pt x="0" y="18929"/>
                </a:cubicBezTo>
                <a:cubicBezTo>
                  <a:pt x="-3" y="19037"/>
                  <a:pt x="151" y="19147"/>
                  <a:pt x="458" y="19223"/>
                </a:cubicBezTo>
                <a:cubicBezTo>
                  <a:pt x="819" y="19313"/>
                  <a:pt x="934" y="19529"/>
                  <a:pt x="934" y="20130"/>
                </a:cubicBezTo>
                <a:lnTo>
                  <a:pt x="934" y="20924"/>
                </a:lnTo>
                <a:lnTo>
                  <a:pt x="2797" y="20799"/>
                </a:lnTo>
                <a:cubicBezTo>
                  <a:pt x="4059" y="20717"/>
                  <a:pt x="4719" y="20762"/>
                  <a:pt x="4832" y="20935"/>
                </a:cubicBezTo>
                <a:cubicBezTo>
                  <a:pt x="5253" y="21585"/>
                  <a:pt x="5921" y="21033"/>
                  <a:pt x="5921" y="20034"/>
                </a:cubicBezTo>
                <a:cubicBezTo>
                  <a:pt x="5921" y="19791"/>
                  <a:pt x="6082" y="19533"/>
                  <a:pt x="6278" y="19461"/>
                </a:cubicBezTo>
                <a:cubicBezTo>
                  <a:pt x="6678" y="19315"/>
                  <a:pt x="6770" y="18702"/>
                  <a:pt x="6391" y="18702"/>
                </a:cubicBezTo>
                <a:cubicBezTo>
                  <a:pt x="6079" y="18702"/>
                  <a:pt x="5690" y="17761"/>
                  <a:pt x="5879" y="17461"/>
                </a:cubicBezTo>
                <a:cubicBezTo>
                  <a:pt x="5957" y="17336"/>
                  <a:pt x="6029" y="16997"/>
                  <a:pt x="6034" y="16713"/>
                </a:cubicBezTo>
                <a:cubicBezTo>
                  <a:pt x="6038" y="16428"/>
                  <a:pt x="6198" y="16106"/>
                  <a:pt x="6391" y="15993"/>
                </a:cubicBezTo>
                <a:cubicBezTo>
                  <a:pt x="6583" y="15880"/>
                  <a:pt x="6668" y="15719"/>
                  <a:pt x="6581" y="15636"/>
                </a:cubicBezTo>
                <a:cubicBezTo>
                  <a:pt x="6481" y="15541"/>
                  <a:pt x="4961" y="15489"/>
                  <a:pt x="3439" y="1548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pasted-image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05225" y="6714878"/>
            <a:ext cx="1743602" cy="1225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jpg"/>
          <p:cNvPicPr>
            <a:picLocks noChangeAspect="1"/>
          </p:cNvPicPr>
          <p:nvPr/>
        </p:nvPicPr>
        <p:blipFill>
          <a:blip r:embed="rId19">
            <a:extLst/>
          </a:blip>
          <a:srcRect l="5693" t="11899" r="4178" b="7598"/>
          <a:stretch>
            <a:fillRect/>
          </a:stretch>
        </p:blipFill>
        <p:spPr>
          <a:xfrm>
            <a:off x="2544222" y="6832195"/>
            <a:ext cx="1574042" cy="990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ng"/>
          <p:cNvPicPr>
            <a:picLocks noChangeAspect="1"/>
          </p:cNvPicPr>
          <p:nvPr/>
        </p:nvPicPr>
        <p:blipFill>
          <a:blip r:embed="rId20">
            <a:extLst/>
          </a:blip>
          <a:srcRect l="6791" t="34490" r="6803" b="34694"/>
          <a:stretch>
            <a:fillRect/>
          </a:stretch>
        </p:blipFill>
        <p:spPr>
          <a:xfrm>
            <a:off x="4382081" y="8028551"/>
            <a:ext cx="2775593" cy="753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22" extrusionOk="0">
                <a:moveTo>
                  <a:pt x="2747" y="21"/>
                </a:moveTo>
                <a:cubicBezTo>
                  <a:pt x="2075" y="171"/>
                  <a:pt x="1409" y="1162"/>
                  <a:pt x="876" y="3064"/>
                </a:cubicBezTo>
                <a:cubicBezTo>
                  <a:pt x="306" y="5095"/>
                  <a:pt x="4" y="7808"/>
                  <a:pt x="0" y="10587"/>
                </a:cubicBezTo>
                <a:cubicBezTo>
                  <a:pt x="-2" y="12255"/>
                  <a:pt x="103" y="13943"/>
                  <a:pt x="321" y="15517"/>
                </a:cubicBezTo>
                <a:cubicBezTo>
                  <a:pt x="721" y="18414"/>
                  <a:pt x="1480" y="20520"/>
                  <a:pt x="2355" y="21154"/>
                </a:cubicBezTo>
                <a:cubicBezTo>
                  <a:pt x="2480" y="21244"/>
                  <a:pt x="2724" y="21316"/>
                  <a:pt x="2901" y="21322"/>
                </a:cubicBezTo>
                <a:cubicBezTo>
                  <a:pt x="4244" y="21370"/>
                  <a:pt x="5388" y="18259"/>
                  <a:pt x="5765" y="13518"/>
                </a:cubicBezTo>
                <a:cubicBezTo>
                  <a:pt x="5830" y="12694"/>
                  <a:pt x="5839" y="12284"/>
                  <a:pt x="5839" y="10677"/>
                </a:cubicBezTo>
                <a:cubicBezTo>
                  <a:pt x="5838" y="8507"/>
                  <a:pt x="5783" y="7547"/>
                  <a:pt x="5555" y="5882"/>
                </a:cubicBezTo>
                <a:cubicBezTo>
                  <a:pt x="5001" y="1840"/>
                  <a:pt x="3866" y="-230"/>
                  <a:pt x="2747" y="21"/>
                </a:cubicBezTo>
                <a:close/>
                <a:moveTo>
                  <a:pt x="7654" y="2177"/>
                </a:moveTo>
                <a:cubicBezTo>
                  <a:pt x="7593" y="2227"/>
                  <a:pt x="7552" y="2356"/>
                  <a:pt x="7522" y="2559"/>
                </a:cubicBezTo>
                <a:cubicBezTo>
                  <a:pt x="7439" y="3121"/>
                  <a:pt x="7548" y="3349"/>
                  <a:pt x="8551" y="4692"/>
                </a:cubicBezTo>
                <a:cubicBezTo>
                  <a:pt x="8700" y="4892"/>
                  <a:pt x="8759" y="4891"/>
                  <a:pt x="8826" y="4703"/>
                </a:cubicBezTo>
                <a:cubicBezTo>
                  <a:pt x="8875" y="4564"/>
                  <a:pt x="8897" y="4280"/>
                  <a:pt x="8887" y="3917"/>
                </a:cubicBezTo>
                <a:cubicBezTo>
                  <a:pt x="8879" y="3608"/>
                  <a:pt x="8296" y="2625"/>
                  <a:pt x="7895" y="2244"/>
                </a:cubicBezTo>
                <a:cubicBezTo>
                  <a:pt x="7794" y="2148"/>
                  <a:pt x="7716" y="2127"/>
                  <a:pt x="7654" y="2177"/>
                </a:cubicBezTo>
                <a:close/>
                <a:moveTo>
                  <a:pt x="15324" y="2188"/>
                </a:moveTo>
                <a:cubicBezTo>
                  <a:pt x="15175" y="2188"/>
                  <a:pt x="15145" y="2369"/>
                  <a:pt x="15133" y="3289"/>
                </a:cubicBezTo>
                <a:lnTo>
                  <a:pt x="15124" y="4063"/>
                </a:lnTo>
                <a:lnTo>
                  <a:pt x="14871" y="4131"/>
                </a:lnTo>
                <a:cubicBezTo>
                  <a:pt x="14599" y="4196"/>
                  <a:pt x="14507" y="4358"/>
                  <a:pt x="14507" y="4793"/>
                </a:cubicBezTo>
                <a:cubicBezTo>
                  <a:pt x="14507" y="5224"/>
                  <a:pt x="14594" y="5385"/>
                  <a:pt x="14868" y="5456"/>
                </a:cubicBezTo>
                <a:lnTo>
                  <a:pt x="15124" y="5523"/>
                </a:lnTo>
                <a:lnTo>
                  <a:pt x="15124" y="6253"/>
                </a:lnTo>
                <a:lnTo>
                  <a:pt x="15124" y="6972"/>
                </a:lnTo>
                <a:lnTo>
                  <a:pt x="14791" y="7039"/>
                </a:lnTo>
                <a:lnTo>
                  <a:pt x="14458" y="7095"/>
                </a:lnTo>
                <a:lnTo>
                  <a:pt x="14458" y="7645"/>
                </a:lnTo>
                <a:lnTo>
                  <a:pt x="14458" y="8184"/>
                </a:lnTo>
                <a:lnTo>
                  <a:pt x="14825" y="8252"/>
                </a:lnTo>
                <a:lnTo>
                  <a:pt x="15188" y="8308"/>
                </a:lnTo>
                <a:lnTo>
                  <a:pt x="15198" y="9880"/>
                </a:lnTo>
                <a:cubicBezTo>
                  <a:pt x="15203" y="10744"/>
                  <a:pt x="15193" y="11490"/>
                  <a:pt x="15176" y="11553"/>
                </a:cubicBezTo>
                <a:cubicBezTo>
                  <a:pt x="15157" y="11624"/>
                  <a:pt x="15122" y="11541"/>
                  <a:pt x="15083" y="11329"/>
                </a:cubicBezTo>
                <a:cubicBezTo>
                  <a:pt x="15038" y="11075"/>
                  <a:pt x="15022" y="10757"/>
                  <a:pt x="15022" y="10093"/>
                </a:cubicBezTo>
                <a:cubicBezTo>
                  <a:pt x="15022" y="9349"/>
                  <a:pt x="15011" y="9170"/>
                  <a:pt x="14957" y="9027"/>
                </a:cubicBezTo>
                <a:cubicBezTo>
                  <a:pt x="14803" y="8616"/>
                  <a:pt x="14674" y="9045"/>
                  <a:pt x="14674" y="9970"/>
                </a:cubicBezTo>
                <a:cubicBezTo>
                  <a:pt x="14673" y="10938"/>
                  <a:pt x="14589" y="12711"/>
                  <a:pt x="14510" y="13428"/>
                </a:cubicBezTo>
                <a:cubicBezTo>
                  <a:pt x="14431" y="14153"/>
                  <a:pt x="14421" y="14553"/>
                  <a:pt x="14479" y="14765"/>
                </a:cubicBezTo>
                <a:cubicBezTo>
                  <a:pt x="14501" y="14845"/>
                  <a:pt x="14570" y="14911"/>
                  <a:pt x="14630" y="14911"/>
                </a:cubicBezTo>
                <a:cubicBezTo>
                  <a:pt x="14749" y="14911"/>
                  <a:pt x="14792" y="14713"/>
                  <a:pt x="14874" y="13765"/>
                </a:cubicBezTo>
                <a:cubicBezTo>
                  <a:pt x="14945" y="12951"/>
                  <a:pt x="14969" y="12912"/>
                  <a:pt x="15093" y="13440"/>
                </a:cubicBezTo>
                <a:cubicBezTo>
                  <a:pt x="15214" y="13957"/>
                  <a:pt x="15444" y="14366"/>
                  <a:pt x="15712" y="14551"/>
                </a:cubicBezTo>
                <a:cubicBezTo>
                  <a:pt x="15927" y="14700"/>
                  <a:pt x="17380" y="14903"/>
                  <a:pt x="17639" y="14821"/>
                </a:cubicBezTo>
                <a:cubicBezTo>
                  <a:pt x="17849" y="14754"/>
                  <a:pt x="17967" y="14476"/>
                  <a:pt x="17966" y="14035"/>
                </a:cubicBezTo>
                <a:cubicBezTo>
                  <a:pt x="17965" y="13421"/>
                  <a:pt x="17981" y="13419"/>
                  <a:pt x="16865" y="13406"/>
                </a:cubicBezTo>
                <a:cubicBezTo>
                  <a:pt x="15891" y="13394"/>
                  <a:pt x="15812" y="13386"/>
                  <a:pt x="15688" y="13159"/>
                </a:cubicBezTo>
                <a:lnTo>
                  <a:pt x="15555" y="12912"/>
                </a:lnTo>
                <a:lnTo>
                  <a:pt x="15555" y="11946"/>
                </a:lnTo>
                <a:lnTo>
                  <a:pt x="15555" y="10980"/>
                </a:lnTo>
                <a:lnTo>
                  <a:pt x="15771" y="10913"/>
                </a:lnTo>
                <a:cubicBezTo>
                  <a:pt x="16030" y="10840"/>
                  <a:pt x="16070" y="10764"/>
                  <a:pt x="16070" y="10318"/>
                </a:cubicBezTo>
                <a:cubicBezTo>
                  <a:pt x="16070" y="9838"/>
                  <a:pt x="16017" y="9720"/>
                  <a:pt x="15771" y="9678"/>
                </a:cubicBezTo>
                <a:lnTo>
                  <a:pt x="15555" y="9644"/>
                </a:lnTo>
                <a:lnTo>
                  <a:pt x="15555" y="8970"/>
                </a:lnTo>
                <a:lnTo>
                  <a:pt x="15555" y="8308"/>
                </a:lnTo>
                <a:lnTo>
                  <a:pt x="15799" y="8274"/>
                </a:lnTo>
                <a:cubicBezTo>
                  <a:pt x="16021" y="8241"/>
                  <a:pt x="16042" y="8209"/>
                  <a:pt x="16070" y="7937"/>
                </a:cubicBezTo>
                <a:cubicBezTo>
                  <a:pt x="16087" y="7774"/>
                  <a:pt x="16095" y="7571"/>
                  <a:pt x="16085" y="7477"/>
                </a:cubicBezTo>
                <a:cubicBezTo>
                  <a:pt x="16064" y="7274"/>
                  <a:pt x="16123" y="7097"/>
                  <a:pt x="16153" y="7275"/>
                </a:cubicBezTo>
                <a:cubicBezTo>
                  <a:pt x="16183" y="7451"/>
                  <a:pt x="16326" y="7429"/>
                  <a:pt x="16431" y="7230"/>
                </a:cubicBezTo>
                <a:cubicBezTo>
                  <a:pt x="16625" y="6861"/>
                  <a:pt x="16746" y="6127"/>
                  <a:pt x="16810" y="4950"/>
                </a:cubicBezTo>
                <a:lnTo>
                  <a:pt x="16853" y="4187"/>
                </a:lnTo>
                <a:lnTo>
                  <a:pt x="17084" y="4187"/>
                </a:lnTo>
                <a:lnTo>
                  <a:pt x="17318" y="4187"/>
                </a:lnTo>
                <a:lnTo>
                  <a:pt x="17315" y="4939"/>
                </a:lnTo>
                <a:cubicBezTo>
                  <a:pt x="17312" y="5807"/>
                  <a:pt x="17276" y="6015"/>
                  <a:pt x="17103" y="6186"/>
                </a:cubicBezTo>
                <a:cubicBezTo>
                  <a:pt x="17020" y="6267"/>
                  <a:pt x="16970" y="6400"/>
                  <a:pt x="16958" y="6567"/>
                </a:cubicBezTo>
                <a:cubicBezTo>
                  <a:pt x="16931" y="6945"/>
                  <a:pt x="16987" y="7355"/>
                  <a:pt x="17075" y="7432"/>
                </a:cubicBezTo>
                <a:cubicBezTo>
                  <a:pt x="17166" y="7512"/>
                  <a:pt x="17386" y="7384"/>
                  <a:pt x="17488" y="7185"/>
                </a:cubicBezTo>
                <a:cubicBezTo>
                  <a:pt x="17582" y="7000"/>
                  <a:pt x="17662" y="6127"/>
                  <a:pt x="17688" y="4973"/>
                </a:cubicBezTo>
                <a:cubicBezTo>
                  <a:pt x="17714" y="3858"/>
                  <a:pt x="17671" y="3254"/>
                  <a:pt x="17550" y="3053"/>
                </a:cubicBezTo>
                <a:cubicBezTo>
                  <a:pt x="17442" y="2874"/>
                  <a:pt x="16119" y="2864"/>
                  <a:pt x="16088" y="3042"/>
                </a:cubicBezTo>
                <a:cubicBezTo>
                  <a:pt x="16049" y="3275"/>
                  <a:pt x="16060" y="3911"/>
                  <a:pt x="16107" y="4018"/>
                </a:cubicBezTo>
                <a:cubicBezTo>
                  <a:pt x="16133" y="4078"/>
                  <a:pt x="16217" y="4130"/>
                  <a:pt x="16295" y="4131"/>
                </a:cubicBezTo>
                <a:cubicBezTo>
                  <a:pt x="16459" y="4133"/>
                  <a:pt x="16489" y="4273"/>
                  <a:pt x="16455" y="4928"/>
                </a:cubicBezTo>
                <a:cubicBezTo>
                  <a:pt x="16440" y="5215"/>
                  <a:pt x="16380" y="5550"/>
                  <a:pt x="16280" y="5916"/>
                </a:cubicBezTo>
                <a:cubicBezTo>
                  <a:pt x="16196" y="6220"/>
                  <a:pt x="16119" y="6603"/>
                  <a:pt x="16107" y="6770"/>
                </a:cubicBezTo>
                <a:cubicBezTo>
                  <a:pt x="16085" y="7064"/>
                  <a:pt x="16077" y="7077"/>
                  <a:pt x="15820" y="7050"/>
                </a:cubicBezTo>
                <a:cubicBezTo>
                  <a:pt x="15675" y="7035"/>
                  <a:pt x="15542" y="6980"/>
                  <a:pt x="15527" y="6927"/>
                </a:cubicBezTo>
                <a:cubicBezTo>
                  <a:pt x="15513" y="6874"/>
                  <a:pt x="15506" y="6534"/>
                  <a:pt x="15512" y="6174"/>
                </a:cubicBezTo>
                <a:lnTo>
                  <a:pt x="15521" y="5523"/>
                </a:lnTo>
                <a:lnTo>
                  <a:pt x="15712" y="5456"/>
                </a:lnTo>
                <a:cubicBezTo>
                  <a:pt x="15817" y="5422"/>
                  <a:pt x="15919" y="5333"/>
                  <a:pt x="15940" y="5254"/>
                </a:cubicBezTo>
                <a:cubicBezTo>
                  <a:pt x="15982" y="5103"/>
                  <a:pt x="15990" y="4403"/>
                  <a:pt x="15953" y="4265"/>
                </a:cubicBezTo>
                <a:cubicBezTo>
                  <a:pt x="15941" y="4222"/>
                  <a:pt x="15841" y="4164"/>
                  <a:pt x="15728" y="4131"/>
                </a:cubicBezTo>
                <a:lnTo>
                  <a:pt x="15521" y="4063"/>
                </a:lnTo>
                <a:lnTo>
                  <a:pt x="15506" y="3277"/>
                </a:lnTo>
                <a:cubicBezTo>
                  <a:pt x="15485" y="2311"/>
                  <a:pt x="15464" y="2188"/>
                  <a:pt x="15324" y="2188"/>
                </a:cubicBezTo>
                <a:close/>
                <a:moveTo>
                  <a:pt x="19720" y="2188"/>
                </a:moveTo>
                <a:cubicBezTo>
                  <a:pt x="19608" y="2188"/>
                  <a:pt x="19532" y="2489"/>
                  <a:pt x="19532" y="2918"/>
                </a:cubicBezTo>
                <a:cubicBezTo>
                  <a:pt x="19532" y="3182"/>
                  <a:pt x="19566" y="3365"/>
                  <a:pt x="19680" y="3704"/>
                </a:cubicBezTo>
                <a:cubicBezTo>
                  <a:pt x="19762" y="3949"/>
                  <a:pt x="19822" y="4206"/>
                  <a:pt x="19812" y="4265"/>
                </a:cubicBezTo>
                <a:cubicBezTo>
                  <a:pt x="19802" y="4325"/>
                  <a:pt x="19465" y="4367"/>
                  <a:pt x="19063" y="4367"/>
                </a:cubicBezTo>
                <a:cubicBezTo>
                  <a:pt x="18378" y="4367"/>
                  <a:pt x="18327" y="4386"/>
                  <a:pt x="18265" y="4614"/>
                </a:cubicBezTo>
                <a:cubicBezTo>
                  <a:pt x="18189" y="4890"/>
                  <a:pt x="18186" y="4961"/>
                  <a:pt x="18231" y="5388"/>
                </a:cubicBezTo>
                <a:lnTo>
                  <a:pt x="18265" y="5703"/>
                </a:lnTo>
                <a:lnTo>
                  <a:pt x="18955" y="5736"/>
                </a:lnTo>
                <a:lnTo>
                  <a:pt x="19646" y="5759"/>
                </a:lnTo>
                <a:lnTo>
                  <a:pt x="19646" y="6489"/>
                </a:lnTo>
                <a:lnTo>
                  <a:pt x="19646" y="7219"/>
                </a:lnTo>
                <a:lnTo>
                  <a:pt x="19260" y="7286"/>
                </a:lnTo>
                <a:cubicBezTo>
                  <a:pt x="18785" y="7373"/>
                  <a:pt x="18677" y="7509"/>
                  <a:pt x="18632" y="8106"/>
                </a:cubicBezTo>
                <a:cubicBezTo>
                  <a:pt x="18591" y="8634"/>
                  <a:pt x="18589" y="13336"/>
                  <a:pt x="18628" y="13563"/>
                </a:cubicBezTo>
                <a:cubicBezTo>
                  <a:pt x="18676" y="13837"/>
                  <a:pt x="18868" y="13770"/>
                  <a:pt x="18937" y="13462"/>
                </a:cubicBezTo>
                <a:cubicBezTo>
                  <a:pt x="18991" y="13218"/>
                  <a:pt x="18998" y="12945"/>
                  <a:pt x="18998" y="11037"/>
                </a:cubicBezTo>
                <a:cubicBezTo>
                  <a:pt x="18998" y="9337"/>
                  <a:pt x="19008" y="8857"/>
                  <a:pt x="19045" y="8746"/>
                </a:cubicBezTo>
                <a:cubicBezTo>
                  <a:pt x="19074" y="8656"/>
                  <a:pt x="19192" y="8611"/>
                  <a:pt x="19368" y="8634"/>
                </a:cubicBezTo>
                <a:lnTo>
                  <a:pt x="19646" y="8667"/>
                </a:lnTo>
                <a:lnTo>
                  <a:pt x="19664" y="11665"/>
                </a:lnTo>
                <a:cubicBezTo>
                  <a:pt x="19674" y="13420"/>
                  <a:pt x="19694" y="14708"/>
                  <a:pt x="19714" y="14776"/>
                </a:cubicBezTo>
                <a:cubicBezTo>
                  <a:pt x="19732" y="14839"/>
                  <a:pt x="19776" y="14917"/>
                  <a:pt x="19812" y="14944"/>
                </a:cubicBezTo>
                <a:cubicBezTo>
                  <a:pt x="19864" y="14983"/>
                  <a:pt x="20029" y="14860"/>
                  <a:pt x="20068" y="14753"/>
                </a:cubicBezTo>
                <a:cubicBezTo>
                  <a:pt x="20072" y="14743"/>
                  <a:pt x="20086" y="13365"/>
                  <a:pt x="20096" y="11699"/>
                </a:cubicBezTo>
                <a:lnTo>
                  <a:pt x="20111" y="8667"/>
                </a:lnTo>
                <a:lnTo>
                  <a:pt x="20416" y="8634"/>
                </a:lnTo>
                <a:cubicBezTo>
                  <a:pt x="20646" y="8607"/>
                  <a:pt x="20729" y="8649"/>
                  <a:pt x="20759" y="8780"/>
                </a:cubicBezTo>
                <a:cubicBezTo>
                  <a:pt x="20786" y="8899"/>
                  <a:pt x="20793" y="9486"/>
                  <a:pt x="20786" y="10688"/>
                </a:cubicBezTo>
                <a:lnTo>
                  <a:pt x="20777" y="12429"/>
                </a:lnTo>
                <a:lnTo>
                  <a:pt x="20660" y="12496"/>
                </a:lnTo>
                <a:cubicBezTo>
                  <a:pt x="20493" y="12595"/>
                  <a:pt x="20463" y="12692"/>
                  <a:pt x="20463" y="13136"/>
                </a:cubicBezTo>
                <a:cubicBezTo>
                  <a:pt x="20463" y="13694"/>
                  <a:pt x="20514" y="13822"/>
                  <a:pt x="20743" y="13821"/>
                </a:cubicBezTo>
                <a:cubicBezTo>
                  <a:pt x="21013" y="13821"/>
                  <a:pt x="21144" y="13540"/>
                  <a:pt x="21196" y="12833"/>
                </a:cubicBezTo>
                <a:cubicBezTo>
                  <a:pt x="21243" y="12200"/>
                  <a:pt x="21219" y="8468"/>
                  <a:pt x="21165" y="7982"/>
                </a:cubicBezTo>
                <a:cubicBezTo>
                  <a:pt x="21109" y="7477"/>
                  <a:pt x="21013" y="7364"/>
                  <a:pt x="20546" y="7286"/>
                </a:cubicBezTo>
                <a:lnTo>
                  <a:pt x="20111" y="7219"/>
                </a:lnTo>
                <a:lnTo>
                  <a:pt x="20111" y="6489"/>
                </a:lnTo>
                <a:lnTo>
                  <a:pt x="20111" y="5759"/>
                </a:lnTo>
                <a:lnTo>
                  <a:pt x="20792" y="5736"/>
                </a:lnTo>
                <a:cubicBezTo>
                  <a:pt x="21225" y="5716"/>
                  <a:pt x="21489" y="5653"/>
                  <a:pt x="21517" y="5568"/>
                </a:cubicBezTo>
                <a:cubicBezTo>
                  <a:pt x="21579" y="5382"/>
                  <a:pt x="21570" y="4802"/>
                  <a:pt x="21505" y="4602"/>
                </a:cubicBezTo>
                <a:cubicBezTo>
                  <a:pt x="21465" y="4482"/>
                  <a:pt x="21295" y="4411"/>
                  <a:pt x="20882" y="4367"/>
                </a:cubicBezTo>
                <a:lnTo>
                  <a:pt x="20312" y="4310"/>
                </a:lnTo>
                <a:lnTo>
                  <a:pt x="20302" y="4007"/>
                </a:lnTo>
                <a:cubicBezTo>
                  <a:pt x="20282" y="3451"/>
                  <a:pt x="19877" y="2188"/>
                  <a:pt x="19720" y="2188"/>
                </a:cubicBezTo>
                <a:close/>
                <a:moveTo>
                  <a:pt x="11190" y="2233"/>
                </a:moveTo>
                <a:cubicBezTo>
                  <a:pt x="11162" y="2206"/>
                  <a:pt x="11128" y="2210"/>
                  <a:pt x="11085" y="2244"/>
                </a:cubicBezTo>
                <a:cubicBezTo>
                  <a:pt x="10954" y="2349"/>
                  <a:pt x="10947" y="2419"/>
                  <a:pt x="10937" y="4670"/>
                </a:cubicBezTo>
                <a:lnTo>
                  <a:pt x="10931" y="6489"/>
                </a:lnTo>
                <a:lnTo>
                  <a:pt x="10765" y="6534"/>
                </a:lnTo>
                <a:cubicBezTo>
                  <a:pt x="10563" y="6580"/>
                  <a:pt x="10508" y="6725"/>
                  <a:pt x="10521" y="7196"/>
                </a:cubicBezTo>
                <a:cubicBezTo>
                  <a:pt x="10531" y="7549"/>
                  <a:pt x="10564" y="7665"/>
                  <a:pt x="10694" y="7814"/>
                </a:cubicBezTo>
                <a:cubicBezTo>
                  <a:pt x="10753" y="7882"/>
                  <a:pt x="10758" y="7988"/>
                  <a:pt x="10740" y="9453"/>
                </a:cubicBezTo>
                <a:cubicBezTo>
                  <a:pt x="10723" y="10853"/>
                  <a:pt x="10708" y="11156"/>
                  <a:pt x="10598" y="12272"/>
                </a:cubicBezTo>
                <a:cubicBezTo>
                  <a:pt x="10461" y="13669"/>
                  <a:pt x="10447" y="14040"/>
                  <a:pt x="10534" y="14271"/>
                </a:cubicBezTo>
                <a:cubicBezTo>
                  <a:pt x="10689" y="14685"/>
                  <a:pt x="10777" y="14373"/>
                  <a:pt x="10913" y="12901"/>
                </a:cubicBezTo>
                <a:cubicBezTo>
                  <a:pt x="11007" y="11875"/>
                  <a:pt x="11053" y="10651"/>
                  <a:pt x="11088" y="8364"/>
                </a:cubicBezTo>
                <a:cubicBezTo>
                  <a:pt x="11095" y="7910"/>
                  <a:pt x="11107" y="7825"/>
                  <a:pt x="11162" y="7825"/>
                </a:cubicBezTo>
                <a:cubicBezTo>
                  <a:pt x="11227" y="7825"/>
                  <a:pt x="11229" y="7909"/>
                  <a:pt x="11230" y="10475"/>
                </a:cubicBezTo>
                <a:cubicBezTo>
                  <a:pt x="11231" y="12893"/>
                  <a:pt x="11237" y="13135"/>
                  <a:pt x="11292" y="13282"/>
                </a:cubicBezTo>
                <a:cubicBezTo>
                  <a:pt x="11378" y="13512"/>
                  <a:pt x="11497" y="13319"/>
                  <a:pt x="11693" y="12631"/>
                </a:cubicBezTo>
                <a:cubicBezTo>
                  <a:pt x="12020" y="11480"/>
                  <a:pt x="12109" y="10803"/>
                  <a:pt x="11992" y="10374"/>
                </a:cubicBezTo>
                <a:cubicBezTo>
                  <a:pt x="11920" y="10114"/>
                  <a:pt x="11816" y="10233"/>
                  <a:pt x="11705" y="10711"/>
                </a:cubicBezTo>
                <a:cubicBezTo>
                  <a:pt x="11586" y="11222"/>
                  <a:pt x="11576" y="11077"/>
                  <a:pt x="11588" y="9274"/>
                </a:cubicBezTo>
                <a:lnTo>
                  <a:pt x="11597" y="7825"/>
                </a:lnTo>
                <a:lnTo>
                  <a:pt x="11696" y="7769"/>
                </a:lnTo>
                <a:cubicBezTo>
                  <a:pt x="11766" y="7724"/>
                  <a:pt x="11805" y="7607"/>
                  <a:pt x="11828" y="7365"/>
                </a:cubicBezTo>
                <a:cubicBezTo>
                  <a:pt x="11883" y="6801"/>
                  <a:pt x="11824" y="6626"/>
                  <a:pt x="11560" y="6556"/>
                </a:cubicBezTo>
                <a:cubicBezTo>
                  <a:pt x="11337" y="6497"/>
                  <a:pt x="11330" y="6485"/>
                  <a:pt x="11320" y="6152"/>
                </a:cubicBezTo>
                <a:cubicBezTo>
                  <a:pt x="11300" y="5543"/>
                  <a:pt x="11331" y="5424"/>
                  <a:pt x="11449" y="5647"/>
                </a:cubicBezTo>
                <a:cubicBezTo>
                  <a:pt x="11577" y="5888"/>
                  <a:pt x="11615" y="5794"/>
                  <a:pt x="11714" y="4950"/>
                </a:cubicBezTo>
                <a:lnTo>
                  <a:pt x="11788" y="4322"/>
                </a:lnTo>
                <a:lnTo>
                  <a:pt x="11853" y="4647"/>
                </a:lnTo>
                <a:cubicBezTo>
                  <a:pt x="11896" y="4863"/>
                  <a:pt x="11949" y="4974"/>
                  <a:pt x="12007" y="4973"/>
                </a:cubicBezTo>
                <a:cubicBezTo>
                  <a:pt x="12131" y="4970"/>
                  <a:pt x="12167" y="4854"/>
                  <a:pt x="12201" y="4367"/>
                </a:cubicBezTo>
                <a:lnTo>
                  <a:pt x="12232" y="3951"/>
                </a:lnTo>
                <a:lnTo>
                  <a:pt x="12895" y="3951"/>
                </a:lnTo>
                <a:lnTo>
                  <a:pt x="13558" y="3951"/>
                </a:lnTo>
                <a:lnTo>
                  <a:pt x="13576" y="4434"/>
                </a:lnTo>
                <a:cubicBezTo>
                  <a:pt x="13593" y="4919"/>
                  <a:pt x="13593" y="4917"/>
                  <a:pt x="13743" y="4917"/>
                </a:cubicBezTo>
                <a:lnTo>
                  <a:pt x="13891" y="4917"/>
                </a:lnTo>
                <a:lnTo>
                  <a:pt x="13903" y="4198"/>
                </a:lnTo>
                <a:cubicBezTo>
                  <a:pt x="13914" y="3388"/>
                  <a:pt x="13871" y="3004"/>
                  <a:pt x="13752" y="2806"/>
                </a:cubicBezTo>
                <a:cubicBezTo>
                  <a:pt x="13700" y="2719"/>
                  <a:pt x="13394" y="2671"/>
                  <a:pt x="12892" y="2671"/>
                </a:cubicBezTo>
                <a:cubicBezTo>
                  <a:pt x="12015" y="2671"/>
                  <a:pt x="11899" y="2757"/>
                  <a:pt x="11862" y="3367"/>
                </a:cubicBezTo>
                <a:cubicBezTo>
                  <a:pt x="11823" y="4022"/>
                  <a:pt x="11822" y="4017"/>
                  <a:pt x="11714" y="3794"/>
                </a:cubicBezTo>
                <a:cubicBezTo>
                  <a:pt x="11586" y="3526"/>
                  <a:pt x="11524" y="3659"/>
                  <a:pt x="11449" y="4355"/>
                </a:cubicBezTo>
                <a:cubicBezTo>
                  <a:pt x="11418" y="4641"/>
                  <a:pt x="11377" y="4883"/>
                  <a:pt x="11360" y="4894"/>
                </a:cubicBezTo>
                <a:cubicBezTo>
                  <a:pt x="11343" y="4906"/>
                  <a:pt x="11323" y="4385"/>
                  <a:pt x="11313" y="3738"/>
                </a:cubicBezTo>
                <a:cubicBezTo>
                  <a:pt x="11299" y="2712"/>
                  <a:pt x="11274" y="2313"/>
                  <a:pt x="11190" y="2233"/>
                </a:cubicBezTo>
                <a:close/>
                <a:moveTo>
                  <a:pt x="10669" y="3648"/>
                </a:moveTo>
                <a:cubicBezTo>
                  <a:pt x="10525" y="3648"/>
                  <a:pt x="10496" y="3910"/>
                  <a:pt x="10546" y="4827"/>
                </a:cubicBezTo>
                <a:cubicBezTo>
                  <a:pt x="10570" y="5273"/>
                  <a:pt x="10609" y="5688"/>
                  <a:pt x="10629" y="5736"/>
                </a:cubicBezTo>
                <a:cubicBezTo>
                  <a:pt x="10679" y="5857"/>
                  <a:pt x="10708" y="5850"/>
                  <a:pt x="10783" y="5703"/>
                </a:cubicBezTo>
                <a:cubicBezTo>
                  <a:pt x="10832" y="5607"/>
                  <a:pt x="10848" y="5444"/>
                  <a:pt x="10848" y="5029"/>
                </a:cubicBezTo>
                <a:cubicBezTo>
                  <a:pt x="10848" y="4239"/>
                  <a:pt x="10770" y="3648"/>
                  <a:pt x="10669" y="3648"/>
                </a:cubicBezTo>
                <a:close/>
                <a:moveTo>
                  <a:pt x="12772" y="4389"/>
                </a:moveTo>
                <a:cubicBezTo>
                  <a:pt x="12664" y="4428"/>
                  <a:pt x="12641" y="4518"/>
                  <a:pt x="12562" y="5254"/>
                </a:cubicBezTo>
                <a:lnTo>
                  <a:pt x="12516" y="5703"/>
                </a:lnTo>
                <a:lnTo>
                  <a:pt x="12263" y="5703"/>
                </a:lnTo>
                <a:cubicBezTo>
                  <a:pt x="12028" y="5703"/>
                  <a:pt x="12008" y="5728"/>
                  <a:pt x="11973" y="6006"/>
                </a:cubicBezTo>
                <a:cubicBezTo>
                  <a:pt x="11914" y="6480"/>
                  <a:pt x="12007" y="6891"/>
                  <a:pt x="12183" y="6938"/>
                </a:cubicBezTo>
                <a:cubicBezTo>
                  <a:pt x="12259" y="6959"/>
                  <a:pt x="12327" y="7036"/>
                  <a:pt x="12334" y="7106"/>
                </a:cubicBezTo>
                <a:cubicBezTo>
                  <a:pt x="12340" y="7177"/>
                  <a:pt x="12272" y="7684"/>
                  <a:pt x="12180" y="8241"/>
                </a:cubicBezTo>
                <a:cubicBezTo>
                  <a:pt x="11906" y="9902"/>
                  <a:pt x="11940" y="10169"/>
                  <a:pt x="12445" y="10217"/>
                </a:cubicBezTo>
                <a:lnTo>
                  <a:pt x="12793" y="10251"/>
                </a:lnTo>
                <a:lnTo>
                  <a:pt x="12793" y="11093"/>
                </a:lnTo>
                <a:lnTo>
                  <a:pt x="12793" y="11946"/>
                </a:lnTo>
                <a:lnTo>
                  <a:pt x="12386" y="11980"/>
                </a:lnTo>
                <a:cubicBezTo>
                  <a:pt x="12022" y="12010"/>
                  <a:pt x="11976" y="12038"/>
                  <a:pt x="11945" y="12249"/>
                </a:cubicBezTo>
                <a:cubicBezTo>
                  <a:pt x="11896" y="12586"/>
                  <a:pt x="11938" y="13088"/>
                  <a:pt x="12022" y="13159"/>
                </a:cubicBezTo>
                <a:cubicBezTo>
                  <a:pt x="12062" y="13192"/>
                  <a:pt x="12253" y="13232"/>
                  <a:pt x="12445" y="13249"/>
                </a:cubicBezTo>
                <a:lnTo>
                  <a:pt x="12793" y="13282"/>
                </a:lnTo>
                <a:lnTo>
                  <a:pt x="12805" y="14001"/>
                </a:lnTo>
                <a:cubicBezTo>
                  <a:pt x="12811" y="14399"/>
                  <a:pt x="12833" y="14770"/>
                  <a:pt x="12855" y="14821"/>
                </a:cubicBezTo>
                <a:cubicBezTo>
                  <a:pt x="12916" y="14963"/>
                  <a:pt x="13059" y="14933"/>
                  <a:pt x="13120" y="14765"/>
                </a:cubicBezTo>
                <a:cubicBezTo>
                  <a:pt x="13157" y="14663"/>
                  <a:pt x="13178" y="14391"/>
                  <a:pt x="13185" y="13945"/>
                </a:cubicBezTo>
                <a:lnTo>
                  <a:pt x="13194" y="13282"/>
                </a:lnTo>
                <a:lnTo>
                  <a:pt x="13521" y="13215"/>
                </a:lnTo>
                <a:cubicBezTo>
                  <a:pt x="13802" y="13163"/>
                  <a:pt x="13856" y="13120"/>
                  <a:pt x="13894" y="12912"/>
                </a:cubicBezTo>
                <a:cubicBezTo>
                  <a:pt x="13929" y="12716"/>
                  <a:pt x="13930" y="12616"/>
                  <a:pt x="13897" y="12373"/>
                </a:cubicBezTo>
                <a:cubicBezTo>
                  <a:pt x="13858" y="12088"/>
                  <a:pt x="13836" y="12059"/>
                  <a:pt x="13524" y="12002"/>
                </a:cubicBezTo>
                <a:lnTo>
                  <a:pt x="13194" y="11946"/>
                </a:lnTo>
                <a:lnTo>
                  <a:pt x="13194" y="11093"/>
                </a:lnTo>
                <a:lnTo>
                  <a:pt x="13194" y="10251"/>
                </a:lnTo>
                <a:lnTo>
                  <a:pt x="13459" y="10217"/>
                </a:lnTo>
                <a:cubicBezTo>
                  <a:pt x="13744" y="10178"/>
                  <a:pt x="13807" y="10069"/>
                  <a:pt x="13807" y="9644"/>
                </a:cubicBezTo>
                <a:cubicBezTo>
                  <a:pt x="13807" y="9209"/>
                  <a:pt x="13719" y="9036"/>
                  <a:pt x="13447" y="8970"/>
                </a:cubicBezTo>
                <a:lnTo>
                  <a:pt x="13194" y="8914"/>
                </a:lnTo>
                <a:lnTo>
                  <a:pt x="13182" y="8409"/>
                </a:lnTo>
                <a:cubicBezTo>
                  <a:pt x="13169" y="7786"/>
                  <a:pt x="13117" y="7619"/>
                  <a:pt x="12953" y="7668"/>
                </a:cubicBezTo>
                <a:cubicBezTo>
                  <a:pt x="12827" y="7706"/>
                  <a:pt x="12828" y="7706"/>
                  <a:pt x="12812" y="8308"/>
                </a:cubicBezTo>
                <a:cubicBezTo>
                  <a:pt x="12795" y="8908"/>
                  <a:pt x="12794" y="8911"/>
                  <a:pt x="12670" y="8948"/>
                </a:cubicBezTo>
                <a:cubicBezTo>
                  <a:pt x="12493" y="9001"/>
                  <a:pt x="12486" y="8794"/>
                  <a:pt x="12639" y="7814"/>
                </a:cubicBezTo>
                <a:lnTo>
                  <a:pt x="12768" y="6972"/>
                </a:lnTo>
                <a:lnTo>
                  <a:pt x="13246" y="6949"/>
                </a:lnTo>
                <a:cubicBezTo>
                  <a:pt x="13680" y="6921"/>
                  <a:pt x="13732" y="6891"/>
                  <a:pt x="13783" y="6668"/>
                </a:cubicBezTo>
                <a:cubicBezTo>
                  <a:pt x="13828" y="6471"/>
                  <a:pt x="13832" y="6351"/>
                  <a:pt x="13804" y="6062"/>
                </a:cubicBezTo>
                <a:lnTo>
                  <a:pt x="13767" y="5703"/>
                </a:lnTo>
                <a:lnTo>
                  <a:pt x="13376" y="5703"/>
                </a:lnTo>
                <a:cubicBezTo>
                  <a:pt x="13159" y="5703"/>
                  <a:pt x="12973" y="5652"/>
                  <a:pt x="12963" y="5591"/>
                </a:cubicBezTo>
                <a:cubicBezTo>
                  <a:pt x="12952" y="5529"/>
                  <a:pt x="12957" y="5337"/>
                  <a:pt x="12975" y="5164"/>
                </a:cubicBezTo>
                <a:cubicBezTo>
                  <a:pt x="13020" y="4731"/>
                  <a:pt x="12918" y="4336"/>
                  <a:pt x="12772" y="4389"/>
                </a:cubicBezTo>
                <a:close/>
                <a:moveTo>
                  <a:pt x="7772" y="5096"/>
                </a:moveTo>
                <a:cubicBezTo>
                  <a:pt x="7296" y="5096"/>
                  <a:pt x="7288" y="5107"/>
                  <a:pt x="7288" y="5748"/>
                </a:cubicBezTo>
                <a:cubicBezTo>
                  <a:pt x="7288" y="6216"/>
                  <a:pt x="7350" y="6309"/>
                  <a:pt x="7667" y="6309"/>
                </a:cubicBezTo>
                <a:cubicBezTo>
                  <a:pt x="8116" y="6309"/>
                  <a:pt x="8086" y="6061"/>
                  <a:pt x="8086" y="10015"/>
                </a:cubicBezTo>
                <a:cubicBezTo>
                  <a:pt x="8086" y="12533"/>
                  <a:pt x="8075" y="13342"/>
                  <a:pt x="8043" y="13440"/>
                </a:cubicBezTo>
                <a:cubicBezTo>
                  <a:pt x="8020" y="13510"/>
                  <a:pt x="7934" y="13576"/>
                  <a:pt x="7852" y="13597"/>
                </a:cubicBezTo>
                <a:lnTo>
                  <a:pt x="7704" y="13642"/>
                </a:lnTo>
                <a:lnTo>
                  <a:pt x="7704" y="14125"/>
                </a:lnTo>
                <a:cubicBezTo>
                  <a:pt x="7704" y="14514"/>
                  <a:pt x="7720" y="14635"/>
                  <a:pt x="7787" y="14765"/>
                </a:cubicBezTo>
                <a:cubicBezTo>
                  <a:pt x="7839" y="14865"/>
                  <a:pt x="7954" y="14913"/>
                  <a:pt x="8095" y="14888"/>
                </a:cubicBezTo>
                <a:cubicBezTo>
                  <a:pt x="8439" y="14828"/>
                  <a:pt x="8433" y="14876"/>
                  <a:pt x="8453" y="12036"/>
                </a:cubicBezTo>
                <a:cubicBezTo>
                  <a:pt x="8462" y="10722"/>
                  <a:pt x="8481" y="9644"/>
                  <a:pt x="8496" y="9644"/>
                </a:cubicBezTo>
                <a:cubicBezTo>
                  <a:pt x="8511" y="9644"/>
                  <a:pt x="8594" y="10074"/>
                  <a:pt x="8681" y="10599"/>
                </a:cubicBezTo>
                <a:cubicBezTo>
                  <a:pt x="8957" y="12261"/>
                  <a:pt x="9299" y="13525"/>
                  <a:pt x="9637" y="14136"/>
                </a:cubicBezTo>
                <a:cubicBezTo>
                  <a:pt x="9824" y="14474"/>
                  <a:pt x="9889" y="14438"/>
                  <a:pt x="9945" y="13990"/>
                </a:cubicBezTo>
                <a:cubicBezTo>
                  <a:pt x="10025" y="13352"/>
                  <a:pt x="9996" y="13148"/>
                  <a:pt x="9751" y="12553"/>
                </a:cubicBezTo>
                <a:cubicBezTo>
                  <a:pt x="9554" y="12077"/>
                  <a:pt x="9017" y="10179"/>
                  <a:pt x="9017" y="9959"/>
                </a:cubicBezTo>
                <a:cubicBezTo>
                  <a:pt x="9017" y="9920"/>
                  <a:pt x="9153" y="9288"/>
                  <a:pt x="9319" y="8555"/>
                </a:cubicBezTo>
                <a:cubicBezTo>
                  <a:pt x="9695" y="6895"/>
                  <a:pt x="9797" y="6292"/>
                  <a:pt x="9769" y="5882"/>
                </a:cubicBezTo>
                <a:cubicBezTo>
                  <a:pt x="9746" y="5547"/>
                  <a:pt x="9610" y="5288"/>
                  <a:pt x="9513" y="5400"/>
                </a:cubicBezTo>
                <a:cubicBezTo>
                  <a:pt x="9480" y="5438"/>
                  <a:pt x="9341" y="6034"/>
                  <a:pt x="9205" y="6713"/>
                </a:cubicBezTo>
                <a:cubicBezTo>
                  <a:pt x="9069" y="7393"/>
                  <a:pt x="8921" y="8073"/>
                  <a:pt x="8875" y="8229"/>
                </a:cubicBezTo>
                <a:lnTo>
                  <a:pt x="8792" y="8510"/>
                </a:lnTo>
                <a:lnTo>
                  <a:pt x="8739" y="8229"/>
                </a:lnTo>
                <a:cubicBezTo>
                  <a:pt x="8711" y="8073"/>
                  <a:pt x="8649" y="7562"/>
                  <a:pt x="8601" y="7095"/>
                </a:cubicBezTo>
                <a:cubicBezTo>
                  <a:pt x="8481" y="5934"/>
                  <a:pt x="8391" y="5389"/>
                  <a:pt x="8296" y="5231"/>
                </a:cubicBezTo>
                <a:cubicBezTo>
                  <a:pt x="8250" y="5155"/>
                  <a:pt x="8024" y="5096"/>
                  <a:pt x="7772" y="5096"/>
                </a:cubicBezTo>
                <a:close/>
                <a:moveTo>
                  <a:pt x="6868" y="7410"/>
                </a:moveTo>
                <a:cubicBezTo>
                  <a:pt x="6807" y="7433"/>
                  <a:pt x="6786" y="7490"/>
                  <a:pt x="6767" y="7589"/>
                </a:cubicBezTo>
                <a:cubicBezTo>
                  <a:pt x="6706" y="7890"/>
                  <a:pt x="6710" y="8309"/>
                  <a:pt x="6776" y="8510"/>
                </a:cubicBezTo>
                <a:cubicBezTo>
                  <a:pt x="6809" y="8609"/>
                  <a:pt x="6947" y="8698"/>
                  <a:pt x="7118" y="8735"/>
                </a:cubicBezTo>
                <a:lnTo>
                  <a:pt x="7405" y="8791"/>
                </a:lnTo>
                <a:lnTo>
                  <a:pt x="7395" y="9274"/>
                </a:lnTo>
                <a:cubicBezTo>
                  <a:pt x="7385" y="9880"/>
                  <a:pt x="7224" y="11153"/>
                  <a:pt x="7053" y="11957"/>
                </a:cubicBezTo>
                <a:cubicBezTo>
                  <a:pt x="6981" y="12300"/>
                  <a:pt x="6830" y="12835"/>
                  <a:pt x="6720" y="13148"/>
                </a:cubicBezTo>
                <a:cubicBezTo>
                  <a:pt x="6508" y="13756"/>
                  <a:pt x="6481" y="14025"/>
                  <a:pt x="6575" y="14518"/>
                </a:cubicBezTo>
                <a:cubicBezTo>
                  <a:pt x="6676" y="15042"/>
                  <a:pt x="6803" y="14857"/>
                  <a:pt x="7133" y="13709"/>
                </a:cubicBezTo>
                <a:cubicBezTo>
                  <a:pt x="7531" y="12327"/>
                  <a:pt x="7787" y="10410"/>
                  <a:pt x="7787" y="8802"/>
                </a:cubicBezTo>
                <a:cubicBezTo>
                  <a:pt x="7787" y="7570"/>
                  <a:pt x="7754" y="7491"/>
                  <a:pt x="7211" y="7421"/>
                </a:cubicBezTo>
                <a:cubicBezTo>
                  <a:pt x="7031" y="7398"/>
                  <a:pt x="6930" y="7386"/>
                  <a:pt x="6868" y="7410"/>
                </a:cubicBezTo>
                <a:close/>
                <a:moveTo>
                  <a:pt x="16952" y="7949"/>
                </a:moveTo>
                <a:cubicBezTo>
                  <a:pt x="16299" y="7949"/>
                  <a:pt x="16236" y="8154"/>
                  <a:pt x="16236" y="10273"/>
                </a:cubicBezTo>
                <a:cubicBezTo>
                  <a:pt x="16236" y="11549"/>
                  <a:pt x="16289" y="12186"/>
                  <a:pt x="16409" y="12362"/>
                </a:cubicBezTo>
                <a:cubicBezTo>
                  <a:pt x="16519" y="12523"/>
                  <a:pt x="17338" y="12514"/>
                  <a:pt x="17466" y="12350"/>
                </a:cubicBezTo>
                <a:cubicBezTo>
                  <a:pt x="17619" y="12156"/>
                  <a:pt x="17667" y="11662"/>
                  <a:pt x="17667" y="10273"/>
                </a:cubicBezTo>
                <a:cubicBezTo>
                  <a:pt x="17667" y="8154"/>
                  <a:pt x="17605" y="7949"/>
                  <a:pt x="16952" y="7949"/>
                </a:cubicBezTo>
                <a:close/>
                <a:moveTo>
                  <a:pt x="6569" y="17336"/>
                </a:moveTo>
                <a:cubicBezTo>
                  <a:pt x="6515" y="17336"/>
                  <a:pt x="6519" y="17375"/>
                  <a:pt x="6662" y="18145"/>
                </a:cubicBezTo>
                <a:cubicBezTo>
                  <a:pt x="6714" y="18423"/>
                  <a:pt x="6754" y="18793"/>
                  <a:pt x="6754" y="18964"/>
                </a:cubicBezTo>
                <a:cubicBezTo>
                  <a:pt x="6754" y="19136"/>
                  <a:pt x="6770" y="19279"/>
                  <a:pt x="6788" y="19279"/>
                </a:cubicBezTo>
                <a:cubicBezTo>
                  <a:pt x="6806" y="19279"/>
                  <a:pt x="6822" y="19136"/>
                  <a:pt x="6822" y="18964"/>
                </a:cubicBezTo>
                <a:cubicBezTo>
                  <a:pt x="6822" y="18793"/>
                  <a:pt x="6866" y="18413"/>
                  <a:pt x="6921" y="18122"/>
                </a:cubicBezTo>
                <a:cubicBezTo>
                  <a:pt x="6976" y="17832"/>
                  <a:pt x="7022" y="17542"/>
                  <a:pt x="7022" y="17471"/>
                </a:cubicBezTo>
                <a:cubicBezTo>
                  <a:pt x="7022" y="17212"/>
                  <a:pt x="6960" y="17348"/>
                  <a:pt x="6890" y="17763"/>
                </a:cubicBezTo>
                <a:cubicBezTo>
                  <a:pt x="6850" y="17996"/>
                  <a:pt x="6803" y="18190"/>
                  <a:pt x="6788" y="18190"/>
                </a:cubicBezTo>
                <a:cubicBezTo>
                  <a:pt x="6773" y="18190"/>
                  <a:pt x="6729" y="17996"/>
                  <a:pt x="6690" y="17763"/>
                </a:cubicBezTo>
                <a:cubicBezTo>
                  <a:pt x="6650" y="17530"/>
                  <a:pt x="6596" y="17336"/>
                  <a:pt x="6569" y="17336"/>
                </a:cubicBezTo>
                <a:close/>
                <a:moveTo>
                  <a:pt x="7608" y="17336"/>
                </a:moveTo>
                <a:cubicBezTo>
                  <a:pt x="7337" y="17336"/>
                  <a:pt x="7193" y="18329"/>
                  <a:pt x="7371" y="18976"/>
                </a:cubicBezTo>
                <a:cubicBezTo>
                  <a:pt x="7486" y="19396"/>
                  <a:pt x="7724" y="19396"/>
                  <a:pt x="7839" y="18976"/>
                </a:cubicBezTo>
                <a:cubicBezTo>
                  <a:pt x="8020" y="18316"/>
                  <a:pt x="7882" y="17336"/>
                  <a:pt x="7608" y="17336"/>
                </a:cubicBezTo>
                <a:close/>
                <a:moveTo>
                  <a:pt x="8702" y="17336"/>
                </a:moveTo>
                <a:cubicBezTo>
                  <a:pt x="8664" y="17336"/>
                  <a:pt x="8653" y="17472"/>
                  <a:pt x="8653" y="17864"/>
                </a:cubicBezTo>
                <a:cubicBezTo>
                  <a:pt x="8653" y="18153"/>
                  <a:pt x="8642" y="18423"/>
                  <a:pt x="8629" y="18470"/>
                </a:cubicBezTo>
                <a:cubicBezTo>
                  <a:pt x="8615" y="18518"/>
                  <a:pt x="8537" y="18279"/>
                  <a:pt x="8453" y="17931"/>
                </a:cubicBezTo>
                <a:cubicBezTo>
                  <a:pt x="8241" y="17056"/>
                  <a:pt x="8188" y="17134"/>
                  <a:pt x="8188" y="18358"/>
                </a:cubicBezTo>
                <a:cubicBezTo>
                  <a:pt x="8188" y="19424"/>
                  <a:pt x="8244" y="19605"/>
                  <a:pt x="8259" y="18583"/>
                </a:cubicBezTo>
                <a:cubicBezTo>
                  <a:pt x="8264" y="18170"/>
                  <a:pt x="8286" y="17886"/>
                  <a:pt x="8308" y="17886"/>
                </a:cubicBezTo>
                <a:cubicBezTo>
                  <a:pt x="8328" y="17886"/>
                  <a:pt x="8416" y="18196"/>
                  <a:pt x="8502" y="18583"/>
                </a:cubicBezTo>
                <a:cubicBezTo>
                  <a:pt x="8589" y="18969"/>
                  <a:pt x="8675" y="19270"/>
                  <a:pt x="8696" y="19245"/>
                </a:cubicBezTo>
                <a:cubicBezTo>
                  <a:pt x="8720" y="19217"/>
                  <a:pt x="8740" y="18834"/>
                  <a:pt x="8746" y="18268"/>
                </a:cubicBezTo>
                <a:cubicBezTo>
                  <a:pt x="8754" y="17496"/>
                  <a:pt x="8745" y="17336"/>
                  <a:pt x="8702" y="17336"/>
                </a:cubicBezTo>
                <a:close/>
                <a:moveTo>
                  <a:pt x="10715" y="17336"/>
                </a:moveTo>
                <a:cubicBezTo>
                  <a:pt x="10696" y="17336"/>
                  <a:pt x="10682" y="17698"/>
                  <a:pt x="10682" y="18178"/>
                </a:cubicBezTo>
                <a:cubicBezTo>
                  <a:pt x="10682" y="18853"/>
                  <a:pt x="10693" y="19045"/>
                  <a:pt x="10740" y="19144"/>
                </a:cubicBezTo>
                <a:cubicBezTo>
                  <a:pt x="10845" y="19367"/>
                  <a:pt x="11107" y="19300"/>
                  <a:pt x="11181" y="19032"/>
                </a:cubicBezTo>
                <a:cubicBezTo>
                  <a:pt x="11267" y="18720"/>
                  <a:pt x="11279" y="17336"/>
                  <a:pt x="11196" y="17336"/>
                </a:cubicBezTo>
                <a:cubicBezTo>
                  <a:pt x="11157" y="17336"/>
                  <a:pt x="11147" y="17507"/>
                  <a:pt x="11147" y="18122"/>
                </a:cubicBezTo>
                <a:cubicBezTo>
                  <a:pt x="11147" y="18773"/>
                  <a:pt x="11136" y="18928"/>
                  <a:pt x="11082" y="19032"/>
                </a:cubicBezTo>
                <a:cubicBezTo>
                  <a:pt x="10890" y="19407"/>
                  <a:pt x="10746" y="18965"/>
                  <a:pt x="10746" y="17999"/>
                </a:cubicBezTo>
                <a:cubicBezTo>
                  <a:pt x="10746" y="17632"/>
                  <a:pt x="10734" y="17336"/>
                  <a:pt x="10715" y="17336"/>
                </a:cubicBezTo>
                <a:close/>
                <a:moveTo>
                  <a:pt x="13474" y="17336"/>
                </a:moveTo>
                <a:cubicBezTo>
                  <a:pt x="13455" y="17336"/>
                  <a:pt x="13444" y="17698"/>
                  <a:pt x="13444" y="18178"/>
                </a:cubicBezTo>
                <a:cubicBezTo>
                  <a:pt x="13444" y="18853"/>
                  <a:pt x="13456" y="19045"/>
                  <a:pt x="13502" y="19144"/>
                </a:cubicBezTo>
                <a:cubicBezTo>
                  <a:pt x="13607" y="19367"/>
                  <a:pt x="13869" y="19300"/>
                  <a:pt x="13943" y="19032"/>
                </a:cubicBezTo>
                <a:cubicBezTo>
                  <a:pt x="14029" y="18720"/>
                  <a:pt x="14041" y="17336"/>
                  <a:pt x="13958" y="17336"/>
                </a:cubicBezTo>
                <a:cubicBezTo>
                  <a:pt x="13919" y="17336"/>
                  <a:pt x="13909" y="17500"/>
                  <a:pt x="13909" y="18122"/>
                </a:cubicBezTo>
                <a:cubicBezTo>
                  <a:pt x="13909" y="18841"/>
                  <a:pt x="13902" y="18932"/>
                  <a:pt x="13829" y="19054"/>
                </a:cubicBezTo>
                <a:cubicBezTo>
                  <a:pt x="13715" y="19244"/>
                  <a:pt x="13580" y="19084"/>
                  <a:pt x="13542" y="18717"/>
                </a:cubicBezTo>
                <a:cubicBezTo>
                  <a:pt x="13525" y="18548"/>
                  <a:pt x="13508" y="18171"/>
                  <a:pt x="13508" y="17875"/>
                </a:cubicBezTo>
                <a:cubicBezTo>
                  <a:pt x="13508" y="17580"/>
                  <a:pt x="13493" y="17336"/>
                  <a:pt x="13474" y="17336"/>
                </a:cubicBezTo>
                <a:close/>
                <a:moveTo>
                  <a:pt x="16159" y="17336"/>
                </a:moveTo>
                <a:cubicBezTo>
                  <a:pt x="16061" y="17340"/>
                  <a:pt x="15968" y="17393"/>
                  <a:pt x="15944" y="17482"/>
                </a:cubicBezTo>
                <a:cubicBezTo>
                  <a:pt x="15920" y="17567"/>
                  <a:pt x="15903" y="17968"/>
                  <a:pt x="15903" y="18448"/>
                </a:cubicBezTo>
                <a:cubicBezTo>
                  <a:pt x="15903" y="19083"/>
                  <a:pt x="15916" y="19279"/>
                  <a:pt x="15953" y="19279"/>
                </a:cubicBezTo>
                <a:cubicBezTo>
                  <a:pt x="15982" y="19279"/>
                  <a:pt x="16005" y="19130"/>
                  <a:pt x="16011" y="18886"/>
                </a:cubicBezTo>
                <a:cubicBezTo>
                  <a:pt x="16021" y="18525"/>
                  <a:pt x="16031" y="18483"/>
                  <a:pt x="16147" y="18448"/>
                </a:cubicBezTo>
                <a:cubicBezTo>
                  <a:pt x="16287" y="18406"/>
                  <a:pt x="16369" y="18581"/>
                  <a:pt x="16369" y="18919"/>
                </a:cubicBezTo>
                <a:cubicBezTo>
                  <a:pt x="16369" y="19148"/>
                  <a:pt x="16426" y="19350"/>
                  <a:pt x="16458" y="19234"/>
                </a:cubicBezTo>
                <a:cubicBezTo>
                  <a:pt x="16468" y="19197"/>
                  <a:pt x="16460" y="18989"/>
                  <a:pt x="16440" y="18773"/>
                </a:cubicBezTo>
                <a:cubicBezTo>
                  <a:pt x="16414" y="18508"/>
                  <a:pt x="16414" y="18340"/>
                  <a:pt x="16437" y="18257"/>
                </a:cubicBezTo>
                <a:cubicBezTo>
                  <a:pt x="16493" y="18054"/>
                  <a:pt x="16475" y="17594"/>
                  <a:pt x="16406" y="17460"/>
                </a:cubicBezTo>
                <a:cubicBezTo>
                  <a:pt x="16362" y="17373"/>
                  <a:pt x="16257" y="17332"/>
                  <a:pt x="16159" y="17336"/>
                </a:cubicBezTo>
                <a:close/>
                <a:moveTo>
                  <a:pt x="17883" y="17336"/>
                </a:moveTo>
                <a:cubicBezTo>
                  <a:pt x="17610" y="17336"/>
                  <a:pt x="17488" y="17528"/>
                  <a:pt x="17710" y="17606"/>
                </a:cubicBezTo>
                <a:lnTo>
                  <a:pt x="17818" y="17639"/>
                </a:lnTo>
                <a:lnTo>
                  <a:pt x="17827" y="18459"/>
                </a:lnTo>
                <a:cubicBezTo>
                  <a:pt x="17832" y="18909"/>
                  <a:pt x="17850" y="19279"/>
                  <a:pt x="17867" y="19279"/>
                </a:cubicBezTo>
                <a:cubicBezTo>
                  <a:pt x="17884" y="19279"/>
                  <a:pt x="17902" y="18909"/>
                  <a:pt x="17907" y="18459"/>
                </a:cubicBezTo>
                <a:lnTo>
                  <a:pt x="17916" y="17639"/>
                </a:lnTo>
                <a:lnTo>
                  <a:pt x="18043" y="17606"/>
                </a:lnTo>
                <a:cubicBezTo>
                  <a:pt x="18281" y="17534"/>
                  <a:pt x="18164" y="17336"/>
                  <a:pt x="17883" y="17336"/>
                </a:cubicBezTo>
                <a:close/>
                <a:moveTo>
                  <a:pt x="19581" y="17336"/>
                </a:moveTo>
                <a:cubicBezTo>
                  <a:pt x="19488" y="17325"/>
                  <a:pt x="19392" y="17355"/>
                  <a:pt x="19350" y="17415"/>
                </a:cubicBezTo>
                <a:cubicBezTo>
                  <a:pt x="19308" y="17473"/>
                  <a:pt x="19297" y="17675"/>
                  <a:pt x="19297" y="18380"/>
                </a:cubicBezTo>
                <a:cubicBezTo>
                  <a:pt x="19297" y="19078"/>
                  <a:pt x="19310" y="19279"/>
                  <a:pt x="19347" y="19279"/>
                </a:cubicBezTo>
                <a:cubicBezTo>
                  <a:pt x="19376" y="19279"/>
                  <a:pt x="19396" y="19130"/>
                  <a:pt x="19402" y="18886"/>
                </a:cubicBezTo>
                <a:cubicBezTo>
                  <a:pt x="19411" y="18541"/>
                  <a:pt x="19426" y="18481"/>
                  <a:pt x="19519" y="18448"/>
                </a:cubicBezTo>
                <a:cubicBezTo>
                  <a:pt x="19665" y="18397"/>
                  <a:pt x="19763" y="18609"/>
                  <a:pt x="19763" y="18976"/>
                </a:cubicBezTo>
                <a:cubicBezTo>
                  <a:pt x="19763" y="19162"/>
                  <a:pt x="19784" y="19279"/>
                  <a:pt x="19815" y="19279"/>
                </a:cubicBezTo>
                <a:cubicBezTo>
                  <a:pt x="19854" y="19279"/>
                  <a:pt x="19860" y="19194"/>
                  <a:pt x="19843" y="18942"/>
                </a:cubicBezTo>
                <a:cubicBezTo>
                  <a:pt x="19831" y="18759"/>
                  <a:pt x="19805" y="18542"/>
                  <a:pt x="19788" y="18459"/>
                </a:cubicBezTo>
                <a:cubicBezTo>
                  <a:pt x="19765" y="18355"/>
                  <a:pt x="19772" y="18286"/>
                  <a:pt x="19809" y="18234"/>
                </a:cubicBezTo>
                <a:cubicBezTo>
                  <a:pt x="19884" y="18130"/>
                  <a:pt x="19878" y="17612"/>
                  <a:pt x="19800" y="17460"/>
                </a:cubicBezTo>
                <a:cubicBezTo>
                  <a:pt x="19765" y="17391"/>
                  <a:pt x="19674" y="17347"/>
                  <a:pt x="19581" y="17336"/>
                </a:cubicBezTo>
                <a:close/>
                <a:moveTo>
                  <a:pt x="10364" y="17359"/>
                </a:moveTo>
                <a:cubicBezTo>
                  <a:pt x="10356" y="17415"/>
                  <a:pt x="10348" y="17533"/>
                  <a:pt x="10342" y="17729"/>
                </a:cubicBezTo>
                <a:cubicBezTo>
                  <a:pt x="10332" y="18121"/>
                  <a:pt x="10330" y="18122"/>
                  <a:pt x="10148" y="18122"/>
                </a:cubicBezTo>
                <a:cubicBezTo>
                  <a:pt x="9972" y="18122"/>
                  <a:pt x="9967" y="18114"/>
                  <a:pt x="9951" y="17774"/>
                </a:cubicBezTo>
                <a:cubicBezTo>
                  <a:pt x="9942" y="17580"/>
                  <a:pt x="9915" y="17398"/>
                  <a:pt x="9892" y="17370"/>
                </a:cubicBezTo>
                <a:cubicBezTo>
                  <a:pt x="9861" y="17332"/>
                  <a:pt x="9849" y="17572"/>
                  <a:pt x="9849" y="18302"/>
                </a:cubicBezTo>
                <a:cubicBezTo>
                  <a:pt x="9849" y="19073"/>
                  <a:pt x="9861" y="19279"/>
                  <a:pt x="9899" y="19279"/>
                </a:cubicBezTo>
                <a:cubicBezTo>
                  <a:pt x="9928" y="19279"/>
                  <a:pt x="9951" y="19130"/>
                  <a:pt x="9957" y="18886"/>
                </a:cubicBezTo>
                <a:cubicBezTo>
                  <a:pt x="9967" y="18494"/>
                  <a:pt x="9966" y="18493"/>
                  <a:pt x="10148" y="18493"/>
                </a:cubicBezTo>
                <a:cubicBezTo>
                  <a:pt x="10330" y="18493"/>
                  <a:pt x="10332" y="18494"/>
                  <a:pt x="10342" y="18886"/>
                </a:cubicBezTo>
                <a:cubicBezTo>
                  <a:pt x="10363" y="19669"/>
                  <a:pt x="10416" y="19249"/>
                  <a:pt x="10416" y="18302"/>
                </a:cubicBezTo>
                <a:cubicBezTo>
                  <a:pt x="10416" y="17592"/>
                  <a:pt x="10387" y="17188"/>
                  <a:pt x="10364" y="17359"/>
                </a:cubicBezTo>
                <a:close/>
                <a:moveTo>
                  <a:pt x="12920" y="17359"/>
                </a:moveTo>
                <a:cubicBezTo>
                  <a:pt x="12817" y="17344"/>
                  <a:pt x="12710" y="17387"/>
                  <a:pt x="12661" y="17505"/>
                </a:cubicBezTo>
                <a:cubicBezTo>
                  <a:pt x="12498" y="17891"/>
                  <a:pt x="12576" y="18278"/>
                  <a:pt x="12839" y="18392"/>
                </a:cubicBezTo>
                <a:cubicBezTo>
                  <a:pt x="13056" y="18485"/>
                  <a:pt x="13142" y="18689"/>
                  <a:pt x="13080" y="18964"/>
                </a:cubicBezTo>
                <a:cubicBezTo>
                  <a:pt x="13024" y="19209"/>
                  <a:pt x="12878" y="19212"/>
                  <a:pt x="12722" y="18976"/>
                </a:cubicBezTo>
                <a:cubicBezTo>
                  <a:pt x="12580" y="18760"/>
                  <a:pt x="12577" y="18759"/>
                  <a:pt x="12577" y="18919"/>
                </a:cubicBezTo>
                <a:cubicBezTo>
                  <a:pt x="12577" y="18988"/>
                  <a:pt x="12610" y="19095"/>
                  <a:pt x="12651" y="19155"/>
                </a:cubicBezTo>
                <a:cubicBezTo>
                  <a:pt x="12762" y="19317"/>
                  <a:pt x="13089" y="19301"/>
                  <a:pt x="13135" y="19133"/>
                </a:cubicBezTo>
                <a:cubicBezTo>
                  <a:pt x="13157" y="19053"/>
                  <a:pt x="13175" y="18867"/>
                  <a:pt x="13175" y="18717"/>
                </a:cubicBezTo>
                <a:cubicBezTo>
                  <a:pt x="13175" y="18505"/>
                  <a:pt x="13149" y="18411"/>
                  <a:pt x="13052" y="18313"/>
                </a:cubicBezTo>
                <a:cubicBezTo>
                  <a:pt x="12983" y="18244"/>
                  <a:pt x="12887" y="18190"/>
                  <a:pt x="12839" y="18190"/>
                </a:cubicBezTo>
                <a:cubicBezTo>
                  <a:pt x="12791" y="18189"/>
                  <a:pt x="12731" y="18095"/>
                  <a:pt x="12707" y="17987"/>
                </a:cubicBezTo>
                <a:cubicBezTo>
                  <a:pt x="12669" y="17822"/>
                  <a:pt x="12673" y="17767"/>
                  <a:pt x="12728" y="17617"/>
                </a:cubicBezTo>
                <a:cubicBezTo>
                  <a:pt x="12768" y="17511"/>
                  <a:pt x="12831" y="17475"/>
                  <a:pt x="12886" y="17516"/>
                </a:cubicBezTo>
                <a:cubicBezTo>
                  <a:pt x="13186" y="17740"/>
                  <a:pt x="13195" y="17734"/>
                  <a:pt x="13154" y="17572"/>
                </a:cubicBezTo>
                <a:cubicBezTo>
                  <a:pt x="13121" y="17443"/>
                  <a:pt x="13022" y="17373"/>
                  <a:pt x="12920" y="17359"/>
                </a:cubicBezTo>
                <a:close/>
                <a:moveTo>
                  <a:pt x="14464" y="17359"/>
                </a:moveTo>
                <a:lnTo>
                  <a:pt x="14257" y="17392"/>
                </a:lnTo>
                <a:lnTo>
                  <a:pt x="14248" y="18335"/>
                </a:lnTo>
                <a:cubicBezTo>
                  <a:pt x="14240" y="19099"/>
                  <a:pt x="14248" y="19279"/>
                  <a:pt x="14288" y="19279"/>
                </a:cubicBezTo>
                <a:cubicBezTo>
                  <a:pt x="14319" y="19279"/>
                  <a:pt x="14340" y="19135"/>
                  <a:pt x="14347" y="18886"/>
                </a:cubicBezTo>
                <a:cubicBezTo>
                  <a:pt x="14357" y="18511"/>
                  <a:pt x="14365" y="18489"/>
                  <a:pt x="14507" y="18459"/>
                </a:cubicBezTo>
                <a:cubicBezTo>
                  <a:pt x="14771" y="18403"/>
                  <a:pt x="14806" y="18337"/>
                  <a:pt x="14806" y="17942"/>
                </a:cubicBezTo>
                <a:cubicBezTo>
                  <a:pt x="14806" y="17462"/>
                  <a:pt x="14719" y="17314"/>
                  <a:pt x="14464" y="17359"/>
                </a:cubicBezTo>
                <a:close/>
                <a:moveTo>
                  <a:pt x="15364" y="17359"/>
                </a:moveTo>
                <a:lnTo>
                  <a:pt x="15090" y="17392"/>
                </a:lnTo>
                <a:lnTo>
                  <a:pt x="15080" y="18167"/>
                </a:lnTo>
                <a:cubicBezTo>
                  <a:pt x="15075" y="18593"/>
                  <a:pt x="15077" y="19020"/>
                  <a:pt x="15087" y="19110"/>
                </a:cubicBezTo>
                <a:cubicBezTo>
                  <a:pt x="15100" y="19234"/>
                  <a:pt x="15175" y="19273"/>
                  <a:pt x="15395" y="19256"/>
                </a:cubicBezTo>
                <a:lnTo>
                  <a:pt x="15688" y="19234"/>
                </a:lnTo>
                <a:lnTo>
                  <a:pt x="15438" y="19166"/>
                </a:lnTo>
                <a:cubicBezTo>
                  <a:pt x="15199" y="19100"/>
                  <a:pt x="15188" y="19086"/>
                  <a:pt x="15188" y="18796"/>
                </a:cubicBezTo>
                <a:cubicBezTo>
                  <a:pt x="15188" y="18526"/>
                  <a:pt x="15204" y="18481"/>
                  <a:pt x="15330" y="18448"/>
                </a:cubicBezTo>
                <a:cubicBezTo>
                  <a:pt x="15408" y="18427"/>
                  <a:pt x="15472" y="18361"/>
                  <a:pt x="15472" y="18302"/>
                </a:cubicBezTo>
                <a:cubicBezTo>
                  <a:pt x="15472" y="18243"/>
                  <a:pt x="15408" y="18188"/>
                  <a:pt x="15330" y="18167"/>
                </a:cubicBezTo>
                <a:cubicBezTo>
                  <a:pt x="15214" y="18137"/>
                  <a:pt x="15188" y="18085"/>
                  <a:pt x="15188" y="17886"/>
                </a:cubicBezTo>
                <a:cubicBezTo>
                  <a:pt x="15188" y="17671"/>
                  <a:pt x="15214" y="17637"/>
                  <a:pt x="15413" y="17606"/>
                </a:cubicBezTo>
                <a:cubicBezTo>
                  <a:pt x="15537" y="17586"/>
                  <a:pt x="15638" y="17515"/>
                  <a:pt x="15638" y="17448"/>
                </a:cubicBezTo>
                <a:cubicBezTo>
                  <a:pt x="15638" y="17375"/>
                  <a:pt x="15530" y="17337"/>
                  <a:pt x="15364" y="17359"/>
                </a:cubicBezTo>
                <a:close/>
                <a:moveTo>
                  <a:pt x="20404" y="17359"/>
                </a:moveTo>
                <a:lnTo>
                  <a:pt x="20145" y="17392"/>
                </a:lnTo>
                <a:lnTo>
                  <a:pt x="20136" y="18335"/>
                </a:lnTo>
                <a:lnTo>
                  <a:pt x="20127" y="19279"/>
                </a:lnTo>
                <a:lnTo>
                  <a:pt x="20419" y="19256"/>
                </a:lnTo>
                <a:cubicBezTo>
                  <a:pt x="20690" y="19234"/>
                  <a:pt x="20695" y="19228"/>
                  <a:pt x="20490" y="19189"/>
                </a:cubicBezTo>
                <a:cubicBezTo>
                  <a:pt x="20261" y="19145"/>
                  <a:pt x="20170" y="18965"/>
                  <a:pt x="20207" y="18616"/>
                </a:cubicBezTo>
                <a:cubicBezTo>
                  <a:pt x="20220" y="18488"/>
                  <a:pt x="20276" y="18425"/>
                  <a:pt x="20386" y="18425"/>
                </a:cubicBezTo>
                <a:cubicBezTo>
                  <a:pt x="20575" y="18425"/>
                  <a:pt x="20543" y="18224"/>
                  <a:pt x="20346" y="18167"/>
                </a:cubicBezTo>
                <a:cubicBezTo>
                  <a:pt x="20238" y="18136"/>
                  <a:pt x="20213" y="18082"/>
                  <a:pt x="20213" y="17886"/>
                </a:cubicBezTo>
                <a:cubicBezTo>
                  <a:pt x="20213" y="17671"/>
                  <a:pt x="20239" y="17637"/>
                  <a:pt x="20438" y="17606"/>
                </a:cubicBezTo>
                <a:cubicBezTo>
                  <a:pt x="20561" y="17586"/>
                  <a:pt x="20663" y="17515"/>
                  <a:pt x="20663" y="17448"/>
                </a:cubicBezTo>
                <a:cubicBezTo>
                  <a:pt x="20663" y="17376"/>
                  <a:pt x="20560" y="17337"/>
                  <a:pt x="20404" y="17359"/>
                </a:cubicBezTo>
                <a:close/>
                <a:moveTo>
                  <a:pt x="11554" y="17370"/>
                </a:moveTo>
                <a:cubicBezTo>
                  <a:pt x="11523" y="17332"/>
                  <a:pt x="11514" y="17572"/>
                  <a:pt x="11514" y="18302"/>
                </a:cubicBezTo>
                <a:cubicBezTo>
                  <a:pt x="11514" y="19104"/>
                  <a:pt x="11521" y="19279"/>
                  <a:pt x="11563" y="19279"/>
                </a:cubicBezTo>
                <a:cubicBezTo>
                  <a:pt x="11606" y="19279"/>
                  <a:pt x="11614" y="19119"/>
                  <a:pt x="11606" y="18347"/>
                </a:cubicBezTo>
                <a:cubicBezTo>
                  <a:pt x="11600" y="17737"/>
                  <a:pt x="11581" y="17403"/>
                  <a:pt x="11554" y="17370"/>
                </a:cubicBezTo>
                <a:close/>
                <a:moveTo>
                  <a:pt x="17093" y="17381"/>
                </a:moveTo>
                <a:cubicBezTo>
                  <a:pt x="16992" y="17351"/>
                  <a:pt x="16883" y="17371"/>
                  <a:pt x="16828" y="17448"/>
                </a:cubicBezTo>
                <a:cubicBezTo>
                  <a:pt x="16763" y="17541"/>
                  <a:pt x="16736" y="17660"/>
                  <a:pt x="16736" y="17875"/>
                </a:cubicBezTo>
                <a:cubicBezTo>
                  <a:pt x="16736" y="18119"/>
                  <a:pt x="16761" y="18199"/>
                  <a:pt x="16862" y="18302"/>
                </a:cubicBezTo>
                <a:cubicBezTo>
                  <a:pt x="16931" y="18371"/>
                  <a:pt x="17025" y="18425"/>
                  <a:pt x="17072" y="18425"/>
                </a:cubicBezTo>
                <a:cubicBezTo>
                  <a:pt x="17119" y="18426"/>
                  <a:pt x="17184" y="18505"/>
                  <a:pt x="17220" y="18605"/>
                </a:cubicBezTo>
                <a:cubicBezTo>
                  <a:pt x="17284" y="18785"/>
                  <a:pt x="17284" y="18796"/>
                  <a:pt x="17220" y="18976"/>
                </a:cubicBezTo>
                <a:cubicBezTo>
                  <a:pt x="17184" y="19076"/>
                  <a:pt x="17121" y="19155"/>
                  <a:pt x="17078" y="19155"/>
                </a:cubicBezTo>
                <a:cubicBezTo>
                  <a:pt x="17035" y="19155"/>
                  <a:pt x="16946" y="19076"/>
                  <a:pt x="16881" y="18976"/>
                </a:cubicBezTo>
                <a:cubicBezTo>
                  <a:pt x="16739" y="18760"/>
                  <a:pt x="16736" y="18759"/>
                  <a:pt x="16736" y="18919"/>
                </a:cubicBezTo>
                <a:cubicBezTo>
                  <a:pt x="16736" y="18988"/>
                  <a:pt x="16769" y="19093"/>
                  <a:pt x="16810" y="19155"/>
                </a:cubicBezTo>
                <a:cubicBezTo>
                  <a:pt x="16938" y="19348"/>
                  <a:pt x="17273" y="19241"/>
                  <a:pt x="17315" y="18998"/>
                </a:cubicBezTo>
                <a:cubicBezTo>
                  <a:pt x="17375" y="18653"/>
                  <a:pt x="17299" y="18383"/>
                  <a:pt x="17115" y="18268"/>
                </a:cubicBezTo>
                <a:cubicBezTo>
                  <a:pt x="17025" y="18212"/>
                  <a:pt x="16914" y="18110"/>
                  <a:pt x="16868" y="18044"/>
                </a:cubicBezTo>
                <a:lnTo>
                  <a:pt x="16785" y="17920"/>
                </a:lnTo>
                <a:lnTo>
                  <a:pt x="16868" y="17684"/>
                </a:lnTo>
                <a:cubicBezTo>
                  <a:pt x="16925" y="17516"/>
                  <a:pt x="16976" y="17455"/>
                  <a:pt x="17041" y="17505"/>
                </a:cubicBezTo>
                <a:cubicBezTo>
                  <a:pt x="17328" y="17723"/>
                  <a:pt x="17352" y="17729"/>
                  <a:pt x="17315" y="17583"/>
                </a:cubicBezTo>
                <a:cubicBezTo>
                  <a:pt x="17289" y="17482"/>
                  <a:pt x="17195" y="17411"/>
                  <a:pt x="17093" y="17381"/>
                </a:cubicBezTo>
                <a:close/>
                <a:moveTo>
                  <a:pt x="21317" y="17381"/>
                </a:moveTo>
                <a:cubicBezTo>
                  <a:pt x="21215" y="17351"/>
                  <a:pt x="21106" y="17371"/>
                  <a:pt x="21051" y="17448"/>
                </a:cubicBezTo>
                <a:cubicBezTo>
                  <a:pt x="20986" y="17541"/>
                  <a:pt x="20962" y="17660"/>
                  <a:pt x="20962" y="17875"/>
                </a:cubicBezTo>
                <a:cubicBezTo>
                  <a:pt x="20962" y="18119"/>
                  <a:pt x="20984" y="18199"/>
                  <a:pt x="21085" y="18302"/>
                </a:cubicBezTo>
                <a:cubicBezTo>
                  <a:pt x="21154" y="18371"/>
                  <a:pt x="21248" y="18425"/>
                  <a:pt x="21295" y="18425"/>
                </a:cubicBezTo>
                <a:cubicBezTo>
                  <a:pt x="21342" y="18426"/>
                  <a:pt x="21410" y="18505"/>
                  <a:pt x="21446" y="18605"/>
                </a:cubicBezTo>
                <a:cubicBezTo>
                  <a:pt x="21510" y="18785"/>
                  <a:pt x="21510" y="18796"/>
                  <a:pt x="21446" y="18976"/>
                </a:cubicBezTo>
                <a:cubicBezTo>
                  <a:pt x="21410" y="19076"/>
                  <a:pt x="21347" y="19155"/>
                  <a:pt x="21304" y="19155"/>
                </a:cubicBezTo>
                <a:cubicBezTo>
                  <a:pt x="21261" y="19155"/>
                  <a:pt x="21173" y="19076"/>
                  <a:pt x="21107" y="18976"/>
                </a:cubicBezTo>
                <a:cubicBezTo>
                  <a:pt x="20965" y="18760"/>
                  <a:pt x="20962" y="18759"/>
                  <a:pt x="20962" y="18919"/>
                </a:cubicBezTo>
                <a:cubicBezTo>
                  <a:pt x="20962" y="18988"/>
                  <a:pt x="20995" y="19093"/>
                  <a:pt x="21036" y="19155"/>
                </a:cubicBezTo>
                <a:cubicBezTo>
                  <a:pt x="21164" y="19348"/>
                  <a:pt x="21497" y="19241"/>
                  <a:pt x="21538" y="18998"/>
                </a:cubicBezTo>
                <a:cubicBezTo>
                  <a:pt x="21598" y="18653"/>
                  <a:pt x="21525" y="18383"/>
                  <a:pt x="21341" y="18268"/>
                </a:cubicBezTo>
                <a:cubicBezTo>
                  <a:pt x="21251" y="18212"/>
                  <a:pt x="21140" y="18110"/>
                  <a:pt x="21095" y="18044"/>
                </a:cubicBezTo>
                <a:lnTo>
                  <a:pt x="21011" y="17920"/>
                </a:lnTo>
                <a:lnTo>
                  <a:pt x="21092" y="17684"/>
                </a:lnTo>
                <a:cubicBezTo>
                  <a:pt x="21149" y="17516"/>
                  <a:pt x="21202" y="17455"/>
                  <a:pt x="21267" y="17505"/>
                </a:cubicBezTo>
                <a:cubicBezTo>
                  <a:pt x="21554" y="17723"/>
                  <a:pt x="21576" y="17729"/>
                  <a:pt x="21538" y="17583"/>
                </a:cubicBezTo>
                <a:cubicBezTo>
                  <a:pt x="21513" y="17482"/>
                  <a:pt x="21418" y="17411"/>
                  <a:pt x="21317" y="17381"/>
                </a:cubicBezTo>
                <a:close/>
                <a:moveTo>
                  <a:pt x="9257" y="17392"/>
                </a:moveTo>
                <a:cubicBezTo>
                  <a:pt x="9082" y="17549"/>
                  <a:pt x="9017" y="17794"/>
                  <a:pt x="9017" y="18302"/>
                </a:cubicBezTo>
                <a:cubicBezTo>
                  <a:pt x="9017" y="18670"/>
                  <a:pt x="9037" y="18834"/>
                  <a:pt x="9106" y="19032"/>
                </a:cubicBezTo>
                <a:cubicBezTo>
                  <a:pt x="9177" y="19233"/>
                  <a:pt x="9235" y="19278"/>
                  <a:pt x="9390" y="19256"/>
                </a:cubicBezTo>
                <a:lnTo>
                  <a:pt x="9584" y="19223"/>
                </a:lnTo>
                <a:lnTo>
                  <a:pt x="9584" y="18830"/>
                </a:lnTo>
                <a:cubicBezTo>
                  <a:pt x="9584" y="18459"/>
                  <a:pt x="9577" y="18429"/>
                  <a:pt x="9476" y="18437"/>
                </a:cubicBezTo>
                <a:cubicBezTo>
                  <a:pt x="9370" y="18444"/>
                  <a:pt x="9370" y="18440"/>
                  <a:pt x="9452" y="18560"/>
                </a:cubicBezTo>
                <a:lnTo>
                  <a:pt x="9535" y="18684"/>
                </a:lnTo>
                <a:lnTo>
                  <a:pt x="9455" y="18919"/>
                </a:lnTo>
                <a:cubicBezTo>
                  <a:pt x="9354" y="19219"/>
                  <a:pt x="9280" y="19221"/>
                  <a:pt x="9171" y="18908"/>
                </a:cubicBezTo>
                <a:cubicBezTo>
                  <a:pt x="9006" y="18436"/>
                  <a:pt x="9089" y="17583"/>
                  <a:pt x="9301" y="17583"/>
                </a:cubicBezTo>
                <a:cubicBezTo>
                  <a:pt x="9359" y="17583"/>
                  <a:pt x="9429" y="17663"/>
                  <a:pt x="9452" y="17763"/>
                </a:cubicBezTo>
                <a:cubicBezTo>
                  <a:pt x="9497" y="17961"/>
                  <a:pt x="9584" y="18003"/>
                  <a:pt x="9584" y="17830"/>
                </a:cubicBezTo>
                <a:cubicBezTo>
                  <a:pt x="9584" y="17625"/>
                  <a:pt x="9349" y="17310"/>
                  <a:pt x="9257" y="17392"/>
                </a:cubicBezTo>
                <a:close/>
                <a:moveTo>
                  <a:pt x="18730" y="17392"/>
                </a:moveTo>
                <a:cubicBezTo>
                  <a:pt x="18612" y="17392"/>
                  <a:pt x="18549" y="17462"/>
                  <a:pt x="18502" y="17639"/>
                </a:cubicBezTo>
                <a:cubicBezTo>
                  <a:pt x="18399" y="18025"/>
                  <a:pt x="18398" y="18663"/>
                  <a:pt x="18499" y="19032"/>
                </a:cubicBezTo>
                <a:cubicBezTo>
                  <a:pt x="18548" y="19209"/>
                  <a:pt x="18611" y="19279"/>
                  <a:pt x="18733" y="19279"/>
                </a:cubicBezTo>
                <a:cubicBezTo>
                  <a:pt x="18944" y="19279"/>
                  <a:pt x="19032" y="18993"/>
                  <a:pt x="19032" y="18324"/>
                </a:cubicBezTo>
                <a:cubicBezTo>
                  <a:pt x="19032" y="17678"/>
                  <a:pt x="18941" y="17392"/>
                  <a:pt x="18730" y="17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pasted-image.jpg"/>
          <p:cNvPicPr>
            <a:picLocks noChangeAspect="1"/>
          </p:cNvPicPr>
          <p:nvPr/>
        </p:nvPicPr>
        <p:blipFill>
          <a:blip r:embed="rId21">
            <a:extLst/>
          </a:blip>
          <a:srcRect l="17650" t="12316" r="23362" b="17183"/>
          <a:stretch>
            <a:fillRect/>
          </a:stretch>
        </p:blipFill>
        <p:spPr>
          <a:xfrm>
            <a:off x="7467181" y="6219638"/>
            <a:ext cx="1391443" cy="1225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556" extrusionOk="0">
                <a:moveTo>
                  <a:pt x="6854" y="3"/>
                </a:moveTo>
                <a:cubicBezTo>
                  <a:pt x="6617" y="14"/>
                  <a:pt x="6385" y="51"/>
                  <a:pt x="6142" y="108"/>
                </a:cubicBezTo>
                <a:cubicBezTo>
                  <a:pt x="4631" y="465"/>
                  <a:pt x="4062" y="2027"/>
                  <a:pt x="4921" y="3467"/>
                </a:cubicBezTo>
                <a:cubicBezTo>
                  <a:pt x="5139" y="3832"/>
                  <a:pt x="5174" y="3996"/>
                  <a:pt x="5068" y="4116"/>
                </a:cubicBezTo>
                <a:cubicBezTo>
                  <a:pt x="4812" y="4408"/>
                  <a:pt x="4918" y="5916"/>
                  <a:pt x="5259" y="6854"/>
                </a:cubicBezTo>
                <a:cubicBezTo>
                  <a:pt x="5561" y="7686"/>
                  <a:pt x="5561" y="7729"/>
                  <a:pt x="5357" y="8027"/>
                </a:cubicBezTo>
                <a:cubicBezTo>
                  <a:pt x="4652" y="9057"/>
                  <a:pt x="4555" y="10286"/>
                  <a:pt x="5124" y="10988"/>
                </a:cubicBezTo>
                <a:cubicBezTo>
                  <a:pt x="5437" y="11374"/>
                  <a:pt x="6976" y="12280"/>
                  <a:pt x="7320" y="12280"/>
                </a:cubicBezTo>
                <a:cubicBezTo>
                  <a:pt x="7730" y="12280"/>
                  <a:pt x="7677" y="12581"/>
                  <a:pt x="7099" y="13543"/>
                </a:cubicBezTo>
                <a:cubicBezTo>
                  <a:pt x="6777" y="14080"/>
                  <a:pt x="6482" y="14543"/>
                  <a:pt x="6443" y="14570"/>
                </a:cubicBezTo>
                <a:cubicBezTo>
                  <a:pt x="6404" y="14597"/>
                  <a:pt x="5972" y="14554"/>
                  <a:pt x="5486" y="14472"/>
                </a:cubicBezTo>
                <a:cubicBezTo>
                  <a:pt x="4646" y="14330"/>
                  <a:pt x="2336" y="14448"/>
                  <a:pt x="571" y="14724"/>
                </a:cubicBezTo>
                <a:lnTo>
                  <a:pt x="0" y="14814"/>
                </a:lnTo>
                <a:lnTo>
                  <a:pt x="31" y="17112"/>
                </a:lnTo>
                <a:lnTo>
                  <a:pt x="67" y="19409"/>
                </a:lnTo>
                <a:lnTo>
                  <a:pt x="736" y="19409"/>
                </a:lnTo>
                <a:cubicBezTo>
                  <a:pt x="1347" y="19409"/>
                  <a:pt x="1416" y="19372"/>
                  <a:pt x="1565" y="19018"/>
                </a:cubicBezTo>
                <a:cubicBezTo>
                  <a:pt x="1694" y="18711"/>
                  <a:pt x="1778" y="18652"/>
                  <a:pt x="1988" y="18725"/>
                </a:cubicBezTo>
                <a:cubicBezTo>
                  <a:pt x="2440" y="18883"/>
                  <a:pt x="2583" y="19071"/>
                  <a:pt x="2418" y="19297"/>
                </a:cubicBezTo>
                <a:cubicBezTo>
                  <a:pt x="2306" y="19451"/>
                  <a:pt x="2307" y="19601"/>
                  <a:pt x="2424" y="19968"/>
                </a:cubicBezTo>
                <a:cubicBezTo>
                  <a:pt x="2507" y="20229"/>
                  <a:pt x="2538" y="20507"/>
                  <a:pt x="2497" y="20582"/>
                </a:cubicBezTo>
                <a:cubicBezTo>
                  <a:pt x="2457" y="20657"/>
                  <a:pt x="2489" y="20847"/>
                  <a:pt x="2565" y="21008"/>
                </a:cubicBezTo>
                <a:cubicBezTo>
                  <a:pt x="2693" y="21280"/>
                  <a:pt x="2771" y="21297"/>
                  <a:pt x="3633" y="21225"/>
                </a:cubicBezTo>
                <a:cubicBezTo>
                  <a:pt x="4823" y="21125"/>
                  <a:pt x="5773" y="21109"/>
                  <a:pt x="6388" y="21183"/>
                </a:cubicBezTo>
                <a:cubicBezTo>
                  <a:pt x="7026" y="21259"/>
                  <a:pt x="9634" y="21005"/>
                  <a:pt x="9805" y="20848"/>
                </a:cubicBezTo>
                <a:cubicBezTo>
                  <a:pt x="9889" y="20771"/>
                  <a:pt x="10017" y="20828"/>
                  <a:pt x="10155" y="21001"/>
                </a:cubicBezTo>
                <a:cubicBezTo>
                  <a:pt x="10423" y="21338"/>
                  <a:pt x="11012" y="21367"/>
                  <a:pt x="11119" y="21050"/>
                </a:cubicBezTo>
                <a:cubicBezTo>
                  <a:pt x="11189" y="20841"/>
                  <a:pt x="11210" y="20841"/>
                  <a:pt x="11413" y="21050"/>
                </a:cubicBezTo>
                <a:cubicBezTo>
                  <a:pt x="11649" y="21293"/>
                  <a:pt x="12261" y="21333"/>
                  <a:pt x="13358" y="21183"/>
                </a:cubicBezTo>
                <a:cubicBezTo>
                  <a:pt x="13886" y="21111"/>
                  <a:pt x="14026" y="21039"/>
                  <a:pt x="14113" y="20778"/>
                </a:cubicBezTo>
                <a:cubicBezTo>
                  <a:pt x="14214" y="20475"/>
                  <a:pt x="14244" y="20468"/>
                  <a:pt x="14622" y="20645"/>
                </a:cubicBezTo>
                <a:cubicBezTo>
                  <a:pt x="14842" y="20748"/>
                  <a:pt x="15093" y="20991"/>
                  <a:pt x="15181" y="21190"/>
                </a:cubicBezTo>
                <a:cubicBezTo>
                  <a:pt x="15277" y="21410"/>
                  <a:pt x="15455" y="21534"/>
                  <a:pt x="15653" y="21553"/>
                </a:cubicBezTo>
                <a:cubicBezTo>
                  <a:pt x="15851" y="21572"/>
                  <a:pt x="16068" y="21490"/>
                  <a:pt x="16224" y="21295"/>
                </a:cubicBezTo>
                <a:cubicBezTo>
                  <a:pt x="16479" y="20974"/>
                  <a:pt x="17127" y="20807"/>
                  <a:pt x="17340" y="21008"/>
                </a:cubicBezTo>
                <a:cubicBezTo>
                  <a:pt x="17427" y="21090"/>
                  <a:pt x="17650" y="21138"/>
                  <a:pt x="17837" y="21113"/>
                </a:cubicBezTo>
                <a:cubicBezTo>
                  <a:pt x="18150" y="21072"/>
                  <a:pt x="18181" y="21019"/>
                  <a:pt x="18175" y="20513"/>
                </a:cubicBezTo>
                <a:cubicBezTo>
                  <a:pt x="18171" y="20208"/>
                  <a:pt x="18143" y="19865"/>
                  <a:pt x="18114" y="19751"/>
                </a:cubicBezTo>
                <a:cubicBezTo>
                  <a:pt x="18069" y="19581"/>
                  <a:pt x="18276" y="19535"/>
                  <a:pt x="19279" y="19465"/>
                </a:cubicBezTo>
                <a:cubicBezTo>
                  <a:pt x="21175" y="19333"/>
                  <a:pt x="21600" y="18956"/>
                  <a:pt x="21470" y="17559"/>
                </a:cubicBezTo>
                <a:cubicBezTo>
                  <a:pt x="21430" y="17129"/>
                  <a:pt x="21404" y="16428"/>
                  <a:pt x="21409" y="15995"/>
                </a:cubicBezTo>
                <a:cubicBezTo>
                  <a:pt x="21418" y="15099"/>
                  <a:pt x="21247" y="14884"/>
                  <a:pt x="20378" y="14710"/>
                </a:cubicBezTo>
                <a:cubicBezTo>
                  <a:pt x="20114" y="14657"/>
                  <a:pt x="19762" y="14492"/>
                  <a:pt x="19599" y="14347"/>
                </a:cubicBezTo>
                <a:cubicBezTo>
                  <a:pt x="19229" y="14016"/>
                  <a:pt x="18485" y="13999"/>
                  <a:pt x="17960" y="14312"/>
                </a:cubicBezTo>
                <a:cubicBezTo>
                  <a:pt x="17649" y="14497"/>
                  <a:pt x="17256" y="14543"/>
                  <a:pt x="15991" y="14528"/>
                </a:cubicBezTo>
                <a:lnTo>
                  <a:pt x="14414" y="14507"/>
                </a:lnTo>
                <a:lnTo>
                  <a:pt x="13886" y="13152"/>
                </a:lnTo>
                <a:cubicBezTo>
                  <a:pt x="13414" y="11929"/>
                  <a:pt x="13388" y="11783"/>
                  <a:pt x="13573" y="11658"/>
                </a:cubicBezTo>
                <a:cubicBezTo>
                  <a:pt x="14103" y="11300"/>
                  <a:pt x="14531" y="10787"/>
                  <a:pt x="14733" y="10268"/>
                </a:cubicBezTo>
                <a:cubicBezTo>
                  <a:pt x="14854" y="9956"/>
                  <a:pt x="15114" y="9468"/>
                  <a:pt x="15316" y="9179"/>
                </a:cubicBezTo>
                <a:cubicBezTo>
                  <a:pt x="15717" y="8605"/>
                  <a:pt x="15956" y="7832"/>
                  <a:pt x="15843" y="7468"/>
                </a:cubicBezTo>
                <a:cubicBezTo>
                  <a:pt x="15804" y="7341"/>
                  <a:pt x="15660" y="7095"/>
                  <a:pt x="15524" y="6924"/>
                </a:cubicBezTo>
                <a:lnTo>
                  <a:pt x="15279" y="6609"/>
                </a:lnTo>
                <a:lnTo>
                  <a:pt x="15788" y="6114"/>
                </a:lnTo>
                <a:lnTo>
                  <a:pt x="16297" y="5618"/>
                </a:lnTo>
                <a:lnTo>
                  <a:pt x="16254" y="4256"/>
                </a:lnTo>
                <a:cubicBezTo>
                  <a:pt x="16209" y="2764"/>
                  <a:pt x="16127" y="2538"/>
                  <a:pt x="15481" y="2231"/>
                </a:cubicBezTo>
                <a:cubicBezTo>
                  <a:pt x="15184" y="2089"/>
                  <a:pt x="15057" y="1916"/>
                  <a:pt x="14960" y="1505"/>
                </a:cubicBezTo>
                <a:cubicBezTo>
                  <a:pt x="14863" y="1097"/>
                  <a:pt x="14732" y="912"/>
                  <a:pt x="14420" y="744"/>
                </a:cubicBezTo>
                <a:cubicBezTo>
                  <a:pt x="13879" y="452"/>
                  <a:pt x="13797" y="458"/>
                  <a:pt x="12499" y="883"/>
                </a:cubicBezTo>
                <a:cubicBezTo>
                  <a:pt x="11170" y="1318"/>
                  <a:pt x="10725" y="1282"/>
                  <a:pt x="9235" y="597"/>
                </a:cubicBezTo>
                <a:cubicBezTo>
                  <a:pt x="8289" y="162"/>
                  <a:pt x="7566" y="-28"/>
                  <a:pt x="6854" y="3"/>
                </a:cubicBezTo>
                <a:close/>
                <a:moveTo>
                  <a:pt x="17930" y="660"/>
                </a:moveTo>
                <a:cubicBezTo>
                  <a:pt x="17588" y="660"/>
                  <a:pt x="17471" y="849"/>
                  <a:pt x="17574" y="1218"/>
                </a:cubicBezTo>
                <a:cubicBezTo>
                  <a:pt x="17660" y="1527"/>
                  <a:pt x="18189" y="1600"/>
                  <a:pt x="18273" y="1316"/>
                </a:cubicBezTo>
                <a:cubicBezTo>
                  <a:pt x="18375" y="971"/>
                  <a:pt x="18211" y="660"/>
                  <a:pt x="17930" y="660"/>
                </a:cubicBezTo>
                <a:close/>
                <a:moveTo>
                  <a:pt x="21145" y="20401"/>
                </a:moveTo>
                <a:cubicBezTo>
                  <a:pt x="21078" y="20394"/>
                  <a:pt x="21011" y="20411"/>
                  <a:pt x="20955" y="20464"/>
                </a:cubicBezTo>
                <a:cubicBezTo>
                  <a:pt x="20780" y="20628"/>
                  <a:pt x="20741" y="21030"/>
                  <a:pt x="20881" y="21190"/>
                </a:cubicBezTo>
                <a:cubicBezTo>
                  <a:pt x="21043" y="21375"/>
                  <a:pt x="21462" y="21206"/>
                  <a:pt x="21507" y="20938"/>
                </a:cubicBezTo>
                <a:cubicBezTo>
                  <a:pt x="21551" y="20673"/>
                  <a:pt x="21345" y="20421"/>
                  <a:pt x="21145" y="2040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pasted-image.jpg"/>
          <p:cNvPicPr>
            <a:picLocks noChangeAspect="1"/>
          </p:cNvPicPr>
          <p:nvPr/>
        </p:nvPicPr>
        <p:blipFill>
          <a:blip r:embed="rId22">
            <a:extLst/>
          </a:blip>
          <a:srcRect t="10909" r="6" b="10897"/>
          <a:stretch>
            <a:fillRect/>
          </a:stretch>
        </p:blipFill>
        <p:spPr>
          <a:xfrm>
            <a:off x="7463014" y="5020106"/>
            <a:ext cx="1687116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294"/>
                </a:lnTo>
                <a:lnTo>
                  <a:pt x="0" y="12306"/>
                </a:lnTo>
                <a:lnTo>
                  <a:pt x="0" y="21600"/>
                </a:lnTo>
                <a:lnTo>
                  <a:pt x="10803" y="21600"/>
                </a:lnTo>
                <a:lnTo>
                  <a:pt x="21600" y="21600"/>
                </a:lnTo>
                <a:lnTo>
                  <a:pt x="21600" y="12306"/>
                </a:lnTo>
                <a:lnTo>
                  <a:pt x="21600" y="0"/>
                </a:lnTo>
                <a:lnTo>
                  <a:pt x="10803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pasted-image.jpg"/>
          <p:cNvPicPr>
            <a:picLocks noChangeAspect="1"/>
          </p:cNvPicPr>
          <p:nvPr/>
        </p:nvPicPr>
        <p:blipFill>
          <a:blip r:embed="rId23">
            <a:extLst/>
          </a:blip>
          <a:srcRect l="354" t="220" r="621"/>
          <a:stretch>
            <a:fillRect/>
          </a:stretch>
        </p:blipFill>
        <p:spPr>
          <a:xfrm>
            <a:off x="11013043" y="5009309"/>
            <a:ext cx="1284289" cy="122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3" y="0"/>
                </a:moveTo>
                <a:cubicBezTo>
                  <a:pt x="9923" y="23"/>
                  <a:pt x="9179" y="52"/>
                  <a:pt x="9145" y="84"/>
                </a:cubicBezTo>
                <a:cubicBezTo>
                  <a:pt x="9069" y="154"/>
                  <a:pt x="8556" y="296"/>
                  <a:pt x="7997" y="399"/>
                </a:cubicBezTo>
                <a:cubicBezTo>
                  <a:pt x="5667" y="829"/>
                  <a:pt x="3002" y="2350"/>
                  <a:pt x="1048" y="4380"/>
                </a:cubicBezTo>
                <a:lnTo>
                  <a:pt x="0" y="5472"/>
                </a:lnTo>
                <a:lnTo>
                  <a:pt x="2997" y="9810"/>
                </a:lnTo>
                <a:lnTo>
                  <a:pt x="6061" y="14260"/>
                </a:lnTo>
                <a:lnTo>
                  <a:pt x="6608" y="13889"/>
                </a:lnTo>
                <a:cubicBezTo>
                  <a:pt x="7672" y="13151"/>
                  <a:pt x="8617" y="12872"/>
                  <a:pt x="10319" y="12798"/>
                </a:cubicBezTo>
                <a:cubicBezTo>
                  <a:pt x="12143" y="12718"/>
                  <a:pt x="13230" y="12937"/>
                  <a:pt x="14645" y="13686"/>
                </a:cubicBezTo>
                <a:cubicBezTo>
                  <a:pt x="15114" y="13935"/>
                  <a:pt x="15548" y="14106"/>
                  <a:pt x="15613" y="14064"/>
                </a:cubicBezTo>
                <a:cubicBezTo>
                  <a:pt x="15678" y="14022"/>
                  <a:pt x="17078" y="12039"/>
                  <a:pt x="18730" y="9656"/>
                </a:cubicBezTo>
                <a:lnTo>
                  <a:pt x="21600" y="5514"/>
                </a:lnTo>
                <a:lnTo>
                  <a:pt x="21153" y="4905"/>
                </a:lnTo>
                <a:cubicBezTo>
                  <a:pt x="19538" y="2711"/>
                  <a:pt x="16150" y="698"/>
                  <a:pt x="13443" y="322"/>
                </a:cubicBezTo>
                <a:cubicBezTo>
                  <a:pt x="13043" y="266"/>
                  <a:pt x="12679" y="157"/>
                  <a:pt x="12636" y="84"/>
                </a:cubicBezTo>
                <a:cubicBezTo>
                  <a:pt x="12616" y="51"/>
                  <a:pt x="11880" y="23"/>
                  <a:pt x="10893" y="0"/>
                </a:cubicBezTo>
                <a:close/>
                <a:moveTo>
                  <a:pt x="17335" y="16541"/>
                </a:moveTo>
                <a:cubicBezTo>
                  <a:pt x="16758" y="16528"/>
                  <a:pt x="16186" y="16535"/>
                  <a:pt x="16067" y="16555"/>
                </a:cubicBezTo>
                <a:cubicBezTo>
                  <a:pt x="15947" y="16575"/>
                  <a:pt x="15591" y="16615"/>
                  <a:pt x="15279" y="16646"/>
                </a:cubicBezTo>
                <a:cubicBezTo>
                  <a:pt x="14967" y="16677"/>
                  <a:pt x="14646" y="16771"/>
                  <a:pt x="14571" y="16849"/>
                </a:cubicBezTo>
                <a:cubicBezTo>
                  <a:pt x="14488" y="16937"/>
                  <a:pt x="14501" y="17434"/>
                  <a:pt x="14605" y="18150"/>
                </a:cubicBezTo>
                <a:cubicBezTo>
                  <a:pt x="14781" y="19370"/>
                  <a:pt x="14741" y="19620"/>
                  <a:pt x="14358" y="19620"/>
                </a:cubicBezTo>
                <a:cubicBezTo>
                  <a:pt x="14229" y="19620"/>
                  <a:pt x="14016" y="19719"/>
                  <a:pt x="13884" y="19844"/>
                </a:cubicBezTo>
                <a:cubicBezTo>
                  <a:pt x="13688" y="20030"/>
                  <a:pt x="13595" y="20036"/>
                  <a:pt x="13390" y="19879"/>
                </a:cubicBezTo>
                <a:cubicBezTo>
                  <a:pt x="13155" y="19699"/>
                  <a:pt x="13165" y="19629"/>
                  <a:pt x="13523" y="18780"/>
                </a:cubicBezTo>
                <a:cubicBezTo>
                  <a:pt x="13869" y="17962"/>
                  <a:pt x="13891" y="17816"/>
                  <a:pt x="13730" y="17304"/>
                </a:cubicBezTo>
                <a:cubicBezTo>
                  <a:pt x="13632" y="16992"/>
                  <a:pt x="13448" y="16696"/>
                  <a:pt x="13323" y="16646"/>
                </a:cubicBezTo>
                <a:cubicBezTo>
                  <a:pt x="13066" y="16543"/>
                  <a:pt x="11463" y="16526"/>
                  <a:pt x="9665" y="16611"/>
                </a:cubicBezTo>
                <a:cubicBezTo>
                  <a:pt x="9068" y="16639"/>
                  <a:pt x="9002" y="16683"/>
                  <a:pt x="8864" y="17129"/>
                </a:cubicBezTo>
                <a:cubicBezTo>
                  <a:pt x="8645" y="17838"/>
                  <a:pt x="8549" y="17881"/>
                  <a:pt x="8150" y="17430"/>
                </a:cubicBezTo>
                <a:cubicBezTo>
                  <a:pt x="7856" y="17097"/>
                  <a:pt x="7657" y="17024"/>
                  <a:pt x="7069" y="17024"/>
                </a:cubicBezTo>
                <a:cubicBezTo>
                  <a:pt x="6609" y="17024"/>
                  <a:pt x="6290" y="16947"/>
                  <a:pt x="6174" y="16800"/>
                </a:cubicBezTo>
                <a:cubicBezTo>
                  <a:pt x="6075" y="16674"/>
                  <a:pt x="5847" y="16569"/>
                  <a:pt x="5667" y="16569"/>
                </a:cubicBezTo>
                <a:cubicBezTo>
                  <a:pt x="5487" y="16569"/>
                  <a:pt x="5259" y="16674"/>
                  <a:pt x="5160" y="16800"/>
                </a:cubicBezTo>
                <a:cubicBezTo>
                  <a:pt x="5060" y="16926"/>
                  <a:pt x="4869" y="17023"/>
                  <a:pt x="4739" y="17024"/>
                </a:cubicBezTo>
                <a:cubicBezTo>
                  <a:pt x="4609" y="17024"/>
                  <a:pt x="4258" y="17098"/>
                  <a:pt x="3958" y="17185"/>
                </a:cubicBezTo>
                <a:cubicBezTo>
                  <a:pt x="3497" y="17319"/>
                  <a:pt x="3411" y="17411"/>
                  <a:pt x="3411" y="17766"/>
                </a:cubicBezTo>
                <a:cubicBezTo>
                  <a:pt x="3411" y="17996"/>
                  <a:pt x="3337" y="18263"/>
                  <a:pt x="3244" y="18360"/>
                </a:cubicBezTo>
                <a:cubicBezTo>
                  <a:pt x="3151" y="18458"/>
                  <a:pt x="3051" y="18983"/>
                  <a:pt x="3024" y="19529"/>
                </a:cubicBezTo>
                <a:cubicBezTo>
                  <a:pt x="2979" y="20443"/>
                  <a:pt x="3007" y="20540"/>
                  <a:pt x="3337" y="20767"/>
                </a:cubicBezTo>
                <a:cubicBezTo>
                  <a:pt x="3668" y="20994"/>
                  <a:pt x="3727" y="20996"/>
                  <a:pt x="4165" y="20767"/>
                </a:cubicBezTo>
                <a:cubicBezTo>
                  <a:pt x="4611" y="20534"/>
                  <a:pt x="4653" y="20539"/>
                  <a:pt x="4819" y="20795"/>
                </a:cubicBezTo>
                <a:cubicBezTo>
                  <a:pt x="4917" y="20945"/>
                  <a:pt x="5109" y="21187"/>
                  <a:pt x="5246" y="21334"/>
                </a:cubicBezTo>
                <a:cubicBezTo>
                  <a:pt x="5475" y="21577"/>
                  <a:pt x="5916" y="21600"/>
                  <a:pt x="10193" y="21600"/>
                </a:cubicBezTo>
                <a:cubicBezTo>
                  <a:pt x="12905" y="21600"/>
                  <a:pt x="14917" y="21534"/>
                  <a:pt x="14965" y="21453"/>
                </a:cubicBezTo>
                <a:cubicBezTo>
                  <a:pt x="15011" y="21376"/>
                  <a:pt x="15370" y="21204"/>
                  <a:pt x="15759" y="21068"/>
                </a:cubicBezTo>
                <a:cubicBezTo>
                  <a:pt x="16416" y="20840"/>
                  <a:pt x="16501" y="20845"/>
                  <a:pt x="16974" y="21082"/>
                </a:cubicBezTo>
                <a:cubicBezTo>
                  <a:pt x="17679" y="21434"/>
                  <a:pt x="18191" y="21269"/>
                  <a:pt x="18496" y="20599"/>
                </a:cubicBezTo>
                <a:cubicBezTo>
                  <a:pt x="18695" y="20162"/>
                  <a:pt x="18708" y="19976"/>
                  <a:pt x="18570" y="19571"/>
                </a:cubicBezTo>
                <a:cubicBezTo>
                  <a:pt x="18452" y="19227"/>
                  <a:pt x="18437" y="18792"/>
                  <a:pt x="18530" y="18108"/>
                </a:cubicBezTo>
                <a:cubicBezTo>
                  <a:pt x="18720" y="16704"/>
                  <a:pt x="18629" y="16571"/>
                  <a:pt x="17335" y="1654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pasted-image.jpg"/>
          <p:cNvPicPr>
            <a:picLocks noChangeAspect="1"/>
          </p:cNvPicPr>
          <p:nvPr/>
        </p:nvPicPr>
        <p:blipFill>
          <a:blip r:embed="rId24">
            <a:extLst/>
          </a:blip>
          <a:srcRect l="14811" t="2358" r="13204" b="22057"/>
          <a:stretch>
            <a:fillRect/>
          </a:stretch>
        </p:blipFill>
        <p:spPr>
          <a:xfrm>
            <a:off x="10685525" y="7428271"/>
            <a:ext cx="1550115" cy="1251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570" extrusionOk="0">
                <a:moveTo>
                  <a:pt x="7244" y="4"/>
                </a:moveTo>
                <a:cubicBezTo>
                  <a:pt x="6853" y="-30"/>
                  <a:pt x="6373" y="156"/>
                  <a:pt x="6099" y="483"/>
                </a:cubicBezTo>
                <a:cubicBezTo>
                  <a:pt x="5588" y="1094"/>
                  <a:pt x="5580" y="2115"/>
                  <a:pt x="6083" y="2439"/>
                </a:cubicBezTo>
                <a:cubicBezTo>
                  <a:pt x="6173" y="2497"/>
                  <a:pt x="6248" y="2559"/>
                  <a:pt x="6248" y="2576"/>
                </a:cubicBezTo>
                <a:cubicBezTo>
                  <a:pt x="6248" y="2592"/>
                  <a:pt x="6192" y="2764"/>
                  <a:pt x="6127" y="2959"/>
                </a:cubicBezTo>
                <a:cubicBezTo>
                  <a:pt x="6024" y="3264"/>
                  <a:pt x="6007" y="3438"/>
                  <a:pt x="6006" y="4217"/>
                </a:cubicBezTo>
                <a:cubicBezTo>
                  <a:pt x="6004" y="4996"/>
                  <a:pt x="5989" y="5151"/>
                  <a:pt x="5896" y="5353"/>
                </a:cubicBezTo>
                <a:cubicBezTo>
                  <a:pt x="5804" y="5551"/>
                  <a:pt x="5791" y="5711"/>
                  <a:pt x="5791" y="6392"/>
                </a:cubicBezTo>
                <a:cubicBezTo>
                  <a:pt x="5792" y="7336"/>
                  <a:pt x="5837" y="7510"/>
                  <a:pt x="6259" y="8034"/>
                </a:cubicBezTo>
                <a:cubicBezTo>
                  <a:pt x="6510" y="8346"/>
                  <a:pt x="7161" y="8821"/>
                  <a:pt x="7475" y="8923"/>
                </a:cubicBezTo>
                <a:cubicBezTo>
                  <a:pt x="7573" y="8955"/>
                  <a:pt x="7596" y="9005"/>
                  <a:pt x="7596" y="9203"/>
                </a:cubicBezTo>
                <a:cubicBezTo>
                  <a:pt x="7596" y="9416"/>
                  <a:pt x="7554" y="9495"/>
                  <a:pt x="7299" y="9785"/>
                </a:cubicBezTo>
                <a:cubicBezTo>
                  <a:pt x="6903" y="10235"/>
                  <a:pt x="6661" y="10841"/>
                  <a:pt x="6633" y="11454"/>
                </a:cubicBezTo>
                <a:cubicBezTo>
                  <a:pt x="6596" y="12273"/>
                  <a:pt x="6842" y="12926"/>
                  <a:pt x="7343" y="13341"/>
                </a:cubicBezTo>
                <a:cubicBezTo>
                  <a:pt x="7704" y="13641"/>
                  <a:pt x="8029" y="13730"/>
                  <a:pt x="9021" y="13786"/>
                </a:cubicBezTo>
                <a:cubicBezTo>
                  <a:pt x="9525" y="13815"/>
                  <a:pt x="9965" y="13836"/>
                  <a:pt x="9995" y="13834"/>
                </a:cubicBezTo>
                <a:cubicBezTo>
                  <a:pt x="10073" y="13829"/>
                  <a:pt x="10123" y="13662"/>
                  <a:pt x="10127" y="13389"/>
                </a:cubicBezTo>
                <a:cubicBezTo>
                  <a:pt x="10133" y="13018"/>
                  <a:pt x="10183" y="12993"/>
                  <a:pt x="10914" y="12993"/>
                </a:cubicBezTo>
                <a:cubicBezTo>
                  <a:pt x="11418" y="12993"/>
                  <a:pt x="11653" y="12965"/>
                  <a:pt x="11916" y="12863"/>
                </a:cubicBezTo>
                <a:cubicBezTo>
                  <a:pt x="12319" y="12706"/>
                  <a:pt x="12731" y="12329"/>
                  <a:pt x="12945" y="11932"/>
                </a:cubicBezTo>
                <a:cubicBezTo>
                  <a:pt x="13086" y="11671"/>
                  <a:pt x="13120" y="11652"/>
                  <a:pt x="13341" y="11652"/>
                </a:cubicBezTo>
                <a:cubicBezTo>
                  <a:pt x="13610" y="11652"/>
                  <a:pt x="13612" y="11642"/>
                  <a:pt x="13506" y="11146"/>
                </a:cubicBezTo>
                <a:lnTo>
                  <a:pt x="13434" y="10811"/>
                </a:lnTo>
                <a:lnTo>
                  <a:pt x="13869" y="10380"/>
                </a:lnTo>
                <a:cubicBezTo>
                  <a:pt x="14538" y="9714"/>
                  <a:pt x="15144" y="8731"/>
                  <a:pt x="15465" y="7801"/>
                </a:cubicBezTo>
                <a:lnTo>
                  <a:pt x="15569" y="7500"/>
                </a:lnTo>
                <a:lnTo>
                  <a:pt x="14639" y="7493"/>
                </a:lnTo>
                <a:cubicBezTo>
                  <a:pt x="13350" y="7488"/>
                  <a:pt x="13244" y="7482"/>
                  <a:pt x="13176" y="7336"/>
                </a:cubicBezTo>
                <a:cubicBezTo>
                  <a:pt x="13098" y="7169"/>
                  <a:pt x="12988" y="7025"/>
                  <a:pt x="12796" y="6850"/>
                </a:cubicBezTo>
                <a:cubicBezTo>
                  <a:pt x="12652" y="6720"/>
                  <a:pt x="12641" y="6695"/>
                  <a:pt x="12713" y="6604"/>
                </a:cubicBezTo>
                <a:cubicBezTo>
                  <a:pt x="12786" y="6513"/>
                  <a:pt x="12821" y="6523"/>
                  <a:pt x="13033" y="6700"/>
                </a:cubicBezTo>
                <a:cubicBezTo>
                  <a:pt x="13299" y="6923"/>
                  <a:pt x="13424" y="6958"/>
                  <a:pt x="13291" y="6775"/>
                </a:cubicBezTo>
                <a:cubicBezTo>
                  <a:pt x="13126" y="6549"/>
                  <a:pt x="13079" y="6263"/>
                  <a:pt x="13165" y="6009"/>
                </a:cubicBezTo>
                <a:cubicBezTo>
                  <a:pt x="13244" y="5772"/>
                  <a:pt x="13601" y="5376"/>
                  <a:pt x="13852" y="5243"/>
                </a:cubicBezTo>
                <a:cubicBezTo>
                  <a:pt x="14072" y="5127"/>
                  <a:pt x="14394" y="4744"/>
                  <a:pt x="14474" y="4504"/>
                </a:cubicBezTo>
                <a:cubicBezTo>
                  <a:pt x="14572" y="4213"/>
                  <a:pt x="14569" y="3746"/>
                  <a:pt x="14463" y="3417"/>
                </a:cubicBezTo>
                <a:cubicBezTo>
                  <a:pt x="14368" y="3122"/>
                  <a:pt x="14175" y="2922"/>
                  <a:pt x="13863" y="2788"/>
                </a:cubicBezTo>
                <a:cubicBezTo>
                  <a:pt x="13685" y="2711"/>
                  <a:pt x="13656" y="2661"/>
                  <a:pt x="13588" y="2357"/>
                </a:cubicBezTo>
                <a:cubicBezTo>
                  <a:pt x="13498" y="1951"/>
                  <a:pt x="13219" y="1515"/>
                  <a:pt x="12928" y="1331"/>
                </a:cubicBezTo>
                <a:cubicBezTo>
                  <a:pt x="12557" y="1095"/>
                  <a:pt x="12083" y="1185"/>
                  <a:pt x="11761" y="1550"/>
                </a:cubicBezTo>
                <a:lnTo>
                  <a:pt x="11646" y="1686"/>
                </a:lnTo>
                <a:lnTo>
                  <a:pt x="11332" y="1447"/>
                </a:lnTo>
                <a:cubicBezTo>
                  <a:pt x="10557" y="854"/>
                  <a:pt x="9799" y="633"/>
                  <a:pt x="8746" y="688"/>
                </a:cubicBezTo>
                <a:lnTo>
                  <a:pt x="8036" y="722"/>
                </a:lnTo>
                <a:lnTo>
                  <a:pt x="7910" y="476"/>
                </a:lnTo>
                <a:cubicBezTo>
                  <a:pt x="7840" y="341"/>
                  <a:pt x="7700" y="178"/>
                  <a:pt x="7596" y="113"/>
                </a:cubicBezTo>
                <a:cubicBezTo>
                  <a:pt x="7496" y="51"/>
                  <a:pt x="7374" y="15"/>
                  <a:pt x="7244" y="4"/>
                </a:cubicBezTo>
                <a:close/>
                <a:moveTo>
                  <a:pt x="13610" y="12110"/>
                </a:moveTo>
                <a:cubicBezTo>
                  <a:pt x="13464" y="12108"/>
                  <a:pt x="13319" y="12175"/>
                  <a:pt x="13203" y="12309"/>
                </a:cubicBezTo>
                <a:cubicBezTo>
                  <a:pt x="12867" y="12696"/>
                  <a:pt x="13028" y="13464"/>
                  <a:pt x="13462" y="13547"/>
                </a:cubicBezTo>
                <a:cubicBezTo>
                  <a:pt x="13541" y="13562"/>
                  <a:pt x="13613" y="13582"/>
                  <a:pt x="13621" y="13588"/>
                </a:cubicBezTo>
                <a:cubicBezTo>
                  <a:pt x="13630" y="13593"/>
                  <a:pt x="13715" y="13550"/>
                  <a:pt x="13814" y="13499"/>
                </a:cubicBezTo>
                <a:cubicBezTo>
                  <a:pt x="14057" y="13373"/>
                  <a:pt x="14172" y="13158"/>
                  <a:pt x="14172" y="12808"/>
                </a:cubicBezTo>
                <a:cubicBezTo>
                  <a:pt x="14172" y="12575"/>
                  <a:pt x="14138" y="12472"/>
                  <a:pt x="14012" y="12315"/>
                </a:cubicBezTo>
                <a:cubicBezTo>
                  <a:pt x="13902" y="12179"/>
                  <a:pt x="13756" y="12112"/>
                  <a:pt x="13610" y="12110"/>
                </a:cubicBezTo>
                <a:close/>
                <a:moveTo>
                  <a:pt x="17484" y="15482"/>
                </a:moveTo>
                <a:cubicBezTo>
                  <a:pt x="17425" y="15487"/>
                  <a:pt x="17363" y="15565"/>
                  <a:pt x="17275" y="15708"/>
                </a:cubicBezTo>
                <a:cubicBezTo>
                  <a:pt x="17167" y="15884"/>
                  <a:pt x="17087" y="15941"/>
                  <a:pt x="16967" y="15941"/>
                </a:cubicBezTo>
                <a:cubicBezTo>
                  <a:pt x="16782" y="15941"/>
                  <a:pt x="16720" y="16066"/>
                  <a:pt x="16807" y="16269"/>
                </a:cubicBezTo>
                <a:cubicBezTo>
                  <a:pt x="16855" y="16380"/>
                  <a:pt x="16848" y="16455"/>
                  <a:pt x="16774" y="16611"/>
                </a:cubicBezTo>
                <a:cubicBezTo>
                  <a:pt x="16685" y="16799"/>
                  <a:pt x="16687" y="16811"/>
                  <a:pt x="16780" y="16939"/>
                </a:cubicBezTo>
                <a:cubicBezTo>
                  <a:pt x="16875" y="17069"/>
                  <a:pt x="16873" y="17079"/>
                  <a:pt x="16736" y="17281"/>
                </a:cubicBezTo>
                <a:cubicBezTo>
                  <a:pt x="16556" y="17547"/>
                  <a:pt x="16554" y="17731"/>
                  <a:pt x="16730" y="17815"/>
                </a:cubicBezTo>
                <a:cubicBezTo>
                  <a:pt x="16956" y="17922"/>
                  <a:pt x="16946" y="18058"/>
                  <a:pt x="16681" y="18444"/>
                </a:cubicBezTo>
                <a:cubicBezTo>
                  <a:pt x="16544" y="18642"/>
                  <a:pt x="16433" y="18846"/>
                  <a:pt x="16433" y="18902"/>
                </a:cubicBezTo>
                <a:cubicBezTo>
                  <a:pt x="16433" y="19073"/>
                  <a:pt x="16576" y="19165"/>
                  <a:pt x="16769" y="19121"/>
                </a:cubicBezTo>
                <a:cubicBezTo>
                  <a:pt x="16887" y="19094"/>
                  <a:pt x="16984" y="19118"/>
                  <a:pt x="17055" y="19183"/>
                </a:cubicBezTo>
                <a:cubicBezTo>
                  <a:pt x="17160" y="19279"/>
                  <a:pt x="17157" y="19279"/>
                  <a:pt x="16994" y="19532"/>
                </a:cubicBezTo>
                <a:cubicBezTo>
                  <a:pt x="16903" y="19673"/>
                  <a:pt x="16798" y="19855"/>
                  <a:pt x="16763" y="19935"/>
                </a:cubicBezTo>
                <a:cubicBezTo>
                  <a:pt x="16645" y="20211"/>
                  <a:pt x="16711" y="20701"/>
                  <a:pt x="16884" y="20845"/>
                </a:cubicBezTo>
                <a:cubicBezTo>
                  <a:pt x="16997" y="20938"/>
                  <a:pt x="17086" y="20900"/>
                  <a:pt x="17319" y="20633"/>
                </a:cubicBezTo>
                <a:cubicBezTo>
                  <a:pt x="17448" y="20485"/>
                  <a:pt x="17575" y="20359"/>
                  <a:pt x="17605" y="20359"/>
                </a:cubicBezTo>
                <a:cubicBezTo>
                  <a:pt x="17635" y="20359"/>
                  <a:pt x="17767" y="20435"/>
                  <a:pt x="17897" y="20523"/>
                </a:cubicBezTo>
                <a:cubicBezTo>
                  <a:pt x="18329" y="20818"/>
                  <a:pt x="18824" y="20918"/>
                  <a:pt x="19652" y="20879"/>
                </a:cubicBezTo>
                <a:cubicBezTo>
                  <a:pt x="20501" y="20839"/>
                  <a:pt x="20857" y="20725"/>
                  <a:pt x="20956" y="20455"/>
                </a:cubicBezTo>
                <a:cubicBezTo>
                  <a:pt x="21033" y="20246"/>
                  <a:pt x="20957" y="20044"/>
                  <a:pt x="20769" y="19956"/>
                </a:cubicBezTo>
                <a:cubicBezTo>
                  <a:pt x="20616" y="19883"/>
                  <a:pt x="20618" y="19889"/>
                  <a:pt x="20720" y="19190"/>
                </a:cubicBezTo>
                <a:cubicBezTo>
                  <a:pt x="20763" y="18895"/>
                  <a:pt x="20796" y="18363"/>
                  <a:pt x="20797" y="18006"/>
                </a:cubicBezTo>
                <a:cubicBezTo>
                  <a:pt x="20798" y="17410"/>
                  <a:pt x="20791" y="17343"/>
                  <a:pt x="20681" y="17247"/>
                </a:cubicBezTo>
                <a:cubicBezTo>
                  <a:pt x="20615" y="17190"/>
                  <a:pt x="20512" y="17144"/>
                  <a:pt x="20450" y="17144"/>
                </a:cubicBezTo>
                <a:cubicBezTo>
                  <a:pt x="20315" y="17144"/>
                  <a:pt x="20208" y="17023"/>
                  <a:pt x="20208" y="16871"/>
                </a:cubicBezTo>
                <a:cubicBezTo>
                  <a:pt x="20208" y="16750"/>
                  <a:pt x="20586" y="16406"/>
                  <a:pt x="20720" y="16406"/>
                </a:cubicBezTo>
                <a:cubicBezTo>
                  <a:pt x="20857" y="16406"/>
                  <a:pt x="20811" y="16160"/>
                  <a:pt x="20648" y="16016"/>
                </a:cubicBezTo>
                <a:cubicBezTo>
                  <a:pt x="20330" y="15734"/>
                  <a:pt x="19518" y="15763"/>
                  <a:pt x="19014" y="16077"/>
                </a:cubicBezTo>
                <a:cubicBezTo>
                  <a:pt x="18801" y="16210"/>
                  <a:pt x="18480" y="16631"/>
                  <a:pt x="18480" y="16775"/>
                </a:cubicBezTo>
                <a:cubicBezTo>
                  <a:pt x="18480" y="16885"/>
                  <a:pt x="18601" y="16946"/>
                  <a:pt x="18805" y="16946"/>
                </a:cubicBezTo>
                <a:cubicBezTo>
                  <a:pt x="18888" y="16946"/>
                  <a:pt x="18980" y="16984"/>
                  <a:pt x="19014" y="17035"/>
                </a:cubicBezTo>
                <a:cubicBezTo>
                  <a:pt x="19062" y="17107"/>
                  <a:pt x="19047" y="17151"/>
                  <a:pt x="18937" y="17240"/>
                </a:cubicBezTo>
                <a:cubicBezTo>
                  <a:pt x="18653" y="17472"/>
                  <a:pt x="18285" y="17421"/>
                  <a:pt x="18139" y="17131"/>
                </a:cubicBezTo>
                <a:cubicBezTo>
                  <a:pt x="18096" y="17045"/>
                  <a:pt x="18104" y="16985"/>
                  <a:pt x="18177" y="16885"/>
                </a:cubicBezTo>
                <a:cubicBezTo>
                  <a:pt x="18266" y="16763"/>
                  <a:pt x="18266" y="16744"/>
                  <a:pt x="18188" y="16597"/>
                </a:cubicBezTo>
                <a:cubicBezTo>
                  <a:pt x="18123" y="16473"/>
                  <a:pt x="18120" y="16384"/>
                  <a:pt x="18161" y="16207"/>
                </a:cubicBezTo>
                <a:cubicBezTo>
                  <a:pt x="18221" y="15948"/>
                  <a:pt x="18171" y="15874"/>
                  <a:pt x="17935" y="15872"/>
                </a:cubicBezTo>
                <a:cubicBezTo>
                  <a:pt x="17837" y="15872"/>
                  <a:pt x="17750" y="15811"/>
                  <a:pt x="17671" y="15674"/>
                </a:cubicBezTo>
                <a:cubicBezTo>
                  <a:pt x="17597" y="15544"/>
                  <a:pt x="17544" y="15477"/>
                  <a:pt x="17484" y="15482"/>
                </a:cubicBezTo>
                <a:close/>
                <a:moveTo>
                  <a:pt x="3227" y="15503"/>
                </a:moveTo>
                <a:cubicBezTo>
                  <a:pt x="2951" y="15459"/>
                  <a:pt x="2767" y="15624"/>
                  <a:pt x="2666" y="16002"/>
                </a:cubicBezTo>
                <a:cubicBezTo>
                  <a:pt x="2560" y="16397"/>
                  <a:pt x="2517" y="16442"/>
                  <a:pt x="2203" y="16543"/>
                </a:cubicBezTo>
                <a:cubicBezTo>
                  <a:pt x="1803" y="16670"/>
                  <a:pt x="1626" y="16695"/>
                  <a:pt x="1587" y="16618"/>
                </a:cubicBezTo>
                <a:cubicBezTo>
                  <a:pt x="1567" y="16577"/>
                  <a:pt x="1455" y="16543"/>
                  <a:pt x="1334" y="16543"/>
                </a:cubicBezTo>
                <a:cubicBezTo>
                  <a:pt x="1049" y="16543"/>
                  <a:pt x="782" y="16790"/>
                  <a:pt x="333" y="17480"/>
                </a:cubicBezTo>
                <a:cubicBezTo>
                  <a:pt x="-40" y="18051"/>
                  <a:pt x="-61" y="18157"/>
                  <a:pt x="79" y="18745"/>
                </a:cubicBezTo>
                <a:cubicBezTo>
                  <a:pt x="212" y="19298"/>
                  <a:pt x="304" y="19374"/>
                  <a:pt x="767" y="19319"/>
                </a:cubicBezTo>
                <a:cubicBezTo>
                  <a:pt x="980" y="19295"/>
                  <a:pt x="1287" y="19214"/>
                  <a:pt x="1450" y="19135"/>
                </a:cubicBezTo>
                <a:cubicBezTo>
                  <a:pt x="1737" y="18995"/>
                  <a:pt x="1747" y="18980"/>
                  <a:pt x="1763" y="18711"/>
                </a:cubicBezTo>
                <a:cubicBezTo>
                  <a:pt x="1773" y="18545"/>
                  <a:pt x="1824" y="18389"/>
                  <a:pt x="1884" y="18321"/>
                </a:cubicBezTo>
                <a:cubicBezTo>
                  <a:pt x="1972" y="18222"/>
                  <a:pt x="2004" y="18215"/>
                  <a:pt x="2132" y="18294"/>
                </a:cubicBezTo>
                <a:cubicBezTo>
                  <a:pt x="2476" y="18503"/>
                  <a:pt x="2445" y="18706"/>
                  <a:pt x="2011" y="19087"/>
                </a:cubicBezTo>
                <a:cubicBezTo>
                  <a:pt x="1864" y="19216"/>
                  <a:pt x="1693" y="19383"/>
                  <a:pt x="1631" y="19456"/>
                </a:cubicBezTo>
                <a:cubicBezTo>
                  <a:pt x="1569" y="19530"/>
                  <a:pt x="1418" y="19714"/>
                  <a:pt x="1296" y="19860"/>
                </a:cubicBezTo>
                <a:cubicBezTo>
                  <a:pt x="1020" y="20188"/>
                  <a:pt x="1008" y="20401"/>
                  <a:pt x="1274" y="20387"/>
                </a:cubicBezTo>
                <a:cubicBezTo>
                  <a:pt x="1369" y="20381"/>
                  <a:pt x="1631" y="20277"/>
                  <a:pt x="1857" y="20161"/>
                </a:cubicBezTo>
                <a:cubicBezTo>
                  <a:pt x="2336" y="19913"/>
                  <a:pt x="2396" y="19938"/>
                  <a:pt x="2451" y="20414"/>
                </a:cubicBezTo>
                <a:cubicBezTo>
                  <a:pt x="2471" y="20586"/>
                  <a:pt x="2515" y="20765"/>
                  <a:pt x="2545" y="20811"/>
                </a:cubicBezTo>
                <a:cubicBezTo>
                  <a:pt x="2624" y="20935"/>
                  <a:pt x="3307" y="20924"/>
                  <a:pt x="3392" y="20797"/>
                </a:cubicBezTo>
                <a:cubicBezTo>
                  <a:pt x="3428" y="20743"/>
                  <a:pt x="3464" y="20544"/>
                  <a:pt x="3475" y="20352"/>
                </a:cubicBezTo>
                <a:cubicBezTo>
                  <a:pt x="3502" y="19846"/>
                  <a:pt x="3581" y="19784"/>
                  <a:pt x="3876" y="20031"/>
                </a:cubicBezTo>
                <a:cubicBezTo>
                  <a:pt x="4008" y="20141"/>
                  <a:pt x="4174" y="20248"/>
                  <a:pt x="4245" y="20270"/>
                </a:cubicBezTo>
                <a:cubicBezTo>
                  <a:pt x="4409" y="20321"/>
                  <a:pt x="4638" y="20116"/>
                  <a:pt x="4691" y="19874"/>
                </a:cubicBezTo>
                <a:cubicBezTo>
                  <a:pt x="4723" y="19722"/>
                  <a:pt x="4693" y="19658"/>
                  <a:pt x="4487" y="19422"/>
                </a:cubicBezTo>
                <a:cubicBezTo>
                  <a:pt x="4355" y="19270"/>
                  <a:pt x="4169" y="19109"/>
                  <a:pt x="4074" y="19060"/>
                </a:cubicBezTo>
                <a:cubicBezTo>
                  <a:pt x="3822" y="18929"/>
                  <a:pt x="3607" y="18692"/>
                  <a:pt x="3607" y="18553"/>
                </a:cubicBezTo>
                <a:cubicBezTo>
                  <a:pt x="3607" y="18392"/>
                  <a:pt x="3710" y="18297"/>
                  <a:pt x="3986" y="18198"/>
                </a:cubicBezTo>
                <a:cubicBezTo>
                  <a:pt x="4113" y="18152"/>
                  <a:pt x="4242" y="18067"/>
                  <a:pt x="4272" y="18006"/>
                </a:cubicBezTo>
                <a:cubicBezTo>
                  <a:pt x="4355" y="17843"/>
                  <a:pt x="4225" y="17685"/>
                  <a:pt x="4008" y="17685"/>
                </a:cubicBezTo>
                <a:cubicBezTo>
                  <a:pt x="3791" y="17685"/>
                  <a:pt x="3519" y="17421"/>
                  <a:pt x="3568" y="17261"/>
                </a:cubicBezTo>
                <a:cubicBezTo>
                  <a:pt x="3586" y="17202"/>
                  <a:pt x="3722" y="17101"/>
                  <a:pt x="3871" y="17035"/>
                </a:cubicBezTo>
                <a:cubicBezTo>
                  <a:pt x="4020" y="16969"/>
                  <a:pt x="4156" y="16865"/>
                  <a:pt x="4173" y="16809"/>
                </a:cubicBezTo>
                <a:cubicBezTo>
                  <a:pt x="4205" y="16706"/>
                  <a:pt x="4173" y="16662"/>
                  <a:pt x="3827" y="16385"/>
                </a:cubicBezTo>
                <a:cubicBezTo>
                  <a:pt x="3683" y="16271"/>
                  <a:pt x="3629" y="16174"/>
                  <a:pt x="3596" y="15961"/>
                </a:cubicBezTo>
                <a:cubicBezTo>
                  <a:pt x="3544" y="15637"/>
                  <a:pt x="3463" y="15540"/>
                  <a:pt x="3227" y="15503"/>
                </a:cubicBezTo>
                <a:close/>
                <a:moveTo>
                  <a:pt x="8014" y="15619"/>
                </a:moveTo>
                <a:cubicBezTo>
                  <a:pt x="7546" y="15646"/>
                  <a:pt x="7403" y="15686"/>
                  <a:pt x="7101" y="15859"/>
                </a:cubicBezTo>
                <a:cubicBezTo>
                  <a:pt x="6687" y="16094"/>
                  <a:pt x="6175" y="16666"/>
                  <a:pt x="6204" y="16857"/>
                </a:cubicBezTo>
                <a:cubicBezTo>
                  <a:pt x="6218" y="16952"/>
                  <a:pt x="6284" y="16989"/>
                  <a:pt x="6490" y="17014"/>
                </a:cubicBezTo>
                <a:lnTo>
                  <a:pt x="6760" y="17049"/>
                </a:lnTo>
                <a:lnTo>
                  <a:pt x="6776" y="17439"/>
                </a:lnTo>
                <a:cubicBezTo>
                  <a:pt x="6796" y="17903"/>
                  <a:pt x="6753" y="17976"/>
                  <a:pt x="6374" y="18184"/>
                </a:cubicBezTo>
                <a:cubicBezTo>
                  <a:pt x="5858" y="18468"/>
                  <a:pt x="5718" y="18810"/>
                  <a:pt x="6044" y="18984"/>
                </a:cubicBezTo>
                <a:cubicBezTo>
                  <a:pt x="6141" y="19036"/>
                  <a:pt x="6342" y="19104"/>
                  <a:pt x="6490" y="19135"/>
                </a:cubicBezTo>
                <a:lnTo>
                  <a:pt x="6760" y="19190"/>
                </a:lnTo>
                <a:lnTo>
                  <a:pt x="6804" y="19525"/>
                </a:lnTo>
                <a:cubicBezTo>
                  <a:pt x="6919" y="20433"/>
                  <a:pt x="6968" y="20590"/>
                  <a:pt x="7167" y="20715"/>
                </a:cubicBezTo>
                <a:cubicBezTo>
                  <a:pt x="7299" y="20798"/>
                  <a:pt x="7452" y="20830"/>
                  <a:pt x="7679" y="20817"/>
                </a:cubicBezTo>
                <a:cubicBezTo>
                  <a:pt x="7996" y="20800"/>
                  <a:pt x="8001" y="20794"/>
                  <a:pt x="8102" y="20537"/>
                </a:cubicBezTo>
                <a:cubicBezTo>
                  <a:pt x="8175" y="20351"/>
                  <a:pt x="8211" y="20079"/>
                  <a:pt x="8229" y="19600"/>
                </a:cubicBezTo>
                <a:cubicBezTo>
                  <a:pt x="8258" y="18814"/>
                  <a:pt x="8303" y="18723"/>
                  <a:pt x="8664" y="18656"/>
                </a:cubicBezTo>
                <a:cubicBezTo>
                  <a:pt x="9044" y="18585"/>
                  <a:pt x="9318" y="18426"/>
                  <a:pt x="9351" y="18259"/>
                </a:cubicBezTo>
                <a:cubicBezTo>
                  <a:pt x="9432" y="17861"/>
                  <a:pt x="9125" y="17548"/>
                  <a:pt x="8658" y="17548"/>
                </a:cubicBezTo>
                <a:cubicBezTo>
                  <a:pt x="8382" y="17548"/>
                  <a:pt x="8190" y="17396"/>
                  <a:pt x="8190" y="17185"/>
                </a:cubicBezTo>
                <a:cubicBezTo>
                  <a:pt x="8190" y="16989"/>
                  <a:pt x="8368" y="16795"/>
                  <a:pt x="8680" y="16652"/>
                </a:cubicBezTo>
                <a:cubicBezTo>
                  <a:pt x="8817" y="16589"/>
                  <a:pt x="8974" y="16478"/>
                  <a:pt x="9027" y="16406"/>
                </a:cubicBezTo>
                <a:cubicBezTo>
                  <a:pt x="9157" y="16227"/>
                  <a:pt x="9072" y="16006"/>
                  <a:pt x="8785" y="15770"/>
                </a:cubicBezTo>
                <a:cubicBezTo>
                  <a:pt x="8576" y="15598"/>
                  <a:pt x="8544" y="15588"/>
                  <a:pt x="8014" y="15619"/>
                </a:cubicBezTo>
                <a:close/>
                <a:moveTo>
                  <a:pt x="11668" y="15619"/>
                </a:moveTo>
                <a:cubicBezTo>
                  <a:pt x="11558" y="15643"/>
                  <a:pt x="11475" y="15797"/>
                  <a:pt x="11475" y="16071"/>
                </a:cubicBezTo>
                <a:cubicBezTo>
                  <a:pt x="11475" y="16346"/>
                  <a:pt x="11415" y="16427"/>
                  <a:pt x="11079" y="16638"/>
                </a:cubicBezTo>
                <a:cubicBezTo>
                  <a:pt x="10753" y="16844"/>
                  <a:pt x="10674" y="17213"/>
                  <a:pt x="10953" y="17213"/>
                </a:cubicBezTo>
                <a:cubicBezTo>
                  <a:pt x="11197" y="17213"/>
                  <a:pt x="11316" y="17390"/>
                  <a:pt x="11316" y="17753"/>
                </a:cubicBezTo>
                <a:cubicBezTo>
                  <a:pt x="11316" y="18123"/>
                  <a:pt x="11285" y="18178"/>
                  <a:pt x="10859" y="18512"/>
                </a:cubicBezTo>
                <a:cubicBezTo>
                  <a:pt x="10711" y="18629"/>
                  <a:pt x="10582" y="18768"/>
                  <a:pt x="10573" y="18827"/>
                </a:cubicBezTo>
                <a:cubicBezTo>
                  <a:pt x="10564" y="18886"/>
                  <a:pt x="10619" y="19036"/>
                  <a:pt x="10699" y="19155"/>
                </a:cubicBezTo>
                <a:cubicBezTo>
                  <a:pt x="10826" y="19342"/>
                  <a:pt x="10873" y="19365"/>
                  <a:pt x="11030" y="19333"/>
                </a:cubicBezTo>
                <a:cubicBezTo>
                  <a:pt x="11186" y="19302"/>
                  <a:pt x="11219" y="19318"/>
                  <a:pt x="11272" y="19463"/>
                </a:cubicBezTo>
                <a:cubicBezTo>
                  <a:pt x="11351" y="19679"/>
                  <a:pt x="11269" y="19860"/>
                  <a:pt x="11090" y="19860"/>
                </a:cubicBezTo>
                <a:cubicBezTo>
                  <a:pt x="10947" y="19860"/>
                  <a:pt x="10832" y="19939"/>
                  <a:pt x="10832" y="20031"/>
                </a:cubicBezTo>
                <a:cubicBezTo>
                  <a:pt x="10832" y="20143"/>
                  <a:pt x="11069" y="20373"/>
                  <a:pt x="11420" y="20599"/>
                </a:cubicBezTo>
                <a:cubicBezTo>
                  <a:pt x="11827" y="20860"/>
                  <a:pt x="11859" y="20864"/>
                  <a:pt x="12081" y="20722"/>
                </a:cubicBezTo>
                <a:cubicBezTo>
                  <a:pt x="12212" y="20638"/>
                  <a:pt x="12328" y="20625"/>
                  <a:pt x="12631" y="20660"/>
                </a:cubicBezTo>
                <a:cubicBezTo>
                  <a:pt x="13034" y="20707"/>
                  <a:pt x="14215" y="20603"/>
                  <a:pt x="14562" y="20489"/>
                </a:cubicBezTo>
                <a:cubicBezTo>
                  <a:pt x="14778" y="20419"/>
                  <a:pt x="14838" y="20323"/>
                  <a:pt x="14892" y="19969"/>
                </a:cubicBezTo>
                <a:cubicBezTo>
                  <a:pt x="14946" y="19621"/>
                  <a:pt x="14887" y="19447"/>
                  <a:pt x="14705" y="19402"/>
                </a:cubicBezTo>
                <a:cubicBezTo>
                  <a:pt x="14618" y="19380"/>
                  <a:pt x="14530" y="19313"/>
                  <a:pt x="14513" y="19258"/>
                </a:cubicBezTo>
                <a:cubicBezTo>
                  <a:pt x="14496" y="19203"/>
                  <a:pt x="14547" y="18947"/>
                  <a:pt x="14628" y="18690"/>
                </a:cubicBezTo>
                <a:cubicBezTo>
                  <a:pt x="14736" y="18349"/>
                  <a:pt x="14767" y="18157"/>
                  <a:pt x="14744" y="17979"/>
                </a:cubicBezTo>
                <a:cubicBezTo>
                  <a:pt x="14719" y="17785"/>
                  <a:pt x="14750" y="17662"/>
                  <a:pt x="14876" y="17384"/>
                </a:cubicBezTo>
                <a:cubicBezTo>
                  <a:pt x="15133" y="16817"/>
                  <a:pt x="15073" y="16604"/>
                  <a:pt x="14628" y="16467"/>
                </a:cubicBezTo>
                <a:cubicBezTo>
                  <a:pt x="14300" y="16366"/>
                  <a:pt x="14284" y="16350"/>
                  <a:pt x="14249" y="16105"/>
                </a:cubicBezTo>
                <a:cubicBezTo>
                  <a:pt x="14212" y="15854"/>
                  <a:pt x="14188" y="15830"/>
                  <a:pt x="13924" y="15776"/>
                </a:cubicBezTo>
                <a:cubicBezTo>
                  <a:pt x="13715" y="15734"/>
                  <a:pt x="13694" y="15746"/>
                  <a:pt x="13550" y="15988"/>
                </a:cubicBezTo>
                <a:cubicBezTo>
                  <a:pt x="13466" y="16129"/>
                  <a:pt x="13364" y="16278"/>
                  <a:pt x="13319" y="16324"/>
                </a:cubicBezTo>
                <a:cubicBezTo>
                  <a:pt x="13202" y="16441"/>
                  <a:pt x="12608" y="16426"/>
                  <a:pt x="12477" y="16303"/>
                </a:cubicBezTo>
                <a:cubicBezTo>
                  <a:pt x="12419" y="16249"/>
                  <a:pt x="12314" y="16207"/>
                  <a:pt x="12246" y="16207"/>
                </a:cubicBezTo>
                <a:cubicBezTo>
                  <a:pt x="12157" y="16207"/>
                  <a:pt x="12097" y="16135"/>
                  <a:pt x="12020" y="15947"/>
                </a:cubicBezTo>
                <a:cubicBezTo>
                  <a:pt x="11917" y="15697"/>
                  <a:pt x="11778" y="15595"/>
                  <a:pt x="11668" y="15619"/>
                </a:cubicBezTo>
                <a:close/>
                <a:moveTo>
                  <a:pt x="3904" y="15708"/>
                </a:moveTo>
                <a:lnTo>
                  <a:pt x="3887" y="15865"/>
                </a:lnTo>
                <a:cubicBezTo>
                  <a:pt x="3877" y="15953"/>
                  <a:pt x="3897" y="16054"/>
                  <a:pt x="3937" y="16084"/>
                </a:cubicBezTo>
                <a:cubicBezTo>
                  <a:pt x="4037" y="16162"/>
                  <a:pt x="4058" y="16043"/>
                  <a:pt x="3975" y="15859"/>
                </a:cubicBezTo>
                <a:lnTo>
                  <a:pt x="3904" y="15708"/>
                </a:lnTo>
                <a:close/>
                <a:moveTo>
                  <a:pt x="9406" y="16064"/>
                </a:moveTo>
                <a:cubicBezTo>
                  <a:pt x="9389" y="16081"/>
                  <a:pt x="9387" y="16126"/>
                  <a:pt x="9384" y="16221"/>
                </a:cubicBezTo>
                <a:cubicBezTo>
                  <a:pt x="9378" y="16496"/>
                  <a:pt x="9103" y="16842"/>
                  <a:pt x="8757" y="17008"/>
                </a:cubicBezTo>
                <a:lnTo>
                  <a:pt x="8482" y="17138"/>
                </a:lnTo>
                <a:lnTo>
                  <a:pt x="8675" y="17151"/>
                </a:lnTo>
                <a:cubicBezTo>
                  <a:pt x="8778" y="17157"/>
                  <a:pt x="8925" y="17179"/>
                  <a:pt x="8999" y="17206"/>
                </a:cubicBezTo>
                <a:cubicBezTo>
                  <a:pt x="9287" y="17313"/>
                  <a:pt x="9622" y="16906"/>
                  <a:pt x="9571" y="16515"/>
                </a:cubicBezTo>
                <a:cubicBezTo>
                  <a:pt x="9555" y="16391"/>
                  <a:pt x="9565" y="16263"/>
                  <a:pt x="9593" y="16228"/>
                </a:cubicBezTo>
                <a:cubicBezTo>
                  <a:pt x="9625" y="16188"/>
                  <a:pt x="9597" y="16137"/>
                  <a:pt x="9516" y="16091"/>
                </a:cubicBezTo>
                <a:cubicBezTo>
                  <a:pt x="9457" y="16057"/>
                  <a:pt x="9424" y="16046"/>
                  <a:pt x="9406" y="16064"/>
                </a:cubicBezTo>
                <a:close/>
                <a:moveTo>
                  <a:pt x="21160" y="16180"/>
                </a:moveTo>
                <a:lnTo>
                  <a:pt x="21110" y="16358"/>
                </a:lnTo>
                <a:cubicBezTo>
                  <a:pt x="21084" y="16457"/>
                  <a:pt x="20976" y="16601"/>
                  <a:pt x="20874" y="16679"/>
                </a:cubicBezTo>
                <a:lnTo>
                  <a:pt x="20692" y="16823"/>
                </a:lnTo>
                <a:lnTo>
                  <a:pt x="20813" y="16946"/>
                </a:lnTo>
                <a:cubicBezTo>
                  <a:pt x="20958" y="17096"/>
                  <a:pt x="20970" y="17099"/>
                  <a:pt x="21143" y="17001"/>
                </a:cubicBezTo>
                <a:cubicBezTo>
                  <a:pt x="21325" y="16898"/>
                  <a:pt x="21378" y="16595"/>
                  <a:pt x="21253" y="16358"/>
                </a:cubicBezTo>
                <a:lnTo>
                  <a:pt x="21160" y="16180"/>
                </a:lnTo>
                <a:close/>
                <a:moveTo>
                  <a:pt x="15305" y="16714"/>
                </a:moveTo>
                <a:lnTo>
                  <a:pt x="15305" y="16946"/>
                </a:lnTo>
                <a:cubicBezTo>
                  <a:pt x="15304" y="17075"/>
                  <a:pt x="15241" y="17312"/>
                  <a:pt x="15168" y="17473"/>
                </a:cubicBezTo>
                <a:cubicBezTo>
                  <a:pt x="15077" y="17669"/>
                  <a:pt x="15035" y="17865"/>
                  <a:pt x="15035" y="18075"/>
                </a:cubicBezTo>
                <a:cubicBezTo>
                  <a:pt x="15036" y="18246"/>
                  <a:pt x="14992" y="18529"/>
                  <a:pt x="14942" y="18704"/>
                </a:cubicBezTo>
                <a:cubicBezTo>
                  <a:pt x="14853" y="19011"/>
                  <a:pt x="14852" y="19026"/>
                  <a:pt x="14953" y="19121"/>
                </a:cubicBezTo>
                <a:cubicBezTo>
                  <a:pt x="15011" y="19175"/>
                  <a:pt x="15073" y="19223"/>
                  <a:pt x="15091" y="19224"/>
                </a:cubicBezTo>
                <a:cubicBezTo>
                  <a:pt x="15146" y="19227"/>
                  <a:pt x="15250" y="18719"/>
                  <a:pt x="15250" y="18437"/>
                </a:cubicBezTo>
                <a:cubicBezTo>
                  <a:pt x="15250" y="18289"/>
                  <a:pt x="15308" y="18005"/>
                  <a:pt x="15382" y="17808"/>
                </a:cubicBezTo>
                <a:cubicBezTo>
                  <a:pt x="15544" y="17375"/>
                  <a:pt x="15552" y="17083"/>
                  <a:pt x="15410" y="16871"/>
                </a:cubicBezTo>
                <a:lnTo>
                  <a:pt x="15305" y="16714"/>
                </a:lnTo>
                <a:close/>
                <a:moveTo>
                  <a:pt x="4559" y="16850"/>
                </a:moveTo>
                <a:cubicBezTo>
                  <a:pt x="4524" y="16875"/>
                  <a:pt x="4474" y="16941"/>
                  <a:pt x="4399" y="17049"/>
                </a:cubicBezTo>
                <a:lnTo>
                  <a:pt x="4212" y="17315"/>
                </a:lnTo>
                <a:lnTo>
                  <a:pt x="4355" y="17432"/>
                </a:lnTo>
                <a:cubicBezTo>
                  <a:pt x="4535" y="17580"/>
                  <a:pt x="4562" y="17577"/>
                  <a:pt x="4630" y="17418"/>
                </a:cubicBezTo>
                <a:cubicBezTo>
                  <a:pt x="4699" y="17258"/>
                  <a:pt x="4702" y="17009"/>
                  <a:pt x="4636" y="16878"/>
                </a:cubicBezTo>
                <a:cubicBezTo>
                  <a:pt x="4615" y="16838"/>
                  <a:pt x="4594" y="16825"/>
                  <a:pt x="4559" y="16850"/>
                </a:cubicBezTo>
                <a:close/>
                <a:moveTo>
                  <a:pt x="6407" y="17411"/>
                </a:moveTo>
                <a:cubicBezTo>
                  <a:pt x="6285" y="17411"/>
                  <a:pt x="6274" y="17485"/>
                  <a:pt x="6369" y="17603"/>
                </a:cubicBezTo>
                <a:cubicBezTo>
                  <a:pt x="6464" y="17721"/>
                  <a:pt x="6517" y="17700"/>
                  <a:pt x="6517" y="17548"/>
                </a:cubicBezTo>
                <a:cubicBezTo>
                  <a:pt x="6517" y="17459"/>
                  <a:pt x="6479" y="17411"/>
                  <a:pt x="6407" y="17411"/>
                </a:cubicBezTo>
                <a:close/>
                <a:moveTo>
                  <a:pt x="21176" y="17541"/>
                </a:moveTo>
                <a:cubicBezTo>
                  <a:pt x="21142" y="17543"/>
                  <a:pt x="21125" y="17713"/>
                  <a:pt x="21099" y="18225"/>
                </a:cubicBezTo>
                <a:cubicBezTo>
                  <a:pt x="21078" y="18644"/>
                  <a:pt x="21040" y="19134"/>
                  <a:pt x="21011" y="19319"/>
                </a:cubicBezTo>
                <a:cubicBezTo>
                  <a:pt x="20967" y="19608"/>
                  <a:pt x="20971" y="19672"/>
                  <a:pt x="21050" y="19744"/>
                </a:cubicBezTo>
                <a:cubicBezTo>
                  <a:pt x="21109" y="19797"/>
                  <a:pt x="21160" y="19805"/>
                  <a:pt x="21193" y="19764"/>
                </a:cubicBezTo>
                <a:cubicBezTo>
                  <a:pt x="21221" y="19729"/>
                  <a:pt x="21257" y="19249"/>
                  <a:pt x="21270" y="18704"/>
                </a:cubicBezTo>
                <a:cubicBezTo>
                  <a:pt x="21289" y="17910"/>
                  <a:pt x="21277" y="17691"/>
                  <a:pt x="21215" y="17589"/>
                </a:cubicBezTo>
                <a:cubicBezTo>
                  <a:pt x="21197" y="17560"/>
                  <a:pt x="21188" y="17540"/>
                  <a:pt x="21176" y="17541"/>
                </a:cubicBezTo>
                <a:close/>
                <a:moveTo>
                  <a:pt x="10881" y="17548"/>
                </a:moveTo>
                <a:cubicBezTo>
                  <a:pt x="10841" y="17548"/>
                  <a:pt x="10845" y="17588"/>
                  <a:pt x="10887" y="17685"/>
                </a:cubicBezTo>
                <a:cubicBezTo>
                  <a:pt x="10920" y="17762"/>
                  <a:pt x="10959" y="17814"/>
                  <a:pt x="10975" y="17794"/>
                </a:cubicBezTo>
                <a:cubicBezTo>
                  <a:pt x="11019" y="17739"/>
                  <a:pt x="10946" y="17548"/>
                  <a:pt x="10881" y="17548"/>
                </a:cubicBezTo>
                <a:close/>
                <a:moveTo>
                  <a:pt x="4674" y="17869"/>
                </a:moveTo>
                <a:lnTo>
                  <a:pt x="4581" y="18068"/>
                </a:lnTo>
                <a:cubicBezTo>
                  <a:pt x="4474" y="18285"/>
                  <a:pt x="4201" y="18551"/>
                  <a:pt x="4085" y="18553"/>
                </a:cubicBezTo>
                <a:cubicBezTo>
                  <a:pt x="4045" y="18554"/>
                  <a:pt x="4071" y="18611"/>
                  <a:pt x="4146" y="18683"/>
                </a:cubicBezTo>
                <a:cubicBezTo>
                  <a:pt x="4220" y="18755"/>
                  <a:pt x="4308" y="18819"/>
                  <a:pt x="4344" y="18820"/>
                </a:cubicBezTo>
                <a:cubicBezTo>
                  <a:pt x="4485" y="18823"/>
                  <a:pt x="4699" y="18650"/>
                  <a:pt x="4773" y="18471"/>
                </a:cubicBezTo>
                <a:cubicBezTo>
                  <a:pt x="4842" y="18305"/>
                  <a:pt x="4839" y="18260"/>
                  <a:pt x="4762" y="18075"/>
                </a:cubicBezTo>
                <a:lnTo>
                  <a:pt x="4674" y="17869"/>
                </a:lnTo>
                <a:close/>
                <a:moveTo>
                  <a:pt x="9648" y="17917"/>
                </a:moveTo>
                <a:lnTo>
                  <a:pt x="9681" y="18068"/>
                </a:lnTo>
                <a:cubicBezTo>
                  <a:pt x="9736" y="18339"/>
                  <a:pt x="9477" y="18721"/>
                  <a:pt x="9131" y="18882"/>
                </a:cubicBezTo>
                <a:cubicBezTo>
                  <a:pt x="8966" y="18959"/>
                  <a:pt x="8776" y="19019"/>
                  <a:pt x="8708" y="19019"/>
                </a:cubicBezTo>
                <a:cubicBezTo>
                  <a:pt x="8589" y="19019"/>
                  <a:pt x="8578" y="19051"/>
                  <a:pt x="8542" y="19607"/>
                </a:cubicBezTo>
                <a:cubicBezTo>
                  <a:pt x="8489" y="20438"/>
                  <a:pt x="8421" y="20716"/>
                  <a:pt x="8212" y="20968"/>
                </a:cubicBezTo>
                <a:cubicBezTo>
                  <a:pt x="8004" y="21218"/>
                  <a:pt x="7655" y="21295"/>
                  <a:pt x="7299" y="21173"/>
                </a:cubicBezTo>
                <a:cubicBezTo>
                  <a:pt x="7183" y="21133"/>
                  <a:pt x="7078" y="21112"/>
                  <a:pt x="7068" y="21125"/>
                </a:cubicBezTo>
                <a:cubicBezTo>
                  <a:pt x="7023" y="21181"/>
                  <a:pt x="7443" y="21445"/>
                  <a:pt x="7657" y="21495"/>
                </a:cubicBezTo>
                <a:cubicBezTo>
                  <a:pt x="7941" y="21560"/>
                  <a:pt x="8226" y="21515"/>
                  <a:pt x="8394" y="21385"/>
                </a:cubicBezTo>
                <a:cubicBezTo>
                  <a:pt x="8587" y="21235"/>
                  <a:pt x="8680" y="20868"/>
                  <a:pt x="8719" y="20099"/>
                </a:cubicBezTo>
                <a:lnTo>
                  <a:pt x="8752" y="19402"/>
                </a:lnTo>
                <a:lnTo>
                  <a:pt x="9065" y="19313"/>
                </a:lnTo>
                <a:cubicBezTo>
                  <a:pt x="9445" y="19206"/>
                  <a:pt x="9664" y="19072"/>
                  <a:pt x="9775" y="18875"/>
                </a:cubicBezTo>
                <a:cubicBezTo>
                  <a:pt x="9892" y="18667"/>
                  <a:pt x="9881" y="18267"/>
                  <a:pt x="9753" y="18075"/>
                </a:cubicBezTo>
                <a:lnTo>
                  <a:pt x="9648" y="17917"/>
                </a:lnTo>
                <a:close/>
                <a:moveTo>
                  <a:pt x="6006" y="19388"/>
                </a:moveTo>
                <a:cubicBezTo>
                  <a:pt x="5994" y="19391"/>
                  <a:pt x="6000" y="19407"/>
                  <a:pt x="6011" y="19443"/>
                </a:cubicBezTo>
                <a:cubicBezTo>
                  <a:pt x="6027" y="19493"/>
                  <a:pt x="6114" y="19582"/>
                  <a:pt x="6209" y="19641"/>
                </a:cubicBezTo>
                <a:cubicBezTo>
                  <a:pt x="6443" y="19786"/>
                  <a:pt x="6517" y="19786"/>
                  <a:pt x="6517" y="19627"/>
                </a:cubicBezTo>
                <a:cubicBezTo>
                  <a:pt x="6517" y="19522"/>
                  <a:pt x="6482" y="19490"/>
                  <a:pt x="6352" y="19490"/>
                </a:cubicBezTo>
                <a:cubicBezTo>
                  <a:pt x="6262" y="19490"/>
                  <a:pt x="6139" y="19460"/>
                  <a:pt x="6083" y="19422"/>
                </a:cubicBezTo>
                <a:cubicBezTo>
                  <a:pt x="6043" y="19395"/>
                  <a:pt x="6017" y="19384"/>
                  <a:pt x="6006" y="19388"/>
                </a:cubicBezTo>
                <a:close/>
                <a:moveTo>
                  <a:pt x="15228" y="19525"/>
                </a:moveTo>
                <a:lnTo>
                  <a:pt x="15190" y="19915"/>
                </a:lnTo>
                <a:cubicBezTo>
                  <a:pt x="15145" y="20366"/>
                  <a:pt x="15023" y="20617"/>
                  <a:pt x="14760" y="20776"/>
                </a:cubicBezTo>
                <a:cubicBezTo>
                  <a:pt x="14505" y="20931"/>
                  <a:pt x="13675" y="21039"/>
                  <a:pt x="12900" y="21023"/>
                </a:cubicBezTo>
                <a:cubicBezTo>
                  <a:pt x="12493" y="21014"/>
                  <a:pt x="12209" y="21042"/>
                  <a:pt x="12136" y="21091"/>
                </a:cubicBezTo>
                <a:cubicBezTo>
                  <a:pt x="11935" y="21225"/>
                  <a:pt x="11679" y="21170"/>
                  <a:pt x="11316" y="20927"/>
                </a:cubicBezTo>
                <a:cubicBezTo>
                  <a:pt x="11098" y="20781"/>
                  <a:pt x="11007" y="20743"/>
                  <a:pt x="11074" y="20824"/>
                </a:cubicBezTo>
                <a:cubicBezTo>
                  <a:pt x="11133" y="20896"/>
                  <a:pt x="11363" y="21078"/>
                  <a:pt x="11585" y="21228"/>
                </a:cubicBezTo>
                <a:cubicBezTo>
                  <a:pt x="12031" y="21528"/>
                  <a:pt x="12152" y="21551"/>
                  <a:pt x="12400" y="21392"/>
                </a:cubicBezTo>
                <a:cubicBezTo>
                  <a:pt x="12525" y="21312"/>
                  <a:pt x="12671" y="21295"/>
                  <a:pt x="12978" y="21317"/>
                </a:cubicBezTo>
                <a:cubicBezTo>
                  <a:pt x="13524" y="21355"/>
                  <a:pt x="14559" y="21257"/>
                  <a:pt x="14909" y="21132"/>
                </a:cubicBezTo>
                <a:cubicBezTo>
                  <a:pt x="15125" y="21055"/>
                  <a:pt x="15214" y="20983"/>
                  <a:pt x="15278" y="20831"/>
                </a:cubicBezTo>
                <a:cubicBezTo>
                  <a:pt x="15416" y="20499"/>
                  <a:pt x="15435" y="20091"/>
                  <a:pt x="15327" y="19791"/>
                </a:cubicBezTo>
                <a:lnTo>
                  <a:pt x="15228" y="19525"/>
                </a:lnTo>
                <a:close/>
                <a:moveTo>
                  <a:pt x="1059" y="19661"/>
                </a:moveTo>
                <a:lnTo>
                  <a:pt x="679" y="19682"/>
                </a:lnTo>
                <a:lnTo>
                  <a:pt x="294" y="19703"/>
                </a:lnTo>
                <a:lnTo>
                  <a:pt x="443" y="19867"/>
                </a:lnTo>
                <a:cubicBezTo>
                  <a:pt x="637" y="20075"/>
                  <a:pt x="806" y="20065"/>
                  <a:pt x="949" y="19839"/>
                </a:cubicBezTo>
                <a:lnTo>
                  <a:pt x="1059" y="19661"/>
                </a:lnTo>
                <a:close/>
                <a:moveTo>
                  <a:pt x="5021" y="19771"/>
                </a:moveTo>
                <a:cubicBezTo>
                  <a:pt x="5009" y="19775"/>
                  <a:pt x="5010" y="19805"/>
                  <a:pt x="5010" y="19874"/>
                </a:cubicBezTo>
                <a:cubicBezTo>
                  <a:pt x="5010" y="19960"/>
                  <a:pt x="4903" y="20145"/>
                  <a:pt x="4751" y="20325"/>
                </a:cubicBezTo>
                <a:cubicBezTo>
                  <a:pt x="4539" y="20578"/>
                  <a:pt x="4463" y="20633"/>
                  <a:pt x="4289" y="20633"/>
                </a:cubicBezTo>
                <a:cubicBezTo>
                  <a:pt x="4165" y="20633"/>
                  <a:pt x="4019" y="20572"/>
                  <a:pt x="3926" y="20489"/>
                </a:cubicBezTo>
                <a:lnTo>
                  <a:pt x="3772" y="20352"/>
                </a:lnTo>
                <a:lnTo>
                  <a:pt x="3772" y="20551"/>
                </a:lnTo>
                <a:cubicBezTo>
                  <a:pt x="3772" y="20980"/>
                  <a:pt x="3399" y="21296"/>
                  <a:pt x="2902" y="21296"/>
                </a:cubicBezTo>
                <a:cubicBezTo>
                  <a:pt x="2626" y="21296"/>
                  <a:pt x="2624" y="21301"/>
                  <a:pt x="2721" y="21433"/>
                </a:cubicBezTo>
                <a:cubicBezTo>
                  <a:pt x="2801" y="21543"/>
                  <a:pt x="2885" y="21570"/>
                  <a:pt x="3199" y="21570"/>
                </a:cubicBezTo>
                <a:cubicBezTo>
                  <a:pt x="3693" y="21569"/>
                  <a:pt x="3911" y="21419"/>
                  <a:pt x="3964" y="21050"/>
                </a:cubicBezTo>
                <a:cubicBezTo>
                  <a:pt x="4017" y="20689"/>
                  <a:pt x="4018" y="20688"/>
                  <a:pt x="4250" y="20838"/>
                </a:cubicBezTo>
                <a:cubicBezTo>
                  <a:pt x="4529" y="21018"/>
                  <a:pt x="4780" y="20955"/>
                  <a:pt x="5015" y="20653"/>
                </a:cubicBezTo>
                <a:cubicBezTo>
                  <a:pt x="5219" y="20392"/>
                  <a:pt x="5253" y="20039"/>
                  <a:pt x="5098" y="19846"/>
                </a:cubicBezTo>
                <a:cubicBezTo>
                  <a:pt x="5055" y="19793"/>
                  <a:pt x="5033" y="19767"/>
                  <a:pt x="5021" y="19771"/>
                </a:cubicBezTo>
                <a:close/>
                <a:moveTo>
                  <a:pt x="21319" y="20127"/>
                </a:moveTo>
                <a:lnTo>
                  <a:pt x="21297" y="20345"/>
                </a:lnTo>
                <a:cubicBezTo>
                  <a:pt x="21268" y="20668"/>
                  <a:pt x="20991" y="20995"/>
                  <a:pt x="20637" y="21125"/>
                </a:cubicBezTo>
                <a:cubicBezTo>
                  <a:pt x="19872" y="21408"/>
                  <a:pt x="18537" y="21313"/>
                  <a:pt x="17902" y="20927"/>
                </a:cubicBezTo>
                <a:lnTo>
                  <a:pt x="17611" y="20749"/>
                </a:lnTo>
                <a:lnTo>
                  <a:pt x="17429" y="20968"/>
                </a:lnTo>
                <a:cubicBezTo>
                  <a:pt x="17322" y="21098"/>
                  <a:pt x="17170" y="21204"/>
                  <a:pt x="17055" y="21228"/>
                </a:cubicBezTo>
                <a:lnTo>
                  <a:pt x="16857" y="21269"/>
                </a:lnTo>
                <a:lnTo>
                  <a:pt x="16972" y="21419"/>
                </a:lnTo>
                <a:cubicBezTo>
                  <a:pt x="17035" y="21502"/>
                  <a:pt x="17133" y="21570"/>
                  <a:pt x="17193" y="21570"/>
                </a:cubicBezTo>
                <a:cubicBezTo>
                  <a:pt x="17376" y="21570"/>
                  <a:pt x="17648" y="21390"/>
                  <a:pt x="17759" y="21200"/>
                </a:cubicBezTo>
                <a:lnTo>
                  <a:pt x="17869" y="21023"/>
                </a:lnTo>
                <a:lnTo>
                  <a:pt x="18056" y="21159"/>
                </a:lnTo>
                <a:cubicBezTo>
                  <a:pt x="18472" y="21464"/>
                  <a:pt x="18775" y="21529"/>
                  <a:pt x="19746" y="21529"/>
                </a:cubicBezTo>
                <a:cubicBezTo>
                  <a:pt x="20793" y="21528"/>
                  <a:pt x="21052" y="21465"/>
                  <a:pt x="21319" y="21132"/>
                </a:cubicBezTo>
                <a:cubicBezTo>
                  <a:pt x="21521" y="20882"/>
                  <a:pt x="21539" y="20731"/>
                  <a:pt x="21407" y="20373"/>
                </a:cubicBezTo>
                <a:lnTo>
                  <a:pt x="21319" y="20127"/>
                </a:lnTo>
                <a:close/>
                <a:moveTo>
                  <a:pt x="2071" y="20462"/>
                </a:moveTo>
                <a:cubicBezTo>
                  <a:pt x="2025" y="20469"/>
                  <a:pt x="1958" y="20500"/>
                  <a:pt x="1851" y="20557"/>
                </a:cubicBezTo>
                <a:cubicBezTo>
                  <a:pt x="1706" y="20635"/>
                  <a:pt x="1478" y="20721"/>
                  <a:pt x="1345" y="20749"/>
                </a:cubicBezTo>
                <a:lnTo>
                  <a:pt x="1103" y="20797"/>
                </a:lnTo>
                <a:lnTo>
                  <a:pt x="1224" y="20947"/>
                </a:lnTo>
                <a:cubicBezTo>
                  <a:pt x="1366" y="21123"/>
                  <a:pt x="1486" y="21130"/>
                  <a:pt x="1884" y="20975"/>
                </a:cubicBezTo>
                <a:cubicBezTo>
                  <a:pt x="2186" y="20858"/>
                  <a:pt x="2268" y="20718"/>
                  <a:pt x="2159" y="20510"/>
                </a:cubicBezTo>
                <a:cubicBezTo>
                  <a:pt x="2140" y="20473"/>
                  <a:pt x="2117" y="20454"/>
                  <a:pt x="2071" y="2046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pasted-image.jpg"/>
          <p:cNvPicPr>
            <a:picLocks noChangeAspect="1"/>
          </p:cNvPicPr>
          <p:nvPr/>
        </p:nvPicPr>
        <p:blipFill>
          <a:blip r:embed="rId25">
            <a:extLst/>
          </a:blip>
          <a:srcRect l="10579" t="26316" r="2589" b="28553"/>
          <a:stretch>
            <a:fillRect/>
          </a:stretch>
        </p:blipFill>
        <p:spPr>
          <a:xfrm>
            <a:off x="9174199" y="6822631"/>
            <a:ext cx="1891861" cy="70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01" extrusionOk="0">
                <a:moveTo>
                  <a:pt x="17643" y="5"/>
                </a:moveTo>
                <a:cubicBezTo>
                  <a:pt x="17489" y="41"/>
                  <a:pt x="17301" y="293"/>
                  <a:pt x="17119" y="734"/>
                </a:cubicBezTo>
                <a:cubicBezTo>
                  <a:pt x="16964" y="1113"/>
                  <a:pt x="16840" y="1575"/>
                  <a:pt x="16840" y="1767"/>
                </a:cubicBezTo>
                <a:cubicBezTo>
                  <a:pt x="16840" y="1959"/>
                  <a:pt x="16795" y="2181"/>
                  <a:pt x="16740" y="2265"/>
                </a:cubicBezTo>
                <a:cubicBezTo>
                  <a:pt x="16686" y="2349"/>
                  <a:pt x="16487" y="3034"/>
                  <a:pt x="16298" y="3784"/>
                </a:cubicBezTo>
                <a:cubicBezTo>
                  <a:pt x="16109" y="4533"/>
                  <a:pt x="15757" y="5759"/>
                  <a:pt x="15513" y="6505"/>
                </a:cubicBezTo>
                <a:cubicBezTo>
                  <a:pt x="15212" y="7430"/>
                  <a:pt x="15071" y="8025"/>
                  <a:pt x="15071" y="8364"/>
                </a:cubicBezTo>
                <a:cubicBezTo>
                  <a:pt x="15071" y="8705"/>
                  <a:pt x="14985" y="9052"/>
                  <a:pt x="14805" y="9458"/>
                </a:cubicBezTo>
                <a:cubicBezTo>
                  <a:pt x="14469" y="10218"/>
                  <a:pt x="13868" y="11908"/>
                  <a:pt x="13867" y="12094"/>
                </a:cubicBezTo>
                <a:cubicBezTo>
                  <a:pt x="13866" y="12471"/>
                  <a:pt x="14532" y="11898"/>
                  <a:pt x="14855" y="11244"/>
                </a:cubicBezTo>
                <a:cubicBezTo>
                  <a:pt x="15340" y="10262"/>
                  <a:pt x="16497" y="6946"/>
                  <a:pt x="17034" y="4999"/>
                </a:cubicBezTo>
                <a:cubicBezTo>
                  <a:pt x="17366" y="3793"/>
                  <a:pt x="17709" y="2602"/>
                  <a:pt x="17796" y="2362"/>
                </a:cubicBezTo>
                <a:cubicBezTo>
                  <a:pt x="17996" y="1811"/>
                  <a:pt x="18061" y="1155"/>
                  <a:pt x="17972" y="528"/>
                </a:cubicBezTo>
                <a:cubicBezTo>
                  <a:pt x="17918" y="142"/>
                  <a:pt x="17796" y="-31"/>
                  <a:pt x="17643" y="5"/>
                </a:cubicBezTo>
                <a:close/>
                <a:moveTo>
                  <a:pt x="5116" y="175"/>
                </a:moveTo>
                <a:cubicBezTo>
                  <a:pt x="4868" y="279"/>
                  <a:pt x="4813" y="514"/>
                  <a:pt x="4529" y="2702"/>
                </a:cubicBezTo>
                <a:cubicBezTo>
                  <a:pt x="4342" y="4144"/>
                  <a:pt x="4146" y="4711"/>
                  <a:pt x="3731" y="4999"/>
                </a:cubicBezTo>
                <a:cubicBezTo>
                  <a:pt x="3171" y="5385"/>
                  <a:pt x="2932" y="5704"/>
                  <a:pt x="2932" y="6068"/>
                </a:cubicBezTo>
                <a:cubicBezTo>
                  <a:pt x="2932" y="6329"/>
                  <a:pt x="3014" y="6454"/>
                  <a:pt x="3252" y="6578"/>
                </a:cubicBezTo>
                <a:cubicBezTo>
                  <a:pt x="3428" y="6669"/>
                  <a:pt x="3595" y="6800"/>
                  <a:pt x="3622" y="6870"/>
                </a:cubicBezTo>
                <a:cubicBezTo>
                  <a:pt x="3706" y="7084"/>
                  <a:pt x="4233" y="6970"/>
                  <a:pt x="4349" y="6712"/>
                </a:cubicBezTo>
                <a:cubicBezTo>
                  <a:pt x="4409" y="6577"/>
                  <a:pt x="4478" y="6513"/>
                  <a:pt x="4502" y="6578"/>
                </a:cubicBezTo>
                <a:cubicBezTo>
                  <a:pt x="4526" y="6643"/>
                  <a:pt x="4645" y="6468"/>
                  <a:pt x="4768" y="6177"/>
                </a:cubicBezTo>
                <a:cubicBezTo>
                  <a:pt x="4904" y="5857"/>
                  <a:pt x="5153" y="5549"/>
                  <a:pt x="5400" y="5400"/>
                </a:cubicBezTo>
                <a:cubicBezTo>
                  <a:pt x="5829" y="5141"/>
                  <a:pt x="5912" y="4905"/>
                  <a:pt x="5842" y="4148"/>
                </a:cubicBezTo>
                <a:cubicBezTo>
                  <a:pt x="5812" y="3826"/>
                  <a:pt x="5743" y="3668"/>
                  <a:pt x="5612" y="3626"/>
                </a:cubicBezTo>
                <a:cubicBezTo>
                  <a:pt x="5354" y="3544"/>
                  <a:pt x="5335" y="3239"/>
                  <a:pt x="5549" y="2557"/>
                </a:cubicBezTo>
                <a:cubicBezTo>
                  <a:pt x="5781" y="1811"/>
                  <a:pt x="5778" y="1190"/>
                  <a:pt x="5535" y="576"/>
                </a:cubicBezTo>
                <a:cubicBezTo>
                  <a:pt x="5384" y="195"/>
                  <a:pt x="5290" y="102"/>
                  <a:pt x="5116" y="175"/>
                </a:cubicBezTo>
                <a:close/>
                <a:moveTo>
                  <a:pt x="12469" y="248"/>
                </a:moveTo>
                <a:cubicBezTo>
                  <a:pt x="12381" y="227"/>
                  <a:pt x="12290" y="352"/>
                  <a:pt x="12202" y="613"/>
                </a:cubicBezTo>
                <a:cubicBezTo>
                  <a:pt x="12132" y="822"/>
                  <a:pt x="12048" y="989"/>
                  <a:pt x="12013" y="989"/>
                </a:cubicBezTo>
                <a:cubicBezTo>
                  <a:pt x="11977" y="989"/>
                  <a:pt x="11843" y="1213"/>
                  <a:pt x="11715" y="1475"/>
                </a:cubicBezTo>
                <a:cubicBezTo>
                  <a:pt x="11586" y="1741"/>
                  <a:pt x="11388" y="1949"/>
                  <a:pt x="11269" y="1949"/>
                </a:cubicBezTo>
                <a:cubicBezTo>
                  <a:pt x="11151" y="1949"/>
                  <a:pt x="11013" y="2065"/>
                  <a:pt x="10966" y="2216"/>
                </a:cubicBezTo>
                <a:cubicBezTo>
                  <a:pt x="10909" y="2401"/>
                  <a:pt x="10772" y="2480"/>
                  <a:pt x="10551" y="2447"/>
                </a:cubicBezTo>
                <a:cubicBezTo>
                  <a:pt x="10370" y="2420"/>
                  <a:pt x="10189" y="2456"/>
                  <a:pt x="10150" y="2532"/>
                </a:cubicBezTo>
                <a:cubicBezTo>
                  <a:pt x="10034" y="2758"/>
                  <a:pt x="9677" y="2494"/>
                  <a:pt x="9645" y="2156"/>
                </a:cubicBezTo>
                <a:cubicBezTo>
                  <a:pt x="9616" y="1866"/>
                  <a:pt x="9570" y="1854"/>
                  <a:pt x="9054" y="2131"/>
                </a:cubicBezTo>
                <a:cubicBezTo>
                  <a:pt x="8391" y="2488"/>
                  <a:pt x="8133" y="2997"/>
                  <a:pt x="8133" y="3966"/>
                </a:cubicBezTo>
                <a:cubicBezTo>
                  <a:pt x="8133" y="4503"/>
                  <a:pt x="8177" y="4668"/>
                  <a:pt x="8440" y="5084"/>
                </a:cubicBezTo>
                <a:cubicBezTo>
                  <a:pt x="8817" y="5678"/>
                  <a:pt x="8895" y="5679"/>
                  <a:pt x="9509" y="5096"/>
                </a:cubicBezTo>
                <a:cubicBezTo>
                  <a:pt x="10395" y="4255"/>
                  <a:pt x="10252" y="4940"/>
                  <a:pt x="9112" y="7016"/>
                </a:cubicBezTo>
                <a:cubicBezTo>
                  <a:pt x="8368" y="8371"/>
                  <a:pt x="8256" y="8714"/>
                  <a:pt x="8291" y="9506"/>
                </a:cubicBezTo>
                <a:cubicBezTo>
                  <a:pt x="8344" y="10693"/>
                  <a:pt x="8787" y="10561"/>
                  <a:pt x="9162" y="9239"/>
                </a:cubicBezTo>
                <a:cubicBezTo>
                  <a:pt x="9303" y="8742"/>
                  <a:pt x="9459" y="8328"/>
                  <a:pt x="9505" y="8328"/>
                </a:cubicBezTo>
                <a:cubicBezTo>
                  <a:pt x="9597" y="8328"/>
                  <a:pt x="9600" y="9545"/>
                  <a:pt x="9514" y="10855"/>
                </a:cubicBezTo>
                <a:cubicBezTo>
                  <a:pt x="9478" y="11403"/>
                  <a:pt x="9484" y="11669"/>
                  <a:pt x="9536" y="11669"/>
                </a:cubicBezTo>
                <a:cubicBezTo>
                  <a:pt x="9579" y="11669"/>
                  <a:pt x="9646" y="11825"/>
                  <a:pt x="9685" y="12021"/>
                </a:cubicBezTo>
                <a:cubicBezTo>
                  <a:pt x="9746" y="12326"/>
                  <a:pt x="9692" y="12519"/>
                  <a:pt x="9324" y="13297"/>
                </a:cubicBezTo>
                <a:cubicBezTo>
                  <a:pt x="8935" y="14120"/>
                  <a:pt x="8884" y="14179"/>
                  <a:pt x="8806" y="13892"/>
                </a:cubicBezTo>
                <a:cubicBezTo>
                  <a:pt x="8684" y="13443"/>
                  <a:pt x="8667" y="13474"/>
                  <a:pt x="8463" y="14415"/>
                </a:cubicBezTo>
                <a:cubicBezTo>
                  <a:pt x="8362" y="14877"/>
                  <a:pt x="8167" y="15654"/>
                  <a:pt x="8030" y="16140"/>
                </a:cubicBezTo>
                <a:cubicBezTo>
                  <a:pt x="7892" y="16626"/>
                  <a:pt x="7801" y="17108"/>
                  <a:pt x="7827" y="17221"/>
                </a:cubicBezTo>
                <a:cubicBezTo>
                  <a:pt x="7857" y="17355"/>
                  <a:pt x="8030" y="17391"/>
                  <a:pt x="8318" y="17319"/>
                </a:cubicBezTo>
                <a:cubicBezTo>
                  <a:pt x="8565" y="17257"/>
                  <a:pt x="8785" y="17277"/>
                  <a:pt x="8806" y="17367"/>
                </a:cubicBezTo>
                <a:cubicBezTo>
                  <a:pt x="8826" y="17458"/>
                  <a:pt x="8730" y="17900"/>
                  <a:pt x="8594" y="18339"/>
                </a:cubicBezTo>
                <a:cubicBezTo>
                  <a:pt x="8299" y="19289"/>
                  <a:pt x="8275" y="19996"/>
                  <a:pt x="8521" y="20477"/>
                </a:cubicBezTo>
                <a:cubicBezTo>
                  <a:pt x="8780" y="20984"/>
                  <a:pt x="9000" y="20662"/>
                  <a:pt x="9184" y="19506"/>
                </a:cubicBezTo>
                <a:cubicBezTo>
                  <a:pt x="9269" y="18979"/>
                  <a:pt x="9338" y="18366"/>
                  <a:pt x="9338" y="18145"/>
                </a:cubicBezTo>
                <a:cubicBezTo>
                  <a:pt x="9338" y="17570"/>
                  <a:pt x="9545" y="16584"/>
                  <a:pt x="9645" y="16675"/>
                </a:cubicBezTo>
                <a:cubicBezTo>
                  <a:pt x="9729" y="16751"/>
                  <a:pt x="9745" y="17120"/>
                  <a:pt x="9757" y="19092"/>
                </a:cubicBezTo>
                <a:cubicBezTo>
                  <a:pt x="9764" y="20104"/>
                  <a:pt x="9775" y="20166"/>
                  <a:pt x="10096" y="20866"/>
                </a:cubicBezTo>
                <a:cubicBezTo>
                  <a:pt x="10357" y="21436"/>
                  <a:pt x="10469" y="21569"/>
                  <a:pt x="10610" y="21474"/>
                </a:cubicBezTo>
                <a:cubicBezTo>
                  <a:pt x="11012" y="21202"/>
                  <a:pt x="11055" y="20737"/>
                  <a:pt x="10790" y="19578"/>
                </a:cubicBezTo>
                <a:cubicBezTo>
                  <a:pt x="10604" y="18764"/>
                  <a:pt x="10568" y="17965"/>
                  <a:pt x="10687" y="17367"/>
                </a:cubicBezTo>
                <a:cubicBezTo>
                  <a:pt x="10785" y="16873"/>
                  <a:pt x="10831" y="16889"/>
                  <a:pt x="11417" y="17659"/>
                </a:cubicBezTo>
                <a:cubicBezTo>
                  <a:pt x="11991" y="18413"/>
                  <a:pt x="13182" y="19377"/>
                  <a:pt x="13339" y="19214"/>
                </a:cubicBezTo>
                <a:cubicBezTo>
                  <a:pt x="13544" y="19002"/>
                  <a:pt x="13467" y="17838"/>
                  <a:pt x="13195" y="17027"/>
                </a:cubicBezTo>
                <a:lnTo>
                  <a:pt x="12942" y="16274"/>
                </a:lnTo>
                <a:lnTo>
                  <a:pt x="12135" y="16213"/>
                </a:lnTo>
                <a:cubicBezTo>
                  <a:pt x="11690" y="16175"/>
                  <a:pt x="11291" y="16056"/>
                  <a:pt x="11251" y="15946"/>
                </a:cubicBezTo>
                <a:cubicBezTo>
                  <a:pt x="11199" y="15806"/>
                  <a:pt x="11311" y="15504"/>
                  <a:pt x="11620" y="14949"/>
                </a:cubicBezTo>
                <a:cubicBezTo>
                  <a:pt x="11864" y="14513"/>
                  <a:pt x="12197" y="13810"/>
                  <a:pt x="12365" y="13394"/>
                </a:cubicBezTo>
                <a:cubicBezTo>
                  <a:pt x="12650" y="12686"/>
                  <a:pt x="12668" y="12593"/>
                  <a:pt x="12622" y="11912"/>
                </a:cubicBezTo>
                <a:cubicBezTo>
                  <a:pt x="12555" y="10908"/>
                  <a:pt x="12552" y="10903"/>
                  <a:pt x="12202" y="10903"/>
                </a:cubicBezTo>
                <a:cubicBezTo>
                  <a:pt x="11925" y="10903"/>
                  <a:pt x="11842" y="11014"/>
                  <a:pt x="11454" y="11948"/>
                </a:cubicBezTo>
                <a:cubicBezTo>
                  <a:pt x="11214" y="12525"/>
                  <a:pt x="10994" y="12993"/>
                  <a:pt x="10962" y="12993"/>
                </a:cubicBezTo>
                <a:cubicBezTo>
                  <a:pt x="10866" y="12993"/>
                  <a:pt x="10817" y="12648"/>
                  <a:pt x="10894" y="12519"/>
                </a:cubicBezTo>
                <a:cubicBezTo>
                  <a:pt x="11025" y="12302"/>
                  <a:pt x="10970" y="11853"/>
                  <a:pt x="10790" y="11669"/>
                </a:cubicBezTo>
                <a:cubicBezTo>
                  <a:pt x="10693" y="11569"/>
                  <a:pt x="10610" y="11451"/>
                  <a:pt x="10610" y="11414"/>
                </a:cubicBezTo>
                <a:cubicBezTo>
                  <a:pt x="10610" y="11376"/>
                  <a:pt x="10763" y="11090"/>
                  <a:pt x="10948" y="10770"/>
                </a:cubicBezTo>
                <a:cubicBezTo>
                  <a:pt x="11416" y="9959"/>
                  <a:pt x="11922" y="9523"/>
                  <a:pt x="12369" y="9555"/>
                </a:cubicBezTo>
                <a:cubicBezTo>
                  <a:pt x="12868" y="9590"/>
                  <a:pt x="13016" y="9446"/>
                  <a:pt x="13014" y="8935"/>
                </a:cubicBezTo>
                <a:cubicBezTo>
                  <a:pt x="13013" y="8246"/>
                  <a:pt x="12908" y="8007"/>
                  <a:pt x="12563" y="7902"/>
                </a:cubicBezTo>
                <a:cubicBezTo>
                  <a:pt x="12157" y="7779"/>
                  <a:pt x="12096" y="7555"/>
                  <a:pt x="12329" y="7028"/>
                </a:cubicBezTo>
                <a:cubicBezTo>
                  <a:pt x="12705" y="6175"/>
                  <a:pt x="12572" y="5181"/>
                  <a:pt x="12081" y="5181"/>
                </a:cubicBezTo>
                <a:cubicBezTo>
                  <a:pt x="11836" y="5181"/>
                  <a:pt x="11366" y="6295"/>
                  <a:pt x="11169" y="7331"/>
                </a:cubicBezTo>
                <a:cubicBezTo>
                  <a:pt x="11040" y="8014"/>
                  <a:pt x="11037" y="8107"/>
                  <a:pt x="11138" y="8522"/>
                </a:cubicBezTo>
                <a:cubicBezTo>
                  <a:pt x="11245" y="8962"/>
                  <a:pt x="11237" y="9007"/>
                  <a:pt x="10849" y="9859"/>
                </a:cubicBezTo>
                <a:cubicBezTo>
                  <a:pt x="10630" y="10339"/>
                  <a:pt x="10414" y="10699"/>
                  <a:pt x="10371" y="10660"/>
                </a:cubicBezTo>
                <a:cubicBezTo>
                  <a:pt x="10244" y="10548"/>
                  <a:pt x="10234" y="9017"/>
                  <a:pt x="10357" y="8510"/>
                </a:cubicBezTo>
                <a:cubicBezTo>
                  <a:pt x="10429" y="8216"/>
                  <a:pt x="10441" y="8019"/>
                  <a:pt x="10393" y="7939"/>
                </a:cubicBezTo>
                <a:cubicBezTo>
                  <a:pt x="10353" y="7872"/>
                  <a:pt x="10329" y="7676"/>
                  <a:pt x="10339" y="7501"/>
                </a:cubicBezTo>
                <a:cubicBezTo>
                  <a:pt x="10350" y="7327"/>
                  <a:pt x="10339" y="7092"/>
                  <a:pt x="10312" y="6979"/>
                </a:cubicBezTo>
                <a:cubicBezTo>
                  <a:pt x="10252" y="6720"/>
                  <a:pt x="10600" y="5375"/>
                  <a:pt x="10727" y="5375"/>
                </a:cubicBezTo>
                <a:cubicBezTo>
                  <a:pt x="10779" y="5375"/>
                  <a:pt x="10897" y="5186"/>
                  <a:pt x="10984" y="4950"/>
                </a:cubicBezTo>
                <a:cubicBezTo>
                  <a:pt x="11072" y="4714"/>
                  <a:pt x="11333" y="4327"/>
                  <a:pt x="11566" y="4100"/>
                </a:cubicBezTo>
                <a:cubicBezTo>
                  <a:pt x="12710" y="2987"/>
                  <a:pt x="12881" y="2790"/>
                  <a:pt x="12920" y="2459"/>
                </a:cubicBezTo>
                <a:cubicBezTo>
                  <a:pt x="12977" y="1977"/>
                  <a:pt x="12905" y="1333"/>
                  <a:pt x="12730" y="734"/>
                </a:cubicBezTo>
                <a:cubicBezTo>
                  <a:pt x="12642" y="432"/>
                  <a:pt x="12556" y="269"/>
                  <a:pt x="12469" y="248"/>
                </a:cubicBezTo>
                <a:close/>
                <a:moveTo>
                  <a:pt x="1836" y="2678"/>
                </a:moveTo>
                <a:lnTo>
                  <a:pt x="1299" y="4075"/>
                </a:lnTo>
                <a:cubicBezTo>
                  <a:pt x="790" y="5406"/>
                  <a:pt x="769" y="5502"/>
                  <a:pt x="812" y="6141"/>
                </a:cubicBezTo>
                <a:cubicBezTo>
                  <a:pt x="837" y="6509"/>
                  <a:pt x="909" y="6925"/>
                  <a:pt x="974" y="7064"/>
                </a:cubicBezTo>
                <a:cubicBezTo>
                  <a:pt x="1054" y="7232"/>
                  <a:pt x="1198" y="7270"/>
                  <a:pt x="1403" y="7198"/>
                </a:cubicBezTo>
                <a:cubicBezTo>
                  <a:pt x="1652" y="7110"/>
                  <a:pt x="1797" y="6886"/>
                  <a:pt x="2147" y="6019"/>
                </a:cubicBezTo>
                <a:cubicBezTo>
                  <a:pt x="2386" y="5427"/>
                  <a:pt x="2606" y="4810"/>
                  <a:pt x="2639" y="4658"/>
                </a:cubicBezTo>
                <a:cubicBezTo>
                  <a:pt x="2702" y="4372"/>
                  <a:pt x="2726" y="3130"/>
                  <a:pt x="2671" y="2982"/>
                </a:cubicBezTo>
                <a:cubicBezTo>
                  <a:pt x="2653" y="2935"/>
                  <a:pt x="2458" y="2848"/>
                  <a:pt x="2237" y="2787"/>
                </a:cubicBezTo>
                <a:lnTo>
                  <a:pt x="1836" y="2678"/>
                </a:lnTo>
                <a:close/>
                <a:moveTo>
                  <a:pt x="18044" y="3286"/>
                </a:moveTo>
                <a:cubicBezTo>
                  <a:pt x="17946" y="3315"/>
                  <a:pt x="17866" y="3469"/>
                  <a:pt x="17823" y="3723"/>
                </a:cubicBezTo>
                <a:cubicBezTo>
                  <a:pt x="17759" y="4101"/>
                  <a:pt x="17799" y="4359"/>
                  <a:pt x="18107" y="5582"/>
                </a:cubicBezTo>
                <a:cubicBezTo>
                  <a:pt x="18786" y="8273"/>
                  <a:pt x="18993" y="8898"/>
                  <a:pt x="19551" y="9907"/>
                </a:cubicBezTo>
                <a:cubicBezTo>
                  <a:pt x="20264" y="11197"/>
                  <a:pt x="20488" y="11208"/>
                  <a:pt x="21202" y="9992"/>
                </a:cubicBezTo>
                <a:cubicBezTo>
                  <a:pt x="21520" y="9451"/>
                  <a:pt x="21600" y="8996"/>
                  <a:pt x="21378" y="8996"/>
                </a:cubicBezTo>
                <a:cubicBezTo>
                  <a:pt x="21243" y="8996"/>
                  <a:pt x="20727" y="8493"/>
                  <a:pt x="20178" y="7830"/>
                </a:cubicBezTo>
                <a:cubicBezTo>
                  <a:pt x="19717" y="7272"/>
                  <a:pt x="19146" y="6048"/>
                  <a:pt x="18811" y="4877"/>
                </a:cubicBezTo>
                <a:cubicBezTo>
                  <a:pt x="18646" y="4301"/>
                  <a:pt x="18449" y="3704"/>
                  <a:pt x="18369" y="3553"/>
                </a:cubicBezTo>
                <a:cubicBezTo>
                  <a:pt x="18259" y="3346"/>
                  <a:pt x="18142" y="3256"/>
                  <a:pt x="18044" y="3286"/>
                </a:cubicBezTo>
                <a:close/>
                <a:moveTo>
                  <a:pt x="6108" y="6979"/>
                </a:moveTo>
                <a:cubicBezTo>
                  <a:pt x="5941" y="6889"/>
                  <a:pt x="5849" y="6974"/>
                  <a:pt x="5675" y="7368"/>
                </a:cubicBezTo>
                <a:cubicBezTo>
                  <a:pt x="5397" y="7998"/>
                  <a:pt x="5111" y="8224"/>
                  <a:pt x="4759" y="8097"/>
                </a:cubicBezTo>
                <a:cubicBezTo>
                  <a:pt x="4537" y="8016"/>
                  <a:pt x="4445" y="8095"/>
                  <a:pt x="4267" y="8498"/>
                </a:cubicBezTo>
                <a:cubicBezTo>
                  <a:pt x="4148" y="8770"/>
                  <a:pt x="3839" y="9244"/>
                  <a:pt x="3582" y="9555"/>
                </a:cubicBezTo>
                <a:cubicBezTo>
                  <a:pt x="3233" y="9977"/>
                  <a:pt x="3113" y="10221"/>
                  <a:pt x="3113" y="10502"/>
                </a:cubicBezTo>
                <a:cubicBezTo>
                  <a:pt x="3113" y="10710"/>
                  <a:pt x="3141" y="10936"/>
                  <a:pt x="3180" y="11001"/>
                </a:cubicBezTo>
                <a:cubicBezTo>
                  <a:pt x="3219" y="11065"/>
                  <a:pt x="3252" y="11266"/>
                  <a:pt x="3252" y="11450"/>
                </a:cubicBezTo>
                <a:cubicBezTo>
                  <a:pt x="3252" y="11634"/>
                  <a:pt x="3349" y="12027"/>
                  <a:pt x="3464" y="12325"/>
                </a:cubicBezTo>
                <a:cubicBezTo>
                  <a:pt x="3712" y="12964"/>
                  <a:pt x="3686" y="13188"/>
                  <a:pt x="3365" y="13188"/>
                </a:cubicBezTo>
                <a:cubicBezTo>
                  <a:pt x="3097" y="13188"/>
                  <a:pt x="3004" y="12968"/>
                  <a:pt x="2937" y="12118"/>
                </a:cubicBezTo>
                <a:cubicBezTo>
                  <a:pt x="2861" y="11159"/>
                  <a:pt x="2477" y="11087"/>
                  <a:pt x="2477" y="12033"/>
                </a:cubicBezTo>
                <a:cubicBezTo>
                  <a:pt x="2477" y="12604"/>
                  <a:pt x="2763" y="14211"/>
                  <a:pt x="2964" y="14767"/>
                </a:cubicBezTo>
                <a:cubicBezTo>
                  <a:pt x="3164" y="15322"/>
                  <a:pt x="3693" y="15236"/>
                  <a:pt x="4299" y="14548"/>
                </a:cubicBezTo>
                <a:cubicBezTo>
                  <a:pt x="4907" y="13859"/>
                  <a:pt x="5351" y="13693"/>
                  <a:pt x="5323" y="14160"/>
                </a:cubicBezTo>
                <a:cubicBezTo>
                  <a:pt x="5297" y="14587"/>
                  <a:pt x="5546" y="15135"/>
                  <a:pt x="5932" y="15508"/>
                </a:cubicBezTo>
                <a:cubicBezTo>
                  <a:pt x="6376" y="15937"/>
                  <a:pt x="6603" y="15931"/>
                  <a:pt x="6753" y="15484"/>
                </a:cubicBezTo>
                <a:cubicBezTo>
                  <a:pt x="6919" y="14990"/>
                  <a:pt x="6857" y="14387"/>
                  <a:pt x="6564" y="13625"/>
                </a:cubicBezTo>
                <a:cubicBezTo>
                  <a:pt x="6331" y="13022"/>
                  <a:pt x="6331" y="13020"/>
                  <a:pt x="5977" y="13273"/>
                </a:cubicBezTo>
                <a:cubicBezTo>
                  <a:pt x="5783" y="13412"/>
                  <a:pt x="5575" y="13564"/>
                  <a:pt x="5517" y="13601"/>
                </a:cubicBezTo>
                <a:cubicBezTo>
                  <a:pt x="5438" y="13650"/>
                  <a:pt x="5405" y="13473"/>
                  <a:pt x="5391" y="12908"/>
                </a:cubicBezTo>
                <a:cubicBezTo>
                  <a:pt x="5373" y="12192"/>
                  <a:pt x="5406" y="12036"/>
                  <a:pt x="5946" y="10466"/>
                </a:cubicBezTo>
                <a:cubicBezTo>
                  <a:pt x="6476" y="8923"/>
                  <a:pt x="6518" y="8749"/>
                  <a:pt x="6478" y="8182"/>
                </a:cubicBezTo>
                <a:cubicBezTo>
                  <a:pt x="6416" y="7318"/>
                  <a:pt x="6352" y="7110"/>
                  <a:pt x="6108" y="6979"/>
                </a:cubicBezTo>
                <a:close/>
                <a:moveTo>
                  <a:pt x="3744" y="7757"/>
                </a:moveTo>
                <a:cubicBezTo>
                  <a:pt x="3744" y="7652"/>
                  <a:pt x="3714" y="7697"/>
                  <a:pt x="3677" y="7854"/>
                </a:cubicBezTo>
                <a:cubicBezTo>
                  <a:pt x="3639" y="8011"/>
                  <a:pt x="3609" y="8223"/>
                  <a:pt x="3609" y="8328"/>
                </a:cubicBezTo>
                <a:cubicBezTo>
                  <a:pt x="3609" y="8433"/>
                  <a:pt x="3639" y="8388"/>
                  <a:pt x="3677" y="8230"/>
                </a:cubicBezTo>
                <a:cubicBezTo>
                  <a:pt x="3714" y="8073"/>
                  <a:pt x="3744" y="7861"/>
                  <a:pt x="3744" y="7757"/>
                </a:cubicBezTo>
                <a:close/>
                <a:moveTo>
                  <a:pt x="18112" y="7757"/>
                </a:moveTo>
                <a:cubicBezTo>
                  <a:pt x="18011" y="7671"/>
                  <a:pt x="17087" y="8293"/>
                  <a:pt x="16592" y="8777"/>
                </a:cubicBezTo>
                <a:cubicBezTo>
                  <a:pt x="16475" y="8892"/>
                  <a:pt x="16293" y="9026"/>
                  <a:pt x="16190" y="9081"/>
                </a:cubicBezTo>
                <a:cubicBezTo>
                  <a:pt x="16087" y="9135"/>
                  <a:pt x="15985" y="9332"/>
                  <a:pt x="15960" y="9506"/>
                </a:cubicBezTo>
                <a:cubicBezTo>
                  <a:pt x="15906" y="9886"/>
                  <a:pt x="16160" y="10972"/>
                  <a:pt x="16524" y="11924"/>
                </a:cubicBezTo>
                <a:cubicBezTo>
                  <a:pt x="16937" y="13005"/>
                  <a:pt x="16860" y="13253"/>
                  <a:pt x="16005" y="13686"/>
                </a:cubicBezTo>
                <a:cubicBezTo>
                  <a:pt x="15691" y="13845"/>
                  <a:pt x="15932" y="15095"/>
                  <a:pt x="16276" y="15095"/>
                </a:cubicBezTo>
                <a:cubicBezTo>
                  <a:pt x="16338" y="15095"/>
                  <a:pt x="16448" y="15228"/>
                  <a:pt x="16524" y="15387"/>
                </a:cubicBezTo>
                <a:cubicBezTo>
                  <a:pt x="16656" y="15665"/>
                  <a:pt x="16650" y="15702"/>
                  <a:pt x="16344" y="16444"/>
                </a:cubicBezTo>
                <a:cubicBezTo>
                  <a:pt x="16168" y="16867"/>
                  <a:pt x="16073" y="17180"/>
                  <a:pt x="16131" y="17148"/>
                </a:cubicBezTo>
                <a:cubicBezTo>
                  <a:pt x="16197" y="17113"/>
                  <a:pt x="16235" y="17239"/>
                  <a:pt x="16235" y="17476"/>
                </a:cubicBezTo>
                <a:cubicBezTo>
                  <a:pt x="16235" y="17792"/>
                  <a:pt x="16190" y="17865"/>
                  <a:pt x="15956" y="17877"/>
                </a:cubicBezTo>
                <a:cubicBezTo>
                  <a:pt x="15286" y="17913"/>
                  <a:pt x="15061" y="18780"/>
                  <a:pt x="15545" y="19469"/>
                </a:cubicBezTo>
                <a:cubicBezTo>
                  <a:pt x="15875" y="19938"/>
                  <a:pt x="16310" y="19958"/>
                  <a:pt x="16668" y="19530"/>
                </a:cubicBezTo>
                <a:cubicBezTo>
                  <a:pt x="16940" y="19205"/>
                  <a:pt x="17206" y="19188"/>
                  <a:pt x="19068" y="19348"/>
                </a:cubicBezTo>
                <a:cubicBezTo>
                  <a:pt x="19492" y="19384"/>
                  <a:pt x="19494" y="19378"/>
                  <a:pt x="19515" y="18801"/>
                </a:cubicBezTo>
                <a:cubicBezTo>
                  <a:pt x="19549" y="17870"/>
                  <a:pt x="19270" y="17327"/>
                  <a:pt x="18725" y="17233"/>
                </a:cubicBezTo>
                <a:cubicBezTo>
                  <a:pt x="18482" y="17192"/>
                  <a:pt x="18163" y="17246"/>
                  <a:pt x="18017" y="17355"/>
                </a:cubicBezTo>
                <a:cubicBezTo>
                  <a:pt x="17766" y="17542"/>
                  <a:pt x="17746" y="17524"/>
                  <a:pt x="17679" y="17051"/>
                </a:cubicBezTo>
                <a:cubicBezTo>
                  <a:pt x="17550" y="16141"/>
                  <a:pt x="17628" y="15633"/>
                  <a:pt x="17972" y="15095"/>
                </a:cubicBezTo>
                <a:cubicBezTo>
                  <a:pt x="18577" y="14147"/>
                  <a:pt x="18605" y="12887"/>
                  <a:pt x="18031" y="12398"/>
                </a:cubicBezTo>
                <a:cubicBezTo>
                  <a:pt x="17777" y="12182"/>
                  <a:pt x="17724" y="12063"/>
                  <a:pt x="17724" y="11669"/>
                </a:cubicBezTo>
                <a:cubicBezTo>
                  <a:pt x="17724" y="11320"/>
                  <a:pt x="17786" y="11098"/>
                  <a:pt x="17958" y="10867"/>
                </a:cubicBezTo>
                <a:cubicBezTo>
                  <a:pt x="18306" y="10400"/>
                  <a:pt x="18464" y="9943"/>
                  <a:pt x="18464" y="9421"/>
                </a:cubicBezTo>
                <a:cubicBezTo>
                  <a:pt x="18464" y="8849"/>
                  <a:pt x="18259" y="7883"/>
                  <a:pt x="18112" y="7757"/>
                </a:cubicBezTo>
                <a:close/>
                <a:moveTo>
                  <a:pt x="2066" y="8364"/>
                </a:moveTo>
                <a:cubicBezTo>
                  <a:pt x="1768" y="8272"/>
                  <a:pt x="1755" y="8288"/>
                  <a:pt x="1462" y="9324"/>
                </a:cubicBezTo>
                <a:cubicBezTo>
                  <a:pt x="1298" y="9904"/>
                  <a:pt x="1135" y="10524"/>
                  <a:pt x="1096" y="10697"/>
                </a:cubicBezTo>
                <a:cubicBezTo>
                  <a:pt x="1013" y="11066"/>
                  <a:pt x="637" y="12216"/>
                  <a:pt x="262" y="13261"/>
                </a:cubicBezTo>
                <a:cubicBezTo>
                  <a:pt x="116" y="13667"/>
                  <a:pt x="0" y="14159"/>
                  <a:pt x="0" y="14354"/>
                </a:cubicBezTo>
                <a:cubicBezTo>
                  <a:pt x="0" y="14671"/>
                  <a:pt x="56" y="14700"/>
                  <a:pt x="564" y="14682"/>
                </a:cubicBezTo>
                <a:lnTo>
                  <a:pt x="1132" y="14670"/>
                </a:lnTo>
                <a:lnTo>
                  <a:pt x="1773" y="12750"/>
                </a:lnTo>
                <a:cubicBezTo>
                  <a:pt x="2518" y="10521"/>
                  <a:pt x="2645" y="9965"/>
                  <a:pt x="2580" y="9166"/>
                </a:cubicBezTo>
                <a:cubicBezTo>
                  <a:pt x="2529" y="8539"/>
                  <a:pt x="2506" y="8500"/>
                  <a:pt x="2066" y="8364"/>
                </a:cubicBezTo>
                <a:close/>
                <a:moveTo>
                  <a:pt x="4773" y="15132"/>
                </a:moveTo>
                <a:cubicBezTo>
                  <a:pt x="4755" y="15109"/>
                  <a:pt x="4714" y="15136"/>
                  <a:pt x="4651" y="15192"/>
                </a:cubicBezTo>
                <a:cubicBezTo>
                  <a:pt x="4563" y="15271"/>
                  <a:pt x="4340" y="15374"/>
                  <a:pt x="4155" y="15423"/>
                </a:cubicBezTo>
                <a:cubicBezTo>
                  <a:pt x="3841" y="15506"/>
                  <a:pt x="3821" y="15552"/>
                  <a:pt x="3821" y="16055"/>
                </a:cubicBezTo>
                <a:cubicBezTo>
                  <a:pt x="3821" y="16356"/>
                  <a:pt x="3899" y="16845"/>
                  <a:pt x="4001" y="17173"/>
                </a:cubicBezTo>
                <a:cubicBezTo>
                  <a:pt x="4149" y="17646"/>
                  <a:pt x="4239" y="17768"/>
                  <a:pt x="4466" y="17768"/>
                </a:cubicBezTo>
                <a:cubicBezTo>
                  <a:pt x="4693" y="17768"/>
                  <a:pt x="4947" y="17570"/>
                  <a:pt x="5075" y="17294"/>
                </a:cubicBezTo>
                <a:cubicBezTo>
                  <a:pt x="5113" y="17212"/>
                  <a:pt x="4878" y="15874"/>
                  <a:pt x="4804" y="15751"/>
                </a:cubicBezTo>
                <a:cubicBezTo>
                  <a:pt x="4762" y="15681"/>
                  <a:pt x="4745" y="15497"/>
                  <a:pt x="4768" y="15338"/>
                </a:cubicBezTo>
                <a:cubicBezTo>
                  <a:pt x="4784" y="15224"/>
                  <a:pt x="4791" y="15154"/>
                  <a:pt x="4773" y="15132"/>
                </a:cubicBezTo>
                <a:close/>
                <a:moveTo>
                  <a:pt x="1227" y="15350"/>
                </a:moveTo>
                <a:lnTo>
                  <a:pt x="1146" y="17464"/>
                </a:lnTo>
                <a:lnTo>
                  <a:pt x="1065" y="19578"/>
                </a:lnTo>
                <a:lnTo>
                  <a:pt x="1250" y="20016"/>
                </a:lnTo>
                <a:cubicBezTo>
                  <a:pt x="1531" y="20694"/>
                  <a:pt x="1780" y="20525"/>
                  <a:pt x="1895" y="19578"/>
                </a:cubicBezTo>
                <a:cubicBezTo>
                  <a:pt x="2032" y="18446"/>
                  <a:pt x="2084" y="18416"/>
                  <a:pt x="2292" y="19372"/>
                </a:cubicBezTo>
                <a:cubicBezTo>
                  <a:pt x="2430" y="20010"/>
                  <a:pt x="2523" y="20247"/>
                  <a:pt x="2643" y="20247"/>
                </a:cubicBezTo>
                <a:cubicBezTo>
                  <a:pt x="2779" y="20247"/>
                  <a:pt x="2819" y="20117"/>
                  <a:pt x="2855" y="19530"/>
                </a:cubicBezTo>
                <a:cubicBezTo>
                  <a:pt x="2922" y="18448"/>
                  <a:pt x="2906" y="16091"/>
                  <a:pt x="2833" y="15970"/>
                </a:cubicBezTo>
                <a:cubicBezTo>
                  <a:pt x="2798" y="15911"/>
                  <a:pt x="2626" y="16292"/>
                  <a:pt x="2449" y="16820"/>
                </a:cubicBezTo>
                <a:cubicBezTo>
                  <a:pt x="2130" y="17778"/>
                  <a:pt x="2126" y="17778"/>
                  <a:pt x="2034" y="17343"/>
                </a:cubicBezTo>
                <a:cubicBezTo>
                  <a:pt x="1984" y="17102"/>
                  <a:pt x="1894" y="16568"/>
                  <a:pt x="1831" y="16152"/>
                </a:cubicBezTo>
                <a:cubicBezTo>
                  <a:pt x="1731" y="15487"/>
                  <a:pt x="1686" y="15395"/>
                  <a:pt x="1471" y="15375"/>
                </a:cubicBezTo>
                <a:lnTo>
                  <a:pt x="1227" y="15350"/>
                </a:lnTo>
                <a:close/>
                <a:moveTo>
                  <a:pt x="3207" y="16662"/>
                </a:moveTo>
                <a:cubicBezTo>
                  <a:pt x="3134" y="16752"/>
                  <a:pt x="3181" y="17287"/>
                  <a:pt x="3365" y="18266"/>
                </a:cubicBezTo>
                <a:cubicBezTo>
                  <a:pt x="3628" y="19666"/>
                  <a:pt x="4004" y="20592"/>
                  <a:pt x="4389" y="20793"/>
                </a:cubicBezTo>
                <a:cubicBezTo>
                  <a:pt x="4939" y="21081"/>
                  <a:pt x="6085" y="20716"/>
                  <a:pt x="6527" y="20113"/>
                </a:cubicBezTo>
                <a:cubicBezTo>
                  <a:pt x="6653" y="19942"/>
                  <a:pt x="6718" y="19693"/>
                  <a:pt x="6717" y="19420"/>
                </a:cubicBezTo>
                <a:cubicBezTo>
                  <a:pt x="6715" y="18754"/>
                  <a:pt x="6636" y="18560"/>
                  <a:pt x="6270" y="18339"/>
                </a:cubicBezTo>
                <a:cubicBezTo>
                  <a:pt x="6083" y="18226"/>
                  <a:pt x="5805" y="17868"/>
                  <a:pt x="5652" y="17537"/>
                </a:cubicBezTo>
                <a:cubicBezTo>
                  <a:pt x="5439" y="17076"/>
                  <a:pt x="5355" y="16989"/>
                  <a:pt x="5291" y="17161"/>
                </a:cubicBezTo>
                <a:cubicBezTo>
                  <a:pt x="5228" y="17332"/>
                  <a:pt x="5245" y="17514"/>
                  <a:pt x="5368" y="17962"/>
                </a:cubicBezTo>
                <a:cubicBezTo>
                  <a:pt x="5590" y="18771"/>
                  <a:pt x="5522" y="19048"/>
                  <a:pt x="5066" y="19202"/>
                </a:cubicBezTo>
                <a:cubicBezTo>
                  <a:pt x="4526" y="19383"/>
                  <a:pt x="4274" y="19088"/>
                  <a:pt x="3785" y="17756"/>
                </a:cubicBezTo>
                <a:cubicBezTo>
                  <a:pt x="3479" y="16925"/>
                  <a:pt x="3281" y="16573"/>
                  <a:pt x="3207" y="1666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pasted-image.jpg"/>
          <p:cNvPicPr>
            <a:picLocks noChangeAspect="1"/>
          </p:cNvPicPr>
          <p:nvPr/>
        </p:nvPicPr>
        <p:blipFill>
          <a:blip r:embed="rId26">
            <a:extLst/>
          </a:blip>
          <a:srcRect l="5367" t="4491" r="35066" b="5092"/>
          <a:stretch>
            <a:fillRect/>
          </a:stretch>
        </p:blipFill>
        <p:spPr>
          <a:xfrm>
            <a:off x="7530568" y="7792587"/>
            <a:ext cx="2830650" cy="95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09" extrusionOk="0">
                <a:moveTo>
                  <a:pt x="3203" y="0"/>
                </a:moveTo>
                <a:cubicBezTo>
                  <a:pt x="3189" y="0"/>
                  <a:pt x="3094" y="146"/>
                  <a:pt x="2991" y="329"/>
                </a:cubicBezTo>
                <a:cubicBezTo>
                  <a:pt x="1995" y="2110"/>
                  <a:pt x="1434" y="4724"/>
                  <a:pt x="1371" y="7872"/>
                </a:cubicBezTo>
                <a:cubicBezTo>
                  <a:pt x="1355" y="8650"/>
                  <a:pt x="1368" y="9627"/>
                  <a:pt x="1398" y="10042"/>
                </a:cubicBezTo>
                <a:cubicBezTo>
                  <a:pt x="1428" y="10458"/>
                  <a:pt x="1472" y="11059"/>
                  <a:pt x="1495" y="11377"/>
                </a:cubicBezTo>
                <a:cubicBezTo>
                  <a:pt x="1550" y="12131"/>
                  <a:pt x="1441" y="12285"/>
                  <a:pt x="1250" y="11724"/>
                </a:cubicBezTo>
                <a:cubicBezTo>
                  <a:pt x="1118" y="11334"/>
                  <a:pt x="1114" y="11265"/>
                  <a:pt x="1096" y="9171"/>
                </a:cubicBezTo>
                <a:cubicBezTo>
                  <a:pt x="1078" y="7154"/>
                  <a:pt x="1068" y="6987"/>
                  <a:pt x="951" y="6564"/>
                </a:cubicBezTo>
                <a:lnTo>
                  <a:pt x="827" y="6120"/>
                </a:lnTo>
                <a:lnTo>
                  <a:pt x="857" y="6520"/>
                </a:lnTo>
                <a:cubicBezTo>
                  <a:pt x="875" y="6746"/>
                  <a:pt x="867" y="6961"/>
                  <a:pt x="836" y="7018"/>
                </a:cubicBezTo>
                <a:cubicBezTo>
                  <a:pt x="805" y="7074"/>
                  <a:pt x="778" y="7243"/>
                  <a:pt x="778" y="7401"/>
                </a:cubicBezTo>
                <a:cubicBezTo>
                  <a:pt x="778" y="7668"/>
                  <a:pt x="575" y="8803"/>
                  <a:pt x="370" y="9669"/>
                </a:cubicBezTo>
                <a:cubicBezTo>
                  <a:pt x="108" y="10777"/>
                  <a:pt x="11" y="11485"/>
                  <a:pt x="1" y="12417"/>
                </a:cubicBezTo>
                <a:cubicBezTo>
                  <a:pt x="-17" y="14138"/>
                  <a:pt x="287" y="15497"/>
                  <a:pt x="890" y="16385"/>
                </a:cubicBezTo>
                <a:cubicBezTo>
                  <a:pt x="1092" y="16682"/>
                  <a:pt x="1283" y="16976"/>
                  <a:pt x="1313" y="17043"/>
                </a:cubicBezTo>
                <a:cubicBezTo>
                  <a:pt x="1401" y="17234"/>
                  <a:pt x="1768" y="17521"/>
                  <a:pt x="1815" y="17434"/>
                </a:cubicBezTo>
                <a:cubicBezTo>
                  <a:pt x="1839" y="17391"/>
                  <a:pt x="1833" y="17216"/>
                  <a:pt x="1803" y="17052"/>
                </a:cubicBezTo>
                <a:cubicBezTo>
                  <a:pt x="1738" y="16694"/>
                  <a:pt x="1724" y="15244"/>
                  <a:pt x="1779" y="14508"/>
                </a:cubicBezTo>
                <a:cubicBezTo>
                  <a:pt x="1825" y="13892"/>
                  <a:pt x="1882" y="13610"/>
                  <a:pt x="2269" y="12088"/>
                </a:cubicBezTo>
                <a:cubicBezTo>
                  <a:pt x="2864" y="9747"/>
                  <a:pt x="3063" y="7618"/>
                  <a:pt x="2801" y="6387"/>
                </a:cubicBezTo>
                <a:cubicBezTo>
                  <a:pt x="2685" y="5842"/>
                  <a:pt x="2814" y="5825"/>
                  <a:pt x="3040" y="6351"/>
                </a:cubicBezTo>
                <a:cubicBezTo>
                  <a:pt x="3153" y="6615"/>
                  <a:pt x="3279" y="7022"/>
                  <a:pt x="3321" y="7258"/>
                </a:cubicBezTo>
                <a:cubicBezTo>
                  <a:pt x="3410" y="7764"/>
                  <a:pt x="3420" y="8755"/>
                  <a:pt x="3342" y="9580"/>
                </a:cubicBezTo>
                <a:cubicBezTo>
                  <a:pt x="3256" y="10491"/>
                  <a:pt x="2940" y="12350"/>
                  <a:pt x="2701" y="13360"/>
                </a:cubicBezTo>
                <a:cubicBezTo>
                  <a:pt x="2582" y="13863"/>
                  <a:pt x="2385" y="14851"/>
                  <a:pt x="2263" y="15557"/>
                </a:cubicBezTo>
                <a:cubicBezTo>
                  <a:pt x="2051" y="16784"/>
                  <a:pt x="2041" y="16901"/>
                  <a:pt x="2039" y="18199"/>
                </a:cubicBezTo>
                <a:cubicBezTo>
                  <a:pt x="2037" y="19369"/>
                  <a:pt x="2056" y="19685"/>
                  <a:pt x="2175" y="20432"/>
                </a:cubicBezTo>
                <a:cubicBezTo>
                  <a:pt x="2319" y="21334"/>
                  <a:pt x="2474" y="21600"/>
                  <a:pt x="2474" y="20948"/>
                </a:cubicBezTo>
                <a:cubicBezTo>
                  <a:pt x="2474" y="20078"/>
                  <a:pt x="2646" y="19122"/>
                  <a:pt x="2973" y="18172"/>
                </a:cubicBezTo>
                <a:cubicBezTo>
                  <a:pt x="3154" y="17648"/>
                  <a:pt x="3323" y="17221"/>
                  <a:pt x="3348" y="17221"/>
                </a:cubicBezTo>
                <a:cubicBezTo>
                  <a:pt x="3373" y="17221"/>
                  <a:pt x="3493" y="17023"/>
                  <a:pt x="3614" y="16785"/>
                </a:cubicBezTo>
                <a:cubicBezTo>
                  <a:pt x="3736" y="16547"/>
                  <a:pt x="3915" y="16244"/>
                  <a:pt x="4013" y="16109"/>
                </a:cubicBezTo>
                <a:cubicBezTo>
                  <a:pt x="4112" y="15973"/>
                  <a:pt x="4357" y="15505"/>
                  <a:pt x="4555" y="15068"/>
                </a:cubicBezTo>
                <a:cubicBezTo>
                  <a:pt x="5211" y="13619"/>
                  <a:pt x="5480" y="11870"/>
                  <a:pt x="5350" y="9918"/>
                </a:cubicBezTo>
                <a:cubicBezTo>
                  <a:pt x="5275" y="8806"/>
                  <a:pt x="5140" y="8175"/>
                  <a:pt x="4742" y="7063"/>
                </a:cubicBezTo>
                <a:cubicBezTo>
                  <a:pt x="4311" y="5858"/>
                  <a:pt x="4223" y="5911"/>
                  <a:pt x="4431" y="7249"/>
                </a:cubicBezTo>
                <a:cubicBezTo>
                  <a:pt x="4662" y="8743"/>
                  <a:pt x="4607" y="10084"/>
                  <a:pt x="4282" y="10870"/>
                </a:cubicBezTo>
                <a:cubicBezTo>
                  <a:pt x="4037" y="11465"/>
                  <a:pt x="3968" y="11270"/>
                  <a:pt x="4092" y="10318"/>
                </a:cubicBezTo>
                <a:cubicBezTo>
                  <a:pt x="4154" y="9844"/>
                  <a:pt x="4187" y="9179"/>
                  <a:pt x="4189" y="8388"/>
                </a:cubicBezTo>
                <a:cubicBezTo>
                  <a:pt x="4192" y="6989"/>
                  <a:pt x="4101" y="6294"/>
                  <a:pt x="3702" y="4679"/>
                </a:cubicBezTo>
                <a:cubicBezTo>
                  <a:pt x="3316" y="3116"/>
                  <a:pt x="3218" y="2374"/>
                  <a:pt x="3224" y="1094"/>
                </a:cubicBezTo>
                <a:cubicBezTo>
                  <a:pt x="3227" y="492"/>
                  <a:pt x="3217" y="0"/>
                  <a:pt x="3203" y="0"/>
                </a:cubicBezTo>
                <a:close/>
                <a:moveTo>
                  <a:pt x="15312" y="3549"/>
                </a:moveTo>
                <a:cubicBezTo>
                  <a:pt x="15265" y="3547"/>
                  <a:pt x="15199" y="3618"/>
                  <a:pt x="15064" y="3763"/>
                </a:cubicBezTo>
                <a:cubicBezTo>
                  <a:pt x="14915" y="3923"/>
                  <a:pt x="14667" y="4264"/>
                  <a:pt x="14514" y="4519"/>
                </a:cubicBezTo>
                <a:cubicBezTo>
                  <a:pt x="14360" y="4774"/>
                  <a:pt x="14187" y="4981"/>
                  <a:pt x="14130" y="4981"/>
                </a:cubicBezTo>
                <a:cubicBezTo>
                  <a:pt x="14071" y="4981"/>
                  <a:pt x="14027" y="5087"/>
                  <a:pt x="14027" y="5221"/>
                </a:cubicBezTo>
                <a:cubicBezTo>
                  <a:pt x="14027" y="5493"/>
                  <a:pt x="13673" y="6492"/>
                  <a:pt x="13577" y="6493"/>
                </a:cubicBezTo>
                <a:cubicBezTo>
                  <a:pt x="13541" y="6494"/>
                  <a:pt x="13471" y="6683"/>
                  <a:pt x="13422" y="6911"/>
                </a:cubicBezTo>
                <a:cubicBezTo>
                  <a:pt x="13285" y="7553"/>
                  <a:pt x="12324" y="11323"/>
                  <a:pt x="12098" y="12106"/>
                </a:cubicBezTo>
                <a:cubicBezTo>
                  <a:pt x="11665" y="13608"/>
                  <a:pt x="11409" y="14773"/>
                  <a:pt x="11409" y="15246"/>
                </a:cubicBezTo>
                <a:cubicBezTo>
                  <a:pt x="11409" y="15984"/>
                  <a:pt x="11604" y="15790"/>
                  <a:pt x="11775" y="14881"/>
                </a:cubicBezTo>
                <a:cubicBezTo>
                  <a:pt x="11821" y="14633"/>
                  <a:pt x="11934" y="14279"/>
                  <a:pt x="12023" y="14099"/>
                </a:cubicBezTo>
                <a:cubicBezTo>
                  <a:pt x="12113" y="13915"/>
                  <a:pt x="12158" y="13726"/>
                  <a:pt x="12128" y="13672"/>
                </a:cubicBezTo>
                <a:cubicBezTo>
                  <a:pt x="12074" y="13573"/>
                  <a:pt x="12364" y="12391"/>
                  <a:pt x="12443" y="12391"/>
                </a:cubicBezTo>
                <a:cubicBezTo>
                  <a:pt x="12466" y="12391"/>
                  <a:pt x="12580" y="12080"/>
                  <a:pt x="12697" y="11706"/>
                </a:cubicBezTo>
                <a:cubicBezTo>
                  <a:pt x="12814" y="11332"/>
                  <a:pt x="12950" y="11030"/>
                  <a:pt x="12999" y="11030"/>
                </a:cubicBezTo>
                <a:cubicBezTo>
                  <a:pt x="13049" y="11030"/>
                  <a:pt x="13118" y="10923"/>
                  <a:pt x="13153" y="10799"/>
                </a:cubicBezTo>
                <a:cubicBezTo>
                  <a:pt x="13188" y="10674"/>
                  <a:pt x="13258" y="10576"/>
                  <a:pt x="13307" y="10576"/>
                </a:cubicBezTo>
                <a:cubicBezTo>
                  <a:pt x="13357" y="10576"/>
                  <a:pt x="13439" y="10404"/>
                  <a:pt x="13486" y="10194"/>
                </a:cubicBezTo>
                <a:cubicBezTo>
                  <a:pt x="13588" y="9734"/>
                  <a:pt x="13667" y="9833"/>
                  <a:pt x="13667" y="10416"/>
                </a:cubicBezTo>
                <a:cubicBezTo>
                  <a:pt x="13667" y="10771"/>
                  <a:pt x="13694" y="10860"/>
                  <a:pt x="13834" y="10959"/>
                </a:cubicBezTo>
                <a:cubicBezTo>
                  <a:pt x="13925" y="11024"/>
                  <a:pt x="14056" y="11084"/>
                  <a:pt x="14124" y="11092"/>
                </a:cubicBezTo>
                <a:cubicBezTo>
                  <a:pt x="14391" y="11123"/>
                  <a:pt x="14251" y="11937"/>
                  <a:pt x="13979" y="11937"/>
                </a:cubicBezTo>
                <a:cubicBezTo>
                  <a:pt x="13852" y="11937"/>
                  <a:pt x="13783" y="12330"/>
                  <a:pt x="13867" y="12578"/>
                </a:cubicBezTo>
                <a:cubicBezTo>
                  <a:pt x="13911" y="12707"/>
                  <a:pt x="13981" y="12692"/>
                  <a:pt x="14151" y="12506"/>
                </a:cubicBezTo>
                <a:cubicBezTo>
                  <a:pt x="14366" y="12272"/>
                  <a:pt x="14382" y="12269"/>
                  <a:pt x="14465" y="12542"/>
                </a:cubicBezTo>
                <a:cubicBezTo>
                  <a:pt x="14550" y="12816"/>
                  <a:pt x="14546" y="12844"/>
                  <a:pt x="14405" y="13004"/>
                </a:cubicBezTo>
                <a:cubicBezTo>
                  <a:pt x="14324" y="13097"/>
                  <a:pt x="14182" y="13208"/>
                  <a:pt x="14091" y="13254"/>
                </a:cubicBezTo>
                <a:cubicBezTo>
                  <a:pt x="13995" y="13301"/>
                  <a:pt x="13924" y="13426"/>
                  <a:pt x="13924" y="13547"/>
                </a:cubicBezTo>
                <a:cubicBezTo>
                  <a:pt x="13924" y="13899"/>
                  <a:pt x="14062" y="13945"/>
                  <a:pt x="14305" y="13672"/>
                </a:cubicBezTo>
                <a:cubicBezTo>
                  <a:pt x="14532" y="13416"/>
                  <a:pt x="14695" y="13438"/>
                  <a:pt x="14695" y="13734"/>
                </a:cubicBezTo>
                <a:cubicBezTo>
                  <a:pt x="14695" y="13988"/>
                  <a:pt x="14506" y="14203"/>
                  <a:pt x="14042" y="14472"/>
                </a:cubicBezTo>
                <a:cubicBezTo>
                  <a:pt x="13777" y="14626"/>
                  <a:pt x="13590" y="14812"/>
                  <a:pt x="13577" y="14935"/>
                </a:cubicBezTo>
                <a:cubicBezTo>
                  <a:pt x="13558" y="15101"/>
                  <a:pt x="13614" y="15118"/>
                  <a:pt x="13879" y="15033"/>
                </a:cubicBezTo>
                <a:cubicBezTo>
                  <a:pt x="14059" y="14974"/>
                  <a:pt x="14308" y="14862"/>
                  <a:pt x="14432" y="14783"/>
                </a:cubicBezTo>
                <a:cubicBezTo>
                  <a:pt x="14708" y="14608"/>
                  <a:pt x="14790" y="14774"/>
                  <a:pt x="14704" y="15326"/>
                </a:cubicBezTo>
                <a:cubicBezTo>
                  <a:pt x="14620" y="15869"/>
                  <a:pt x="14278" y="16322"/>
                  <a:pt x="13879" y="16420"/>
                </a:cubicBezTo>
                <a:cubicBezTo>
                  <a:pt x="13573" y="16495"/>
                  <a:pt x="13504" y="16461"/>
                  <a:pt x="13256" y="16091"/>
                </a:cubicBezTo>
                <a:lnTo>
                  <a:pt x="12978" y="15673"/>
                </a:lnTo>
                <a:lnTo>
                  <a:pt x="13144" y="16224"/>
                </a:lnTo>
                <a:cubicBezTo>
                  <a:pt x="13235" y="16529"/>
                  <a:pt x="13307" y="16844"/>
                  <a:pt x="13307" y="16918"/>
                </a:cubicBezTo>
                <a:cubicBezTo>
                  <a:pt x="13307" y="17059"/>
                  <a:pt x="13737" y="17458"/>
                  <a:pt x="14003" y="17568"/>
                </a:cubicBezTo>
                <a:cubicBezTo>
                  <a:pt x="14396" y="17729"/>
                  <a:pt x="14493" y="17674"/>
                  <a:pt x="14771" y="17132"/>
                </a:cubicBezTo>
                <a:cubicBezTo>
                  <a:pt x="15065" y="16557"/>
                  <a:pt x="15091" y="16397"/>
                  <a:pt x="15103" y="15104"/>
                </a:cubicBezTo>
                <a:cubicBezTo>
                  <a:pt x="15107" y="14704"/>
                  <a:pt x="15141" y="14357"/>
                  <a:pt x="15185" y="14259"/>
                </a:cubicBezTo>
                <a:cubicBezTo>
                  <a:pt x="15292" y="14021"/>
                  <a:pt x="15278" y="13790"/>
                  <a:pt x="15146" y="13583"/>
                </a:cubicBezTo>
                <a:lnTo>
                  <a:pt x="15031" y="13396"/>
                </a:lnTo>
                <a:lnTo>
                  <a:pt x="15146" y="13173"/>
                </a:lnTo>
                <a:cubicBezTo>
                  <a:pt x="15298" y="12875"/>
                  <a:pt x="15288" y="12752"/>
                  <a:pt x="15100" y="12560"/>
                </a:cubicBezTo>
                <a:cubicBezTo>
                  <a:pt x="14900" y="12355"/>
                  <a:pt x="14912" y="11883"/>
                  <a:pt x="15119" y="11813"/>
                </a:cubicBezTo>
                <a:cubicBezTo>
                  <a:pt x="15386" y="11722"/>
                  <a:pt x="15264" y="11120"/>
                  <a:pt x="14976" y="11110"/>
                </a:cubicBezTo>
                <a:cubicBezTo>
                  <a:pt x="14770" y="11102"/>
                  <a:pt x="14742" y="10833"/>
                  <a:pt x="14928" y="10647"/>
                </a:cubicBezTo>
                <a:cubicBezTo>
                  <a:pt x="15092" y="10484"/>
                  <a:pt x="15169" y="10269"/>
                  <a:pt x="15291" y="9615"/>
                </a:cubicBezTo>
                <a:cubicBezTo>
                  <a:pt x="15398" y="9038"/>
                  <a:pt x="15319" y="8793"/>
                  <a:pt x="15013" y="8735"/>
                </a:cubicBezTo>
                <a:cubicBezTo>
                  <a:pt x="14881" y="8710"/>
                  <a:pt x="14776" y="8626"/>
                  <a:pt x="14780" y="8548"/>
                </a:cubicBezTo>
                <a:cubicBezTo>
                  <a:pt x="14784" y="8471"/>
                  <a:pt x="14887" y="8248"/>
                  <a:pt x="15007" y="8059"/>
                </a:cubicBezTo>
                <a:lnTo>
                  <a:pt x="15224" y="7721"/>
                </a:lnTo>
                <a:lnTo>
                  <a:pt x="15503" y="8459"/>
                </a:lnTo>
                <a:cubicBezTo>
                  <a:pt x="15760" y="9153"/>
                  <a:pt x="16134" y="9669"/>
                  <a:pt x="16385" y="9669"/>
                </a:cubicBezTo>
                <a:cubicBezTo>
                  <a:pt x="16430" y="9669"/>
                  <a:pt x="16556" y="9810"/>
                  <a:pt x="16664" y="9980"/>
                </a:cubicBezTo>
                <a:cubicBezTo>
                  <a:pt x="16810" y="10211"/>
                  <a:pt x="16934" y="10272"/>
                  <a:pt x="17150" y="10238"/>
                </a:cubicBezTo>
                <a:cubicBezTo>
                  <a:pt x="17422" y="10196"/>
                  <a:pt x="17444" y="10173"/>
                  <a:pt x="17444" y="9820"/>
                </a:cubicBezTo>
                <a:cubicBezTo>
                  <a:pt x="17444" y="9491"/>
                  <a:pt x="17393" y="9379"/>
                  <a:pt x="17057" y="8984"/>
                </a:cubicBezTo>
                <a:cubicBezTo>
                  <a:pt x="16432" y="8250"/>
                  <a:pt x="15398" y="6576"/>
                  <a:pt x="14925" y="5524"/>
                </a:cubicBezTo>
                <a:cubicBezTo>
                  <a:pt x="14822" y="5295"/>
                  <a:pt x="14822" y="5291"/>
                  <a:pt x="14925" y="5052"/>
                </a:cubicBezTo>
                <a:cubicBezTo>
                  <a:pt x="14982" y="4921"/>
                  <a:pt x="15086" y="4775"/>
                  <a:pt x="15158" y="4732"/>
                </a:cubicBezTo>
                <a:cubicBezTo>
                  <a:pt x="15229" y="4689"/>
                  <a:pt x="15345" y="4532"/>
                  <a:pt x="15415" y="4376"/>
                </a:cubicBezTo>
                <a:lnTo>
                  <a:pt x="15542" y="4092"/>
                </a:lnTo>
                <a:lnTo>
                  <a:pt x="15439" y="3780"/>
                </a:lnTo>
                <a:cubicBezTo>
                  <a:pt x="15387" y="3627"/>
                  <a:pt x="15359" y="3551"/>
                  <a:pt x="15312" y="3549"/>
                </a:cubicBezTo>
                <a:close/>
                <a:moveTo>
                  <a:pt x="7696" y="4198"/>
                </a:moveTo>
                <a:cubicBezTo>
                  <a:pt x="7573" y="4144"/>
                  <a:pt x="7431" y="4155"/>
                  <a:pt x="7261" y="4243"/>
                </a:cubicBezTo>
                <a:cubicBezTo>
                  <a:pt x="6998" y="4378"/>
                  <a:pt x="6948" y="4452"/>
                  <a:pt x="6994" y="4616"/>
                </a:cubicBezTo>
                <a:cubicBezTo>
                  <a:pt x="7026" y="4728"/>
                  <a:pt x="7038" y="4884"/>
                  <a:pt x="7022" y="4963"/>
                </a:cubicBezTo>
                <a:cubicBezTo>
                  <a:pt x="7005" y="5043"/>
                  <a:pt x="7088" y="5662"/>
                  <a:pt x="7206" y="6333"/>
                </a:cubicBezTo>
                <a:cubicBezTo>
                  <a:pt x="7345" y="7121"/>
                  <a:pt x="7426" y="7777"/>
                  <a:pt x="7433" y="8192"/>
                </a:cubicBezTo>
                <a:cubicBezTo>
                  <a:pt x="7439" y="8546"/>
                  <a:pt x="7448" y="8871"/>
                  <a:pt x="7451" y="8913"/>
                </a:cubicBezTo>
                <a:cubicBezTo>
                  <a:pt x="7472" y="9181"/>
                  <a:pt x="7556" y="8436"/>
                  <a:pt x="7557" y="7979"/>
                </a:cubicBezTo>
                <a:cubicBezTo>
                  <a:pt x="7558" y="7281"/>
                  <a:pt x="7613" y="7170"/>
                  <a:pt x="7817" y="7481"/>
                </a:cubicBezTo>
                <a:cubicBezTo>
                  <a:pt x="8129" y="7956"/>
                  <a:pt x="8329" y="7465"/>
                  <a:pt x="8328" y="6218"/>
                </a:cubicBezTo>
                <a:cubicBezTo>
                  <a:pt x="8327" y="5617"/>
                  <a:pt x="8204" y="4958"/>
                  <a:pt x="8025" y="4590"/>
                </a:cubicBezTo>
                <a:cubicBezTo>
                  <a:pt x="7924" y="4381"/>
                  <a:pt x="7819" y="4253"/>
                  <a:pt x="7696" y="4198"/>
                </a:cubicBezTo>
                <a:close/>
                <a:moveTo>
                  <a:pt x="19675" y="7828"/>
                </a:moveTo>
                <a:cubicBezTo>
                  <a:pt x="19375" y="7872"/>
                  <a:pt x="19327" y="7929"/>
                  <a:pt x="19200" y="8361"/>
                </a:cubicBezTo>
                <a:cubicBezTo>
                  <a:pt x="18940" y="9249"/>
                  <a:pt x="18704" y="11039"/>
                  <a:pt x="18798" y="11403"/>
                </a:cubicBezTo>
                <a:cubicBezTo>
                  <a:pt x="18820" y="11489"/>
                  <a:pt x="18829" y="11849"/>
                  <a:pt x="18816" y="12204"/>
                </a:cubicBezTo>
                <a:cubicBezTo>
                  <a:pt x="18795" y="12792"/>
                  <a:pt x="18774" y="12868"/>
                  <a:pt x="18580" y="13120"/>
                </a:cubicBezTo>
                <a:cubicBezTo>
                  <a:pt x="18258" y="13539"/>
                  <a:pt x="18192" y="13597"/>
                  <a:pt x="18163" y="13458"/>
                </a:cubicBezTo>
                <a:cubicBezTo>
                  <a:pt x="18124" y="13274"/>
                  <a:pt x="18237" y="12346"/>
                  <a:pt x="18323" y="12142"/>
                </a:cubicBezTo>
                <a:cubicBezTo>
                  <a:pt x="18364" y="12046"/>
                  <a:pt x="18380" y="11932"/>
                  <a:pt x="18357" y="11893"/>
                </a:cubicBezTo>
                <a:cubicBezTo>
                  <a:pt x="18276" y="11753"/>
                  <a:pt x="17955" y="11582"/>
                  <a:pt x="17818" y="11608"/>
                </a:cubicBezTo>
                <a:cubicBezTo>
                  <a:pt x="17733" y="11624"/>
                  <a:pt x="17657" y="11532"/>
                  <a:pt x="17625" y="11368"/>
                </a:cubicBezTo>
                <a:cubicBezTo>
                  <a:pt x="17591" y="11195"/>
                  <a:pt x="17575" y="11174"/>
                  <a:pt x="17574" y="11306"/>
                </a:cubicBezTo>
                <a:cubicBezTo>
                  <a:pt x="17570" y="11750"/>
                  <a:pt x="17357" y="12367"/>
                  <a:pt x="17129" y="12595"/>
                </a:cubicBezTo>
                <a:cubicBezTo>
                  <a:pt x="16902" y="12823"/>
                  <a:pt x="16891" y="12818"/>
                  <a:pt x="16866" y="12533"/>
                </a:cubicBezTo>
                <a:cubicBezTo>
                  <a:pt x="16812" y="11927"/>
                  <a:pt x="16747" y="12441"/>
                  <a:pt x="16769" y="13289"/>
                </a:cubicBezTo>
                <a:cubicBezTo>
                  <a:pt x="16792" y="14132"/>
                  <a:pt x="16784" y="14183"/>
                  <a:pt x="16618" y="14614"/>
                </a:cubicBezTo>
                <a:cubicBezTo>
                  <a:pt x="16369" y="15264"/>
                  <a:pt x="16348" y="15696"/>
                  <a:pt x="16524" y="16589"/>
                </a:cubicBezTo>
                <a:cubicBezTo>
                  <a:pt x="16711" y="17530"/>
                  <a:pt x="16970" y="18181"/>
                  <a:pt x="17162" y="18181"/>
                </a:cubicBezTo>
                <a:cubicBezTo>
                  <a:pt x="17244" y="18181"/>
                  <a:pt x="17408" y="18053"/>
                  <a:pt x="17525" y="17897"/>
                </a:cubicBezTo>
                <a:cubicBezTo>
                  <a:pt x="17777" y="17563"/>
                  <a:pt x="18297" y="16077"/>
                  <a:pt x="18387" y="15442"/>
                </a:cubicBezTo>
                <a:cubicBezTo>
                  <a:pt x="18421" y="15198"/>
                  <a:pt x="18537" y="14829"/>
                  <a:pt x="18644" y="14623"/>
                </a:cubicBezTo>
                <a:cubicBezTo>
                  <a:pt x="18815" y="14294"/>
                  <a:pt x="18914" y="14237"/>
                  <a:pt x="19487" y="14152"/>
                </a:cubicBezTo>
                <a:cubicBezTo>
                  <a:pt x="20182" y="14048"/>
                  <a:pt x="20361" y="13889"/>
                  <a:pt x="20543" y="13209"/>
                </a:cubicBezTo>
                <a:cubicBezTo>
                  <a:pt x="20627" y="12893"/>
                  <a:pt x="20635" y="12756"/>
                  <a:pt x="20591" y="12471"/>
                </a:cubicBezTo>
                <a:cubicBezTo>
                  <a:pt x="20545" y="12173"/>
                  <a:pt x="20564" y="12005"/>
                  <a:pt x="20703" y="11412"/>
                </a:cubicBezTo>
                <a:cubicBezTo>
                  <a:pt x="20793" y="11026"/>
                  <a:pt x="20894" y="10740"/>
                  <a:pt x="20927" y="10772"/>
                </a:cubicBezTo>
                <a:cubicBezTo>
                  <a:pt x="20969" y="10814"/>
                  <a:pt x="20985" y="11624"/>
                  <a:pt x="20984" y="13609"/>
                </a:cubicBezTo>
                <a:cubicBezTo>
                  <a:pt x="20983" y="16807"/>
                  <a:pt x="20948" y="17150"/>
                  <a:pt x="20540" y="17817"/>
                </a:cubicBezTo>
                <a:cubicBezTo>
                  <a:pt x="20293" y="18220"/>
                  <a:pt x="19977" y="18875"/>
                  <a:pt x="19920" y="19106"/>
                </a:cubicBezTo>
                <a:cubicBezTo>
                  <a:pt x="19899" y="19190"/>
                  <a:pt x="19884" y="19379"/>
                  <a:pt x="19883" y="19524"/>
                </a:cubicBezTo>
                <a:cubicBezTo>
                  <a:pt x="19883" y="19712"/>
                  <a:pt x="19937" y="19606"/>
                  <a:pt x="20071" y="19169"/>
                </a:cubicBezTo>
                <a:cubicBezTo>
                  <a:pt x="20230" y="18650"/>
                  <a:pt x="20269" y="18588"/>
                  <a:pt x="20316" y="18777"/>
                </a:cubicBezTo>
                <a:cubicBezTo>
                  <a:pt x="20387" y="19065"/>
                  <a:pt x="20528" y="19121"/>
                  <a:pt x="20754" y="18955"/>
                </a:cubicBezTo>
                <a:cubicBezTo>
                  <a:pt x="20853" y="18883"/>
                  <a:pt x="20965" y="18845"/>
                  <a:pt x="21002" y="18866"/>
                </a:cubicBezTo>
                <a:cubicBezTo>
                  <a:pt x="21138" y="18942"/>
                  <a:pt x="21324" y="18402"/>
                  <a:pt x="21453" y="17559"/>
                </a:cubicBezTo>
                <a:cubicBezTo>
                  <a:pt x="21571" y="16780"/>
                  <a:pt x="21583" y="16592"/>
                  <a:pt x="21546" y="15637"/>
                </a:cubicBezTo>
                <a:cubicBezTo>
                  <a:pt x="21524" y="15056"/>
                  <a:pt x="21501" y="13800"/>
                  <a:pt x="21495" y="12844"/>
                </a:cubicBezTo>
                <a:cubicBezTo>
                  <a:pt x="21483" y="10777"/>
                  <a:pt x="21436" y="10170"/>
                  <a:pt x="21265" y="9793"/>
                </a:cubicBezTo>
                <a:cubicBezTo>
                  <a:pt x="21074" y="9374"/>
                  <a:pt x="20809" y="9556"/>
                  <a:pt x="20769" y="10140"/>
                </a:cubicBezTo>
                <a:cubicBezTo>
                  <a:pt x="20727" y="10763"/>
                  <a:pt x="20372" y="11909"/>
                  <a:pt x="20292" y="11679"/>
                </a:cubicBezTo>
                <a:cubicBezTo>
                  <a:pt x="20258" y="11583"/>
                  <a:pt x="20212" y="10872"/>
                  <a:pt x="20192" y="10096"/>
                </a:cubicBezTo>
                <a:cubicBezTo>
                  <a:pt x="20172" y="9320"/>
                  <a:pt x="20124" y="8486"/>
                  <a:pt x="20083" y="8237"/>
                </a:cubicBezTo>
                <a:cubicBezTo>
                  <a:pt x="20010" y="7793"/>
                  <a:pt x="20000" y="7779"/>
                  <a:pt x="19675" y="7828"/>
                </a:cubicBezTo>
                <a:close/>
                <a:moveTo>
                  <a:pt x="9658" y="7908"/>
                </a:moveTo>
                <a:cubicBezTo>
                  <a:pt x="9600" y="7914"/>
                  <a:pt x="9550" y="7944"/>
                  <a:pt x="9516" y="7997"/>
                </a:cubicBezTo>
                <a:cubicBezTo>
                  <a:pt x="9461" y="8083"/>
                  <a:pt x="9364" y="8387"/>
                  <a:pt x="9304" y="8673"/>
                </a:cubicBezTo>
                <a:cubicBezTo>
                  <a:pt x="9244" y="8958"/>
                  <a:pt x="9002" y="9732"/>
                  <a:pt x="8763" y="10398"/>
                </a:cubicBezTo>
                <a:cubicBezTo>
                  <a:pt x="8524" y="11064"/>
                  <a:pt x="8328" y="11689"/>
                  <a:pt x="8328" y="11777"/>
                </a:cubicBezTo>
                <a:cubicBezTo>
                  <a:pt x="8328" y="11977"/>
                  <a:pt x="8635" y="11980"/>
                  <a:pt x="8809" y="11786"/>
                </a:cubicBezTo>
                <a:cubicBezTo>
                  <a:pt x="8880" y="11706"/>
                  <a:pt x="9032" y="11398"/>
                  <a:pt x="9147" y="11092"/>
                </a:cubicBezTo>
                <a:cubicBezTo>
                  <a:pt x="9262" y="10786"/>
                  <a:pt x="9371" y="10577"/>
                  <a:pt x="9389" y="10630"/>
                </a:cubicBezTo>
                <a:cubicBezTo>
                  <a:pt x="9433" y="10759"/>
                  <a:pt x="9411" y="12646"/>
                  <a:pt x="9356" y="13360"/>
                </a:cubicBezTo>
                <a:cubicBezTo>
                  <a:pt x="9287" y="14259"/>
                  <a:pt x="9233" y="14318"/>
                  <a:pt x="9011" y="13734"/>
                </a:cubicBezTo>
                <a:cubicBezTo>
                  <a:pt x="8904" y="13451"/>
                  <a:pt x="8705" y="13055"/>
                  <a:pt x="8570" y="12853"/>
                </a:cubicBezTo>
                <a:lnTo>
                  <a:pt x="8322" y="12480"/>
                </a:lnTo>
                <a:lnTo>
                  <a:pt x="8134" y="13031"/>
                </a:lnTo>
                <a:cubicBezTo>
                  <a:pt x="7965" y="13530"/>
                  <a:pt x="7945" y="13677"/>
                  <a:pt x="7926" y="14552"/>
                </a:cubicBezTo>
                <a:cubicBezTo>
                  <a:pt x="7897" y="15896"/>
                  <a:pt x="7990" y="17000"/>
                  <a:pt x="8210" y="17941"/>
                </a:cubicBezTo>
                <a:cubicBezTo>
                  <a:pt x="8313" y="18380"/>
                  <a:pt x="8436" y="18733"/>
                  <a:pt x="8485" y="18733"/>
                </a:cubicBezTo>
                <a:cubicBezTo>
                  <a:pt x="8572" y="18733"/>
                  <a:pt x="8811" y="18035"/>
                  <a:pt x="9026" y="17158"/>
                </a:cubicBezTo>
                <a:lnTo>
                  <a:pt x="9135" y="16714"/>
                </a:lnTo>
                <a:lnTo>
                  <a:pt x="9386" y="17185"/>
                </a:lnTo>
                <a:cubicBezTo>
                  <a:pt x="9524" y="17444"/>
                  <a:pt x="9756" y="17793"/>
                  <a:pt x="9900" y="17959"/>
                </a:cubicBezTo>
                <a:cubicBezTo>
                  <a:pt x="10145" y="18241"/>
                  <a:pt x="10177" y="18244"/>
                  <a:pt x="10387" y="18030"/>
                </a:cubicBezTo>
                <a:cubicBezTo>
                  <a:pt x="10844" y="17564"/>
                  <a:pt x="11937" y="17450"/>
                  <a:pt x="12110" y="17852"/>
                </a:cubicBezTo>
                <a:cubicBezTo>
                  <a:pt x="12151" y="17947"/>
                  <a:pt x="12182" y="17885"/>
                  <a:pt x="12207" y="17648"/>
                </a:cubicBezTo>
                <a:cubicBezTo>
                  <a:pt x="12227" y="17456"/>
                  <a:pt x="12277" y="17184"/>
                  <a:pt x="12319" y="17043"/>
                </a:cubicBezTo>
                <a:cubicBezTo>
                  <a:pt x="12388" y="16810"/>
                  <a:pt x="12383" y="16772"/>
                  <a:pt x="12273" y="16705"/>
                </a:cubicBezTo>
                <a:cubicBezTo>
                  <a:pt x="11902" y="16475"/>
                  <a:pt x="11438" y="16313"/>
                  <a:pt x="11158" y="16313"/>
                </a:cubicBezTo>
                <a:cubicBezTo>
                  <a:pt x="10704" y="16313"/>
                  <a:pt x="9864" y="16025"/>
                  <a:pt x="9719" y="15815"/>
                </a:cubicBezTo>
                <a:cubicBezTo>
                  <a:pt x="9507" y="15511"/>
                  <a:pt x="9479" y="15210"/>
                  <a:pt x="9610" y="14668"/>
                </a:cubicBezTo>
                <a:cubicBezTo>
                  <a:pt x="9688" y="14343"/>
                  <a:pt x="9746" y="13753"/>
                  <a:pt x="9791" y="12871"/>
                </a:cubicBezTo>
                <a:cubicBezTo>
                  <a:pt x="9852" y="11680"/>
                  <a:pt x="9902" y="11241"/>
                  <a:pt x="10045" y="10585"/>
                </a:cubicBezTo>
                <a:cubicBezTo>
                  <a:pt x="10071" y="10464"/>
                  <a:pt x="10100" y="10167"/>
                  <a:pt x="10109" y="9927"/>
                </a:cubicBezTo>
                <a:cubicBezTo>
                  <a:pt x="10118" y="9686"/>
                  <a:pt x="10165" y="9285"/>
                  <a:pt x="10214" y="9037"/>
                </a:cubicBezTo>
                <a:cubicBezTo>
                  <a:pt x="10302" y="8599"/>
                  <a:pt x="10301" y="8582"/>
                  <a:pt x="10190" y="8317"/>
                </a:cubicBezTo>
                <a:cubicBezTo>
                  <a:pt x="10083" y="8060"/>
                  <a:pt x="9834" y="7887"/>
                  <a:pt x="9658" y="7908"/>
                </a:cubicBezTo>
                <a:close/>
                <a:moveTo>
                  <a:pt x="7333" y="9571"/>
                </a:moveTo>
                <a:cubicBezTo>
                  <a:pt x="7320" y="9575"/>
                  <a:pt x="7300" y="9610"/>
                  <a:pt x="7276" y="9669"/>
                </a:cubicBezTo>
                <a:cubicBezTo>
                  <a:pt x="7234" y="9771"/>
                  <a:pt x="7146" y="9816"/>
                  <a:pt x="7079" y="9767"/>
                </a:cubicBezTo>
                <a:cubicBezTo>
                  <a:pt x="6840" y="9590"/>
                  <a:pt x="6771" y="9940"/>
                  <a:pt x="6780" y="11323"/>
                </a:cubicBezTo>
                <a:cubicBezTo>
                  <a:pt x="6788" y="12620"/>
                  <a:pt x="6885" y="13399"/>
                  <a:pt x="7085" y="13743"/>
                </a:cubicBezTo>
                <a:cubicBezTo>
                  <a:pt x="7320" y="14145"/>
                  <a:pt x="7762" y="13637"/>
                  <a:pt x="7762" y="12969"/>
                </a:cubicBezTo>
                <a:cubicBezTo>
                  <a:pt x="7762" y="12564"/>
                  <a:pt x="7633" y="11833"/>
                  <a:pt x="7424" y="11074"/>
                </a:cubicBezTo>
                <a:cubicBezTo>
                  <a:pt x="7248" y="10435"/>
                  <a:pt x="7207" y="10060"/>
                  <a:pt x="7300" y="9891"/>
                </a:cubicBezTo>
                <a:cubicBezTo>
                  <a:pt x="7328" y="9840"/>
                  <a:pt x="7351" y="9731"/>
                  <a:pt x="7351" y="9642"/>
                </a:cubicBezTo>
                <a:cubicBezTo>
                  <a:pt x="7351" y="9591"/>
                  <a:pt x="7346" y="9567"/>
                  <a:pt x="7333" y="9571"/>
                </a:cubicBezTo>
                <a:close/>
                <a:moveTo>
                  <a:pt x="7070" y="14979"/>
                </a:moveTo>
                <a:cubicBezTo>
                  <a:pt x="7061" y="15005"/>
                  <a:pt x="6967" y="15403"/>
                  <a:pt x="6861" y="15860"/>
                </a:cubicBezTo>
                <a:cubicBezTo>
                  <a:pt x="6756" y="16317"/>
                  <a:pt x="6627" y="16814"/>
                  <a:pt x="6574" y="16963"/>
                </a:cubicBezTo>
                <a:cubicBezTo>
                  <a:pt x="6465" y="17272"/>
                  <a:pt x="6447" y="17977"/>
                  <a:pt x="6547" y="17977"/>
                </a:cubicBezTo>
                <a:cubicBezTo>
                  <a:pt x="6627" y="17977"/>
                  <a:pt x="6913" y="18851"/>
                  <a:pt x="6958" y="19231"/>
                </a:cubicBezTo>
                <a:cubicBezTo>
                  <a:pt x="6982" y="19434"/>
                  <a:pt x="7033" y="19479"/>
                  <a:pt x="7167" y="19436"/>
                </a:cubicBezTo>
                <a:cubicBezTo>
                  <a:pt x="7385" y="19365"/>
                  <a:pt x="7687" y="18865"/>
                  <a:pt x="7687" y="18573"/>
                </a:cubicBezTo>
                <a:cubicBezTo>
                  <a:pt x="7687" y="18453"/>
                  <a:pt x="7571" y="18184"/>
                  <a:pt x="7430" y="17977"/>
                </a:cubicBezTo>
                <a:cubicBezTo>
                  <a:pt x="7241" y="17699"/>
                  <a:pt x="7141" y="17420"/>
                  <a:pt x="7049" y="16927"/>
                </a:cubicBezTo>
                <a:cubicBezTo>
                  <a:pt x="6928" y="16279"/>
                  <a:pt x="6925" y="16243"/>
                  <a:pt x="7004" y="15602"/>
                </a:cubicBezTo>
                <a:cubicBezTo>
                  <a:pt x="7048" y="15238"/>
                  <a:pt x="7079" y="14953"/>
                  <a:pt x="7070" y="1497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21683-150F1150345228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104" r="191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指纹支付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Fingerprint Payment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650784" y="530733"/>
            <a:ext cx="9703232" cy="1131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391414">
              <a:defRPr sz="6700"/>
            </a:lvl1pPr>
          </a:lstStyle>
          <a:p>
            <a:r>
              <a:t>Smart Watch payment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-470394" y="1864817"/>
            <a:ext cx="13615311" cy="7243399"/>
            <a:chOff x="0" y="0"/>
            <a:chExt cx="13615310" cy="7243398"/>
          </a:xfrm>
        </p:grpSpPr>
        <p:pic>
          <p:nvPicPr>
            <p:cNvPr id="215" name="20140901_100104_63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1482"/>
            <a:stretch>
              <a:fillRect/>
            </a:stretch>
          </p:blipFill>
          <p:spPr>
            <a:xfrm>
              <a:off x="464617" y="10731"/>
              <a:ext cx="13016354" cy="7221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0" y="0"/>
              <a:ext cx="13615311" cy="7243399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7" name="付款码12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25" t="125" r="127" b="127"/>
            <a:stretch>
              <a:fillRect/>
            </a:stretch>
          </p:blipFill>
          <p:spPr>
            <a:xfrm>
              <a:off x="4385377" y="720569"/>
              <a:ext cx="4945858" cy="494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988" y="12"/>
                    <a:pt x="9425" y="28"/>
                    <a:pt x="9406" y="45"/>
                  </a:cubicBezTo>
                  <a:cubicBezTo>
                    <a:pt x="9364" y="85"/>
                    <a:pt x="9071" y="161"/>
                    <a:pt x="8756" y="213"/>
                  </a:cubicBezTo>
                  <a:cubicBezTo>
                    <a:pt x="7547" y="416"/>
                    <a:pt x="6075" y="1005"/>
                    <a:pt x="4916" y="1751"/>
                  </a:cubicBezTo>
                  <a:cubicBezTo>
                    <a:pt x="3243" y="2826"/>
                    <a:pt x="2012" y="4222"/>
                    <a:pt x="1116" y="6060"/>
                  </a:cubicBezTo>
                  <a:cubicBezTo>
                    <a:pt x="655" y="7006"/>
                    <a:pt x="431" y="7666"/>
                    <a:pt x="255" y="8588"/>
                  </a:cubicBezTo>
                  <a:cubicBezTo>
                    <a:pt x="186" y="8951"/>
                    <a:pt x="93" y="9311"/>
                    <a:pt x="50" y="9389"/>
                  </a:cubicBezTo>
                  <a:cubicBezTo>
                    <a:pt x="30" y="9426"/>
                    <a:pt x="13" y="9964"/>
                    <a:pt x="0" y="10769"/>
                  </a:cubicBezTo>
                  <a:cubicBezTo>
                    <a:pt x="13" y="11619"/>
                    <a:pt x="29" y="12173"/>
                    <a:pt x="50" y="12211"/>
                  </a:cubicBezTo>
                  <a:cubicBezTo>
                    <a:pt x="93" y="12289"/>
                    <a:pt x="186" y="12649"/>
                    <a:pt x="255" y="13012"/>
                  </a:cubicBezTo>
                  <a:cubicBezTo>
                    <a:pt x="431" y="13934"/>
                    <a:pt x="655" y="14594"/>
                    <a:pt x="1116" y="15540"/>
                  </a:cubicBezTo>
                  <a:cubicBezTo>
                    <a:pt x="2012" y="17378"/>
                    <a:pt x="3243" y="18774"/>
                    <a:pt x="4916" y="19849"/>
                  </a:cubicBezTo>
                  <a:cubicBezTo>
                    <a:pt x="6075" y="20595"/>
                    <a:pt x="7547" y="21184"/>
                    <a:pt x="8756" y="21387"/>
                  </a:cubicBezTo>
                  <a:cubicBezTo>
                    <a:pt x="9071" y="21439"/>
                    <a:pt x="9364" y="21515"/>
                    <a:pt x="9406" y="21555"/>
                  </a:cubicBezTo>
                  <a:cubicBezTo>
                    <a:pt x="9425" y="21572"/>
                    <a:pt x="9988" y="21588"/>
                    <a:pt x="10800" y="21600"/>
                  </a:cubicBezTo>
                  <a:cubicBezTo>
                    <a:pt x="11612" y="21588"/>
                    <a:pt x="12175" y="21572"/>
                    <a:pt x="12194" y="21555"/>
                  </a:cubicBezTo>
                  <a:cubicBezTo>
                    <a:pt x="12236" y="21515"/>
                    <a:pt x="12529" y="21439"/>
                    <a:pt x="12844" y="21387"/>
                  </a:cubicBezTo>
                  <a:cubicBezTo>
                    <a:pt x="14053" y="21184"/>
                    <a:pt x="15525" y="20595"/>
                    <a:pt x="16684" y="19849"/>
                  </a:cubicBezTo>
                  <a:cubicBezTo>
                    <a:pt x="18357" y="18774"/>
                    <a:pt x="19588" y="17378"/>
                    <a:pt x="20484" y="15540"/>
                  </a:cubicBezTo>
                  <a:cubicBezTo>
                    <a:pt x="20945" y="14594"/>
                    <a:pt x="21169" y="13934"/>
                    <a:pt x="21345" y="13012"/>
                  </a:cubicBezTo>
                  <a:cubicBezTo>
                    <a:pt x="21414" y="12649"/>
                    <a:pt x="21507" y="12289"/>
                    <a:pt x="21550" y="12211"/>
                  </a:cubicBezTo>
                  <a:cubicBezTo>
                    <a:pt x="21571" y="12173"/>
                    <a:pt x="21587" y="11619"/>
                    <a:pt x="21600" y="10769"/>
                  </a:cubicBezTo>
                  <a:cubicBezTo>
                    <a:pt x="21587" y="9964"/>
                    <a:pt x="21570" y="9426"/>
                    <a:pt x="21550" y="9389"/>
                  </a:cubicBezTo>
                  <a:cubicBezTo>
                    <a:pt x="21507" y="9311"/>
                    <a:pt x="21414" y="8951"/>
                    <a:pt x="21345" y="8588"/>
                  </a:cubicBezTo>
                  <a:cubicBezTo>
                    <a:pt x="21169" y="7666"/>
                    <a:pt x="20945" y="7006"/>
                    <a:pt x="20484" y="6060"/>
                  </a:cubicBezTo>
                  <a:cubicBezTo>
                    <a:pt x="19588" y="4222"/>
                    <a:pt x="18357" y="2826"/>
                    <a:pt x="16684" y="1751"/>
                  </a:cubicBezTo>
                  <a:cubicBezTo>
                    <a:pt x="15525" y="1005"/>
                    <a:pt x="14053" y="416"/>
                    <a:pt x="12844" y="213"/>
                  </a:cubicBezTo>
                  <a:cubicBezTo>
                    <a:pt x="12529" y="161"/>
                    <a:pt x="12236" y="85"/>
                    <a:pt x="12194" y="45"/>
                  </a:cubicBezTo>
                  <a:cubicBezTo>
                    <a:pt x="12175" y="28"/>
                    <a:pt x="11612" y="12"/>
                    <a:pt x="10800" y="0"/>
                  </a:cubicBezTo>
                  <a:close/>
                </a:path>
              </a:pathLst>
            </a:cu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Macintosh PowerPoint</Application>
  <PresentationFormat>自定义</PresentationFormat>
  <Paragraphs>20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White</vt:lpstr>
      <vt:lpstr>Alipay DEMO</vt:lpstr>
      <vt:lpstr>1.</vt:lpstr>
      <vt:lpstr>Sound wave payment</vt:lpstr>
      <vt:lpstr>QR code payment（off line）</vt:lpstr>
      <vt:lpstr>PowerPoint 演示文稿</vt:lpstr>
      <vt:lpstr>PowerPoint 演示文稿</vt:lpstr>
      <vt:lpstr>PowerPoint 演示文稿</vt:lpstr>
      <vt:lpstr>指纹支付</vt:lpstr>
      <vt:lpstr>PowerPoint 演示文稿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Alipay DEMO</dc:title>
  <cp:lastModifiedBy>佳佳 李</cp:lastModifiedBy>
  <cp:revision>1</cp:revision>
  <dcterms:modified xsi:type="dcterms:W3CDTF">2016-09-22T22:55:32Z</dcterms:modified>
</cp:coreProperties>
</file>