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3" r:id="rId2"/>
  </p:sldMasterIdLst>
  <p:notesMasterIdLst>
    <p:notesMasterId r:id="rId36"/>
  </p:notesMasterIdLst>
  <p:handoutMasterIdLst>
    <p:handoutMasterId r:id="rId37"/>
  </p:handoutMasterIdLst>
  <p:sldIdLst>
    <p:sldId id="422" r:id="rId3"/>
    <p:sldId id="515" r:id="rId4"/>
    <p:sldId id="516" r:id="rId5"/>
    <p:sldId id="517" r:id="rId6"/>
    <p:sldId id="518" r:id="rId7"/>
    <p:sldId id="519" r:id="rId8"/>
    <p:sldId id="520" r:id="rId9"/>
    <p:sldId id="521" r:id="rId10"/>
    <p:sldId id="469" r:id="rId11"/>
    <p:sldId id="477" r:id="rId12"/>
    <p:sldId id="512" r:id="rId13"/>
    <p:sldId id="502" r:id="rId14"/>
    <p:sldId id="513" r:id="rId15"/>
    <p:sldId id="503" r:id="rId16"/>
    <p:sldId id="504" r:id="rId17"/>
    <p:sldId id="506" r:id="rId18"/>
    <p:sldId id="507" r:id="rId19"/>
    <p:sldId id="508" r:id="rId20"/>
    <p:sldId id="479" r:id="rId21"/>
    <p:sldId id="481" r:id="rId22"/>
    <p:sldId id="482" r:id="rId23"/>
    <p:sldId id="514" r:id="rId24"/>
    <p:sldId id="475" r:id="rId25"/>
    <p:sldId id="491" r:id="rId26"/>
    <p:sldId id="492" r:id="rId27"/>
    <p:sldId id="493" r:id="rId28"/>
    <p:sldId id="494" r:id="rId29"/>
    <p:sldId id="495" r:id="rId30"/>
    <p:sldId id="464" r:id="rId31"/>
    <p:sldId id="363" r:id="rId32"/>
    <p:sldId id="465" r:id="rId33"/>
    <p:sldId id="489" r:id="rId34"/>
    <p:sldId id="302" r:id="rId35"/>
  </p:sldIdLst>
  <p:sldSz cx="9144000" cy="5143500" type="screen16x9"/>
  <p:notesSz cx="6858000" cy="9144000"/>
  <p:defaultTextStyle>
    <a:defPPr>
      <a:defRPr lang="en-US"/>
    </a:defPPr>
    <a:lvl1pPr marL="0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8EEC"/>
    <a:srgbClr val="A6D2F7"/>
    <a:srgbClr val="424E5B"/>
    <a:srgbClr val="FFDC51"/>
    <a:srgbClr val="FFE935"/>
    <a:srgbClr val="FFE53F"/>
    <a:srgbClr val="FFD71D"/>
    <a:srgbClr val="FF8000"/>
    <a:srgbClr val="BFBFBF"/>
    <a:srgbClr val="C22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88560" autoAdjust="0"/>
  </p:normalViewPr>
  <p:slideViewPr>
    <p:cSldViewPr snapToGrid="0" snapToObjects="1">
      <p:cViewPr varScale="1">
        <p:scale>
          <a:sx n="138" d="100"/>
          <a:sy n="138" d="100"/>
        </p:scale>
        <p:origin x="-96" y="-1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7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4173C1-EE07-7B47-BC1B-1B879E9A434A}" type="datetimeFigureOut">
              <a:t>9/17/15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8CA81-1B52-F148-A650-B8325232F33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431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B6CDD-E445-574D-AD4B-629BF5F46A9F}" type="datetimeFigureOut">
              <a:t>9/17/15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BD18B-8A7F-3240-B864-C7844B480EA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08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45718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Surprisingly, the most common question:  “How do the bad guys make money?”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1) Fake sites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2) Real sites that need a little more traffic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Fake sites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Objectively and measurably awful content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Scraped or copied from other sites wholesale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Doesn’t matter, nobody human goes there anyway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Sites host ads, ads generate revenue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75% of bot traffic went to non-premium, mostly fake sites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Definitely a dominant paradigm…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…but does this mean the real sites are cleaner?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…are there real sites?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8D7C6-1ACE-F04C-85F6-B3880B52A617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12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120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BD18B-8A7F-3240-B864-C7844B480EA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92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BD18B-8A7F-3240-B864-C7844B480EA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74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Surprisingly, the most common question:  “How do the bad guys make money?”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1) Fake sites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2) Real sites that need a little more traffic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Fake sites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Objectively and measurably awful content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Scraped or copied from other sites wholesale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Doesn’t matter, nobody human goes there anyway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Sites host ads, ads generate revenue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75% of bot traffic went to non-premium, mostly fake sites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Definitely a dominant paradigm…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…but does this mean the real sites are cleaner?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…are there real sites?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8D7C6-1ACE-F04C-85F6-B3880B52A617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13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120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Fake sites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Objectively and measurably awful content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Scraped or copied from other sites wholesale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Doesn’t matter, nobody human goes there anyway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Sites host ads, ads generate revenue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8D7C6-1ACE-F04C-85F6-B3880B52A617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14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1391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8D7C6-1ACE-F04C-85F6-B3880B52A617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15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2808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We are able to detect </a:t>
            </a:r>
            <a:r>
              <a:rPr lang="en-US" i="1" dirty="0" smtClean="0"/>
              <a:t>traffic sourcing</a:t>
            </a:r>
            <a:r>
              <a:rPr lang="en-US" dirty="0" smtClean="0"/>
              <a:t> – when a site pays another site to “send it traffic”</a:t>
            </a:r>
          </a:p>
          <a:p>
            <a:pPr marL="628650" lvl="1" indent="-171450">
              <a:buFont typeface="Arial"/>
              <a:buChar char="•"/>
            </a:pPr>
            <a:r>
              <a:rPr lang="en-US" b="1" dirty="0" smtClean="0"/>
              <a:t>The majority of sourced traffic that we witnessed was obviously </a:t>
            </a:r>
            <a:r>
              <a:rPr lang="en-US" b="1" dirty="0" err="1" smtClean="0"/>
              <a:t>botty</a:t>
            </a:r>
            <a:r>
              <a:rPr lang="en-US" b="1" dirty="0" smtClean="0"/>
              <a:t>, even/especially for premium publishers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Actually our single strongest predictor of </a:t>
            </a:r>
            <a:r>
              <a:rPr lang="en-US" dirty="0" err="1" smtClean="0"/>
              <a:t>bottiness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8D7C6-1ACE-F04C-85F6-B3880B52A617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16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5899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8D7C6-1ACE-F04C-85F6-B3880B52A617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17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7940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Difficulties:  It’s a huge ecosystem, and everyone profits from bigger numbers but you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8D7C6-1ACE-F04C-85F6-B3880B52A617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18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63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Blender Pro Medium" panose="02000606040000020004" pitchFamily="50" charset="0"/>
              </a:rPr>
              <a:t>Premium publishers – the same publishers many agency executives have long standing relationships with</a:t>
            </a:r>
            <a:r>
              <a:rPr lang="en-US" baseline="0" dirty="0" smtClean="0">
                <a:latin typeface="Blender Pro Medium" panose="02000606040000020004" pitchFamily="50" charset="0"/>
              </a:rPr>
              <a:t> – </a:t>
            </a:r>
            <a:r>
              <a:rPr lang="en-US" dirty="0" smtClean="0">
                <a:latin typeface="Blender Pro Medium" panose="02000606040000020004" pitchFamily="50" charset="0"/>
              </a:rPr>
              <a:t>are under tremendous pressure to:</a:t>
            </a:r>
          </a:p>
          <a:p>
            <a:endParaRPr lang="en-US" dirty="0" smtClean="0">
              <a:latin typeface="Blender Pro Medium" panose="02000606040000020004" pitchFamily="50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Blender Pro Medium" panose="02000606040000020004" pitchFamily="50" charset="0"/>
              </a:rPr>
              <a:t>Hit revenue targets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Blender Pro Medium" panose="02000606040000020004" pitchFamily="50" charset="0"/>
              </a:rPr>
              <a:t>Deliver </a:t>
            </a:r>
            <a:r>
              <a:rPr lang="en-US" dirty="0" err="1" smtClean="0">
                <a:latin typeface="Blender Pro Medium" panose="02000606040000020004" pitchFamily="50" charset="0"/>
              </a:rPr>
              <a:t>eCPM</a:t>
            </a:r>
            <a:r>
              <a:rPr lang="en-US" dirty="0" smtClean="0">
                <a:latin typeface="Blender Pro Medium" panose="02000606040000020004" pitchFamily="50" charset="0"/>
              </a:rPr>
              <a:t> growth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Blender Pro Medium" panose="02000606040000020004" pitchFamily="50" charset="0"/>
              </a:rPr>
              <a:t>Maintain </a:t>
            </a:r>
            <a:r>
              <a:rPr lang="en-US" dirty="0" err="1" smtClean="0">
                <a:latin typeface="Blender Pro Medium" panose="02000606040000020004" pitchFamily="50" charset="0"/>
              </a:rPr>
              <a:t>comScore</a:t>
            </a:r>
            <a:r>
              <a:rPr lang="en-US" dirty="0" smtClean="0">
                <a:latin typeface="Blender Pro Medium" panose="02000606040000020004" pitchFamily="50" charset="0"/>
              </a:rPr>
              <a:t> audience growth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BD18B-8A7F-3240-B864-C7844B480EA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816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BD18B-8A7F-3240-B864-C7844B480EA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71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1734" y="1077586"/>
            <a:ext cx="5825066" cy="1411614"/>
          </a:xfrm>
        </p:spPr>
        <p:txBody>
          <a:bodyPr anchor="b"/>
          <a:lstStyle>
            <a:lvl1pPr algn="l">
              <a:lnSpc>
                <a:spcPct val="90000"/>
              </a:lnSpc>
              <a:defRPr b="0" i="0" spc="-150">
                <a:latin typeface="Blender Pro Heavy"/>
                <a:cs typeface="Blender Pro Heavy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1734" y="2498843"/>
            <a:ext cx="5843354" cy="1515949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pc="-15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096017"/>
            <a:ext cx="2133600" cy="273844"/>
          </a:xfrm>
        </p:spPr>
        <p:txBody>
          <a:bodyPr/>
          <a:lstStyle>
            <a:lvl1pPr algn="r">
              <a:defRPr/>
            </a:lvl1pPr>
          </a:lstStyle>
          <a:p>
            <a:fld id="{B1560EFC-FE19-9B49-A3DA-027700A7EDD4}" type="datetime4">
              <a:t>September 17, 2015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855853" y="-692155"/>
            <a:ext cx="3448226" cy="3392497"/>
            <a:chOff x="1794214" y="632297"/>
            <a:chExt cx="1131565" cy="1113277"/>
          </a:xfrm>
          <a:solidFill>
            <a:schemeClr val="tx1"/>
          </a:solidFill>
        </p:grpSpPr>
        <p:sp>
          <p:nvSpPr>
            <p:cNvPr id="8" name="Donut 7"/>
            <p:cNvSpPr/>
            <p:nvPr/>
          </p:nvSpPr>
          <p:spPr>
            <a:xfrm>
              <a:off x="1794214" y="632297"/>
              <a:ext cx="1131565" cy="1113277"/>
            </a:xfrm>
            <a:prstGeom prst="donut">
              <a:avLst>
                <a:gd name="adj" fmla="val 8495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183027" y="816919"/>
              <a:ext cx="90397" cy="75513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312827" y="816919"/>
              <a:ext cx="90397" cy="75513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42628" y="816919"/>
              <a:ext cx="90397" cy="75513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 userDrawn="1"/>
        </p:nvGrpSpPr>
        <p:grpSpPr>
          <a:xfrm>
            <a:off x="6630937" y="4462694"/>
            <a:ext cx="2074155" cy="489981"/>
            <a:chOff x="6630933" y="4462693"/>
            <a:chExt cx="2074155" cy="489981"/>
          </a:xfrm>
        </p:grpSpPr>
        <p:grpSp>
          <p:nvGrpSpPr>
            <p:cNvPr id="16" name="Group 15"/>
            <p:cNvGrpSpPr/>
            <p:nvPr userDrawn="1"/>
          </p:nvGrpSpPr>
          <p:grpSpPr>
            <a:xfrm>
              <a:off x="8063623" y="4587428"/>
              <a:ext cx="641465" cy="293642"/>
              <a:chOff x="6003921" y="1793744"/>
              <a:chExt cx="2365401" cy="1082806"/>
            </a:xfrm>
          </p:grpSpPr>
          <p:sp>
            <p:nvSpPr>
              <p:cNvPr id="29" name="Donut 14"/>
              <p:cNvSpPr/>
              <p:nvPr userDrawn="1"/>
            </p:nvSpPr>
            <p:spPr>
              <a:xfrm>
                <a:off x="6003921" y="1793744"/>
                <a:ext cx="796929" cy="816226"/>
              </a:xfrm>
              <a:custGeom>
                <a:avLst/>
                <a:gdLst>
                  <a:gd name="connsiteX0" fmla="*/ 0 w 825500"/>
                  <a:gd name="connsiteY0" fmla="*/ 412750 h 825500"/>
                  <a:gd name="connsiteX1" fmla="*/ 412750 w 825500"/>
                  <a:gd name="connsiteY1" fmla="*/ 0 h 825500"/>
                  <a:gd name="connsiteX2" fmla="*/ 825500 w 825500"/>
                  <a:gd name="connsiteY2" fmla="*/ 412750 h 825500"/>
                  <a:gd name="connsiteX3" fmla="*/ 412750 w 825500"/>
                  <a:gd name="connsiteY3" fmla="*/ 825500 h 825500"/>
                  <a:gd name="connsiteX4" fmla="*/ 0 w 825500"/>
                  <a:gd name="connsiteY4" fmla="*/ 412750 h 825500"/>
                  <a:gd name="connsiteX5" fmla="*/ 206375 w 825500"/>
                  <a:gd name="connsiteY5" fmla="*/ 412750 h 825500"/>
                  <a:gd name="connsiteX6" fmla="*/ 412750 w 825500"/>
                  <a:gd name="connsiteY6" fmla="*/ 619125 h 825500"/>
                  <a:gd name="connsiteX7" fmla="*/ 619125 w 825500"/>
                  <a:gd name="connsiteY7" fmla="*/ 412750 h 825500"/>
                  <a:gd name="connsiteX8" fmla="*/ 412750 w 825500"/>
                  <a:gd name="connsiteY8" fmla="*/ 206375 h 825500"/>
                  <a:gd name="connsiteX9" fmla="*/ 206375 w 825500"/>
                  <a:gd name="connsiteY9" fmla="*/ 412750 h 825500"/>
                  <a:gd name="connsiteX0" fmla="*/ 0 w 806450"/>
                  <a:gd name="connsiteY0" fmla="*/ 415926 h 825502"/>
                  <a:gd name="connsiteX1" fmla="*/ 393700 w 806450"/>
                  <a:gd name="connsiteY1" fmla="*/ 1 h 825502"/>
                  <a:gd name="connsiteX2" fmla="*/ 806450 w 806450"/>
                  <a:gd name="connsiteY2" fmla="*/ 412751 h 825502"/>
                  <a:gd name="connsiteX3" fmla="*/ 393700 w 806450"/>
                  <a:gd name="connsiteY3" fmla="*/ 825501 h 825502"/>
                  <a:gd name="connsiteX4" fmla="*/ 0 w 806450"/>
                  <a:gd name="connsiteY4" fmla="*/ 415926 h 825502"/>
                  <a:gd name="connsiteX5" fmla="*/ 187325 w 806450"/>
                  <a:gd name="connsiteY5" fmla="*/ 412751 h 825502"/>
                  <a:gd name="connsiteX6" fmla="*/ 393700 w 806450"/>
                  <a:gd name="connsiteY6" fmla="*/ 619126 h 825502"/>
                  <a:gd name="connsiteX7" fmla="*/ 600075 w 806450"/>
                  <a:gd name="connsiteY7" fmla="*/ 412751 h 825502"/>
                  <a:gd name="connsiteX8" fmla="*/ 393700 w 806450"/>
                  <a:gd name="connsiteY8" fmla="*/ 206376 h 825502"/>
                  <a:gd name="connsiteX9" fmla="*/ 187325 w 806450"/>
                  <a:gd name="connsiteY9" fmla="*/ 412751 h 825502"/>
                  <a:gd name="connsiteX0" fmla="*/ 0 w 806450"/>
                  <a:gd name="connsiteY0" fmla="*/ 406401 h 815976"/>
                  <a:gd name="connsiteX1" fmla="*/ 396875 w 806450"/>
                  <a:gd name="connsiteY1" fmla="*/ 1 h 815976"/>
                  <a:gd name="connsiteX2" fmla="*/ 806450 w 806450"/>
                  <a:gd name="connsiteY2" fmla="*/ 403226 h 815976"/>
                  <a:gd name="connsiteX3" fmla="*/ 393700 w 806450"/>
                  <a:gd name="connsiteY3" fmla="*/ 815976 h 815976"/>
                  <a:gd name="connsiteX4" fmla="*/ 0 w 806450"/>
                  <a:gd name="connsiteY4" fmla="*/ 406401 h 815976"/>
                  <a:gd name="connsiteX5" fmla="*/ 187325 w 806450"/>
                  <a:gd name="connsiteY5" fmla="*/ 403226 h 815976"/>
                  <a:gd name="connsiteX6" fmla="*/ 393700 w 806450"/>
                  <a:gd name="connsiteY6" fmla="*/ 609601 h 815976"/>
                  <a:gd name="connsiteX7" fmla="*/ 600075 w 806450"/>
                  <a:gd name="connsiteY7" fmla="*/ 403226 h 815976"/>
                  <a:gd name="connsiteX8" fmla="*/ 393700 w 806450"/>
                  <a:gd name="connsiteY8" fmla="*/ 196851 h 815976"/>
                  <a:gd name="connsiteX9" fmla="*/ 187325 w 806450"/>
                  <a:gd name="connsiteY9" fmla="*/ 403226 h 815976"/>
                  <a:gd name="connsiteX0" fmla="*/ 0 w 796925"/>
                  <a:gd name="connsiteY0" fmla="*/ 406401 h 815976"/>
                  <a:gd name="connsiteX1" fmla="*/ 396875 w 796925"/>
                  <a:gd name="connsiteY1" fmla="*/ 1 h 815976"/>
                  <a:gd name="connsiteX2" fmla="*/ 796925 w 796925"/>
                  <a:gd name="connsiteY2" fmla="*/ 403226 h 815976"/>
                  <a:gd name="connsiteX3" fmla="*/ 393700 w 796925"/>
                  <a:gd name="connsiteY3" fmla="*/ 815976 h 815976"/>
                  <a:gd name="connsiteX4" fmla="*/ 0 w 796925"/>
                  <a:gd name="connsiteY4" fmla="*/ 406401 h 815976"/>
                  <a:gd name="connsiteX5" fmla="*/ 187325 w 796925"/>
                  <a:gd name="connsiteY5" fmla="*/ 403226 h 815976"/>
                  <a:gd name="connsiteX6" fmla="*/ 393700 w 796925"/>
                  <a:gd name="connsiteY6" fmla="*/ 609601 h 815976"/>
                  <a:gd name="connsiteX7" fmla="*/ 600075 w 796925"/>
                  <a:gd name="connsiteY7" fmla="*/ 403226 h 815976"/>
                  <a:gd name="connsiteX8" fmla="*/ 393700 w 796925"/>
                  <a:gd name="connsiteY8" fmla="*/ 196851 h 815976"/>
                  <a:gd name="connsiteX9" fmla="*/ 187325 w 796925"/>
                  <a:gd name="connsiteY9" fmla="*/ 403226 h 81597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393719 w 796964"/>
                  <a:gd name="connsiteY6" fmla="*/ 609601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400069 w 796964"/>
                  <a:gd name="connsiteY6" fmla="*/ 682626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393701 w 796926"/>
                  <a:gd name="connsiteY8" fmla="*/ 196851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4151 w 796926"/>
                  <a:gd name="connsiteY5" fmla="*/ 4159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4151 w 796926"/>
                  <a:gd name="connsiteY9" fmla="*/ 4159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74626 w 796926"/>
                  <a:gd name="connsiteY5" fmla="*/ 412751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74626 w 796926"/>
                  <a:gd name="connsiteY9" fmla="*/ 412751 h 825501"/>
                  <a:gd name="connsiteX0" fmla="*/ 2 w 796927"/>
                  <a:gd name="connsiteY0" fmla="*/ 406527 h 825627"/>
                  <a:gd name="connsiteX1" fmla="*/ 396877 w 796927"/>
                  <a:gd name="connsiteY1" fmla="*/ 127 h 825627"/>
                  <a:gd name="connsiteX2" fmla="*/ 796927 w 796927"/>
                  <a:gd name="connsiteY2" fmla="*/ 403352 h 825627"/>
                  <a:gd name="connsiteX3" fmla="*/ 400052 w 796927"/>
                  <a:gd name="connsiteY3" fmla="*/ 825627 h 825627"/>
                  <a:gd name="connsiteX4" fmla="*/ 2 w 796927"/>
                  <a:gd name="connsiteY4" fmla="*/ 406527 h 825627"/>
                  <a:gd name="connsiteX5" fmla="*/ 174627 w 796927"/>
                  <a:gd name="connsiteY5" fmla="*/ 412877 h 825627"/>
                  <a:gd name="connsiteX6" fmla="*/ 400052 w 796927"/>
                  <a:gd name="connsiteY6" fmla="*/ 682752 h 825627"/>
                  <a:gd name="connsiteX7" fmla="*/ 622302 w 796927"/>
                  <a:gd name="connsiteY7" fmla="*/ 403352 h 825627"/>
                  <a:gd name="connsiteX8" fmla="*/ 400052 w 796927"/>
                  <a:gd name="connsiteY8" fmla="*/ 136652 h 825627"/>
                  <a:gd name="connsiteX9" fmla="*/ 174627 w 796927"/>
                  <a:gd name="connsiteY9" fmla="*/ 412877 h 825627"/>
                  <a:gd name="connsiteX0" fmla="*/ 2 w 796929"/>
                  <a:gd name="connsiteY0" fmla="*/ 406527 h 825747"/>
                  <a:gd name="connsiteX1" fmla="*/ 396877 w 796929"/>
                  <a:gd name="connsiteY1" fmla="*/ 127 h 825747"/>
                  <a:gd name="connsiteX2" fmla="*/ 796927 w 796929"/>
                  <a:gd name="connsiteY2" fmla="*/ 403352 h 825747"/>
                  <a:gd name="connsiteX3" fmla="*/ 400052 w 796929"/>
                  <a:gd name="connsiteY3" fmla="*/ 825627 h 825747"/>
                  <a:gd name="connsiteX4" fmla="*/ 2 w 796929"/>
                  <a:gd name="connsiteY4" fmla="*/ 406527 h 825747"/>
                  <a:gd name="connsiteX5" fmla="*/ 174627 w 796929"/>
                  <a:gd name="connsiteY5" fmla="*/ 412877 h 825747"/>
                  <a:gd name="connsiteX6" fmla="*/ 400052 w 796929"/>
                  <a:gd name="connsiteY6" fmla="*/ 682752 h 825747"/>
                  <a:gd name="connsiteX7" fmla="*/ 622302 w 796929"/>
                  <a:gd name="connsiteY7" fmla="*/ 403352 h 825747"/>
                  <a:gd name="connsiteX8" fmla="*/ 400052 w 796929"/>
                  <a:gd name="connsiteY8" fmla="*/ 136652 h 825747"/>
                  <a:gd name="connsiteX9" fmla="*/ 174627 w 796929"/>
                  <a:gd name="connsiteY9" fmla="*/ 412877 h 825747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6929" h="816226">
                    <a:moveTo>
                      <a:pt x="2" y="406527"/>
                    </a:moveTo>
                    <a:cubicBezTo>
                      <a:pt x="-527" y="270531"/>
                      <a:pt x="86256" y="7006"/>
                      <a:pt x="396877" y="127"/>
                    </a:cubicBezTo>
                    <a:cubicBezTo>
                      <a:pt x="707498" y="-6752"/>
                      <a:pt x="796398" y="267356"/>
                      <a:pt x="796927" y="403352"/>
                    </a:cubicBezTo>
                    <a:cubicBezTo>
                      <a:pt x="797456" y="539348"/>
                      <a:pt x="717023" y="809223"/>
                      <a:pt x="400052" y="816102"/>
                    </a:cubicBezTo>
                    <a:cubicBezTo>
                      <a:pt x="83081" y="822981"/>
                      <a:pt x="531" y="542523"/>
                      <a:pt x="2" y="406527"/>
                    </a:cubicBezTo>
                    <a:close/>
                    <a:moveTo>
                      <a:pt x="174627" y="412877"/>
                    </a:moveTo>
                    <a:cubicBezTo>
                      <a:pt x="174627" y="503894"/>
                      <a:pt x="223840" y="693864"/>
                      <a:pt x="400052" y="682752"/>
                    </a:cubicBezTo>
                    <a:cubicBezTo>
                      <a:pt x="576264" y="671640"/>
                      <a:pt x="622302" y="517330"/>
                      <a:pt x="622302" y="403352"/>
                    </a:cubicBezTo>
                    <a:cubicBezTo>
                      <a:pt x="622302" y="343349"/>
                      <a:pt x="595314" y="135065"/>
                      <a:pt x="400052" y="136652"/>
                    </a:cubicBezTo>
                    <a:cubicBezTo>
                      <a:pt x="204790" y="138239"/>
                      <a:pt x="174627" y="321860"/>
                      <a:pt x="174627" y="412877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Donut 14"/>
              <p:cNvSpPr/>
              <p:nvPr userDrawn="1"/>
            </p:nvSpPr>
            <p:spPr>
              <a:xfrm>
                <a:off x="6867401" y="1800226"/>
                <a:ext cx="784397" cy="1076324"/>
              </a:xfrm>
              <a:custGeom>
                <a:avLst/>
                <a:gdLst>
                  <a:gd name="connsiteX0" fmla="*/ 0 w 825500"/>
                  <a:gd name="connsiteY0" fmla="*/ 412750 h 825500"/>
                  <a:gd name="connsiteX1" fmla="*/ 412750 w 825500"/>
                  <a:gd name="connsiteY1" fmla="*/ 0 h 825500"/>
                  <a:gd name="connsiteX2" fmla="*/ 825500 w 825500"/>
                  <a:gd name="connsiteY2" fmla="*/ 412750 h 825500"/>
                  <a:gd name="connsiteX3" fmla="*/ 412750 w 825500"/>
                  <a:gd name="connsiteY3" fmla="*/ 825500 h 825500"/>
                  <a:gd name="connsiteX4" fmla="*/ 0 w 825500"/>
                  <a:gd name="connsiteY4" fmla="*/ 412750 h 825500"/>
                  <a:gd name="connsiteX5" fmla="*/ 206375 w 825500"/>
                  <a:gd name="connsiteY5" fmla="*/ 412750 h 825500"/>
                  <a:gd name="connsiteX6" fmla="*/ 412750 w 825500"/>
                  <a:gd name="connsiteY6" fmla="*/ 619125 h 825500"/>
                  <a:gd name="connsiteX7" fmla="*/ 619125 w 825500"/>
                  <a:gd name="connsiteY7" fmla="*/ 412750 h 825500"/>
                  <a:gd name="connsiteX8" fmla="*/ 412750 w 825500"/>
                  <a:gd name="connsiteY8" fmla="*/ 206375 h 825500"/>
                  <a:gd name="connsiteX9" fmla="*/ 206375 w 825500"/>
                  <a:gd name="connsiteY9" fmla="*/ 412750 h 825500"/>
                  <a:gd name="connsiteX0" fmla="*/ 0 w 806450"/>
                  <a:gd name="connsiteY0" fmla="*/ 415926 h 825502"/>
                  <a:gd name="connsiteX1" fmla="*/ 393700 w 806450"/>
                  <a:gd name="connsiteY1" fmla="*/ 1 h 825502"/>
                  <a:gd name="connsiteX2" fmla="*/ 806450 w 806450"/>
                  <a:gd name="connsiteY2" fmla="*/ 412751 h 825502"/>
                  <a:gd name="connsiteX3" fmla="*/ 393700 w 806450"/>
                  <a:gd name="connsiteY3" fmla="*/ 825501 h 825502"/>
                  <a:gd name="connsiteX4" fmla="*/ 0 w 806450"/>
                  <a:gd name="connsiteY4" fmla="*/ 415926 h 825502"/>
                  <a:gd name="connsiteX5" fmla="*/ 187325 w 806450"/>
                  <a:gd name="connsiteY5" fmla="*/ 412751 h 825502"/>
                  <a:gd name="connsiteX6" fmla="*/ 393700 w 806450"/>
                  <a:gd name="connsiteY6" fmla="*/ 619126 h 825502"/>
                  <a:gd name="connsiteX7" fmla="*/ 600075 w 806450"/>
                  <a:gd name="connsiteY7" fmla="*/ 412751 h 825502"/>
                  <a:gd name="connsiteX8" fmla="*/ 393700 w 806450"/>
                  <a:gd name="connsiteY8" fmla="*/ 206376 h 825502"/>
                  <a:gd name="connsiteX9" fmla="*/ 187325 w 806450"/>
                  <a:gd name="connsiteY9" fmla="*/ 412751 h 825502"/>
                  <a:gd name="connsiteX0" fmla="*/ 0 w 806450"/>
                  <a:gd name="connsiteY0" fmla="*/ 406401 h 815976"/>
                  <a:gd name="connsiteX1" fmla="*/ 396875 w 806450"/>
                  <a:gd name="connsiteY1" fmla="*/ 1 h 815976"/>
                  <a:gd name="connsiteX2" fmla="*/ 806450 w 806450"/>
                  <a:gd name="connsiteY2" fmla="*/ 403226 h 815976"/>
                  <a:gd name="connsiteX3" fmla="*/ 393700 w 806450"/>
                  <a:gd name="connsiteY3" fmla="*/ 815976 h 815976"/>
                  <a:gd name="connsiteX4" fmla="*/ 0 w 806450"/>
                  <a:gd name="connsiteY4" fmla="*/ 406401 h 815976"/>
                  <a:gd name="connsiteX5" fmla="*/ 187325 w 806450"/>
                  <a:gd name="connsiteY5" fmla="*/ 403226 h 815976"/>
                  <a:gd name="connsiteX6" fmla="*/ 393700 w 806450"/>
                  <a:gd name="connsiteY6" fmla="*/ 609601 h 815976"/>
                  <a:gd name="connsiteX7" fmla="*/ 600075 w 806450"/>
                  <a:gd name="connsiteY7" fmla="*/ 403226 h 815976"/>
                  <a:gd name="connsiteX8" fmla="*/ 393700 w 806450"/>
                  <a:gd name="connsiteY8" fmla="*/ 196851 h 815976"/>
                  <a:gd name="connsiteX9" fmla="*/ 187325 w 806450"/>
                  <a:gd name="connsiteY9" fmla="*/ 403226 h 815976"/>
                  <a:gd name="connsiteX0" fmla="*/ 0 w 796925"/>
                  <a:gd name="connsiteY0" fmla="*/ 406401 h 815976"/>
                  <a:gd name="connsiteX1" fmla="*/ 396875 w 796925"/>
                  <a:gd name="connsiteY1" fmla="*/ 1 h 815976"/>
                  <a:gd name="connsiteX2" fmla="*/ 796925 w 796925"/>
                  <a:gd name="connsiteY2" fmla="*/ 403226 h 815976"/>
                  <a:gd name="connsiteX3" fmla="*/ 393700 w 796925"/>
                  <a:gd name="connsiteY3" fmla="*/ 815976 h 815976"/>
                  <a:gd name="connsiteX4" fmla="*/ 0 w 796925"/>
                  <a:gd name="connsiteY4" fmla="*/ 406401 h 815976"/>
                  <a:gd name="connsiteX5" fmla="*/ 187325 w 796925"/>
                  <a:gd name="connsiteY5" fmla="*/ 403226 h 815976"/>
                  <a:gd name="connsiteX6" fmla="*/ 393700 w 796925"/>
                  <a:gd name="connsiteY6" fmla="*/ 609601 h 815976"/>
                  <a:gd name="connsiteX7" fmla="*/ 600075 w 796925"/>
                  <a:gd name="connsiteY7" fmla="*/ 403226 h 815976"/>
                  <a:gd name="connsiteX8" fmla="*/ 393700 w 796925"/>
                  <a:gd name="connsiteY8" fmla="*/ 196851 h 815976"/>
                  <a:gd name="connsiteX9" fmla="*/ 187325 w 796925"/>
                  <a:gd name="connsiteY9" fmla="*/ 403226 h 81597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393719 w 796964"/>
                  <a:gd name="connsiteY6" fmla="*/ 609601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400069 w 796964"/>
                  <a:gd name="connsiteY6" fmla="*/ 682626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393701 w 796926"/>
                  <a:gd name="connsiteY8" fmla="*/ 196851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4151 w 796926"/>
                  <a:gd name="connsiteY5" fmla="*/ 4159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4151 w 796926"/>
                  <a:gd name="connsiteY9" fmla="*/ 4159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74626 w 796926"/>
                  <a:gd name="connsiteY5" fmla="*/ 412751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74626 w 796926"/>
                  <a:gd name="connsiteY9" fmla="*/ 412751 h 825501"/>
                  <a:gd name="connsiteX0" fmla="*/ 2 w 796927"/>
                  <a:gd name="connsiteY0" fmla="*/ 406527 h 825627"/>
                  <a:gd name="connsiteX1" fmla="*/ 396877 w 796927"/>
                  <a:gd name="connsiteY1" fmla="*/ 127 h 825627"/>
                  <a:gd name="connsiteX2" fmla="*/ 796927 w 796927"/>
                  <a:gd name="connsiteY2" fmla="*/ 403352 h 825627"/>
                  <a:gd name="connsiteX3" fmla="*/ 400052 w 796927"/>
                  <a:gd name="connsiteY3" fmla="*/ 825627 h 825627"/>
                  <a:gd name="connsiteX4" fmla="*/ 2 w 796927"/>
                  <a:gd name="connsiteY4" fmla="*/ 406527 h 825627"/>
                  <a:gd name="connsiteX5" fmla="*/ 174627 w 796927"/>
                  <a:gd name="connsiteY5" fmla="*/ 412877 h 825627"/>
                  <a:gd name="connsiteX6" fmla="*/ 400052 w 796927"/>
                  <a:gd name="connsiteY6" fmla="*/ 682752 h 825627"/>
                  <a:gd name="connsiteX7" fmla="*/ 622302 w 796927"/>
                  <a:gd name="connsiteY7" fmla="*/ 403352 h 825627"/>
                  <a:gd name="connsiteX8" fmla="*/ 400052 w 796927"/>
                  <a:gd name="connsiteY8" fmla="*/ 136652 h 825627"/>
                  <a:gd name="connsiteX9" fmla="*/ 174627 w 796927"/>
                  <a:gd name="connsiteY9" fmla="*/ 412877 h 825627"/>
                  <a:gd name="connsiteX0" fmla="*/ 2 w 796929"/>
                  <a:gd name="connsiteY0" fmla="*/ 406527 h 825747"/>
                  <a:gd name="connsiteX1" fmla="*/ 396877 w 796929"/>
                  <a:gd name="connsiteY1" fmla="*/ 127 h 825747"/>
                  <a:gd name="connsiteX2" fmla="*/ 796927 w 796929"/>
                  <a:gd name="connsiteY2" fmla="*/ 403352 h 825747"/>
                  <a:gd name="connsiteX3" fmla="*/ 400052 w 796929"/>
                  <a:gd name="connsiteY3" fmla="*/ 825627 h 825747"/>
                  <a:gd name="connsiteX4" fmla="*/ 2 w 796929"/>
                  <a:gd name="connsiteY4" fmla="*/ 406527 h 825747"/>
                  <a:gd name="connsiteX5" fmla="*/ 174627 w 796929"/>
                  <a:gd name="connsiteY5" fmla="*/ 412877 h 825747"/>
                  <a:gd name="connsiteX6" fmla="*/ 400052 w 796929"/>
                  <a:gd name="connsiteY6" fmla="*/ 682752 h 825747"/>
                  <a:gd name="connsiteX7" fmla="*/ 622302 w 796929"/>
                  <a:gd name="connsiteY7" fmla="*/ 403352 h 825747"/>
                  <a:gd name="connsiteX8" fmla="*/ 400052 w 796929"/>
                  <a:gd name="connsiteY8" fmla="*/ 136652 h 825747"/>
                  <a:gd name="connsiteX9" fmla="*/ 174627 w 796929"/>
                  <a:gd name="connsiteY9" fmla="*/ 412877 h 825747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6598 w 803525"/>
                  <a:gd name="connsiteY0" fmla="*/ 431421 h 841120"/>
                  <a:gd name="connsiteX1" fmla="*/ 174875 w 803525"/>
                  <a:gd name="connsiteY1" fmla="*/ 85220 h 841120"/>
                  <a:gd name="connsiteX2" fmla="*/ 403473 w 803525"/>
                  <a:gd name="connsiteY2" fmla="*/ 25021 h 841120"/>
                  <a:gd name="connsiteX3" fmla="*/ 803523 w 803525"/>
                  <a:gd name="connsiteY3" fmla="*/ 428246 h 841120"/>
                  <a:gd name="connsiteX4" fmla="*/ 406648 w 803525"/>
                  <a:gd name="connsiteY4" fmla="*/ 840996 h 841120"/>
                  <a:gd name="connsiteX5" fmla="*/ 6598 w 803525"/>
                  <a:gd name="connsiteY5" fmla="*/ 431421 h 841120"/>
                  <a:gd name="connsiteX6" fmla="*/ 181223 w 803525"/>
                  <a:gd name="connsiteY6" fmla="*/ 437771 h 841120"/>
                  <a:gd name="connsiteX7" fmla="*/ 406648 w 803525"/>
                  <a:gd name="connsiteY7" fmla="*/ 707646 h 841120"/>
                  <a:gd name="connsiteX8" fmla="*/ 628898 w 803525"/>
                  <a:gd name="connsiteY8" fmla="*/ 428246 h 841120"/>
                  <a:gd name="connsiteX9" fmla="*/ 406648 w 803525"/>
                  <a:gd name="connsiteY9" fmla="*/ 161546 h 841120"/>
                  <a:gd name="connsiteX10" fmla="*/ 181223 w 803525"/>
                  <a:gd name="connsiteY10" fmla="*/ 437771 h 841120"/>
                  <a:gd name="connsiteX0" fmla="*/ 13945 w 810872"/>
                  <a:gd name="connsiteY0" fmla="*/ 425196 h 834895"/>
                  <a:gd name="connsiteX1" fmla="*/ 99672 w 810872"/>
                  <a:gd name="connsiteY1" fmla="*/ 190120 h 834895"/>
                  <a:gd name="connsiteX2" fmla="*/ 182222 w 810872"/>
                  <a:gd name="connsiteY2" fmla="*/ 78995 h 834895"/>
                  <a:gd name="connsiteX3" fmla="*/ 410820 w 810872"/>
                  <a:gd name="connsiteY3" fmla="*/ 18796 h 834895"/>
                  <a:gd name="connsiteX4" fmla="*/ 810870 w 810872"/>
                  <a:gd name="connsiteY4" fmla="*/ 422021 h 834895"/>
                  <a:gd name="connsiteX5" fmla="*/ 413995 w 810872"/>
                  <a:gd name="connsiteY5" fmla="*/ 834771 h 834895"/>
                  <a:gd name="connsiteX6" fmla="*/ 13945 w 810872"/>
                  <a:gd name="connsiteY6" fmla="*/ 425196 h 834895"/>
                  <a:gd name="connsiteX7" fmla="*/ 188570 w 810872"/>
                  <a:gd name="connsiteY7" fmla="*/ 431546 h 834895"/>
                  <a:gd name="connsiteX8" fmla="*/ 413995 w 810872"/>
                  <a:gd name="connsiteY8" fmla="*/ 701421 h 834895"/>
                  <a:gd name="connsiteX9" fmla="*/ 636245 w 810872"/>
                  <a:gd name="connsiteY9" fmla="*/ 422021 h 834895"/>
                  <a:gd name="connsiteX10" fmla="*/ 413995 w 810872"/>
                  <a:gd name="connsiteY10" fmla="*/ 155321 h 834895"/>
                  <a:gd name="connsiteX11" fmla="*/ 188570 w 810872"/>
                  <a:gd name="connsiteY11" fmla="*/ 431546 h 834895"/>
                  <a:gd name="connsiteX0" fmla="*/ 24774 w 821701"/>
                  <a:gd name="connsiteY0" fmla="*/ 425196 h 834895"/>
                  <a:gd name="connsiteX1" fmla="*/ 50176 w 821701"/>
                  <a:gd name="connsiteY1" fmla="*/ 301245 h 834895"/>
                  <a:gd name="connsiteX2" fmla="*/ 110501 w 821701"/>
                  <a:gd name="connsiteY2" fmla="*/ 190120 h 834895"/>
                  <a:gd name="connsiteX3" fmla="*/ 193051 w 821701"/>
                  <a:gd name="connsiteY3" fmla="*/ 78995 h 834895"/>
                  <a:gd name="connsiteX4" fmla="*/ 421649 w 821701"/>
                  <a:gd name="connsiteY4" fmla="*/ 18796 h 834895"/>
                  <a:gd name="connsiteX5" fmla="*/ 821699 w 821701"/>
                  <a:gd name="connsiteY5" fmla="*/ 422021 h 834895"/>
                  <a:gd name="connsiteX6" fmla="*/ 424824 w 821701"/>
                  <a:gd name="connsiteY6" fmla="*/ 834771 h 834895"/>
                  <a:gd name="connsiteX7" fmla="*/ 24774 w 821701"/>
                  <a:gd name="connsiteY7" fmla="*/ 425196 h 834895"/>
                  <a:gd name="connsiteX8" fmla="*/ 199399 w 821701"/>
                  <a:gd name="connsiteY8" fmla="*/ 431546 h 834895"/>
                  <a:gd name="connsiteX9" fmla="*/ 424824 w 821701"/>
                  <a:gd name="connsiteY9" fmla="*/ 701421 h 834895"/>
                  <a:gd name="connsiteX10" fmla="*/ 647074 w 821701"/>
                  <a:gd name="connsiteY10" fmla="*/ 422021 h 834895"/>
                  <a:gd name="connsiteX11" fmla="*/ 424824 w 821701"/>
                  <a:gd name="connsiteY11" fmla="*/ 155321 h 834895"/>
                  <a:gd name="connsiteX12" fmla="*/ 199399 w 821701"/>
                  <a:gd name="connsiteY12" fmla="*/ 431546 h 834895"/>
                  <a:gd name="connsiteX0" fmla="*/ 24774 w 821699"/>
                  <a:gd name="connsiteY0" fmla="*/ 425196 h 838076"/>
                  <a:gd name="connsiteX1" fmla="*/ 50176 w 821699"/>
                  <a:gd name="connsiteY1" fmla="*/ 301245 h 838076"/>
                  <a:gd name="connsiteX2" fmla="*/ 110501 w 821699"/>
                  <a:gd name="connsiteY2" fmla="*/ 190120 h 838076"/>
                  <a:gd name="connsiteX3" fmla="*/ 193051 w 821699"/>
                  <a:gd name="connsiteY3" fmla="*/ 78995 h 838076"/>
                  <a:gd name="connsiteX4" fmla="*/ 421649 w 821699"/>
                  <a:gd name="connsiteY4" fmla="*/ 18796 h 838076"/>
                  <a:gd name="connsiteX5" fmla="*/ 821699 w 821699"/>
                  <a:gd name="connsiteY5" fmla="*/ 422021 h 838076"/>
                  <a:gd name="connsiteX6" fmla="*/ 424824 w 821699"/>
                  <a:gd name="connsiteY6" fmla="*/ 834771 h 838076"/>
                  <a:gd name="connsiteX7" fmla="*/ 62877 w 821699"/>
                  <a:gd name="connsiteY7" fmla="*/ 606045 h 838076"/>
                  <a:gd name="connsiteX8" fmla="*/ 24774 w 821699"/>
                  <a:gd name="connsiteY8" fmla="*/ 425196 h 838076"/>
                  <a:gd name="connsiteX9" fmla="*/ 199399 w 821699"/>
                  <a:gd name="connsiteY9" fmla="*/ 431546 h 838076"/>
                  <a:gd name="connsiteX10" fmla="*/ 424824 w 821699"/>
                  <a:gd name="connsiteY10" fmla="*/ 701421 h 838076"/>
                  <a:gd name="connsiteX11" fmla="*/ 647074 w 821699"/>
                  <a:gd name="connsiteY11" fmla="*/ 422021 h 838076"/>
                  <a:gd name="connsiteX12" fmla="*/ 424824 w 821699"/>
                  <a:gd name="connsiteY12" fmla="*/ 155321 h 838076"/>
                  <a:gd name="connsiteX13" fmla="*/ 199399 w 821699"/>
                  <a:gd name="connsiteY13" fmla="*/ 431546 h 838076"/>
                  <a:gd name="connsiteX0" fmla="*/ 24774 w 821699"/>
                  <a:gd name="connsiteY0" fmla="*/ 425196 h 844721"/>
                  <a:gd name="connsiteX1" fmla="*/ 50176 w 821699"/>
                  <a:gd name="connsiteY1" fmla="*/ 301245 h 844721"/>
                  <a:gd name="connsiteX2" fmla="*/ 110501 w 821699"/>
                  <a:gd name="connsiteY2" fmla="*/ 190120 h 844721"/>
                  <a:gd name="connsiteX3" fmla="*/ 193051 w 821699"/>
                  <a:gd name="connsiteY3" fmla="*/ 78995 h 844721"/>
                  <a:gd name="connsiteX4" fmla="*/ 421649 w 821699"/>
                  <a:gd name="connsiteY4" fmla="*/ 18796 h 844721"/>
                  <a:gd name="connsiteX5" fmla="*/ 821699 w 821699"/>
                  <a:gd name="connsiteY5" fmla="*/ 422021 h 844721"/>
                  <a:gd name="connsiteX6" fmla="*/ 424824 w 821699"/>
                  <a:gd name="connsiteY6" fmla="*/ 834771 h 844721"/>
                  <a:gd name="connsiteX7" fmla="*/ 164477 w 821699"/>
                  <a:gd name="connsiteY7" fmla="*/ 707644 h 844721"/>
                  <a:gd name="connsiteX8" fmla="*/ 62877 w 821699"/>
                  <a:gd name="connsiteY8" fmla="*/ 606045 h 844721"/>
                  <a:gd name="connsiteX9" fmla="*/ 24774 w 821699"/>
                  <a:gd name="connsiteY9" fmla="*/ 425196 h 844721"/>
                  <a:gd name="connsiteX10" fmla="*/ 199399 w 821699"/>
                  <a:gd name="connsiteY10" fmla="*/ 431546 h 844721"/>
                  <a:gd name="connsiteX11" fmla="*/ 424824 w 821699"/>
                  <a:gd name="connsiteY11" fmla="*/ 701421 h 844721"/>
                  <a:gd name="connsiteX12" fmla="*/ 647074 w 821699"/>
                  <a:gd name="connsiteY12" fmla="*/ 422021 h 844721"/>
                  <a:gd name="connsiteX13" fmla="*/ 424824 w 821699"/>
                  <a:gd name="connsiteY13" fmla="*/ 155321 h 844721"/>
                  <a:gd name="connsiteX14" fmla="*/ 199399 w 821699"/>
                  <a:gd name="connsiteY14" fmla="*/ 431546 h 844721"/>
                  <a:gd name="connsiteX0" fmla="*/ 24774 w 821699"/>
                  <a:gd name="connsiteY0" fmla="*/ 425196 h 854561"/>
                  <a:gd name="connsiteX1" fmla="*/ 50176 w 821699"/>
                  <a:gd name="connsiteY1" fmla="*/ 301245 h 854561"/>
                  <a:gd name="connsiteX2" fmla="*/ 110501 w 821699"/>
                  <a:gd name="connsiteY2" fmla="*/ 190120 h 854561"/>
                  <a:gd name="connsiteX3" fmla="*/ 193051 w 821699"/>
                  <a:gd name="connsiteY3" fmla="*/ 78995 h 854561"/>
                  <a:gd name="connsiteX4" fmla="*/ 421649 w 821699"/>
                  <a:gd name="connsiteY4" fmla="*/ 18796 h 854561"/>
                  <a:gd name="connsiteX5" fmla="*/ 821699 w 821699"/>
                  <a:gd name="connsiteY5" fmla="*/ 422021 h 854561"/>
                  <a:gd name="connsiteX6" fmla="*/ 424824 w 821699"/>
                  <a:gd name="connsiteY6" fmla="*/ 834771 h 854561"/>
                  <a:gd name="connsiteX7" fmla="*/ 256552 w 821699"/>
                  <a:gd name="connsiteY7" fmla="*/ 780669 h 854561"/>
                  <a:gd name="connsiteX8" fmla="*/ 164477 w 821699"/>
                  <a:gd name="connsiteY8" fmla="*/ 707644 h 854561"/>
                  <a:gd name="connsiteX9" fmla="*/ 62877 w 821699"/>
                  <a:gd name="connsiteY9" fmla="*/ 606045 h 854561"/>
                  <a:gd name="connsiteX10" fmla="*/ 24774 w 821699"/>
                  <a:gd name="connsiteY10" fmla="*/ 425196 h 854561"/>
                  <a:gd name="connsiteX11" fmla="*/ 199399 w 821699"/>
                  <a:gd name="connsiteY11" fmla="*/ 431546 h 854561"/>
                  <a:gd name="connsiteX12" fmla="*/ 424824 w 821699"/>
                  <a:gd name="connsiteY12" fmla="*/ 701421 h 854561"/>
                  <a:gd name="connsiteX13" fmla="*/ 647074 w 821699"/>
                  <a:gd name="connsiteY13" fmla="*/ 422021 h 854561"/>
                  <a:gd name="connsiteX14" fmla="*/ 424824 w 821699"/>
                  <a:gd name="connsiteY14" fmla="*/ 155321 h 854561"/>
                  <a:gd name="connsiteX15" fmla="*/ 199399 w 821699"/>
                  <a:gd name="connsiteY15" fmla="*/ 431546 h 854561"/>
                  <a:gd name="connsiteX0" fmla="*/ 24774 w 821699"/>
                  <a:gd name="connsiteY0" fmla="*/ 417522 h 846887"/>
                  <a:gd name="connsiteX1" fmla="*/ 50176 w 821699"/>
                  <a:gd name="connsiteY1" fmla="*/ 293571 h 846887"/>
                  <a:gd name="connsiteX2" fmla="*/ 110501 w 821699"/>
                  <a:gd name="connsiteY2" fmla="*/ 182446 h 846887"/>
                  <a:gd name="connsiteX3" fmla="*/ 202576 w 821699"/>
                  <a:gd name="connsiteY3" fmla="*/ 118946 h 846887"/>
                  <a:gd name="connsiteX4" fmla="*/ 421649 w 821699"/>
                  <a:gd name="connsiteY4" fmla="*/ 11122 h 846887"/>
                  <a:gd name="connsiteX5" fmla="*/ 821699 w 821699"/>
                  <a:gd name="connsiteY5" fmla="*/ 414347 h 846887"/>
                  <a:gd name="connsiteX6" fmla="*/ 424824 w 821699"/>
                  <a:gd name="connsiteY6" fmla="*/ 827097 h 846887"/>
                  <a:gd name="connsiteX7" fmla="*/ 256552 w 821699"/>
                  <a:gd name="connsiteY7" fmla="*/ 772995 h 846887"/>
                  <a:gd name="connsiteX8" fmla="*/ 164477 w 821699"/>
                  <a:gd name="connsiteY8" fmla="*/ 699970 h 846887"/>
                  <a:gd name="connsiteX9" fmla="*/ 62877 w 821699"/>
                  <a:gd name="connsiteY9" fmla="*/ 598371 h 846887"/>
                  <a:gd name="connsiteX10" fmla="*/ 24774 w 821699"/>
                  <a:gd name="connsiteY10" fmla="*/ 417522 h 846887"/>
                  <a:gd name="connsiteX11" fmla="*/ 199399 w 821699"/>
                  <a:gd name="connsiteY11" fmla="*/ 423872 h 846887"/>
                  <a:gd name="connsiteX12" fmla="*/ 424824 w 821699"/>
                  <a:gd name="connsiteY12" fmla="*/ 693747 h 846887"/>
                  <a:gd name="connsiteX13" fmla="*/ 647074 w 821699"/>
                  <a:gd name="connsiteY13" fmla="*/ 414347 h 846887"/>
                  <a:gd name="connsiteX14" fmla="*/ 424824 w 821699"/>
                  <a:gd name="connsiteY14" fmla="*/ 147647 h 846887"/>
                  <a:gd name="connsiteX15" fmla="*/ 199399 w 821699"/>
                  <a:gd name="connsiteY15" fmla="*/ 423872 h 846887"/>
                  <a:gd name="connsiteX0" fmla="*/ 24774 w 821699"/>
                  <a:gd name="connsiteY0" fmla="*/ 416766 h 846131"/>
                  <a:gd name="connsiteX1" fmla="*/ 50176 w 821699"/>
                  <a:gd name="connsiteY1" fmla="*/ 292815 h 846131"/>
                  <a:gd name="connsiteX2" fmla="*/ 110501 w 821699"/>
                  <a:gd name="connsiteY2" fmla="*/ 181690 h 846131"/>
                  <a:gd name="connsiteX3" fmla="*/ 202576 w 821699"/>
                  <a:gd name="connsiteY3" fmla="*/ 124540 h 846131"/>
                  <a:gd name="connsiteX4" fmla="*/ 421649 w 821699"/>
                  <a:gd name="connsiteY4" fmla="*/ 10366 h 846131"/>
                  <a:gd name="connsiteX5" fmla="*/ 821699 w 821699"/>
                  <a:gd name="connsiteY5" fmla="*/ 413591 h 846131"/>
                  <a:gd name="connsiteX6" fmla="*/ 424824 w 821699"/>
                  <a:gd name="connsiteY6" fmla="*/ 826341 h 846131"/>
                  <a:gd name="connsiteX7" fmla="*/ 256552 w 821699"/>
                  <a:gd name="connsiteY7" fmla="*/ 772239 h 846131"/>
                  <a:gd name="connsiteX8" fmla="*/ 164477 w 821699"/>
                  <a:gd name="connsiteY8" fmla="*/ 699214 h 846131"/>
                  <a:gd name="connsiteX9" fmla="*/ 62877 w 821699"/>
                  <a:gd name="connsiteY9" fmla="*/ 597615 h 846131"/>
                  <a:gd name="connsiteX10" fmla="*/ 24774 w 821699"/>
                  <a:gd name="connsiteY10" fmla="*/ 416766 h 846131"/>
                  <a:gd name="connsiteX11" fmla="*/ 199399 w 821699"/>
                  <a:gd name="connsiteY11" fmla="*/ 423116 h 846131"/>
                  <a:gd name="connsiteX12" fmla="*/ 424824 w 821699"/>
                  <a:gd name="connsiteY12" fmla="*/ 692991 h 846131"/>
                  <a:gd name="connsiteX13" fmla="*/ 647074 w 821699"/>
                  <a:gd name="connsiteY13" fmla="*/ 413591 h 846131"/>
                  <a:gd name="connsiteX14" fmla="*/ 424824 w 821699"/>
                  <a:gd name="connsiteY14" fmla="*/ 146891 h 846131"/>
                  <a:gd name="connsiteX15" fmla="*/ 199399 w 821699"/>
                  <a:gd name="connsiteY15" fmla="*/ 423116 h 846131"/>
                  <a:gd name="connsiteX0" fmla="*/ 24774 w 821699"/>
                  <a:gd name="connsiteY0" fmla="*/ 416766 h 846131"/>
                  <a:gd name="connsiteX1" fmla="*/ 50176 w 821699"/>
                  <a:gd name="connsiteY1" fmla="*/ 292815 h 846131"/>
                  <a:gd name="connsiteX2" fmla="*/ 205751 w 821699"/>
                  <a:gd name="connsiteY2" fmla="*/ 29290 h 846131"/>
                  <a:gd name="connsiteX3" fmla="*/ 202576 w 821699"/>
                  <a:gd name="connsiteY3" fmla="*/ 124540 h 846131"/>
                  <a:gd name="connsiteX4" fmla="*/ 421649 w 821699"/>
                  <a:gd name="connsiteY4" fmla="*/ 10366 h 846131"/>
                  <a:gd name="connsiteX5" fmla="*/ 821699 w 821699"/>
                  <a:gd name="connsiteY5" fmla="*/ 413591 h 846131"/>
                  <a:gd name="connsiteX6" fmla="*/ 424824 w 821699"/>
                  <a:gd name="connsiteY6" fmla="*/ 826341 h 846131"/>
                  <a:gd name="connsiteX7" fmla="*/ 256552 w 821699"/>
                  <a:gd name="connsiteY7" fmla="*/ 772239 h 846131"/>
                  <a:gd name="connsiteX8" fmla="*/ 164477 w 821699"/>
                  <a:gd name="connsiteY8" fmla="*/ 699214 h 846131"/>
                  <a:gd name="connsiteX9" fmla="*/ 62877 w 821699"/>
                  <a:gd name="connsiteY9" fmla="*/ 597615 h 846131"/>
                  <a:gd name="connsiteX10" fmla="*/ 24774 w 821699"/>
                  <a:gd name="connsiteY10" fmla="*/ 416766 h 846131"/>
                  <a:gd name="connsiteX11" fmla="*/ 199399 w 821699"/>
                  <a:gd name="connsiteY11" fmla="*/ 423116 h 846131"/>
                  <a:gd name="connsiteX12" fmla="*/ 424824 w 821699"/>
                  <a:gd name="connsiteY12" fmla="*/ 692991 h 846131"/>
                  <a:gd name="connsiteX13" fmla="*/ 647074 w 821699"/>
                  <a:gd name="connsiteY13" fmla="*/ 413591 h 846131"/>
                  <a:gd name="connsiteX14" fmla="*/ 424824 w 821699"/>
                  <a:gd name="connsiteY14" fmla="*/ 146891 h 846131"/>
                  <a:gd name="connsiteX15" fmla="*/ 199399 w 821699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292 w 797217"/>
                  <a:gd name="connsiteY0" fmla="*/ 416766 h 846131"/>
                  <a:gd name="connsiteX1" fmla="*/ 19344 w 797217"/>
                  <a:gd name="connsiteY1" fmla="*/ 26115 h 846131"/>
                  <a:gd name="connsiteX2" fmla="*/ 181269 w 797217"/>
                  <a:gd name="connsiteY2" fmla="*/ 29290 h 846131"/>
                  <a:gd name="connsiteX3" fmla="*/ 178094 w 797217"/>
                  <a:gd name="connsiteY3" fmla="*/ 124540 h 846131"/>
                  <a:gd name="connsiteX4" fmla="*/ 397167 w 797217"/>
                  <a:gd name="connsiteY4" fmla="*/ 10366 h 846131"/>
                  <a:gd name="connsiteX5" fmla="*/ 797217 w 797217"/>
                  <a:gd name="connsiteY5" fmla="*/ 413591 h 846131"/>
                  <a:gd name="connsiteX6" fmla="*/ 400342 w 797217"/>
                  <a:gd name="connsiteY6" fmla="*/ 826341 h 846131"/>
                  <a:gd name="connsiteX7" fmla="*/ 232070 w 797217"/>
                  <a:gd name="connsiteY7" fmla="*/ 772239 h 846131"/>
                  <a:gd name="connsiteX8" fmla="*/ 139995 w 797217"/>
                  <a:gd name="connsiteY8" fmla="*/ 699214 h 846131"/>
                  <a:gd name="connsiteX9" fmla="*/ 38395 w 797217"/>
                  <a:gd name="connsiteY9" fmla="*/ 597615 h 846131"/>
                  <a:gd name="connsiteX10" fmla="*/ 292 w 797217"/>
                  <a:gd name="connsiteY10" fmla="*/ 416766 h 846131"/>
                  <a:gd name="connsiteX11" fmla="*/ 174917 w 797217"/>
                  <a:gd name="connsiteY11" fmla="*/ 423116 h 846131"/>
                  <a:gd name="connsiteX12" fmla="*/ 400342 w 797217"/>
                  <a:gd name="connsiteY12" fmla="*/ 692991 h 846131"/>
                  <a:gd name="connsiteX13" fmla="*/ 622592 w 797217"/>
                  <a:gd name="connsiteY13" fmla="*/ 413591 h 846131"/>
                  <a:gd name="connsiteX14" fmla="*/ 400342 w 797217"/>
                  <a:gd name="connsiteY14" fmla="*/ 146891 h 846131"/>
                  <a:gd name="connsiteX15" fmla="*/ 174917 w 797217"/>
                  <a:gd name="connsiteY15" fmla="*/ 423116 h 846131"/>
                  <a:gd name="connsiteX0" fmla="*/ 574 w 784799"/>
                  <a:gd name="connsiteY0" fmla="*/ 416766 h 846131"/>
                  <a:gd name="connsiteX1" fmla="*/ 6926 w 784799"/>
                  <a:gd name="connsiteY1" fmla="*/ 26115 h 846131"/>
                  <a:gd name="connsiteX2" fmla="*/ 168851 w 784799"/>
                  <a:gd name="connsiteY2" fmla="*/ 29290 h 846131"/>
                  <a:gd name="connsiteX3" fmla="*/ 165676 w 784799"/>
                  <a:gd name="connsiteY3" fmla="*/ 124540 h 846131"/>
                  <a:gd name="connsiteX4" fmla="*/ 384749 w 784799"/>
                  <a:gd name="connsiteY4" fmla="*/ 10366 h 846131"/>
                  <a:gd name="connsiteX5" fmla="*/ 784799 w 784799"/>
                  <a:gd name="connsiteY5" fmla="*/ 413591 h 846131"/>
                  <a:gd name="connsiteX6" fmla="*/ 387924 w 784799"/>
                  <a:gd name="connsiteY6" fmla="*/ 826341 h 846131"/>
                  <a:gd name="connsiteX7" fmla="*/ 219652 w 784799"/>
                  <a:gd name="connsiteY7" fmla="*/ 772239 h 846131"/>
                  <a:gd name="connsiteX8" fmla="*/ 127577 w 784799"/>
                  <a:gd name="connsiteY8" fmla="*/ 699214 h 846131"/>
                  <a:gd name="connsiteX9" fmla="*/ 25977 w 784799"/>
                  <a:gd name="connsiteY9" fmla="*/ 597615 h 846131"/>
                  <a:gd name="connsiteX10" fmla="*/ 574 w 784799"/>
                  <a:gd name="connsiteY10" fmla="*/ 416766 h 846131"/>
                  <a:gd name="connsiteX11" fmla="*/ 162499 w 784799"/>
                  <a:gd name="connsiteY11" fmla="*/ 423116 h 846131"/>
                  <a:gd name="connsiteX12" fmla="*/ 387924 w 784799"/>
                  <a:gd name="connsiteY12" fmla="*/ 692991 h 846131"/>
                  <a:gd name="connsiteX13" fmla="*/ 610174 w 784799"/>
                  <a:gd name="connsiteY13" fmla="*/ 413591 h 846131"/>
                  <a:gd name="connsiteX14" fmla="*/ 387924 w 784799"/>
                  <a:gd name="connsiteY14" fmla="*/ 146891 h 846131"/>
                  <a:gd name="connsiteX15" fmla="*/ 162499 w 784799"/>
                  <a:gd name="connsiteY15" fmla="*/ 423116 h 846131"/>
                  <a:gd name="connsiteX0" fmla="*/ 10585 w 794810"/>
                  <a:gd name="connsiteY0" fmla="*/ 416766 h 1077314"/>
                  <a:gd name="connsiteX1" fmla="*/ 16937 w 794810"/>
                  <a:gd name="connsiteY1" fmla="*/ 26115 h 1077314"/>
                  <a:gd name="connsiteX2" fmla="*/ 178862 w 794810"/>
                  <a:gd name="connsiteY2" fmla="*/ 29290 h 1077314"/>
                  <a:gd name="connsiteX3" fmla="*/ 175687 w 794810"/>
                  <a:gd name="connsiteY3" fmla="*/ 124540 h 1077314"/>
                  <a:gd name="connsiteX4" fmla="*/ 394760 w 794810"/>
                  <a:gd name="connsiteY4" fmla="*/ 10366 h 1077314"/>
                  <a:gd name="connsiteX5" fmla="*/ 794810 w 794810"/>
                  <a:gd name="connsiteY5" fmla="*/ 413591 h 1077314"/>
                  <a:gd name="connsiteX6" fmla="*/ 397935 w 794810"/>
                  <a:gd name="connsiteY6" fmla="*/ 826341 h 1077314"/>
                  <a:gd name="connsiteX7" fmla="*/ 229663 w 794810"/>
                  <a:gd name="connsiteY7" fmla="*/ 772239 h 1077314"/>
                  <a:gd name="connsiteX8" fmla="*/ 137588 w 794810"/>
                  <a:gd name="connsiteY8" fmla="*/ 699214 h 1077314"/>
                  <a:gd name="connsiteX9" fmla="*/ 10588 w 794810"/>
                  <a:gd name="connsiteY9" fmla="*/ 1073865 h 1077314"/>
                  <a:gd name="connsiteX10" fmla="*/ 10585 w 794810"/>
                  <a:gd name="connsiteY10" fmla="*/ 416766 h 1077314"/>
                  <a:gd name="connsiteX11" fmla="*/ 172510 w 794810"/>
                  <a:gd name="connsiteY11" fmla="*/ 423116 h 1077314"/>
                  <a:gd name="connsiteX12" fmla="*/ 397935 w 794810"/>
                  <a:gd name="connsiteY12" fmla="*/ 692991 h 1077314"/>
                  <a:gd name="connsiteX13" fmla="*/ 620185 w 794810"/>
                  <a:gd name="connsiteY13" fmla="*/ 413591 h 1077314"/>
                  <a:gd name="connsiteX14" fmla="*/ 397935 w 794810"/>
                  <a:gd name="connsiteY14" fmla="*/ 146891 h 1077314"/>
                  <a:gd name="connsiteX15" fmla="*/ 172510 w 794810"/>
                  <a:gd name="connsiteY15" fmla="*/ 423116 h 1077314"/>
                  <a:gd name="connsiteX0" fmla="*/ 122 w 784347"/>
                  <a:gd name="connsiteY0" fmla="*/ 416766 h 1077314"/>
                  <a:gd name="connsiteX1" fmla="*/ 6474 w 784347"/>
                  <a:gd name="connsiteY1" fmla="*/ 26115 h 1077314"/>
                  <a:gd name="connsiteX2" fmla="*/ 168399 w 784347"/>
                  <a:gd name="connsiteY2" fmla="*/ 29290 h 1077314"/>
                  <a:gd name="connsiteX3" fmla="*/ 165224 w 784347"/>
                  <a:gd name="connsiteY3" fmla="*/ 124540 h 1077314"/>
                  <a:gd name="connsiteX4" fmla="*/ 384297 w 784347"/>
                  <a:gd name="connsiteY4" fmla="*/ 10366 h 1077314"/>
                  <a:gd name="connsiteX5" fmla="*/ 784347 w 784347"/>
                  <a:gd name="connsiteY5" fmla="*/ 413591 h 1077314"/>
                  <a:gd name="connsiteX6" fmla="*/ 387472 w 784347"/>
                  <a:gd name="connsiteY6" fmla="*/ 826341 h 1077314"/>
                  <a:gd name="connsiteX7" fmla="*/ 219200 w 784347"/>
                  <a:gd name="connsiteY7" fmla="*/ 772239 h 1077314"/>
                  <a:gd name="connsiteX8" fmla="*/ 127125 w 784347"/>
                  <a:gd name="connsiteY8" fmla="*/ 699214 h 1077314"/>
                  <a:gd name="connsiteX9" fmla="*/ 125 w 784347"/>
                  <a:gd name="connsiteY9" fmla="*/ 1073865 h 1077314"/>
                  <a:gd name="connsiteX10" fmla="*/ 122 w 784347"/>
                  <a:gd name="connsiteY10" fmla="*/ 416766 h 1077314"/>
                  <a:gd name="connsiteX11" fmla="*/ 162047 w 784347"/>
                  <a:gd name="connsiteY11" fmla="*/ 423116 h 1077314"/>
                  <a:gd name="connsiteX12" fmla="*/ 387472 w 784347"/>
                  <a:gd name="connsiteY12" fmla="*/ 692991 h 1077314"/>
                  <a:gd name="connsiteX13" fmla="*/ 609722 w 784347"/>
                  <a:gd name="connsiteY13" fmla="*/ 413591 h 1077314"/>
                  <a:gd name="connsiteX14" fmla="*/ 387472 w 784347"/>
                  <a:gd name="connsiteY14" fmla="*/ 146891 h 1077314"/>
                  <a:gd name="connsiteX15" fmla="*/ 162047 w 784347"/>
                  <a:gd name="connsiteY15" fmla="*/ 423116 h 1077314"/>
                  <a:gd name="connsiteX0" fmla="*/ 122 w 784347"/>
                  <a:gd name="connsiteY0" fmla="*/ 416766 h 1073865"/>
                  <a:gd name="connsiteX1" fmla="*/ 6474 w 784347"/>
                  <a:gd name="connsiteY1" fmla="*/ 26115 h 1073865"/>
                  <a:gd name="connsiteX2" fmla="*/ 168399 w 784347"/>
                  <a:gd name="connsiteY2" fmla="*/ 29290 h 1073865"/>
                  <a:gd name="connsiteX3" fmla="*/ 165224 w 784347"/>
                  <a:gd name="connsiteY3" fmla="*/ 124540 h 1073865"/>
                  <a:gd name="connsiteX4" fmla="*/ 384297 w 784347"/>
                  <a:gd name="connsiteY4" fmla="*/ 10366 h 1073865"/>
                  <a:gd name="connsiteX5" fmla="*/ 784347 w 784347"/>
                  <a:gd name="connsiteY5" fmla="*/ 413591 h 1073865"/>
                  <a:gd name="connsiteX6" fmla="*/ 387472 w 784347"/>
                  <a:gd name="connsiteY6" fmla="*/ 826341 h 1073865"/>
                  <a:gd name="connsiteX7" fmla="*/ 219200 w 784347"/>
                  <a:gd name="connsiteY7" fmla="*/ 772239 h 1073865"/>
                  <a:gd name="connsiteX8" fmla="*/ 127125 w 784347"/>
                  <a:gd name="connsiteY8" fmla="*/ 699214 h 1073865"/>
                  <a:gd name="connsiteX9" fmla="*/ 125 w 784347"/>
                  <a:gd name="connsiteY9" fmla="*/ 1073865 h 1073865"/>
                  <a:gd name="connsiteX10" fmla="*/ 122 w 784347"/>
                  <a:gd name="connsiteY10" fmla="*/ 416766 h 1073865"/>
                  <a:gd name="connsiteX11" fmla="*/ 162047 w 784347"/>
                  <a:gd name="connsiteY11" fmla="*/ 423116 h 1073865"/>
                  <a:gd name="connsiteX12" fmla="*/ 387472 w 784347"/>
                  <a:gd name="connsiteY12" fmla="*/ 692991 h 1073865"/>
                  <a:gd name="connsiteX13" fmla="*/ 609722 w 784347"/>
                  <a:gd name="connsiteY13" fmla="*/ 413591 h 1073865"/>
                  <a:gd name="connsiteX14" fmla="*/ 387472 w 784347"/>
                  <a:gd name="connsiteY14" fmla="*/ 146891 h 1073865"/>
                  <a:gd name="connsiteX15" fmla="*/ 162047 w 784347"/>
                  <a:gd name="connsiteY15" fmla="*/ 423116 h 1073865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7386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6565"/>
                  <a:gd name="connsiteX1" fmla="*/ 6474 w 784347"/>
                  <a:gd name="connsiteY1" fmla="*/ 26115 h 1086565"/>
                  <a:gd name="connsiteX2" fmla="*/ 168399 w 784347"/>
                  <a:gd name="connsiteY2" fmla="*/ 29290 h 1086565"/>
                  <a:gd name="connsiteX3" fmla="*/ 165224 w 784347"/>
                  <a:gd name="connsiteY3" fmla="*/ 124540 h 1086565"/>
                  <a:gd name="connsiteX4" fmla="*/ 384297 w 784347"/>
                  <a:gd name="connsiteY4" fmla="*/ 10366 h 1086565"/>
                  <a:gd name="connsiteX5" fmla="*/ 784347 w 784347"/>
                  <a:gd name="connsiteY5" fmla="*/ 413591 h 1086565"/>
                  <a:gd name="connsiteX6" fmla="*/ 387472 w 784347"/>
                  <a:gd name="connsiteY6" fmla="*/ 826341 h 1086565"/>
                  <a:gd name="connsiteX7" fmla="*/ 219200 w 784347"/>
                  <a:gd name="connsiteY7" fmla="*/ 772239 h 1086565"/>
                  <a:gd name="connsiteX8" fmla="*/ 171575 w 784347"/>
                  <a:gd name="connsiteY8" fmla="*/ 1083389 h 1086565"/>
                  <a:gd name="connsiteX9" fmla="*/ 125 w 784347"/>
                  <a:gd name="connsiteY9" fmla="*/ 1086565 h 1086565"/>
                  <a:gd name="connsiteX10" fmla="*/ 122 w 784347"/>
                  <a:gd name="connsiteY10" fmla="*/ 416766 h 1086565"/>
                  <a:gd name="connsiteX11" fmla="*/ 162047 w 784347"/>
                  <a:gd name="connsiteY11" fmla="*/ 423116 h 1086565"/>
                  <a:gd name="connsiteX12" fmla="*/ 387472 w 784347"/>
                  <a:gd name="connsiteY12" fmla="*/ 692991 h 1086565"/>
                  <a:gd name="connsiteX13" fmla="*/ 609722 w 784347"/>
                  <a:gd name="connsiteY13" fmla="*/ 413591 h 1086565"/>
                  <a:gd name="connsiteX14" fmla="*/ 387472 w 784347"/>
                  <a:gd name="connsiteY14" fmla="*/ 146891 h 1086565"/>
                  <a:gd name="connsiteX15" fmla="*/ 162047 w 784347"/>
                  <a:gd name="connsiteY15" fmla="*/ 423116 h 1086565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8021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8021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8021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219200 w 784347"/>
                  <a:gd name="connsiteY7" fmla="*/ 772239 h 1083389"/>
                  <a:gd name="connsiteX8" fmla="*/ 17157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219200 w 784347"/>
                  <a:gd name="connsiteY7" fmla="*/ 772239 h 1083389"/>
                  <a:gd name="connsiteX8" fmla="*/ 17792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177925 w 784347"/>
                  <a:gd name="connsiteY7" fmla="*/ 705564 h 1083389"/>
                  <a:gd name="connsiteX8" fmla="*/ 17792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177925 w 784347"/>
                  <a:gd name="connsiteY7" fmla="*/ 705564 h 1083389"/>
                  <a:gd name="connsiteX8" fmla="*/ 17792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937"/>
                  <a:gd name="connsiteY0" fmla="*/ 416766 h 1083389"/>
                  <a:gd name="connsiteX1" fmla="*/ 6474 w 784937"/>
                  <a:gd name="connsiteY1" fmla="*/ 26115 h 1083389"/>
                  <a:gd name="connsiteX2" fmla="*/ 168399 w 784937"/>
                  <a:gd name="connsiteY2" fmla="*/ 29290 h 1083389"/>
                  <a:gd name="connsiteX3" fmla="*/ 165224 w 784937"/>
                  <a:gd name="connsiteY3" fmla="*/ 124540 h 1083389"/>
                  <a:gd name="connsiteX4" fmla="*/ 384297 w 784937"/>
                  <a:gd name="connsiteY4" fmla="*/ 10366 h 1083389"/>
                  <a:gd name="connsiteX5" fmla="*/ 784347 w 784937"/>
                  <a:gd name="connsiteY5" fmla="*/ 413591 h 1083389"/>
                  <a:gd name="connsiteX6" fmla="*/ 466847 w 784937"/>
                  <a:gd name="connsiteY6" fmla="*/ 810466 h 1083389"/>
                  <a:gd name="connsiteX7" fmla="*/ 177925 w 784937"/>
                  <a:gd name="connsiteY7" fmla="*/ 705564 h 1083389"/>
                  <a:gd name="connsiteX8" fmla="*/ 177925 w 784937"/>
                  <a:gd name="connsiteY8" fmla="*/ 1083389 h 1083389"/>
                  <a:gd name="connsiteX9" fmla="*/ 125 w 784937"/>
                  <a:gd name="connsiteY9" fmla="*/ 1080215 h 1083389"/>
                  <a:gd name="connsiteX10" fmla="*/ 122 w 784937"/>
                  <a:gd name="connsiteY10" fmla="*/ 416766 h 1083389"/>
                  <a:gd name="connsiteX11" fmla="*/ 162047 w 784937"/>
                  <a:gd name="connsiteY11" fmla="*/ 423116 h 1083389"/>
                  <a:gd name="connsiteX12" fmla="*/ 387472 w 784937"/>
                  <a:gd name="connsiteY12" fmla="*/ 692991 h 1083389"/>
                  <a:gd name="connsiteX13" fmla="*/ 609722 w 784937"/>
                  <a:gd name="connsiteY13" fmla="*/ 413591 h 1083389"/>
                  <a:gd name="connsiteX14" fmla="*/ 387472 w 784937"/>
                  <a:gd name="connsiteY14" fmla="*/ 146891 h 1083389"/>
                  <a:gd name="connsiteX15" fmla="*/ 162047 w 784937"/>
                  <a:gd name="connsiteY15" fmla="*/ 423116 h 1083389"/>
                  <a:gd name="connsiteX0" fmla="*/ 122 w 784961"/>
                  <a:gd name="connsiteY0" fmla="*/ 416766 h 1083389"/>
                  <a:gd name="connsiteX1" fmla="*/ 6474 w 784961"/>
                  <a:gd name="connsiteY1" fmla="*/ 26115 h 1083389"/>
                  <a:gd name="connsiteX2" fmla="*/ 168399 w 784961"/>
                  <a:gd name="connsiteY2" fmla="*/ 29290 h 1083389"/>
                  <a:gd name="connsiteX3" fmla="*/ 165224 w 784961"/>
                  <a:gd name="connsiteY3" fmla="*/ 124540 h 1083389"/>
                  <a:gd name="connsiteX4" fmla="*/ 384297 w 784961"/>
                  <a:gd name="connsiteY4" fmla="*/ 10366 h 1083389"/>
                  <a:gd name="connsiteX5" fmla="*/ 784347 w 784961"/>
                  <a:gd name="connsiteY5" fmla="*/ 413591 h 1083389"/>
                  <a:gd name="connsiteX6" fmla="*/ 466847 w 784961"/>
                  <a:gd name="connsiteY6" fmla="*/ 810466 h 1083389"/>
                  <a:gd name="connsiteX7" fmla="*/ 177925 w 784961"/>
                  <a:gd name="connsiteY7" fmla="*/ 705564 h 1083389"/>
                  <a:gd name="connsiteX8" fmla="*/ 177925 w 784961"/>
                  <a:gd name="connsiteY8" fmla="*/ 1083389 h 1083389"/>
                  <a:gd name="connsiteX9" fmla="*/ 125 w 784961"/>
                  <a:gd name="connsiteY9" fmla="*/ 1080215 h 1083389"/>
                  <a:gd name="connsiteX10" fmla="*/ 122 w 784961"/>
                  <a:gd name="connsiteY10" fmla="*/ 416766 h 1083389"/>
                  <a:gd name="connsiteX11" fmla="*/ 162047 w 784961"/>
                  <a:gd name="connsiteY11" fmla="*/ 423116 h 1083389"/>
                  <a:gd name="connsiteX12" fmla="*/ 387472 w 784961"/>
                  <a:gd name="connsiteY12" fmla="*/ 692991 h 1083389"/>
                  <a:gd name="connsiteX13" fmla="*/ 609722 w 784961"/>
                  <a:gd name="connsiteY13" fmla="*/ 413591 h 1083389"/>
                  <a:gd name="connsiteX14" fmla="*/ 387472 w 784961"/>
                  <a:gd name="connsiteY14" fmla="*/ 146891 h 1083389"/>
                  <a:gd name="connsiteX15" fmla="*/ 162047 w 784961"/>
                  <a:gd name="connsiteY15" fmla="*/ 423116 h 1083389"/>
                  <a:gd name="connsiteX0" fmla="*/ 122 w 784961"/>
                  <a:gd name="connsiteY0" fmla="*/ 416766 h 1083389"/>
                  <a:gd name="connsiteX1" fmla="*/ 6474 w 784961"/>
                  <a:gd name="connsiteY1" fmla="*/ 26115 h 1083389"/>
                  <a:gd name="connsiteX2" fmla="*/ 168399 w 784961"/>
                  <a:gd name="connsiteY2" fmla="*/ 29290 h 1083389"/>
                  <a:gd name="connsiteX3" fmla="*/ 165224 w 784961"/>
                  <a:gd name="connsiteY3" fmla="*/ 124540 h 1083389"/>
                  <a:gd name="connsiteX4" fmla="*/ 384297 w 784961"/>
                  <a:gd name="connsiteY4" fmla="*/ 10366 h 1083389"/>
                  <a:gd name="connsiteX5" fmla="*/ 784347 w 784961"/>
                  <a:gd name="connsiteY5" fmla="*/ 413591 h 1083389"/>
                  <a:gd name="connsiteX6" fmla="*/ 466847 w 784961"/>
                  <a:gd name="connsiteY6" fmla="*/ 819991 h 1083389"/>
                  <a:gd name="connsiteX7" fmla="*/ 177925 w 784961"/>
                  <a:gd name="connsiteY7" fmla="*/ 705564 h 1083389"/>
                  <a:gd name="connsiteX8" fmla="*/ 177925 w 784961"/>
                  <a:gd name="connsiteY8" fmla="*/ 1083389 h 1083389"/>
                  <a:gd name="connsiteX9" fmla="*/ 125 w 784961"/>
                  <a:gd name="connsiteY9" fmla="*/ 1080215 h 1083389"/>
                  <a:gd name="connsiteX10" fmla="*/ 122 w 784961"/>
                  <a:gd name="connsiteY10" fmla="*/ 416766 h 1083389"/>
                  <a:gd name="connsiteX11" fmla="*/ 162047 w 784961"/>
                  <a:gd name="connsiteY11" fmla="*/ 423116 h 1083389"/>
                  <a:gd name="connsiteX12" fmla="*/ 387472 w 784961"/>
                  <a:gd name="connsiteY12" fmla="*/ 692991 h 1083389"/>
                  <a:gd name="connsiteX13" fmla="*/ 609722 w 784961"/>
                  <a:gd name="connsiteY13" fmla="*/ 413591 h 1083389"/>
                  <a:gd name="connsiteX14" fmla="*/ 387472 w 784961"/>
                  <a:gd name="connsiteY14" fmla="*/ 146891 h 1083389"/>
                  <a:gd name="connsiteX15" fmla="*/ 162047 w 784961"/>
                  <a:gd name="connsiteY15" fmla="*/ 423116 h 1083389"/>
                  <a:gd name="connsiteX0" fmla="*/ 122 w 785472"/>
                  <a:gd name="connsiteY0" fmla="*/ 416766 h 1083389"/>
                  <a:gd name="connsiteX1" fmla="*/ 6474 w 785472"/>
                  <a:gd name="connsiteY1" fmla="*/ 26115 h 1083389"/>
                  <a:gd name="connsiteX2" fmla="*/ 168399 w 785472"/>
                  <a:gd name="connsiteY2" fmla="*/ 29290 h 1083389"/>
                  <a:gd name="connsiteX3" fmla="*/ 165224 w 785472"/>
                  <a:gd name="connsiteY3" fmla="*/ 124540 h 1083389"/>
                  <a:gd name="connsiteX4" fmla="*/ 384297 w 785472"/>
                  <a:gd name="connsiteY4" fmla="*/ 10366 h 1083389"/>
                  <a:gd name="connsiteX5" fmla="*/ 784347 w 785472"/>
                  <a:gd name="connsiteY5" fmla="*/ 413591 h 1083389"/>
                  <a:gd name="connsiteX6" fmla="*/ 466847 w 785472"/>
                  <a:gd name="connsiteY6" fmla="*/ 819991 h 1083389"/>
                  <a:gd name="connsiteX7" fmla="*/ 177925 w 785472"/>
                  <a:gd name="connsiteY7" fmla="*/ 705564 h 1083389"/>
                  <a:gd name="connsiteX8" fmla="*/ 177925 w 785472"/>
                  <a:gd name="connsiteY8" fmla="*/ 1083389 h 1083389"/>
                  <a:gd name="connsiteX9" fmla="*/ 125 w 785472"/>
                  <a:gd name="connsiteY9" fmla="*/ 1080215 h 1083389"/>
                  <a:gd name="connsiteX10" fmla="*/ 122 w 785472"/>
                  <a:gd name="connsiteY10" fmla="*/ 416766 h 1083389"/>
                  <a:gd name="connsiteX11" fmla="*/ 162047 w 785472"/>
                  <a:gd name="connsiteY11" fmla="*/ 423116 h 1083389"/>
                  <a:gd name="connsiteX12" fmla="*/ 387472 w 785472"/>
                  <a:gd name="connsiteY12" fmla="*/ 692991 h 1083389"/>
                  <a:gd name="connsiteX13" fmla="*/ 609722 w 785472"/>
                  <a:gd name="connsiteY13" fmla="*/ 413591 h 1083389"/>
                  <a:gd name="connsiteX14" fmla="*/ 387472 w 785472"/>
                  <a:gd name="connsiteY14" fmla="*/ 146891 h 1083389"/>
                  <a:gd name="connsiteX15" fmla="*/ 162047 w 785472"/>
                  <a:gd name="connsiteY15" fmla="*/ 423116 h 1083389"/>
                  <a:gd name="connsiteX0" fmla="*/ 122 w 784349"/>
                  <a:gd name="connsiteY0" fmla="*/ 416766 h 1083389"/>
                  <a:gd name="connsiteX1" fmla="*/ 6474 w 784349"/>
                  <a:gd name="connsiteY1" fmla="*/ 26115 h 1083389"/>
                  <a:gd name="connsiteX2" fmla="*/ 168399 w 784349"/>
                  <a:gd name="connsiteY2" fmla="*/ 29290 h 1083389"/>
                  <a:gd name="connsiteX3" fmla="*/ 165224 w 784349"/>
                  <a:gd name="connsiteY3" fmla="*/ 124540 h 1083389"/>
                  <a:gd name="connsiteX4" fmla="*/ 463672 w 784349"/>
                  <a:gd name="connsiteY4" fmla="*/ 10366 h 1083389"/>
                  <a:gd name="connsiteX5" fmla="*/ 784347 w 784349"/>
                  <a:gd name="connsiteY5" fmla="*/ 413591 h 1083389"/>
                  <a:gd name="connsiteX6" fmla="*/ 466847 w 784349"/>
                  <a:gd name="connsiteY6" fmla="*/ 819991 h 1083389"/>
                  <a:gd name="connsiteX7" fmla="*/ 177925 w 784349"/>
                  <a:gd name="connsiteY7" fmla="*/ 705564 h 1083389"/>
                  <a:gd name="connsiteX8" fmla="*/ 177925 w 784349"/>
                  <a:gd name="connsiteY8" fmla="*/ 1083389 h 1083389"/>
                  <a:gd name="connsiteX9" fmla="*/ 125 w 784349"/>
                  <a:gd name="connsiteY9" fmla="*/ 1080215 h 1083389"/>
                  <a:gd name="connsiteX10" fmla="*/ 122 w 784349"/>
                  <a:gd name="connsiteY10" fmla="*/ 416766 h 1083389"/>
                  <a:gd name="connsiteX11" fmla="*/ 162047 w 784349"/>
                  <a:gd name="connsiteY11" fmla="*/ 423116 h 1083389"/>
                  <a:gd name="connsiteX12" fmla="*/ 387472 w 784349"/>
                  <a:gd name="connsiteY12" fmla="*/ 692991 h 1083389"/>
                  <a:gd name="connsiteX13" fmla="*/ 609722 w 784349"/>
                  <a:gd name="connsiteY13" fmla="*/ 413591 h 1083389"/>
                  <a:gd name="connsiteX14" fmla="*/ 387472 w 784349"/>
                  <a:gd name="connsiteY14" fmla="*/ 146891 h 1083389"/>
                  <a:gd name="connsiteX15" fmla="*/ 162047 w 784349"/>
                  <a:gd name="connsiteY15" fmla="*/ 423116 h 1083389"/>
                  <a:gd name="connsiteX0" fmla="*/ 122 w 784349"/>
                  <a:gd name="connsiteY0" fmla="*/ 416766 h 1083389"/>
                  <a:gd name="connsiteX1" fmla="*/ 6474 w 784349"/>
                  <a:gd name="connsiteY1" fmla="*/ 26115 h 1083389"/>
                  <a:gd name="connsiteX2" fmla="*/ 168399 w 784349"/>
                  <a:gd name="connsiteY2" fmla="*/ 29290 h 1083389"/>
                  <a:gd name="connsiteX3" fmla="*/ 165224 w 784349"/>
                  <a:gd name="connsiteY3" fmla="*/ 124540 h 1083389"/>
                  <a:gd name="connsiteX4" fmla="*/ 463672 w 784349"/>
                  <a:gd name="connsiteY4" fmla="*/ 10366 h 1083389"/>
                  <a:gd name="connsiteX5" fmla="*/ 784347 w 784349"/>
                  <a:gd name="connsiteY5" fmla="*/ 413591 h 1083389"/>
                  <a:gd name="connsiteX6" fmla="*/ 466847 w 784349"/>
                  <a:gd name="connsiteY6" fmla="*/ 819991 h 1083389"/>
                  <a:gd name="connsiteX7" fmla="*/ 177925 w 784349"/>
                  <a:gd name="connsiteY7" fmla="*/ 705564 h 1083389"/>
                  <a:gd name="connsiteX8" fmla="*/ 177925 w 784349"/>
                  <a:gd name="connsiteY8" fmla="*/ 1083389 h 1083389"/>
                  <a:gd name="connsiteX9" fmla="*/ 125 w 784349"/>
                  <a:gd name="connsiteY9" fmla="*/ 1080215 h 1083389"/>
                  <a:gd name="connsiteX10" fmla="*/ 122 w 784349"/>
                  <a:gd name="connsiteY10" fmla="*/ 416766 h 1083389"/>
                  <a:gd name="connsiteX11" fmla="*/ 162047 w 784349"/>
                  <a:gd name="connsiteY11" fmla="*/ 423116 h 1083389"/>
                  <a:gd name="connsiteX12" fmla="*/ 387472 w 784349"/>
                  <a:gd name="connsiteY12" fmla="*/ 692991 h 1083389"/>
                  <a:gd name="connsiteX13" fmla="*/ 609722 w 784349"/>
                  <a:gd name="connsiteY13" fmla="*/ 413591 h 1083389"/>
                  <a:gd name="connsiteX14" fmla="*/ 387472 w 784349"/>
                  <a:gd name="connsiteY14" fmla="*/ 146891 h 1083389"/>
                  <a:gd name="connsiteX15" fmla="*/ 162047 w 784349"/>
                  <a:gd name="connsiteY15" fmla="*/ 423116 h 1083389"/>
                  <a:gd name="connsiteX0" fmla="*/ 122 w 784349"/>
                  <a:gd name="connsiteY0" fmla="*/ 417545 h 1084168"/>
                  <a:gd name="connsiteX1" fmla="*/ 6474 w 784349"/>
                  <a:gd name="connsiteY1" fmla="*/ 26894 h 1084168"/>
                  <a:gd name="connsiteX2" fmla="*/ 168399 w 784349"/>
                  <a:gd name="connsiteY2" fmla="*/ 30069 h 1084168"/>
                  <a:gd name="connsiteX3" fmla="*/ 165224 w 784349"/>
                  <a:gd name="connsiteY3" fmla="*/ 125319 h 1084168"/>
                  <a:gd name="connsiteX4" fmla="*/ 463672 w 784349"/>
                  <a:gd name="connsiteY4" fmla="*/ 11145 h 1084168"/>
                  <a:gd name="connsiteX5" fmla="*/ 784347 w 784349"/>
                  <a:gd name="connsiteY5" fmla="*/ 414370 h 1084168"/>
                  <a:gd name="connsiteX6" fmla="*/ 466847 w 784349"/>
                  <a:gd name="connsiteY6" fmla="*/ 820770 h 1084168"/>
                  <a:gd name="connsiteX7" fmla="*/ 177925 w 784349"/>
                  <a:gd name="connsiteY7" fmla="*/ 706343 h 1084168"/>
                  <a:gd name="connsiteX8" fmla="*/ 177925 w 784349"/>
                  <a:gd name="connsiteY8" fmla="*/ 1084168 h 1084168"/>
                  <a:gd name="connsiteX9" fmla="*/ 125 w 784349"/>
                  <a:gd name="connsiteY9" fmla="*/ 1080994 h 1084168"/>
                  <a:gd name="connsiteX10" fmla="*/ 122 w 784349"/>
                  <a:gd name="connsiteY10" fmla="*/ 417545 h 1084168"/>
                  <a:gd name="connsiteX11" fmla="*/ 162047 w 784349"/>
                  <a:gd name="connsiteY11" fmla="*/ 423895 h 1084168"/>
                  <a:gd name="connsiteX12" fmla="*/ 387472 w 784349"/>
                  <a:gd name="connsiteY12" fmla="*/ 693770 h 1084168"/>
                  <a:gd name="connsiteX13" fmla="*/ 609722 w 784349"/>
                  <a:gd name="connsiteY13" fmla="*/ 414370 h 1084168"/>
                  <a:gd name="connsiteX14" fmla="*/ 387472 w 784349"/>
                  <a:gd name="connsiteY14" fmla="*/ 147670 h 1084168"/>
                  <a:gd name="connsiteX15" fmla="*/ 162047 w 784349"/>
                  <a:gd name="connsiteY15" fmla="*/ 423895 h 1084168"/>
                  <a:gd name="connsiteX0" fmla="*/ 122 w 784349"/>
                  <a:gd name="connsiteY0" fmla="*/ 407241 h 1073864"/>
                  <a:gd name="connsiteX1" fmla="*/ 6474 w 784349"/>
                  <a:gd name="connsiteY1" fmla="*/ 16590 h 1073864"/>
                  <a:gd name="connsiteX2" fmla="*/ 168399 w 784349"/>
                  <a:gd name="connsiteY2" fmla="*/ 19765 h 1073864"/>
                  <a:gd name="connsiteX3" fmla="*/ 165224 w 784349"/>
                  <a:gd name="connsiteY3" fmla="*/ 115015 h 1073864"/>
                  <a:gd name="connsiteX4" fmla="*/ 463672 w 784349"/>
                  <a:gd name="connsiteY4" fmla="*/ 841 h 1073864"/>
                  <a:gd name="connsiteX5" fmla="*/ 784347 w 784349"/>
                  <a:gd name="connsiteY5" fmla="*/ 404066 h 1073864"/>
                  <a:gd name="connsiteX6" fmla="*/ 466847 w 784349"/>
                  <a:gd name="connsiteY6" fmla="*/ 810466 h 1073864"/>
                  <a:gd name="connsiteX7" fmla="*/ 177925 w 784349"/>
                  <a:gd name="connsiteY7" fmla="*/ 696039 h 1073864"/>
                  <a:gd name="connsiteX8" fmla="*/ 177925 w 784349"/>
                  <a:gd name="connsiteY8" fmla="*/ 1073864 h 1073864"/>
                  <a:gd name="connsiteX9" fmla="*/ 125 w 784349"/>
                  <a:gd name="connsiteY9" fmla="*/ 1070690 h 1073864"/>
                  <a:gd name="connsiteX10" fmla="*/ 122 w 784349"/>
                  <a:gd name="connsiteY10" fmla="*/ 407241 h 1073864"/>
                  <a:gd name="connsiteX11" fmla="*/ 162047 w 784349"/>
                  <a:gd name="connsiteY11" fmla="*/ 413591 h 1073864"/>
                  <a:gd name="connsiteX12" fmla="*/ 387472 w 784349"/>
                  <a:gd name="connsiteY12" fmla="*/ 683466 h 1073864"/>
                  <a:gd name="connsiteX13" fmla="*/ 609722 w 784349"/>
                  <a:gd name="connsiteY13" fmla="*/ 404066 h 1073864"/>
                  <a:gd name="connsiteX14" fmla="*/ 387472 w 784349"/>
                  <a:gd name="connsiteY14" fmla="*/ 137366 h 1073864"/>
                  <a:gd name="connsiteX15" fmla="*/ 162047 w 784349"/>
                  <a:gd name="connsiteY15" fmla="*/ 413591 h 1073864"/>
                  <a:gd name="connsiteX0" fmla="*/ 122 w 784379"/>
                  <a:gd name="connsiteY0" fmla="*/ 416686 h 1083309"/>
                  <a:gd name="connsiteX1" fmla="*/ 6474 w 784379"/>
                  <a:gd name="connsiteY1" fmla="*/ 26035 h 1083309"/>
                  <a:gd name="connsiteX2" fmla="*/ 168399 w 784379"/>
                  <a:gd name="connsiteY2" fmla="*/ 29210 h 1083309"/>
                  <a:gd name="connsiteX3" fmla="*/ 165224 w 784379"/>
                  <a:gd name="connsiteY3" fmla="*/ 124460 h 1083309"/>
                  <a:gd name="connsiteX4" fmla="*/ 454147 w 784379"/>
                  <a:gd name="connsiteY4" fmla="*/ 761 h 1083309"/>
                  <a:gd name="connsiteX5" fmla="*/ 784347 w 784379"/>
                  <a:gd name="connsiteY5" fmla="*/ 413511 h 1083309"/>
                  <a:gd name="connsiteX6" fmla="*/ 466847 w 784379"/>
                  <a:gd name="connsiteY6" fmla="*/ 819911 h 1083309"/>
                  <a:gd name="connsiteX7" fmla="*/ 177925 w 784379"/>
                  <a:gd name="connsiteY7" fmla="*/ 705484 h 1083309"/>
                  <a:gd name="connsiteX8" fmla="*/ 177925 w 784379"/>
                  <a:gd name="connsiteY8" fmla="*/ 1083309 h 1083309"/>
                  <a:gd name="connsiteX9" fmla="*/ 125 w 784379"/>
                  <a:gd name="connsiteY9" fmla="*/ 1080135 h 1083309"/>
                  <a:gd name="connsiteX10" fmla="*/ 122 w 784379"/>
                  <a:gd name="connsiteY10" fmla="*/ 416686 h 1083309"/>
                  <a:gd name="connsiteX11" fmla="*/ 162047 w 784379"/>
                  <a:gd name="connsiteY11" fmla="*/ 423036 h 1083309"/>
                  <a:gd name="connsiteX12" fmla="*/ 387472 w 784379"/>
                  <a:gd name="connsiteY12" fmla="*/ 692911 h 1083309"/>
                  <a:gd name="connsiteX13" fmla="*/ 609722 w 784379"/>
                  <a:gd name="connsiteY13" fmla="*/ 413511 h 1083309"/>
                  <a:gd name="connsiteX14" fmla="*/ 387472 w 784379"/>
                  <a:gd name="connsiteY14" fmla="*/ 146811 h 1083309"/>
                  <a:gd name="connsiteX15" fmla="*/ 162047 w 784379"/>
                  <a:gd name="connsiteY15" fmla="*/ 423036 h 1083309"/>
                  <a:gd name="connsiteX0" fmla="*/ 122 w 784397"/>
                  <a:gd name="connsiteY0" fmla="*/ 410388 h 1077011"/>
                  <a:gd name="connsiteX1" fmla="*/ 6474 w 784397"/>
                  <a:gd name="connsiteY1" fmla="*/ 19737 h 1077011"/>
                  <a:gd name="connsiteX2" fmla="*/ 168399 w 784397"/>
                  <a:gd name="connsiteY2" fmla="*/ 22912 h 1077011"/>
                  <a:gd name="connsiteX3" fmla="*/ 165224 w 784397"/>
                  <a:gd name="connsiteY3" fmla="*/ 118162 h 1077011"/>
                  <a:gd name="connsiteX4" fmla="*/ 450972 w 784397"/>
                  <a:gd name="connsiteY4" fmla="*/ 813 h 1077011"/>
                  <a:gd name="connsiteX5" fmla="*/ 784347 w 784397"/>
                  <a:gd name="connsiteY5" fmla="*/ 407213 h 1077011"/>
                  <a:gd name="connsiteX6" fmla="*/ 466847 w 784397"/>
                  <a:gd name="connsiteY6" fmla="*/ 813613 h 1077011"/>
                  <a:gd name="connsiteX7" fmla="*/ 177925 w 784397"/>
                  <a:gd name="connsiteY7" fmla="*/ 699186 h 1077011"/>
                  <a:gd name="connsiteX8" fmla="*/ 177925 w 784397"/>
                  <a:gd name="connsiteY8" fmla="*/ 1077011 h 1077011"/>
                  <a:gd name="connsiteX9" fmla="*/ 125 w 784397"/>
                  <a:gd name="connsiteY9" fmla="*/ 1073837 h 1077011"/>
                  <a:gd name="connsiteX10" fmla="*/ 122 w 784397"/>
                  <a:gd name="connsiteY10" fmla="*/ 410388 h 1077011"/>
                  <a:gd name="connsiteX11" fmla="*/ 162047 w 784397"/>
                  <a:gd name="connsiteY11" fmla="*/ 416738 h 1077011"/>
                  <a:gd name="connsiteX12" fmla="*/ 387472 w 784397"/>
                  <a:gd name="connsiteY12" fmla="*/ 686613 h 1077011"/>
                  <a:gd name="connsiteX13" fmla="*/ 609722 w 784397"/>
                  <a:gd name="connsiteY13" fmla="*/ 407213 h 1077011"/>
                  <a:gd name="connsiteX14" fmla="*/ 387472 w 784397"/>
                  <a:gd name="connsiteY14" fmla="*/ 140513 h 1077011"/>
                  <a:gd name="connsiteX15" fmla="*/ 162047 w 784397"/>
                  <a:gd name="connsiteY15" fmla="*/ 416738 h 1077011"/>
                  <a:gd name="connsiteX0" fmla="*/ 122 w 784397"/>
                  <a:gd name="connsiteY0" fmla="*/ 409701 h 1076324"/>
                  <a:gd name="connsiteX1" fmla="*/ 6474 w 784397"/>
                  <a:gd name="connsiteY1" fmla="*/ 19050 h 1076324"/>
                  <a:gd name="connsiteX2" fmla="*/ 168399 w 784397"/>
                  <a:gd name="connsiteY2" fmla="*/ 22225 h 1076324"/>
                  <a:gd name="connsiteX3" fmla="*/ 165224 w 784397"/>
                  <a:gd name="connsiteY3" fmla="*/ 117475 h 1076324"/>
                  <a:gd name="connsiteX4" fmla="*/ 450972 w 784397"/>
                  <a:gd name="connsiteY4" fmla="*/ 126 h 1076324"/>
                  <a:gd name="connsiteX5" fmla="*/ 784347 w 784397"/>
                  <a:gd name="connsiteY5" fmla="*/ 406526 h 1076324"/>
                  <a:gd name="connsiteX6" fmla="*/ 466847 w 784397"/>
                  <a:gd name="connsiteY6" fmla="*/ 812926 h 1076324"/>
                  <a:gd name="connsiteX7" fmla="*/ 177925 w 784397"/>
                  <a:gd name="connsiteY7" fmla="*/ 698499 h 1076324"/>
                  <a:gd name="connsiteX8" fmla="*/ 177925 w 784397"/>
                  <a:gd name="connsiteY8" fmla="*/ 1076324 h 1076324"/>
                  <a:gd name="connsiteX9" fmla="*/ 125 w 784397"/>
                  <a:gd name="connsiteY9" fmla="*/ 1073150 h 1076324"/>
                  <a:gd name="connsiteX10" fmla="*/ 122 w 784397"/>
                  <a:gd name="connsiteY10" fmla="*/ 409701 h 1076324"/>
                  <a:gd name="connsiteX11" fmla="*/ 162047 w 784397"/>
                  <a:gd name="connsiteY11" fmla="*/ 416051 h 1076324"/>
                  <a:gd name="connsiteX12" fmla="*/ 387472 w 784397"/>
                  <a:gd name="connsiteY12" fmla="*/ 685926 h 1076324"/>
                  <a:gd name="connsiteX13" fmla="*/ 609722 w 784397"/>
                  <a:gd name="connsiteY13" fmla="*/ 406526 h 1076324"/>
                  <a:gd name="connsiteX14" fmla="*/ 387472 w 784397"/>
                  <a:gd name="connsiteY14" fmla="*/ 139826 h 1076324"/>
                  <a:gd name="connsiteX15" fmla="*/ 162047 w 784397"/>
                  <a:gd name="connsiteY15" fmla="*/ 416051 h 1076324"/>
                  <a:gd name="connsiteX0" fmla="*/ 122 w 784397"/>
                  <a:gd name="connsiteY0" fmla="*/ 409701 h 1076324"/>
                  <a:gd name="connsiteX1" fmla="*/ 6474 w 784397"/>
                  <a:gd name="connsiteY1" fmla="*/ 19050 h 1076324"/>
                  <a:gd name="connsiteX2" fmla="*/ 168399 w 784397"/>
                  <a:gd name="connsiteY2" fmla="*/ 22225 h 1076324"/>
                  <a:gd name="connsiteX3" fmla="*/ 165224 w 784397"/>
                  <a:gd name="connsiteY3" fmla="*/ 117475 h 1076324"/>
                  <a:gd name="connsiteX4" fmla="*/ 450972 w 784397"/>
                  <a:gd name="connsiteY4" fmla="*/ 126 h 1076324"/>
                  <a:gd name="connsiteX5" fmla="*/ 784347 w 784397"/>
                  <a:gd name="connsiteY5" fmla="*/ 406526 h 1076324"/>
                  <a:gd name="connsiteX6" fmla="*/ 466847 w 784397"/>
                  <a:gd name="connsiteY6" fmla="*/ 812926 h 1076324"/>
                  <a:gd name="connsiteX7" fmla="*/ 177925 w 784397"/>
                  <a:gd name="connsiteY7" fmla="*/ 698499 h 1076324"/>
                  <a:gd name="connsiteX8" fmla="*/ 177925 w 784397"/>
                  <a:gd name="connsiteY8" fmla="*/ 1076324 h 1076324"/>
                  <a:gd name="connsiteX9" fmla="*/ 125 w 784397"/>
                  <a:gd name="connsiteY9" fmla="*/ 1073150 h 1076324"/>
                  <a:gd name="connsiteX10" fmla="*/ 122 w 784397"/>
                  <a:gd name="connsiteY10" fmla="*/ 409701 h 1076324"/>
                  <a:gd name="connsiteX11" fmla="*/ 162047 w 784397"/>
                  <a:gd name="connsiteY11" fmla="*/ 416051 h 1076324"/>
                  <a:gd name="connsiteX12" fmla="*/ 387472 w 784397"/>
                  <a:gd name="connsiteY12" fmla="*/ 685926 h 1076324"/>
                  <a:gd name="connsiteX13" fmla="*/ 609722 w 784397"/>
                  <a:gd name="connsiteY13" fmla="*/ 406526 h 1076324"/>
                  <a:gd name="connsiteX14" fmla="*/ 387472 w 784397"/>
                  <a:gd name="connsiteY14" fmla="*/ 139826 h 1076324"/>
                  <a:gd name="connsiteX15" fmla="*/ 162047 w 784397"/>
                  <a:gd name="connsiteY15" fmla="*/ 416051 h 1076324"/>
                  <a:gd name="connsiteX0" fmla="*/ 122 w 784397"/>
                  <a:gd name="connsiteY0" fmla="*/ 409701 h 1076324"/>
                  <a:gd name="connsiteX1" fmla="*/ 6474 w 784397"/>
                  <a:gd name="connsiteY1" fmla="*/ 19050 h 1076324"/>
                  <a:gd name="connsiteX2" fmla="*/ 168399 w 784397"/>
                  <a:gd name="connsiteY2" fmla="*/ 22225 h 1076324"/>
                  <a:gd name="connsiteX3" fmla="*/ 165224 w 784397"/>
                  <a:gd name="connsiteY3" fmla="*/ 117475 h 1076324"/>
                  <a:gd name="connsiteX4" fmla="*/ 450972 w 784397"/>
                  <a:gd name="connsiteY4" fmla="*/ 126 h 1076324"/>
                  <a:gd name="connsiteX5" fmla="*/ 784347 w 784397"/>
                  <a:gd name="connsiteY5" fmla="*/ 406526 h 1076324"/>
                  <a:gd name="connsiteX6" fmla="*/ 466847 w 784397"/>
                  <a:gd name="connsiteY6" fmla="*/ 812926 h 1076324"/>
                  <a:gd name="connsiteX7" fmla="*/ 177925 w 784397"/>
                  <a:gd name="connsiteY7" fmla="*/ 698499 h 1076324"/>
                  <a:gd name="connsiteX8" fmla="*/ 177925 w 784397"/>
                  <a:gd name="connsiteY8" fmla="*/ 1076324 h 1076324"/>
                  <a:gd name="connsiteX9" fmla="*/ 125 w 784397"/>
                  <a:gd name="connsiteY9" fmla="*/ 1073150 h 1076324"/>
                  <a:gd name="connsiteX10" fmla="*/ 122 w 784397"/>
                  <a:gd name="connsiteY10" fmla="*/ 409701 h 1076324"/>
                  <a:gd name="connsiteX11" fmla="*/ 162047 w 784397"/>
                  <a:gd name="connsiteY11" fmla="*/ 416051 h 1076324"/>
                  <a:gd name="connsiteX12" fmla="*/ 387472 w 784397"/>
                  <a:gd name="connsiteY12" fmla="*/ 685926 h 1076324"/>
                  <a:gd name="connsiteX13" fmla="*/ 609722 w 784397"/>
                  <a:gd name="connsiteY13" fmla="*/ 406526 h 1076324"/>
                  <a:gd name="connsiteX14" fmla="*/ 387472 w 784397"/>
                  <a:gd name="connsiteY14" fmla="*/ 139826 h 1076324"/>
                  <a:gd name="connsiteX15" fmla="*/ 162047 w 784397"/>
                  <a:gd name="connsiteY15" fmla="*/ 416051 h 1076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784397" h="1076324">
                    <a:moveTo>
                      <a:pt x="122" y="409701"/>
                    </a:moveTo>
                    <a:cubicBezTo>
                      <a:pt x="1180" y="234018"/>
                      <a:pt x="8061" y="74104"/>
                      <a:pt x="6474" y="19050"/>
                    </a:cubicBezTo>
                    <a:cubicBezTo>
                      <a:pt x="65212" y="17971"/>
                      <a:pt x="122362" y="17992"/>
                      <a:pt x="168399" y="22225"/>
                    </a:cubicBezTo>
                    <a:cubicBezTo>
                      <a:pt x="169986" y="77258"/>
                      <a:pt x="170516" y="85704"/>
                      <a:pt x="165224" y="117475"/>
                    </a:cubicBezTo>
                    <a:cubicBezTo>
                      <a:pt x="210732" y="76221"/>
                      <a:pt x="227135" y="-3599"/>
                      <a:pt x="450972" y="126"/>
                    </a:cubicBezTo>
                    <a:cubicBezTo>
                      <a:pt x="674809" y="3851"/>
                      <a:pt x="781701" y="236134"/>
                      <a:pt x="784347" y="406526"/>
                    </a:cubicBezTo>
                    <a:cubicBezTo>
                      <a:pt x="786993" y="576918"/>
                      <a:pt x="685392" y="818239"/>
                      <a:pt x="466847" y="812926"/>
                    </a:cubicBezTo>
                    <a:cubicBezTo>
                      <a:pt x="248302" y="807613"/>
                      <a:pt x="221316" y="719687"/>
                      <a:pt x="177925" y="698499"/>
                    </a:cubicBezTo>
                    <a:cubicBezTo>
                      <a:pt x="175809" y="756686"/>
                      <a:pt x="178454" y="1003828"/>
                      <a:pt x="177925" y="1076324"/>
                    </a:cubicBezTo>
                    <a:cubicBezTo>
                      <a:pt x="136121" y="1069445"/>
                      <a:pt x="58334" y="1072600"/>
                      <a:pt x="125" y="1073150"/>
                    </a:cubicBezTo>
                    <a:cubicBezTo>
                      <a:pt x="5416" y="1026075"/>
                      <a:pt x="-936" y="585384"/>
                      <a:pt x="122" y="409701"/>
                    </a:cubicBezTo>
                    <a:close/>
                    <a:moveTo>
                      <a:pt x="162047" y="416051"/>
                    </a:moveTo>
                    <a:cubicBezTo>
                      <a:pt x="162047" y="507068"/>
                      <a:pt x="211260" y="697038"/>
                      <a:pt x="387472" y="685926"/>
                    </a:cubicBezTo>
                    <a:cubicBezTo>
                      <a:pt x="563684" y="674814"/>
                      <a:pt x="609722" y="520504"/>
                      <a:pt x="609722" y="406526"/>
                    </a:cubicBezTo>
                    <a:cubicBezTo>
                      <a:pt x="609722" y="346523"/>
                      <a:pt x="582734" y="138239"/>
                      <a:pt x="387472" y="139826"/>
                    </a:cubicBezTo>
                    <a:cubicBezTo>
                      <a:pt x="192210" y="141413"/>
                      <a:pt x="162047" y="325034"/>
                      <a:pt x="162047" y="416051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ectangle 16"/>
              <p:cNvSpPr/>
              <p:nvPr userDrawn="1"/>
            </p:nvSpPr>
            <p:spPr>
              <a:xfrm>
                <a:off x="7674024" y="1800227"/>
                <a:ext cx="695298" cy="809684"/>
              </a:xfrm>
              <a:custGeom>
                <a:avLst/>
                <a:gdLst>
                  <a:gd name="connsiteX0" fmla="*/ 0 w 190452"/>
                  <a:gd name="connsiteY0" fmla="*/ 0 h 215900"/>
                  <a:gd name="connsiteX1" fmla="*/ 190452 w 190452"/>
                  <a:gd name="connsiteY1" fmla="*/ 0 h 215900"/>
                  <a:gd name="connsiteX2" fmla="*/ 190452 w 190452"/>
                  <a:gd name="connsiteY2" fmla="*/ 215900 h 215900"/>
                  <a:gd name="connsiteX3" fmla="*/ 0 w 190452"/>
                  <a:gd name="connsiteY3" fmla="*/ 215900 h 215900"/>
                  <a:gd name="connsiteX4" fmla="*/ 0 w 190452"/>
                  <a:gd name="connsiteY4" fmla="*/ 0 h 215900"/>
                  <a:gd name="connsiteX0" fmla="*/ 0 w 190452"/>
                  <a:gd name="connsiteY0" fmla="*/ 0 h 215900"/>
                  <a:gd name="connsiteX1" fmla="*/ 174577 w 190452"/>
                  <a:gd name="connsiteY1" fmla="*/ 0 h 215900"/>
                  <a:gd name="connsiteX2" fmla="*/ 190452 w 190452"/>
                  <a:gd name="connsiteY2" fmla="*/ 215900 h 215900"/>
                  <a:gd name="connsiteX3" fmla="*/ 0 w 190452"/>
                  <a:gd name="connsiteY3" fmla="*/ 215900 h 215900"/>
                  <a:gd name="connsiteX4" fmla="*/ 0 w 190452"/>
                  <a:gd name="connsiteY4" fmla="*/ 0 h 215900"/>
                  <a:gd name="connsiteX0" fmla="*/ 0 w 361902"/>
                  <a:gd name="connsiteY0" fmla="*/ 0 h 215900"/>
                  <a:gd name="connsiteX1" fmla="*/ 174577 w 361902"/>
                  <a:gd name="connsiteY1" fmla="*/ 0 h 215900"/>
                  <a:gd name="connsiteX2" fmla="*/ 361902 w 361902"/>
                  <a:gd name="connsiteY2" fmla="*/ 136525 h 215900"/>
                  <a:gd name="connsiteX3" fmla="*/ 0 w 361902"/>
                  <a:gd name="connsiteY3" fmla="*/ 215900 h 215900"/>
                  <a:gd name="connsiteX4" fmla="*/ 0 w 361902"/>
                  <a:gd name="connsiteY4" fmla="*/ 0 h 215900"/>
                  <a:gd name="connsiteX0" fmla="*/ 0 w 361902"/>
                  <a:gd name="connsiteY0" fmla="*/ 0 h 215900"/>
                  <a:gd name="connsiteX1" fmla="*/ 174577 w 361902"/>
                  <a:gd name="connsiteY1" fmla="*/ 0 h 215900"/>
                  <a:gd name="connsiteX2" fmla="*/ 361902 w 361902"/>
                  <a:gd name="connsiteY2" fmla="*/ 136525 h 215900"/>
                  <a:gd name="connsiteX3" fmla="*/ 161877 w 361902"/>
                  <a:gd name="connsiteY3" fmla="*/ 177800 h 215900"/>
                  <a:gd name="connsiteX4" fmla="*/ 0 w 361902"/>
                  <a:gd name="connsiteY4" fmla="*/ 215900 h 215900"/>
                  <a:gd name="connsiteX5" fmla="*/ 0 w 361902"/>
                  <a:gd name="connsiteY5" fmla="*/ 0 h 215900"/>
                  <a:gd name="connsiteX0" fmla="*/ 0 w 517477"/>
                  <a:gd name="connsiteY0" fmla="*/ 0 h 215900"/>
                  <a:gd name="connsiteX1" fmla="*/ 174577 w 517477"/>
                  <a:gd name="connsiteY1" fmla="*/ 0 h 215900"/>
                  <a:gd name="connsiteX2" fmla="*/ 361902 w 517477"/>
                  <a:gd name="connsiteY2" fmla="*/ 136525 h 215900"/>
                  <a:gd name="connsiteX3" fmla="*/ 517477 w 517477"/>
                  <a:gd name="connsiteY3" fmla="*/ 158750 h 215900"/>
                  <a:gd name="connsiteX4" fmla="*/ 0 w 517477"/>
                  <a:gd name="connsiteY4" fmla="*/ 215900 h 215900"/>
                  <a:gd name="connsiteX5" fmla="*/ 0 w 517477"/>
                  <a:gd name="connsiteY5" fmla="*/ 0 h 215900"/>
                  <a:gd name="connsiteX0" fmla="*/ 0 w 517477"/>
                  <a:gd name="connsiteY0" fmla="*/ 0 h 282575"/>
                  <a:gd name="connsiteX1" fmla="*/ 174577 w 517477"/>
                  <a:gd name="connsiteY1" fmla="*/ 0 h 282575"/>
                  <a:gd name="connsiteX2" fmla="*/ 361902 w 517477"/>
                  <a:gd name="connsiteY2" fmla="*/ 136525 h 282575"/>
                  <a:gd name="connsiteX3" fmla="*/ 517477 w 517477"/>
                  <a:gd name="connsiteY3" fmla="*/ 158750 h 282575"/>
                  <a:gd name="connsiteX4" fmla="*/ 368300 w 517477"/>
                  <a:gd name="connsiteY4" fmla="*/ 282575 h 282575"/>
                  <a:gd name="connsiteX5" fmla="*/ 0 w 517477"/>
                  <a:gd name="connsiteY5" fmla="*/ 0 h 282575"/>
                  <a:gd name="connsiteX0" fmla="*/ 0 w 517490"/>
                  <a:gd name="connsiteY0" fmla="*/ 0 h 286207"/>
                  <a:gd name="connsiteX1" fmla="*/ 174577 w 517490"/>
                  <a:gd name="connsiteY1" fmla="*/ 0 h 286207"/>
                  <a:gd name="connsiteX2" fmla="*/ 361902 w 517490"/>
                  <a:gd name="connsiteY2" fmla="*/ 136525 h 286207"/>
                  <a:gd name="connsiteX3" fmla="*/ 517477 w 517490"/>
                  <a:gd name="connsiteY3" fmla="*/ 158750 h 286207"/>
                  <a:gd name="connsiteX4" fmla="*/ 368300 w 517490"/>
                  <a:gd name="connsiteY4" fmla="*/ 282575 h 286207"/>
                  <a:gd name="connsiteX5" fmla="*/ 0 w 517490"/>
                  <a:gd name="connsiteY5" fmla="*/ 0 h 286207"/>
                  <a:gd name="connsiteX0" fmla="*/ 0 w 520677"/>
                  <a:gd name="connsiteY0" fmla="*/ 0 h 283812"/>
                  <a:gd name="connsiteX1" fmla="*/ 174577 w 520677"/>
                  <a:gd name="connsiteY1" fmla="*/ 0 h 283812"/>
                  <a:gd name="connsiteX2" fmla="*/ 361902 w 520677"/>
                  <a:gd name="connsiteY2" fmla="*/ 136525 h 283812"/>
                  <a:gd name="connsiteX3" fmla="*/ 517477 w 520677"/>
                  <a:gd name="connsiteY3" fmla="*/ 158750 h 283812"/>
                  <a:gd name="connsiteX4" fmla="*/ 368300 w 520677"/>
                  <a:gd name="connsiteY4" fmla="*/ 282575 h 283812"/>
                  <a:gd name="connsiteX5" fmla="*/ 0 w 520677"/>
                  <a:gd name="connsiteY5" fmla="*/ 0 h 283812"/>
                  <a:gd name="connsiteX0" fmla="*/ 0 w 692106"/>
                  <a:gd name="connsiteY0" fmla="*/ 0 h 282617"/>
                  <a:gd name="connsiteX1" fmla="*/ 174577 w 692106"/>
                  <a:gd name="connsiteY1" fmla="*/ 0 h 282617"/>
                  <a:gd name="connsiteX2" fmla="*/ 361902 w 692106"/>
                  <a:gd name="connsiteY2" fmla="*/ 136525 h 282617"/>
                  <a:gd name="connsiteX3" fmla="*/ 692102 w 692106"/>
                  <a:gd name="connsiteY3" fmla="*/ 22225 h 282617"/>
                  <a:gd name="connsiteX4" fmla="*/ 368300 w 692106"/>
                  <a:gd name="connsiteY4" fmla="*/ 282575 h 282617"/>
                  <a:gd name="connsiteX5" fmla="*/ 0 w 692106"/>
                  <a:gd name="connsiteY5" fmla="*/ 0 h 282617"/>
                  <a:gd name="connsiteX0" fmla="*/ 0 w 692106"/>
                  <a:gd name="connsiteY0" fmla="*/ 0 h 282617"/>
                  <a:gd name="connsiteX1" fmla="*/ 174577 w 692106"/>
                  <a:gd name="connsiteY1" fmla="*/ 0 h 282617"/>
                  <a:gd name="connsiteX2" fmla="*/ 361902 w 692106"/>
                  <a:gd name="connsiteY2" fmla="*/ 136525 h 282617"/>
                  <a:gd name="connsiteX3" fmla="*/ 692102 w 692106"/>
                  <a:gd name="connsiteY3" fmla="*/ 22225 h 282617"/>
                  <a:gd name="connsiteX4" fmla="*/ 368300 w 692106"/>
                  <a:gd name="connsiteY4" fmla="*/ 282575 h 282617"/>
                  <a:gd name="connsiteX5" fmla="*/ 0 w 692106"/>
                  <a:gd name="connsiteY5" fmla="*/ 0 h 282617"/>
                  <a:gd name="connsiteX0" fmla="*/ 0 w 696714"/>
                  <a:gd name="connsiteY0" fmla="*/ 0 h 282619"/>
                  <a:gd name="connsiteX1" fmla="*/ 174577 w 696714"/>
                  <a:gd name="connsiteY1" fmla="*/ 0 h 282619"/>
                  <a:gd name="connsiteX2" fmla="*/ 361902 w 696714"/>
                  <a:gd name="connsiteY2" fmla="*/ 136525 h 282619"/>
                  <a:gd name="connsiteX3" fmla="*/ 546050 w 696714"/>
                  <a:gd name="connsiteY3" fmla="*/ 69851 h 282619"/>
                  <a:gd name="connsiteX4" fmla="*/ 692102 w 696714"/>
                  <a:gd name="connsiteY4" fmla="*/ 22225 h 282619"/>
                  <a:gd name="connsiteX5" fmla="*/ 368300 w 696714"/>
                  <a:gd name="connsiteY5" fmla="*/ 282575 h 282619"/>
                  <a:gd name="connsiteX6" fmla="*/ 0 w 696714"/>
                  <a:gd name="connsiteY6" fmla="*/ 0 h 282619"/>
                  <a:gd name="connsiteX0" fmla="*/ 0 w 692838"/>
                  <a:gd name="connsiteY0" fmla="*/ 198426 h 481056"/>
                  <a:gd name="connsiteX1" fmla="*/ 174577 w 692838"/>
                  <a:gd name="connsiteY1" fmla="*/ 198426 h 481056"/>
                  <a:gd name="connsiteX2" fmla="*/ 361902 w 692838"/>
                  <a:gd name="connsiteY2" fmla="*/ 334951 h 481056"/>
                  <a:gd name="connsiteX3" fmla="*/ 453975 w 692838"/>
                  <a:gd name="connsiteY3" fmla="*/ 1577 h 481056"/>
                  <a:gd name="connsiteX4" fmla="*/ 692102 w 692838"/>
                  <a:gd name="connsiteY4" fmla="*/ 220651 h 481056"/>
                  <a:gd name="connsiteX5" fmla="*/ 368300 w 692838"/>
                  <a:gd name="connsiteY5" fmla="*/ 481001 h 481056"/>
                  <a:gd name="connsiteX6" fmla="*/ 0 w 692838"/>
                  <a:gd name="connsiteY6" fmla="*/ 198426 h 481056"/>
                  <a:gd name="connsiteX0" fmla="*/ 0 w 692806"/>
                  <a:gd name="connsiteY0" fmla="*/ 201691 h 484321"/>
                  <a:gd name="connsiteX1" fmla="*/ 174577 w 692806"/>
                  <a:gd name="connsiteY1" fmla="*/ 201691 h 484321"/>
                  <a:gd name="connsiteX2" fmla="*/ 361902 w 692806"/>
                  <a:gd name="connsiteY2" fmla="*/ 338216 h 484321"/>
                  <a:gd name="connsiteX3" fmla="*/ 419050 w 692806"/>
                  <a:gd name="connsiteY3" fmla="*/ 93741 h 484321"/>
                  <a:gd name="connsiteX4" fmla="*/ 453975 w 692806"/>
                  <a:gd name="connsiteY4" fmla="*/ 4842 h 484321"/>
                  <a:gd name="connsiteX5" fmla="*/ 692102 w 692806"/>
                  <a:gd name="connsiteY5" fmla="*/ 223916 h 484321"/>
                  <a:gd name="connsiteX6" fmla="*/ 368300 w 692806"/>
                  <a:gd name="connsiteY6" fmla="*/ 484266 h 484321"/>
                  <a:gd name="connsiteX7" fmla="*/ 0 w 692806"/>
                  <a:gd name="connsiteY7" fmla="*/ 201691 h 484321"/>
                  <a:gd name="connsiteX0" fmla="*/ 0 w 692806"/>
                  <a:gd name="connsiteY0" fmla="*/ 335452 h 618082"/>
                  <a:gd name="connsiteX1" fmla="*/ 174577 w 692806"/>
                  <a:gd name="connsiteY1" fmla="*/ 335452 h 618082"/>
                  <a:gd name="connsiteX2" fmla="*/ 361902 w 692806"/>
                  <a:gd name="connsiteY2" fmla="*/ 471977 h 618082"/>
                  <a:gd name="connsiteX3" fmla="*/ 196800 w 692806"/>
                  <a:gd name="connsiteY3" fmla="*/ 11602 h 618082"/>
                  <a:gd name="connsiteX4" fmla="*/ 453975 w 692806"/>
                  <a:gd name="connsiteY4" fmla="*/ 138603 h 618082"/>
                  <a:gd name="connsiteX5" fmla="*/ 692102 w 692806"/>
                  <a:gd name="connsiteY5" fmla="*/ 357677 h 618082"/>
                  <a:gd name="connsiteX6" fmla="*/ 368300 w 692806"/>
                  <a:gd name="connsiteY6" fmla="*/ 618027 h 618082"/>
                  <a:gd name="connsiteX7" fmla="*/ 0 w 692806"/>
                  <a:gd name="connsiteY7" fmla="*/ 335452 h 618082"/>
                  <a:gd name="connsiteX0" fmla="*/ 0 w 692806"/>
                  <a:gd name="connsiteY0" fmla="*/ 328339 h 610969"/>
                  <a:gd name="connsiteX1" fmla="*/ 174577 w 692806"/>
                  <a:gd name="connsiteY1" fmla="*/ 328339 h 610969"/>
                  <a:gd name="connsiteX2" fmla="*/ 361902 w 692806"/>
                  <a:gd name="connsiteY2" fmla="*/ 464864 h 610969"/>
                  <a:gd name="connsiteX3" fmla="*/ 317450 w 692806"/>
                  <a:gd name="connsiteY3" fmla="*/ 315640 h 610969"/>
                  <a:gd name="connsiteX4" fmla="*/ 196800 w 692806"/>
                  <a:gd name="connsiteY4" fmla="*/ 4489 h 610969"/>
                  <a:gd name="connsiteX5" fmla="*/ 453975 w 692806"/>
                  <a:gd name="connsiteY5" fmla="*/ 131490 h 610969"/>
                  <a:gd name="connsiteX6" fmla="*/ 692102 w 692806"/>
                  <a:gd name="connsiteY6" fmla="*/ 350564 h 610969"/>
                  <a:gd name="connsiteX7" fmla="*/ 368300 w 692806"/>
                  <a:gd name="connsiteY7" fmla="*/ 610914 h 610969"/>
                  <a:gd name="connsiteX8" fmla="*/ 0 w 692806"/>
                  <a:gd name="connsiteY8" fmla="*/ 328339 h 610969"/>
                  <a:gd name="connsiteX0" fmla="*/ 0 w 692806"/>
                  <a:gd name="connsiteY0" fmla="*/ 328339 h 610969"/>
                  <a:gd name="connsiteX1" fmla="*/ 174577 w 692806"/>
                  <a:gd name="connsiteY1" fmla="*/ 328339 h 610969"/>
                  <a:gd name="connsiteX2" fmla="*/ 361902 w 692806"/>
                  <a:gd name="connsiteY2" fmla="*/ 464864 h 610969"/>
                  <a:gd name="connsiteX3" fmla="*/ 527000 w 692806"/>
                  <a:gd name="connsiteY3" fmla="*/ 360090 h 610969"/>
                  <a:gd name="connsiteX4" fmla="*/ 196800 w 692806"/>
                  <a:gd name="connsiteY4" fmla="*/ 4489 h 610969"/>
                  <a:gd name="connsiteX5" fmla="*/ 453975 w 692806"/>
                  <a:gd name="connsiteY5" fmla="*/ 131490 h 610969"/>
                  <a:gd name="connsiteX6" fmla="*/ 692102 w 692806"/>
                  <a:gd name="connsiteY6" fmla="*/ 350564 h 610969"/>
                  <a:gd name="connsiteX7" fmla="*/ 368300 w 692806"/>
                  <a:gd name="connsiteY7" fmla="*/ 610914 h 610969"/>
                  <a:gd name="connsiteX8" fmla="*/ 0 w 692806"/>
                  <a:gd name="connsiteY8" fmla="*/ 328339 h 610969"/>
                  <a:gd name="connsiteX0" fmla="*/ 0 w 692806"/>
                  <a:gd name="connsiteY0" fmla="*/ 324200 h 606830"/>
                  <a:gd name="connsiteX1" fmla="*/ 174577 w 692806"/>
                  <a:gd name="connsiteY1" fmla="*/ 324200 h 606830"/>
                  <a:gd name="connsiteX2" fmla="*/ 361902 w 692806"/>
                  <a:gd name="connsiteY2" fmla="*/ 460725 h 606830"/>
                  <a:gd name="connsiteX3" fmla="*/ 527000 w 692806"/>
                  <a:gd name="connsiteY3" fmla="*/ 355951 h 606830"/>
                  <a:gd name="connsiteX4" fmla="*/ 358725 w 692806"/>
                  <a:gd name="connsiteY4" fmla="*/ 171801 h 606830"/>
                  <a:gd name="connsiteX5" fmla="*/ 196800 w 692806"/>
                  <a:gd name="connsiteY5" fmla="*/ 350 h 606830"/>
                  <a:gd name="connsiteX6" fmla="*/ 453975 w 692806"/>
                  <a:gd name="connsiteY6" fmla="*/ 127351 h 606830"/>
                  <a:gd name="connsiteX7" fmla="*/ 692102 w 692806"/>
                  <a:gd name="connsiteY7" fmla="*/ 346425 h 606830"/>
                  <a:gd name="connsiteX8" fmla="*/ 368300 w 692806"/>
                  <a:gd name="connsiteY8" fmla="*/ 606775 h 606830"/>
                  <a:gd name="connsiteX9" fmla="*/ 0 w 692806"/>
                  <a:gd name="connsiteY9" fmla="*/ 324200 h 606830"/>
                  <a:gd name="connsiteX0" fmla="*/ 0 w 692806"/>
                  <a:gd name="connsiteY0" fmla="*/ 332943 h 615573"/>
                  <a:gd name="connsiteX1" fmla="*/ 174577 w 692806"/>
                  <a:gd name="connsiteY1" fmla="*/ 332943 h 615573"/>
                  <a:gd name="connsiteX2" fmla="*/ 361902 w 692806"/>
                  <a:gd name="connsiteY2" fmla="*/ 469468 h 615573"/>
                  <a:gd name="connsiteX3" fmla="*/ 527000 w 692806"/>
                  <a:gd name="connsiteY3" fmla="*/ 364694 h 615573"/>
                  <a:gd name="connsiteX4" fmla="*/ 19000 w 692806"/>
                  <a:gd name="connsiteY4" fmla="*/ 31319 h 615573"/>
                  <a:gd name="connsiteX5" fmla="*/ 196800 w 692806"/>
                  <a:gd name="connsiteY5" fmla="*/ 9093 h 615573"/>
                  <a:gd name="connsiteX6" fmla="*/ 453975 w 692806"/>
                  <a:gd name="connsiteY6" fmla="*/ 136094 h 615573"/>
                  <a:gd name="connsiteX7" fmla="*/ 692102 w 692806"/>
                  <a:gd name="connsiteY7" fmla="*/ 355168 h 615573"/>
                  <a:gd name="connsiteX8" fmla="*/ 368300 w 692806"/>
                  <a:gd name="connsiteY8" fmla="*/ 615518 h 615573"/>
                  <a:gd name="connsiteX9" fmla="*/ 0 w 692806"/>
                  <a:gd name="connsiteY9" fmla="*/ 332943 h 615573"/>
                  <a:gd name="connsiteX0" fmla="*/ 2017 w 694823"/>
                  <a:gd name="connsiteY0" fmla="*/ 338932 h 621562"/>
                  <a:gd name="connsiteX1" fmla="*/ 176594 w 694823"/>
                  <a:gd name="connsiteY1" fmla="*/ 338932 h 621562"/>
                  <a:gd name="connsiteX2" fmla="*/ 363919 w 694823"/>
                  <a:gd name="connsiteY2" fmla="*/ 475457 h 621562"/>
                  <a:gd name="connsiteX3" fmla="*/ 529017 w 694823"/>
                  <a:gd name="connsiteY3" fmla="*/ 370683 h 621562"/>
                  <a:gd name="connsiteX4" fmla="*/ 21017 w 694823"/>
                  <a:gd name="connsiteY4" fmla="*/ 37308 h 621562"/>
                  <a:gd name="connsiteX5" fmla="*/ 106742 w 694823"/>
                  <a:gd name="connsiteY5" fmla="*/ 5558 h 621562"/>
                  <a:gd name="connsiteX6" fmla="*/ 198817 w 694823"/>
                  <a:gd name="connsiteY6" fmla="*/ 15082 h 621562"/>
                  <a:gd name="connsiteX7" fmla="*/ 455992 w 694823"/>
                  <a:gd name="connsiteY7" fmla="*/ 142083 h 621562"/>
                  <a:gd name="connsiteX8" fmla="*/ 694119 w 694823"/>
                  <a:gd name="connsiteY8" fmla="*/ 361157 h 621562"/>
                  <a:gd name="connsiteX9" fmla="*/ 370317 w 694823"/>
                  <a:gd name="connsiteY9" fmla="*/ 621507 h 621562"/>
                  <a:gd name="connsiteX10" fmla="*/ 2017 w 694823"/>
                  <a:gd name="connsiteY10" fmla="*/ 338932 h 621562"/>
                  <a:gd name="connsiteX0" fmla="*/ 0 w 692806"/>
                  <a:gd name="connsiteY0" fmla="*/ 539800 h 822430"/>
                  <a:gd name="connsiteX1" fmla="*/ 174577 w 692806"/>
                  <a:gd name="connsiteY1" fmla="*/ 539800 h 822430"/>
                  <a:gd name="connsiteX2" fmla="*/ 361902 w 692806"/>
                  <a:gd name="connsiteY2" fmla="*/ 676325 h 822430"/>
                  <a:gd name="connsiteX3" fmla="*/ 527000 w 692806"/>
                  <a:gd name="connsiteY3" fmla="*/ 571551 h 822430"/>
                  <a:gd name="connsiteX4" fmla="*/ 19000 w 692806"/>
                  <a:gd name="connsiteY4" fmla="*/ 238176 h 822430"/>
                  <a:gd name="connsiteX5" fmla="*/ 320625 w 692806"/>
                  <a:gd name="connsiteY5" fmla="*/ 51 h 822430"/>
                  <a:gd name="connsiteX6" fmla="*/ 196800 w 692806"/>
                  <a:gd name="connsiteY6" fmla="*/ 215950 h 822430"/>
                  <a:gd name="connsiteX7" fmla="*/ 453975 w 692806"/>
                  <a:gd name="connsiteY7" fmla="*/ 342951 h 822430"/>
                  <a:gd name="connsiteX8" fmla="*/ 692102 w 692806"/>
                  <a:gd name="connsiteY8" fmla="*/ 562025 h 822430"/>
                  <a:gd name="connsiteX9" fmla="*/ 368300 w 692806"/>
                  <a:gd name="connsiteY9" fmla="*/ 822375 h 822430"/>
                  <a:gd name="connsiteX10" fmla="*/ 0 w 692806"/>
                  <a:gd name="connsiteY10" fmla="*/ 539800 h 822430"/>
                  <a:gd name="connsiteX0" fmla="*/ 0 w 692806"/>
                  <a:gd name="connsiteY0" fmla="*/ 545231 h 827861"/>
                  <a:gd name="connsiteX1" fmla="*/ 174577 w 692806"/>
                  <a:gd name="connsiteY1" fmla="*/ 545231 h 827861"/>
                  <a:gd name="connsiteX2" fmla="*/ 361902 w 692806"/>
                  <a:gd name="connsiteY2" fmla="*/ 681756 h 827861"/>
                  <a:gd name="connsiteX3" fmla="*/ 527000 w 692806"/>
                  <a:gd name="connsiteY3" fmla="*/ 576982 h 827861"/>
                  <a:gd name="connsiteX4" fmla="*/ 19000 w 692806"/>
                  <a:gd name="connsiteY4" fmla="*/ 243607 h 827861"/>
                  <a:gd name="connsiteX5" fmla="*/ 320625 w 692806"/>
                  <a:gd name="connsiteY5" fmla="*/ 5482 h 827861"/>
                  <a:gd name="connsiteX6" fmla="*/ 260300 w 692806"/>
                  <a:gd name="connsiteY6" fmla="*/ 88032 h 827861"/>
                  <a:gd name="connsiteX7" fmla="*/ 196800 w 692806"/>
                  <a:gd name="connsiteY7" fmla="*/ 221381 h 827861"/>
                  <a:gd name="connsiteX8" fmla="*/ 453975 w 692806"/>
                  <a:gd name="connsiteY8" fmla="*/ 348382 h 827861"/>
                  <a:gd name="connsiteX9" fmla="*/ 692102 w 692806"/>
                  <a:gd name="connsiteY9" fmla="*/ 567456 h 827861"/>
                  <a:gd name="connsiteX10" fmla="*/ 368300 w 692806"/>
                  <a:gd name="connsiteY10" fmla="*/ 827806 h 827861"/>
                  <a:gd name="connsiteX11" fmla="*/ 0 w 692806"/>
                  <a:gd name="connsiteY11" fmla="*/ 545231 h 827861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196800 w 692806"/>
                  <a:gd name="connsiteY7" fmla="*/ 218002 h 824482"/>
                  <a:gd name="connsiteX8" fmla="*/ 453975 w 692806"/>
                  <a:gd name="connsiteY8" fmla="*/ 345003 h 824482"/>
                  <a:gd name="connsiteX9" fmla="*/ 692102 w 692806"/>
                  <a:gd name="connsiteY9" fmla="*/ 564077 h 824482"/>
                  <a:gd name="connsiteX10" fmla="*/ 368300 w 692806"/>
                  <a:gd name="connsiteY10" fmla="*/ 824427 h 824482"/>
                  <a:gd name="connsiteX11" fmla="*/ 0 w 692806"/>
                  <a:gd name="connsiteY11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30703 h 824482"/>
                  <a:gd name="connsiteX8" fmla="*/ 196800 w 692806"/>
                  <a:gd name="connsiteY8" fmla="*/ 218002 h 824482"/>
                  <a:gd name="connsiteX9" fmla="*/ 453975 w 692806"/>
                  <a:gd name="connsiteY9" fmla="*/ 345003 h 824482"/>
                  <a:gd name="connsiteX10" fmla="*/ 692102 w 692806"/>
                  <a:gd name="connsiteY10" fmla="*/ 564077 h 824482"/>
                  <a:gd name="connsiteX11" fmla="*/ 368300 w 692806"/>
                  <a:gd name="connsiteY11" fmla="*/ 824427 h 824482"/>
                  <a:gd name="connsiteX12" fmla="*/ 0 w 692806"/>
                  <a:gd name="connsiteY12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196800 w 692806"/>
                  <a:gd name="connsiteY8" fmla="*/ 218002 h 824482"/>
                  <a:gd name="connsiteX9" fmla="*/ 453975 w 692806"/>
                  <a:gd name="connsiteY9" fmla="*/ 345003 h 824482"/>
                  <a:gd name="connsiteX10" fmla="*/ 692102 w 692806"/>
                  <a:gd name="connsiteY10" fmla="*/ 564077 h 824482"/>
                  <a:gd name="connsiteX11" fmla="*/ 368300 w 692806"/>
                  <a:gd name="connsiteY11" fmla="*/ 824427 h 824482"/>
                  <a:gd name="connsiteX12" fmla="*/ 0 w 692806"/>
                  <a:gd name="connsiteY12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349200 w 692806"/>
                  <a:gd name="connsiteY8" fmla="*/ 218003 h 824482"/>
                  <a:gd name="connsiteX9" fmla="*/ 196800 w 692806"/>
                  <a:gd name="connsiteY9" fmla="*/ 218002 h 824482"/>
                  <a:gd name="connsiteX10" fmla="*/ 453975 w 692806"/>
                  <a:gd name="connsiteY10" fmla="*/ 345003 h 824482"/>
                  <a:gd name="connsiteX11" fmla="*/ 692102 w 692806"/>
                  <a:gd name="connsiteY11" fmla="*/ 564077 h 824482"/>
                  <a:gd name="connsiteX12" fmla="*/ 368300 w 692806"/>
                  <a:gd name="connsiteY12" fmla="*/ 824427 h 824482"/>
                  <a:gd name="connsiteX13" fmla="*/ 0 w 692806"/>
                  <a:gd name="connsiteY13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333325 w 692806"/>
                  <a:gd name="connsiteY8" fmla="*/ 132278 h 824482"/>
                  <a:gd name="connsiteX9" fmla="*/ 196800 w 692806"/>
                  <a:gd name="connsiteY9" fmla="*/ 218002 h 824482"/>
                  <a:gd name="connsiteX10" fmla="*/ 453975 w 692806"/>
                  <a:gd name="connsiteY10" fmla="*/ 345003 h 824482"/>
                  <a:gd name="connsiteX11" fmla="*/ 692102 w 692806"/>
                  <a:gd name="connsiteY11" fmla="*/ 564077 h 824482"/>
                  <a:gd name="connsiteX12" fmla="*/ 368300 w 692806"/>
                  <a:gd name="connsiteY12" fmla="*/ 824427 h 824482"/>
                  <a:gd name="connsiteX13" fmla="*/ 0 w 692806"/>
                  <a:gd name="connsiteY13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333325 w 692806"/>
                  <a:gd name="connsiteY8" fmla="*/ 132278 h 824482"/>
                  <a:gd name="connsiteX9" fmla="*/ 196800 w 692806"/>
                  <a:gd name="connsiteY9" fmla="*/ 218002 h 824482"/>
                  <a:gd name="connsiteX10" fmla="*/ 453975 w 692806"/>
                  <a:gd name="connsiteY10" fmla="*/ 345003 h 824482"/>
                  <a:gd name="connsiteX11" fmla="*/ 692102 w 692806"/>
                  <a:gd name="connsiteY11" fmla="*/ 564077 h 824482"/>
                  <a:gd name="connsiteX12" fmla="*/ 368300 w 692806"/>
                  <a:gd name="connsiteY12" fmla="*/ 824427 h 824482"/>
                  <a:gd name="connsiteX13" fmla="*/ 0 w 692806"/>
                  <a:gd name="connsiteY13" fmla="*/ 541852 h 824482"/>
                  <a:gd name="connsiteX0" fmla="*/ 0 w 692856"/>
                  <a:gd name="connsiteY0" fmla="*/ 541852 h 824482"/>
                  <a:gd name="connsiteX1" fmla="*/ 174577 w 692856"/>
                  <a:gd name="connsiteY1" fmla="*/ 541852 h 824482"/>
                  <a:gd name="connsiteX2" fmla="*/ 361902 w 692856"/>
                  <a:gd name="connsiteY2" fmla="*/ 678377 h 824482"/>
                  <a:gd name="connsiteX3" fmla="*/ 527000 w 692856"/>
                  <a:gd name="connsiteY3" fmla="*/ 573603 h 824482"/>
                  <a:gd name="connsiteX4" fmla="*/ 19000 w 692856"/>
                  <a:gd name="connsiteY4" fmla="*/ 240228 h 824482"/>
                  <a:gd name="connsiteX5" fmla="*/ 320625 w 692856"/>
                  <a:gd name="connsiteY5" fmla="*/ 2103 h 824482"/>
                  <a:gd name="connsiteX6" fmla="*/ 669875 w 692856"/>
                  <a:gd name="connsiteY6" fmla="*/ 233878 h 824482"/>
                  <a:gd name="connsiteX7" fmla="*/ 501600 w 692856"/>
                  <a:gd name="connsiteY7" fmla="*/ 240228 h 824482"/>
                  <a:gd name="connsiteX8" fmla="*/ 333325 w 692856"/>
                  <a:gd name="connsiteY8" fmla="*/ 132278 h 824482"/>
                  <a:gd name="connsiteX9" fmla="*/ 196800 w 692856"/>
                  <a:gd name="connsiteY9" fmla="*/ 218002 h 824482"/>
                  <a:gd name="connsiteX10" fmla="*/ 453975 w 692856"/>
                  <a:gd name="connsiteY10" fmla="*/ 345003 h 824482"/>
                  <a:gd name="connsiteX11" fmla="*/ 692102 w 692856"/>
                  <a:gd name="connsiteY11" fmla="*/ 564077 h 824482"/>
                  <a:gd name="connsiteX12" fmla="*/ 365125 w 692856"/>
                  <a:gd name="connsiteY12" fmla="*/ 824427 h 824482"/>
                  <a:gd name="connsiteX13" fmla="*/ 0 w 692856"/>
                  <a:gd name="connsiteY13" fmla="*/ 541852 h 824482"/>
                  <a:gd name="connsiteX0" fmla="*/ 0 w 692856"/>
                  <a:gd name="connsiteY0" fmla="*/ 541852 h 824669"/>
                  <a:gd name="connsiteX1" fmla="*/ 174577 w 692856"/>
                  <a:gd name="connsiteY1" fmla="*/ 541852 h 824669"/>
                  <a:gd name="connsiteX2" fmla="*/ 361902 w 692856"/>
                  <a:gd name="connsiteY2" fmla="*/ 678377 h 824669"/>
                  <a:gd name="connsiteX3" fmla="*/ 527000 w 692856"/>
                  <a:gd name="connsiteY3" fmla="*/ 573603 h 824669"/>
                  <a:gd name="connsiteX4" fmla="*/ 19000 w 692856"/>
                  <a:gd name="connsiteY4" fmla="*/ 240228 h 824669"/>
                  <a:gd name="connsiteX5" fmla="*/ 320625 w 692856"/>
                  <a:gd name="connsiteY5" fmla="*/ 2103 h 824669"/>
                  <a:gd name="connsiteX6" fmla="*/ 669875 w 692856"/>
                  <a:gd name="connsiteY6" fmla="*/ 233878 h 824669"/>
                  <a:gd name="connsiteX7" fmla="*/ 501600 w 692856"/>
                  <a:gd name="connsiteY7" fmla="*/ 240228 h 824669"/>
                  <a:gd name="connsiteX8" fmla="*/ 333325 w 692856"/>
                  <a:gd name="connsiteY8" fmla="*/ 132278 h 824669"/>
                  <a:gd name="connsiteX9" fmla="*/ 196800 w 692856"/>
                  <a:gd name="connsiteY9" fmla="*/ 218002 h 824669"/>
                  <a:gd name="connsiteX10" fmla="*/ 453975 w 692856"/>
                  <a:gd name="connsiteY10" fmla="*/ 345003 h 824669"/>
                  <a:gd name="connsiteX11" fmla="*/ 692102 w 692856"/>
                  <a:gd name="connsiteY11" fmla="*/ 564077 h 824669"/>
                  <a:gd name="connsiteX12" fmla="*/ 365125 w 692856"/>
                  <a:gd name="connsiteY12" fmla="*/ 824427 h 824669"/>
                  <a:gd name="connsiteX13" fmla="*/ 0 w 692856"/>
                  <a:gd name="connsiteY13" fmla="*/ 541852 h 824669"/>
                  <a:gd name="connsiteX0" fmla="*/ 0 w 692856"/>
                  <a:gd name="connsiteY0" fmla="*/ 541852 h 811981"/>
                  <a:gd name="connsiteX1" fmla="*/ 174577 w 692856"/>
                  <a:gd name="connsiteY1" fmla="*/ 541852 h 811981"/>
                  <a:gd name="connsiteX2" fmla="*/ 361902 w 692856"/>
                  <a:gd name="connsiteY2" fmla="*/ 678377 h 811981"/>
                  <a:gd name="connsiteX3" fmla="*/ 527000 w 692856"/>
                  <a:gd name="connsiteY3" fmla="*/ 573603 h 811981"/>
                  <a:gd name="connsiteX4" fmla="*/ 19000 w 692856"/>
                  <a:gd name="connsiteY4" fmla="*/ 240228 h 811981"/>
                  <a:gd name="connsiteX5" fmla="*/ 320625 w 692856"/>
                  <a:gd name="connsiteY5" fmla="*/ 2103 h 811981"/>
                  <a:gd name="connsiteX6" fmla="*/ 669875 w 692856"/>
                  <a:gd name="connsiteY6" fmla="*/ 233878 h 811981"/>
                  <a:gd name="connsiteX7" fmla="*/ 501600 w 692856"/>
                  <a:gd name="connsiteY7" fmla="*/ 240228 h 811981"/>
                  <a:gd name="connsiteX8" fmla="*/ 333325 w 692856"/>
                  <a:gd name="connsiteY8" fmla="*/ 132278 h 811981"/>
                  <a:gd name="connsiteX9" fmla="*/ 196800 w 692856"/>
                  <a:gd name="connsiteY9" fmla="*/ 218002 h 811981"/>
                  <a:gd name="connsiteX10" fmla="*/ 453975 w 692856"/>
                  <a:gd name="connsiteY10" fmla="*/ 345003 h 811981"/>
                  <a:gd name="connsiteX11" fmla="*/ 692102 w 692856"/>
                  <a:gd name="connsiteY11" fmla="*/ 564077 h 811981"/>
                  <a:gd name="connsiteX12" fmla="*/ 365125 w 692856"/>
                  <a:gd name="connsiteY12" fmla="*/ 811727 h 811981"/>
                  <a:gd name="connsiteX13" fmla="*/ 0 w 692856"/>
                  <a:gd name="connsiteY13" fmla="*/ 541852 h 811981"/>
                  <a:gd name="connsiteX0" fmla="*/ 0 w 692856"/>
                  <a:gd name="connsiteY0" fmla="*/ 541852 h 811992"/>
                  <a:gd name="connsiteX1" fmla="*/ 174577 w 692856"/>
                  <a:gd name="connsiteY1" fmla="*/ 541852 h 811992"/>
                  <a:gd name="connsiteX2" fmla="*/ 361902 w 692856"/>
                  <a:gd name="connsiteY2" fmla="*/ 678377 h 811992"/>
                  <a:gd name="connsiteX3" fmla="*/ 527000 w 692856"/>
                  <a:gd name="connsiteY3" fmla="*/ 573603 h 811992"/>
                  <a:gd name="connsiteX4" fmla="*/ 19000 w 692856"/>
                  <a:gd name="connsiteY4" fmla="*/ 240228 h 811992"/>
                  <a:gd name="connsiteX5" fmla="*/ 320625 w 692856"/>
                  <a:gd name="connsiteY5" fmla="*/ 2103 h 811992"/>
                  <a:gd name="connsiteX6" fmla="*/ 669875 w 692856"/>
                  <a:gd name="connsiteY6" fmla="*/ 233878 h 811992"/>
                  <a:gd name="connsiteX7" fmla="*/ 501600 w 692856"/>
                  <a:gd name="connsiteY7" fmla="*/ 240228 h 811992"/>
                  <a:gd name="connsiteX8" fmla="*/ 333325 w 692856"/>
                  <a:gd name="connsiteY8" fmla="*/ 132278 h 811992"/>
                  <a:gd name="connsiteX9" fmla="*/ 196800 w 692856"/>
                  <a:gd name="connsiteY9" fmla="*/ 218002 h 811992"/>
                  <a:gd name="connsiteX10" fmla="*/ 453975 w 692856"/>
                  <a:gd name="connsiteY10" fmla="*/ 345003 h 811992"/>
                  <a:gd name="connsiteX11" fmla="*/ 692102 w 692856"/>
                  <a:gd name="connsiteY11" fmla="*/ 564077 h 811992"/>
                  <a:gd name="connsiteX12" fmla="*/ 365125 w 692856"/>
                  <a:gd name="connsiteY12" fmla="*/ 811727 h 811992"/>
                  <a:gd name="connsiteX13" fmla="*/ 0 w 692856"/>
                  <a:gd name="connsiteY13" fmla="*/ 541852 h 811992"/>
                  <a:gd name="connsiteX0" fmla="*/ 0 w 699185"/>
                  <a:gd name="connsiteY0" fmla="*/ 541852 h 811731"/>
                  <a:gd name="connsiteX1" fmla="*/ 174577 w 699185"/>
                  <a:gd name="connsiteY1" fmla="*/ 541852 h 811731"/>
                  <a:gd name="connsiteX2" fmla="*/ 361902 w 699185"/>
                  <a:gd name="connsiteY2" fmla="*/ 678377 h 811731"/>
                  <a:gd name="connsiteX3" fmla="*/ 527000 w 699185"/>
                  <a:gd name="connsiteY3" fmla="*/ 573603 h 811731"/>
                  <a:gd name="connsiteX4" fmla="*/ 19000 w 699185"/>
                  <a:gd name="connsiteY4" fmla="*/ 240228 h 811731"/>
                  <a:gd name="connsiteX5" fmla="*/ 320625 w 699185"/>
                  <a:gd name="connsiteY5" fmla="*/ 2103 h 811731"/>
                  <a:gd name="connsiteX6" fmla="*/ 669875 w 699185"/>
                  <a:gd name="connsiteY6" fmla="*/ 233878 h 811731"/>
                  <a:gd name="connsiteX7" fmla="*/ 501600 w 699185"/>
                  <a:gd name="connsiteY7" fmla="*/ 240228 h 811731"/>
                  <a:gd name="connsiteX8" fmla="*/ 333325 w 699185"/>
                  <a:gd name="connsiteY8" fmla="*/ 132278 h 811731"/>
                  <a:gd name="connsiteX9" fmla="*/ 196800 w 699185"/>
                  <a:gd name="connsiteY9" fmla="*/ 218002 h 811731"/>
                  <a:gd name="connsiteX10" fmla="*/ 453975 w 699185"/>
                  <a:gd name="connsiteY10" fmla="*/ 345003 h 811731"/>
                  <a:gd name="connsiteX11" fmla="*/ 698452 w 699185"/>
                  <a:gd name="connsiteY11" fmla="*/ 548202 h 811731"/>
                  <a:gd name="connsiteX12" fmla="*/ 365125 w 699185"/>
                  <a:gd name="connsiteY12" fmla="*/ 811727 h 811731"/>
                  <a:gd name="connsiteX13" fmla="*/ 0 w 699185"/>
                  <a:gd name="connsiteY13" fmla="*/ 541852 h 811731"/>
                  <a:gd name="connsiteX0" fmla="*/ 0 w 698512"/>
                  <a:gd name="connsiteY0" fmla="*/ 541852 h 811734"/>
                  <a:gd name="connsiteX1" fmla="*/ 174577 w 698512"/>
                  <a:gd name="connsiteY1" fmla="*/ 541852 h 811734"/>
                  <a:gd name="connsiteX2" fmla="*/ 361902 w 698512"/>
                  <a:gd name="connsiteY2" fmla="*/ 678377 h 811734"/>
                  <a:gd name="connsiteX3" fmla="*/ 527000 w 698512"/>
                  <a:gd name="connsiteY3" fmla="*/ 573603 h 811734"/>
                  <a:gd name="connsiteX4" fmla="*/ 19000 w 698512"/>
                  <a:gd name="connsiteY4" fmla="*/ 240228 h 811734"/>
                  <a:gd name="connsiteX5" fmla="*/ 320625 w 698512"/>
                  <a:gd name="connsiteY5" fmla="*/ 2103 h 811734"/>
                  <a:gd name="connsiteX6" fmla="*/ 669875 w 698512"/>
                  <a:gd name="connsiteY6" fmla="*/ 233878 h 811734"/>
                  <a:gd name="connsiteX7" fmla="*/ 501600 w 698512"/>
                  <a:gd name="connsiteY7" fmla="*/ 240228 h 811734"/>
                  <a:gd name="connsiteX8" fmla="*/ 333325 w 698512"/>
                  <a:gd name="connsiteY8" fmla="*/ 132278 h 811734"/>
                  <a:gd name="connsiteX9" fmla="*/ 196800 w 698512"/>
                  <a:gd name="connsiteY9" fmla="*/ 218002 h 811734"/>
                  <a:gd name="connsiteX10" fmla="*/ 453975 w 698512"/>
                  <a:gd name="connsiteY10" fmla="*/ 345003 h 811734"/>
                  <a:gd name="connsiteX11" fmla="*/ 698452 w 698512"/>
                  <a:gd name="connsiteY11" fmla="*/ 548202 h 811734"/>
                  <a:gd name="connsiteX12" fmla="*/ 365125 w 698512"/>
                  <a:gd name="connsiteY12" fmla="*/ 811727 h 811734"/>
                  <a:gd name="connsiteX13" fmla="*/ 0 w 698512"/>
                  <a:gd name="connsiteY13" fmla="*/ 541852 h 811734"/>
                  <a:gd name="connsiteX0" fmla="*/ 0 w 699770"/>
                  <a:gd name="connsiteY0" fmla="*/ 541852 h 812162"/>
                  <a:gd name="connsiteX1" fmla="*/ 174577 w 699770"/>
                  <a:gd name="connsiteY1" fmla="*/ 541852 h 812162"/>
                  <a:gd name="connsiteX2" fmla="*/ 361902 w 699770"/>
                  <a:gd name="connsiteY2" fmla="*/ 678377 h 812162"/>
                  <a:gd name="connsiteX3" fmla="*/ 527000 w 699770"/>
                  <a:gd name="connsiteY3" fmla="*/ 573603 h 812162"/>
                  <a:gd name="connsiteX4" fmla="*/ 19000 w 699770"/>
                  <a:gd name="connsiteY4" fmla="*/ 240228 h 812162"/>
                  <a:gd name="connsiteX5" fmla="*/ 320625 w 699770"/>
                  <a:gd name="connsiteY5" fmla="*/ 2103 h 812162"/>
                  <a:gd name="connsiteX6" fmla="*/ 669875 w 699770"/>
                  <a:gd name="connsiteY6" fmla="*/ 233878 h 812162"/>
                  <a:gd name="connsiteX7" fmla="*/ 501600 w 699770"/>
                  <a:gd name="connsiteY7" fmla="*/ 240228 h 812162"/>
                  <a:gd name="connsiteX8" fmla="*/ 333325 w 699770"/>
                  <a:gd name="connsiteY8" fmla="*/ 132278 h 812162"/>
                  <a:gd name="connsiteX9" fmla="*/ 196800 w 699770"/>
                  <a:gd name="connsiteY9" fmla="*/ 218002 h 812162"/>
                  <a:gd name="connsiteX10" fmla="*/ 453975 w 699770"/>
                  <a:gd name="connsiteY10" fmla="*/ 345003 h 812162"/>
                  <a:gd name="connsiteX11" fmla="*/ 698452 w 699770"/>
                  <a:gd name="connsiteY11" fmla="*/ 548202 h 812162"/>
                  <a:gd name="connsiteX12" fmla="*/ 365125 w 699770"/>
                  <a:gd name="connsiteY12" fmla="*/ 811727 h 812162"/>
                  <a:gd name="connsiteX13" fmla="*/ 0 w 699770"/>
                  <a:gd name="connsiteY13" fmla="*/ 541852 h 812162"/>
                  <a:gd name="connsiteX0" fmla="*/ 0 w 698552"/>
                  <a:gd name="connsiteY0" fmla="*/ 541852 h 812162"/>
                  <a:gd name="connsiteX1" fmla="*/ 174577 w 698552"/>
                  <a:gd name="connsiteY1" fmla="*/ 541852 h 812162"/>
                  <a:gd name="connsiteX2" fmla="*/ 361902 w 698552"/>
                  <a:gd name="connsiteY2" fmla="*/ 678377 h 812162"/>
                  <a:gd name="connsiteX3" fmla="*/ 527000 w 698552"/>
                  <a:gd name="connsiteY3" fmla="*/ 573603 h 812162"/>
                  <a:gd name="connsiteX4" fmla="*/ 19000 w 698552"/>
                  <a:gd name="connsiteY4" fmla="*/ 240228 h 812162"/>
                  <a:gd name="connsiteX5" fmla="*/ 320625 w 698552"/>
                  <a:gd name="connsiteY5" fmla="*/ 2103 h 812162"/>
                  <a:gd name="connsiteX6" fmla="*/ 669875 w 698552"/>
                  <a:gd name="connsiteY6" fmla="*/ 233878 h 812162"/>
                  <a:gd name="connsiteX7" fmla="*/ 501600 w 698552"/>
                  <a:gd name="connsiteY7" fmla="*/ 240228 h 812162"/>
                  <a:gd name="connsiteX8" fmla="*/ 333325 w 698552"/>
                  <a:gd name="connsiteY8" fmla="*/ 132278 h 812162"/>
                  <a:gd name="connsiteX9" fmla="*/ 196800 w 698552"/>
                  <a:gd name="connsiteY9" fmla="*/ 218002 h 812162"/>
                  <a:gd name="connsiteX10" fmla="*/ 453975 w 698552"/>
                  <a:gd name="connsiteY10" fmla="*/ 345003 h 812162"/>
                  <a:gd name="connsiteX11" fmla="*/ 698452 w 698552"/>
                  <a:gd name="connsiteY11" fmla="*/ 548202 h 812162"/>
                  <a:gd name="connsiteX12" fmla="*/ 365125 w 698552"/>
                  <a:gd name="connsiteY12" fmla="*/ 811727 h 812162"/>
                  <a:gd name="connsiteX13" fmla="*/ 0 w 698552"/>
                  <a:gd name="connsiteY13" fmla="*/ 541852 h 812162"/>
                  <a:gd name="connsiteX0" fmla="*/ 0 w 699770"/>
                  <a:gd name="connsiteY0" fmla="*/ 541852 h 812162"/>
                  <a:gd name="connsiteX1" fmla="*/ 174577 w 699770"/>
                  <a:gd name="connsiteY1" fmla="*/ 541852 h 812162"/>
                  <a:gd name="connsiteX2" fmla="*/ 361902 w 699770"/>
                  <a:gd name="connsiteY2" fmla="*/ 678377 h 812162"/>
                  <a:gd name="connsiteX3" fmla="*/ 527000 w 699770"/>
                  <a:gd name="connsiteY3" fmla="*/ 573603 h 812162"/>
                  <a:gd name="connsiteX4" fmla="*/ 19000 w 699770"/>
                  <a:gd name="connsiteY4" fmla="*/ 240228 h 812162"/>
                  <a:gd name="connsiteX5" fmla="*/ 320625 w 699770"/>
                  <a:gd name="connsiteY5" fmla="*/ 2103 h 812162"/>
                  <a:gd name="connsiteX6" fmla="*/ 669875 w 699770"/>
                  <a:gd name="connsiteY6" fmla="*/ 233878 h 812162"/>
                  <a:gd name="connsiteX7" fmla="*/ 501600 w 699770"/>
                  <a:gd name="connsiteY7" fmla="*/ 240228 h 812162"/>
                  <a:gd name="connsiteX8" fmla="*/ 333325 w 699770"/>
                  <a:gd name="connsiteY8" fmla="*/ 132278 h 812162"/>
                  <a:gd name="connsiteX9" fmla="*/ 196800 w 699770"/>
                  <a:gd name="connsiteY9" fmla="*/ 218002 h 812162"/>
                  <a:gd name="connsiteX10" fmla="*/ 453975 w 699770"/>
                  <a:gd name="connsiteY10" fmla="*/ 345003 h 812162"/>
                  <a:gd name="connsiteX11" fmla="*/ 698452 w 699770"/>
                  <a:gd name="connsiteY11" fmla="*/ 548202 h 812162"/>
                  <a:gd name="connsiteX12" fmla="*/ 365125 w 699770"/>
                  <a:gd name="connsiteY12" fmla="*/ 811727 h 812162"/>
                  <a:gd name="connsiteX13" fmla="*/ 0 w 699770"/>
                  <a:gd name="connsiteY13" fmla="*/ 541852 h 812162"/>
                  <a:gd name="connsiteX0" fmla="*/ 0 w 695337"/>
                  <a:gd name="connsiteY0" fmla="*/ 541852 h 811730"/>
                  <a:gd name="connsiteX1" fmla="*/ 174577 w 695337"/>
                  <a:gd name="connsiteY1" fmla="*/ 541852 h 811730"/>
                  <a:gd name="connsiteX2" fmla="*/ 361902 w 695337"/>
                  <a:gd name="connsiteY2" fmla="*/ 678377 h 811730"/>
                  <a:gd name="connsiteX3" fmla="*/ 527000 w 695337"/>
                  <a:gd name="connsiteY3" fmla="*/ 573603 h 811730"/>
                  <a:gd name="connsiteX4" fmla="*/ 19000 w 695337"/>
                  <a:gd name="connsiteY4" fmla="*/ 240228 h 811730"/>
                  <a:gd name="connsiteX5" fmla="*/ 320625 w 695337"/>
                  <a:gd name="connsiteY5" fmla="*/ 2103 h 811730"/>
                  <a:gd name="connsiteX6" fmla="*/ 669875 w 695337"/>
                  <a:gd name="connsiteY6" fmla="*/ 233878 h 811730"/>
                  <a:gd name="connsiteX7" fmla="*/ 501600 w 695337"/>
                  <a:gd name="connsiteY7" fmla="*/ 240228 h 811730"/>
                  <a:gd name="connsiteX8" fmla="*/ 333325 w 695337"/>
                  <a:gd name="connsiteY8" fmla="*/ 132278 h 811730"/>
                  <a:gd name="connsiteX9" fmla="*/ 196800 w 695337"/>
                  <a:gd name="connsiteY9" fmla="*/ 218002 h 811730"/>
                  <a:gd name="connsiteX10" fmla="*/ 453975 w 695337"/>
                  <a:gd name="connsiteY10" fmla="*/ 345003 h 811730"/>
                  <a:gd name="connsiteX11" fmla="*/ 695277 w 695337"/>
                  <a:gd name="connsiteY11" fmla="*/ 535502 h 811730"/>
                  <a:gd name="connsiteX12" fmla="*/ 365125 w 695337"/>
                  <a:gd name="connsiteY12" fmla="*/ 811727 h 811730"/>
                  <a:gd name="connsiteX13" fmla="*/ 0 w 695337"/>
                  <a:gd name="connsiteY13" fmla="*/ 541852 h 811730"/>
                  <a:gd name="connsiteX0" fmla="*/ 0 w 696023"/>
                  <a:gd name="connsiteY0" fmla="*/ 541852 h 811787"/>
                  <a:gd name="connsiteX1" fmla="*/ 174577 w 696023"/>
                  <a:gd name="connsiteY1" fmla="*/ 541852 h 811787"/>
                  <a:gd name="connsiteX2" fmla="*/ 361902 w 696023"/>
                  <a:gd name="connsiteY2" fmla="*/ 678377 h 811787"/>
                  <a:gd name="connsiteX3" fmla="*/ 527000 w 696023"/>
                  <a:gd name="connsiteY3" fmla="*/ 573603 h 811787"/>
                  <a:gd name="connsiteX4" fmla="*/ 19000 w 696023"/>
                  <a:gd name="connsiteY4" fmla="*/ 240228 h 811787"/>
                  <a:gd name="connsiteX5" fmla="*/ 320625 w 696023"/>
                  <a:gd name="connsiteY5" fmla="*/ 2103 h 811787"/>
                  <a:gd name="connsiteX6" fmla="*/ 669875 w 696023"/>
                  <a:gd name="connsiteY6" fmla="*/ 233878 h 811787"/>
                  <a:gd name="connsiteX7" fmla="*/ 501600 w 696023"/>
                  <a:gd name="connsiteY7" fmla="*/ 240228 h 811787"/>
                  <a:gd name="connsiteX8" fmla="*/ 333325 w 696023"/>
                  <a:gd name="connsiteY8" fmla="*/ 132278 h 811787"/>
                  <a:gd name="connsiteX9" fmla="*/ 196800 w 696023"/>
                  <a:gd name="connsiteY9" fmla="*/ 218002 h 811787"/>
                  <a:gd name="connsiteX10" fmla="*/ 453975 w 696023"/>
                  <a:gd name="connsiteY10" fmla="*/ 345003 h 811787"/>
                  <a:gd name="connsiteX11" fmla="*/ 695277 w 696023"/>
                  <a:gd name="connsiteY11" fmla="*/ 535502 h 811787"/>
                  <a:gd name="connsiteX12" fmla="*/ 365125 w 696023"/>
                  <a:gd name="connsiteY12" fmla="*/ 811727 h 811787"/>
                  <a:gd name="connsiteX13" fmla="*/ 0 w 696023"/>
                  <a:gd name="connsiteY13" fmla="*/ 541852 h 811787"/>
                  <a:gd name="connsiteX0" fmla="*/ 0 w 696023"/>
                  <a:gd name="connsiteY0" fmla="*/ 541852 h 811787"/>
                  <a:gd name="connsiteX1" fmla="*/ 174577 w 696023"/>
                  <a:gd name="connsiteY1" fmla="*/ 541852 h 811787"/>
                  <a:gd name="connsiteX2" fmla="*/ 361902 w 696023"/>
                  <a:gd name="connsiteY2" fmla="*/ 678377 h 811787"/>
                  <a:gd name="connsiteX3" fmla="*/ 527000 w 696023"/>
                  <a:gd name="connsiteY3" fmla="*/ 573603 h 811787"/>
                  <a:gd name="connsiteX4" fmla="*/ 19000 w 696023"/>
                  <a:gd name="connsiteY4" fmla="*/ 240228 h 811787"/>
                  <a:gd name="connsiteX5" fmla="*/ 320625 w 696023"/>
                  <a:gd name="connsiteY5" fmla="*/ 2103 h 811787"/>
                  <a:gd name="connsiteX6" fmla="*/ 669875 w 696023"/>
                  <a:gd name="connsiteY6" fmla="*/ 233878 h 811787"/>
                  <a:gd name="connsiteX7" fmla="*/ 501600 w 696023"/>
                  <a:gd name="connsiteY7" fmla="*/ 240228 h 811787"/>
                  <a:gd name="connsiteX8" fmla="*/ 333325 w 696023"/>
                  <a:gd name="connsiteY8" fmla="*/ 132278 h 811787"/>
                  <a:gd name="connsiteX9" fmla="*/ 196800 w 696023"/>
                  <a:gd name="connsiteY9" fmla="*/ 218002 h 811787"/>
                  <a:gd name="connsiteX10" fmla="*/ 453975 w 696023"/>
                  <a:gd name="connsiteY10" fmla="*/ 345003 h 811787"/>
                  <a:gd name="connsiteX11" fmla="*/ 695277 w 696023"/>
                  <a:gd name="connsiteY11" fmla="*/ 535502 h 811787"/>
                  <a:gd name="connsiteX12" fmla="*/ 365125 w 696023"/>
                  <a:gd name="connsiteY12" fmla="*/ 811727 h 811787"/>
                  <a:gd name="connsiteX13" fmla="*/ 0 w 696023"/>
                  <a:gd name="connsiteY13" fmla="*/ 541852 h 811787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39806 h 809741"/>
                  <a:gd name="connsiteX1" fmla="*/ 174577 w 696023"/>
                  <a:gd name="connsiteY1" fmla="*/ 539806 h 809741"/>
                  <a:gd name="connsiteX2" fmla="*/ 361902 w 696023"/>
                  <a:gd name="connsiteY2" fmla="*/ 676331 h 809741"/>
                  <a:gd name="connsiteX3" fmla="*/ 527000 w 696023"/>
                  <a:gd name="connsiteY3" fmla="*/ 571557 h 809741"/>
                  <a:gd name="connsiteX4" fmla="*/ 19000 w 696023"/>
                  <a:gd name="connsiteY4" fmla="*/ 238182 h 809741"/>
                  <a:gd name="connsiteX5" fmla="*/ 320625 w 696023"/>
                  <a:gd name="connsiteY5" fmla="*/ 57 h 809741"/>
                  <a:gd name="connsiteX6" fmla="*/ 669875 w 696023"/>
                  <a:gd name="connsiteY6" fmla="*/ 231832 h 809741"/>
                  <a:gd name="connsiteX7" fmla="*/ 501600 w 696023"/>
                  <a:gd name="connsiteY7" fmla="*/ 238182 h 809741"/>
                  <a:gd name="connsiteX8" fmla="*/ 333325 w 696023"/>
                  <a:gd name="connsiteY8" fmla="*/ 130232 h 809741"/>
                  <a:gd name="connsiteX9" fmla="*/ 196800 w 696023"/>
                  <a:gd name="connsiteY9" fmla="*/ 215956 h 809741"/>
                  <a:gd name="connsiteX10" fmla="*/ 453975 w 696023"/>
                  <a:gd name="connsiteY10" fmla="*/ 342957 h 809741"/>
                  <a:gd name="connsiteX11" fmla="*/ 695277 w 696023"/>
                  <a:gd name="connsiteY11" fmla="*/ 533456 h 809741"/>
                  <a:gd name="connsiteX12" fmla="*/ 365125 w 696023"/>
                  <a:gd name="connsiteY12" fmla="*/ 809681 h 809741"/>
                  <a:gd name="connsiteX13" fmla="*/ 0 w 696023"/>
                  <a:gd name="connsiteY13" fmla="*/ 539806 h 809741"/>
                  <a:gd name="connsiteX0" fmla="*/ 0 w 696023"/>
                  <a:gd name="connsiteY0" fmla="*/ 539806 h 809741"/>
                  <a:gd name="connsiteX1" fmla="*/ 174577 w 696023"/>
                  <a:gd name="connsiteY1" fmla="*/ 539806 h 809741"/>
                  <a:gd name="connsiteX2" fmla="*/ 361902 w 696023"/>
                  <a:gd name="connsiteY2" fmla="*/ 676331 h 809741"/>
                  <a:gd name="connsiteX3" fmla="*/ 527000 w 696023"/>
                  <a:gd name="connsiteY3" fmla="*/ 571557 h 809741"/>
                  <a:gd name="connsiteX4" fmla="*/ 19000 w 696023"/>
                  <a:gd name="connsiteY4" fmla="*/ 238182 h 809741"/>
                  <a:gd name="connsiteX5" fmla="*/ 320625 w 696023"/>
                  <a:gd name="connsiteY5" fmla="*/ 57 h 809741"/>
                  <a:gd name="connsiteX6" fmla="*/ 669875 w 696023"/>
                  <a:gd name="connsiteY6" fmla="*/ 231832 h 809741"/>
                  <a:gd name="connsiteX7" fmla="*/ 501600 w 696023"/>
                  <a:gd name="connsiteY7" fmla="*/ 238182 h 809741"/>
                  <a:gd name="connsiteX8" fmla="*/ 333325 w 696023"/>
                  <a:gd name="connsiteY8" fmla="*/ 130232 h 809741"/>
                  <a:gd name="connsiteX9" fmla="*/ 196800 w 696023"/>
                  <a:gd name="connsiteY9" fmla="*/ 215956 h 809741"/>
                  <a:gd name="connsiteX10" fmla="*/ 453975 w 696023"/>
                  <a:gd name="connsiteY10" fmla="*/ 342957 h 809741"/>
                  <a:gd name="connsiteX11" fmla="*/ 695277 w 696023"/>
                  <a:gd name="connsiteY11" fmla="*/ 533456 h 809741"/>
                  <a:gd name="connsiteX12" fmla="*/ 365125 w 696023"/>
                  <a:gd name="connsiteY12" fmla="*/ 809681 h 809741"/>
                  <a:gd name="connsiteX13" fmla="*/ 0 w 696023"/>
                  <a:gd name="connsiteY13" fmla="*/ 539806 h 809741"/>
                  <a:gd name="connsiteX0" fmla="*/ 0 w 696023"/>
                  <a:gd name="connsiteY0" fmla="*/ 539806 h 809741"/>
                  <a:gd name="connsiteX1" fmla="*/ 174577 w 696023"/>
                  <a:gd name="connsiteY1" fmla="*/ 539806 h 809741"/>
                  <a:gd name="connsiteX2" fmla="*/ 361902 w 696023"/>
                  <a:gd name="connsiteY2" fmla="*/ 676331 h 809741"/>
                  <a:gd name="connsiteX3" fmla="*/ 527000 w 696023"/>
                  <a:gd name="connsiteY3" fmla="*/ 571557 h 809741"/>
                  <a:gd name="connsiteX4" fmla="*/ 19000 w 696023"/>
                  <a:gd name="connsiteY4" fmla="*/ 238182 h 809741"/>
                  <a:gd name="connsiteX5" fmla="*/ 320625 w 696023"/>
                  <a:gd name="connsiteY5" fmla="*/ 57 h 809741"/>
                  <a:gd name="connsiteX6" fmla="*/ 669875 w 696023"/>
                  <a:gd name="connsiteY6" fmla="*/ 231832 h 809741"/>
                  <a:gd name="connsiteX7" fmla="*/ 501600 w 696023"/>
                  <a:gd name="connsiteY7" fmla="*/ 238182 h 809741"/>
                  <a:gd name="connsiteX8" fmla="*/ 333325 w 696023"/>
                  <a:gd name="connsiteY8" fmla="*/ 130232 h 809741"/>
                  <a:gd name="connsiteX9" fmla="*/ 196800 w 696023"/>
                  <a:gd name="connsiteY9" fmla="*/ 215956 h 809741"/>
                  <a:gd name="connsiteX10" fmla="*/ 453975 w 696023"/>
                  <a:gd name="connsiteY10" fmla="*/ 342957 h 809741"/>
                  <a:gd name="connsiteX11" fmla="*/ 695277 w 696023"/>
                  <a:gd name="connsiteY11" fmla="*/ 533456 h 809741"/>
                  <a:gd name="connsiteX12" fmla="*/ 365125 w 696023"/>
                  <a:gd name="connsiteY12" fmla="*/ 809681 h 809741"/>
                  <a:gd name="connsiteX13" fmla="*/ 0 w 696023"/>
                  <a:gd name="connsiteY13" fmla="*/ 539806 h 809741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288876 w 696023"/>
                  <a:gd name="connsiteY4" fmla="*/ 422273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5298"/>
                  <a:gd name="connsiteY0" fmla="*/ 539749 h 809684"/>
                  <a:gd name="connsiteX1" fmla="*/ 174577 w 695298"/>
                  <a:gd name="connsiteY1" fmla="*/ 539749 h 809684"/>
                  <a:gd name="connsiteX2" fmla="*/ 361902 w 695298"/>
                  <a:gd name="connsiteY2" fmla="*/ 676274 h 809684"/>
                  <a:gd name="connsiteX3" fmla="*/ 527000 w 695298"/>
                  <a:gd name="connsiteY3" fmla="*/ 571500 h 809684"/>
                  <a:gd name="connsiteX4" fmla="*/ 311101 w 695298"/>
                  <a:gd name="connsiteY4" fmla="*/ 457198 h 809684"/>
                  <a:gd name="connsiteX5" fmla="*/ 19000 w 695298"/>
                  <a:gd name="connsiteY5" fmla="*/ 238125 h 809684"/>
                  <a:gd name="connsiteX6" fmla="*/ 320625 w 695298"/>
                  <a:gd name="connsiteY6" fmla="*/ 0 h 809684"/>
                  <a:gd name="connsiteX7" fmla="*/ 669875 w 695298"/>
                  <a:gd name="connsiteY7" fmla="*/ 238125 h 809684"/>
                  <a:gd name="connsiteX8" fmla="*/ 501600 w 695298"/>
                  <a:gd name="connsiteY8" fmla="*/ 238125 h 809684"/>
                  <a:gd name="connsiteX9" fmla="*/ 333325 w 695298"/>
                  <a:gd name="connsiteY9" fmla="*/ 130175 h 809684"/>
                  <a:gd name="connsiteX10" fmla="*/ 184100 w 695298"/>
                  <a:gd name="connsiteY10" fmla="*/ 222249 h 809684"/>
                  <a:gd name="connsiteX11" fmla="*/ 453975 w 695298"/>
                  <a:gd name="connsiteY11" fmla="*/ 342900 h 809684"/>
                  <a:gd name="connsiteX12" fmla="*/ 695277 w 695298"/>
                  <a:gd name="connsiteY12" fmla="*/ 533399 h 809684"/>
                  <a:gd name="connsiteX13" fmla="*/ 365125 w 695298"/>
                  <a:gd name="connsiteY13" fmla="*/ 809624 h 809684"/>
                  <a:gd name="connsiteX14" fmla="*/ 0 w 695298"/>
                  <a:gd name="connsiteY14" fmla="*/ 539749 h 809684"/>
                  <a:gd name="connsiteX0" fmla="*/ 0 w 695298"/>
                  <a:gd name="connsiteY0" fmla="*/ 539749 h 809684"/>
                  <a:gd name="connsiteX1" fmla="*/ 174577 w 695298"/>
                  <a:gd name="connsiteY1" fmla="*/ 539749 h 809684"/>
                  <a:gd name="connsiteX2" fmla="*/ 361902 w 695298"/>
                  <a:gd name="connsiteY2" fmla="*/ 676274 h 809684"/>
                  <a:gd name="connsiteX3" fmla="*/ 527000 w 695298"/>
                  <a:gd name="connsiteY3" fmla="*/ 571500 h 809684"/>
                  <a:gd name="connsiteX4" fmla="*/ 311101 w 695298"/>
                  <a:gd name="connsiteY4" fmla="*/ 457198 h 809684"/>
                  <a:gd name="connsiteX5" fmla="*/ 19000 w 695298"/>
                  <a:gd name="connsiteY5" fmla="*/ 238125 h 809684"/>
                  <a:gd name="connsiteX6" fmla="*/ 320625 w 695298"/>
                  <a:gd name="connsiteY6" fmla="*/ 0 h 809684"/>
                  <a:gd name="connsiteX7" fmla="*/ 669875 w 695298"/>
                  <a:gd name="connsiteY7" fmla="*/ 238125 h 809684"/>
                  <a:gd name="connsiteX8" fmla="*/ 501600 w 695298"/>
                  <a:gd name="connsiteY8" fmla="*/ 238125 h 809684"/>
                  <a:gd name="connsiteX9" fmla="*/ 333325 w 695298"/>
                  <a:gd name="connsiteY9" fmla="*/ 130175 h 809684"/>
                  <a:gd name="connsiteX10" fmla="*/ 184100 w 695298"/>
                  <a:gd name="connsiteY10" fmla="*/ 222249 h 809684"/>
                  <a:gd name="connsiteX11" fmla="*/ 453975 w 695298"/>
                  <a:gd name="connsiteY11" fmla="*/ 342900 h 809684"/>
                  <a:gd name="connsiteX12" fmla="*/ 695277 w 695298"/>
                  <a:gd name="connsiteY12" fmla="*/ 533399 h 809684"/>
                  <a:gd name="connsiteX13" fmla="*/ 365125 w 695298"/>
                  <a:gd name="connsiteY13" fmla="*/ 809624 h 809684"/>
                  <a:gd name="connsiteX14" fmla="*/ 0 w 695298"/>
                  <a:gd name="connsiteY14" fmla="*/ 539749 h 8096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5298" h="809684">
                    <a:moveTo>
                      <a:pt x="0" y="539749"/>
                    </a:moveTo>
                    <a:lnTo>
                      <a:pt x="174577" y="539749"/>
                    </a:lnTo>
                    <a:cubicBezTo>
                      <a:pt x="187269" y="629178"/>
                      <a:pt x="242840" y="674157"/>
                      <a:pt x="361902" y="676274"/>
                    </a:cubicBezTo>
                    <a:cubicBezTo>
                      <a:pt x="480964" y="678391"/>
                      <a:pt x="532292" y="636588"/>
                      <a:pt x="527000" y="571500"/>
                    </a:cubicBezTo>
                    <a:cubicBezTo>
                      <a:pt x="521708" y="506412"/>
                      <a:pt x="424343" y="474660"/>
                      <a:pt x="311101" y="457198"/>
                    </a:cubicBezTo>
                    <a:cubicBezTo>
                      <a:pt x="197859" y="439736"/>
                      <a:pt x="42813" y="406400"/>
                      <a:pt x="19000" y="238125"/>
                    </a:cubicBezTo>
                    <a:cubicBezTo>
                      <a:pt x="-4813" y="69850"/>
                      <a:pt x="180396" y="0"/>
                      <a:pt x="320625" y="0"/>
                    </a:cubicBezTo>
                    <a:cubicBezTo>
                      <a:pt x="460854" y="0"/>
                      <a:pt x="646062" y="40217"/>
                      <a:pt x="669875" y="238125"/>
                    </a:cubicBezTo>
                    <a:cubicBezTo>
                      <a:pt x="598437" y="241300"/>
                      <a:pt x="580446" y="240771"/>
                      <a:pt x="501600" y="238125"/>
                    </a:cubicBezTo>
                    <a:cubicBezTo>
                      <a:pt x="476729" y="133879"/>
                      <a:pt x="386241" y="132821"/>
                      <a:pt x="333325" y="130175"/>
                    </a:cubicBezTo>
                    <a:cubicBezTo>
                      <a:pt x="280409" y="127529"/>
                      <a:pt x="182513" y="140757"/>
                      <a:pt x="184100" y="222249"/>
                    </a:cubicBezTo>
                    <a:cubicBezTo>
                      <a:pt x="185687" y="303741"/>
                      <a:pt x="365604" y="319617"/>
                      <a:pt x="453975" y="342900"/>
                    </a:cubicBezTo>
                    <a:cubicBezTo>
                      <a:pt x="542346" y="366183"/>
                      <a:pt x="697385" y="442912"/>
                      <a:pt x="695277" y="533399"/>
                    </a:cubicBezTo>
                    <a:cubicBezTo>
                      <a:pt x="693169" y="623886"/>
                      <a:pt x="696904" y="805391"/>
                      <a:pt x="365125" y="809624"/>
                    </a:cubicBezTo>
                    <a:cubicBezTo>
                      <a:pt x="33346" y="813857"/>
                      <a:pt x="3712" y="596370"/>
                      <a:pt x="0" y="539749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 userDrawn="1"/>
          </p:nvGrpSpPr>
          <p:grpSpPr>
            <a:xfrm>
              <a:off x="6630933" y="4462693"/>
              <a:ext cx="1447328" cy="489981"/>
              <a:chOff x="720879" y="1333784"/>
              <a:chExt cx="5337020" cy="1806804"/>
            </a:xfrm>
            <a:solidFill>
              <a:schemeClr val="tx1"/>
            </a:solidFill>
          </p:grpSpPr>
          <p:sp>
            <p:nvSpPr>
              <p:cNvPr id="18" name="Rectangle 2"/>
              <p:cNvSpPr/>
              <p:nvPr userDrawn="1"/>
            </p:nvSpPr>
            <p:spPr>
              <a:xfrm>
                <a:off x="2685128" y="1803399"/>
                <a:ext cx="1157646" cy="805323"/>
              </a:xfrm>
              <a:custGeom>
                <a:avLst/>
                <a:gdLst>
                  <a:gd name="connsiteX0" fmla="*/ 0 w 1179871"/>
                  <a:gd name="connsiteY0" fmla="*/ 0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0 w 1179871"/>
                  <a:gd name="connsiteY4" fmla="*/ 0 h 819354"/>
                  <a:gd name="connsiteX0" fmla="*/ 98425 w 1179871"/>
                  <a:gd name="connsiteY0" fmla="*/ 9207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98425 w 1179871"/>
                  <a:gd name="connsiteY4" fmla="*/ 92075 h 819354"/>
                  <a:gd name="connsiteX0" fmla="*/ 25400 w 1179871"/>
                  <a:gd name="connsiteY0" fmla="*/ 952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25400 w 1179871"/>
                  <a:gd name="connsiteY4" fmla="*/ 9525 h 819354"/>
                  <a:gd name="connsiteX0" fmla="*/ 57150 w 1179871"/>
                  <a:gd name="connsiteY0" fmla="*/ 69850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57150 w 1179871"/>
                  <a:gd name="connsiteY4" fmla="*/ 69850 h 819354"/>
                  <a:gd name="connsiteX0" fmla="*/ 57150 w 1179871"/>
                  <a:gd name="connsiteY0" fmla="*/ 4762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57150 w 1179871"/>
                  <a:gd name="connsiteY4" fmla="*/ 47625 h 819354"/>
                  <a:gd name="connsiteX0" fmla="*/ 25400 w 1179871"/>
                  <a:gd name="connsiteY0" fmla="*/ 2857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25400 w 1179871"/>
                  <a:gd name="connsiteY4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238125 w 1154471"/>
                  <a:gd name="connsiteY3" fmla="*/ 816179 h 819354"/>
                  <a:gd name="connsiteX4" fmla="*/ 0 w 1154471"/>
                  <a:gd name="connsiteY4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442247 w 1154471"/>
                  <a:gd name="connsiteY3" fmla="*/ 814131 h 819354"/>
                  <a:gd name="connsiteX4" fmla="*/ 238125 w 1154471"/>
                  <a:gd name="connsiteY4" fmla="*/ 816179 h 819354"/>
                  <a:gd name="connsiteX5" fmla="*/ 0 w 1154471"/>
                  <a:gd name="connsiteY5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731172 w 1154471"/>
                  <a:gd name="connsiteY3" fmla="*/ 814131 h 819354"/>
                  <a:gd name="connsiteX4" fmla="*/ 442247 w 1154471"/>
                  <a:gd name="connsiteY4" fmla="*/ 814131 h 819354"/>
                  <a:gd name="connsiteX5" fmla="*/ 238125 w 1154471"/>
                  <a:gd name="connsiteY5" fmla="*/ 816179 h 819354"/>
                  <a:gd name="connsiteX6" fmla="*/ 0 w 1154471"/>
                  <a:gd name="connsiteY6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959772 w 1154471"/>
                  <a:gd name="connsiteY3" fmla="*/ 817306 h 819354"/>
                  <a:gd name="connsiteX4" fmla="*/ 731172 w 1154471"/>
                  <a:gd name="connsiteY4" fmla="*/ 814131 h 819354"/>
                  <a:gd name="connsiteX5" fmla="*/ 442247 w 1154471"/>
                  <a:gd name="connsiteY5" fmla="*/ 814131 h 819354"/>
                  <a:gd name="connsiteX6" fmla="*/ 238125 w 1154471"/>
                  <a:gd name="connsiteY6" fmla="*/ 816179 h 819354"/>
                  <a:gd name="connsiteX7" fmla="*/ 0 w 1154471"/>
                  <a:gd name="connsiteY7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959772 w 1154471"/>
                  <a:gd name="connsiteY3" fmla="*/ 817306 h 819354"/>
                  <a:gd name="connsiteX4" fmla="*/ 578772 w 1154471"/>
                  <a:gd name="connsiteY4" fmla="*/ 293431 h 819354"/>
                  <a:gd name="connsiteX5" fmla="*/ 442247 w 1154471"/>
                  <a:gd name="connsiteY5" fmla="*/ 814131 h 819354"/>
                  <a:gd name="connsiteX6" fmla="*/ 238125 w 1154471"/>
                  <a:gd name="connsiteY6" fmla="*/ 816179 h 819354"/>
                  <a:gd name="connsiteX7" fmla="*/ 0 w 1154471"/>
                  <a:gd name="connsiteY7" fmla="*/ 28575 h 819354"/>
                  <a:gd name="connsiteX0" fmla="*/ 0 w 1154471"/>
                  <a:gd name="connsiteY0" fmla="*/ 28575 h 823656"/>
                  <a:gd name="connsiteX1" fmla="*/ 1154471 w 1154471"/>
                  <a:gd name="connsiteY1" fmla="*/ 0 h 823656"/>
                  <a:gd name="connsiteX2" fmla="*/ 1154471 w 1154471"/>
                  <a:gd name="connsiteY2" fmla="*/ 819354 h 823656"/>
                  <a:gd name="connsiteX3" fmla="*/ 718472 w 1154471"/>
                  <a:gd name="connsiteY3" fmla="*/ 823656 h 823656"/>
                  <a:gd name="connsiteX4" fmla="*/ 578772 w 1154471"/>
                  <a:gd name="connsiteY4" fmla="*/ 293431 h 823656"/>
                  <a:gd name="connsiteX5" fmla="*/ 442247 w 1154471"/>
                  <a:gd name="connsiteY5" fmla="*/ 814131 h 823656"/>
                  <a:gd name="connsiteX6" fmla="*/ 238125 w 1154471"/>
                  <a:gd name="connsiteY6" fmla="*/ 816179 h 823656"/>
                  <a:gd name="connsiteX7" fmla="*/ 0 w 1154471"/>
                  <a:gd name="connsiteY7" fmla="*/ 28575 h 823656"/>
                  <a:gd name="connsiteX0" fmla="*/ 0 w 1154471"/>
                  <a:gd name="connsiteY0" fmla="*/ 28575 h 825704"/>
                  <a:gd name="connsiteX1" fmla="*/ 1154471 w 1154471"/>
                  <a:gd name="connsiteY1" fmla="*/ 0 h 825704"/>
                  <a:gd name="connsiteX2" fmla="*/ 913171 w 1154471"/>
                  <a:gd name="connsiteY2" fmla="*/ 825704 h 825704"/>
                  <a:gd name="connsiteX3" fmla="*/ 718472 w 1154471"/>
                  <a:gd name="connsiteY3" fmla="*/ 823656 h 825704"/>
                  <a:gd name="connsiteX4" fmla="*/ 578772 w 1154471"/>
                  <a:gd name="connsiteY4" fmla="*/ 293431 h 825704"/>
                  <a:gd name="connsiteX5" fmla="*/ 442247 w 1154471"/>
                  <a:gd name="connsiteY5" fmla="*/ 814131 h 825704"/>
                  <a:gd name="connsiteX6" fmla="*/ 238125 w 1154471"/>
                  <a:gd name="connsiteY6" fmla="*/ 816179 h 825704"/>
                  <a:gd name="connsiteX7" fmla="*/ 0 w 1154471"/>
                  <a:gd name="connsiteY7" fmla="*/ 28575 h 825704"/>
                  <a:gd name="connsiteX0" fmla="*/ 0 w 1125896"/>
                  <a:gd name="connsiteY0" fmla="*/ 0 h 797129"/>
                  <a:gd name="connsiteX1" fmla="*/ 1125896 w 1125896"/>
                  <a:gd name="connsiteY1" fmla="*/ 44450 h 797129"/>
                  <a:gd name="connsiteX2" fmla="*/ 913171 w 1125896"/>
                  <a:gd name="connsiteY2" fmla="*/ 797129 h 797129"/>
                  <a:gd name="connsiteX3" fmla="*/ 718472 w 1125896"/>
                  <a:gd name="connsiteY3" fmla="*/ 795081 h 797129"/>
                  <a:gd name="connsiteX4" fmla="*/ 578772 w 1125896"/>
                  <a:gd name="connsiteY4" fmla="*/ 264856 h 797129"/>
                  <a:gd name="connsiteX5" fmla="*/ 442247 w 1125896"/>
                  <a:gd name="connsiteY5" fmla="*/ 785556 h 797129"/>
                  <a:gd name="connsiteX6" fmla="*/ 238125 w 1125896"/>
                  <a:gd name="connsiteY6" fmla="*/ 787604 h 797129"/>
                  <a:gd name="connsiteX7" fmla="*/ 0 w 1125896"/>
                  <a:gd name="connsiteY7" fmla="*/ 0 h 797129"/>
                  <a:gd name="connsiteX0" fmla="*/ 0 w 1157646"/>
                  <a:gd name="connsiteY0" fmla="*/ 3175 h 800304"/>
                  <a:gd name="connsiteX1" fmla="*/ 1157646 w 1157646"/>
                  <a:gd name="connsiteY1" fmla="*/ 0 h 800304"/>
                  <a:gd name="connsiteX2" fmla="*/ 913171 w 1157646"/>
                  <a:gd name="connsiteY2" fmla="*/ 800304 h 800304"/>
                  <a:gd name="connsiteX3" fmla="*/ 718472 w 1157646"/>
                  <a:gd name="connsiteY3" fmla="*/ 798256 h 800304"/>
                  <a:gd name="connsiteX4" fmla="*/ 578772 w 1157646"/>
                  <a:gd name="connsiteY4" fmla="*/ 268031 h 800304"/>
                  <a:gd name="connsiteX5" fmla="*/ 442247 w 1157646"/>
                  <a:gd name="connsiteY5" fmla="*/ 788731 h 800304"/>
                  <a:gd name="connsiteX6" fmla="*/ 238125 w 1157646"/>
                  <a:gd name="connsiteY6" fmla="*/ 790779 h 800304"/>
                  <a:gd name="connsiteX7" fmla="*/ 0 w 1157646"/>
                  <a:gd name="connsiteY7" fmla="*/ 3175 h 800304"/>
                  <a:gd name="connsiteX0" fmla="*/ 0 w 1157646"/>
                  <a:gd name="connsiteY0" fmla="*/ 5019 h 802148"/>
                  <a:gd name="connsiteX1" fmla="*/ 308897 w 1157646"/>
                  <a:gd name="connsiteY1" fmla="*/ 0 h 802148"/>
                  <a:gd name="connsiteX2" fmla="*/ 1157646 w 1157646"/>
                  <a:gd name="connsiteY2" fmla="*/ 1844 h 802148"/>
                  <a:gd name="connsiteX3" fmla="*/ 913171 w 1157646"/>
                  <a:gd name="connsiteY3" fmla="*/ 802148 h 802148"/>
                  <a:gd name="connsiteX4" fmla="*/ 718472 w 1157646"/>
                  <a:gd name="connsiteY4" fmla="*/ 800100 h 802148"/>
                  <a:gd name="connsiteX5" fmla="*/ 578772 w 1157646"/>
                  <a:gd name="connsiteY5" fmla="*/ 269875 h 802148"/>
                  <a:gd name="connsiteX6" fmla="*/ 442247 w 1157646"/>
                  <a:gd name="connsiteY6" fmla="*/ 790575 h 802148"/>
                  <a:gd name="connsiteX7" fmla="*/ 238125 w 1157646"/>
                  <a:gd name="connsiteY7" fmla="*/ 792623 h 802148"/>
                  <a:gd name="connsiteX8" fmla="*/ 0 w 1157646"/>
                  <a:gd name="connsiteY8" fmla="*/ 5019 h 802148"/>
                  <a:gd name="connsiteX0" fmla="*/ 0 w 1157646"/>
                  <a:gd name="connsiteY0" fmla="*/ 5019 h 802148"/>
                  <a:gd name="connsiteX1" fmla="*/ 308897 w 1157646"/>
                  <a:gd name="connsiteY1" fmla="*/ 0 h 802148"/>
                  <a:gd name="connsiteX2" fmla="*/ 642272 w 1157646"/>
                  <a:gd name="connsiteY2" fmla="*/ 0 h 802148"/>
                  <a:gd name="connsiteX3" fmla="*/ 1157646 w 1157646"/>
                  <a:gd name="connsiteY3" fmla="*/ 1844 h 802148"/>
                  <a:gd name="connsiteX4" fmla="*/ 913171 w 1157646"/>
                  <a:gd name="connsiteY4" fmla="*/ 802148 h 802148"/>
                  <a:gd name="connsiteX5" fmla="*/ 718472 w 1157646"/>
                  <a:gd name="connsiteY5" fmla="*/ 800100 h 802148"/>
                  <a:gd name="connsiteX6" fmla="*/ 578772 w 1157646"/>
                  <a:gd name="connsiteY6" fmla="*/ 269875 h 802148"/>
                  <a:gd name="connsiteX7" fmla="*/ 442247 w 1157646"/>
                  <a:gd name="connsiteY7" fmla="*/ 790575 h 802148"/>
                  <a:gd name="connsiteX8" fmla="*/ 238125 w 1157646"/>
                  <a:gd name="connsiteY8" fmla="*/ 792623 h 802148"/>
                  <a:gd name="connsiteX9" fmla="*/ 0 w 1157646"/>
                  <a:gd name="connsiteY9" fmla="*/ 5019 h 802148"/>
                  <a:gd name="connsiteX0" fmla="*/ 0 w 1157646"/>
                  <a:gd name="connsiteY0" fmla="*/ 5019 h 802148"/>
                  <a:gd name="connsiteX1" fmla="*/ 308897 w 1157646"/>
                  <a:gd name="connsiteY1" fmla="*/ 0 h 802148"/>
                  <a:gd name="connsiteX2" fmla="*/ 642272 w 1157646"/>
                  <a:gd name="connsiteY2" fmla="*/ 0 h 802148"/>
                  <a:gd name="connsiteX3" fmla="*/ 896272 w 1157646"/>
                  <a:gd name="connsiteY3" fmla="*/ 0 h 802148"/>
                  <a:gd name="connsiteX4" fmla="*/ 1157646 w 1157646"/>
                  <a:gd name="connsiteY4" fmla="*/ 1844 h 802148"/>
                  <a:gd name="connsiteX5" fmla="*/ 913171 w 1157646"/>
                  <a:gd name="connsiteY5" fmla="*/ 802148 h 802148"/>
                  <a:gd name="connsiteX6" fmla="*/ 718472 w 1157646"/>
                  <a:gd name="connsiteY6" fmla="*/ 800100 h 802148"/>
                  <a:gd name="connsiteX7" fmla="*/ 578772 w 1157646"/>
                  <a:gd name="connsiteY7" fmla="*/ 269875 h 802148"/>
                  <a:gd name="connsiteX8" fmla="*/ 442247 w 1157646"/>
                  <a:gd name="connsiteY8" fmla="*/ 790575 h 802148"/>
                  <a:gd name="connsiteX9" fmla="*/ 238125 w 1157646"/>
                  <a:gd name="connsiteY9" fmla="*/ 792623 h 802148"/>
                  <a:gd name="connsiteX10" fmla="*/ 0 w 1157646"/>
                  <a:gd name="connsiteY10" fmla="*/ 5019 h 802148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08897 w 1157646"/>
                  <a:gd name="connsiteY2" fmla="*/ 3175 h 805323"/>
                  <a:gd name="connsiteX3" fmla="*/ 642272 w 1157646"/>
                  <a:gd name="connsiteY3" fmla="*/ 3175 h 805323"/>
                  <a:gd name="connsiteX4" fmla="*/ 896272 w 1157646"/>
                  <a:gd name="connsiteY4" fmla="*/ 3175 h 805323"/>
                  <a:gd name="connsiteX5" fmla="*/ 1157646 w 1157646"/>
                  <a:gd name="connsiteY5" fmla="*/ 5019 h 805323"/>
                  <a:gd name="connsiteX6" fmla="*/ 913171 w 1157646"/>
                  <a:gd name="connsiteY6" fmla="*/ 805323 h 805323"/>
                  <a:gd name="connsiteX7" fmla="*/ 718472 w 1157646"/>
                  <a:gd name="connsiteY7" fmla="*/ 803275 h 805323"/>
                  <a:gd name="connsiteX8" fmla="*/ 578772 w 1157646"/>
                  <a:gd name="connsiteY8" fmla="*/ 273050 h 805323"/>
                  <a:gd name="connsiteX9" fmla="*/ 442247 w 1157646"/>
                  <a:gd name="connsiteY9" fmla="*/ 793750 h 805323"/>
                  <a:gd name="connsiteX10" fmla="*/ 238125 w 1157646"/>
                  <a:gd name="connsiteY10" fmla="*/ 795798 h 805323"/>
                  <a:gd name="connsiteX11" fmla="*/ 0 w 1157646"/>
                  <a:gd name="connsiteY11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08897 w 1157646"/>
                  <a:gd name="connsiteY2" fmla="*/ 317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896272 w 1157646"/>
                  <a:gd name="connsiteY5" fmla="*/ 3175 h 805323"/>
                  <a:gd name="connsiteX6" fmla="*/ 1157646 w 1157646"/>
                  <a:gd name="connsiteY6" fmla="*/ 5019 h 805323"/>
                  <a:gd name="connsiteX7" fmla="*/ 913171 w 1157646"/>
                  <a:gd name="connsiteY7" fmla="*/ 805323 h 805323"/>
                  <a:gd name="connsiteX8" fmla="*/ 718472 w 1157646"/>
                  <a:gd name="connsiteY8" fmla="*/ 803275 h 805323"/>
                  <a:gd name="connsiteX9" fmla="*/ 578772 w 1157646"/>
                  <a:gd name="connsiteY9" fmla="*/ 273050 h 805323"/>
                  <a:gd name="connsiteX10" fmla="*/ 442247 w 1157646"/>
                  <a:gd name="connsiteY10" fmla="*/ 793750 h 805323"/>
                  <a:gd name="connsiteX11" fmla="*/ 238125 w 1157646"/>
                  <a:gd name="connsiteY11" fmla="*/ 795798 h 805323"/>
                  <a:gd name="connsiteX12" fmla="*/ 0 w 1157646"/>
                  <a:gd name="connsiteY12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08897 w 1157646"/>
                  <a:gd name="connsiteY2" fmla="*/ 317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762922 w 1157646"/>
                  <a:gd name="connsiteY5" fmla="*/ 3176 h 805323"/>
                  <a:gd name="connsiteX6" fmla="*/ 896272 w 1157646"/>
                  <a:gd name="connsiteY6" fmla="*/ 317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762922 w 1157646"/>
                  <a:gd name="connsiteY5" fmla="*/ 3176 h 805323"/>
                  <a:gd name="connsiteX6" fmla="*/ 896272 w 1157646"/>
                  <a:gd name="connsiteY6" fmla="*/ 317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810547 w 1157646"/>
                  <a:gd name="connsiteY5" fmla="*/ 539751 h 805323"/>
                  <a:gd name="connsiteX6" fmla="*/ 896272 w 1157646"/>
                  <a:gd name="connsiteY6" fmla="*/ 317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810547 w 1157646"/>
                  <a:gd name="connsiteY5" fmla="*/ 539751 h 805323"/>
                  <a:gd name="connsiteX6" fmla="*/ 953422 w 1157646"/>
                  <a:gd name="connsiteY6" fmla="*/ 952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11369 h 808498"/>
                  <a:gd name="connsiteX1" fmla="*/ 197772 w 1157646"/>
                  <a:gd name="connsiteY1" fmla="*/ 3175 h 808498"/>
                  <a:gd name="connsiteX2" fmla="*/ 337472 w 1157646"/>
                  <a:gd name="connsiteY2" fmla="*/ 533400 h 808498"/>
                  <a:gd name="connsiteX3" fmla="*/ 480347 w 1157646"/>
                  <a:gd name="connsiteY3" fmla="*/ 6351 h 808498"/>
                  <a:gd name="connsiteX4" fmla="*/ 674022 w 1157646"/>
                  <a:gd name="connsiteY4" fmla="*/ 0 h 808498"/>
                  <a:gd name="connsiteX5" fmla="*/ 810547 w 1157646"/>
                  <a:gd name="connsiteY5" fmla="*/ 542926 h 808498"/>
                  <a:gd name="connsiteX6" fmla="*/ 953422 w 1157646"/>
                  <a:gd name="connsiteY6" fmla="*/ 12700 h 808498"/>
                  <a:gd name="connsiteX7" fmla="*/ 1157646 w 1157646"/>
                  <a:gd name="connsiteY7" fmla="*/ 8194 h 808498"/>
                  <a:gd name="connsiteX8" fmla="*/ 913171 w 1157646"/>
                  <a:gd name="connsiteY8" fmla="*/ 808498 h 808498"/>
                  <a:gd name="connsiteX9" fmla="*/ 718472 w 1157646"/>
                  <a:gd name="connsiteY9" fmla="*/ 806450 h 808498"/>
                  <a:gd name="connsiteX10" fmla="*/ 578772 w 1157646"/>
                  <a:gd name="connsiteY10" fmla="*/ 276225 h 808498"/>
                  <a:gd name="connsiteX11" fmla="*/ 442247 w 1157646"/>
                  <a:gd name="connsiteY11" fmla="*/ 796925 h 808498"/>
                  <a:gd name="connsiteX12" fmla="*/ 238125 w 1157646"/>
                  <a:gd name="connsiteY12" fmla="*/ 798973 h 808498"/>
                  <a:gd name="connsiteX13" fmla="*/ 0 w 1157646"/>
                  <a:gd name="connsiteY13" fmla="*/ 11369 h 808498"/>
                  <a:gd name="connsiteX0" fmla="*/ 0 w 1157646"/>
                  <a:gd name="connsiteY0" fmla="*/ 11369 h 808498"/>
                  <a:gd name="connsiteX1" fmla="*/ 197772 w 1157646"/>
                  <a:gd name="connsiteY1" fmla="*/ 3175 h 808498"/>
                  <a:gd name="connsiteX2" fmla="*/ 337472 w 1157646"/>
                  <a:gd name="connsiteY2" fmla="*/ 533400 h 808498"/>
                  <a:gd name="connsiteX3" fmla="*/ 480347 w 1157646"/>
                  <a:gd name="connsiteY3" fmla="*/ 6351 h 808498"/>
                  <a:gd name="connsiteX4" fmla="*/ 674022 w 1157646"/>
                  <a:gd name="connsiteY4" fmla="*/ 0 h 808498"/>
                  <a:gd name="connsiteX5" fmla="*/ 810547 w 1157646"/>
                  <a:gd name="connsiteY5" fmla="*/ 542926 h 808498"/>
                  <a:gd name="connsiteX6" fmla="*/ 959772 w 1157646"/>
                  <a:gd name="connsiteY6" fmla="*/ 3175 h 808498"/>
                  <a:gd name="connsiteX7" fmla="*/ 1157646 w 1157646"/>
                  <a:gd name="connsiteY7" fmla="*/ 8194 h 808498"/>
                  <a:gd name="connsiteX8" fmla="*/ 913171 w 1157646"/>
                  <a:gd name="connsiteY8" fmla="*/ 808498 h 808498"/>
                  <a:gd name="connsiteX9" fmla="*/ 718472 w 1157646"/>
                  <a:gd name="connsiteY9" fmla="*/ 806450 h 808498"/>
                  <a:gd name="connsiteX10" fmla="*/ 578772 w 1157646"/>
                  <a:gd name="connsiteY10" fmla="*/ 276225 h 808498"/>
                  <a:gd name="connsiteX11" fmla="*/ 442247 w 1157646"/>
                  <a:gd name="connsiteY11" fmla="*/ 796925 h 808498"/>
                  <a:gd name="connsiteX12" fmla="*/ 238125 w 1157646"/>
                  <a:gd name="connsiteY12" fmla="*/ 798973 h 808498"/>
                  <a:gd name="connsiteX13" fmla="*/ 0 w 1157646"/>
                  <a:gd name="connsiteY13" fmla="*/ 11369 h 808498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74022 w 1157646"/>
                  <a:gd name="connsiteY4" fmla="*/ 12700 h 805323"/>
                  <a:gd name="connsiteX5" fmla="*/ 810547 w 1157646"/>
                  <a:gd name="connsiteY5" fmla="*/ 539751 h 805323"/>
                  <a:gd name="connsiteX6" fmla="*/ 959772 w 1157646"/>
                  <a:gd name="connsiteY6" fmla="*/ 0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43119 h 840248"/>
                  <a:gd name="connsiteX1" fmla="*/ 197772 w 1157646"/>
                  <a:gd name="connsiteY1" fmla="*/ 34925 h 840248"/>
                  <a:gd name="connsiteX2" fmla="*/ 337472 w 1157646"/>
                  <a:gd name="connsiteY2" fmla="*/ 565150 h 840248"/>
                  <a:gd name="connsiteX3" fmla="*/ 480347 w 1157646"/>
                  <a:gd name="connsiteY3" fmla="*/ 38101 h 840248"/>
                  <a:gd name="connsiteX4" fmla="*/ 683547 w 1157646"/>
                  <a:gd name="connsiteY4" fmla="*/ 0 h 840248"/>
                  <a:gd name="connsiteX5" fmla="*/ 810547 w 1157646"/>
                  <a:gd name="connsiteY5" fmla="*/ 574676 h 840248"/>
                  <a:gd name="connsiteX6" fmla="*/ 959772 w 1157646"/>
                  <a:gd name="connsiteY6" fmla="*/ 34925 h 840248"/>
                  <a:gd name="connsiteX7" fmla="*/ 1157646 w 1157646"/>
                  <a:gd name="connsiteY7" fmla="*/ 39944 h 840248"/>
                  <a:gd name="connsiteX8" fmla="*/ 913171 w 1157646"/>
                  <a:gd name="connsiteY8" fmla="*/ 840248 h 840248"/>
                  <a:gd name="connsiteX9" fmla="*/ 718472 w 1157646"/>
                  <a:gd name="connsiteY9" fmla="*/ 838200 h 840248"/>
                  <a:gd name="connsiteX10" fmla="*/ 578772 w 1157646"/>
                  <a:gd name="connsiteY10" fmla="*/ 307975 h 840248"/>
                  <a:gd name="connsiteX11" fmla="*/ 442247 w 1157646"/>
                  <a:gd name="connsiteY11" fmla="*/ 828675 h 840248"/>
                  <a:gd name="connsiteX12" fmla="*/ 238125 w 1157646"/>
                  <a:gd name="connsiteY12" fmla="*/ 830723 h 840248"/>
                  <a:gd name="connsiteX13" fmla="*/ 0 w 1157646"/>
                  <a:gd name="connsiteY13" fmla="*/ 43119 h 840248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83547 w 1157646"/>
                  <a:gd name="connsiteY4" fmla="*/ 3175 h 805323"/>
                  <a:gd name="connsiteX5" fmla="*/ 810547 w 1157646"/>
                  <a:gd name="connsiteY5" fmla="*/ 539751 h 805323"/>
                  <a:gd name="connsiteX6" fmla="*/ 959772 w 1157646"/>
                  <a:gd name="connsiteY6" fmla="*/ 0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43822 w 1157646"/>
                  <a:gd name="connsiteY2" fmla="*/ 549275 h 805323"/>
                  <a:gd name="connsiteX3" fmla="*/ 480347 w 1157646"/>
                  <a:gd name="connsiteY3" fmla="*/ 3176 h 805323"/>
                  <a:gd name="connsiteX4" fmla="*/ 683547 w 1157646"/>
                  <a:gd name="connsiteY4" fmla="*/ 3175 h 805323"/>
                  <a:gd name="connsiteX5" fmla="*/ 810547 w 1157646"/>
                  <a:gd name="connsiteY5" fmla="*/ 539751 h 805323"/>
                  <a:gd name="connsiteX6" fmla="*/ 959772 w 1157646"/>
                  <a:gd name="connsiteY6" fmla="*/ 0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57646" h="805323">
                    <a:moveTo>
                      <a:pt x="0" y="8194"/>
                    </a:moveTo>
                    <a:lnTo>
                      <a:pt x="197772" y="0"/>
                    </a:lnTo>
                    <a:lnTo>
                      <a:pt x="343822" y="549275"/>
                    </a:lnTo>
                    <a:lnTo>
                      <a:pt x="480347" y="3176"/>
                    </a:lnTo>
                    <a:lnTo>
                      <a:pt x="683547" y="3175"/>
                    </a:lnTo>
                    <a:lnTo>
                      <a:pt x="810547" y="539751"/>
                    </a:lnTo>
                    <a:lnTo>
                      <a:pt x="959772" y="0"/>
                    </a:lnTo>
                    <a:lnTo>
                      <a:pt x="1157646" y="5019"/>
                    </a:lnTo>
                    <a:lnTo>
                      <a:pt x="913171" y="805323"/>
                    </a:lnTo>
                    <a:lnTo>
                      <a:pt x="718472" y="803275"/>
                    </a:lnTo>
                    <a:lnTo>
                      <a:pt x="578772" y="273050"/>
                    </a:lnTo>
                    <a:lnTo>
                      <a:pt x="442247" y="793750"/>
                    </a:lnTo>
                    <a:lnTo>
                      <a:pt x="238125" y="795798"/>
                    </a:lnTo>
                    <a:lnTo>
                      <a:pt x="0" y="8194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175" cmpd="sng"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9" name="Rectangle 3"/>
              <p:cNvSpPr/>
              <p:nvPr userDrawn="1"/>
            </p:nvSpPr>
            <p:spPr>
              <a:xfrm>
                <a:off x="3852300" y="1514475"/>
                <a:ext cx="714975" cy="1087897"/>
              </a:xfrm>
              <a:custGeom>
                <a:avLst/>
                <a:gdLst>
                  <a:gd name="connsiteX0" fmla="*/ 0 w 211701"/>
                  <a:gd name="connsiteY0" fmla="*/ 0 h 1094247"/>
                  <a:gd name="connsiteX1" fmla="*/ 211701 w 211701"/>
                  <a:gd name="connsiteY1" fmla="*/ 0 h 1094247"/>
                  <a:gd name="connsiteX2" fmla="*/ 211701 w 211701"/>
                  <a:gd name="connsiteY2" fmla="*/ 1094247 h 1094247"/>
                  <a:gd name="connsiteX3" fmla="*/ 0 w 211701"/>
                  <a:gd name="connsiteY3" fmla="*/ 1094247 h 1094247"/>
                  <a:gd name="connsiteX4" fmla="*/ 0 w 211701"/>
                  <a:gd name="connsiteY4" fmla="*/ 0 h 1094247"/>
                  <a:gd name="connsiteX0" fmla="*/ 0 w 211701"/>
                  <a:gd name="connsiteY0" fmla="*/ 0 h 1094247"/>
                  <a:gd name="connsiteX1" fmla="*/ 211701 w 211701"/>
                  <a:gd name="connsiteY1" fmla="*/ 0 h 1094247"/>
                  <a:gd name="connsiteX2" fmla="*/ 208526 w 211701"/>
                  <a:gd name="connsiteY2" fmla="*/ 130175 h 1094247"/>
                  <a:gd name="connsiteX3" fmla="*/ 211701 w 211701"/>
                  <a:gd name="connsiteY3" fmla="*/ 1094247 h 1094247"/>
                  <a:gd name="connsiteX4" fmla="*/ 0 w 211701"/>
                  <a:gd name="connsiteY4" fmla="*/ 1094247 h 1094247"/>
                  <a:gd name="connsiteX5" fmla="*/ 0 w 211701"/>
                  <a:gd name="connsiteY5" fmla="*/ 0 h 1094247"/>
                  <a:gd name="connsiteX0" fmla="*/ 0 w 225522"/>
                  <a:gd name="connsiteY0" fmla="*/ 0 h 1103367"/>
                  <a:gd name="connsiteX1" fmla="*/ 211701 w 225522"/>
                  <a:gd name="connsiteY1" fmla="*/ 0 h 1103367"/>
                  <a:gd name="connsiteX2" fmla="*/ 208526 w 225522"/>
                  <a:gd name="connsiteY2" fmla="*/ 130175 h 1103367"/>
                  <a:gd name="connsiteX3" fmla="*/ 205351 w 225522"/>
                  <a:gd name="connsiteY3" fmla="*/ 1003300 h 1103367"/>
                  <a:gd name="connsiteX4" fmla="*/ 211701 w 225522"/>
                  <a:gd name="connsiteY4" fmla="*/ 1094247 h 1103367"/>
                  <a:gd name="connsiteX5" fmla="*/ 0 w 225522"/>
                  <a:gd name="connsiteY5" fmla="*/ 1094247 h 1103367"/>
                  <a:gd name="connsiteX6" fmla="*/ 0 w 225522"/>
                  <a:gd name="connsiteY6" fmla="*/ 0 h 1103367"/>
                  <a:gd name="connsiteX0" fmla="*/ 0 w 225723"/>
                  <a:gd name="connsiteY0" fmla="*/ 0 h 1094247"/>
                  <a:gd name="connsiteX1" fmla="*/ 211701 w 225723"/>
                  <a:gd name="connsiteY1" fmla="*/ 0 h 1094247"/>
                  <a:gd name="connsiteX2" fmla="*/ 208526 w 225723"/>
                  <a:gd name="connsiteY2" fmla="*/ 130175 h 1094247"/>
                  <a:gd name="connsiteX3" fmla="*/ 202175 w 225723"/>
                  <a:gd name="connsiteY3" fmla="*/ 752475 h 1094247"/>
                  <a:gd name="connsiteX4" fmla="*/ 205351 w 225723"/>
                  <a:gd name="connsiteY4" fmla="*/ 1003300 h 1094247"/>
                  <a:gd name="connsiteX5" fmla="*/ 211701 w 225723"/>
                  <a:gd name="connsiteY5" fmla="*/ 1094247 h 1094247"/>
                  <a:gd name="connsiteX6" fmla="*/ 0 w 225723"/>
                  <a:gd name="connsiteY6" fmla="*/ 1094247 h 1094247"/>
                  <a:gd name="connsiteX7" fmla="*/ 0 w 225723"/>
                  <a:gd name="connsiteY7" fmla="*/ 0 h 1094247"/>
                  <a:gd name="connsiteX0" fmla="*/ 0 w 225723"/>
                  <a:gd name="connsiteY0" fmla="*/ 0 h 1094247"/>
                  <a:gd name="connsiteX1" fmla="*/ 211701 w 225723"/>
                  <a:gd name="connsiteY1" fmla="*/ 0 h 1094247"/>
                  <a:gd name="connsiteX2" fmla="*/ 208526 w 225723"/>
                  <a:gd name="connsiteY2" fmla="*/ 130175 h 1094247"/>
                  <a:gd name="connsiteX3" fmla="*/ 199000 w 225723"/>
                  <a:gd name="connsiteY3" fmla="*/ 520700 h 1094247"/>
                  <a:gd name="connsiteX4" fmla="*/ 202175 w 225723"/>
                  <a:gd name="connsiteY4" fmla="*/ 752475 h 1094247"/>
                  <a:gd name="connsiteX5" fmla="*/ 205351 w 225723"/>
                  <a:gd name="connsiteY5" fmla="*/ 1003300 h 1094247"/>
                  <a:gd name="connsiteX6" fmla="*/ 211701 w 225723"/>
                  <a:gd name="connsiteY6" fmla="*/ 1094247 h 1094247"/>
                  <a:gd name="connsiteX7" fmla="*/ 0 w 225723"/>
                  <a:gd name="connsiteY7" fmla="*/ 1094247 h 1094247"/>
                  <a:gd name="connsiteX8" fmla="*/ 0 w 225723"/>
                  <a:gd name="connsiteY8" fmla="*/ 0 h 1094247"/>
                  <a:gd name="connsiteX0" fmla="*/ 0 w 225723"/>
                  <a:gd name="connsiteY0" fmla="*/ 0 h 1094247"/>
                  <a:gd name="connsiteX1" fmla="*/ 211701 w 225723"/>
                  <a:gd name="connsiteY1" fmla="*/ 0 h 1094247"/>
                  <a:gd name="connsiteX2" fmla="*/ 208526 w 225723"/>
                  <a:gd name="connsiteY2" fmla="*/ 130175 h 1094247"/>
                  <a:gd name="connsiteX3" fmla="*/ 202175 w 225723"/>
                  <a:gd name="connsiteY3" fmla="*/ 285750 h 1094247"/>
                  <a:gd name="connsiteX4" fmla="*/ 199000 w 225723"/>
                  <a:gd name="connsiteY4" fmla="*/ 520700 h 1094247"/>
                  <a:gd name="connsiteX5" fmla="*/ 202175 w 225723"/>
                  <a:gd name="connsiteY5" fmla="*/ 752475 h 1094247"/>
                  <a:gd name="connsiteX6" fmla="*/ 205351 w 225723"/>
                  <a:gd name="connsiteY6" fmla="*/ 1003300 h 1094247"/>
                  <a:gd name="connsiteX7" fmla="*/ 211701 w 225723"/>
                  <a:gd name="connsiteY7" fmla="*/ 1094247 h 1094247"/>
                  <a:gd name="connsiteX8" fmla="*/ 0 w 225723"/>
                  <a:gd name="connsiteY8" fmla="*/ 1094247 h 1094247"/>
                  <a:gd name="connsiteX9" fmla="*/ 0 w 225723"/>
                  <a:gd name="connsiteY9" fmla="*/ 0 h 1094247"/>
                  <a:gd name="connsiteX0" fmla="*/ 0 w 526025"/>
                  <a:gd name="connsiteY0" fmla="*/ 0 h 1094247"/>
                  <a:gd name="connsiteX1" fmla="*/ 211701 w 526025"/>
                  <a:gd name="connsiteY1" fmla="*/ 0 h 1094247"/>
                  <a:gd name="connsiteX2" fmla="*/ 208526 w 526025"/>
                  <a:gd name="connsiteY2" fmla="*/ 130175 h 1094247"/>
                  <a:gd name="connsiteX3" fmla="*/ 202175 w 526025"/>
                  <a:gd name="connsiteY3" fmla="*/ 285750 h 1094247"/>
                  <a:gd name="connsiteX4" fmla="*/ 526025 w 526025"/>
                  <a:gd name="connsiteY4" fmla="*/ 1069975 h 1094247"/>
                  <a:gd name="connsiteX5" fmla="*/ 202175 w 526025"/>
                  <a:gd name="connsiteY5" fmla="*/ 752475 h 1094247"/>
                  <a:gd name="connsiteX6" fmla="*/ 205351 w 526025"/>
                  <a:gd name="connsiteY6" fmla="*/ 1003300 h 1094247"/>
                  <a:gd name="connsiteX7" fmla="*/ 211701 w 526025"/>
                  <a:gd name="connsiteY7" fmla="*/ 1094247 h 1094247"/>
                  <a:gd name="connsiteX8" fmla="*/ 0 w 526025"/>
                  <a:gd name="connsiteY8" fmla="*/ 1094247 h 1094247"/>
                  <a:gd name="connsiteX9" fmla="*/ 0 w 526025"/>
                  <a:gd name="connsiteY9" fmla="*/ 0 h 1094247"/>
                  <a:gd name="connsiteX0" fmla="*/ 0 w 540063"/>
                  <a:gd name="connsiteY0" fmla="*/ 0 h 1094247"/>
                  <a:gd name="connsiteX1" fmla="*/ 211701 w 540063"/>
                  <a:gd name="connsiteY1" fmla="*/ 0 h 1094247"/>
                  <a:gd name="connsiteX2" fmla="*/ 208526 w 540063"/>
                  <a:gd name="connsiteY2" fmla="*/ 130175 h 1094247"/>
                  <a:gd name="connsiteX3" fmla="*/ 202175 w 540063"/>
                  <a:gd name="connsiteY3" fmla="*/ 285750 h 1094247"/>
                  <a:gd name="connsiteX4" fmla="*/ 526025 w 540063"/>
                  <a:gd name="connsiteY4" fmla="*/ 1069975 h 1094247"/>
                  <a:gd name="connsiteX5" fmla="*/ 202175 w 540063"/>
                  <a:gd name="connsiteY5" fmla="*/ 752475 h 1094247"/>
                  <a:gd name="connsiteX6" fmla="*/ 205351 w 540063"/>
                  <a:gd name="connsiteY6" fmla="*/ 1003300 h 1094247"/>
                  <a:gd name="connsiteX7" fmla="*/ 211701 w 540063"/>
                  <a:gd name="connsiteY7" fmla="*/ 1094247 h 1094247"/>
                  <a:gd name="connsiteX8" fmla="*/ 0 w 540063"/>
                  <a:gd name="connsiteY8" fmla="*/ 1094247 h 1094247"/>
                  <a:gd name="connsiteX9" fmla="*/ 0 w 540063"/>
                  <a:gd name="connsiteY9" fmla="*/ 0 h 1094247"/>
                  <a:gd name="connsiteX0" fmla="*/ 0 w 540063"/>
                  <a:gd name="connsiteY0" fmla="*/ 0 h 1094247"/>
                  <a:gd name="connsiteX1" fmla="*/ 211701 w 540063"/>
                  <a:gd name="connsiteY1" fmla="*/ 0 h 1094247"/>
                  <a:gd name="connsiteX2" fmla="*/ 208526 w 540063"/>
                  <a:gd name="connsiteY2" fmla="*/ 130175 h 1094247"/>
                  <a:gd name="connsiteX3" fmla="*/ 202175 w 540063"/>
                  <a:gd name="connsiteY3" fmla="*/ 285750 h 1094247"/>
                  <a:gd name="connsiteX4" fmla="*/ 526025 w 540063"/>
                  <a:gd name="connsiteY4" fmla="*/ 1069975 h 1094247"/>
                  <a:gd name="connsiteX5" fmla="*/ 202175 w 540063"/>
                  <a:gd name="connsiteY5" fmla="*/ 752475 h 1094247"/>
                  <a:gd name="connsiteX6" fmla="*/ 205351 w 540063"/>
                  <a:gd name="connsiteY6" fmla="*/ 1003300 h 1094247"/>
                  <a:gd name="connsiteX7" fmla="*/ 211701 w 540063"/>
                  <a:gd name="connsiteY7" fmla="*/ 1094247 h 1094247"/>
                  <a:gd name="connsiteX8" fmla="*/ 0 w 540063"/>
                  <a:gd name="connsiteY8" fmla="*/ 1094247 h 1094247"/>
                  <a:gd name="connsiteX9" fmla="*/ 0 w 540063"/>
                  <a:gd name="connsiteY9" fmla="*/ 0 h 1094247"/>
                  <a:gd name="connsiteX0" fmla="*/ 0 w 710178"/>
                  <a:gd name="connsiteY0" fmla="*/ 0 h 1108430"/>
                  <a:gd name="connsiteX1" fmla="*/ 211701 w 710178"/>
                  <a:gd name="connsiteY1" fmla="*/ 0 h 1108430"/>
                  <a:gd name="connsiteX2" fmla="*/ 208526 w 710178"/>
                  <a:gd name="connsiteY2" fmla="*/ 130175 h 1108430"/>
                  <a:gd name="connsiteX3" fmla="*/ 710175 w 710178"/>
                  <a:gd name="connsiteY3" fmla="*/ 1079500 h 1108430"/>
                  <a:gd name="connsiteX4" fmla="*/ 526025 w 710178"/>
                  <a:gd name="connsiteY4" fmla="*/ 1069975 h 1108430"/>
                  <a:gd name="connsiteX5" fmla="*/ 202175 w 710178"/>
                  <a:gd name="connsiteY5" fmla="*/ 752475 h 1108430"/>
                  <a:gd name="connsiteX6" fmla="*/ 205351 w 710178"/>
                  <a:gd name="connsiteY6" fmla="*/ 1003300 h 1108430"/>
                  <a:gd name="connsiteX7" fmla="*/ 211701 w 710178"/>
                  <a:gd name="connsiteY7" fmla="*/ 1094247 h 1108430"/>
                  <a:gd name="connsiteX8" fmla="*/ 0 w 710178"/>
                  <a:gd name="connsiteY8" fmla="*/ 1094247 h 1108430"/>
                  <a:gd name="connsiteX9" fmla="*/ 0 w 710178"/>
                  <a:gd name="connsiteY9" fmla="*/ 0 h 1108430"/>
                  <a:gd name="connsiteX0" fmla="*/ 0 w 710178"/>
                  <a:gd name="connsiteY0" fmla="*/ 0 h 1108430"/>
                  <a:gd name="connsiteX1" fmla="*/ 211701 w 710178"/>
                  <a:gd name="connsiteY1" fmla="*/ 0 h 1108430"/>
                  <a:gd name="connsiteX2" fmla="*/ 208526 w 710178"/>
                  <a:gd name="connsiteY2" fmla="*/ 130175 h 1108430"/>
                  <a:gd name="connsiteX3" fmla="*/ 710175 w 710178"/>
                  <a:gd name="connsiteY3" fmla="*/ 1079500 h 1108430"/>
                  <a:gd name="connsiteX4" fmla="*/ 526025 w 710178"/>
                  <a:gd name="connsiteY4" fmla="*/ 1069975 h 1108430"/>
                  <a:gd name="connsiteX5" fmla="*/ 202175 w 710178"/>
                  <a:gd name="connsiteY5" fmla="*/ 752475 h 1108430"/>
                  <a:gd name="connsiteX6" fmla="*/ 205351 w 710178"/>
                  <a:gd name="connsiteY6" fmla="*/ 1003300 h 1108430"/>
                  <a:gd name="connsiteX7" fmla="*/ 211701 w 710178"/>
                  <a:gd name="connsiteY7" fmla="*/ 1094247 h 1108430"/>
                  <a:gd name="connsiteX8" fmla="*/ 0 w 710178"/>
                  <a:gd name="connsiteY8" fmla="*/ 1094247 h 1108430"/>
                  <a:gd name="connsiteX9" fmla="*/ 0 w 710178"/>
                  <a:gd name="connsiteY9" fmla="*/ 0 h 1108430"/>
                  <a:gd name="connsiteX0" fmla="*/ 0 w 714278"/>
                  <a:gd name="connsiteY0" fmla="*/ 0 h 1127244"/>
                  <a:gd name="connsiteX1" fmla="*/ 211701 w 714278"/>
                  <a:gd name="connsiteY1" fmla="*/ 0 h 1127244"/>
                  <a:gd name="connsiteX2" fmla="*/ 208526 w 714278"/>
                  <a:gd name="connsiteY2" fmla="*/ 130175 h 1127244"/>
                  <a:gd name="connsiteX3" fmla="*/ 360924 w 714278"/>
                  <a:gd name="connsiteY3" fmla="*/ 425449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211701 w 714278"/>
                  <a:gd name="connsiteY1" fmla="*/ 0 h 1127244"/>
                  <a:gd name="connsiteX2" fmla="*/ 208526 w 714278"/>
                  <a:gd name="connsiteY2" fmla="*/ 130175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211701 w 714278"/>
                  <a:gd name="connsiteY1" fmla="*/ 0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192651 w 714278"/>
                  <a:gd name="connsiteY8" fmla="*/ 108789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192651 w 714278"/>
                  <a:gd name="connsiteY8" fmla="*/ 108789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192651 w 714278"/>
                  <a:gd name="connsiteY8" fmla="*/ 1087897 h 1127244"/>
                  <a:gd name="connsiteX9" fmla="*/ 0 w 714278"/>
                  <a:gd name="connsiteY9" fmla="*/ 1084722 h 1127244"/>
                  <a:gd name="connsiteX10" fmla="*/ 0 w 714278"/>
                  <a:gd name="connsiteY10" fmla="*/ 0 h 1127244"/>
                  <a:gd name="connsiteX0" fmla="*/ 0 w 714278"/>
                  <a:gd name="connsiteY0" fmla="*/ 0 h 1154607"/>
                  <a:gd name="connsiteX1" fmla="*/ 195826 w 714278"/>
                  <a:gd name="connsiteY1" fmla="*/ 3175 h 1154607"/>
                  <a:gd name="connsiteX2" fmla="*/ 202176 w 714278"/>
                  <a:gd name="connsiteY2" fmla="*/ 361950 h 1154607"/>
                  <a:gd name="connsiteX3" fmla="*/ 554599 w 714278"/>
                  <a:gd name="connsiteY3" fmla="*/ 301624 h 1154607"/>
                  <a:gd name="connsiteX4" fmla="*/ 710175 w 714278"/>
                  <a:gd name="connsiteY4" fmla="*/ 1079500 h 1154607"/>
                  <a:gd name="connsiteX5" fmla="*/ 526025 w 714278"/>
                  <a:gd name="connsiteY5" fmla="*/ 1139825 h 1154607"/>
                  <a:gd name="connsiteX6" fmla="*/ 405375 w 714278"/>
                  <a:gd name="connsiteY6" fmla="*/ 438150 h 1154607"/>
                  <a:gd name="connsiteX7" fmla="*/ 195826 w 714278"/>
                  <a:gd name="connsiteY7" fmla="*/ 641350 h 1154607"/>
                  <a:gd name="connsiteX8" fmla="*/ 192651 w 714278"/>
                  <a:gd name="connsiteY8" fmla="*/ 1087897 h 1154607"/>
                  <a:gd name="connsiteX9" fmla="*/ 0 w 714278"/>
                  <a:gd name="connsiteY9" fmla="*/ 1084722 h 1154607"/>
                  <a:gd name="connsiteX10" fmla="*/ 0 w 714278"/>
                  <a:gd name="connsiteY10" fmla="*/ 0 h 1154607"/>
                  <a:gd name="connsiteX0" fmla="*/ 0 w 714020"/>
                  <a:gd name="connsiteY0" fmla="*/ 0 h 1131670"/>
                  <a:gd name="connsiteX1" fmla="*/ 195826 w 714020"/>
                  <a:gd name="connsiteY1" fmla="*/ 3175 h 1131670"/>
                  <a:gd name="connsiteX2" fmla="*/ 202176 w 714020"/>
                  <a:gd name="connsiteY2" fmla="*/ 361950 h 1131670"/>
                  <a:gd name="connsiteX3" fmla="*/ 554599 w 714020"/>
                  <a:gd name="connsiteY3" fmla="*/ 301624 h 1131670"/>
                  <a:gd name="connsiteX4" fmla="*/ 710175 w 714020"/>
                  <a:gd name="connsiteY4" fmla="*/ 1079500 h 1131670"/>
                  <a:gd name="connsiteX5" fmla="*/ 516500 w 714020"/>
                  <a:gd name="connsiteY5" fmla="*/ 1085850 h 1131670"/>
                  <a:gd name="connsiteX6" fmla="*/ 405375 w 714020"/>
                  <a:gd name="connsiteY6" fmla="*/ 438150 h 1131670"/>
                  <a:gd name="connsiteX7" fmla="*/ 195826 w 714020"/>
                  <a:gd name="connsiteY7" fmla="*/ 641350 h 1131670"/>
                  <a:gd name="connsiteX8" fmla="*/ 192651 w 714020"/>
                  <a:gd name="connsiteY8" fmla="*/ 1087897 h 1131670"/>
                  <a:gd name="connsiteX9" fmla="*/ 0 w 714020"/>
                  <a:gd name="connsiteY9" fmla="*/ 1084722 h 1131670"/>
                  <a:gd name="connsiteX10" fmla="*/ 0 w 714020"/>
                  <a:gd name="connsiteY10" fmla="*/ 0 h 1131670"/>
                  <a:gd name="connsiteX0" fmla="*/ 0 w 714020"/>
                  <a:gd name="connsiteY0" fmla="*/ 0 h 1131670"/>
                  <a:gd name="connsiteX1" fmla="*/ 195826 w 714020"/>
                  <a:gd name="connsiteY1" fmla="*/ 3175 h 1131670"/>
                  <a:gd name="connsiteX2" fmla="*/ 202176 w 714020"/>
                  <a:gd name="connsiteY2" fmla="*/ 361950 h 1131670"/>
                  <a:gd name="connsiteX3" fmla="*/ 554599 w 714020"/>
                  <a:gd name="connsiteY3" fmla="*/ 301624 h 1131670"/>
                  <a:gd name="connsiteX4" fmla="*/ 710175 w 714020"/>
                  <a:gd name="connsiteY4" fmla="*/ 1079500 h 1131670"/>
                  <a:gd name="connsiteX5" fmla="*/ 516500 w 714020"/>
                  <a:gd name="connsiteY5" fmla="*/ 1085850 h 1131670"/>
                  <a:gd name="connsiteX6" fmla="*/ 405375 w 714020"/>
                  <a:gd name="connsiteY6" fmla="*/ 438150 h 1131670"/>
                  <a:gd name="connsiteX7" fmla="*/ 195826 w 714020"/>
                  <a:gd name="connsiteY7" fmla="*/ 641350 h 1131670"/>
                  <a:gd name="connsiteX8" fmla="*/ 192651 w 714020"/>
                  <a:gd name="connsiteY8" fmla="*/ 1087897 h 1131670"/>
                  <a:gd name="connsiteX9" fmla="*/ 0 w 714020"/>
                  <a:gd name="connsiteY9" fmla="*/ 1084722 h 1131670"/>
                  <a:gd name="connsiteX10" fmla="*/ 0 w 714020"/>
                  <a:gd name="connsiteY10" fmla="*/ 0 h 1131670"/>
                  <a:gd name="connsiteX0" fmla="*/ 0 w 714020"/>
                  <a:gd name="connsiteY0" fmla="*/ 0 h 1129323"/>
                  <a:gd name="connsiteX1" fmla="*/ 195826 w 714020"/>
                  <a:gd name="connsiteY1" fmla="*/ 3175 h 1129323"/>
                  <a:gd name="connsiteX2" fmla="*/ 202176 w 714020"/>
                  <a:gd name="connsiteY2" fmla="*/ 361950 h 1129323"/>
                  <a:gd name="connsiteX3" fmla="*/ 554599 w 714020"/>
                  <a:gd name="connsiteY3" fmla="*/ 301624 h 1129323"/>
                  <a:gd name="connsiteX4" fmla="*/ 710175 w 714020"/>
                  <a:gd name="connsiteY4" fmla="*/ 1079500 h 1129323"/>
                  <a:gd name="connsiteX5" fmla="*/ 516500 w 714020"/>
                  <a:gd name="connsiteY5" fmla="*/ 1085850 h 1129323"/>
                  <a:gd name="connsiteX6" fmla="*/ 405375 w 714020"/>
                  <a:gd name="connsiteY6" fmla="*/ 438150 h 1129323"/>
                  <a:gd name="connsiteX7" fmla="*/ 195826 w 714020"/>
                  <a:gd name="connsiteY7" fmla="*/ 641350 h 1129323"/>
                  <a:gd name="connsiteX8" fmla="*/ 192651 w 714020"/>
                  <a:gd name="connsiteY8" fmla="*/ 1087897 h 1129323"/>
                  <a:gd name="connsiteX9" fmla="*/ 0 w 714020"/>
                  <a:gd name="connsiteY9" fmla="*/ 1084722 h 1129323"/>
                  <a:gd name="connsiteX10" fmla="*/ 0 w 714020"/>
                  <a:gd name="connsiteY10" fmla="*/ 0 h 1129323"/>
                  <a:gd name="connsiteX0" fmla="*/ 0 w 710175"/>
                  <a:gd name="connsiteY0" fmla="*/ 0 h 1089031"/>
                  <a:gd name="connsiteX1" fmla="*/ 195826 w 710175"/>
                  <a:gd name="connsiteY1" fmla="*/ 3175 h 1089031"/>
                  <a:gd name="connsiteX2" fmla="*/ 202176 w 710175"/>
                  <a:gd name="connsiteY2" fmla="*/ 361950 h 1089031"/>
                  <a:gd name="connsiteX3" fmla="*/ 554599 w 710175"/>
                  <a:gd name="connsiteY3" fmla="*/ 301624 h 1089031"/>
                  <a:gd name="connsiteX4" fmla="*/ 710175 w 710175"/>
                  <a:gd name="connsiteY4" fmla="*/ 1079500 h 1089031"/>
                  <a:gd name="connsiteX5" fmla="*/ 516500 w 710175"/>
                  <a:gd name="connsiteY5" fmla="*/ 1085850 h 1089031"/>
                  <a:gd name="connsiteX6" fmla="*/ 405375 w 710175"/>
                  <a:gd name="connsiteY6" fmla="*/ 438150 h 1089031"/>
                  <a:gd name="connsiteX7" fmla="*/ 195826 w 710175"/>
                  <a:gd name="connsiteY7" fmla="*/ 641350 h 1089031"/>
                  <a:gd name="connsiteX8" fmla="*/ 192651 w 710175"/>
                  <a:gd name="connsiteY8" fmla="*/ 1087897 h 1089031"/>
                  <a:gd name="connsiteX9" fmla="*/ 0 w 710175"/>
                  <a:gd name="connsiteY9" fmla="*/ 1084722 h 1089031"/>
                  <a:gd name="connsiteX10" fmla="*/ 0 w 710175"/>
                  <a:gd name="connsiteY10" fmla="*/ 0 h 1089031"/>
                  <a:gd name="connsiteX0" fmla="*/ 0 w 710175"/>
                  <a:gd name="connsiteY0" fmla="*/ 0 h 1087897"/>
                  <a:gd name="connsiteX1" fmla="*/ 195826 w 710175"/>
                  <a:gd name="connsiteY1" fmla="*/ 3175 h 1087897"/>
                  <a:gd name="connsiteX2" fmla="*/ 202176 w 710175"/>
                  <a:gd name="connsiteY2" fmla="*/ 361950 h 1087897"/>
                  <a:gd name="connsiteX3" fmla="*/ 554599 w 710175"/>
                  <a:gd name="connsiteY3" fmla="*/ 301624 h 1087897"/>
                  <a:gd name="connsiteX4" fmla="*/ 710175 w 710175"/>
                  <a:gd name="connsiteY4" fmla="*/ 1079500 h 1087897"/>
                  <a:gd name="connsiteX5" fmla="*/ 516500 w 710175"/>
                  <a:gd name="connsiteY5" fmla="*/ 1085850 h 1087897"/>
                  <a:gd name="connsiteX6" fmla="*/ 405375 w 710175"/>
                  <a:gd name="connsiteY6" fmla="*/ 438150 h 1087897"/>
                  <a:gd name="connsiteX7" fmla="*/ 195826 w 710175"/>
                  <a:gd name="connsiteY7" fmla="*/ 641350 h 1087897"/>
                  <a:gd name="connsiteX8" fmla="*/ 192651 w 710175"/>
                  <a:gd name="connsiteY8" fmla="*/ 1087897 h 1087897"/>
                  <a:gd name="connsiteX9" fmla="*/ 0 w 710175"/>
                  <a:gd name="connsiteY9" fmla="*/ 1084722 h 1087897"/>
                  <a:gd name="connsiteX10" fmla="*/ 0 w 710175"/>
                  <a:gd name="connsiteY10" fmla="*/ 0 h 1087897"/>
                  <a:gd name="connsiteX0" fmla="*/ 0 w 710655"/>
                  <a:gd name="connsiteY0" fmla="*/ 0 h 1087897"/>
                  <a:gd name="connsiteX1" fmla="*/ 195826 w 710655"/>
                  <a:gd name="connsiteY1" fmla="*/ 3175 h 1087897"/>
                  <a:gd name="connsiteX2" fmla="*/ 202176 w 710655"/>
                  <a:gd name="connsiteY2" fmla="*/ 361950 h 1087897"/>
                  <a:gd name="connsiteX3" fmla="*/ 554599 w 710655"/>
                  <a:gd name="connsiteY3" fmla="*/ 301624 h 1087897"/>
                  <a:gd name="connsiteX4" fmla="*/ 710175 w 710655"/>
                  <a:gd name="connsiteY4" fmla="*/ 1079500 h 1087897"/>
                  <a:gd name="connsiteX5" fmla="*/ 516500 w 710655"/>
                  <a:gd name="connsiteY5" fmla="*/ 1085850 h 1087897"/>
                  <a:gd name="connsiteX6" fmla="*/ 405375 w 710655"/>
                  <a:gd name="connsiteY6" fmla="*/ 438150 h 1087897"/>
                  <a:gd name="connsiteX7" fmla="*/ 195826 w 710655"/>
                  <a:gd name="connsiteY7" fmla="*/ 641350 h 1087897"/>
                  <a:gd name="connsiteX8" fmla="*/ 192651 w 710655"/>
                  <a:gd name="connsiteY8" fmla="*/ 1087897 h 1087897"/>
                  <a:gd name="connsiteX9" fmla="*/ 0 w 710655"/>
                  <a:gd name="connsiteY9" fmla="*/ 1084722 h 1087897"/>
                  <a:gd name="connsiteX10" fmla="*/ 0 w 710655"/>
                  <a:gd name="connsiteY10" fmla="*/ 0 h 1087897"/>
                  <a:gd name="connsiteX0" fmla="*/ 0 w 710655"/>
                  <a:gd name="connsiteY0" fmla="*/ 0 h 1087897"/>
                  <a:gd name="connsiteX1" fmla="*/ 195826 w 710655"/>
                  <a:gd name="connsiteY1" fmla="*/ 3175 h 1087897"/>
                  <a:gd name="connsiteX2" fmla="*/ 202176 w 710655"/>
                  <a:gd name="connsiteY2" fmla="*/ 361950 h 1087897"/>
                  <a:gd name="connsiteX3" fmla="*/ 554599 w 710655"/>
                  <a:gd name="connsiteY3" fmla="*/ 301624 h 1087897"/>
                  <a:gd name="connsiteX4" fmla="*/ 710175 w 710655"/>
                  <a:gd name="connsiteY4" fmla="*/ 1079500 h 1087897"/>
                  <a:gd name="connsiteX5" fmla="*/ 516500 w 710655"/>
                  <a:gd name="connsiteY5" fmla="*/ 1085850 h 1087897"/>
                  <a:gd name="connsiteX6" fmla="*/ 405375 w 710655"/>
                  <a:gd name="connsiteY6" fmla="*/ 438150 h 1087897"/>
                  <a:gd name="connsiteX7" fmla="*/ 195826 w 710655"/>
                  <a:gd name="connsiteY7" fmla="*/ 641350 h 1087897"/>
                  <a:gd name="connsiteX8" fmla="*/ 192651 w 710655"/>
                  <a:gd name="connsiteY8" fmla="*/ 1087897 h 1087897"/>
                  <a:gd name="connsiteX9" fmla="*/ 0 w 710655"/>
                  <a:gd name="connsiteY9" fmla="*/ 1084722 h 1087897"/>
                  <a:gd name="connsiteX10" fmla="*/ 0 w 710655"/>
                  <a:gd name="connsiteY10" fmla="*/ 0 h 1087897"/>
                  <a:gd name="connsiteX0" fmla="*/ 0 w 720695"/>
                  <a:gd name="connsiteY0" fmla="*/ 0 h 1087897"/>
                  <a:gd name="connsiteX1" fmla="*/ 195826 w 720695"/>
                  <a:gd name="connsiteY1" fmla="*/ 3175 h 1087897"/>
                  <a:gd name="connsiteX2" fmla="*/ 202176 w 720695"/>
                  <a:gd name="connsiteY2" fmla="*/ 361950 h 1087897"/>
                  <a:gd name="connsiteX3" fmla="*/ 554599 w 720695"/>
                  <a:gd name="connsiteY3" fmla="*/ 301624 h 1087897"/>
                  <a:gd name="connsiteX4" fmla="*/ 710175 w 720695"/>
                  <a:gd name="connsiteY4" fmla="*/ 1079500 h 1087897"/>
                  <a:gd name="connsiteX5" fmla="*/ 516500 w 720695"/>
                  <a:gd name="connsiteY5" fmla="*/ 1085850 h 1087897"/>
                  <a:gd name="connsiteX6" fmla="*/ 405375 w 720695"/>
                  <a:gd name="connsiteY6" fmla="*/ 438150 h 1087897"/>
                  <a:gd name="connsiteX7" fmla="*/ 195826 w 720695"/>
                  <a:gd name="connsiteY7" fmla="*/ 641350 h 1087897"/>
                  <a:gd name="connsiteX8" fmla="*/ 192651 w 720695"/>
                  <a:gd name="connsiteY8" fmla="*/ 1087897 h 1087897"/>
                  <a:gd name="connsiteX9" fmla="*/ 0 w 720695"/>
                  <a:gd name="connsiteY9" fmla="*/ 1084722 h 1087897"/>
                  <a:gd name="connsiteX10" fmla="*/ 0 w 720695"/>
                  <a:gd name="connsiteY10" fmla="*/ 0 h 1087897"/>
                  <a:gd name="connsiteX0" fmla="*/ 0 w 720695"/>
                  <a:gd name="connsiteY0" fmla="*/ 0 h 1087897"/>
                  <a:gd name="connsiteX1" fmla="*/ 195826 w 720695"/>
                  <a:gd name="connsiteY1" fmla="*/ 3175 h 1087897"/>
                  <a:gd name="connsiteX2" fmla="*/ 202176 w 720695"/>
                  <a:gd name="connsiteY2" fmla="*/ 361950 h 1087897"/>
                  <a:gd name="connsiteX3" fmla="*/ 554599 w 720695"/>
                  <a:gd name="connsiteY3" fmla="*/ 301624 h 1087897"/>
                  <a:gd name="connsiteX4" fmla="*/ 710175 w 720695"/>
                  <a:gd name="connsiteY4" fmla="*/ 1079500 h 1087897"/>
                  <a:gd name="connsiteX5" fmla="*/ 516500 w 720695"/>
                  <a:gd name="connsiteY5" fmla="*/ 1085850 h 1087897"/>
                  <a:gd name="connsiteX6" fmla="*/ 405375 w 720695"/>
                  <a:gd name="connsiteY6" fmla="*/ 438150 h 1087897"/>
                  <a:gd name="connsiteX7" fmla="*/ 195826 w 720695"/>
                  <a:gd name="connsiteY7" fmla="*/ 641350 h 1087897"/>
                  <a:gd name="connsiteX8" fmla="*/ 192651 w 720695"/>
                  <a:gd name="connsiteY8" fmla="*/ 1087897 h 1087897"/>
                  <a:gd name="connsiteX9" fmla="*/ 0 w 720695"/>
                  <a:gd name="connsiteY9" fmla="*/ 1084722 h 1087897"/>
                  <a:gd name="connsiteX10" fmla="*/ 0 w 720695"/>
                  <a:gd name="connsiteY10" fmla="*/ 0 h 1087897"/>
                  <a:gd name="connsiteX0" fmla="*/ 0 w 720695"/>
                  <a:gd name="connsiteY0" fmla="*/ 0 h 1087897"/>
                  <a:gd name="connsiteX1" fmla="*/ 195826 w 720695"/>
                  <a:gd name="connsiteY1" fmla="*/ 3175 h 1087897"/>
                  <a:gd name="connsiteX2" fmla="*/ 202176 w 720695"/>
                  <a:gd name="connsiteY2" fmla="*/ 361950 h 1087897"/>
                  <a:gd name="connsiteX3" fmla="*/ 554599 w 720695"/>
                  <a:gd name="connsiteY3" fmla="*/ 301624 h 1087897"/>
                  <a:gd name="connsiteX4" fmla="*/ 710175 w 720695"/>
                  <a:gd name="connsiteY4" fmla="*/ 1079500 h 1087897"/>
                  <a:gd name="connsiteX5" fmla="*/ 516500 w 720695"/>
                  <a:gd name="connsiteY5" fmla="*/ 1085850 h 1087897"/>
                  <a:gd name="connsiteX6" fmla="*/ 405375 w 720695"/>
                  <a:gd name="connsiteY6" fmla="*/ 438150 h 1087897"/>
                  <a:gd name="connsiteX7" fmla="*/ 195826 w 720695"/>
                  <a:gd name="connsiteY7" fmla="*/ 641350 h 1087897"/>
                  <a:gd name="connsiteX8" fmla="*/ 192651 w 720695"/>
                  <a:gd name="connsiteY8" fmla="*/ 1087897 h 1087897"/>
                  <a:gd name="connsiteX9" fmla="*/ 0 w 720695"/>
                  <a:gd name="connsiteY9" fmla="*/ 1084722 h 1087897"/>
                  <a:gd name="connsiteX10" fmla="*/ 0 w 720695"/>
                  <a:gd name="connsiteY10" fmla="*/ 0 h 1087897"/>
                  <a:gd name="connsiteX0" fmla="*/ 0 w 721615"/>
                  <a:gd name="connsiteY0" fmla="*/ 0 h 1087897"/>
                  <a:gd name="connsiteX1" fmla="*/ 195826 w 721615"/>
                  <a:gd name="connsiteY1" fmla="*/ 3175 h 1087897"/>
                  <a:gd name="connsiteX2" fmla="*/ 202176 w 721615"/>
                  <a:gd name="connsiteY2" fmla="*/ 361950 h 1087897"/>
                  <a:gd name="connsiteX3" fmla="*/ 557774 w 721615"/>
                  <a:gd name="connsiteY3" fmla="*/ 292099 h 1087897"/>
                  <a:gd name="connsiteX4" fmla="*/ 710175 w 721615"/>
                  <a:gd name="connsiteY4" fmla="*/ 1079500 h 1087897"/>
                  <a:gd name="connsiteX5" fmla="*/ 516500 w 721615"/>
                  <a:gd name="connsiteY5" fmla="*/ 1085850 h 1087897"/>
                  <a:gd name="connsiteX6" fmla="*/ 405375 w 721615"/>
                  <a:gd name="connsiteY6" fmla="*/ 438150 h 1087897"/>
                  <a:gd name="connsiteX7" fmla="*/ 195826 w 721615"/>
                  <a:gd name="connsiteY7" fmla="*/ 641350 h 1087897"/>
                  <a:gd name="connsiteX8" fmla="*/ 192651 w 721615"/>
                  <a:gd name="connsiteY8" fmla="*/ 1087897 h 1087897"/>
                  <a:gd name="connsiteX9" fmla="*/ 0 w 721615"/>
                  <a:gd name="connsiteY9" fmla="*/ 1084722 h 1087897"/>
                  <a:gd name="connsiteX10" fmla="*/ 0 w 721615"/>
                  <a:gd name="connsiteY10" fmla="*/ 0 h 1087897"/>
                  <a:gd name="connsiteX0" fmla="*/ 0 w 721615"/>
                  <a:gd name="connsiteY0" fmla="*/ 0 h 1087897"/>
                  <a:gd name="connsiteX1" fmla="*/ 195826 w 721615"/>
                  <a:gd name="connsiteY1" fmla="*/ 3175 h 1087897"/>
                  <a:gd name="connsiteX2" fmla="*/ 202176 w 721615"/>
                  <a:gd name="connsiteY2" fmla="*/ 361950 h 1087897"/>
                  <a:gd name="connsiteX3" fmla="*/ 557774 w 721615"/>
                  <a:gd name="connsiteY3" fmla="*/ 292099 h 1087897"/>
                  <a:gd name="connsiteX4" fmla="*/ 710175 w 721615"/>
                  <a:gd name="connsiteY4" fmla="*/ 1079500 h 1087897"/>
                  <a:gd name="connsiteX5" fmla="*/ 516500 w 721615"/>
                  <a:gd name="connsiteY5" fmla="*/ 1085850 h 1087897"/>
                  <a:gd name="connsiteX6" fmla="*/ 405375 w 721615"/>
                  <a:gd name="connsiteY6" fmla="*/ 438150 h 1087897"/>
                  <a:gd name="connsiteX7" fmla="*/ 195826 w 721615"/>
                  <a:gd name="connsiteY7" fmla="*/ 641350 h 1087897"/>
                  <a:gd name="connsiteX8" fmla="*/ 192651 w 721615"/>
                  <a:gd name="connsiteY8" fmla="*/ 1087897 h 1087897"/>
                  <a:gd name="connsiteX9" fmla="*/ 0 w 721615"/>
                  <a:gd name="connsiteY9" fmla="*/ 1084722 h 1087897"/>
                  <a:gd name="connsiteX10" fmla="*/ 0 w 721615"/>
                  <a:gd name="connsiteY10" fmla="*/ 0 h 1087897"/>
                  <a:gd name="connsiteX0" fmla="*/ 0 w 744516"/>
                  <a:gd name="connsiteY0" fmla="*/ 0 h 1087897"/>
                  <a:gd name="connsiteX1" fmla="*/ 195826 w 744516"/>
                  <a:gd name="connsiteY1" fmla="*/ 3175 h 1087897"/>
                  <a:gd name="connsiteX2" fmla="*/ 202176 w 744516"/>
                  <a:gd name="connsiteY2" fmla="*/ 361950 h 1087897"/>
                  <a:gd name="connsiteX3" fmla="*/ 557774 w 744516"/>
                  <a:gd name="connsiteY3" fmla="*/ 292099 h 1087897"/>
                  <a:gd name="connsiteX4" fmla="*/ 710175 w 744516"/>
                  <a:gd name="connsiteY4" fmla="*/ 1079500 h 1087897"/>
                  <a:gd name="connsiteX5" fmla="*/ 516500 w 744516"/>
                  <a:gd name="connsiteY5" fmla="*/ 1085850 h 1087897"/>
                  <a:gd name="connsiteX6" fmla="*/ 405375 w 744516"/>
                  <a:gd name="connsiteY6" fmla="*/ 438150 h 1087897"/>
                  <a:gd name="connsiteX7" fmla="*/ 195826 w 744516"/>
                  <a:gd name="connsiteY7" fmla="*/ 641350 h 1087897"/>
                  <a:gd name="connsiteX8" fmla="*/ 192651 w 744516"/>
                  <a:gd name="connsiteY8" fmla="*/ 1087897 h 1087897"/>
                  <a:gd name="connsiteX9" fmla="*/ 0 w 744516"/>
                  <a:gd name="connsiteY9" fmla="*/ 1084722 h 1087897"/>
                  <a:gd name="connsiteX10" fmla="*/ 0 w 744516"/>
                  <a:gd name="connsiteY10" fmla="*/ 0 h 1087897"/>
                  <a:gd name="connsiteX0" fmla="*/ 0 w 744516"/>
                  <a:gd name="connsiteY0" fmla="*/ 0 h 1087897"/>
                  <a:gd name="connsiteX1" fmla="*/ 195826 w 744516"/>
                  <a:gd name="connsiteY1" fmla="*/ 3175 h 1087897"/>
                  <a:gd name="connsiteX2" fmla="*/ 202176 w 744516"/>
                  <a:gd name="connsiteY2" fmla="*/ 361950 h 1087897"/>
                  <a:gd name="connsiteX3" fmla="*/ 557774 w 744516"/>
                  <a:gd name="connsiteY3" fmla="*/ 292099 h 1087897"/>
                  <a:gd name="connsiteX4" fmla="*/ 710175 w 744516"/>
                  <a:gd name="connsiteY4" fmla="*/ 1079500 h 1087897"/>
                  <a:gd name="connsiteX5" fmla="*/ 516500 w 744516"/>
                  <a:gd name="connsiteY5" fmla="*/ 1085850 h 1087897"/>
                  <a:gd name="connsiteX6" fmla="*/ 405375 w 744516"/>
                  <a:gd name="connsiteY6" fmla="*/ 438150 h 1087897"/>
                  <a:gd name="connsiteX7" fmla="*/ 195826 w 744516"/>
                  <a:gd name="connsiteY7" fmla="*/ 641350 h 1087897"/>
                  <a:gd name="connsiteX8" fmla="*/ 192651 w 744516"/>
                  <a:gd name="connsiteY8" fmla="*/ 1087897 h 1087897"/>
                  <a:gd name="connsiteX9" fmla="*/ 0 w 744516"/>
                  <a:gd name="connsiteY9" fmla="*/ 1084722 h 1087897"/>
                  <a:gd name="connsiteX10" fmla="*/ 0 w 744516"/>
                  <a:gd name="connsiteY10" fmla="*/ 0 h 1087897"/>
                  <a:gd name="connsiteX0" fmla="*/ 0 w 753382"/>
                  <a:gd name="connsiteY0" fmla="*/ 0 h 1087897"/>
                  <a:gd name="connsiteX1" fmla="*/ 195826 w 753382"/>
                  <a:gd name="connsiteY1" fmla="*/ 3175 h 1087897"/>
                  <a:gd name="connsiteX2" fmla="*/ 202176 w 753382"/>
                  <a:gd name="connsiteY2" fmla="*/ 361950 h 1087897"/>
                  <a:gd name="connsiteX3" fmla="*/ 557774 w 753382"/>
                  <a:gd name="connsiteY3" fmla="*/ 292099 h 1087897"/>
                  <a:gd name="connsiteX4" fmla="*/ 741924 w 753382"/>
                  <a:gd name="connsiteY4" fmla="*/ 654050 h 1087897"/>
                  <a:gd name="connsiteX5" fmla="*/ 710175 w 753382"/>
                  <a:gd name="connsiteY5" fmla="*/ 1079500 h 1087897"/>
                  <a:gd name="connsiteX6" fmla="*/ 516500 w 753382"/>
                  <a:gd name="connsiteY6" fmla="*/ 1085850 h 1087897"/>
                  <a:gd name="connsiteX7" fmla="*/ 405375 w 753382"/>
                  <a:gd name="connsiteY7" fmla="*/ 438150 h 1087897"/>
                  <a:gd name="connsiteX8" fmla="*/ 195826 w 753382"/>
                  <a:gd name="connsiteY8" fmla="*/ 641350 h 1087897"/>
                  <a:gd name="connsiteX9" fmla="*/ 192651 w 753382"/>
                  <a:gd name="connsiteY9" fmla="*/ 1087897 h 1087897"/>
                  <a:gd name="connsiteX10" fmla="*/ 0 w 753382"/>
                  <a:gd name="connsiteY10" fmla="*/ 1084722 h 1087897"/>
                  <a:gd name="connsiteX11" fmla="*/ 0 w 753382"/>
                  <a:gd name="connsiteY11" fmla="*/ 0 h 1087897"/>
                  <a:gd name="connsiteX0" fmla="*/ 0 w 734005"/>
                  <a:gd name="connsiteY0" fmla="*/ 0 h 1087897"/>
                  <a:gd name="connsiteX1" fmla="*/ 195826 w 734005"/>
                  <a:gd name="connsiteY1" fmla="*/ 3175 h 1087897"/>
                  <a:gd name="connsiteX2" fmla="*/ 202176 w 734005"/>
                  <a:gd name="connsiteY2" fmla="*/ 361950 h 1087897"/>
                  <a:gd name="connsiteX3" fmla="*/ 557774 w 734005"/>
                  <a:gd name="connsiteY3" fmla="*/ 292099 h 1087897"/>
                  <a:gd name="connsiteX4" fmla="*/ 710174 w 734005"/>
                  <a:gd name="connsiteY4" fmla="*/ 647700 h 1087897"/>
                  <a:gd name="connsiteX5" fmla="*/ 710175 w 734005"/>
                  <a:gd name="connsiteY5" fmla="*/ 1079500 h 1087897"/>
                  <a:gd name="connsiteX6" fmla="*/ 516500 w 734005"/>
                  <a:gd name="connsiteY6" fmla="*/ 1085850 h 1087897"/>
                  <a:gd name="connsiteX7" fmla="*/ 405375 w 734005"/>
                  <a:gd name="connsiteY7" fmla="*/ 438150 h 1087897"/>
                  <a:gd name="connsiteX8" fmla="*/ 195826 w 734005"/>
                  <a:gd name="connsiteY8" fmla="*/ 641350 h 1087897"/>
                  <a:gd name="connsiteX9" fmla="*/ 192651 w 734005"/>
                  <a:gd name="connsiteY9" fmla="*/ 1087897 h 1087897"/>
                  <a:gd name="connsiteX10" fmla="*/ 0 w 734005"/>
                  <a:gd name="connsiteY10" fmla="*/ 1084722 h 1087897"/>
                  <a:gd name="connsiteX11" fmla="*/ 0 w 734005"/>
                  <a:gd name="connsiteY11" fmla="*/ 0 h 1087897"/>
                  <a:gd name="connsiteX0" fmla="*/ 0 w 727601"/>
                  <a:gd name="connsiteY0" fmla="*/ 0 h 1087897"/>
                  <a:gd name="connsiteX1" fmla="*/ 195826 w 727601"/>
                  <a:gd name="connsiteY1" fmla="*/ 3175 h 1087897"/>
                  <a:gd name="connsiteX2" fmla="*/ 202176 w 727601"/>
                  <a:gd name="connsiteY2" fmla="*/ 361950 h 1087897"/>
                  <a:gd name="connsiteX3" fmla="*/ 557774 w 727601"/>
                  <a:gd name="connsiteY3" fmla="*/ 292099 h 1087897"/>
                  <a:gd name="connsiteX4" fmla="*/ 710174 w 727601"/>
                  <a:gd name="connsiteY4" fmla="*/ 647700 h 1087897"/>
                  <a:gd name="connsiteX5" fmla="*/ 710175 w 727601"/>
                  <a:gd name="connsiteY5" fmla="*/ 1079500 h 1087897"/>
                  <a:gd name="connsiteX6" fmla="*/ 516500 w 727601"/>
                  <a:gd name="connsiteY6" fmla="*/ 1085850 h 1087897"/>
                  <a:gd name="connsiteX7" fmla="*/ 405375 w 727601"/>
                  <a:gd name="connsiteY7" fmla="*/ 438150 h 1087897"/>
                  <a:gd name="connsiteX8" fmla="*/ 195826 w 727601"/>
                  <a:gd name="connsiteY8" fmla="*/ 641350 h 1087897"/>
                  <a:gd name="connsiteX9" fmla="*/ 192651 w 727601"/>
                  <a:gd name="connsiteY9" fmla="*/ 1087897 h 1087897"/>
                  <a:gd name="connsiteX10" fmla="*/ 0 w 727601"/>
                  <a:gd name="connsiteY10" fmla="*/ 1084722 h 1087897"/>
                  <a:gd name="connsiteX11" fmla="*/ 0 w 727601"/>
                  <a:gd name="connsiteY11" fmla="*/ 0 h 1087897"/>
                  <a:gd name="connsiteX0" fmla="*/ 0 w 714975"/>
                  <a:gd name="connsiteY0" fmla="*/ 0 h 1087897"/>
                  <a:gd name="connsiteX1" fmla="*/ 195826 w 714975"/>
                  <a:gd name="connsiteY1" fmla="*/ 3175 h 1087897"/>
                  <a:gd name="connsiteX2" fmla="*/ 202176 w 714975"/>
                  <a:gd name="connsiteY2" fmla="*/ 361950 h 1087897"/>
                  <a:gd name="connsiteX3" fmla="*/ 557774 w 714975"/>
                  <a:gd name="connsiteY3" fmla="*/ 292099 h 1087897"/>
                  <a:gd name="connsiteX4" fmla="*/ 710174 w 714975"/>
                  <a:gd name="connsiteY4" fmla="*/ 647700 h 1087897"/>
                  <a:gd name="connsiteX5" fmla="*/ 710175 w 714975"/>
                  <a:gd name="connsiteY5" fmla="*/ 1079500 h 1087897"/>
                  <a:gd name="connsiteX6" fmla="*/ 516500 w 714975"/>
                  <a:gd name="connsiteY6" fmla="*/ 1085850 h 1087897"/>
                  <a:gd name="connsiteX7" fmla="*/ 405375 w 714975"/>
                  <a:gd name="connsiteY7" fmla="*/ 438150 h 1087897"/>
                  <a:gd name="connsiteX8" fmla="*/ 195826 w 714975"/>
                  <a:gd name="connsiteY8" fmla="*/ 641350 h 1087897"/>
                  <a:gd name="connsiteX9" fmla="*/ 192651 w 714975"/>
                  <a:gd name="connsiteY9" fmla="*/ 1087897 h 1087897"/>
                  <a:gd name="connsiteX10" fmla="*/ 0 w 714975"/>
                  <a:gd name="connsiteY10" fmla="*/ 1084722 h 1087897"/>
                  <a:gd name="connsiteX11" fmla="*/ 0 w 714975"/>
                  <a:gd name="connsiteY11" fmla="*/ 0 h 1087897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56175 w 714975"/>
                  <a:gd name="connsiteY7" fmla="*/ 66357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33950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33950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33950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87897"/>
                  <a:gd name="connsiteX1" fmla="*/ 195826 w 714975"/>
                  <a:gd name="connsiteY1" fmla="*/ 3175 h 1087897"/>
                  <a:gd name="connsiteX2" fmla="*/ 202176 w 714975"/>
                  <a:gd name="connsiteY2" fmla="*/ 361950 h 1087897"/>
                  <a:gd name="connsiteX3" fmla="*/ 557774 w 714975"/>
                  <a:gd name="connsiteY3" fmla="*/ 292099 h 1087897"/>
                  <a:gd name="connsiteX4" fmla="*/ 710174 w 714975"/>
                  <a:gd name="connsiteY4" fmla="*/ 647700 h 1087897"/>
                  <a:gd name="connsiteX5" fmla="*/ 710175 w 714975"/>
                  <a:gd name="connsiteY5" fmla="*/ 1085850 h 1087897"/>
                  <a:gd name="connsiteX6" fmla="*/ 516500 w 714975"/>
                  <a:gd name="connsiteY6" fmla="*/ 1085850 h 1087897"/>
                  <a:gd name="connsiteX7" fmla="*/ 522850 w 714975"/>
                  <a:gd name="connsiteY7" fmla="*/ 657224 h 1087897"/>
                  <a:gd name="connsiteX8" fmla="*/ 433950 w 714975"/>
                  <a:gd name="connsiteY8" fmla="*/ 438150 h 1087897"/>
                  <a:gd name="connsiteX9" fmla="*/ 195826 w 714975"/>
                  <a:gd name="connsiteY9" fmla="*/ 641350 h 1087897"/>
                  <a:gd name="connsiteX10" fmla="*/ 192651 w 714975"/>
                  <a:gd name="connsiteY10" fmla="*/ 1087897 h 1087897"/>
                  <a:gd name="connsiteX11" fmla="*/ 0 w 714975"/>
                  <a:gd name="connsiteY11" fmla="*/ 1084722 h 1087897"/>
                  <a:gd name="connsiteX12" fmla="*/ 0 w 714975"/>
                  <a:gd name="connsiteY12" fmla="*/ 0 h 1087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14975" h="1087897">
                    <a:moveTo>
                      <a:pt x="0" y="0"/>
                    </a:moveTo>
                    <a:lnTo>
                      <a:pt x="195826" y="3175"/>
                    </a:lnTo>
                    <a:cubicBezTo>
                      <a:pt x="194768" y="46567"/>
                      <a:pt x="203234" y="318558"/>
                      <a:pt x="202176" y="361950"/>
                    </a:cubicBezTo>
                    <a:cubicBezTo>
                      <a:pt x="246096" y="337608"/>
                      <a:pt x="321766" y="225953"/>
                      <a:pt x="557774" y="292099"/>
                    </a:cubicBezTo>
                    <a:cubicBezTo>
                      <a:pt x="673132" y="337607"/>
                      <a:pt x="713349" y="418042"/>
                      <a:pt x="710174" y="647700"/>
                    </a:cubicBezTo>
                    <a:cubicBezTo>
                      <a:pt x="713349" y="782108"/>
                      <a:pt x="719171" y="991658"/>
                      <a:pt x="710175" y="1085850"/>
                    </a:cubicBezTo>
                    <a:cubicBezTo>
                      <a:pt x="645617" y="1085321"/>
                      <a:pt x="611750" y="1087438"/>
                      <a:pt x="516500" y="1085850"/>
                    </a:cubicBezTo>
                    <a:cubicBezTo>
                      <a:pt x="512267" y="1008063"/>
                      <a:pt x="522321" y="771524"/>
                      <a:pt x="522850" y="657224"/>
                    </a:cubicBezTo>
                    <a:cubicBezTo>
                      <a:pt x="504329" y="549274"/>
                      <a:pt x="524966" y="467254"/>
                      <a:pt x="433950" y="438150"/>
                    </a:cubicBezTo>
                    <a:cubicBezTo>
                      <a:pt x="231809" y="380471"/>
                      <a:pt x="194238" y="584388"/>
                      <a:pt x="195826" y="641350"/>
                    </a:cubicBezTo>
                    <a:cubicBezTo>
                      <a:pt x="197414" y="698312"/>
                      <a:pt x="195126" y="996539"/>
                      <a:pt x="192651" y="1087897"/>
                    </a:cubicBezTo>
                    <a:lnTo>
                      <a:pt x="0" y="108472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 userDrawn="1"/>
            </p:nvSpPr>
            <p:spPr>
              <a:xfrm>
                <a:off x="4651375" y="1571625"/>
                <a:ext cx="200025" cy="120650"/>
              </a:xfrm>
              <a:prstGeom prst="rect">
                <a:avLst/>
              </a:pr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21" name="Rectangle 20"/>
              <p:cNvSpPr/>
              <p:nvPr userDrawn="1"/>
            </p:nvSpPr>
            <p:spPr>
              <a:xfrm>
                <a:off x="4651375" y="1803398"/>
                <a:ext cx="200025" cy="803277"/>
              </a:xfrm>
              <a:prstGeom prst="rect">
                <a:avLst/>
              </a:pr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22" name="Rectangle 10"/>
              <p:cNvSpPr/>
              <p:nvPr userDrawn="1"/>
            </p:nvSpPr>
            <p:spPr>
              <a:xfrm>
                <a:off x="4860857" y="1571626"/>
                <a:ext cx="483304" cy="1035764"/>
              </a:xfrm>
              <a:custGeom>
                <a:avLst/>
                <a:gdLst>
                  <a:gd name="connsiteX0" fmla="*/ 0 w 200025"/>
                  <a:gd name="connsiteY0" fmla="*/ 0 h 1037097"/>
                  <a:gd name="connsiteX1" fmla="*/ 200025 w 200025"/>
                  <a:gd name="connsiteY1" fmla="*/ 0 h 1037097"/>
                  <a:gd name="connsiteX2" fmla="*/ 200025 w 200025"/>
                  <a:gd name="connsiteY2" fmla="*/ 1037097 h 1037097"/>
                  <a:gd name="connsiteX3" fmla="*/ 0 w 200025"/>
                  <a:gd name="connsiteY3" fmla="*/ 1037097 h 1037097"/>
                  <a:gd name="connsiteX4" fmla="*/ 0 w 200025"/>
                  <a:gd name="connsiteY4" fmla="*/ 0 h 1037097"/>
                  <a:gd name="connsiteX0" fmla="*/ 635 w 200660"/>
                  <a:gd name="connsiteY0" fmla="*/ 0 h 1037097"/>
                  <a:gd name="connsiteX1" fmla="*/ 200660 w 200660"/>
                  <a:gd name="connsiteY1" fmla="*/ 0 h 1037097"/>
                  <a:gd name="connsiteX2" fmla="*/ 200660 w 200660"/>
                  <a:gd name="connsiteY2" fmla="*/ 1037097 h 1037097"/>
                  <a:gd name="connsiteX3" fmla="*/ 635 w 200660"/>
                  <a:gd name="connsiteY3" fmla="*/ 1037097 h 1037097"/>
                  <a:gd name="connsiteX4" fmla="*/ 0 w 200660"/>
                  <a:gd name="connsiteY4" fmla="*/ 273050 h 1037097"/>
                  <a:gd name="connsiteX5" fmla="*/ 635 w 200660"/>
                  <a:gd name="connsiteY5" fmla="*/ 0 h 1037097"/>
                  <a:gd name="connsiteX0" fmla="*/ 635 w 200660"/>
                  <a:gd name="connsiteY0" fmla="*/ 0 h 1037097"/>
                  <a:gd name="connsiteX1" fmla="*/ 200660 w 200660"/>
                  <a:gd name="connsiteY1" fmla="*/ 0 h 1037097"/>
                  <a:gd name="connsiteX2" fmla="*/ 196850 w 200660"/>
                  <a:gd name="connsiteY2" fmla="*/ 295275 h 1037097"/>
                  <a:gd name="connsiteX3" fmla="*/ 200660 w 200660"/>
                  <a:gd name="connsiteY3" fmla="*/ 1037097 h 1037097"/>
                  <a:gd name="connsiteX4" fmla="*/ 635 w 200660"/>
                  <a:gd name="connsiteY4" fmla="*/ 1037097 h 1037097"/>
                  <a:gd name="connsiteX5" fmla="*/ 0 w 200660"/>
                  <a:gd name="connsiteY5" fmla="*/ 273050 h 1037097"/>
                  <a:gd name="connsiteX6" fmla="*/ 635 w 200660"/>
                  <a:gd name="connsiteY6" fmla="*/ 0 h 1037097"/>
                  <a:gd name="connsiteX0" fmla="*/ 16128 w 216153"/>
                  <a:gd name="connsiteY0" fmla="*/ 0 h 1037097"/>
                  <a:gd name="connsiteX1" fmla="*/ 216153 w 216153"/>
                  <a:gd name="connsiteY1" fmla="*/ 0 h 1037097"/>
                  <a:gd name="connsiteX2" fmla="*/ 212343 w 216153"/>
                  <a:gd name="connsiteY2" fmla="*/ 295275 h 1037097"/>
                  <a:gd name="connsiteX3" fmla="*/ 216153 w 216153"/>
                  <a:gd name="connsiteY3" fmla="*/ 1037097 h 1037097"/>
                  <a:gd name="connsiteX4" fmla="*/ 16128 w 216153"/>
                  <a:gd name="connsiteY4" fmla="*/ 1037097 h 1037097"/>
                  <a:gd name="connsiteX5" fmla="*/ 12318 w 216153"/>
                  <a:gd name="connsiteY5" fmla="*/ 336550 h 1037097"/>
                  <a:gd name="connsiteX6" fmla="*/ 15493 w 216153"/>
                  <a:gd name="connsiteY6" fmla="*/ 273050 h 1037097"/>
                  <a:gd name="connsiteX7" fmla="*/ 16128 w 216153"/>
                  <a:gd name="connsiteY7" fmla="*/ 0 h 1037097"/>
                  <a:gd name="connsiteX0" fmla="*/ 16128 w 216153"/>
                  <a:gd name="connsiteY0" fmla="*/ 0 h 1037097"/>
                  <a:gd name="connsiteX1" fmla="*/ 216153 w 216153"/>
                  <a:gd name="connsiteY1" fmla="*/ 0 h 1037097"/>
                  <a:gd name="connsiteX2" fmla="*/ 212343 w 216153"/>
                  <a:gd name="connsiteY2" fmla="*/ 295275 h 1037097"/>
                  <a:gd name="connsiteX3" fmla="*/ 209169 w 216153"/>
                  <a:gd name="connsiteY3" fmla="*/ 346075 h 1037097"/>
                  <a:gd name="connsiteX4" fmla="*/ 216153 w 216153"/>
                  <a:gd name="connsiteY4" fmla="*/ 1037097 h 1037097"/>
                  <a:gd name="connsiteX5" fmla="*/ 16128 w 216153"/>
                  <a:gd name="connsiteY5" fmla="*/ 1037097 h 1037097"/>
                  <a:gd name="connsiteX6" fmla="*/ 12318 w 216153"/>
                  <a:gd name="connsiteY6" fmla="*/ 336550 h 1037097"/>
                  <a:gd name="connsiteX7" fmla="*/ 15493 w 216153"/>
                  <a:gd name="connsiteY7" fmla="*/ 273050 h 1037097"/>
                  <a:gd name="connsiteX8" fmla="*/ 16128 w 216153"/>
                  <a:gd name="connsiteY8" fmla="*/ 0 h 1037097"/>
                  <a:gd name="connsiteX0" fmla="*/ 17208 w 217233"/>
                  <a:gd name="connsiteY0" fmla="*/ 0 h 1037097"/>
                  <a:gd name="connsiteX1" fmla="*/ 217233 w 217233"/>
                  <a:gd name="connsiteY1" fmla="*/ 0 h 1037097"/>
                  <a:gd name="connsiteX2" fmla="*/ 213423 w 217233"/>
                  <a:gd name="connsiteY2" fmla="*/ 295275 h 1037097"/>
                  <a:gd name="connsiteX3" fmla="*/ 210249 w 217233"/>
                  <a:gd name="connsiteY3" fmla="*/ 346075 h 1037097"/>
                  <a:gd name="connsiteX4" fmla="*/ 217233 w 217233"/>
                  <a:gd name="connsiteY4" fmla="*/ 1037097 h 1037097"/>
                  <a:gd name="connsiteX5" fmla="*/ 17208 w 217233"/>
                  <a:gd name="connsiteY5" fmla="*/ 1037097 h 1037097"/>
                  <a:gd name="connsiteX6" fmla="*/ 10224 w 217233"/>
                  <a:gd name="connsiteY6" fmla="*/ 412750 h 1037097"/>
                  <a:gd name="connsiteX7" fmla="*/ 13398 w 217233"/>
                  <a:gd name="connsiteY7" fmla="*/ 336550 h 1037097"/>
                  <a:gd name="connsiteX8" fmla="*/ 16573 w 217233"/>
                  <a:gd name="connsiteY8" fmla="*/ 273050 h 1037097"/>
                  <a:gd name="connsiteX9" fmla="*/ 17208 w 217233"/>
                  <a:gd name="connsiteY9" fmla="*/ 0 h 1037097"/>
                  <a:gd name="connsiteX0" fmla="*/ 17208 w 217233"/>
                  <a:gd name="connsiteY0" fmla="*/ 0 h 1037097"/>
                  <a:gd name="connsiteX1" fmla="*/ 217233 w 217233"/>
                  <a:gd name="connsiteY1" fmla="*/ 0 h 1037097"/>
                  <a:gd name="connsiteX2" fmla="*/ 213423 w 217233"/>
                  <a:gd name="connsiteY2" fmla="*/ 295275 h 1037097"/>
                  <a:gd name="connsiteX3" fmla="*/ 210249 w 217233"/>
                  <a:gd name="connsiteY3" fmla="*/ 346075 h 1037097"/>
                  <a:gd name="connsiteX4" fmla="*/ 207074 w 217233"/>
                  <a:gd name="connsiteY4" fmla="*/ 485775 h 1037097"/>
                  <a:gd name="connsiteX5" fmla="*/ 217233 w 217233"/>
                  <a:gd name="connsiteY5" fmla="*/ 1037097 h 1037097"/>
                  <a:gd name="connsiteX6" fmla="*/ 17208 w 217233"/>
                  <a:gd name="connsiteY6" fmla="*/ 1037097 h 1037097"/>
                  <a:gd name="connsiteX7" fmla="*/ 10224 w 217233"/>
                  <a:gd name="connsiteY7" fmla="*/ 412750 h 1037097"/>
                  <a:gd name="connsiteX8" fmla="*/ 13398 w 217233"/>
                  <a:gd name="connsiteY8" fmla="*/ 336550 h 1037097"/>
                  <a:gd name="connsiteX9" fmla="*/ 16573 w 217233"/>
                  <a:gd name="connsiteY9" fmla="*/ 273050 h 1037097"/>
                  <a:gd name="connsiteX10" fmla="*/ 17208 w 217233"/>
                  <a:gd name="connsiteY10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23169 w 223169"/>
                  <a:gd name="connsiteY5" fmla="*/ 1037097 h 1037097"/>
                  <a:gd name="connsiteX6" fmla="*/ 23144 w 223169"/>
                  <a:gd name="connsiteY6" fmla="*/ 1037097 h 1037097"/>
                  <a:gd name="connsiteX7" fmla="*/ 3460 w 223169"/>
                  <a:gd name="connsiteY7" fmla="*/ 758825 h 1037097"/>
                  <a:gd name="connsiteX8" fmla="*/ 16160 w 223169"/>
                  <a:gd name="connsiteY8" fmla="*/ 412750 h 1037097"/>
                  <a:gd name="connsiteX9" fmla="*/ 19334 w 223169"/>
                  <a:gd name="connsiteY9" fmla="*/ 336550 h 1037097"/>
                  <a:gd name="connsiteX10" fmla="*/ 22509 w 223169"/>
                  <a:gd name="connsiteY10" fmla="*/ 273050 h 1037097"/>
                  <a:gd name="connsiteX11" fmla="*/ 23144 w 223169"/>
                  <a:gd name="connsiteY11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9360 w 223169"/>
                  <a:gd name="connsiteY5" fmla="*/ 942975 h 1037097"/>
                  <a:gd name="connsiteX6" fmla="*/ 223169 w 223169"/>
                  <a:gd name="connsiteY6" fmla="*/ 1037097 h 1037097"/>
                  <a:gd name="connsiteX7" fmla="*/ 23144 w 223169"/>
                  <a:gd name="connsiteY7" fmla="*/ 1037097 h 1037097"/>
                  <a:gd name="connsiteX8" fmla="*/ 3460 w 223169"/>
                  <a:gd name="connsiteY8" fmla="*/ 758825 h 1037097"/>
                  <a:gd name="connsiteX9" fmla="*/ 16160 w 223169"/>
                  <a:gd name="connsiteY9" fmla="*/ 412750 h 1037097"/>
                  <a:gd name="connsiteX10" fmla="*/ 19334 w 223169"/>
                  <a:gd name="connsiteY10" fmla="*/ 336550 h 1037097"/>
                  <a:gd name="connsiteX11" fmla="*/ 22509 w 223169"/>
                  <a:gd name="connsiteY11" fmla="*/ 273050 h 1037097"/>
                  <a:gd name="connsiteX12" fmla="*/ 23144 w 223169"/>
                  <a:gd name="connsiteY12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9360 w 223169"/>
                  <a:gd name="connsiteY6" fmla="*/ 942975 h 1037097"/>
                  <a:gd name="connsiteX7" fmla="*/ 223169 w 223169"/>
                  <a:gd name="connsiteY7" fmla="*/ 1037097 h 1037097"/>
                  <a:gd name="connsiteX8" fmla="*/ 23144 w 223169"/>
                  <a:gd name="connsiteY8" fmla="*/ 1037097 h 1037097"/>
                  <a:gd name="connsiteX9" fmla="*/ 3460 w 223169"/>
                  <a:gd name="connsiteY9" fmla="*/ 758825 h 1037097"/>
                  <a:gd name="connsiteX10" fmla="*/ 16160 w 223169"/>
                  <a:gd name="connsiteY10" fmla="*/ 412750 h 1037097"/>
                  <a:gd name="connsiteX11" fmla="*/ 19334 w 223169"/>
                  <a:gd name="connsiteY11" fmla="*/ 336550 h 1037097"/>
                  <a:gd name="connsiteX12" fmla="*/ 22509 w 223169"/>
                  <a:gd name="connsiteY12" fmla="*/ 273050 h 1037097"/>
                  <a:gd name="connsiteX13" fmla="*/ 23144 w 223169"/>
                  <a:gd name="connsiteY13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6185 w 223169"/>
                  <a:gd name="connsiteY6" fmla="*/ 809625 h 1037097"/>
                  <a:gd name="connsiteX7" fmla="*/ 219360 w 223169"/>
                  <a:gd name="connsiteY7" fmla="*/ 942975 h 1037097"/>
                  <a:gd name="connsiteX8" fmla="*/ 223169 w 223169"/>
                  <a:gd name="connsiteY8" fmla="*/ 1037097 h 1037097"/>
                  <a:gd name="connsiteX9" fmla="*/ 23144 w 223169"/>
                  <a:gd name="connsiteY9" fmla="*/ 1037097 h 1037097"/>
                  <a:gd name="connsiteX10" fmla="*/ 3460 w 223169"/>
                  <a:gd name="connsiteY10" fmla="*/ 758825 h 1037097"/>
                  <a:gd name="connsiteX11" fmla="*/ 16160 w 223169"/>
                  <a:gd name="connsiteY11" fmla="*/ 412750 h 1037097"/>
                  <a:gd name="connsiteX12" fmla="*/ 19334 w 223169"/>
                  <a:gd name="connsiteY12" fmla="*/ 336550 h 1037097"/>
                  <a:gd name="connsiteX13" fmla="*/ 22509 w 223169"/>
                  <a:gd name="connsiteY13" fmla="*/ 273050 h 1037097"/>
                  <a:gd name="connsiteX14" fmla="*/ 23144 w 223169"/>
                  <a:gd name="connsiteY14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22250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6185 w 223169"/>
                  <a:gd name="connsiteY6" fmla="*/ 809625 h 1037097"/>
                  <a:gd name="connsiteX7" fmla="*/ 219360 w 223169"/>
                  <a:gd name="connsiteY7" fmla="*/ 942975 h 1037097"/>
                  <a:gd name="connsiteX8" fmla="*/ 223169 w 223169"/>
                  <a:gd name="connsiteY8" fmla="*/ 1037097 h 1037097"/>
                  <a:gd name="connsiteX9" fmla="*/ 23144 w 223169"/>
                  <a:gd name="connsiteY9" fmla="*/ 1037097 h 1037097"/>
                  <a:gd name="connsiteX10" fmla="*/ 3460 w 223169"/>
                  <a:gd name="connsiteY10" fmla="*/ 758825 h 1037097"/>
                  <a:gd name="connsiteX11" fmla="*/ 16160 w 223169"/>
                  <a:gd name="connsiteY11" fmla="*/ 412750 h 1037097"/>
                  <a:gd name="connsiteX12" fmla="*/ 19334 w 223169"/>
                  <a:gd name="connsiteY12" fmla="*/ 336550 h 1037097"/>
                  <a:gd name="connsiteX13" fmla="*/ 22509 w 223169"/>
                  <a:gd name="connsiteY13" fmla="*/ 273050 h 1037097"/>
                  <a:gd name="connsiteX14" fmla="*/ 23144 w 223169"/>
                  <a:gd name="connsiteY14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22250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6185 w 223169"/>
                  <a:gd name="connsiteY6" fmla="*/ 809625 h 1037097"/>
                  <a:gd name="connsiteX7" fmla="*/ 219360 w 223169"/>
                  <a:gd name="connsiteY7" fmla="*/ 942975 h 1037097"/>
                  <a:gd name="connsiteX8" fmla="*/ 223169 w 223169"/>
                  <a:gd name="connsiteY8" fmla="*/ 1037097 h 1037097"/>
                  <a:gd name="connsiteX9" fmla="*/ 23144 w 223169"/>
                  <a:gd name="connsiteY9" fmla="*/ 1037097 h 1037097"/>
                  <a:gd name="connsiteX10" fmla="*/ 3460 w 223169"/>
                  <a:gd name="connsiteY10" fmla="*/ 758825 h 1037097"/>
                  <a:gd name="connsiteX11" fmla="*/ 16160 w 223169"/>
                  <a:gd name="connsiteY11" fmla="*/ 412750 h 1037097"/>
                  <a:gd name="connsiteX12" fmla="*/ 19334 w 223169"/>
                  <a:gd name="connsiteY12" fmla="*/ 336550 h 1037097"/>
                  <a:gd name="connsiteX13" fmla="*/ 22509 w 223169"/>
                  <a:gd name="connsiteY13" fmla="*/ 225425 h 1037097"/>
                  <a:gd name="connsiteX14" fmla="*/ 23144 w 223169"/>
                  <a:gd name="connsiteY14" fmla="*/ 0 h 1037097"/>
                  <a:gd name="connsiteX0" fmla="*/ 124466 w 324491"/>
                  <a:gd name="connsiteY0" fmla="*/ 0 h 1037097"/>
                  <a:gd name="connsiteX1" fmla="*/ 324491 w 324491"/>
                  <a:gd name="connsiteY1" fmla="*/ 0 h 1037097"/>
                  <a:gd name="connsiteX2" fmla="*/ 320681 w 324491"/>
                  <a:gd name="connsiteY2" fmla="*/ 222250 h 1037097"/>
                  <a:gd name="connsiteX3" fmla="*/ 317507 w 324491"/>
                  <a:gd name="connsiteY3" fmla="*/ 346075 h 1037097"/>
                  <a:gd name="connsiteX4" fmla="*/ 314332 w 324491"/>
                  <a:gd name="connsiteY4" fmla="*/ 485775 h 1037097"/>
                  <a:gd name="connsiteX5" fmla="*/ 314332 w 324491"/>
                  <a:gd name="connsiteY5" fmla="*/ 669925 h 1037097"/>
                  <a:gd name="connsiteX6" fmla="*/ 317507 w 324491"/>
                  <a:gd name="connsiteY6" fmla="*/ 809625 h 1037097"/>
                  <a:gd name="connsiteX7" fmla="*/ 320682 w 324491"/>
                  <a:gd name="connsiteY7" fmla="*/ 942975 h 1037097"/>
                  <a:gd name="connsiteX8" fmla="*/ 324491 w 324491"/>
                  <a:gd name="connsiteY8" fmla="*/ 1037097 h 1037097"/>
                  <a:gd name="connsiteX9" fmla="*/ 124466 w 324491"/>
                  <a:gd name="connsiteY9" fmla="*/ 1037097 h 1037097"/>
                  <a:gd name="connsiteX10" fmla="*/ 104782 w 324491"/>
                  <a:gd name="connsiteY10" fmla="*/ 758825 h 1037097"/>
                  <a:gd name="connsiteX11" fmla="*/ 117482 w 324491"/>
                  <a:gd name="connsiteY11" fmla="*/ 412750 h 1037097"/>
                  <a:gd name="connsiteX12" fmla="*/ 6 w 324491"/>
                  <a:gd name="connsiteY12" fmla="*/ 234950 h 1037097"/>
                  <a:gd name="connsiteX13" fmla="*/ 123831 w 324491"/>
                  <a:gd name="connsiteY13" fmla="*/ 225425 h 1037097"/>
                  <a:gd name="connsiteX14" fmla="*/ 124466 w 324491"/>
                  <a:gd name="connsiteY14" fmla="*/ 0 h 1037097"/>
                  <a:gd name="connsiteX0" fmla="*/ 124466 w 473082"/>
                  <a:gd name="connsiteY0" fmla="*/ 0 h 1037097"/>
                  <a:gd name="connsiteX1" fmla="*/ 324491 w 473082"/>
                  <a:gd name="connsiteY1" fmla="*/ 0 h 1037097"/>
                  <a:gd name="connsiteX2" fmla="*/ 320681 w 473082"/>
                  <a:gd name="connsiteY2" fmla="*/ 222250 h 1037097"/>
                  <a:gd name="connsiteX3" fmla="*/ 473082 w 473082"/>
                  <a:gd name="connsiteY3" fmla="*/ 234950 h 1037097"/>
                  <a:gd name="connsiteX4" fmla="*/ 314332 w 473082"/>
                  <a:gd name="connsiteY4" fmla="*/ 485775 h 1037097"/>
                  <a:gd name="connsiteX5" fmla="*/ 314332 w 473082"/>
                  <a:gd name="connsiteY5" fmla="*/ 669925 h 1037097"/>
                  <a:gd name="connsiteX6" fmla="*/ 317507 w 473082"/>
                  <a:gd name="connsiteY6" fmla="*/ 809625 h 1037097"/>
                  <a:gd name="connsiteX7" fmla="*/ 320682 w 473082"/>
                  <a:gd name="connsiteY7" fmla="*/ 942975 h 1037097"/>
                  <a:gd name="connsiteX8" fmla="*/ 324491 w 473082"/>
                  <a:gd name="connsiteY8" fmla="*/ 1037097 h 1037097"/>
                  <a:gd name="connsiteX9" fmla="*/ 124466 w 473082"/>
                  <a:gd name="connsiteY9" fmla="*/ 1037097 h 1037097"/>
                  <a:gd name="connsiteX10" fmla="*/ 104782 w 473082"/>
                  <a:gd name="connsiteY10" fmla="*/ 758825 h 1037097"/>
                  <a:gd name="connsiteX11" fmla="*/ 117482 w 473082"/>
                  <a:gd name="connsiteY11" fmla="*/ 412750 h 1037097"/>
                  <a:gd name="connsiteX12" fmla="*/ 6 w 473082"/>
                  <a:gd name="connsiteY12" fmla="*/ 234950 h 1037097"/>
                  <a:gd name="connsiteX13" fmla="*/ 123831 w 473082"/>
                  <a:gd name="connsiteY13" fmla="*/ 225425 h 1037097"/>
                  <a:gd name="connsiteX14" fmla="*/ 124466 w 473082"/>
                  <a:gd name="connsiteY14" fmla="*/ 0 h 1037097"/>
                  <a:gd name="connsiteX0" fmla="*/ 124466 w 473082"/>
                  <a:gd name="connsiteY0" fmla="*/ 0 h 1037097"/>
                  <a:gd name="connsiteX1" fmla="*/ 324491 w 473082"/>
                  <a:gd name="connsiteY1" fmla="*/ 0 h 1037097"/>
                  <a:gd name="connsiteX2" fmla="*/ 320681 w 473082"/>
                  <a:gd name="connsiteY2" fmla="*/ 222250 h 1037097"/>
                  <a:gd name="connsiteX3" fmla="*/ 473082 w 473082"/>
                  <a:gd name="connsiteY3" fmla="*/ 234950 h 1037097"/>
                  <a:gd name="connsiteX4" fmla="*/ 469907 w 473082"/>
                  <a:gd name="connsiteY4" fmla="*/ 381000 h 1037097"/>
                  <a:gd name="connsiteX5" fmla="*/ 314332 w 473082"/>
                  <a:gd name="connsiteY5" fmla="*/ 669925 h 1037097"/>
                  <a:gd name="connsiteX6" fmla="*/ 317507 w 473082"/>
                  <a:gd name="connsiteY6" fmla="*/ 809625 h 1037097"/>
                  <a:gd name="connsiteX7" fmla="*/ 320682 w 473082"/>
                  <a:gd name="connsiteY7" fmla="*/ 942975 h 1037097"/>
                  <a:gd name="connsiteX8" fmla="*/ 324491 w 473082"/>
                  <a:gd name="connsiteY8" fmla="*/ 1037097 h 1037097"/>
                  <a:gd name="connsiteX9" fmla="*/ 124466 w 473082"/>
                  <a:gd name="connsiteY9" fmla="*/ 1037097 h 1037097"/>
                  <a:gd name="connsiteX10" fmla="*/ 104782 w 473082"/>
                  <a:gd name="connsiteY10" fmla="*/ 758825 h 1037097"/>
                  <a:gd name="connsiteX11" fmla="*/ 117482 w 473082"/>
                  <a:gd name="connsiteY11" fmla="*/ 412750 h 1037097"/>
                  <a:gd name="connsiteX12" fmla="*/ 6 w 473082"/>
                  <a:gd name="connsiteY12" fmla="*/ 234950 h 1037097"/>
                  <a:gd name="connsiteX13" fmla="*/ 123831 w 473082"/>
                  <a:gd name="connsiteY13" fmla="*/ 225425 h 1037097"/>
                  <a:gd name="connsiteX14" fmla="*/ 124466 w 473082"/>
                  <a:gd name="connsiteY14" fmla="*/ 0 h 1037097"/>
                  <a:gd name="connsiteX0" fmla="*/ 124466 w 473082"/>
                  <a:gd name="connsiteY0" fmla="*/ 0 h 1037097"/>
                  <a:gd name="connsiteX1" fmla="*/ 324491 w 473082"/>
                  <a:gd name="connsiteY1" fmla="*/ 0 h 1037097"/>
                  <a:gd name="connsiteX2" fmla="*/ 320681 w 473082"/>
                  <a:gd name="connsiteY2" fmla="*/ 222250 h 1037097"/>
                  <a:gd name="connsiteX3" fmla="*/ 473082 w 473082"/>
                  <a:gd name="connsiteY3" fmla="*/ 234950 h 1037097"/>
                  <a:gd name="connsiteX4" fmla="*/ 469907 w 473082"/>
                  <a:gd name="connsiteY4" fmla="*/ 381000 h 1037097"/>
                  <a:gd name="connsiteX5" fmla="*/ 314332 w 473082"/>
                  <a:gd name="connsiteY5" fmla="*/ 393700 h 1037097"/>
                  <a:gd name="connsiteX6" fmla="*/ 317507 w 473082"/>
                  <a:gd name="connsiteY6" fmla="*/ 809625 h 1037097"/>
                  <a:gd name="connsiteX7" fmla="*/ 320682 w 473082"/>
                  <a:gd name="connsiteY7" fmla="*/ 942975 h 1037097"/>
                  <a:gd name="connsiteX8" fmla="*/ 324491 w 473082"/>
                  <a:gd name="connsiteY8" fmla="*/ 1037097 h 1037097"/>
                  <a:gd name="connsiteX9" fmla="*/ 124466 w 473082"/>
                  <a:gd name="connsiteY9" fmla="*/ 1037097 h 1037097"/>
                  <a:gd name="connsiteX10" fmla="*/ 104782 w 473082"/>
                  <a:gd name="connsiteY10" fmla="*/ 758825 h 1037097"/>
                  <a:gd name="connsiteX11" fmla="*/ 117482 w 473082"/>
                  <a:gd name="connsiteY11" fmla="*/ 412750 h 1037097"/>
                  <a:gd name="connsiteX12" fmla="*/ 6 w 473082"/>
                  <a:gd name="connsiteY12" fmla="*/ 234950 h 1037097"/>
                  <a:gd name="connsiteX13" fmla="*/ 123831 w 473082"/>
                  <a:gd name="connsiteY13" fmla="*/ 225425 h 1037097"/>
                  <a:gd name="connsiteX14" fmla="*/ 124466 w 473082"/>
                  <a:gd name="connsiteY14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3895 w 479470"/>
                  <a:gd name="connsiteY6" fmla="*/ 809625 h 1037097"/>
                  <a:gd name="connsiteX7" fmla="*/ 327070 w 479470"/>
                  <a:gd name="connsiteY7" fmla="*/ 942975 h 1037097"/>
                  <a:gd name="connsiteX8" fmla="*/ 330879 w 479470"/>
                  <a:gd name="connsiteY8" fmla="*/ 1037097 h 1037097"/>
                  <a:gd name="connsiteX9" fmla="*/ 130854 w 479470"/>
                  <a:gd name="connsiteY9" fmla="*/ 1037097 h 1037097"/>
                  <a:gd name="connsiteX10" fmla="*/ 111170 w 479470"/>
                  <a:gd name="connsiteY10" fmla="*/ 758825 h 1037097"/>
                  <a:gd name="connsiteX11" fmla="*/ 45 w 479470"/>
                  <a:gd name="connsiteY11" fmla="*/ 384175 h 1037097"/>
                  <a:gd name="connsiteX12" fmla="*/ 6394 w 479470"/>
                  <a:gd name="connsiteY12" fmla="*/ 234950 h 1037097"/>
                  <a:gd name="connsiteX13" fmla="*/ 130219 w 479470"/>
                  <a:gd name="connsiteY13" fmla="*/ 225425 h 1037097"/>
                  <a:gd name="connsiteX14" fmla="*/ 130854 w 479470"/>
                  <a:gd name="connsiteY14" fmla="*/ 0 h 1037097"/>
                  <a:gd name="connsiteX0" fmla="*/ 130849 w 479465"/>
                  <a:gd name="connsiteY0" fmla="*/ 0 h 1037097"/>
                  <a:gd name="connsiteX1" fmla="*/ 330874 w 479465"/>
                  <a:gd name="connsiteY1" fmla="*/ 0 h 1037097"/>
                  <a:gd name="connsiteX2" fmla="*/ 327064 w 479465"/>
                  <a:gd name="connsiteY2" fmla="*/ 222250 h 1037097"/>
                  <a:gd name="connsiteX3" fmla="*/ 479465 w 479465"/>
                  <a:gd name="connsiteY3" fmla="*/ 234950 h 1037097"/>
                  <a:gd name="connsiteX4" fmla="*/ 476290 w 479465"/>
                  <a:gd name="connsiteY4" fmla="*/ 381000 h 1037097"/>
                  <a:gd name="connsiteX5" fmla="*/ 320715 w 479465"/>
                  <a:gd name="connsiteY5" fmla="*/ 393700 h 1037097"/>
                  <a:gd name="connsiteX6" fmla="*/ 323890 w 479465"/>
                  <a:gd name="connsiteY6" fmla="*/ 809625 h 1037097"/>
                  <a:gd name="connsiteX7" fmla="*/ 327065 w 479465"/>
                  <a:gd name="connsiteY7" fmla="*/ 942975 h 1037097"/>
                  <a:gd name="connsiteX8" fmla="*/ 330874 w 479465"/>
                  <a:gd name="connsiteY8" fmla="*/ 1037097 h 1037097"/>
                  <a:gd name="connsiteX9" fmla="*/ 130849 w 479465"/>
                  <a:gd name="connsiteY9" fmla="*/ 1037097 h 1037097"/>
                  <a:gd name="connsiteX10" fmla="*/ 130215 w 479465"/>
                  <a:gd name="connsiteY10" fmla="*/ 384175 h 1037097"/>
                  <a:gd name="connsiteX11" fmla="*/ 40 w 479465"/>
                  <a:gd name="connsiteY11" fmla="*/ 384175 h 1037097"/>
                  <a:gd name="connsiteX12" fmla="*/ 6389 w 479465"/>
                  <a:gd name="connsiteY12" fmla="*/ 234950 h 1037097"/>
                  <a:gd name="connsiteX13" fmla="*/ 130214 w 479465"/>
                  <a:gd name="connsiteY13" fmla="*/ 225425 h 1037097"/>
                  <a:gd name="connsiteX14" fmla="*/ 130849 w 479465"/>
                  <a:gd name="connsiteY14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3895 w 479470"/>
                  <a:gd name="connsiteY6" fmla="*/ 809625 h 1037097"/>
                  <a:gd name="connsiteX7" fmla="*/ 327070 w 479470"/>
                  <a:gd name="connsiteY7" fmla="*/ 942975 h 1037097"/>
                  <a:gd name="connsiteX8" fmla="*/ 330879 w 479470"/>
                  <a:gd name="connsiteY8" fmla="*/ 1037097 h 1037097"/>
                  <a:gd name="connsiteX9" fmla="*/ 130854 w 479470"/>
                  <a:gd name="connsiteY9" fmla="*/ 1037097 h 1037097"/>
                  <a:gd name="connsiteX10" fmla="*/ 111169 w 479470"/>
                  <a:gd name="connsiteY10" fmla="*/ 768350 h 1037097"/>
                  <a:gd name="connsiteX11" fmla="*/ 130220 w 479470"/>
                  <a:gd name="connsiteY11" fmla="*/ 384175 h 1037097"/>
                  <a:gd name="connsiteX12" fmla="*/ 45 w 479470"/>
                  <a:gd name="connsiteY12" fmla="*/ 384175 h 1037097"/>
                  <a:gd name="connsiteX13" fmla="*/ 6394 w 479470"/>
                  <a:gd name="connsiteY13" fmla="*/ 234950 h 1037097"/>
                  <a:gd name="connsiteX14" fmla="*/ 130219 w 479470"/>
                  <a:gd name="connsiteY14" fmla="*/ 225425 h 1037097"/>
                  <a:gd name="connsiteX15" fmla="*/ 130854 w 479470"/>
                  <a:gd name="connsiteY15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3895 w 479470"/>
                  <a:gd name="connsiteY6" fmla="*/ 809625 h 1037097"/>
                  <a:gd name="connsiteX7" fmla="*/ 327070 w 479470"/>
                  <a:gd name="connsiteY7" fmla="*/ 942975 h 1037097"/>
                  <a:gd name="connsiteX8" fmla="*/ 330879 w 479470"/>
                  <a:gd name="connsiteY8" fmla="*/ 1037097 h 1037097"/>
                  <a:gd name="connsiteX9" fmla="*/ 130854 w 479470"/>
                  <a:gd name="connsiteY9" fmla="*/ 1037097 h 1037097"/>
                  <a:gd name="connsiteX10" fmla="*/ 123869 w 479470"/>
                  <a:gd name="connsiteY10" fmla="*/ 768350 h 1037097"/>
                  <a:gd name="connsiteX11" fmla="*/ 130220 w 479470"/>
                  <a:gd name="connsiteY11" fmla="*/ 384175 h 1037097"/>
                  <a:gd name="connsiteX12" fmla="*/ 45 w 479470"/>
                  <a:gd name="connsiteY12" fmla="*/ 384175 h 1037097"/>
                  <a:gd name="connsiteX13" fmla="*/ 6394 w 479470"/>
                  <a:gd name="connsiteY13" fmla="*/ 234950 h 1037097"/>
                  <a:gd name="connsiteX14" fmla="*/ 130219 w 479470"/>
                  <a:gd name="connsiteY14" fmla="*/ 225425 h 1037097"/>
                  <a:gd name="connsiteX15" fmla="*/ 130854 w 479470"/>
                  <a:gd name="connsiteY15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0719 w 479470"/>
                  <a:gd name="connsiteY6" fmla="*/ 723900 h 1037097"/>
                  <a:gd name="connsiteX7" fmla="*/ 323895 w 479470"/>
                  <a:gd name="connsiteY7" fmla="*/ 809625 h 1037097"/>
                  <a:gd name="connsiteX8" fmla="*/ 327070 w 479470"/>
                  <a:gd name="connsiteY8" fmla="*/ 942975 h 1037097"/>
                  <a:gd name="connsiteX9" fmla="*/ 330879 w 479470"/>
                  <a:gd name="connsiteY9" fmla="*/ 1037097 h 1037097"/>
                  <a:gd name="connsiteX10" fmla="*/ 130854 w 479470"/>
                  <a:gd name="connsiteY10" fmla="*/ 1037097 h 1037097"/>
                  <a:gd name="connsiteX11" fmla="*/ 123869 w 479470"/>
                  <a:gd name="connsiteY11" fmla="*/ 768350 h 1037097"/>
                  <a:gd name="connsiteX12" fmla="*/ 130220 w 479470"/>
                  <a:gd name="connsiteY12" fmla="*/ 384175 h 1037097"/>
                  <a:gd name="connsiteX13" fmla="*/ 45 w 479470"/>
                  <a:gd name="connsiteY13" fmla="*/ 384175 h 1037097"/>
                  <a:gd name="connsiteX14" fmla="*/ 6394 w 479470"/>
                  <a:gd name="connsiteY14" fmla="*/ 234950 h 1037097"/>
                  <a:gd name="connsiteX15" fmla="*/ 130219 w 479470"/>
                  <a:gd name="connsiteY15" fmla="*/ 225425 h 1037097"/>
                  <a:gd name="connsiteX16" fmla="*/ 130854 w 479470"/>
                  <a:gd name="connsiteY16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0719 w 479470"/>
                  <a:gd name="connsiteY6" fmla="*/ 723900 h 1037097"/>
                  <a:gd name="connsiteX7" fmla="*/ 323895 w 479470"/>
                  <a:gd name="connsiteY7" fmla="*/ 809625 h 1037097"/>
                  <a:gd name="connsiteX8" fmla="*/ 479470 w 479470"/>
                  <a:gd name="connsiteY8" fmla="*/ 876300 h 1037097"/>
                  <a:gd name="connsiteX9" fmla="*/ 330879 w 479470"/>
                  <a:gd name="connsiteY9" fmla="*/ 1037097 h 1037097"/>
                  <a:gd name="connsiteX10" fmla="*/ 130854 w 479470"/>
                  <a:gd name="connsiteY10" fmla="*/ 1037097 h 1037097"/>
                  <a:gd name="connsiteX11" fmla="*/ 123869 w 479470"/>
                  <a:gd name="connsiteY11" fmla="*/ 768350 h 1037097"/>
                  <a:gd name="connsiteX12" fmla="*/ 130220 w 479470"/>
                  <a:gd name="connsiteY12" fmla="*/ 384175 h 1037097"/>
                  <a:gd name="connsiteX13" fmla="*/ 45 w 479470"/>
                  <a:gd name="connsiteY13" fmla="*/ 384175 h 1037097"/>
                  <a:gd name="connsiteX14" fmla="*/ 6394 w 479470"/>
                  <a:gd name="connsiteY14" fmla="*/ 234950 h 1037097"/>
                  <a:gd name="connsiteX15" fmla="*/ 130219 w 479470"/>
                  <a:gd name="connsiteY15" fmla="*/ 225425 h 1037097"/>
                  <a:gd name="connsiteX16" fmla="*/ 130854 w 479470"/>
                  <a:gd name="connsiteY16" fmla="*/ 0 h 1037097"/>
                  <a:gd name="connsiteX0" fmla="*/ 130854 w 483279"/>
                  <a:gd name="connsiteY0" fmla="*/ 0 h 1037097"/>
                  <a:gd name="connsiteX1" fmla="*/ 330879 w 483279"/>
                  <a:gd name="connsiteY1" fmla="*/ 0 h 1037097"/>
                  <a:gd name="connsiteX2" fmla="*/ 327069 w 483279"/>
                  <a:gd name="connsiteY2" fmla="*/ 222250 h 1037097"/>
                  <a:gd name="connsiteX3" fmla="*/ 479470 w 483279"/>
                  <a:gd name="connsiteY3" fmla="*/ 234950 h 1037097"/>
                  <a:gd name="connsiteX4" fmla="*/ 476295 w 483279"/>
                  <a:gd name="connsiteY4" fmla="*/ 381000 h 1037097"/>
                  <a:gd name="connsiteX5" fmla="*/ 320720 w 483279"/>
                  <a:gd name="connsiteY5" fmla="*/ 393700 h 1037097"/>
                  <a:gd name="connsiteX6" fmla="*/ 320719 w 483279"/>
                  <a:gd name="connsiteY6" fmla="*/ 723900 h 1037097"/>
                  <a:gd name="connsiteX7" fmla="*/ 323895 w 483279"/>
                  <a:gd name="connsiteY7" fmla="*/ 809625 h 1037097"/>
                  <a:gd name="connsiteX8" fmla="*/ 479470 w 483279"/>
                  <a:gd name="connsiteY8" fmla="*/ 876300 h 1037097"/>
                  <a:gd name="connsiteX9" fmla="*/ 483279 w 483279"/>
                  <a:gd name="connsiteY9" fmla="*/ 1024397 h 1037097"/>
                  <a:gd name="connsiteX10" fmla="*/ 130854 w 483279"/>
                  <a:gd name="connsiteY10" fmla="*/ 1037097 h 1037097"/>
                  <a:gd name="connsiteX11" fmla="*/ 123869 w 483279"/>
                  <a:gd name="connsiteY11" fmla="*/ 768350 h 1037097"/>
                  <a:gd name="connsiteX12" fmla="*/ 130220 w 483279"/>
                  <a:gd name="connsiteY12" fmla="*/ 384175 h 1037097"/>
                  <a:gd name="connsiteX13" fmla="*/ 45 w 483279"/>
                  <a:gd name="connsiteY13" fmla="*/ 384175 h 1037097"/>
                  <a:gd name="connsiteX14" fmla="*/ 6394 w 483279"/>
                  <a:gd name="connsiteY14" fmla="*/ 234950 h 1037097"/>
                  <a:gd name="connsiteX15" fmla="*/ 130219 w 483279"/>
                  <a:gd name="connsiteY15" fmla="*/ 225425 h 1037097"/>
                  <a:gd name="connsiteX16" fmla="*/ 130854 w 483279"/>
                  <a:gd name="connsiteY16" fmla="*/ 0 h 10370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25425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25425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25425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34950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34950 h 1024397"/>
                  <a:gd name="connsiteX16" fmla="*/ 130854 w 483279"/>
                  <a:gd name="connsiteY16" fmla="*/ 0 h 1024397"/>
                  <a:gd name="connsiteX0" fmla="*/ 130809 w 483234"/>
                  <a:gd name="connsiteY0" fmla="*/ 0 h 1024397"/>
                  <a:gd name="connsiteX1" fmla="*/ 330834 w 483234"/>
                  <a:gd name="connsiteY1" fmla="*/ 0 h 1024397"/>
                  <a:gd name="connsiteX2" fmla="*/ 327024 w 483234"/>
                  <a:gd name="connsiteY2" fmla="*/ 222250 h 1024397"/>
                  <a:gd name="connsiteX3" fmla="*/ 479425 w 483234"/>
                  <a:gd name="connsiteY3" fmla="*/ 234950 h 1024397"/>
                  <a:gd name="connsiteX4" fmla="*/ 476250 w 483234"/>
                  <a:gd name="connsiteY4" fmla="*/ 381000 h 1024397"/>
                  <a:gd name="connsiteX5" fmla="*/ 320675 w 483234"/>
                  <a:gd name="connsiteY5" fmla="*/ 393700 h 1024397"/>
                  <a:gd name="connsiteX6" fmla="*/ 320674 w 483234"/>
                  <a:gd name="connsiteY6" fmla="*/ 723900 h 1024397"/>
                  <a:gd name="connsiteX7" fmla="*/ 323850 w 483234"/>
                  <a:gd name="connsiteY7" fmla="*/ 809625 h 1024397"/>
                  <a:gd name="connsiteX8" fmla="*/ 479425 w 483234"/>
                  <a:gd name="connsiteY8" fmla="*/ 876300 h 1024397"/>
                  <a:gd name="connsiteX9" fmla="*/ 483234 w 483234"/>
                  <a:gd name="connsiteY9" fmla="*/ 1024397 h 1024397"/>
                  <a:gd name="connsiteX10" fmla="*/ 181609 w 483234"/>
                  <a:gd name="connsiteY10" fmla="*/ 995822 h 1024397"/>
                  <a:gd name="connsiteX11" fmla="*/ 123824 w 483234"/>
                  <a:gd name="connsiteY11" fmla="*/ 768350 h 1024397"/>
                  <a:gd name="connsiteX12" fmla="*/ 130175 w 483234"/>
                  <a:gd name="connsiteY12" fmla="*/ 384175 h 1024397"/>
                  <a:gd name="connsiteX13" fmla="*/ 0 w 483234"/>
                  <a:gd name="connsiteY13" fmla="*/ 384175 h 1024397"/>
                  <a:gd name="connsiteX14" fmla="*/ 6349 w 483234"/>
                  <a:gd name="connsiteY14" fmla="*/ 234950 h 1024397"/>
                  <a:gd name="connsiteX15" fmla="*/ 130174 w 483234"/>
                  <a:gd name="connsiteY15" fmla="*/ 234950 h 1024397"/>
                  <a:gd name="connsiteX16" fmla="*/ 130809 w 483234"/>
                  <a:gd name="connsiteY16" fmla="*/ 0 h 1024397"/>
                  <a:gd name="connsiteX0" fmla="*/ 130842 w 483267"/>
                  <a:gd name="connsiteY0" fmla="*/ 0 h 1024397"/>
                  <a:gd name="connsiteX1" fmla="*/ 330867 w 483267"/>
                  <a:gd name="connsiteY1" fmla="*/ 0 h 1024397"/>
                  <a:gd name="connsiteX2" fmla="*/ 327057 w 483267"/>
                  <a:gd name="connsiteY2" fmla="*/ 222250 h 1024397"/>
                  <a:gd name="connsiteX3" fmla="*/ 479458 w 483267"/>
                  <a:gd name="connsiteY3" fmla="*/ 234950 h 1024397"/>
                  <a:gd name="connsiteX4" fmla="*/ 476283 w 483267"/>
                  <a:gd name="connsiteY4" fmla="*/ 381000 h 1024397"/>
                  <a:gd name="connsiteX5" fmla="*/ 320708 w 483267"/>
                  <a:gd name="connsiteY5" fmla="*/ 393700 h 1024397"/>
                  <a:gd name="connsiteX6" fmla="*/ 320707 w 483267"/>
                  <a:gd name="connsiteY6" fmla="*/ 723900 h 1024397"/>
                  <a:gd name="connsiteX7" fmla="*/ 323883 w 483267"/>
                  <a:gd name="connsiteY7" fmla="*/ 809625 h 1024397"/>
                  <a:gd name="connsiteX8" fmla="*/ 479458 w 483267"/>
                  <a:gd name="connsiteY8" fmla="*/ 876300 h 1024397"/>
                  <a:gd name="connsiteX9" fmla="*/ 483267 w 483267"/>
                  <a:gd name="connsiteY9" fmla="*/ 1024397 h 1024397"/>
                  <a:gd name="connsiteX10" fmla="*/ 181642 w 483267"/>
                  <a:gd name="connsiteY10" fmla="*/ 995822 h 1024397"/>
                  <a:gd name="connsiteX11" fmla="*/ 123857 w 483267"/>
                  <a:gd name="connsiteY11" fmla="*/ 768350 h 1024397"/>
                  <a:gd name="connsiteX12" fmla="*/ 130208 w 483267"/>
                  <a:gd name="connsiteY12" fmla="*/ 384175 h 1024397"/>
                  <a:gd name="connsiteX13" fmla="*/ 33 w 483267"/>
                  <a:gd name="connsiteY13" fmla="*/ 384175 h 1024397"/>
                  <a:gd name="connsiteX14" fmla="*/ 6382 w 483267"/>
                  <a:gd name="connsiteY14" fmla="*/ 234950 h 1024397"/>
                  <a:gd name="connsiteX15" fmla="*/ 130207 w 483267"/>
                  <a:gd name="connsiteY15" fmla="*/ 234950 h 1024397"/>
                  <a:gd name="connsiteX16" fmla="*/ 130842 w 483267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24435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24435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24435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33960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9427"/>
                  <a:gd name="connsiteX1" fmla="*/ 331445 w 483845"/>
                  <a:gd name="connsiteY1" fmla="*/ 0 h 1029427"/>
                  <a:gd name="connsiteX2" fmla="*/ 327635 w 483845"/>
                  <a:gd name="connsiteY2" fmla="*/ 222250 h 1029427"/>
                  <a:gd name="connsiteX3" fmla="*/ 480036 w 483845"/>
                  <a:gd name="connsiteY3" fmla="*/ 234950 h 1029427"/>
                  <a:gd name="connsiteX4" fmla="*/ 476861 w 483845"/>
                  <a:gd name="connsiteY4" fmla="*/ 381000 h 1029427"/>
                  <a:gd name="connsiteX5" fmla="*/ 321286 w 483845"/>
                  <a:gd name="connsiteY5" fmla="*/ 393700 h 1029427"/>
                  <a:gd name="connsiteX6" fmla="*/ 321285 w 483845"/>
                  <a:gd name="connsiteY6" fmla="*/ 723900 h 1029427"/>
                  <a:gd name="connsiteX7" fmla="*/ 324461 w 483845"/>
                  <a:gd name="connsiteY7" fmla="*/ 809625 h 1029427"/>
                  <a:gd name="connsiteX8" fmla="*/ 480036 w 483845"/>
                  <a:gd name="connsiteY8" fmla="*/ 876300 h 1029427"/>
                  <a:gd name="connsiteX9" fmla="*/ 483845 w 483845"/>
                  <a:gd name="connsiteY9" fmla="*/ 1024397 h 1029427"/>
                  <a:gd name="connsiteX10" fmla="*/ 182220 w 483845"/>
                  <a:gd name="connsiteY10" fmla="*/ 995822 h 1029427"/>
                  <a:gd name="connsiteX11" fmla="*/ 133960 w 483845"/>
                  <a:gd name="connsiteY11" fmla="*/ 768350 h 1029427"/>
                  <a:gd name="connsiteX12" fmla="*/ 130786 w 483845"/>
                  <a:gd name="connsiteY12" fmla="*/ 384175 h 1029427"/>
                  <a:gd name="connsiteX13" fmla="*/ 611 w 483845"/>
                  <a:gd name="connsiteY13" fmla="*/ 384175 h 1029427"/>
                  <a:gd name="connsiteX14" fmla="*/ 610 w 483845"/>
                  <a:gd name="connsiteY14" fmla="*/ 238125 h 1029427"/>
                  <a:gd name="connsiteX15" fmla="*/ 130785 w 483845"/>
                  <a:gd name="connsiteY15" fmla="*/ 234950 h 1029427"/>
                  <a:gd name="connsiteX16" fmla="*/ 131420 w 483845"/>
                  <a:gd name="connsiteY16" fmla="*/ 0 h 1029427"/>
                  <a:gd name="connsiteX0" fmla="*/ 131420 w 483845"/>
                  <a:gd name="connsiteY0" fmla="*/ 0 h 1033922"/>
                  <a:gd name="connsiteX1" fmla="*/ 331445 w 483845"/>
                  <a:gd name="connsiteY1" fmla="*/ 0 h 1033922"/>
                  <a:gd name="connsiteX2" fmla="*/ 327635 w 483845"/>
                  <a:gd name="connsiteY2" fmla="*/ 222250 h 1033922"/>
                  <a:gd name="connsiteX3" fmla="*/ 480036 w 483845"/>
                  <a:gd name="connsiteY3" fmla="*/ 234950 h 1033922"/>
                  <a:gd name="connsiteX4" fmla="*/ 476861 w 483845"/>
                  <a:gd name="connsiteY4" fmla="*/ 381000 h 1033922"/>
                  <a:gd name="connsiteX5" fmla="*/ 321286 w 483845"/>
                  <a:gd name="connsiteY5" fmla="*/ 393700 h 1033922"/>
                  <a:gd name="connsiteX6" fmla="*/ 321285 w 483845"/>
                  <a:gd name="connsiteY6" fmla="*/ 723900 h 1033922"/>
                  <a:gd name="connsiteX7" fmla="*/ 324461 w 483845"/>
                  <a:gd name="connsiteY7" fmla="*/ 809625 h 1033922"/>
                  <a:gd name="connsiteX8" fmla="*/ 480036 w 483845"/>
                  <a:gd name="connsiteY8" fmla="*/ 876300 h 1033922"/>
                  <a:gd name="connsiteX9" fmla="*/ 483845 w 483845"/>
                  <a:gd name="connsiteY9" fmla="*/ 1024397 h 1033922"/>
                  <a:gd name="connsiteX10" fmla="*/ 182220 w 483845"/>
                  <a:gd name="connsiteY10" fmla="*/ 995822 h 1033922"/>
                  <a:gd name="connsiteX11" fmla="*/ 133960 w 483845"/>
                  <a:gd name="connsiteY11" fmla="*/ 768350 h 1033922"/>
                  <a:gd name="connsiteX12" fmla="*/ 130786 w 483845"/>
                  <a:gd name="connsiteY12" fmla="*/ 384175 h 1033922"/>
                  <a:gd name="connsiteX13" fmla="*/ 611 w 483845"/>
                  <a:gd name="connsiteY13" fmla="*/ 384175 h 1033922"/>
                  <a:gd name="connsiteX14" fmla="*/ 610 w 483845"/>
                  <a:gd name="connsiteY14" fmla="*/ 238125 h 1033922"/>
                  <a:gd name="connsiteX15" fmla="*/ 130785 w 483845"/>
                  <a:gd name="connsiteY15" fmla="*/ 234950 h 1033922"/>
                  <a:gd name="connsiteX16" fmla="*/ 131420 w 483845"/>
                  <a:gd name="connsiteY16" fmla="*/ 0 h 1033922"/>
                  <a:gd name="connsiteX0" fmla="*/ 131420 w 483845"/>
                  <a:gd name="connsiteY0" fmla="*/ 0 h 1033922"/>
                  <a:gd name="connsiteX1" fmla="*/ 331445 w 483845"/>
                  <a:gd name="connsiteY1" fmla="*/ 0 h 1033922"/>
                  <a:gd name="connsiteX2" fmla="*/ 327635 w 483845"/>
                  <a:gd name="connsiteY2" fmla="*/ 222250 h 1033922"/>
                  <a:gd name="connsiteX3" fmla="*/ 480036 w 483845"/>
                  <a:gd name="connsiteY3" fmla="*/ 234950 h 1033922"/>
                  <a:gd name="connsiteX4" fmla="*/ 476861 w 483845"/>
                  <a:gd name="connsiteY4" fmla="*/ 381000 h 1033922"/>
                  <a:gd name="connsiteX5" fmla="*/ 321286 w 483845"/>
                  <a:gd name="connsiteY5" fmla="*/ 393700 h 1033922"/>
                  <a:gd name="connsiteX6" fmla="*/ 321285 w 483845"/>
                  <a:gd name="connsiteY6" fmla="*/ 723900 h 1033922"/>
                  <a:gd name="connsiteX7" fmla="*/ 324461 w 483845"/>
                  <a:gd name="connsiteY7" fmla="*/ 809625 h 1033922"/>
                  <a:gd name="connsiteX8" fmla="*/ 480036 w 483845"/>
                  <a:gd name="connsiteY8" fmla="*/ 876300 h 1033922"/>
                  <a:gd name="connsiteX9" fmla="*/ 483845 w 483845"/>
                  <a:gd name="connsiteY9" fmla="*/ 1024397 h 1033922"/>
                  <a:gd name="connsiteX10" fmla="*/ 182220 w 483845"/>
                  <a:gd name="connsiteY10" fmla="*/ 995822 h 1033922"/>
                  <a:gd name="connsiteX11" fmla="*/ 133960 w 483845"/>
                  <a:gd name="connsiteY11" fmla="*/ 768350 h 1033922"/>
                  <a:gd name="connsiteX12" fmla="*/ 130786 w 483845"/>
                  <a:gd name="connsiteY12" fmla="*/ 384175 h 1033922"/>
                  <a:gd name="connsiteX13" fmla="*/ 611 w 483845"/>
                  <a:gd name="connsiteY13" fmla="*/ 384175 h 1033922"/>
                  <a:gd name="connsiteX14" fmla="*/ 610 w 483845"/>
                  <a:gd name="connsiteY14" fmla="*/ 238125 h 1033922"/>
                  <a:gd name="connsiteX15" fmla="*/ 130785 w 483845"/>
                  <a:gd name="connsiteY15" fmla="*/ 234950 h 1033922"/>
                  <a:gd name="connsiteX16" fmla="*/ 131420 w 483845"/>
                  <a:gd name="connsiteY16" fmla="*/ 0 h 1033922"/>
                  <a:gd name="connsiteX0" fmla="*/ 131420 w 483845"/>
                  <a:gd name="connsiteY0" fmla="*/ 0 h 1033922"/>
                  <a:gd name="connsiteX1" fmla="*/ 331445 w 483845"/>
                  <a:gd name="connsiteY1" fmla="*/ 0 h 1033922"/>
                  <a:gd name="connsiteX2" fmla="*/ 327635 w 483845"/>
                  <a:gd name="connsiteY2" fmla="*/ 222250 h 1033922"/>
                  <a:gd name="connsiteX3" fmla="*/ 480036 w 483845"/>
                  <a:gd name="connsiteY3" fmla="*/ 234950 h 1033922"/>
                  <a:gd name="connsiteX4" fmla="*/ 476861 w 483845"/>
                  <a:gd name="connsiteY4" fmla="*/ 381000 h 1033922"/>
                  <a:gd name="connsiteX5" fmla="*/ 321286 w 483845"/>
                  <a:gd name="connsiteY5" fmla="*/ 393700 h 1033922"/>
                  <a:gd name="connsiteX6" fmla="*/ 321285 w 483845"/>
                  <a:gd name="connsiteY6" fmla="*/ 723900 h 1033922"/>
                  <a:gd name="connsiteX7" fmla="*/ 324461 w 483845"/>
                  <a:gd name="connsiteY7" fmla="*/ 809625 h 1033922"/>
                  <a:gd name="connsiteX8" fmla="*/ 480036 w 483845"/>
                  <a:gd name="connsiteY8" fmla="*/ 876300 h 1033922"/>
                  <a:gd name="connsiteX9" fmla="*/ 483845 w 483845"/>
                  <a:gd name="connsiteY9" fmla="*/ 1024397 h 1033922"/>
                  <a:gd name="connsiteX10" fmla="*/ 182220 w 483845"/>
                  <a:gd name="connsiteY10" fmla="*/ 995822 h 1033922"/>
                  <a:gd name="connsiteX11" fmla="*/ 133960 w 483845"/>
                  <a:gd name="connsiteY11" fmla="*/ 768350 h 1033922"/>
                  <a:gd name="connsiteX12" fmla="*/ 130786 w 483845"/>
                  <a:gd name="connsiteY12" fmla="*/ 384175 h 1033922"/>
                  <a:gd name="connsiteX13" fmla="*/ 611 w 483845"/>
                  <a:gd name="connsiteY13" fmla="*/ 384175 h 1033922"/>
                  <a:gd name="connsiteX14" fmla="*/ 610 w 483845"/>
                  <a:gd name="connsiteY14" fmla="*/ 238125 h 1033922"/>
                  <a:gd name="connsiteX15" fmla="*/ 130785 w 483845"/>
                  <a:gd name="connsiteY15" fmla="*/ 234950 h 1033922"/>
                  <a:gd name="connsiteX16" fmla="*/ 131420 w 483845"/>
                  <a:gd name="connsiteY16" fmla="*/ 0 h 1033922"/>
                  <a:gd name="connsiteX0" fmla="*/ 131420 w 483845"/>
                  <a:gd name="connsiteY0" fmla="*/ 0 h 1037674"/>
                  <a:gd name="connsiteX1" fmla="*/ 331445 w 483845"/>
                  <a:gd name="connsiteY1" fmla="*/ 0 h 1037674"/>
                  <a:gd name="connsiteX2" fmla="*/ 327635 w 483845"/>
                  <a:gd name="connsiteY2" fmla="*/ 222250 h 1037674"/>
                  <a:gd name="connsiteX3" fmla="*/ 480036 w 483845"/>
                  <a:gd name="connsiteY3" fmla="*/ 234950 h 1037674"/>
                  <a:gd name="connsiteX4" fmla="*/ 476861 w 483845"/>
                  <a:gd name="connsiteY4" fmla="*/ 381000 h 1037674"/>
                  <a:gd name="connsiteX5" fmla="*/ 321286 w 483845"/>
                  <a:gd name="connsiteY5" fmla="*/ 393700 h 1037674"/>
                  <a:gd name="connsiteX6" fmla="*/ 321285 w 483845"/>
                  <a:gd name="connsiteY6" fmla="*/ 723900 h 1037674"/>
                  <a:gd name="connsiteX7" fmla="*/ 324461 w 483845"/>
                  <a:gd name="connsiteY7" fmla="*/ 809625 h 1037674"/>
                  <a:gd name="connsiteX8" fmla="*/ 480036 w 483845"/>
                  <a:gd name="connsiteY8" fmla="*/ 876300 h 1037674"/>
                  <a:gd name="connsiteX9" fmla="*/ 483845 w 483845"/>
                  <a:gd name="connsiteY9" fmla="*/ 1024397 h 1037674"/>
                  <a:gd name="connsiteX10" fmla="*/ 182220 w 483845"/>
                  <a:gd name="connsiteY10" fmla="*/ 995822 h 1037674"/>
                  <a:gd name="connsiteX11" fmla="*/ 133960 w 483845"/>
                  <a:gd name="connsiteY11" fmla="*/ 768350 h 1037674"/>
                  <a:gd name="connsiteX12" fmla="*/ 130786 w 483845"/>
                  <a:gd name="connsiteY12" fmla="*/ 384175 h 1037674"/>
                  <a:gd name="connsiteX13" fmla="*/ 611 w 483845"/>
                  <a:gd name="connsiteY13" fmla="*/ 384175 h 1037674"/>
                  <a:gd name="connsiteX14" fmla="*/ 610 w 483845"/>
                  <a:gd name="connsiteY14" fmla="*/ 238125 h 1037674"/>
                  <a:gd name="connsiteX15" fmla="*/ 130785 w 483845"/>
                  <a:gd name="connsiteY15" fmla="*/ 234950 h 1037674"/>
                  <a:gd name="connsiteX16" fmla="*/ 131420 w 483845"/>
                  <a:gd name="connsiteY16" fmla="*/ 0 h 1037674"/>
                  <a:gd name="connsiteX0" fmla="*/ 131420 w 483845"/>
                  <a:gd name="connsiteY0" fmla="*/ 0 h 1041720"/>
                  <a:gd name="connsiteX1" fmla="*/ 331445 w 483845"/>
                  <a:gd name="connsiteY1" fmla="*/ 0 h 1041720"/>
                  <a:gd name="connsiteX2" fmla="*/ 327635 w 483845"/>
                  <a:gd name="connsiteY2" fmla="*/ 222250 h 1041720"/>
                  <a:gd name="connsiteX3" fmla="*/ 480036 w 483845"/>
                  <a:gd name="connsiteY3" fmla="*/ 234950 h 1041720"/>
                  <a:gd name="connsiteX4" fmla="*/ 476861 w 483845"/>
                  <a:gd name="connsiteY4" fmla="*/ 381000 h 1041720"/>
                  <a:gd name="connsiteX5" fmla="*/ 321286 w 483845"/>
                  <a:gd name="connsiteY5" fmla="*/ 393700 h 1041720"/>
                  <a:gd name="connsiteX6" fmla="*/ 321285 w 483845"/>
                  <a:gd name="connsiteY6" fmla="*/ 723900 h 1041720"/>
                  <a:gd name="connsiteX7" fmla="*/ 324461 w 483845"/>
                  <a:gd name="connsiteY7" fmla="*/ 809625 h 1041720"/>
                  <a:gd name="connsiteX8" fmla="*/ 480036 w 483845"/>
                  <a:gd name="connsiteY8" fmla="*/ 876300 h 1041720"/>
                  <a:gd name="connsiteX9" fmla="*/ 483845 w 483845"/>
                  <a:gd name="connsiteY9" fmla="*/ 1024397 h 1041720"/>
                  <a:gd name="connsiteX10" fmla="*/ 182220 w 483845"/>
                  <a:gd name="connsiteY10" fmla="*/ 995822 h 1041720"/>
                  <a:gd name="connsiteX11" fmla="*/ 133960 w 483845"/>
                  <a:gd name="connsiteY11" fmla="*/ 768350 h 1041720"/>
                  <a:gd name="connsiteX12" fmla="*/ 130786 w 483845"/>
                  <a:gd name="connsiteY12" fmla="*/ 384175 h 1041720"/>
                  <a:gd name="connsiteX13" fmla="*/ 611 w 483845"/>
                  <a:gd name="connsiteY13" fmla="*/ 384175 h 1041720"/>
                  <a:gd name="connsiteX14" fmla="*/ 610 w 483845"/>
                  <a:gd name="connsiteY14" fmla="*/ 238125 h 1041720"/>
                  <a:gd name="connsiteX15" fmla="*/ 130785 w 483845"/>
                  <a:gd name="connsiteY15" fmla="*/ 234950 h 1041720"/>
                  <a:gd name="connsiteX16" fmla="*/ 131420 w 483845"/>
                  <a:gd name="connsiteY16" fmla="*/ 0 h 1041720"/>
                  <a:gd name="connsiteX0" fmla="*/ 131420 w 483845"/>
                  <a:gd name="connsiteY0" fmla="*/ 0 h 1036772"/>
                  <a:gd name="connsiteX1" fmla="*/ 331445 w 483845"/>
                  <a:gd name="connsiteY1" fmla="*/ 0 h 1036772"/>
                  <a:gd name="connsiteX2" fmla="*/ 327635 w 483845"/>
                  <a:gd name="connsiteY2" fmla="*/ 222250 h 1036772"/>
                  <a:gd name="connsiteX3" fmla="*/ 480036 w 483845"/>
                  <a:gd name="connsiteY3" fmla="*/ 234950 h 1036772"/>
                  <a:gd name="connsiteX4" fmla="*/ 47686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31445 w 483845"/>
                  <a:gd name="connsiteY1" fmla="*/ 0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7686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7686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5764"/>
                  <a:gd name="connsiteX1" fmla="*/ 328270 w 483845"/>
                  <a:gd name="connsiteY1" fmla="*/ 3175 h 1035764"/>
                  <a:gd name="connsiteX2" fmla="*/ 327635 w 483845"/>
                  <a:gd name="connsiteY2" fmla="*/ 231775 h 1035764"/>
                  <a:gd name="connsiteX3" fmla="*/ 480036 w 483845"/>
                  <a:gd name="connsiteY3" fmla="*/ 234950 h 1035764"/>
                  <a:gd name="connsiteX4" fmla="*/ 483211 w 483845"/>
                  <a:gd name="connsiteY4" fmla="*/ 381000 h 1035764"/>
                  <a:gd name="connsiteX5" fmla="*/ 321286 w 483845"/>
                  <a:gd name="connsiteY5" fmla="*/ 384175 h 1035764"/>
                  <a:gd name="connsiteX6" fmla="*/ 321285 w 483845"/>
                  <a:gd name="connsiteY6" fmla="*/ 723900 h 1035764"/>
                  <a:gd name="connsiteX7" fmla="*/ 340336 w 483845"/>
                  <a:gd name="connsiteY7" fmla="*/ 866775 h 1035764"/>
                  <a:gd name="connsiteX8" fmla="*/ 480036 w 483845"/>
                  <a:gd name="connsiteY8" fmla="*/ 876300 h 1035764"/>
                  <a:gd name="connsiteX9" fmla="*/ 483845 w 483845"/>
                  <a:gd name="connsiteY9" fmla="*/ 1024397 h 1035764"/>
                  <a:gd name="connsiteX10" fmla="*/ 185395 w 483845"/>
                  <a:gd name="connsiteY10" fmla="*/ 992647 h 1035764"/>
                  <a:gd name="connsiteX11" fmla="*/ 133960 w 483845"/>
                  <a:gd name="connsiteY11" fmla="*/ 768350 h 1035764"/>
                  <a:gd name="connsiteX12" fmla="*/ 130786 w 483845"/>
                  <a:gd name="connsiteY12" fmla="*/ 384175 h 1035764"/>
                  <a:gd name="connsiteX13" fmla="*/ 611 w 483845"/>
                  <a:gd name="connsiteY13" fmla="*/ 384175 h 1035764"/>
                  <a:gd name="connsiteX14" fmla="*/ 610 w 483845"/>
                  <a:gd name="connsiteY14" fmla="*/ 238125 h 1035764"/>
                  <a:gd name="connsiteX15" fmla="*/ 130785 w 483845"/>
                  <a:gd name="connsiteY15" fmla="*/ 234950 h 1035764"/>
                  <a:gd name="connsiteX16" fmla="*/ 131420 w 483845"/>
                  <a:gd name="connsiteY16" fmla="*/ 0 h 1035764"/>
                  <a:gd name="connsiteX0" fmla="*/ 131420 w 483845"/>
                  <a:gd name="connsiteY0" fmla="*/ 0 h 1035764"/>
                  <a:gd name="connsiteX1" fmla="*/ 328270 w 483845"/>
                  <a:gd name="connsiteY1" fmla="*/ 3175 h 1035764"/>
                  <a:gd name="connsiteX2" fmla="*/ 327635 w 483845"/>
                  <a:gd name="connsiteY2" fmla="*/ 231775 h 1035764"/>
                  <a:gd name="connsiteX3" fmla="*/ 480036 w 483845"/>
                  <a:gd name="connsiteY3" fmla="*/ 234950 h 1035764"/>
                  <a:gd name="connsiteX4" fmla="*/ 483211 w 483845"/>
                  <a:gd name="connsiteY4" fmla="*/ 381000 h 1035764"/>
                  <a:gd name="connsiteX5" fmla="*/ 321286 w 483845"/>
                  <a:gd name="connsiteY5" fmla="*/ 384175 h 1035764"/>
                  <a:gd name="connsiteX6" fmla="*/ 321285 w 483845"/>
                  <a:gd name="connsiteY6" fmla="*/ 723900 h 1035764"/>
                  <a:gd name="connsiteX7" fmla="*/ 340336 w 483845"/>
                  <a:gd name="connsiteY7" fmla="*/ 866775 h 1035764"/>
                  <a:gd name="connsiteX8" fmla="*/ 480036 w 483845"/>
                  <a:gd name="connsiteY8" fmla="*/ 876300 h 1035764"/>
                  <a:gd name="connsiteX9" fmla="*/ 483845 w 483845"/>
                  <a:gd name="connsiteY9" fmla="*/ 1024397 h 1035764"/>
                  <a:gd name="connsiteX10" fmla="*/ 185395 w 483845"/>
                  <a:gd name="connsiteY10" fmla="*/ 992647 h 1035764"/>
                  <a:gd name="connsiteX11" fmla="*/ 133960 w 483845"/>
                  <a:gd name="connsiteY11" fmla="*/ 768350 h 1035764"/>
                  <a:gd name="connsiteX12" fmla="*/ 130786 w 483845"/>
                  <a:gd name="connsiteY12" fmla="*/ 384175 h 1035764"/>
                  <a:gd name="connsiteX13" fmla="*/ 611 w 483845"/>
                  <a:gd name="connsiteY13" fmla="*/ 384175 h 1035764"/>
                  <a:gd name="connsiteX14" fmla="*/ 610 w 483845"/>
                  <a:gd name="connsiteY14" fmla="*/ 238125 h 1035764"/>
                  <a:gd name="connsiteX15" fmla="*/ 130785 w 483845"/>
                  <a:gd name="connsiteY15" fmla="*/ 234950 h 1035764"/>
                  <a:gd name="connsiteX16" fmla="*/ 131420 w 483845"/>
                  <a:gd name="connsiteY16" fmla="*/ 0 h 1035764"/>
                  <a:gd name="connsiteX0" fmla="*/ 130879 w 483304"/>
                  <a:gd name="connsiteY0" fmla="*/ 0 h 1035764"/>
                  <a:gd name="connsiteX1" fmla="*/ 327729 w 483304"/>
                  <a:gd name="connsiteY1" fmla="*/ 3175 h 1035764"/>
                  <a:gd name="connsiteX2" fmla="*/ 327094 w 483304"/>
                  <a:gd name="connsiteY2" fmla="*/ 231775 h 1035764"/>
                  <a:gd name="connsiteX3" fmla="*/ 479495 w 483304"/>
                  <a:gd name="connsiteY3" fmla="*/ 234950 h 1035764"/>
                  <a:gd name="connsiteX4" fmla="*/ 482670 w 483304"/>
                  <a:gd name="connsiteY4" fmla="*/ 381000 h 1035764"/>
                  <a:gd name="connsiteX5" fmla="*/ 320745 w 483304"/>
                  <a:gd name="connsiteY5" fmla="*/ 384175 h 1035764"/>
                  <a:gd name="connsiteX6" fmla="*/ 320744 w 483304"/>
                  <a:gd name="connsiteY6" fmla="*/ 723900 h 1035764"/>
                  <a:gd name="connsiteX7" fmla="*/ 339795 w 483304"/>
                  <a:gd name="connsiteY7" fmla="*/ 866775 h 1035764"/>
                  <a:gd name="connsiteX8" fmla="*/ 479495 w 483304"/>
                  <a:gd name="connsiteY8" fmla="*/ 876300 h 1035764"/>
                  <a:gd name="connsiteX9" fmla="*/ 483304 w 483304"/>
                  <a:gd name="connsiteY9" fmla="*/ 1024397 h 1035764"/>
                  <a:gd name="connsiteX10" fmla="*/ 184854 w 483304"/>
                  <a:gd name="connsiteY10" fmla="*/ 992647 h 1035764"/>
                  <a:gd name="connsiteX11" fmla="*/ 133419 w 483304"/>
                  <a:gd name="connsiteY11" fmla="*/ 768350 h 1035764"/>
                  <a:gd name="connsiteX12" fmla="*/ 130245 w 483304"/>
                  <a:gd name="connsiteY12" fmla="*/ 384175 h 1035764"/>
                  <a:gd name="connsiteX13" fmla="*/ 70 w 483304"/>
                  <a:gd name="connsiteY13" fmla="*/ 384175 h 1035764"/>
                  <a:gd name="connsiteX14" fmla="*/ 3244 w 483304"/>
                  <a:gd name="connsiteY14" fmla="*/ 234950 h 1035764"/>
                  <a:gd name="connsiteX15" fmla="*/ 130244 w 483304"/>
                  <a:gd name="connsiteY15" fmla="*/ 234950 h 1035764"/>
                  <a:gd name="connsiteX16" fmla="*/ 130879 w 483304"/>
                  <a:gd name="connsiteY16" fmla="*/ 0 h 1035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83304" h="1035764">
                    <a:moveTo>
                      <a:pt x="130879" y="0"/>
                    </a:moveTo>
                    <a:lnTo>
                      <a:pt x="327729" y="3175"/>
                    </a:lnTo>
                    <a:cubicBezTo>
                      <a:pt x="327517" y="79375"/>
                      <a:pt x="327306" y="155575"/>
                      <a:pt x="327094" y="231775"/>
                    </a:cubicBezTo>
                    <a:lnTo>
                      <a:pt x="479495" y="234950"/>
                    </a:lnTo>
                    <a:cubicBezTo>
                      <a:pt x="478437" y="281517"/>
                      <a:pt x="483728" y="334433"/>
                      <a:pt x="482670" y="381000"/>
                    </a:cubicBezTo>
                    <a:cubicBezTo>
                      <a:pt x="421816" y="384175"/>
                      <a:pt x="380012" y="384175"/>
                      <a:pt x="320745" y="384175"/>
                    </a:cubicBezTo>
                    <a:cubicBezTo>
                      <a:pt x="326566" y="444500"/>
                      <a:pt x="320215" y="654579"/>
                      <a:pt x="320744" y="723900"/>
                    </a:cubicBezTo>
                    <a:cubicBezTo>
                      <a:pt x="321273" y="793221"/>
                      <a:pt x="319687" y="846138"/>
                      <a:pt x="339795" y="866775"/>
                    </a:cubicBezTo>
                    <a:cubicBezTo>
                      <a:pt x="359903" y="887412"/>
                      <a:pt x="446581" y="876488"/>
                      <a:pt x="479495" y="876300"/>
                    </a:cubicBezTo>
                    <a:lnTo>
                      <a:pt x="483304" y="1024397"/>
                    </a:lnTo>
                    <a:cubicBezTo>
                      <a:pt x="433668" y="1044317"/>
                      <a:pt x="230997" y="1040613"/>
                      <a:pt x="184854" y="992647"/>
                    </a:cubicBezTo>
                    <a:cubicBezTo>
                      <a:pt x="138711" y="944681"/>
                      <a:pt x="133525" y="877170"/>
                      <a:pt x="133419" y="768350"/>
                    </a:cubicBezTo>
                    <a:cubicBezTo>
                      <a:pt x="133313" y="659530"/>
                      <a:pt x="132891" y="448204"/>
                      <a:pt x="130245" y="384175"/>
                    </a:cubicBezTo>
                    <a:cubicBezTo>
                      <a:pt x="86324" y="383646"/>
                      <a:pt x="64099" y="381529"/>
                      <a:pt x="70" y="384175"/>
                    </a:cubicBezTo>
                    <a:cubicBezTo>
                      <a:pt x="-459" y="313796"/>
                      <a:pt x="2186" y="258233"/>
                      <a:pt x="3244" y="234950"/>
                    </a:cubicBezTo>
                    <a:cubicBezTo>
                      <a:pt x="58277" y="237067"/>
                      <a:pt x="81984" y="230717"/>
                      <a:pt x="130244" y="234950"/>
                    </a:cubicBezTo>
                    <a:cubicBezTo>
                      <a:pt x="130456" y="143933"/>
                      <a:pt x="130667" y="91017"/>
                      <a:pt x="130879" y="0"/>
                    </a:cubicBezTo>
                    <a:close/>
                  </a:path>
                </a:pathLst>
              </a:cu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23" name="Donut 13"/>
              <p:cNvSpPr/>
              <p:nvPr userDrawn="1"/>
            </p:nvSpPr>
            <p:spPr>
              <a:xfrm>
                <a:off x="5330813" y="1784346"/>
                <a:ext cx="727086" cy="841750"/>
              </a:xfrm>
              <a:custGeom>
                <a:avLst/>
                <a:gdLst>
                  <a:gd name="connsiteX0" fmla="*/ 0 w 714375"/>
                  <a:gd name="connsiteY0" fmla="*/ 385763 h 771525"/>
                  <a:gd name="connsiteX1" fmla="*/ 357188 w 714375"/>
                  <a:gd name="connsiteY1" fmla="*/ 0 h 771525"/>
                  <a:gd name="connsiteX2" fmla="*/ 714376 w 714375"/>
                  <a:gd name="connsiteY2" fmla="*/ 385763 h 771525"/>
                  <a:gd name="connsiteX3" fmla="*/ 357188 w 714375"/>
                  <a:gd name="connsiteY3" fmla="*/ 771526 h 771525"/>
                  <a:gd name="connsiteX4" fmla="*/ 0 w 714375"/>
                  <a:gd name="connsiteY4" fmla="*/ 385763 h 771525"/>
                  <a:gd name="connsiteX5" fmla="*/ 178594 w 714375"/>
                  <a:gd name="connsiteY5" fmla="*/ 385763 h 771525"/>
                  <a:gd name="connsiteX6" fmla="*/ 357188 w 714375"/>
                  <a:gd name="connsiteY6" fmla="*/ 592932 h 771525"/>
                  <a:gd name="connsiteX7" fmla="*/ 535782 w 714375"/>
                  <a:gd name="connsiteY7" fmla="*/ 385763 h 771525"/>
                  <a:gd name="connsiteX8" fmla="*/ 357188 w 714375"/>
                  <a:gd name="connsiteY8" fmla="*/ 178594 h 771525"/>
                  <a:gd name="connsiteX9" fmla="*/ 178594 w 714375"/>
                  <a:gd name="connsiteY9" fmla="*/ 385763 h 771525"/>
                  <a:gd name="connsiteX0" fmla="*/ 6965 w 723596"/>
                  <a:gd name="connsiteY0" fmla="*/ 560388 h 946151"/>
                  <a:gd name="connsiteX1" fmla="*/ 214928 w 723596"/>
                  <a:gd name="connsiteY1" fmla="*/ 0 h 946151"/>
                  <a:gd name="connsiteX2" fmla="*/ 721341 w 723596"/>
                  <a:gd name="connsiteY2" fmla="*/ 560388 h 946151"/>
                  <a:gd name="connsiteX3" fmla="*/ 364153 w 723596"/>
                  <a:gd name="connsiteY3" fmla="*/ 946151 h 946151"/>
                  <a:gd name="connsiteX4" fmla="*/ 6965 w 723596"/>
                  <a:gd name="connsiteY4" fmla="*/ 560388 h 946151"/>
                  <a:gd name="connsiteX5" fmla="*/ 185559 w 723596"/>
                  <a:gd name="connsiteY5" fmla="*/ 560388 h 946151"/>
                  <a:gd name="connsiteX6" fmla="*/ 364153 w 723596"/>
                  <a:gd name="connsiteY6" fmla="*/ 767557 h 946151"/>
                  <a:gd name="connsiteX7" fmla="*/ 542747 w 723596"/>
                  <a:gd name="connsiteY7" fmla="*/ 560388 h 946151"/>
                  <a:gd name="connsiteX8" fmla="*/ 364153 w 723596"/>
                  <a:gd name="connsiteY8" fmla="*/ 353219 h 946151"/>
                  <a:gd name="connsiteX9" fmla="*/ 185559 w 723596"/>
                  <a:gd name="connsiteY9" fmla="*/ 560388 h 946151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342251 w 879851"/>
                  <a:gd name="connsiteY5" fmla="*/ 561287 h 948144"/>
                  <a:gd name="connsiteX6" fmla="*/ 520845 w 879851"/>
                  <a:gd name="connsiteY6" fmla="*/ 768456 h 948144"/>
                  <a:gd name="connsiteX7" fmla="*/ 699439 w 879851"/>
                  <a:gd name="connsiteY7" fmla="*/ 561287 h 948144"/>
                  <a:gd name="connsiteX8" fmla="*/ 520845 w 879851"/>
                  <a:gd name="connsiteY8" fmla="*/ 354118 h 948144"/>
                  <a:gd name="connsiteX9" fmla="*/ 342251 w 879851"/>
                  <a:gd name="connsiteY9" fmla="*/ 56128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342251 w 879851"/>
                  <a:gd name="connsiteY5" fmla="*/ 561287 h 948144"/>
                  <a:gd name="connsiteX6" fmla="*/ 520845 w 879851"/>
                  <a:gd name="connsiteY6" fmla="*/ 768456 h 948144"/>
                  <a:gd name="connsiteX7" fmla="*/ 699439 w 879851"/>
                  <a:gd name="connsiteY7" fmla="*/ 561287 h 948144"/>
                  <a:gd name="connsiteX8" fmla="*/ 374795 w 879851"/>
                  <a:gd name="connsiteY8" fmla="*/ 147743 h 948144"/>
                  <a:gd name="connsiteX9" fmla="*/ 342251 w 879851"/>
                  <a:gd name="connsiteY9" fmla="*/ 56128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199376 w 879851"/>
                  <a:gd name="connsiteY5" fmla="*/ 326337 h 948144"/>
                  <a:gd name="connsiteX6" fmla="*/ 520845 w 879851"/>
                  <a:gd name="connsiteY6" fmla="*/ 768456 h 948144"/>
                  <a:gd name="connsiteX7" fmla="*/ 699439 w 879851"/>
                  <a:gd name="connsiteY7" fmla="*/ 561287 h 948144"/>
                  <a:gd name="connsiteX8" fmla="*/ 374795 w 879851"/>
                  <a:gd name="connsiteY8" fmla="*/ 147743 h 948144"/>
                  <a:gd name="connsiteX9" fmla="*/ 199376 w 879851"/>
                  <a:gd name="connsiteY9" fmla="*/ 32633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199376 w 879851"/>
                  <a:gd name="connsiteY5" fmla="*/ 326337 h 948144"/>
                  <a:gd name="connsiteX6" fmla="*/ 520845 w 879851"/>
                  <a:gd name="connsiteY6" fmla="*/ 768456 h 948144"/>
                  <a:gd name="connsiteX7" fmla="*/ 575614 w 879851"/>
                  <a:gd name="connsiteY7" fmla="*/ 348562 h 948144"/>
                  <a:gd name="connsiteX8" fmla="*/ 374795 w 879851"/>
                  <a:gd name="connsiteY8" fmla="*/ 147743 h 948144"/>
                  <a:gd name="connsiteX9" fmla="*/ 199376 w 879851"/>
                  <a:gd name="connsiteY9" fmla="*/ 32633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199376 w 879851"/>
                  <a:gd name="connsiteY5" fmla="*/ 326337 h 948144"/>
                  <a:gd name="connsiteX6" fmla="*/ 575614 w 879851"/>
                  <a:gd name="connsiteY6" fmla="*/ 348562 h 948144"/>
                  <a:gd name="connsiteX7" fmla="*/ 374795 w 879851"/>
                  <a:gd name="connsiteY7" fmla="*/ 147743 h 948144"/>
                  <a:gd name="connsiteX8" fmla="*/ 199376 w 879851"/>
                  <a:gd name="connsiteY8" fmla="*/ 326337 h 948144"/>
                  <a:gd name="connsiteX0" fmla="*/ 1581 w 722848"/>
                  <a:gd name="connsiteY0" fmla="*/ 452480 h 958568"/>
                  <a:gd name="connsiteX1" fmla="*/ 371469 w 722848"/>
                  <a:gd name="connsiteY1" fmla="*/ 9567 h 958568"/>
                  <a:gd name="connsiteX2" fmla="*/ 719132 w 722848"/>
                  <a:gd name="connsiteY2" fmla="*/ 214355 h 958568"/>
                  <a:gd name="connsiteX3" fmla="*/ 520694 w 722848"/>
                  <a:gd name="connsiteY3" fmla="*/ 955718 h 958568"/>
                  <a:gd name="connsiteX4" fmla="*/ 1581 w 722848"/>
                  <a:gd name="connsiteY4" fmla="*/ 452480 h 958568"/>
                  <a:gd name="connsiteX5" fmla="*/ 199225 w 722848"/>
                  <a:gd name="connsiteY5" fmla="*/ 335005 h 958568"/>
                  <a:gd name="connsiteX6" fmla="*/ 575463 w 722848"/>
                  <a:gd name="connsiteY6" fmla="*/ 357230 h 958568"/>
                  <a:gd name="connsiteX7" fmla="*/ 374644 w 722848"/>
                  <a:gd name="connsiteY7" fmla="*/ 156411 h 958568"/>
                  <a:gd name="connsiteX8" fmla="*/ 199225 w 722848"/>
                  <a:gd name="connsiteY8" fmla="*/ 335005 h 958568"/>
                  <a:gd name="connsiteX0" fmla="*/ 1581 w 745965"/>
                  <a:gd name="connsiteY0" fmla="*/ 448963 h 952253"/>
                  <a:gd name="connsiteX1" fmla="*/ 371469 w 745965"/>
                  <a:gd name="connsiteY1" fmla="*/ 6050 h 952253"/>
                  <a:gd name="connsiteX2" fmla="*/ 719132 w 745965"/>
                  <a:gd name="connsiteY2" fmla="*/ 210838 h 952253"/>
                  <a:gd name="connsiteX3" fmla="*/ 700081 w 745965"/>
                  <a:gd name="connsiteY3" fmla="*/ 479125 h 952253"/>
                  <a:gd name="connsiteX4" fmla="*/ 520694 w 745965"/>
                  <a:gd name="connsiteY4" fmla="*/ 952201 h 952253"/>
                  <a:gd name="connsiteX5" fmla="*/ 1581 w 745965"/>
                  <a:gd name="connsiteY5" fmla="*/ 448963 h 952253"/>
                  <a:gd name="connsiteX6" fmla="*/ 199225 w 745965"/>
                  <a:gd name="connsiteY6" fmla="*/ 331488 h 952253"/>
                  <a:gd name="connsiteX7" fmla="*/ 575463 w 745965"/>
                  <a:gd name="connsiteY7" fmla="*/ 353713 h 952253"/>
                  <a:gd name="connsiteX8" fmla="*/ 374644 w 745965"/>
                  <a:gd name="connsiteY8" fmla="*/ 152894 h 952253"/>
                  <a:gd name="connsiteX9" fmla="*/ 199225 w 745965"/>
                  <a:gd name="connsiteY9" fmla="*/ 331488 h 952253"/>
                  <a:gd name="connsiteX0" fmla="*/ 1581 w 741570"/>
                  <a:gd name="connsiteY0" fmla="*/ 448963 h 961349"/>
                  <a:gd name="connsiteX1" fmla="*/ 371469 w 741570"/>
                  <a:gd name="connsiteY1" fmla="*/ 6050 h 961349"/>
                  <a:gd name="connsiteX2" fmla="*/ 719132 w 741570"/>
                  <a:gd name="connsiteY2" fmla="*/ 210838 h 961349"/>
                  <a:gd name="connsiteX3" fmla="*/ 700081 w 741570"/>
                  <a:gd name="connsiteY3" fmla="*/ 479125 h 961349"/>
                  <a:gd name="connsiteX4" fmla="*/ 642931 w 741570"/>
                  <a:gd name="connsiteY4" fmla="*/ 752175 h 961349"/>
                  <a:gd name="connsiteX5" fmla="*/ 520694 w 741570"/>
                  <a:gd name="connsiteY5" fmla="*/ 952201 h 961349"/>
                  <a:gd name="connsiteX6" fmla="*/ 1581 w 741570"/>
                  <a:gd name="connsiteY6" fmla="*/ 448963 h 961349"/>
                  <a:gd name="connsiteX7" fmla="*/ 199225 w 741570"/>
                  <a:gd name="connsiteY7" fmla="*/ 331488 h 961349"/>
                  <a:gd name="connsiteX8" fmla="*/ 575463 w 741570"/>
                  <a:gd name="connsiteY8" fmla="*/ 353713 h 961349"/>
                  <a:gd name="connsiteX9" fmla="*/ 374644 w 741570"/>
                  <a:gd name="connsiteY9" fmla="*/ 152894 h 961349"/>
                  <a:gd name="connsiteX10" fmla="*/ 199225 w 741570"/>
                  <a:gd name="connsiteY10" fmla="*/ 331488 h 961349"/>
                  <a:gd name="connsiteX0" fmla="*/ 1581 w 741570"/>
                  <a:gd name="connsiteY0" fmla="*/ 448963 h 952283"/>
                  <a:gd name="connsiteX1" fmla="*/ 371469 w 741570"/>
                  <a:gd name="connsiteY1" fmla="*/ 6050 h 952283"/>
                  <a:gd name="connsiteX2" fmla="*/ 719132 w 741570"/>
                  <a:gd name="connsiteY2" fmla="*/ 210838 h 952283"/>
                  <a:gd name="connsiteX3" fmla="*/ 700081 w 741570"/>
                  <a:gd name="connsiteY3" fmla="*/ 479125 h 952283"/>
                  <a:gd name="connsiteX4" fmla="*/ 198431 w 741570"/>
                  <a:gd name="connsiteY4" fmla="*/ 488650 h 952283"/>
                  <a:gd name="connsiteX5" fmla="*/ 520694 w 741570"/>
                  <a:gd name="connsiteY5" fmla="*/ 952201 h 952283"/>
                  <a:gd name="connsiteX6" fmla="*/ 1581 w 741570"/>
                  <a:gd name="connsiteY6" fmla="*/ 448963 h 952283"/>
                  <a:gd name="connsiteX7" fmla="*/ 199225 w 741570"/>
                  <a:gd name="connsiteY7" fmla="*/ 331488 h 952283"/>
                  <a:gd name="connsiteX8" fmla="*/ 575463 w 741570"/>
                  <a:gd name="connsiteY8" fmla="*/ 353713 h 952283"/>
                  <a:gd name="connsiteX9" fmla="*/ 374644 w 741570"/>
                  <a:gd name="connsiteY9" fmla="*/ 152894 h 952283"/>
                  <a:gd name="connsiteX10" fmla="*/ 199225 w 741570"/>
                  <a:gd name="connsiteY10" fmla="*/ 331488 h 952283"/>
                  <a:gd name="connsiteX0" fmla="*/ 1581 w 741570"/>
                  <a:gd name="connsiteY0" fmla="*/ 448963 h 957590"/>
                  <a:gd name="connsiteX1" fmla="*/ 371469 w 741570"/>
                  <a:gd name="connsiteY1" fmla="*/ 6050 h 957590"/>
                  <a:gd name="connsiteX2" fmla="*/ 719132 w 741570"/>
                  <a:gd name="connsiteY2" fmla="*/ 210838 h 957590"/>
                  <a:gd name="connsiteX3" fmla="*/ 700081 w 741570"/>
                  <a:gd name="connsiteY3" fmla="*/ 479125 h 957590"/>
                  <a:gd name="connsiteX4" fmla="*/ 198431 w 741570"/>
                  <a:gd name="connsiteY4" fmla="*/ 488650 h 957590"/>
                  <a:gd name="connsiteX5" fmla="*/ 312731 w 741570"/>
                  <a:gd name="connsiteY5" fmla="*/ 701375 h 957590"/>
                  <a:gd name="connsiteX6" fmla="*/ 520694 w 741570"/>
                  <a:gd name="connsiteY6" fmla="*/ 952201 h 957590"/>
                  <a:gd name="connsiteX7" fmla="*/ 1581 w 741570"/>
                  <a:gd name="connsiteY7" fmla="*/ 448963 h 957590"/>
                  <a:gd name="connsiteX8" fmla="*/ 199225 w 741570"/>
                  <a:gd name="connsiteY8" fmla="*/ 331488 h 957590"/>
                  <a:gd name="connsiteX9" fmla="*/ 575463 w 741570"/>
                  <a:gd name="connsiteY9" fmla="*/ 353713 h 957590"/>
                  <a:gd name="connsiteX10" fmla="*/ 374644 w 741570"/>
                  <a:gd name="connsiteY10" fmla="*/ 152894 h 957590"/>
                  <a:gd name="connsiteX11" fmla="*/ 199225 w 741570"/>
                  <a:gd name="connsiteY11" fmla="*/ 331488 h 957590"/>
                  <a:gd name="connsiteX0" fmla="*/ 1581 w 741570"/>
                  <a:gd name="connsiteY0" fmla="*/ 448963 h 964719"/>
                  <a:gd name="connsiteX1" fmla="*/ 371469 w 741570"/>
                  <a:gd name="connsiteY1" fmla="*/ 6050 h 964719"/>
                  <a:gd name="connsiteX2" fmla="*/ 719132 w 741570"/>
                  <a:gd name="connsiteY2" fmla="*/ 210838 h 964719"/>
                  <a:gd name="connsiteX3" fmla="*/ 700081 w 741570"/>
                  <a:gd name="connsiteY3" fmla="*/ 479125 h 964719"/>
                  <a:gd name="connsiteX4" fmla="*/ 198431 w 741570"/>
                  <a:gd name="connsiteY4" fmla="*/ 488650 h 964719"/>
                  <a:gd name="connsiteX5" fmla="*/ 312731 w 741570"/>
                  <a:gd name="connsiteY5" fmla="*/ 701375 h 964719"/>
                  <a:gd name="connsiteX6" fmla="*/ 401631 w 741570"/>
                  <a:gd name="connsiteY6" fmla="*/ 802974 h 964719"/>
                  <a:gd name="connsiteX7" fmla="*/ 520694 w 741570"/>
                  <a:gd name="connsiteY7" fmla="*/ 952201 h 964719"/>
                  <a:gd name="connsiteX8" fmla="*/ 1581 w 741570"/>
                  <a:gd name="connsiteY8" fmla="*/ 448963 h 964719"/>
                  <a:gd name="connsiteX9" fmla="*/ 199225 w 741570"/>
                  <a:gd name="connsiteY9" fmla="*/ 331488 h 964719"/>
                  <a:gd name="connsiteX10" fmla="*/ 575463 w 741570"/>
                  <a:gd name="connsiteY10" fmla="*/ 353713 h 964719"/>
                  <a:gd name="connsiteX11" fmla="*/ 374644 w 741570"/>
                  <a:gd name="connsiteY11" fmla="*/ 152894 h 964719"/>
                  <a:gd name="connsiteX12" fmla="*/ 199225 w 741570"/>
                  <a:gd name="connsiteY12" fmla="*/ 331488 h 964719"/>
                  <a:gd name="connsiteX0" fmla="*/ 1581 w 741570"/>
                  <a:gd name="connsiteY0" fmla="*/ 448963 h 952940"/>
                  <a:gd name="connsiteX1" fmla="*/ 371469 w 741570"/>
                  <a:gd name="connsiteY1" fmla="*/ 6050 h 952940"/>
                  <a:gd name="connsiteX2" fmla="*/ 719132 w 741570"/>
                  <a:gd name="connsiteY2" fmla="*/ 210838 h 952940"/>
                  <a:gd name="connsiteX3" fmla="*/ 700081 w 741570"/>
                  <a:gd name="connsiteY3" fmla="*/ 479125 h 952940"/>
                  <a:gd name="connsiteX4" fmla="*/ 198431 w 741570"/>
                  <a:gd name="connsiteY4" fmla="*/ 488650 h 952940"/>
                  <a:gd name="connsiteX5" fmla="*/ 312731 w 741570"/>
                  <a:gd name="connsiteY5" fmla="*/ 701375 h 952940"/>
                  <a:gd name="connsiteX6" fmla="*/ 579431 w 741570"/>
                  <a:gd name="connsiteY6" fmla="*/ 564849 h 952940"/>
                  <a:gd name="connsiteX7" fmla="*/ 520694 w 741570"/>
                  <a:gd name="connsiteY7" fmla="*/ 952201 h 952940"/>
                  <a:gd name="connsiteX8" fmla="*/ 1581 w 741570"/>
                  <a:gd name="connsiteY8" fmla="*/ 448963 h 952940"/>
                  <a:gd name="connsiteX9" fmla="*/ 199225 w 741570"/>
                  <a:gd name="connsiteY9" fmla="*/ 331488 h 952940"/>
                  <a:gd name="connsiteX10" fmla="*/ 575463 w 741570"/>
                  <a:gd name="connsiteY10" fmla="*/ 353713 h 952940"/>
                  <a:gd name="connsiteX11" fmla="*/ 374644 w 741570"/>
                  <a:gd name="connsiteY11" fmla="*/ 152894 h 952940"/>
                  <a:gd name="connsiteX12" fmla="*/ 199225 w 741570"/>
                  <a:gd name="connsiteY12" fmla="*/ 331488 h 952940"/>
                  <a:gd name="connsiteX0" fmla="*/ 1581 w 741570"/>
                  <a:gd name="connsiteY0" fmla="*/ 448963 h 958672"/>
                  <a:gd name="connsiteX1" fmla="*/ 371469 w 741570"/>
                  <a:gd name="connsiteY1" fmla="*/ 6050 h 958672"/>
                  <a:gd name="connsiteX2" fmla="*/ 719132 w 741570"/>
                  <a:gd name="connsiteY2" fmla="*/ 210838 h 958672"/>
                  <a:gd name="connsiteX3" fmla="*/ 700081 w 741570"/>
                  <a:gd name="connsiteY3" fmla="*/ 479125 h 958672"/>
                  <a:gd name="connsiteX4" fmla="*/ 198431 w 741570"/>
                  <a:gd name="connsiteY4" fmla="*/ 488650 h 958672"/>
                  <a:gd name="connsiteX5" fmla="*/ 312731 w 741570"/>
                  <a:gd name="connsiteY5" fmla="*/ 701375 h 958672"/>
                  <a:gd name="connsiteX6" fmla="*/ 579431 w 741570"/>
                  <a:gd name="connsiteY6" fmla="*/ 564849 h 958672"/>
                  <a:gd name="connsiteX7" fmla="*/ 595306 w 741570"/>
                  <a:gd name="connsiteY7" fmla="*/ 723599 h 958672"/>
                  <a:gd name="connsiteX8" fmla="*/ 520694 w 741570"/>
                  <a:gd name="connsiteY8" fmla="*/ 952201 h 958672"/>
                  <a:gd name="connsiteX9" fmla="*/ 1581 w 741570"/>
                  <a:gd name="connsiteY9" fmla="*/ 448963 h 958672"/>
                  <a:gd name="connsiteX10" fmla="*/ 199225 w 741570"/>
                  <a:gd name="connsiteY10" fmla="*/ 331488 h 958672"/>
                  <a:gd name="connsiteX11" fmla="*/ 575463 w 741570"/>
                  <a:gd name="connsiteY11" fmla="*/ 353713 h 958672"/>
                  <a:gd name="connsiteX12" fmla="*/ 374644 w 741570"/>
                  <a:gd name="connsiteY12" fmla="*/ 152894 h 958672"/>
                  <a:gd name="connsiteX13" fmla="*/ 199225 w 741570"/>
                  <a:gd name="connsiteY13" fmla="*/ 331488 h 958672"/>
                  <a:gd name="connsiteX0" fmla="*/ 1581 w 741570"/>
                  <a:gd name="connsiteY0" fmla="*/ 448963 h 954947"/>
                  <a:gd name="connsiteX1" fmla="*/ 371469 w 741570"/>
                  <a:gd name="connsiteY1" fmla="*/ 6050 h 954947"/>
                  <a:gd name="connsiteX2" fmla="*/ 719132 w 741570"/>
                  <a:gd name="connsiteY2" fmla="*/ 210838 h 954947"/>
                  <a:gd name="connsiteX3" fmla="*/ 700081 w 741570"/>
                  <a:gd name="connsiteY3" fmla="*/ 479125 h 954947"/>
                  <a:gd name="connsiteX4" fmla="*/ 198431 w 741570"/>
                  <a:gd name="connsiteY4" fmla="*/ 488650 h 954947"/>
                  <a:gd name="connsiteX5" fmla="*/ 312731 w 741570"/>
                  <a:gd name="connsiteY5" fmla="*/ 701375 h 954947"/>
                  <a:gd name="connsiteX6" fmla="*/ 579431 w 741570"/>
                  <a:gd name="connsiteY6" fmla="*/ 564849 h 954947"/>
                  <a:gd name="connsiteX7" fmla="*/ 595306 w 741570"/>
                  <a:gd name="connsiteY7" fmla="*/ 723599 h 954947"/>
                  <a:gd name="connsiteX8" fmla="*/ 728656 w 741570"/>
                  <a:gd name="connsiteY8" fmla="*/ 653749 h 954947"/>
                  <a:gd name="connsiteX9" fmla="*/ 520694 w 741570"/>
                  <a:gd name="connsiteY9" fmla="*/ 952201 h 954947"/>
                  <a:gd name="connsiteX10" fmla="*/ 1581 w 741570"/>
                  <a:gd name="connsiteY10" fmla="*/ 448963 h 954947"/>
                  <a:gd name="connsiteX11" fmla="*/ 199225 w 741570"/>
                  <a:gd name="connsiteY11" fmla="*/ 331488 h 954947"/>
                  <a:gd name="connsiteX12" fmla="*/ 575463 w 741570"/>
                  <a:gd name="connsiteY12" fmla="*/ 353713 h 954947"/>
                  <a:gd name="connsiteX13" fmla="*/ 374644 w 741570"/>
                  <a:gd name="connsiteY13" fmla="*/ 152894 h 954947"/>
                  <a:gd name="connsiteX14" fmla="*/ 199225 w 741570"/>
                  <a:gd name="connsiteY14" fmla="*/ 331488 h 954947"/>
                  <a:gd name="connsiteX0" fmla="*/ 1581 w 741570"/>
                  <a:gd name="connsiteY0" fmla="*/ 448963 h 954947"/>
                  <a:gd name="connsiteX1" fmla="*/ 371469 w 741570"/>
                  <a:gd name="connsiteY1" fmla="*/ 6050 h 954947"/>
                  <a:gd name="connsiteX2" fmla="*/ 719132 w 741570"/>
                  <a:gd name="connsiteY2" fmla="*/ 210838 h 954947"/>
                  <a:gd name="connsiteX3" fmla="*/ 700081 w 741570"/>
                  <a:gd name="connsiteY3" fmla="*/ 479125 h 954947"/>
                  <a:gd name="connsiteX4" fmla="*/ 198431 w 741570"/>
                  <a:gd name="connsiteY4" fmla="*/ 488650 h 954947"/>
                  <a:gd name="connsiteX5" fmla="*/ 312731 w 741570"/>
                  <a:gd name="connsiteY5" fmla="*/ 701375 h 954947"/>
                  <a:gd name="connsiteX6" fmla="*/ 579431 w 741570"/>
                  <a:gd name="connsiteY6" fmla="*/ 564849 h 954947"/>
                  <a:gd name="connsiteX7" fmla="*/ 684206 w 741570"/>
                  <a:gd name="connsiteY7" fmla="*/ 574374 h 954947"/>
                  <a:gd name="connsiteX8" fmla="*/ 728656 w 741570"/>
                  <a:gd name="connsiteY8" fmla="*/ 653749 h 954947"/>
                  <a:gd name="connsiteX9" fmla="*/ 520694 w 741570"/>
                  <a:gd name="connsiteY9" fmla="*/ 952201 h 954947"/>
                  <a:gd name="connsiteX10" fmla="*/ 1581 w 741570"/>
                  <a:gd name="connsiteY10" fmla="*/ 448963 h 954947"/>
                  <a:gd name="connsiteX11" fmla="*/ 199225 w 741570"/>
                  <a:gd name="connsiteY11" fmla="*/ 331488 h 954947"/>
                  <a:gd name="connsiteX12" fmla="*/ 575463 w 741570"/>
                  <a:gd name="connsiteY12" fmla="*/ 353713 h 954947"/>
                  <a:gd name="connsiteX13" fmla="*/ 374644 w 741570"/>
                  <a:gd name="connsiteY13" fmla="*/ 152894 h 954947"/>
                  <a:gd name="connsiteX14" fmla="*/ 199225 w 741570"/>
                  <a:gd name="connsiteY14" fmla="*/ 331488 h 954947"/>
                  <a:gd name="connsiteX0" fmla="*/ 8 w 739997"/>
                  <a:gd name="connsiteY0" fmla="*/ 448963 h 851513"/>
                  <a:gd name="connsiteX1" fmla="*/ 369896 w 739997"/>
                  <a:gd name="connsiteY1" fmla="*/ 6050 h 851513"/>
                  <a:gd name="connsiteX2" fmla="*/ 717559 w 739997"/>
                  <a:gd name="connsiteY2" fmla="*/ 210838 h 851513"/>
                  <a:gd name="connsiteX3" fmla="*/ 698508 w 739997"/>
                  <a:gd name="connsiteY3" fmla="*/ 479125 h 851513"/>
                  <a:gd name="connsiteX4" fmla="*/ 196858 w 739997"/>
                  <a:gd name="connsiteY4" fmla="*/ 488650 h 851513"/>
                  <a:gd name="connsiteX5" fmla="*/ 311158 w 739997"/>
                  <a:gd name="connsiteY5" fmla="*/ 701375 h 851513"/>
                  <a:gd name="connsiteX6" fmla="*/ 577858 w 739997"/>
                  <a:gd name="connsiteY6" fmla="*/ 564849 h 851513"/>
                  <a:gd name="connsiteX7" fmla="*/ 682633 w 739997"/>
                  <a:gd name="connsiteY7" fmla="*/ 574374 h 851513"/>
                  <a:gd name="connsiteX8" fmla="*/ 727083 w 739997"/>
                  <a:gd name="connsiteY8" fmla="*/ 653749 h 851513"/>
                  <a:gd name="connsiteX9" fmla="*/ 379421 w 739997"/>
                  <a:gd name="connsiteY9" fmla="*/ 847426 h 851513"/>
                  <a:gd name="connsiteX10" fmla="*/ 8 w 739997"/>
                  <a:gd name="connsiteY10" fmla="*/ 448963 h 851513"/>
                  <a:gd name="connsiteX11" fmla="*/ 197652 w 739997"/>
                  <a:gd name="connsiteY11" fmla="*/ 331488 h 851513"/>
                  <a:gd name="connsiteX12" fmla="*/ 573890 w 739997"/>
                  <a:gd name="connsiteY12" fmla="*/ 353713 h 851513"/>
                  <a:gd name="connsiteX13" fmla="*/ 373071 w 739997"/>
                  <a:gd name="connsiteY13" fmla="*/ 152894 h 851513"/>
                  <a:gd name="connsiteX14" fmla="*/ 197652 w 739997"/>
                  <a:gd name="connsiteY14" fmla="*/ 331488 h 851513"/>
                  <a:gd name="connsiteX0" fmla="*/ 11 w 740000"/>
                  <a:gd name="connsiteY0" fmla="*/ 442928 h 845478"/>
                  <a:gd name="connsiteX1" fmla="*/ 369899 w 740000"/>
                  <a:gd name="connsiteY1" fmla="*/ 15 h 845478"/>
                  <a:gd name="connsiteX2" fmla="*/ 717562 w 740000"/>
                  <a:gd name="connsiteY2" fmla="*/ 204803 h 845478"/>
                  <a:gd name="connsiteX3" fmla="*/ 698511 w 740000"/>
                  <a:gd name="connsiteY3" fmla="*/ 473090 h 845478"/>
                  <a:gd name="connsiteX4" fmla="*/ 196861 w 740000"/>
                  <a:gd name="connsiteY4" fmla="*/ 482615 h 845478"/>
                  <a:gd name="connsiteX5" fmla="*/ 311161 w 740000"/>
                  <a:gd name="connsiteY5" fmla="*/ 695340 h 845478"/>
                  <a:gd name="connsiteX6" fmla="*/ 577861 w 740000"/>
                  <a:gd name="connsiteY6" fmla="*/ 558814 h 845478"/>
                  <a:gd name="connsiteX7" fmla="*/ 682636 w 740000"/>
                  <a:gd name="connsiteY7" fmla="*/ 568339 h 845478"/>
                  <a:gd name="connsiteX8" fmla="*/ 727086 w 740000"/>
                  <a:gd name="connsiteY8" fmla="*/ 647714 h 845478"/>
                  <a:gd name="connsiteX9" fmla="*/ 379424 w 740000"/>
                  <a:gd name="connsiteY9" fmla="*/ 841391 h 845478"/>
                  <a:gd name="connsiteX10" fmla="*/ 11 w 740000"/>
                  <a:gd name="connsiteY10" fmla="*/ 442928 h 845478"/>
                  <a:gd name="connsiteX11" fmla="*/ 197655 w 740000"/>
                  <a:gd name="connsiteY11" fmla="*/ 325453 h 845478"/>
                  <a:gd name="connsiteX12" fmla="*/ 573893 w 740000"/>
                  <a:gd name="connsiteY12" fmla="*/ 347678 h 845478"/>
                  <a:gd name="connsiteX13" fmla="*/ 373074 w 740000"/>
                  <a:gd name="connsiteY13" fmla="*/ 146859 h 845478"/>
                  <a:gd name="connsiteX14" fmla="*/ 197655 w 740000"/>
                  <a:gd name="connsiteY14" fmla="*/ 325453 h 845478"/>
                  <a:gd name="connsiteX0" fmla="*/ 11 w 740000"/>
                  <a:gd name="connsiteY0" fmla="*/ 442928 h 845478"/>
                  <a:gd name="connsiteX1" fmla="*/ 369899 w 740000"/>
                  <a:gd name="connsiteY1" fmla="*/ 15 h 845478"/>
                  <a:gd name="connsiteX2" fmla="*/ 717562 w 740000"/>
                  <a:gd name="connsiteY2" fmla="*/ 204803 h 845478"/>
                  <a:gd name="connsiteX3" fmla="*/ 698511 w 740000"/>
                  <a:gd name="connsiteY3" fmla="*/ 473090 h 845478"/>
                  <a:gd name="connsiteX4" fmla="*/ 196861 w 740000"/>
                  <a:gd name="connsiteY4" fmla="*/ 482615 h 845478"/>
                  <a:gd name="connsiteX5" fmla="*/ 311161 w 740000"/>
                  <a:gd name="connsiteY5" fmla="*/ 695340 h 845478"/>
                  <a:gd name="connsiteX6" fmla="*/ 577861 w 740000"/>
                  <a:gd name="connsiteY6" fmla="*/ 558814 h 845478"/>
                  <a:gd name="connsiteX7" fmla="*/ 682636 w 740000"/>
                  <a:gd name="connsiteY7" fmla="*/ 568339 h 845478"/>
                  <a:gd name="connsiteX8" fmla="*/ 727086 w 740000"/>
                  <a:gd name="connsiteY8" fmla="*/ 647714 h 845478"/>
                  <a:gd name="connsiteX9" fmla="*/ 379424 w 740000"/>
                  <a:gd name="connsiteY9" fmla="*/ 841391 h 845478"/>
                  <a:gd name="connsiteX10" fmla="*/ 11 w 740000"/>
                  <a:gd name="connsiteY10" fmla="*/ 442928 h 845478"/>
                  <a:gd name="connsiteX11" fmla="*/ 197655 w 740000"/>
                  <a:gd name="connsiteY11" fmla="*/ 325453 h 845478"/>
                  <a:gd name="connsiteX12" fmla="*/ 573893 w 740000"/>
                  <a:gd name="connsiteY12" fmla="*/ 347678 h 845478"/>
                  <a:gd name="connsiteX13" fmla="*/ 373074 w 740000"/>
                  <a:gd name="connsiteY13" fmla="*/ 146859 h 845478"/>
                  <a:gd name="connsiteX14" fmla="*/ 197655 w 740000"/>
                  <a:gd name="connsiteY14" fmla="*/ 325453 h 845478"/>
                  <a:gd name="connsiteX0" fmla="*/ 11 w 740000"/>
                  <a:gd name="connsiteY0" fmla="*/ 442928 h 841726"/>
                  <a:gd name="connsiteX1" fmla="*/ 369899 w 740000"/>
                  <a:gd name="connsiteY1" fmla="*/ 15 h 841726"/>
                  <a:gd name="connsiteX2" fmla="*/ 717562 w 740000"/>
                  <a:gd name="connsiteY2" fmla="*/ 204803 h 841726"/>
                  <a:gd name="connsiteX3" fmla="*/ 698511 w 740000"/>
                  <a:gd name="connsiteY3" fmla="*/ 473090 h 841726"/>
                  <a:gd name="connsiteX4" fmla="*/ 196861 w 740000"/>
                  <a:gd name="connsiteY4" fmla="*/ 482615 h 841726"/>
                  <a:gd name="connsiteX5" fmla="*/ 311161 w 740000"/>
                  <a:gd name="connsiteY5" fmla="*/ 695340 h 841726"/>
                  <a:gd name="connsiteX6" fmla="*/ 577861 w 740000"/>
                  <a:gd name="connsiteY6" fmla="*/ 558814 h 841726"/>
                  <a:gd name="connsiteX7" fmla="*/ 682636 w 740000"/>
                  <a:gd name="connsiteY7" fmla="*/ 568339 h 841726"/>
                  <a:gd name="connsiteX8" fmla="*/ 727086 w 740000"/>
                  <a:gd name="connsiteY8" fmla="*/ 647714 h 841726"/>
                  <a:gd name="connsiteX9" fmla="*/ 379424 w 740000"/>
                  <a:gd name="connsiteY9" fmla="*/ 841391 h 841726"/>
                  <a:gd name="connsiteX10" fmla="*/ 11 w 740000"/>
                  <a:gd name="connsiteY10" fmla="*/ 442928 h 841726"/>
                  <a:gd name="connsiteX11" fmla="*/ 197655 w 740000"/>
                  <a:gd name="connsiteY11" fmla="*/ 325453 h 841726"/>
                  <a:gd name="connsiteX12" fmla="*/ 573893 w 740000"/>
                  <a:gd name="connsiteY12" fmla="*/ 347678 h 841726"/>
                  <a:gd name="connsiteX13" fmla="*/ 373074 w 740000"/>
                  <a:gd name="connsiteY13" fmla="*/ 146859 h 841726"/>
                  <a:gd name="connsiteX14" fmla="*/ 197655 w 740000"/>
                  <a:gd name="connsiteY14" fmla="*/ 325453 h 841726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628661 w 740000"/>
                  <a:gd name="connsiteY6" fmla="*/ 62866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4686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4686 w 740000"/>
                  <a:gd name="connsiteY6" fmla="*/ 558814 h 841760"/>
                  <a:gd name="connsiteX7" fmla="*/ 679461 w 740000"/>
                  <a:gd name="connsiteY7" fmla="*/ 552464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4686 w 740000"/>
                  <a:gd name="connsiteY6" fmla="*/ 558814 h 841760"/>
                  <a:gd name="connsiteX7" fmla="*/ 679461 w 740000"/>
                  <a:gd name="connsiteY7" fmla="*/ 552464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196861 w 733182"/>
                  <a:gd name="connsiteY4" fmla="*/ 482615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196861 w 733182"/>
                  <a:gd name="connsiteY4" fmla="*/ 482615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196861 w 733182"/>
                  <a:gd name="connsiteY4" fmla="*/ 482615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04811 w 733182"/>
                  <a:gd name="connsiteY5" fmla="*/ 6667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04811 w 733182"/>
                  <a:gd name="connsiteY5" fmla="*/ 6667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04811 w 733182"/>
                  <a:gd name="connsiteY5" fmla="*/ 6667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35793 w 733182"/>
                  <a:gd name="connsiteY12" fmla="*/ 287353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7068 w 733182"/>
                  <a:gd name="connsiteY12" fmla="*/ 34132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65930 w 733182"/>
                  <a:gd name="connsiteY11" fmla="*/ 154003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65930 w 733182"/>
                  <a:gd name="connsiteY14" fmla="*/ 15400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65930 w 733182"/>
                  <a:gd name="connsiteY11" fmla="*/ 154003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65930 w 733182"/>
                  <a:gd name="connsiteY14" fmla="*/ 15400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65930 w 733182"/>
                  <a:gd name="connsiteY11" fmla="*/ 154003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65930 w 733182"/>
                  <a:gd name="connsiteY14" fmla="*/ 15400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84980 w 733182"/>
                  <a:gd name="connsiteY11" fmla="*/ 15717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84980 w 733182"/>
                  <a:gd name="connsiteY14" fmla="*/ 1571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84980 w 733182"/>
                  <a:gd name="connsiteY11" fmla="*/ 15717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84980 w 733182"/>
                  <a:gd name="connsiteY14" fmla="*/ 1571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84980 w 733182"/>
                  <a:gd name="connsiteY11" fmla="*/ 15717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84980 w 733182"/>
                  <a:gd name="connsiteY14" fmla="*/ 157178 h 841760"/>
                  <a:gd name="connsiteX0" fmla="*/ 8 w 730420"/>
                  <a:gd name="connsiteY0" fmla="*/ 450760 h 849592"/>
                  <a:gd name="connsiteX1" fmla="*/ 369896 w 730420"/>
                  <a:gd name="connsiteY1" fmla="*/ 7847 h 849592"/>
                  <a:gd name="connsiteX2" fmla="*/ 714384 w 730420"/>
                  <a:gd name="connsiteY2" fmla="*/ 190410 h 849592"/>
                  <a:gd name="connsiteX3" fmla="*/ 669933 w 730420"/>
                  <a:gd name="connsiteY3" fmla="*/ 480922 h 849592"/>
                  <a:gd name="connsiteX4" fmla="*/ 200033 w 730420"/>
                  <a:gd name="connsiteY4" fmla="*/ 480922 h 849592"/>
                  <a:gd name="connsiteX5" fmla="*/ 349258 w 730420"/>
                  <a:gd name="connsiteY5" fmla="*/ 687297 h 849592"/>
                  <a:gd name="connsiteX6" fmla="*/ 574683 w 730420"/>
                  <a:gd name="connsiteY6" fmla="*/ 566646 h 849592"/>
                  <a:gd name="connsiteX7" fmla="*/ 679458 w 730420"/>
                  <a:gd name="connsiteY7" fmla="*/ 560296 h 849592"/>
                  <a:gd name="connsiteX8" fmla="*/ 727083 w 730420"/>
                  <a:gd name="connsiteY8" fmla="*/ 655546 h 849592"/>
                  <a:gd name="connsiteX9" fmla="*/ 379421 w 730420"/>
                  <a:gd name="connsiteY9" fmla="*/ 849223 h 849592"/>
                  <a:gd name="connsiteX10" fmla="*/ 8 w 730420"/>
                  <a:gd name="connsiteY10" fmla="*/ 450760 h 849592"/>
                  <a:gd name="connsiteX11" fmla="*/ 384977 w 730420"/>
                  <a:gd name="connsiteY11" fmla="*/ 165010 h 849592"/>
                  <a:gd name="connsiteX12" fmla="*/ 199240 w 730420"/>
                  <a:gd name="connsiteY12" fmla="*/ 352335 h 849592"/>
                  <a:gd name="connsiteX13" fmla="*/ 566746 w 730420"/>
                  <a:gd name="connsiteY13" fmla="*/ 345191 h 849592"/>
                  <a:gd name="connsiteX14" fmla="*/ 384977 w 730420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9933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9933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9933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0408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0408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0408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11 w 727086"/>
                  <a:gd name="connsiteY0" fmla="*/ 442918 h 841750"/>
                  <a:gd name="connsiteX1" fmla="*/ 369899 w 727086"/>
                  <a:gd name="connsiteY1" fmla="*/ 5 h 841750"/>
                  <a:gd name="connsiteX2" fmla="*/ 714387 w 727086"/>
                  <a:gd name="connsiteY2" fmla="*/ 182568 h 841750"/>
                  <a:gd name="connsiteX3" fmla="*/ 660411 w 727086"/>
                  <a:gd name="connsiteY3" fmla="*/ 473080 h 841750"/>
                  <a:gd name="connsiteX4" fmla="*/ 200036 w 727086"/>
                  <a:gd name="connsiteY4" fmla="*/ 473080 h 841750"/>
                  <a:gd name="connsiteX5" fmla="*/ 349261 w 727086"/>
                  <a:gd name="connsiteY5" fmla="*/ 679455 h 841750"/>
                  <a:gd name="connsiteX6" fmla="*/ 574686 w 727086"/>
                  <a:gd name="connsiteY6" fmla="*/ 558804 h 841750"/>
                  <a:gd name="connsiteX7" fmla="*/ 679461 w 727086"/>
                  <a:gd name="connsiteY7" fmla="*/ 552454 h 841750"/>
                  <a:gd name="connsiteX8" fmla="*/ 727086 w 727086"/>
                  <a:gd name="connsiteY8" fmla="*/ 647704 h 841750"/>
                  <a:gd name="connsiteX9" fmla="*/ 379424 w 727086"/>
                  <a:gd name="connsiteY9" fmla="*/ 841381 h 841750"/>
                  <a:gd name="connsiteX10" fmla="*/ 11 w 727086"/>
                  <a:gd name="connsiteY10" fmla="*/ 442918 h 841750"/>
                  <a:gd name="connsiteX11" fmla="*/ 384980 w 727086"/>
                  <a:gd name="connsiteY11" fmla="*/ 157168 h 841750"/>
                  <a:gd name="connsiteX12" fmla="*/ 199243 w 727086"/>
                  <a:gd name="connsiteY12" fmla="*/ 344493 h 841750"/>
                  <a:gd name="connsiteX13" fmla="*/ 566749 w 727086"/>
                  <a:gd name="connsiteY13" fmla="*/ 337349 h 841750"/>
                  <a:gd name="connsiteX14" fmla="*/ 384980 w 727086"/>
                  <a:gd name="connsiteY14" fmla="*/ 157168 h 841750"/>
                  <a:gd name="connsiteX0" fmla="*/ 11 w 727086"/>
                  <a:gd name="connsiteY0" fmla="*/ 442918 h 841750"/>
                  <a:gd name="connsiteX1" fmla="*/ 369899 w 727086"/>
                  <a:gd name="connsiteY1" fmla="*/ 5 h 841750"/>
                  <a:gd name="connsiteX2" fmla="*/ 714387 w 727086"/>
                  <a:gd name="connsiteY2" fmla="*/ 182568 h 841750"/>
                  <a:gd name="connsiteX3" fmla="*/ 660411 w 727086"/>
                  <a:gd name="connsiteY3" fmla="*/ 473080 h 841750"/>
                  <a:gd name="connsiteX4" fmla="*/ 200036 w 727086"/>
                  <a:gd name="connsiteY4" fmla="*/ 473080 h 841750"/>
                  <a:gd name="connsiteX5" fmla="*/ 349261 w 727086"/>
                  <a:gd name="connsiteY5" fmla="*/ 679455 h 841750"/>
                  <a:gd name="connsiteX6" fmla="*/ 574686 w 727086"/>
                  <a:gd name="connsiteY6" fmla="*/ 558804 h 841750"/>
                  <a:gd name="connsiteX7" fmla="*/ 679461 w 727086"/>
                  <a:gd name="connsiteY7" fmla="*/ 552454 h 841750"/>
                  <a:gd name="connsiteX8" fmla="*/ 727086 w 727086"/>
                  <a:gd name="connsiteY8" fmla="*/ 647704 h 841750"/>
                  <a:gd name="connsiteX9" fmla="*/ 379424 w 727086"/>
                  <a:gd name="connsiteY9" fmla="*/ 841381 h 841750"/>
                  <a:gd name="connsiteX10" fmla="*/ 11 w 727086"/>
                  <a:gd name="connsiteY10" fmla="*/ 442918 h 841750"/>
                  <a:gd name="connsiteX11" fmla="*/ 384980 w 727086"/>
                  <a:gd name="connsiteY11" fmla="*/ 157168 h 841750"/>
                  <a:gd name="connsiteX12" fmla="*/ 199243 w 727086"/>
                  <a:gd name="connsiteY12" fmla="*/ 344493 h 841750"/>
                  <a:gd name="connsiteX13" fmla="*/ 566749 w 727086"/>
                  <a:gd name="connsiteY13" fmla="*/ 337349 h 841750"/>
                  <a:gd name="connsiteX14" fmla="*/ 384980 w 727086"/>
                  <a:gd name="connsiteY14" fmla="*/ 157168 h 841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27086" h="841750">
                    <a:moveTo>
                      <a:pt x="11" y="442918"/>
                    </a:moveTo>
                    <a:cubicBezTo>
                      <a:pt x="-1577" y="194739"/>
                      <a:pt x="155586" y="-1053"/>
                      <a:pt x="369899" y="5"/>
                    </a:cubicBezTo>
                    <a:cubicBezTo>
                      <a:pt x="584212" y="1063"/>
                      <a:pt x="673906" y="103722"/>
                      <a:pt x="714387" y="182568"/>
                    </a:cubicBezTo>
                    <a:cubicBezTo>
                      <a:pt x="678668" y="264589"/>
                      <a:pt x="644536" y="366982"/>
                      <a:pt x="660411" y="473080"/>
                    </a:cubicBezTo>
                    <a:cubicBezTo>
                      <a:pt x="565161" y="477578"/>
                      <a:pt x="293169" y="474138"/>
                      <a:pt x="200036" y="473080"/>
                    </a:cubicBezTo>
                    <a:cubicBezTo>
                      <a:pt x="195803" y="532347"/>
                      <a:pt x="207444" y="649293"/>
                      <a:pt x="349261" y="679455"/>
                    </a:cubicBezTo>
                    <a:cubicBezTo>
                      <a:pt x="491078" y="709617"/>
                      <a:pt x="562515" y="602725"/>
                      <a:pt x="574686" y="558804"/>
                    </a:cubicBezTo>
                    <a:cubicBezTo>
                      <a:pt x="621782" y="552983"/>
                      <a:pt x="655649" y="556158"/>
                      <a:pt x="679461" y="552454"/>
                    </a:cubicBezTo>
                    <a:cubicBezTo>
                      <a:pt x="681048" y="580500"/>
                      <a:pt x="707771" y="622304"/>
                      <a:pt x="727086" y="647704"/>
                    </a:cubicBezTo>
                    <a:cubicBezTo>
                      <a:pt x="714651" y="701679"/>
                      <a:pt x="567278" y="850112"/>
                      <a:pt x="379424" y="841381"/>
                    </a:cubicBezTo>
                    <a:cubicBezTo>
                      <a:pt x="191570" y="832650"/>
                      <a:pt x="1599" y="691097"/>
                      <a:pt x="11" y="442918"/>
                    </a:cubicBezTo>
                    <a:close/>
                    <a:moveTo>
                      <a:pt x="384980" y="157168"/>
                    </a:moveTo>
                    <a:cubicBezTo>
                      <a:pt x="259171" y="161005"/>
                      <a:pt x="198582" y="269484"/>
                      <a:pt x="199243" y="344493"/>
                    </a:cubicBezTo>
                    <a:lnTo>
                      <a:pt x="566749" y="337349"/>
                    </a:lnTo>
                    <a:cubicBezTo>
                      <a:pt x="561589" y="263133"/>
                      <a:pt x="510789" y="153331"/>
                      <a:pt x="384980" y="157168"/>
                    </a:cubicBezTo>
                    <a:close/>
                  </a:path>
                </a:pathLst>
              </a:cu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4" name="Group 23"/>
              <p:cNvGrpSpPr>
                <a:grpSpLocks noChangeAspect="1"/>
              </p:cNvGrpSpPr>
              <p:nvPr userDrawn="1"/>
            </p:nvGrpSpPr>
            <p:grpSpPr>
              <a:xfrm>
                <a:off x="720879" y="1333784"/>
                <a:ext cx="1836485" cy="1806804"/>
                <a:chOff x="1794214" y="632297"/>
                <a:chExt cx="1131565" cy="1113277"/>
              </a:xfrm>
              <a:grpFill/>
            </p:grpSpPr>
            <p:sp>
              <p:nvSpPr>
                <p:cNvPr id="25" name="Donut 24"/>
                <p:cNvSpPr/>
                <p:nvPr/>
              </p:nvSpPr>
              <p:spPr>
                <a:xfrm>
                  <a:off x="1794214" y="632297"/>
                  <a:ext cx="1131565" cy="1113277"/>
                </a:xfrm>
                <a:prstGeom prst="donut">
                  <a:avLst>
                    <a:gd name="adj" fmla="val 8495"/>
                  </a:avLst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2183027" y="816919"/>
                  <a:ext cx="90397" cy="755135"/>
                </a:xfrm>
                <a:prstGeom prst="rect">
                  <a:avLst/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2312827" y="816919"/>
                  <a:ext cx="90397" cy="755135"/>
                </a:xfrm>
                <a:prstGeom prst="rect">
                  <a:avLst/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2442628" y="816919"/>
                  <a:ext cx="90397" cy="755135"/>
                </a:xfrm>
                <a:prstGeom prst="rect">
                  <a:avLst/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01234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mpact 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5" y="2143125"/>
            <a:ext cx="8229599" cy="857250"/>
          </a:xfrm>
        </p:spPr>
        <p:txBody>
          <a:bodyPr anchor="b">
            <a:normAutofit/>
          </a:bodyPr>
          <a:lstStyle>
            <a:lvl1pPr algn="ctr">
              <a:defRPr sz="3600" b="0" i="0" spc="-150">
                <a:solidFill>
                  <a:schemeClr val="tx1"/>
                </a:solidFill>
                <a:latin typeface="Blender Pro Bold"/>
                <a:cs typeface="Blender Pro Bold"/>
              </a:defRPr>
            </a:lvl1pPr>
          </a:lstStyle>
          <a:p>
            <a:r>
              <a:rPr lang="en-US"/>
              <a:t>Impact Statement or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3035908"/>
            <a:ext cx="8229600" cy="931333"/>
          </a:xfrm>
        </p:spPr>
        <p:txBody>
          <a:bodyPr/>
          <a:lstStyle>
            <a:lvl1pPr marL="182558" indent="0" algn="ctr">
              <a:buClr>
                <a:schemeClr val="bg1"/>
              </a:buClr>
              <a:buSzPct val="25000"/>
              <a:buFont typeface="Wingdings" charset="2"/>
              <a:buNone/>
              <a:defRPr sz="2800" b="0" i="0">
                <a:solidFill>
                  <a:schemeClr val="tx1">
                    <a:lumMod val="50000"/>
                    <a:lumOff val="50000"/>
                  </a:schemeClr>
                </a:solidFill>
                <a:latin typeface="Blender Pro Medium"/>
                <a:cs typeface="Blender Pro Medium"/>
              </a:defRPr>
            </a:lvl1pPr>
            <a:lvl2pPr marL="465126" indent="-174621">
              <a:spcBef>
                <a:spcPts val="0"/>
              </a:spcBef>
              <a:buClr>
                <a:schemeClr val="bg1"/>
              </a:buClr>
              <a:buSzPct val="25000"/>
              <a:defRPr sz="2400" b="0" i="0">
                <a:latin typeface="Blender Pro Book"/>
                <a:cs typeface="Blender Pro Book"/>
              </a:defRPr>
            </a:lvl2pPr>
            <a:lvl3pPr marL="912791" indent="-228594">
              <a:spcBef>
                <a:spcPts val="0"/>
              </a:spcBef>
              <a:defRPr sz="2000" b="0" i="0">
                <a:latin typeface="Blender Pro Book"/>
                <a:cs typeface="Blender Pro Book"/>
              </a:defRPr>
            </a:lvl3pPr>
          </a:lstStyle>
          <a:p>
            <a:pPr lvl="0"/>
            <a:r>
              <a:rPr lang="en-US"/>
              <a:t>With secondary 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90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5" y="2143125"/>
            <a:ext cx="8229599" cy="857250"/>
          </a:xfrm>
        </p:spPr>
        <p:txBody>
          <a:bodyPr anchor="b">
            <a:normAutofit/>
          </a:bodyPr>
          <a:lstStyle>
            <a:lvl1pPr algn="ctr">
              <a:defRPr sz="3600" b="0" i="0" spc="-150">
                <a:solidFill>
                  <a:schemeClr val="tx1"/>
                </a:solidFill>
                <a:latin typeface="Blender Pro Bold"/>
                <a:cs typeface="Blender Pro Bold"/>
              </a:defRPr>
            </a:lvl1pPr>
          </a:lstStyle>
          <a:p>
            <a:r>
              <a:rPr lang="en-US"/>
              <a:t>Impact Statement or Question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1792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0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osing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sp>
        <p:nvSpPr>
          <p:cNvPr id="3" name="TextBox 2"/>
          <p:cNvSpPr txBox="1"/>
          <p:nvPr userDrawn="1"/>
        </p:nvSpPr>
        <p:spPr>
          <a:xfrm>
            <a:off x="1102437" y="1101424"/>
            <a:ext cx="6939130" cy="1569660"/>
          </a:xfrm>
          <a:prstGeom prst="rect">
            <a:avLst/>
          </a:prstGeom>
          <a:noFill/>
        </p:spPr>
        <p:txBody>
          <a:bodyPr wrap="none" lIns="91438" tIns="45719" rIns="91438" bIns="45719" rtlCol="0" anchor="ctr">
            <a:spAutoFit/>
          </a:bodyPr>
          <a:lstStyle/>
          <a:p>
            <a:pPr algn="ctr"/>
            <a:r>
              <a:rPr lang="en-US" sz="9600" b="0" i="0" spc="600">
                <a:latin typeface="Blender Pro Heavy"/>
                <a:cs typeface="Blender Pro Heavy"/>
              </a:rPr>
              <a:t>Thank you!</a:t>
            </a:r>
          </a:p>
        </p:txBody>
      </p:sp>
      <p:sp>
        <p:nvSpPr>
          <p:cNvPr id="5" name="Content Placeholder 2"/>
          <p:cNvSpPr txBox="1">
            <a:spLocks/>
          </p:cNvSpPr>
          <p:nvPr userDrawn="1"/>
        </p:nvSpPr>
        <p:spPr>
          <a:xfrm>
            <a:off x="3199960" y="4367876"/>
            <a:ext cx="3247697" cy="775627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3" indent="-285743">
              <a:lnSpc>
                <a:spcPct val="50000"/>
              </a:lnSpc>
              <a:spcAft>
                <a:spcPts val="546"/>
              </a:spcAft>
              <a:buSzPct val="150000"/>
              <a:defRPr/>
            </a:pPr>
            <a:r>
              <a:rPr lang="en-US" sz="1600" dirty="0" smtClean="0">
                <a:solidFill>
                  <a:srgbClr val="000000"/>
                </a:solidFill>
                <a:latin typeface="+mj-lt"/>
                <a:cs typeface="Helvetica"/>
                <a:sym typeface="Gill Sans" charset="0"/>
              </a:rPr>
              <a:t>www.whiteops.com</a:t>
            </a:r>
            <a:endParaRPr lang="en-US" dirty="0">
              <a:solidFill>
                <a:srgbClr val="000000"/>
              </a:solidFill>
              <a:cs typeface="Helvetica"/>
              <a:sym typeface="Gill Sans" charset="0"/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666653" y="3776894"/>
            <a:ext cx="2074155" cy="489981"/>
            <a:chOff x="6630933" y="4462693"/>
            <a:chExt cx="2074155" cy="489981"/>
          </a:xfrm>
        </p:grpSpPr>
        <p:grpSp>
          <p:nvGrpSpPr>
            <p:cNvPr id="7" name="Group 6"/>
            <p:cNvGrpSpPr/>
            <p:nvPr userDrawn="1"/>
          </p:nvGrpSpPr>
          <p:grpSpPr>
            <a:xfrm>
              <a:off x="8063623" y="4587428"/>
              <a:ext cx="641465" cy="293642"/>
              <a:chOff x="6003921" y="1793744"/>
              <a:chExt cx="2365401" cy="1082806"/>
            </a:xfrm>
          </p:grpSpPr>
          <p:sp>
            <p:nvSpPr>
              <p:cNvPr id="20" name="Donut 14"/>
              <p:cNvSpPr/>
              <p:nvPr userDrawn="1"/>
            </p:nvSpPr>
            <p:spPr>
              <a:xfrm>
                <a:off x="6003921" y="1793744"/>
                <a:ext cx="796929" cy="816226"/>
              </a:xfrm>
              <a:custGeom>
                <a:avLst/>
                <a:gdLst>
                  <a:gd name="connsiteX0" fmla="*/ 0 w 825500"/>
                  <a:gd name="connsiteY0" fmla="*/ 412750 h 825500"/>
                  <a:gd name="connsiteX1" fmla="*/ 412750 w 825500"/>
                  <a:gd name="connsiteY1" fmla="*/ 0 h 825500"/>
                  <a:gd name="connsiteX2" fmla="*/ 825500 w 825500"/>
                  <a:gd name="connsiteY2" fmla="*/ 412750 h 825500"/>
                  <a:gd name="connsiteX3" fmla="*/ 412750 w 825500"/>
                  <a:gd name="connsiteY3" fmla="*/ 825500 h 825500"/>
                  <a:gd name="connsiteX4" fmla="*/ 0 w 825500"/>
                  <a:gd name="connsiteY4" fmla="*/ 412750 h 825500"/>
                  <a:gd name="connsiteX5" fmla="*/ 206375 w 825500"/>
                  <a:gd name="connsiteY5" fmla="*/ 412750 h 825500"/>
                  <a:gd name="connsiteX6" fmla="*/ 412750 w 825500"/>
                  <a:gd name="connsiteY6" fmla="*/ 619125 h 825500"/>
                  <a:gd name="connsiteX7" fmla="*/ 619125 w 825500"/>
                  <a:gd name="connsiteY7" fmla="*/ 412750 h 825500"/>
                  <a:gd name="connsiteX8" fmla="*/ 412750 w 825500"/>
                  <a:gd name="connsiteY8" fmla="*/ 206375 h 825500"/>
                  <a:gd name="connsiteX9" fmla="*/ 206375 w 825500"/>
                  <a:gd name="connsiteY9" fmla="*/ 412750 h 825500"/>
                  <a:gd name="connsiteX0" fmla="*/ 0 w 806450"/>
                  <a:gd name="connsiteY0" fmla="*/ 415926 h 825502"/>
                  <a:gd name="connsiteX1" fmla="*/ 393700 w 806450"/>
                  <a:gd name="connsiteY1" fmla="*/ 1 h 825502"/>
                  <a:gd name="connsiteX2" fmla="*/ 806450 w 806450"/>
                  <a:gd name="connsiteY2" fmla="*/ 412751 h 825502"/>
                  <a:gd name="connsiteX3" fmla="*/ 393700 w 806450"/>
                  <a:gd name="connsiteY3" fmla="*/ 825501 h 825502"/>
                  <a:gd name="connsiteX4" fmla="*/ 0 w 806450"/>
                  <a:gd name="connsiteY4" fmla="*/ 415926 h 825502"/>
                  <a:gd name="connsiteX5" fmla="*/ 187325 w 806450"/>
                  <a:gd name="connsiteY5" fmla="*/ 412751 h 825502"/>
                  <a:gd name="connsiteX6" fmla="*/ 393700 w 806450"/>
                  <a:gd name="connsiteY6" fmla="*/ 619126 h 825502"/>
                  <a:gd name="connsiteX7" fmla="*/ 600075 w 806450"/>
                  <a:gd name="connsiteY7" fmla="*/ 412751 h 825502"/>
                  <a:gd name="connsiteX8" fmla="*/ 393700 w 806450"/>
                  <a:gd name="connsiteY8" fmla="*/ 206376 h 825502"/>
                  <a:gd name="connsiteX9" fmla="*/ 187325 w 806450"/>
                  <a:gd name="connsiteY9" fmla="*/ 412751 h 825502"/>
                  <a:gd name="connsiteX0" fmla="*/ 0 w 806450"/>
                  <a:gd name="connsiteY0" fmla="*/ 406401 h 815976"/>
                  <a:gd name="connsiteX1" fmla="*/ 396875 w 806450"/>
                  <a:gd name="connsiteY1" fmla="*/ 1 h 815976"/>
                  <a:gd name="connsiteX2" fmla="*/ 806450 w 806450"/>
                  <a:gd name="connsiteY2" fmla="*/ 403226 h 815976"/>
                  <a:gd name="connsiteX3" fmla="*/ 393700 w 806450"/>
                  <a:gd name="connsiteY3" fmla="*/ 815976 h 815976"/>
                  <a:gd name="connsiteX4" fmla="*/ 0 w 806450"/>
                  <a:gd name="connsiteY4" fmla="*/ 406401 h 815976"/>
                  <a:gd name="connsiteX5" fmla="*/ 187325 w 806450"/>
                  <a:gd name="connsiteY5" fmla="*/ 403226 h 815976"/>
                  <a:gd name="connsiteX6" fmla="*/ 393700 w 806450"/>
                  <a:gd name="connsiteY6" fmla="*/ 609601 h 815976"/>
                  <a:gd name="connsiteX7" fmla="*/ 600075 w 806450"/>
                  <a:gd name="connsiteY7" fmla="*/ 403226 h 815976"/>
                  <a:gd name="connsiteX8" fmla="*/ 393700 w 806450"/>
                  <a:gd name="connsiteY8" fmla="*/ 196851 h 815976"/>
                  <a:gd name="connsiteX9" fmla="*/ 187325 w 806450"/>
                  <a:gd name="connsiteY9" fmla="*/ 403226 h 815976"/>
                  <a:gd name="connsiteX0" fmla="*/ 0 w 796925"/>
                  <a:gd name="connsiteY0" fmla="*/ 406401 h 815976"/>
                  <a:gd name="connsiteX1" fmla="*/ 396875 w 796925"/>
                  <a:gd name="connsiteY1" fmla="*/ 1 h 815976"/>
                  <a:gd name="connsiteX2" fmla="*/ 796925 w 796925"/>
                  <a:gd name="connsiteY2" fmla="*/ 403226 h 815976"/>
                  <a:gd name="connsiteX3" fmla="*/ 393700 w 796925"/>
                  <a:gd name="connsiteY3" fmla="*/ 815976 h 815976"/>
                  <a:gd name="connsiteX4" fmla="*/ 0 w 796925"/>
                  <a:gd name="connsiteY4" fmla="*/ 406401 h 815976"/>
                  <a:gd name="connsiteX5" fmla="*/ 187325 w 796925"/>
                  <a:gd name="connsiteY5" fmla="*/ 403226 h 815976"/>
                  <a:gd name="connsiteX6" fmla="*/ 393700 w 796925"/>
                  <a:gd name="connsiteY6" fmla="*/ 609601 h 815976"/>
                  <a:gd name="connsiteX7" fmla="*/ 600075 w 796925"/>
                  <a:gd name="connsiteY7" fmla="*/ 403226 h 815976"/>
                  <a:gd name="connsiteX8" fmla="*/ 393700 w 796925"/>
                  <a:gd name="connsiteY8" fmla="*/ 196851 h 815976"/>
                  <a:gd name="connsiteX9" fmla="*/ 187325 w 796925"/>
                  <a:gd name="connsiteY9" fmla="*/ 403226 h 81597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393719 w 796964"/>
                  <a:gd name="connsiteY6" fmla="*/ 609601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400069 w 796964"/>
                  <a:gd name="connsiteY6" fmla="*/ 682626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393701 w 796926"/>
                  <a:gd name="connsiteY8" fmla="*/ 196851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4151 w 796926"/>
                  <a:gd name="connsiteY5" fmla="*/ 4159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4151 w 796926"/>
                  <a:gd name="connsiteY9" fmla="*/ 4159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74626 w 796926"/>
                  <a:gd name="connsiteY5" fmla="*/ 412751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74626 w 796926"/>
                  <a:gd name="connsiteY9" fmla="*/ 412751 h 825501"/>
                  <a:gd name="connsiteX0" fmla="*/ 2 w 796927"/>
                  <a:gd name="connsiteY0" fmla="*/ 406527 h 825627"/>
                  <a:gd name="connsiteX1" fmla="*/ 396877 w 796927"/>
                  <a:gd name="connsiteY1" fmla="*/ 127 h 825627"/>
                  <a:gd name="connsiteX2" fmla="*/ 796927 w 796927"/>
                  <a:gd name="connsiteY2" fmla="*/ 403352 h 825627"/>
                  <a:gd name="connsiteX3" fmla="*/ 400052 w 796927"/>
                  <a:gd name="connsiteY3" fmla="*/ 825627 h 825627"/>
                  <a:gd name="connsiteX4" fmla="*/ 2 w 796927"/>
                  <a:gd name="connsiteY4" fmla="*/ 406527 h 825627"/>
                  <a:gd name="connsiteX5" fmla="*/ 174627 w 796927"/>
                  <a:gd name="connsiteY5" fmla="*/ 412877 h 825627"/>
                  <a:gd name="connsiteX6" fmla="*/ 400052 w 796927"/>
                  <a:gd name="connsiteY6" fmla="*/ 682752 h 825627"/>
                  <a:gd name="connsiteX7" fmla="*/ 622302 w 796927"/>
                  <a:gd name="connsiteY7" fmla="*/ 403352 h 825627"/>
                  <a:gd name="connsiteX8" fmla="*/ 400052 w 796927"/>
                  <a:gd name="connsiteY8" fmla="*/ 136652 h 825627"/>
                  <a:gd name="connsiteX9" fmla="*/ 174627 w 796927"/>
                  <a:gd name="connsiteY9" fmla="*/ 412877 h 825627"/>
                  <a:gd name="connsiteX0" fmla="*/ 2 w 796929"/>
                  <a:gd name="connsiteY0" fmla="*/ 406527 h 825747"/>
                  <a:gd name="connsiteX1" fmla="*/ 396877 w 796929"/>
                  <a:gd name="connsiteY1" fmla="*/ 127 h 825747"/>
                  <a:gd name="connsiteX2" fmla="*/ 796927 w 796929"/>
                  <a:gd name="connsiteY2" fmla="*/ 403352 h 825747"/>
                  <a:gd name="connsiteX3" fmla="*/ 400052 w 796929"/>
                  <a:gd name="connsiteY3" fmla="*/ 825627 h 825747"/>
                  <a:gd name="connsiteX4" fmla="*/ 2 w 796929"/>
                  <a:gd name="connsiteY4" fmla="*/ 406527 h 825747"/>
                  <a:gd name="connsiteX5" fmla="*/ 174627 w 796929"/>
                  <a:gd name="connsiteY5" fmla="*/ 412877 h 825747"/>
                  <a:gd name="connsiteX6" fmla="*/ 400052 w 796929"/>
                  <a:gd name="connsiteY6" fmla="*/ 682752 h 825747"/>
                  <a:gd name="connsiteX7" fmla="*/ 622302 w 796929"/>
                  <a:gd name="connsiteY7" fmla="*/ 403352 h 825747"/>
                  <a:gd name="connsiteX8" fmla="*/ 400052 w 796929"/>
                  <a:gd name="connsiteY8" fmla="*/ 136652 h 825747"/>
                  <a:gd name="connsiteX9" fmla="*/ 174627 w 796929"/>
                  <a:gd name="connsiteY9" fmla="*/ 412877 h 825747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6929" h="816226">
                    <a:moveTo>
                      <a:pt x="2" y="406527"/>
                    </a:moveTo>
                    <a:cubicBezTo>
                      <a:pt x="-527" y="270531"/>
                      <a:pt x="86256" y="7006"/>
                      <a:pt x="396877" y="127"/>
                    </a:cubicBezTo>
                    <a:cubicBezTo>
                      <a:pt x="707498" y="-6752"/>
                      <a:pt x="796398" y="267356"/>
                      <a:pt x="796927" y="403352"/>
                    </a:cubicBezTo>
                    <a:cubicBezTo>
                      <a:pt x="797456" y="539348"/>
                      <a:pt x="717023" y="809223"/>
                      <a:pt x="400052" y="816102"/>
                    </a:cubicBezTo>
                    <a:cubicBezTo>
                      <a:pt x="83081" y="822981"/>
                      <a:pt x="531" y="542523"/>
                      <a:pt x="2" y="406527"/>
                    </a:cubicBezTo>
                    <a:close/>
                    <a:moveTo>
                      <a:pt x="174627" y="412877"/>
                    </a:moveTo>
                    <a:cubicBezTo>
                      <a:pt x="174627" y="503894"/>
                      <a:pt x="223840" y="693864"/>
                      <a:pt x="400052" y="682752"/>
                    </a:cubicBezTo>
                    <a:cubicBezTo>
                      <a:pt x="576264" y="671640"/>
                      <a:pt x="622302" y="517330"/>
                      <a:pt x="622302" y="403352"/>
                    </a:cubicBezTo>
                    <a:cubicBezTo>
                      <a:pt x="622302" y="343349"/>
                      <a:pt x="595314" y="135065"/>
                      <a:pt x="400052" y="136652"/>
                    </a:cubicBezTo>
                    <a:cubicBezTo>
                      <a:pt x="204790" y="138239"/>
                      <a:pt x="174627" y="321860"/>
                      <a:pt x="174627" y="412877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Donut 14"/>
              <p:cNvSpPr/>
              <p:nvPr userDrawn="1"/>
            </p:nvSpPr>
            <p:spPr>
              <a:xfrm>
                <a:off x="6867401" y="1800226"/>
                <a:ext cx="784397" cy="1076324"/>
              </a:xfrm>
              <a:custGeom>
                <a:avLst/>
                <a:gdLst>
                  <a:gd name="connsiteX0" fmla="*/ 0 w 825500"/>
                  <a:gd name="connsiteY0" fmla="*/ 412750 h 825500"/>
                  <a:gd name="connsiteX1" fmla="*/ 412750 w 825500"/>
                  <a:gd name="connsiteY1" fmla="*/ 0 h 825500"/>
                  <a:gd name="connsiteX2" fmla="*/ 825500 w 825500"/>
                  <a:gd name="connsiteY2" fmla="*/ 412750 h 825500"/>
                  <a:gd name="connsiteX3" fmla="*/ 412750 w 825500"/>
                  <a:gd name="connsiteY3" fmla="*/ 825500 h 825500"/>
                  <a:gd name="connsiteX4" fmla="*/ 0 w 825500"/>
                  <a:gd name="connsiteY4" fmla="*/ 412750 h 825500"/>
                  <a:gd name="connsiteX5" fmla="*/ 206375 w 825500"/>
                  <a:gd name="connsiteY5" fmla="*/ 412750 h 825500"/>
                  <a:gd name="connsiteX6" fmla="*/ 412750 w 825500"/>
                  <a:gd name="connsiteY6" fmla="*/ 619125 h 825500"/>
                  <a:gd name="connsiteX7" fmla="*/ 619125 w 825500"/>
                  <a:gd name="connsiteY7" fmla="*/ 412750 h 825500"/>
                  <a:gd name="connsiteX8" fmla="*/ 412750 w 825500"/>
                  <a:gd name="connsiteY8" fmla="*/ 206375 h 825500"/>
                  <a:gd name="connsiteX9" fmla="*/ 206375 w 825500"/>
                  <a:gd name="connsiteY9" fmla="*/ 412750 h 825500"/>
                  <a:gd name="connsiteX0" fmla="*/ 0 w 806450"/>
                  <a:gd name="connsiteY0" fmla="*/ 415926 h 825502"/>
                  <a:gd name="connsiteX1" fmla="*/ 393700 w 806450"/>
                  <a:gd name="connsiteY1" fmla="*/ 1 h 825502"/>
                  <a:gd name="connsiteX2" fmla="*/ 806450 w 806450"/>
                  <a:gd name="connsiteY2" fmla="*/ 412751 h 825502"/>
                  <a:gd name="connsiteX3" fmla="*/ 393700 w 806450"/>
                  <a:gd name="connsiteY3" fmla="*/ 825501 h 825502"/>
                  <a:gd name="connsiteX4" fmla="*/ 0 w 806450"/>
                  <a:gd name="connsiteY4" fmla="*/ 415926 h 825502"/>
                  <a:gd name="connsiteX5" fmla="*/ 187325 w 806450"/>
                  <a:gd name="connsiteY5" fmla="*/ 412751 h 825502"/>
                  <a:gd name="connsiteX6" fmla="*/ 393700 w 806450"/>
                  <a:gd name="connsiteY6" fmla="*/ 619126 h 825502"/>
                  <a:gd name="connsiteX7" fmla="*/ 600075 w 806450"/>
                  <a:gd name="connsiteY7" fmla="*/ 412751 h 825502"/>
                  <a:gd name="connsiteX8" fmla="*/ 393700 w 806450"/>
                  <a:gd name="connsiteY8" fmla="*/ 206376 h 825502"/>
                  <a:gd name="connsiteX9" fmla="*/ 187325 w 806450"/>
                  <a:gd name="connsiteY9" fmla="*/ 412751 h 825502"/>
                  <a:gd name="connsiteX0" fmla="*/ 0 w 806450"/>
                  <a:gd name="connsiteY0" fmla="*/ 406401 h 815976"/>
                  <a:gd name="connsiteX1" fmla="*/ 396875 w 806450"/>
                  <a:gd name="connsiteY1" fmla="*/ 1 h 815976"/>
                  <a:gd name="connsiteX2" fmla="*/ 806450 w 806450"/>
                  <a:gd name="connsiteY2" fmla="*/ 403226 h 815976"/>
                  <a:gd name="connsiteX3" fmla="*/ 393700 w 806450"/>
                  <a:gd name="connsiteY3" fmla="*/ 815976 h 815976"/>
                  <a:gd name="connsiteX4" fmla="*/ 0 w 806450"/>
                  <a:gd name="connsiteY4" fmla="*/ 406401 h 815976"/>
                  <a:gd name="connsiteX5" fmla="*/ 187325 w 806450"/>
                  <a:gd name="connsiteY5" fmla="*/ 403226 h 815976"/>
                  <a:gd name="connsiteX6" fmla="*/ 393700 w 806450"/>
                  <a:gd name="connsiteY6" fmla="*/ 609601 h 815976"/>
                  <a:gd name="connsiteX7" fmla="*/ 600075 w 806450"/>
                  <a:gd name="connsiteY7" fmla="*/ 403226 h 815976"/>
                  <a:gd name="connsiteX8" fmla="*/ 393700 w 806450"/>
                  <a:gd name="connsiteY8" fmla="*/ 196851 h 815976"/>
                  <a:gd name="connsiteX9" fmla="*/ 187325 w 806450"/>
                  <a:gd name="connsiteY9" fmla="*/ 403226 h 815976"/>
                  <a:gd name="connsiteX0" fmla="*/ 0 w 796925"/>
                  <a:gd name="connsiteY0" fmla="*/ 406401 h 815976"/>
                  <a:gd name="connsiteX1" fmla="*/ 396875 w 796925"/>
                  <a:gd name="connsiteY1" fmla="*/ 1 h 815976"/>
                  <a:gd name="connsiteX2" fmla="*/ 796925 w 796925"/>
                  <a:gd name="connsiteY2" fmla="*/ 403226 h 815976"/>
                  <a:gd name="connsiteX3" fmla="*/ 393700 w 796925"/>
                  <a:gd name="connsiteY3" fmla="*/ 815976 h 815976"/>
                  <a:gd name="connsiteX4" fmla="*/ 0 w 796925"/>
                  <a:gd name="connsiteY4" fmla="*/ 406401 h 815976"/>
                  <a:gd name="connsiteX5" fmla="*/ 187325 w 796925"/>
                  <a:gd name="connsiteY5" fmla="*/ 403226 h 815976"/>
                  <a:gd name="connsiteX6" fmla="*/ 393700 w 796925"/>
                  <a:gd name="connsiteY6" fmla="*/ 609601 h 815976"/>
                  <a:gd name="connsiteX7" fmla="*/ 600075 w 796925"/>
                  <a:gd name="connsiteY7" fmla="*/ 403226 h 815976"/>
                  <a:gd name="connsiteX8" fmla="*/ 393700 w 796925"/>
                  <a:gd name="connsiteY8" fmla="*/ 196851 h 815976"/>
                  <a:gd name="connsiteX9" fmla="*/ 187325 w 796925"/>
                  <a:gd name="connsiteY9" fmla="*/ 403226 h 81597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393719 w 796964"/>
                  <a:gd name="connsiteY6" fmla="*/ 609601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400069 w 796964"/>
                  <a:gd name="connsiteY6" fmla="*/ 682626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393701 w 796926"/>
                  <a:gd name="connsiteY8" fmla="*/ 196851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4151 w 796926"/>
                  <a:gd name="connsiteY5" fmla="*/ 4159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4151 w 796926"/>
                  <a:gd name="connsiteY9" fmla="*/ 4159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74626 w 796926"/>
                  <a:gd name="connsiteY5" fmla="*/ 412751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74626 w 796926"/>
                  <a:gd name="connsiteY9" fmla="*/ 412751 h 825501"/>
                  <a:gd name="connsiteX0" fmla="*/ 2 w 796927"/>
                  <a:gd name="connsiteY0" fmla="*/ 406527 h 825627"/>
                  <a:gd name="connsiteX1" fmla="*/ 396877 w 796927"/>
                  <a:gd name="connsiteY1" fmla="*/ 127 h 825627"/>
                  <a:gd name="connsiteX2" fmla="*/ 796927 w 796927"/>
                  <a:gd name="connsiteY2" fmla="*/ 403352 h 825627"/>
                  <a:gd name="connsiteX3" fmla="*/ 400052 w 796927"/>
                  <a:gd name="connsiteY3" fmla="*/ 825627 h 825627"/>
                  <a:gd name="connsiteX4" fmla="*/ 2 w 796927"/>
                  <a:gd name="connsiteY4" fmla="*/ 406527 h 825627"/>
                  <a:gd name="connsiteX5" fmla="*/ 174627 w 796927"/>
                  <a:gd name="connsiteY5" fmla="*/ 412877 h 825627"/>
                  <a:gd name="connsiteX6" fmla="*/ 400052 w 796927"/>
                  <a:gd name="connsiteY6" fmla="*/ 682752 h 825627"/>
                  <a:gd name="connsiteX7" fmla="*/ 622302 w 796927"/>
                  <a:gd name="connsiteY7" fmla="*/ 403352 h 825627"/>
                  <a:gd name="connsiteX8" fmla="*/ 400052 w 796927"/>
                  <a:gd name="connsiteY8" fmla="*/ 136652 h 825627"/>
                  <a:gd name="connsiteX9" fmla="*/ 174627 w 796927"/>
                  <a:gd name="connsiteY9" fmla="*/ 412877 h 825627"/>
                  <a:gd name="connsiteX0" fmla="*/ 2 w 796929"/>
                  <a:gd name="connsiteY0" fmla="*/ 406527 h 825747"/>
                  <a:gd name="connsiteX1" fmla="*/ 396877 w 796929"/>
                  <a:gd name="connsiteY1" fmla="*/ 127 h 825747"/>
                  <a:gd name="connsiteX2" fmla="*/ 796927 w 796929"/>
                  <a:gd name="connsiteY2" fmla="*/ 403352 h 825747"/>
                  <a:gd name="connsiteX3" fmla="*/ 400052 w 796929"/>
                  <a:gd name="connsiteY3" fmla="*/ 825627 h 825747"/>
                  <a:gd name="connsiteX4" fmla="*/ 2 w 796929"/>
                  <a:gd name="connsiteY4" fmla="*/ 406527 h 825747"/>
                  <a:gd name="connsiteX5" fmla="*/ 174627 w 796929"/>
                  <a:gd name="connsiteY5" fmla="*/ 412877 h 825747"/>
                  <a:gd name="connsiteX6" fmla="*/ 400052 w 796929"/>
                  <a:gd name="connsiteY6" fmla="*/ 682752 h 825747"/>
                  <a:gd name="connsiteX7" fmla="*/ 622302 w 796929"/>
                  <a:gd name="connsiteY7" fmla="*/ 403352 h 825747"/>
                  <a:gd name="connsiteX8" fmla="*/ 400052 w 796929"/>
                  <a:gd name="connsiteY8" fmla="*/ 136652 h 825747"/>
                  <a:gd name="connsiteX9" fmla="*/ 174627 w 796929"/>
                  <a:gd name="connsiteY9" fmla="*/ 412877 h 825747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6598 w 803525"/>
                  <a:gd name="connsiteY0" fmla="*/ 431421 h 841120"/>
                  <a:gd name="connsiteX1" fmla="*/ 174875 w 803525"/>
                  <a:gd name="connsiteY1" fmla="*/ 85220 h 841120"/>
                  <a:gd name="connsiteX2" fmla="*/ 403473 w 803525"/>
                  <a:gd name="connsiteY2" fmla="*/ 25021 h 841120"/>
                  <a:gd name="connsiteX3" fmla="*/ 803523 w 803525"/>
                  <a:gd name="connsiteY3" fmla="*/ 428246 h 841120"/>
                  <a:gd name="connsiteX4" fmla="*/ 406648 w 803525"/>
                  <a:gd name="connsiteY4" fmla="*/ 840996 h 841120"/>
                  <a:gd name="connsiteX5" fmla="*/ 6598 w 803525"/>
                  <a:gd name="connsiteY5" fmla="*/ 431421 h 841120"/>
                  <a:gd name="connsiteX6" fmla="*/ 181223 w 803525"/>
                  <a:gd name="connsiteY6" fmla="*/ 437771 h 841120"/>
                  <a:gd name="connsiteX7" fmla="*/ 406648 w 803525"/>
                  <a:gd name="connsiteY7" fmla="*/ 707646 h 841120"/>
                  <a:gd name="connsiteX8" fmla="*/ 628898 w 803525"/>
                  <a:gd name="connsiteY8" fmla="*/ 428246 h 841120"/>
                  <a:gd name="connsiteX9" fmla="*/ 406648 w 803525"/>
                  <a:gd name="connsiteY9" fmla="*/ 161546 h 841120"/>
                  <a:gd name="connsiteX10" fmla="*/ 181223 w 803525"/>
                  <a:gd name="connsiteY10" fmla="*/ 437771 h 841120"/>
                  <a:gd name="connsiteX0" fmla="*/ 13945 w 810872"/>
                  <a:gd name="connsiteY0" fmla="*/ 425196 h 834895"/>
                  <a:gd name="connsiteX1" fmla="*/ 99672 w 810872"/>
                  <a:gd name="connsiteY1" fmla="*/ 190120 h 834895"/>
                  <a:gd name="connsiteX2" fmla="*/ 182222 w 810872"/>
                  <a:gd name="connsiteY2" fmla="*/ 78995 h 834895"/>
                  <a:gd name="connsiteX3" fmla="*/ 410820 w 810872"/>
                  <a:gd name="connsiteY3" fmla="*/ 18796 h 834895"/>
                  <a:gd name="connsiteX4" fmla="*/ 810870 w 810872"/>
                  <a:gd name="connsiteY4" fmla="*/ 422021 h 834895"/>
                  <a:gd name="connsiteX5" fmla="*/ 413995 w 810872"/>
                  <a:gd name="connsiteY5" fmla="*/ 834771 h 834895"/>
                  <a:gd name="connsiteX6" fmla="*/ 13945 w 810872"/>
                  <a:gd name="connsiteY6" fmla="*/ 425196 h 834895"/>
                  <a:gd name="connsiteX7" fmla="*/ 188570 w 810872"/>
                  <a:gd name="connsiteY7" fmla="*/ 431546 h 834895"/>
                  <a:gd name="connsiteX8" fmla="*/ 413995 w 810872"/>
                  <a:gd name="connsiteY8" fmla="*/ 701421 h 834895"/>
                  <a:gd name="connsiteX9" fmla="*/ 636245 w 810872"/>
                  <a:gd name="connsiteY9" fmla="*/ 422021 h 834895"/>
                  <a:gd name="connsiteX10" fmla="*/ 413995 w 810872"/>
                  <a:gd name="connsiteY10" fmla="*/ 155321 h 834895"/>
                  <a:gd name="connsiteX11" fmla="*/ 188570 w 810872"/>
                  <a:gd name="connsiteY11" fmla="*/ 431546 h 834895"/>
                  <a:gd name="connsiteX0" fmla="*/ 24774 w 821701"/>
                  <a:gd name="connsiteY0" fmla="*/ 425196 h 834895"/>
                  <a:gd name="connsiteX1" fmla="*/ 50176 w 821701"/>
                  <a:gd name="connsiteY1" fmla="*/ 301245 h 834895"/>
                  <a:gd name="connsiteX2" fmla="*/ 110501 w 821701"/>
                  <a:gd name="connsiteY2" fmla="*/ 190120 h 834895"/>
                  <a:gd name="connsiteX3" fmla="*/ 193051 w 821701"/>
                  <a:gd name="connsiteY3" fmla="*/ 78995 h 834895"/>
                  <a:gd name="connsiteX4" fmla="*/ 421649 w 821701"/>
                  <a:gd name="connsiteY4" fmla="*/ 18796 h 834895"/>
                  <a:gd name="connsiteX5" fmla="*/ 821699 w 821701"/>
                  <a:gd name="connsiteY5" fmla="*/ 422021 h 834895"/>
                  <a:gd name="connsiteX6" fmla="*/ 424824 w 821701"/>
                  <a:gd name="connsiteY6" fmla="*/ 834771 h 834895"/>
                  <a:gd name="connsiteX7" fmla="*/ 24774 w 821701"/>
                  <a:gd name="connsiteY7" fmla="*/ 425196 h 834895"/>
                  <a:gd name="connsiteX8" fmla="*/ 199399 w 821701"/>
                  <a:gd name="connsiteY8" fmla="*/ 431546 h 834895"/>
                  <a:gd name="connsiteX9" fmla="*/ 424824 w 821701"/>
                  <a:gd name="connsiteY9" fmla="*/ 701421 h 834895"/>
                  <a:gd name="connsiteX10" fmla="*/ 647074 w 821701"/>
                  <a:gd name="connsiteY10" fmla="*/ 422021 h 834895"/>
                  <a:gd name="connsiteX11" fmla="*/ 424824 w 821701"/>
                  <a:gd name="connsiteY11" fmla="*/ 155321 h 834895"/>
                  <a:gd name="connsiteX12" fmla="*/ 199399 w 821701"/>
                  <a:gd name="connsiteY12" fmla="*/ 431546 h 834895"/>
                  <a:gd name="connsiteX0" fmla="*/ 24774 w 821699"/>
                  <a:gd name="connsiteY0" fmla="*/ 425196 h 838076"/>
                  <a:gd name="connsiteX1" fmla="*/ 50176 w 821699"/>
                  <a:gd name="connsiteY1" fmla="*/ 301245 h 838076"/>
                  <a:gd name="connsiteX2" fmla="*/ 110501 w 821699"/>
                  <a:gd name="connsiteY2" fmla="*/ 190120 h 838076"/>
                  <a:gd name="connsiteX3" fmla="*/ 193051 w 821699"/>
                  <a:gd name="connsiteY3" fmla="*/ 78995 h 838076"/>
                  <a:gd name="connsiteX4" fmla="*/ 421649 w 821699"/>
                  <a:gd name="connsiteY4" fmla="*/ 18796 h 838076"/>
                  <a:gd name="connsiteX5" fmla="*/ 821699 w 821699"/>
                  <a:gd name="connsiteY5" fmla="*/ 422021 h 838076"/>
                  <a:gd name="connsiteX6" fmla="*/ 424824 w 821699"/>
                  <a:gd name="connsiteY6" fmla="*/ 834771 h 838076"/>
                  <a:gd name="connsiteX7" fmla="*/ 62877 w 821699"/>
                  <a:gd name="connsiteY7" fmla="*/ 606045 h 838076"/>
                  <a:gd name="connsiteX8" fmla="*/ 24774 w 821699"/>
                  <a:gd name="connsiteY8" fmla="*/ 425196 h 838076"/>
                  <a:gd name="connsiteX9" fmla="*/ 199399 w 821699"/>
                  <a:gd name="connsiteY9" fmla="*/ 431546 h 838076"/>
                  <a:gd name="connsiteX10" fmla="*/ 424824 w 821699"/>
                  <a:gd name="connsiteY10" fmla="*/ 701421 h 838076"/>
                  <a:gd name="connsiteX11" fmla="*/ 647074 w 821699"/>
                  <a:gd name="connsiteY11" fmla="*/ 422021 h 838076"/>
                  <a:gd name="connsiteX12" fmla="*/ 424824 w 821699"/>
                  <a:gd name="connsiteY12" fmla="*/ 155321 h 838076"/>
                  <a:gd name="connsiteX13" fmla="*/ 199399 w 821699"/>
                  <a:gd name="connsiteY13" fmla="*/ 431546 h 838076"/>
                  <a:gd name="connsiteX0" fmla="*/ 24774 w 821699"/>
                  <a:gd name="connsiteY0" fmla="*/ 425196 h 844721"/>
                  <a:gd name="connsiteX1" fmla="*/ 50176 w 821699"/>
                  <a:gd name="connsiteY1" fmla="*/ 301245 h 844721"/>
                  <a:gd name="connsiteX2" fmla="*/ 110501 w 821699"/>
                  <a:gd name="connsiteY2" fmla="*/ 190120 h 844721"/>
                  <a:gd name="connsiteX3" fmla="*/ 193051 w 821699"/>
                  <a:gd name="connsiteY3" fmla="*/ 78995 h 844721"/>
                  <a:gd name="connsiteX4" fmla="*/ 421649 w 821699"/>
                  <a:gd name="connsiteY4" fmla="*/ 18796 h 844721"/>
                  <a:gd name="connsiteX5" fmla="*/ 821699 w 821699"/>
                  <a:gd name="connsiteY5" fmla="*/ 422021 h 844721"/>
                  <a:gd name="connsiteX6" fmla="*/ 424824 w 821699"/>
                  <a:gd name="connsiteY6" fmla="*/ 834771 h 844721"/>
                  <a:gd name="connsiteX7" fmla="*/ 164477 w 821699"/>
                  <a:gd name="connsiteY7" fmla="*/ 707644 h 844721"/>
                  <a:gd name="connsiteX8" fmla="*/ 62877 w 821699"/>
                  <a:gd name="connsiteY8" fmla="*/ 606045 h 844721"/>
                  <a:gd name="connsiteX9" fmla="*/ 24774 w 821699"/>
                  <a:gd name="connsiteY9" fmla="*/ 425196 h 844721"/>
                  <a:gd name="connsiteX10" fmla="*/ 199399 w 821699"/>
                  <a:gd name="connsiteY10" fmla="*/ 431546 h 844721"/>
                  <a:gd name="connsiteX11" fmla="*/ 424824 w 821699"/>
                  <a:gd name="connsiteY11" fmla="*/ 701421 h 844721"/>
                  <a:gd name="connsiteX12" fmla="*/ 647074 w 821699"/>
                  <a:gd name="connsiteY12" fmla="*/ 422021 h 844721"/>
                  <a:gd name="connsiteX13" fmla="*/ 424824 w 821699"/>
                  <a:gd name="connsiteY13" fmla="*/ 155321 h 844721"/>
                  <a:gd name="connsiteX14" fmla="*/ 199399 w 821699"/>
                  <a:gd name="connsiteY14" fmla="*/ 431546 h 844721"/>
                  <a:gd name="connsiteX0" fmla="*/ 24774 w 821699"/>
                  <a:gd name="connsiteY0" fmla="*/ 425196 h 854561"/>
                  <a:gd name="connsiteX1" fmla="*/ 50176 w 821699"/>
                  <a:gd name="connsiteY1" fmla="*/ 301245 h 854561"/>
                  <a:gd name="connsiteX2" fmla="*/ 110501 w 821699"/>
                  <a:gd name="connsiteY2" fmla="*/ 190120 h 854561"/>
                  <a:gd name="connsiteX3" fmla="*/ 193051 w 821699"/>
                  <a:gd name="connsiteY3" fmla="*/ 78995 h 854561"/>
                  <a:gd name="connsiteX4" fmla="*/ 421649 w 821699"/>
                  <a:gd name="connsiteY4" fmla="*/ 18796 h 854561"/>
                  <a:gd name="connsiteX5" fmla="*/ 821699 w 821699"/>
                  <a:gd name="connsiteY5" fmla="*/ 422021 h 854561"/>
                  <a:gd name="connsiteX6" fmla="*/ 424824 w 821699"/>
                  <a:gd name="connsiteY6" fmla="*/ 834771 h 854561"/>
                  <a:gd name="connsiteX7" fmla="*/ 256552 w 821699"/>
                  <a:gd name="connsiteY7" fmla="*/ 780669 h 854561"/>
                  <a:gd name="connsiteX8" fmla="*/ 164477 w 821699"/>
                  <a:gd name="connsiteY8" fmla="*/ 707644 h 854561"/>
                  <a:gd name="connsiteX9" fmla="*/ 62877 w 821699"/>
                  <a:gd name="connsiteY9" fmla="*/ 606045 h 854561"/>
                  <a:gd name="connsiteX10" fmla="*/ 24774 w 821699"/>
                  <a:gd name="connsiteY10" fmla="*/ 425196 h 854561"/>
                  <a:gd name="connsiteX11" fmla="*/ 199399 w 821699"/>
                  <a:gd name="connsiteY11" fmla="*/ 431546 h 854561"/>
                  <a:gd name="connsiteX12" fmla="*/ 424824 w 821699"/>
                  <a:gd name="connsiteY12" fmla="*/ 701421 h 854561"/>
                  <a:gd name="connsiteX13" fmla="*/ 647074 w 821699"/>
                  <a:gd name="connsiteY13" fmla="*/ 422021 h 854561"/>
                  <a:gd name="connsiteX14" fmla="*/ 424824 w 821699"/>
                  <a:gd name="connsiteY14" fmla="*/ 155321 h 854561"/>
                  <a:gd name="connsiteX15" fmla="*/ 199399 w 821699"/>
                  <a:gd name="connsiteY15" fmla="*/ 431546 h 854561"/>
                  <a:gd name="connsiteX0" fmla="*/ 24774 w 821699"/>
                  <a:gd name="connsiteY0" fmla="*/ 417522 h 846887"/>
                  <a:gd name="connsiteX1" fmla="*/ 50176 w 821699"/>
                  <a:gd name="connsiteY1" fmla="*/ 293571 h 846887"/>
                  <a:gd name="connsiteX2" fmla="*/ 110501 w 821699"/>
                  <a:gd name="connsiteY2" fmla="*/ 182446 h 846887"/>
                  <a:gd name="connsiteX3" fmla="*/ 202576 w 821699"/>
                  <a:gd name="connsiteY3" fmla="*/ 118946 h 846887"/>
                  <a:gd name="connsiteX4" fmla="*/ 421649 w 821699"/>
                  <a:gd name="connsiteY4" fmla="*/ 11122 h 846887"/>
                  <a:gd name="connsiteX5" fmla="*/ 821699 w 821699"/>
                  <a:gd name="connsiteY5" fmla="*/ 414347 h 846887"/>
                  <a:gd name="connsiteX6" fmla="*/ 424824 w 821699"/>
                  <a:gd name="connsiteY6" fmla="*/ 827097 h 846887"/>
                  <a:gd name="connsiteX7" fmla="*/ 256552 w 821699"/>
                  <a:gd name="connsiteY7" fmla="*/ 772995 h 846887"/>
                  <a:gd name="connsiteX8" fmla="*/ 164477 w 821699"/>
                  <a:gd name="connsiteY8" fmla="*/ 699970 h 846887"/>
                  <a:gd name="connsiteX9" fmla="*/ 62877 w 821699"/>
                  <a:gd name="connsiteY9" fmla="*/ 598371 h 846887"/>
                  <a:gd name="connsiteX10" fmla="*/ 24774 w 821699"/>
                  <a:gd name="connsiteY10" fmla="*/ 417522 h 846887"/>
                  <a:gd name="connsiteX11" fmla="*/ 199399 w 821699"/>
                  <a:gd name="connsiteY11" fmla="*/ 423872 h 846887"/>
                  <a:gd name="connsiteX12" fmla="*/ 424824 w 821699"/>
                  <a:gd name="connsiteY12" fmla="*/ 693747 h 846887"/>
                  <a:gd name="connsiteX13" fmla="*/ 647074 w 821699"/>
                  <a:gd name="connsiteY13" fmla="*/ 414347 h 846887"/>
                  <a:gd name="connsiteX14" fmla="*/ 424824 w 821699"/>
                  <a:gd name="connsiteY14" fmla="*/ 147647 h 846887"/>
                  <a:gd name="connsiteX15" fmla="*/ 199399 w 821699"/>
                  <a:gd name="connsiteY15" fmla="*/ 423872 h 846887"/>
                  <a:gd name="connsiteX0" fmla="*/ 24774 w 821699"/>
                  <a:gd name="connsiteY0" fmla="*/ 416766 h 846131"/>
                  <a:gd name="connsiteX1" fmla="*/ 50176 w 821699"/>
                  <a:gd name="connsiteY1" fmla="*/ 292815 h 846131"/>
                  <a:gd name="connsiteX2" fmla="*/ 110501 w 821699"/>
                  <a:gd name="connsiteY2" fmla="*/ 181690 h 846131"/>
                  <a:gd name="connsiteX3" fmla="*/ 202576 w 821699"/>
                  <a:gd name="connsiteY3" fmla="*/ 124540 h 846131"/>
                  <a:gd name="connsiteX4" fmla="*/ 421649 w 821699"/>
                  <a:gd name="connsiteY4" fmla="*/ 10366 h 846131"/>
                  <a:gd name="connsiteX5" fmla="*/ 821699 w 821699"/>
                  <a:gd name="connsiteY5" fmla="*/ 413591 h 846131"/>
                  <a:gd name="connsiteX6" fmla="*/ 424824 w 821699"/>
                  <a:gd name="connsiteY6" fmla="*/ 826341 h 846131"/>
                  <a:gd name="connsiteX7" fmla="*/ 256552 w 821699"/>
                  <a:gd name="connsiteY7" fmla="*/ 772239 h 846131"/>
                  <a:gd name="connsiteX8" fmla="*/ 164477 w 821699"/>
                  <a:gd name="connsiteY8" fmla="*/ 699214 h 846131"/>
                  <a:gd name="connsiteX9" fmla="*/ 62877 w 821699"/>
                  <a:gd name="connsiteY9" fmla="*/ 597615 h 846131"/>
                  <a:gd name="connsiteX10" fmla="*/ 24774 w 821699"/>
                  <a:gd name="connsiteY10" fmla="*/ 416766 h 846131"/>
                  <a:gd name="connsiteX11" fmla="*/ 199399 w 821699"/>
                  <a:gd name="connsiteY11" fmla="*/ 423116 h 846131"/>
                  <a:gd name="connsiteX12" fmla="*/ 424824 w 821699"/>
                  <a:gd name="connsiteY12" fmla="*/ 692991 h 846131"/>
                  <a:gd name="connsiteX13" fmla="*/ 647074 w 821699"/>
                  <a:gd name="connsiteY13" fmla="*/ 413591 h 846131"/>
                  <a:gd name="connsiteX14" fmla="*/ 424824 w 821699"/>
                  <a:gd name="connsiteY14" fmla="*/ 146891 h 846131"/>
                  <a:gd name="connsiteX15" fmla="*/ 199399 w 821699"/>
                  <a:gd name="connsiteY15" fmla="*/ 423116 h 846131"/>
                  <a:gd name="connsiteX0" fmla="*/ 24774 w 821699"/>
                  <a:gd name="connsiteY0" fmla="*/ 416766 h 846131"/>
                  <a:gd name="connsiteX1" fmla="*/ 50176 w 821699"/>
                  <a:gd name="connsiteY1" fmla="*/ 292815 h 846131"/>
                  <a:gd name="connsiteX2" fmla="*/ 205751 w 821699"/>
                  <a:gd name="connsiteY2" fmla="*/ 29290 h 846131"/>
                  <a:gd name="connsiteX3" fmla="*/ 202576 w 821699"/>
                  <a:gd name="connsiteY3" fmla="*/ 124540 h 846131"/>
                  <a:gd name="connsiteX4" fmla="*/ 421649 w 821699"/>
                  <a:gd name="connsiteY4" fmla="*/ 10366 h 846131"/>
                  <a:gd name="connsiteX5" fmla="*/ 821699 w 821699"/>
                  <a:gd name="connsiteY5" fmla="*/ 413591 h 846131"/>
                  <a:gd name="connsiteX6" fmla="*/ 424824 w 821699"/>
                  <a:gd name="connsiteY6" fmla="*/ 826341 h 846131"/>
                  <a:gd name="connsiteX7" fmla="*/ 256552 w 821699"/>
                  <a:gd name="connsiteY7" fmla="*/ 772239 h 846131"/>
                  <a:gd name="connsiteX8" fmla="*/ 164477 w 821699"/>
                  <a:gd name="connsiteY8" fmla="*/ 699214 h 846131"/>
                  <a:gd name="connsiteX9" fmla="*/ 62877 w 821699"/>
                  <a:gd name="connsiteY9" fmla="*/ 597615 h 846131"/>
                  <a:gd name="connsiteX10" fmla="*/ 24774 w 821699"/>
                  <a:gd name="connsiteY10" fmla="*/ 416766 h 846131"/>
                  <a:gd name="connsiteX11" fmla="*/ 199399 w 821699"/>
                  <a:gd name="connsiteY11" fmla="*/ 423116 h 846131"/>
                  <a:gd name="connsiteX12" fmla="*/ 424824 w 821699"/>
                  <a:gd name="connsiteY12" fmla="*/ 692991 h 846131"/>
                  <a:gd name="connsiteX13" fmla="*/ 647074 w 821699"/>
                  <a:gd name="connsiteY13" fmla="*/ 413591 h 846131"/>
                  <a:gd name="connsiteX14" fmla="*/ 424824 w 821699"/>
                  <a:gd name="connsiteY14" fmla="*/ 146891 h 846131"/>
                  <a:gd name="connsiteX15" fmla="*/ 199399 w 821699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292 w 797217"/>
                  <a:gd name="connsiteY0" fmla="*/ 416766 h 846131"/>
                  <a:gd name="connsiteX1" fmla="*/ 19344 w 797217"/>
                  <a:gd name="connsiteY1" fmla="*/ 26115 h 846131"/>
                  <a:gd name="connsiteX2" fmla="*/ 181269 w 797217"/>
                  <a:gd name="connsiteY2" fmla="*/ 29290 h 846131"/>
                  <a:gd name="connsiteX3" fmla="*/ 178094 w 797217"/>
                  <a:gd name="connsiteY3" fmla="*/ 124540 h 846131"/>
                  <a:gd name="connsiteX4" fmla="*/ 397167 w 797217"/>
                  <a:gd name="connsiteY4" fmla="*/ 10366 h 846131"/>
                  <a:gd name="connsiteX5" fmla="*/ 797217 w 797217"/>
                  <a:gd name="connsiteY5" fmla="*/ 413591 h 846131"/>
                  <a:gd name="connsiteX6" fmla="*/ 400342 w 797217"/>
                  <a:gd name="connsiteY6" fmla="*/ 826341 h 846131"/>
                  <a:gd name="connsiteX7" fmla="*/ 232070 w 797217"/>
                  <a:gd name="connsiteY7" fmla="*/ 772239 h 846131"/>
                  <a:gd name="connsiteX8" fmla="*/ 139995 w 797217"/>
                  <a:gd name="connsiteY8" fmla="*/ 699214 h 846131"/>
                  <a:gd name="connsiteX9" fmla="*/ 38395 w 797217"/>
                  <a:gd name="connsiteY9" fmla="*/ 597615 h 846131"/>
                  <a:gd name="connsiteX10" fmla="*/ 292 w 797217"/>
                  <a:gd name="connsiteY10" fmla="*/ 416766 h 846131"/>
                  <a:gd name="connsiteX11" fmla="*/ 174917 w 797217"/>
                  <a:gd name="connsiteY11" fmla="*/ 423116 h 846131"/>
                  <a:gd name="connsiteX12" fmla="*/ 400342 w 797217"/>
                  <a:gd name="connsiteY12" fmla="*/ 692991 h 846131"/>
                  <a:gd name="connsiteX13" fmla="*/ 622592 w 797217"/>
                  <a:gd name="connsiteY13" fmla="*/ 413591 h 846131"/>
                  <a:gd name="connsiteX14" fmla="*/ 400342 w 797217"/>
                  <a:gd name="connsiteY14" fmla="*/ 146891 h 846131"/>
                  <a:gd name="connsiteX15" fmla="*/ 174917 w 797217"/>
                  <a:gd name="connsiteY15" fmla="*/ 423116 h 846131"/>
                  <a:gd name="connsiteX0" fmla="*/ 574 w 784799"/>
                  <a:gd name="connsiteY0" fmla="*/ 416766 h 846131"/>
                  <a:gd name="connsiteX1" fmla="*/ 6926 w 784799"/>
                  <a:gd name="connsiteY1" fmla="*/ 26115 h 846131"/>
                  <a:gd name="connsiteX2" fmla="*/ 168851 w 784799"/>
                  <a:gd name="connsiteY2" fmla="*/ 29290 h 846131"/>
                  <a:gd name="connsiteX3" fmla="*/ 165676 w 784799"/>
                  <a:gd name="connsiteY3" fmla="*/ 124540 h 846131"/>
                  <a:gd name="connsiteX4" fmla="*/ 384749 w 784799"/>
                  <a:gd name="connsiteY4" fmla="*/ 10366 h 846131"/>
                  <a:gd name="connsiteX5" fmla="*/ 784799 w 784799"/>
                  <a:gd name="connsiteY5" fmla="*/ 413591 h 846131"/>
                  <a:gd name="connsiteX6" fmla="*/ 387924 w 784799"/>
                  <a:gd name="connsiteY6" fmla="*/ 826341 h 846131"/>
                  <a:gd name="connsiteX7" fmla="*/ 219652 w 784799"/>
                  <a:gd name="connsiteY7" fmla="*/ 772239 h 846131"/>
                  <a:gd name="connsiteX8" fmla="*/ 127577 w 784799"/>
                  <a:gd name="connsiteY8" fmla="*/ 699214 h 846131"/>
                  <a:gd name="connsiteX9" fmla="*/ 25977 w 784799"/>
                  <a:gd name="connsiteY9" fmla="*/ 597615 h 846131"/>
                  <a:gd name="connsiteX10" fmla="*/ 574 w 784799"/>
                  <a:gd name="connsiteY10" fmla="*/ 416766 h 846131"/>
                  <a:gd name="connsiteX11" fmla="*/ 162499 w 784799"/>
                  <a:gd name="connsiteY11" fmla="*/ 423116 h 846131"/>
                  <a:gd name="connsiteX12" fmla="*/ 387924 w 784799"/>
                  <a:gd name="connsiteY12" fmla="*/ 692991 h 846131"/>
                  <a:gd name="connsiteX13" fmla="*/ 610174 w 784799"/>
                  <a:gd name="connsiteY13" fmla="*/ 413591 h 846131"/>
                  <a:gd name="connsiteX14" fmla="*/ 387924 w 784799"/>
                  <a:gd name="connsiteY14" fmla="*/ 146891 h 846131"/>
                  <a:gd name="connsiteX15" fmla="*/ 162499 w 784799"/>
                  <a:gd name="connsiteY15" fmla="*/ 423116 h 846131"/>
                  <a:gd name="connsiteX0" fmla="*/ 10585 w 794810"/>
                  <a:gd name="connsiteY0" fmla="*/ 416766 h 1077314"/>
                  <a:gd name="connsiteX1" fmla="*/ 16937 w 794810"/>
                  <a:gd name="connsiteY1" fmla="*/ 26115 h 1077314"/>
                  <a:gd name="connsiteX2" fmla="*/ 178862 w 794810"/>
                  <a:gd name="connsiteY2" fmla="*/ 29290 h 1077314"/>
                  <a:gd name="connsiteX3" fmla="*/ 175687 w 794810"/>
                  <a:gd name="connsiteY3" fmla="*/ 124540 h 1077314"/>
                  <a:gd name="connsiteX4" fmla="*/ 394760 w 794810"/>
                  <a:gd name="connsiteY4" fmla="*/ 10366 h 1077314"/>
                  <a:gd name="connsiteX5" fmla="*/ 794810 w 794810"/>
                  <a:gd name="connsiteY5" fmla="*/ 413591 h 1077314"/>
                  <a:gd name="connsiteX6" fmla="*/ 397935 w 794810"/>
                  <a:gd name="connsiteY6" fmla="*/ 826341 h 1077314"/>
                  <a:gd name="connsiteX7" fmla="*/ 229663 w 794810"/>
                  <a:gd name="connsiteY7" fmla="*/ 772239 h 1077314"/>
                  <a:gd name="connsiteX8" fmla="*/ 137588 w 794810"/>
                  <a:gd name="connsiteY8" fmla="*/ 699214 h 1077314"/>
                  <a:gd name="connsiteX9" fmla="*/ 10588 w 794810"/>
                  <a:gd name="connsiteY9" fmla="*/ 1073865 h 1077314"/>
                  <a:gd name="connsiteX10" fmla="*/ 10585 w 794810"/>
                  <a:gd name="connsiteY10" fmla="*/ 416766 h 1077314"/>
                  <a:gd name="connsiteX11" fmla="*/ 172510 w 794810"/>
                  <a:gd name="connsiteY11" fmla="*/ 423116 h 1077314"/>
                  <a:gd name="connsiteX12" fmla="*/ 397935 w 794810"/>
                  <a:gd name="connsiteY12" fmla="*/ 692991 h 1077314"/>
                  <a:gd name="connsiteX13" fmla="*/ 620185 w 794810"/>
                  <a:gd name="connsiteY13" fmla="*/ 413591 h 1077314"/>
                  <a:gd name="connsiteX14" fmla="*/ 397935 w 794810"/>
                  <a:gd name="connsiteY14" fmla="*/ 146891 h 1077314"/>
                  <a:gd name="connsiteX15" fmla="*/ 172510 w 794810"/>
                  <a:gd name="connsiteY15" fmla="*/ 423116 h 1077314"/>
                  <a:gd name="connsiteX0" fmla="*/ 122 w 784347"/>
                  <a:gd name="connsiteY0" fmla="*/ 416766 h 1077314"/>
                  <a:gd name="connsiteX1" fmla="*/ 6474 w 784347"/>
                  <a:gd name="connsiteY1" fmla="*/ 26115 h 1077314"/>
                  <a:gd name="connsiteX2" fmla="*/ 168399 w 784347"/>
                  <a:gd name="connsiteY2" fmla="*/ 29290 h 1077314"/>
                  <a:gd name="connsiteX3" fmla="*/ 165224 w 784347"/>
                  <a:gd name="connsiteY3" fmla="*/ 124540 h 1077314"/>
                  <a:gd name="connsiteX4" fmla="*/ 384297 w 784347"/>
                  <a:gd name="connsiteY4" fmla="*/ 10366 h 1077314"/>
                  <a:gd name="connsiteX5" fmla="*/ 784347 w 784347"/>
                  <a:gd name="connsiteY5" fmla="*/ 413591 h 1077314"/>
                  <a:gd name="connsiteX6" fmla="*/ 387472 w 784347"/>
                  <a:gd name="connsiteY6" fmla="*/ 826341 h 1077314"/>
                  <a:gd name="connsiteX7" fmla="*/ 219200 w 784347"/>
                  <a:gd name="connsiteY7" fmla="*/ 772239 h 1077314"/>
                  <a:gd name="connsiteX8" fmla="*/ 127125 w 784347"/>
                  <a:gd name="connsiteY8" fmla="*/ 699214 h 1077314"/>
                  <a:gd name="connsiteX9" fmla="*/ 125 w 784347"/>
                  <a:gd name="connsiteY9" fmla="*/ 1073865 h 1077314"/>
                  <a:gd name="connsiteX10" fmla="*/ 122 w 784347"/>
                  <a:gd name="connsiteY10" fmla="*/ 416766 h 1077314"/>
                  <a:gd name="connsiteX11" fmla="*/ 162047 w 784347"/>
                  <a:gd name="connsiteY11" fmla="*/ 423116 h 1077314"/>
                  <a:gd name="connsiteX12" fmla="*/ 387472 w 784347"/>
                  <a:gd name="connsiteY12" fmla="*/ 692991 h 1077314"/>
                  <a:gd name="connsiteX13" fmla="*/ 609722 w 784347"/>
                  <a:gd name="connsiteY13" fmla="*/ 413591 h 1077314"/>
                  <a:gd name="connsiteX14" fmla="*/ 387472 w 784347"/>
                  <a:gd name="connsiteY14" fmla="*/ 146891 h 1077314"/>
                  <a:gd name="connsiteX15" fmla="*/ 162047 w 784347"/>
                  <a:gd name="connsiteY15" fmla="*/ 423116 h 1077314"/>
                  <a:gd name="connsiteX0" fmla="*/ 122 w 784347"/>
                  <a:gd name="connsiteY0" fmla="*/ 416766 h 1073865"/>
                  <a:gd name="connsiteX1" fmla="*/ 6474 w 784347"/>
                  <a:gd name="connsiteY1" fmla="*/ 26115 h 1073865"/>
                  <a:gd name="connsiteX2" fmla="*/ 168399 w 784347"/>
                  <a:gd name="connsiteY2" fmla="*/ 29290 h 1073865"/>
                  <a:gd name="connsiteX3" fmla="*/ 165224 w 784347"/>
                  <a:gd name="connsiteY3" fmla="*/ 124540 h 1073865"/>
                  <a:gd name="connsiteX4" fmla="*/ 384297 w 784347"/>
                  <a:gd name="connsiteY4" fmla="*/ 10366 h 1073865"/>
                  <a:gd name="connsiteX5" fmla="*/ 784347 w 784347"/>
                  <a:gd name="connsiteY5" fmla="*/ 413591 h 1073865"/>
                  <a:gd name="connsiteX6" fmla="*/ 387472 w 784347"/>
                  <a:gd name="connsiteY6" fmla="*/ 826341 h 1073865"/>
                  <a:gd name="connsiteX7" fmla="*/ 219200 w 784347"/>
                  <a:gd name="connsiteY7" fmla="*/ 772239 h 1073865"/>
                  <a:gd name="connsiteX8" fmla="*/ 127125 w 784347"/>
                  <a:gd name="connsiteY8" fmla="*/ 699214 h 1073865"/>
                  <a:gd name="connsiteX9" fmla="*/ 125 w 784347"/>
                  <a:gd name="connsiteY9" fmla="*/ 1073865 h 1073865"/>
                  <a:gd name="connsiteX10" fmla="*/ 122 w 784347"/>
                  <a:gd name="connsiteY10" fmla="*/ 416766 h 1073865"/>
                  <a:gd name="connsiteX11" fmla="*/ 162047 w 784347"/>
                  <a:gd name="connsiteY11" fmla="*/ 423116 h 1073865"/>
                  <a:gd name="connsiteX12" fmla="*/ 387472 w 784347"/>
                  <a:gd name="connsiteY12" fmla="*/ 692991 h 1073865"/>
                  <a:gd name="connsiteX13" fmla="*/ 609722 w 784347"/>
                  <a:gd name="connsiteY13" fmla="*/ 413591 h 1073865"/>
                  <a:gd name="connsiteX14" fmla="*/ 387472 w 784347"/>
                  <a:gd name="connsiteY14" fmla="*/ 146891 h 1073865"/>
                  <a:gd name="connsiteX15" fmla="*/ 162047 w 784347"/>
                  <a:gd name="connsiteY15" fmla="*/ 423116 h 1073865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7386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6565"/>
                  <a:gd name="connsiteX1" fmla="*/ 6474 w 784347"/>
                  <a:gd name="connsiteY1" fmla="*/ 26115 h 1086565"/>
                  <a:gd name="connsiteX2" fmla="*/ 168399 w 784347"/>
                  <a:gd name="connsiteY2" fmla="*/ 29290 h 1086565"/>
                  <a:gd name="connsiteX3" fmla="*/ 165224 w 784347"/>
                  <a:gd name="connsiteY3" fmla="*/ 124540 h 1086565"/>
                  <a:gd name="connsiteX4" fmla="*/ 384297 w 784347"/>
                  <a:gd name="connsiteY4" fmla="*/ 10366 h 1086565"/>
                  <a:gd name="connsiteX5" fmla="*/ 784347 w 784347"/>
                  <a:gd name="connsiteY5" fmla="*/ 413591 h 1086565"/>
                  <a:gd name="connsiteX6" fmla="*/ 387472 w 784347"/>
                  <a:gd name="connsiteY6" fmla="*/ 826341 h 1086565"/>
                  <a:gd name="connsiteX7" fmla="*/ 219200 w 784347"/>
                  <a:gd name="connsiteY7" fmla="*/ 772239 h 1086565"/>
                  <a:gd name="connsiteX8" fmla="*/ 171575 w 784347"/>
                  <a:gd name="connsiteY8" fmla="*/ 1083389 h 1086565"/>
                  <a:gd name="connsiteX9" fmla="*/ 125 w 784347"/>
                  <a:gd name="connsiteY9" fmla="*/ 1086565 h 1086565"/>
                  <a:gd name="connsiteX10" fmla="*/ 122 w 784347"/>
                  <a:gd name="connsiteY10" fmla="*/ 416766 h 1086565"/>
                  <a:gd name="connsiteX11" fmla="*/ 162047 w 784347"/>
                  <a:gd name="connsiteY11" fmla="*/ 423116 h 1086565"/>
                  <a:gd name="connsiteX12" fmla="*/ 387472 w 784347"/>
                  <a:gd name="connsiteY12" fmla="*/ 692991 h 1086565"/>
                  <a:gd name="connsiteX13" fmla="*/ 609722 w 784347"/>
                  <a:gd name="connsiteY13" fmla="*/ 413591 h 1086565"/>
                  <a:gd name="connsiteX14" fmla="*/ 387472 w 784347"/>
                  <a:gd name="connsiteY14" fmla="*/ 146891 h 1086565"/>
                  <a:gd name="connsiteX15" fmla="*/ 162047 w 784347"/>
                  <a:gd name="connsiteY15" fmla="*/ 423116 h 1086565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8021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8021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8021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219200 w 784347"/>
                  <a:gd name="connsiteY7" fmla="*/ 772239 h 1083389"/>
                  <a:gd name="connsiteX8" fmla="*/ 17157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219200 w 784347"/>
                  <a:gd name="connsiteY7" fmla="*/ 772239 h 1083389"/>
                  <a:gd name="connsiteX8" fmla="*/ 17792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177925 w 784347"/>
                  <a:gd name="connsiteY7" fmla="*/ 705564 h 1083389"/>
                  <a:gd name="connsiteX8" fmla="*/ 17792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177925 w 784347"/>
                  <a:gd name="connsiteY7" fmla="*/ 705564 h 1083389"/>
                  <a:gd name="connsiteX8" fmla="*/ 17792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937"/>
                  <a:gd name="connsiteY0" fmla="*/ 416766 h 1083389"/>
                  <a:gd name="connsiteX1" fmla="*/ 6474 w 784937"/>
                  <a:gd name="connsiteY1" fmla="*/ 26115 h 1083389"/>
                  <a:gd name="connsiteX2" fmla="*/ 168399 w 784937"/>
                  <a:gd name="connsiteY2" fmla="*/ 29290 h 1083389"/>
                  <a:gd name="connsiteX3" fmla="*/ 165224 w 784937"/>
                  <a:gd name="connsiteY3" fmla="*/ 124540 h 1083389"/>
                  <a:gd name="connsiteX4" fmla="*/ 384297 w 784937"/>
                  <a:gd name="connsiteY4" fmla="*/ 10366 h 1083389"/>
                  <a:gd name="connsiteX5" fmla="*/ 784347 w 784937"/>
                  <a:gd name="connsiteY5" fmla="*/ 413591 h 1083389"/>
                  <a:gd name="connsiteX6" fmla="*/ 466847 w 784937"/>
                  <a:gd name="connsiteY6" fmla="*/ 810466 h 1083389"/>
                  <a:gd name="connsiteX7" fmla="*/ 177925 w 784937"/>
                  <a:gd name="connsiteY7" fmla="*/ 705564 h 1083389"/>
                  <a:gd name="connsiteX8" fmla="*/ 177925 w 784937"/>
                  <a:gd name="connsiteY8" fmla="*/ 1083389 h 1083389"/>
                  <a:gd name="connsiteX9" fmla="*/ 125 w 784937"/>
                  <a:gd name="connsiteY9" fmla="*/ 1080215 h 1083389"/>
                  <a:gd name="connsiteX10" fmla="*/ 122 w 784937"/>
                  <a:gd name="connsiteY10" fmla="*/ 416766 h 1083389"/>
                  <a:gd name="connsiteX11" fmla="*/ 162047 w 784937"/>
                  <a:gd name="connsiteY11" fmla="*/ 423116 h 1083389"/>
                  <a:gd name="connsiteX12" fmla="*/ 387472 w 784937"/>
                  <a:gd name="connsiteY12" fmla="*/ 692991 h 1083389"/>
                  <a:gd name="connsiteX13" fmla="*/ 609722 w 784937"/>
                  <a:gd name="connsiteY13" fmla="*/ 413591 h 1083389"/>
                  <a:gd name="connsiteX14" fmla="*/ 387472 w 784937"/>
                  <a:gd name="connsiteY14" fmla="*/ 146891 h 1083389"/>
                  <a:gd name="connsiteX15" fmla="*/ 162047 w 784937"/>
                  <a:gd name="connsiteY15" fmla="*/ 423116 h 1083389"/>
                  <a:gd name="connsiteX0" fmla="*/ 122 w 784961"/>
                  <a:gd name="connsiteY0" fmla="*/ 416766 h 1083389"/>
                  <a:gd name="connsiteX1" fmla="*/ 6474 w 784961"/>
                  <a:gd name="connsiteY1" fmla="*/ 26115 h 1083389"/>
                  <a:gd name="connsiteX2" fmla="*/ 168399 w 784961"/>
                  <a:gd name="connsiteY2" fmla="*/ 29290 h 1083389"/>
                  <a:gd name="connsiteX3" fmla="*/ 165224 w 784961"/>
                  <a:gd name="connsiteY3" fmla="*/ 124540 h 1083389"/>
                  <a:gd name="connsiteX4" fmla="*/ 384297 w 784961"/>
                  <a:gd name="connsiteY4" fmla="*/ 10366 h 1083389"/>
                  <a:gd name="connsiteX5" fmla="*/ 784347 w 784961"/>
                  <a:gd name="connsiteY5" fmla="*/ 413591 h 1083389"/>
                  <a:gd name="connsiteX6" fmla="*/ 466847 w 784961"/>
                  <a:gd name="connsiteY6" fmla="*/ 810466 h 1083389"/>
                  <a:gd name="connsiteX7" fmla="*/ 177925 w 784961"/>
                  <a:gd name="connsiteY7" fmla="*/ 705564 h 1083389"/>
                  <a:gd name="connsiteX8" fmla="*/ 177925 w 784961"/>
                  <a:gd name="connsiteY8" fmla="*/ 1083389 h 1083389"/>
                  <a:gd name="connsiteX9" fmla="*/ 125 w 784961"/>
                  <a:gd name="connsiteY9" fmla="*/ 1080215 h 1083389"/>
                  <a:gd name="connsiteX10" fmla="*/ 122 w 784961"/>
                  <a:gd name="connsiteY10" fmla="*/ 416766 h 1083389"/>
                  <a:gd name="connsiteX11" fmla="*/ 162047 w 784961"/>
                  <a:gd name="connsiteY11" fmla="*/ 423116 h 1083389"/>
                  <a:gd name="connsiteX12" fmla="*/ 387472 w 784961"/>
                  <a:gd name="connsiteY12" fmla="*/ 692991 h 1083389"/>
                  <a:gd name="connsiteX13" fmla="*/ 609722 w 784961"/>
                  <a:gd name="connsiteY13" fmla="*/ 413591 h 1083389"/>
                  <a:gd name="connsiteX14" fmla="*/ 387472 w 784961"/>
                  <a:gd name="connsiteY14" fmla="*/ 146891 h 1083389"/>
                  <a:gd name="connsiteX15" fmla="*/ 162047 w 784961"/>
                  <a:gd name="connsiteY15" fmla="*/ 423116 h 1083389"/>
                  <a:gd name="connsiteX0" fmla="*/ 122 w 784961"/>
                  <a:gd name="connsiteY0" fmla="*/ 416766 h 1083389"/>
                  <a:gd name="connsiteX1" fmla="*/ 6474 w 784961"/>
                  <a:gd name="connsiteY1" fmla="*/ 26115 h 1083389"/>
                  <a:gd name="connsiteX2" fmla="*/ 168399 w 784961"/>
                  <a:gd name="connsiteY2" fmla="*/ 29290 h 1083389"/>
                  <a:gd name="connsiteX3" fmla="*/ 165224 w 784961"/>
                  <a:gd name="connsiteY3" fmla="*/ 124540 h 1083389"/>
                  <a:gd name="connsiteX4" fmla="*/ 384297 w 784961"/>
                  <a:gd name="connsiteY4" fmla="*/ 10366 h 1083389"/>
                  <a:gd name="connsiteX5" fmla="*/ 784347 w 784961"/>
                  <a:gd name="connsiteY5" fmla="*/ 413591 h 1083389"/>
                  <a:gd name="connsiteX6" fmla="*/ 466847 w 784961"/>
                  <a:gd name="connsiteY6" fmla="*/ 819991 h 1083389"/>
                  <a:gd name="connsiteX7" fmla="*/ 177925 w 784961"/>
                  <a:gd name="connsiteY7" fmla="*/ 705564 h 1083389"/>
                  <a:gd name="connsiteX8" fmla="*/ 177925 w 784961"/>
                  <a:gd name="connsiteY8" fmla="*/ 1083389 h 1083389"/>
                  <a:gd name="connsiteX9" fmla="*/ 125 w 784961"/>
                  <a:gd name="connsiteY9" fmla="*/ 1080215 h 1083389"/>
                  <a:gd name="connsiteX10" fmla="*/ 122 w 784961"/>
                  <a:gd name="connsiteY10" fmla="*/ 416766 h 1083389"/>
                  <a:gd name="connsiteX11" fmla="*/ 162047 w 784961"/>
                  <a:gd name="connsiteY11" fmla="*/ 423116 h 1083389"/>
                  <a:gd name="connsiteX12" fmla="*/ 387472 w 784961"/>
                  <a:gd name="connsiteY12" fmla="*/ 692991 h 1083389"/>
                  <a:gd name="connsiteX13" fmla="*/ 609722 w 784961"/>
                  <a:gd name="connsiteY13" fmla="*/ 413591 h 1083389"/>
                  <a:gd name="connsiteX14" fmla="*/ 387472 w 784961"/>
                  <a:gd name="connsiteY14" fmla="*/ 146891 h 1083389"/>
                  <a:gd name="connsiteX15" fmla="*/ 162047 w 784961"/>
                  <a:gd name="connsiteY15" fmla="*/ 423116 h 1083389"/>
                  <a:gd name="connsiteX0" fmla="*/ 122 w 785472"/>
                  <a:gd name="connsiteY0" fmla="*/ 416766 h 1083389"/>
                  <a:gd name="connsiteX1" fmla="*/ 6474 w 785472"/>
                  <a:gd name="connsiteY1" fmla="*/ 26115 h 1083389"/>
                  <a:gd name="connsiteX2" fmla="*/ 168399 w 785472"/>
                  <a:gd name="connsiteY2" fmla="*/ 29290 h 1083389"/>
                  <a:gd name="connsiteX3" fmla="*/ 165224 w 785472"/>
                  <a:gd name="connsiteY3" fmla="*/ 124540 h 1083389"/>
                  <a:gd name="connsiteX4" fmla="*/ 384297 w 785472"/>
                  <a:gd name="connsiteY4" fmla="*/ 10366 h 1083389"/>
                  <a:gd name="connsiteX5" fmla="*/ 784347 w 785472"/>
                  <a:gd name="connsiteY5" fmla="*/ 413591 h 1083389"/>
                  <a:gd name="connsiteX6" fmla="*/ 466847 w 785472"/>
                  <a:gd name="connsiteY6" fmla="*/ 819991 h 1083389"/>
                  <a:gd name="connsiteX7" fmla="*/ 177925 w 785472"/>
                  <a:gd name="connsiteY7" fmla="*/ 705564 h 1083389"/>
                  <a:gd name="connsiteX8" fmla="*/ 177925 w 785472"/>
                  <a:gd name="connsiteY8" fmla="*/ 1083389 h 1083389"/>
                  <a:gd name="connsiteX9" fmla="*/ 125 w 785472"/>
                  <a:gd name="connsiteY9" fmla="*/ 1080215 h 1083389"/>
                  <a:gd name="connsiteX10" fmla="*/ 122 w 785472"/>
                  <a:gd name="connsiteY10" fmla="*/ 416766 h 1083389"/>
                  <a:gd name="connsiteX11" fmla="*/ 162047 w 785472"/>
                  <a:gd name="connsiteY11" fmla="*/ 423116 h 1083389"/>
                  <a:gd name="connsiteX12" fmla="*/ 387472 w 785472"/>
                  <a:gd name="connsiteY12" fmla="*/ 692991 h 1083389"/>
                  <a:gd name="connsiteX13" fmla="*/ 609722 w 785472"/>
                  <a:gd name="connsiteY13" fmla="*/ 413591 h 1083389"/>
                  <a:gd name="connsiteX14" fmla="*/ 387472 w 785472"/>
                  <a:gd name="connsiteY14" fmla="*/ 146891 h 1083389"/>
                  <a:gd name="connsiteX15" fmla="*/ 162047 w 785472"/>
                  <a:gd name="connsiteY15" fmla="*/ 423116 h 1083389"/>
                  <a:gd name="connsiteX0" fmla="*/ 122 w 784349"/>
                  <a:gd name="connsiteY0" fmla="*/ 416766 h 1083389"/>
                  <a:gd name="connsiteX1" fmla="*/ 6474 w 784349"/>
                  <a:gd name="connsiteY1" fmla="*/ 26115 h 1083389"/>
                  <a:gd name="connsiteX2" fmla="*/ 168399 w 784349"/>
                  <a:gd name="connsiteY2" fmla="*/ 29290 h 1083389"/>
                  <a:gd name="connsiteX3" fmla="*/ 165224 w 784349"/>
                  <a:gd name="connsiteY3" fmla="*/ 124540 h 1083389"/>
                  <a:gd name="connsiteX4" fmla="*/ 463672 w 784349"/>
                  <a:gd name="connsiteY4" fmla="*/ 10366 h 1083389"/>
                  <a:gd name="connsiteX5" fmla="*/ 784347 w 784349"/>
                  <a:gd name="connsiteY5" fmla="*/ 413591 h 1083389"/>
                  <a:gd name="connsiteX6" fmla="*/ 466847 w 784349"/>
                  <a:gd name="connsiteY6" fmla="*/ 819991 h 1083389"/>
                  <a:gd name="connsiteX7" fmla="*/ 177925 w 784349"/>
                  <a:gd name="connsiteY7" fmla="*/ 705564 h 1083389"/>
                  <a:gd name="connsiteX8" fmla="*/ 177925 w 784349"/>
                  <a:gd name="connsiteY8" fmla="*/ 1083389 h 1083389"/>
                  <a:gd name="connsiteX9" fmla="*/ 125 w 784349"/>
                  <a:gd name="connsiteY9" fmla="*/ 1080215 h 1083389"/>
                  <a:gd name="connsiteX10" fmla="*/ 122 w 784349"/>
                  <a:gd name="connsiteY10" fmla="*/ 416766 h 1083389"/>
                  <a:gd name="connsiteX11" fmla="*/ 162047 w 784349"/>
                  <a:gd name="connsiteY11" fmla="*/ 423116 h 1083389"/>
                  <a:gd name="connsiteX12" fmla="*/ 387472 w 784349"/>
                  <a:gd name="connsiteY12" fmla="*/ 692991 h 1083389"/>
                  <a:gd name="connsiteX13" fmla="*/ 609722 w 784349"/>
                  <a:gd name="connsiteY13" fmla="*/ 413591 h 1083389"/>
                  <a:gd name="connsiteX14" fmla="*/ 387472 w 784349"/>
                  <a:gd name="connsiteY14" fmla="*/ 146891 h 1083389"/>
                  <a:gd name="connsiteX15" fmla="*/ 162047 w 784349"/>
                  <a:gd name="connsiteY15" fmla="*/ 423116 h 1083389"/>
                  <a:gd name="connsiteX0" fmla="*/ 122 w 784349"/>
                  <a:gd name="connsiteY0" fmla="*/ 416766 h 1083389"/>
                  <a:gd name="connsiteX1" fmla="*/ 6474 w 784349"/>
                  <a:gd name="connsiteY1" fmla="*/ 26115 h 1083389"/>
                  <a:gd name="connsiteX2" fmla="*/ 168399 w 784349"/>
                  <a:gd name="connsiteY2" fmla="*/ 29290 h 1083389"/>
                  <a:gd name="connsiteX3" fmla="*/ 165224 w 784349"/>
                  <a:gd name="connsiteY3" fmla="*/ 124540 h 1083389"/>
                  <a:gd name="connsiteX4" fmla="*/ 463672 w 784349"/>
                  <a:gd name="connsiteY4" fmla="*/ 10366 h 1083389"/>
                  <a:gd name="connsiteX5" fmla="*/ 784347 w 784349"/>
                  <a:gd name="connsiteY5" fmla="*/ 413591 h 1083389"/>
                  <a:gd name="connsiteX6" fmla="*/ 466847 w 784349"/>
                  <a:gd name="connsiteY6" fmla="*/ 819991 h 1083389"/>
                  <a:gd name="connsiteX7" fmla="*/ 177925 w 784349"/>
                  <a:gd name="connsiteY7" fmla="*/ 705564 h 1083389"/>
                  <a:gd name="connsiteX8" fmla="*/ 177925 w 784349"/>
                  <a:gd name="connsiteY8" fmla="*/ 1083389 h 1083389"/>
                  <a:gd name="connsiteX9" fmla="*/ 125 w 784349"/>
                  <a:gd name="connsiteY9" fmla="*/ 1080215 h 1083389"/>
                  <a:gd name="connsiteX10" fmla="*/ 122 w 784349"/>
                  <a:gd name="connsiteY10" fmla="*/ 416766 h 1083389"/>
                  <a:gd name="connsiteX11" fmla="*/ 162047 w 784349"/>
                  <a:gd name="connsiteY11" fmla="*/ 423116 h 1083389"/>
                  <a:gd name="connsiteX12" fmla="*/ 387472 w 784349"/>
                  <a:gd name="connsiteY12" fmla="*/ 692991 h 1083389"/>
                  <a:gd name="connsiteX13" fmla="*/ 609722 w 784349"/>
                  <a:gd name="connsiteY13" fmla="*/ 413591 h 1083389"/>
                  <a:gd name="connsiteX14" fmla="*/ 387472 w 784349"/>
                  <a:gd name="connsiteY14" fmla="*/ 146891 h 1083389"/>
                  <a:gd name="connsiteX15" fmla="*/ 162047 w 784349"/>
                  <a:gd name="connsiteY15" fmla="*/ 423116 h 1083389"/>
                  <a:gd name="connsiteX0" fmla="*/ 122 w 784349"/>
                  <a:gd name="connsiteY0" fmla="*/ 417545 h 1084168"/>
                  <a:gd name="connsiteX1" fmla="*/ 6474 w 784349"/>
                  <a:gd name="connsiteY1" fmla="*/ 26894 h 1084168"/>
                  <a:gd name="connsiteX2" fmla="*/ 168399 w 784349"/>
                  <a:gd name="connsiteY2" fmla="*/ 30069 h 1084168"/>
                  <a:gd name="connsiteX3" fmla="*/ 165224 w 784349"/>
                  <a:gd name="connsiteY3" fmla="*/ 125319 h 1084168"/>
                  <a:gd name="connsiteX4" fmla="*/ 463672 w 784349"/>
                  <a:gd name="connsiteY4" fmla="*/ 11145 h 1084168"/>
                  <a:gd name="connsiteX5" fmla="*/ 784347 w 784349"/>
                  <a:gd name="connsiteY5" fmla="*/ 414370 h 1084168"/>
                  <a:gd name="connsiteX6" fmla="*/ 466847 w 784349"/>
                  <a:gd name="connsiteY6" fmla="*/ 820770 h 1084168"/>
                  <a:gd name="connsiteX7" fmla="*/ 177925 w 784349"/>
                  <a:gd name="connsiteY7" fmla="*/ 706343 h 1084168"/>
                  <a:gd name="connsiteX8" fmla="*/ 177925 w 784349"/>
                  <a:gd name="connsiteY8" fmla="*/ 1084168 h 1084168"/>
                  <a:gd name="connsiteX9" fmla="*/ 125 w 784349"/>
                  <a:gd name="connsiteY9" fmla="*/ 1080994 h 1084168"/>
                  <a:gd name="connsiteX10" fmla="*/ 122 w 784349"/>
                  <a:gd name="connsiteY10" fmla="*/ 417545 h 1084168"/>
                  <a:gd name="connsiteX11" fmla="*/ 162047 w 784349"/>
                  <a:gd name="connsiteY11" fmla="*/ 423895 h 1084168"/>
                  <a:gd name="connsiteX12" fmla="*/ 387472 w 784349"/>
                  <a:gd name="connsiteY12" fmla="*/ 693770 h 1084168"/>
                  <a:gd name="connsiteX13" fmla="*/ 609722 w 784349"/>
                  <a:gd name="connsiteY13" fmla="*/ 414370 h 1084168"/>
                  <a:gd name="connsiteX14" fmla="*/ 387472 w 784349"/>
                  <a:gd name="connsiteY14" fmla="*/ 147670 h 1084168"/>
                  <a:gd name="connsiteX15" fmla="*/ 162047 w 784349"/>
                  <a:gd name="connsiteY15" fmla="*/ 423895 h 1084168"/>
                  <a:gd name="connsiteX0" fmla="*/ 122 w 784349"/>
                  <a:gd name="connsiteY0" fmla="*/ 407241 h 1073864"/>
                  <a:gd name="connsiteX1" fmla="*/ 6474 w 784349"/>
                  <a:gd name="connsiteY1" fmla="*/ 16590 h 1073864"/>
                  <a:gd name="connsiteX2" fmla="*/ 168399 w 784349"/>
                  <a:gd name="connsiteY2" fmla="*/ 19765 h 1073864"/>
                  <a:gd name="connsiteX3" fmla="*/ 165224 w 784349"/>
                  <a:gd name="connsiteY3" fmla="*/ 115015 h 1073864"/>
                  <a:gd name="connsiteX4" fmla="*/ 463672 w 784349"/>
                  <a:gd name="connsiteY4" fmla="*/ 841 h 1073864"/>
                  <a:gd name="connsiteX5" fmla="*/ 784347 w 784349"/>
                  <a:gd name="connsiteY5" fmla="*/ 404066 h 1073864"/>
                  <a:gd name="connsiteX6" fmla="*/ 466847 w 784349"/>
                  <a:gd name="connsiteY6" fmla="*/ 810466 h 1073864"/>
                  <a:gd name="connsiteX7" fmla="*/ 177925 w 784349"/>
                  <a:gd name="connsiteY7" fmla="*/ 696039 h 1073864"/>
                  <a:gd name="connsiteX8" fmla="*/ 177925 w 784349"/>
                  <a:gd name="connsiteY8" fmla="*/ 1073864 h 1073864"/>
                  <a:gd name="connsiteX9" fmla="*/ 125 w 784349"/>
                  <a:gd name="connsiteY9" fmla="*/ 1070690 h 1073864"/>
                  <a:gd name="connsiteX10" fmla="*/ 122 w 784349"/>
                  <a:gd name="connsiteY10" fmla="*/ 407241 h 1073864"/>
                  <a:gd name="connsiteX11" fmla="*/ 162047 w 784349"/>
                  <a:gd name="connsiteY11" fmla="*/ 413591 h 1073864"/>
                  <a:gd name="connsiteX12" fmla="*/ 387472 w 784349"/>
                  <a:gd name="connsiteY12" fmla="*/ 683466 h 1073864"/>
                  <a:gd name="connsiteX13" fmla="*/ 609722 w 784349"/>
                  <a:gd name="connsiteY13" fmla="*/ 404066 h 1073864"/>
                  <a:gd name="connsiteX14" fmla="*/ 387472 w 784349"/>
                  <a:gd name="connsiteY14" fmla="*/ 137366 h 1073864"/>
                  <a:gd name="connsiteX15" fmla="*/ 162047 w 784349"/>
                  <a:gd name="connsiteY15" fmla="*/ 413591 h 1073864"/>
                  <a:gd name="connsiteX0" fmla="*/ 122 w 784379"/>
                  <a:gd name="connsiteY0" fmla="*/ 416686 h 1083309"/>
                  <a:gd name="connsiteX1" fmla="*/ 6474 w 784379"/>
                  <a:gd name="connsiteY1" fmla="*/ 26035 h 1083309"/>
                  <a:gd name="connsiteX2" fmla="*/ 168399 w 784379"/>
                  <a:gd name="connsiteY2" fmla="*/ 29210 h 1083309"/>
                  <a:gd name="connsiteX3" fmla="*/ 165224 w 784379"/>
                  <a:gd name="connsiteY3" fmla="*/ 124460 h 1083309"/>
                  <a:gd name="connsiteX4" fmla="*/ 454147 w 784379"/>
                  <a:gd name="connsiteY4" fmla="*/ 761 h 1083309"/>
                  <a:gd name="connsiteX5" fmla="*/ 784347 w 784379"/>
                  <a:gd name="connsiteY5" fmla="*/ 413511 h 1083309"/>
                  <a:gd name="connsiteX6" fmla="*/ 466847 w 784379"/>
                  <a:gd name="connsiteY6" fmla="*/ 819911 h 1083309"/>
                  <a:gd name="connsiteX7" fmla="*/ 177925 w 784379"/>
                  <a:gd name="connsiteY7" fmla="*/ 705484 h 1083309"/>
                  <a:gd name="connsiteX8" fmla="*/ 177925 w 784379"/>
                  <a:gd name="connsiteY8" fmla="*/ 1083309 h 1083309"/>
                  <a:gd name="connsiteX9" fmla="*/ 125 w 784379"/>
                  <a:gd name="connsiteY9" fmla="*/ 1080135 h 1083309"/>
                  <a:gd name="connsiteX10" fmla="*/ 122 w 784379"/>
                  <a:gd name="connsiteY10" fmla="*/ 416686 h 1083309"/>
                  <a:gd name="connsiteX11" fmla="*/ 162047 w 784379"/>
                  <a:gd name="connsiteY11" fmla="*/ 423036 h 1083309"/>
                  <a:gd name="connsiteX12" fmla="*/ 387472 w 784379"/>
                  <a:gd name="connsiteY12" fmla="*/ 692911 h 1083309"/>
                  <a:gd name="connsiteX13" fmla="*/ 609722 w 784379"/>
                  <a:gd name="connsiteY13" fmla="*/ 413511 h 1083309"/>
                  <a:gd name="connsiteX14" fmla="*/ 387472 w 784379"/>
                  <a:gd name="connsiteY14" fmla="*/ 146811 h 1083309"/>
                  <a:gd name="connsiteX15" fmla="*/ 162047 w 784379"/>
                  <a:gd name="connsiteY15" fmla="*/ 423036 h 1083309"/>
                  <a:gd name="connsiteX0" fmla="*/ 122 w 784397"/>
                  <a:gd name="connsiteY0" fmla="*/ 410388 h 1077011"/>
                  <a:gd name="connsiteX1" fmla="*/ 6474 w 784397"/>
                  <a:gd name="connsiteY1" fmla="*/ 19737 h 1077011"/>
                  <a:gd name="connsiteX2" fmla="*/ 168399 w 784397"/>
                  <a:gd name="connsiteY2" fmla="*/ 22912 h 1077011"/>
                  <a:gd name="connsiteX3" fmla="*/ 165224 w 784397"/>
                  <a:gd name="connsiteY3" fmla="*/ 118162 h 1077011"/>
                  <a:gd name="connsiteX4" fmla="*/ 450972 w 784397"/>
                  <a:gd name="connsiteY4" fmla="*/ 813 h 1077011"/>
                  <a:gd name="connsiteX5" fmla="*/ 784347 w 784397"/>
                  <a:gd name="connsiteY5" fmla="*/ 407213 h 1077011"/>
                  <a:gd name="connsiteX6" fmla="*/ 466847 w 784397"/>
                  <a:gd name="connsiteY6" fmla="*/ 813613 h 1077011"/>
                  <a:gd name="connsiteX7" fmla="*/ 177925 w 784397"/>
                  <a:gd name="connsiteY7" fmla="*/ 699186 h 1077011"/>
                  <a:gd name="connsiteX8" fmla="*/ 177925 w 784397"/>
                  <a:gd name="connsiteY8" fmla="*/ 1077011 h 1077011"/>
                  <a:gd name="connsiteX9" fmla="*/ 125 w 784397"/>
                  <a:gd name="connsiteY9" fmla="*/ 1073837 h 1077011"/>
                  <a:gd name="connsiteX10" fmla="*/ 122 w 784397"/>
                  <a:gd name="connsiteY10" fmla="*/ 410388 h 1077011"/>
                  <a:gd name="connsiteX11" fmla="*/ 162047 w 784397"/>
                  <a:gd name="connsiteY11" fmla="*/ 416738 h 1077011"/>
                  <a:gd name="connsiteX12" fmla="*/ 387472 w 784397"/>
                  <a:gd name="connsiteY12" fmla="*/ 686613 h 1077011"/>
                  <a:gd name="connsiteX13" fmla="*/ 609722 w 784397"/>
                  <a:gd name="connsiteY13" fmla="*/ 407213 h 1077011"/>
                  <a:gd name="connsiteX14" fmla="*/ 387472 w 784397"/>
                  <a:gd name="connsiteY14" fmla="*/ 140513 h 1077011"/>
                  <a:gd name="connsiteX15" fmla="*/ 162047 w 784397"/>
                  <a:gd name="connsiteY15" fmla="*/ 416738 h 1077011"/>
                  <a:gd name="connsiteX0" fmla="*/ 122 w 784397"/>
                  <a:gd name="connsiteY0" fmla="*/ 409701 h 1076324"/>
                  <a:gd name="connsiteX1" fmla="*/ 6474 w 784397"/>
                  <a:gd name="connsiteY1" fmla="*/ 19050 h 1076324"/>
                  <a:gd name="connsiteX2" fmla="*/ 168399 w 784397"/>
                  <a:gd name="connsiteY2" fmla="*/ 22225 h 1076324"/>
                  <a:gd name="connsiteX3" fmla="*/ 165224 w 784397"/>
                  <a:gd name="connsiteY3" fmla="*/ 117475 h 1076324"/>
                  <a:gd name="connsiteX4" fmla="*/ 450972 w 784397"/>
                  <a:gd name="connsiteY4" fmla="*/ 126 h 1076324"/>
                  <a:gd name="connsiteX5" fmla="*/ 784347 w 784397"/>
                  <a:gd name="connsiteY5" fmla="*/ 406526 h 1076324"/>
                  <a:gd name="connsiteX6" fmla="*/ 466847 w 784397"/>
                  <a:gd name="connsiteY6" fmla="*/ 812926 h 1076324"/>
                  <a:gd name="connsiteX7" fmla="*/ 177925 w 784397"/>
                  <a:gd name="connsiteY7" fmla="*/ 698499 h 1076324"/>
                  <a:gd name="connsiteX8" fmla="*/ 177925 w 784397"/>
                  <a:gd name="connsiteY8" fmla="*/ 1076324 h 1076324"/>
                  <a:gd name="connsiteX9" fmla="*/ 125 w 784397"/>
                  <a:gd name="connsiteY9" fmla="*/ 1073150 h 1076324"/>
                  <a:gd name="connsiteX10" fmla="*/ 122 w 784397"/>
                  <a:gd name="connsiteY10" fmla="*/ 409701 h 1076324"/>
                  <a:gd name="connsiteX11" fmla="*/ 162047 w 784397"/>
                  <a:gd name="connsiteY11" fmla="*/ 416051 h 1076324"/>
                  <a:gd name="connsiteX12" fmla="*/ 387472 w 784397"/>
                  <a:gd name="connsiteY12" fmla="*/ 685926 h 1076324"/>
                  <a:gd name="connsiteX13" fmla="*/ 609722 w 784397"/>
                  <a:gd name="connsiteY13" fmla="*/ 406526 h 1076324"/>
                  <a:gd name="connsiteX14" fmla="*/ 387472 w 784397"/>
                  <a:gd name="connsiteY14" fmla="*/ 139826 h 1076324"/>
                  <a:gd name="connsiteX15" fmla="*/ 162047 w 784397"/>
                  <a:gd name="connsiteY15" fmla="*/ 416051 h 1076324"/>
                  <a:gd name="connsiteX0" fmla="*/ 122 w 784397"/>
                  <a:gd name="connsiteY0" fmla="*/ 409701 h 1076324"/>
                  <a:gd name="connsiteX1" fmla="*/ 6474 w 784397"/>
                  <a:gd name="connsiteY1" fmla="*/ 19050 h 1076324"/>
                  <a:gd name="connsiteX2" fmla="*/ 168399 w 784397"/>
                  <a:gd name="connsiteY2" fmla="*/ 22225 h 1076324"/>
                  <a:gd name="connsiteX3" fmla="*/ 165224 w 784397"/>
                  <a:gd name="connsiteY3" fmla="*/ 117475 h 1076324"/>
                  <a:gd name="connsiteX4" fmla="*/ 450972 w 784397"/>
                  <a:gd name="connsiteY4" fmla="*/ 126 h 1076324"/>
                  <a:gd name="connsiteX5" fmla="*/ 784347 w 784397"/>
                  <a:gd name="connsiteY5" fmla="*/ 406526 h 1076324"/>
                  <a:gd name="connsiteX6" fmla="*/ 466847 w 784397"/>
                  <a:gd name="connsiteY6" fmla="*/ 812926 h 1076324"/>
                  <a:gd name="connsiteX7" fmla="*/ 177925 w 784397"/>
                  <a:gd name="connsiteY7" fmla="*/ 698499 h 1076324"/>
                  <a:gd name="connsiteX8" fmla="*/ 177925 w 784397"/>
                  <a:gd name="connsiteY8" fmla="*/ 1076324 h 1076324"/>
                  <a:gd name="connsiteX9" fmla="*/ 125 w 784397"/>
                  <a:gd name="connsiteY9" fmla="*/ 1073150 h 1076324"/>
                  <a:gd name="connsiteX10" fmla="*/ 122 w 784397"/>
                  <a:gd name="connsiteY10" fmla="*/ 409701 h 1076324"/>
                  <a:gd name="connsiteX11" fmla="*/ 162047 w 784397"/>
                  <a:gd name="connsiteY11" fmla="*/ 416051 h 1076324"/>
                  <a:gd name="connsiteX12" fmla="*/ 387472 w 784397"/>
                  <a:gd name="connsiteY12" fmla="*/ 685926 h 1076324"/>
                  <a:gd name="connsiteX13" fmla="*/ 609722 w 784397"/>
                  <a:gd name="connsiteY13" fmla="*/ 406526 h 1076324"/>
                  <a:gd name="connsiteX14" fmla="*/ 387472 w 784397"/>
                  <a:gd name="connsiteY14" fmla="*/ 139826 h 1076324"/>
                  <a:gd name="connsiteX15" fmla="*/ 162047 w 784397"/>
                  <a:gd name="connsiteY15" fmla="*/ 416051 h 1076324"/>
                  <a:gd name="connsiteX0" fmla="*/ 122 w 784397"/>
                  <a:gd name="connsiteY0" fmla="*/ 409701 h 1076324"/>
                  <a:gd name="connsiteX1" fmla="*/ 6474 w 784397"/>
                  <a:gd name="connsiteY1" fmla="*/ 19050 h 1076324"/>
                  <a:gd name="connsiteX2" fmla="*/ 168399 w 784397"/>
                  <a:gd name="connsiteY2" fmla="*/ 22225 h 1076324"/>
                  <a:gd name="connsiteX3" fmla="*/ 165224 w 784397"/>
                  <a:gd name="connsiteY3" fmla="*/ 117475 h 1076324"/>
                  <a:gd name="connsiteX4" fmla="*/ 450972 w 784397"/>
                  <a:gd name="connsiteY4" fmla="*/ 126 h 1076324"/>
                  <a:gd name="connsiteX5" fmla="*/ 784347 w 784397"/>
                  <a:gd name="connsiteY5" fmla="*/ 406526 h 1076324"/>
                  <a:gd name="connsiteX6" fmla="*/ 466847 w 784397"/>
                  <a:gd name="connsiteY6" fmla="*/ 812926 h 1076324"/>
                  <a:gd name="connsiteX7" fmla="*/ 177925 w 784397"/>
                  <a:gd name="connsiteY7" fmla="*/ 698499 h 1076324"/>
                  <a:gd name="connsiteX8" fmla="*/ 177925 w 784397"/>
                  <a:gd name="connsiteY8" fmla="*/ 1076324 h 1076324"/>
                  <a:gd name="connsiteX9" fmla="*/ 125 w 784397"/>
                  <a:gd name="connsiteY9" fmla="*/ 1073150 h 1076324"/>
                  <a:gd name="connsiteX10" fmla="*/ 122 w 784397"/>
                  <a:gd name="connsiteY10" fmla="*/ 409701 h 1076324"/>
                  <a:gd name="connsiteX11" fmla="*/ 162047 w 784397"/>
                  <a:gd name="connsiteY11" fmla="*/ 416051 h 1076324"/>
                  <a:gd name="connsiteX12" fmla="*/ 387472 w 784397"/>
                  <a:gd name="connsiteY12" fmla="*/ 685926 h 1076324"/>
                  <a:gd name="connsiteX13" fmla="*/ 609722 w 784397"/>
                  <a:gd name="connsiteY13" fmla="*/ 406526 h 1076324"/>
                  <a:gd name="connsiteX14" fmla="*/ 387472 w 784397"/>
                  <a:gd name="connsiteY14" fmla="*/ 139826 h 1076324"/>
                  <a:gd name="connsiteX15" fmla="*/ 162047 w 784397"/>
                  <a:gd name="connsiteY15" fmla="*/ 416051 h 1076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784397" h="1076324">
                    <a:moveTo>
                      <a:pt x="122" y="409701"/>
                    </a:moveTo>
                    <a:cubicBezTo>
                      <a:pt x="1180" y="234018"/>
                      <a:pt x="8061" y="74104"/>
                      <a:pt x="6474" y="19050"/>
                    </a:cubicBezTo>
                    <a:cubicBezTo>
                      <a:pt x="65212" y="17971"/>
                      <a:pt x="122362" y="17992"/>
                      <a:pt x="168399" y="22225"/>
                    </a:cubicBezTo>
                    <a:cubicBezTo>
                      <a:pt x="169986" y="77258"/>
                      <a:pt x="170516" y="85704"/>
                      <a:pt x="165224" y="117475"/>
                    </a:cubicBezTo>
                    <a:cubicBezTo>
                      <a:pt x="210732" y="76221"/>
                      <a:pt x="227135" y="-3599"/>
                      <a:pt x="450972" y="126"/>
                    </a:cubicBezTo>
                    <a:cubicBezTo>
                      <a:pt x="674809" y="3851"/>
                      <a:pt x="781701" y="236134"/>
                      <a:pt x="784347" y="406526"/>
                    </a:cubicBezTo>
                    <a:cubicBezTo>
                      <a:pt x="786993" y="576918"/>
                      <a:pt x="685392" y="818239"/>
                      <a:pt x="466847" y="812926"/>
                    </a:cubicBezTo>
                    <a:cubicBezTo>
                      <a:pt x="248302" y="807613"/>
                      <a:pt x="221316" y="719687"/>
                      <a:pt x="177925" y="698499"/>
                    </a:cubicBezTo>
                    <a:cubicBezTo>
                      <a:pt x="175809" y="756686"/>
                      <a:pt x="178454" y="1003828"/>
                      <a:pt x="177925" y="1076324"/>
                    </a:cubicBezTo>
                    <a:cubicBezTo>
                      <a:pt x="136121" y="1069445"/>
                      <a:pt x="58334" y="1072600"/>
                      <a:pt x="125" y="1073150"/>
                    </a:cubicBezTo>
                    <a:cubicBezTo>
                      <a:pt x="5416" y="1026075"/>
                      <a:pt x="-936" y="585384"/>
                      <a:pt x="122" y="409701"/>
                    </a:cubicBezTo>
                    <a:close/>
                    <a:moveTo>
                      <a:pt x="162047" y="416051"/>
                    </a:moveTo>
                    <a:cubicBezTo>
                      <a:pt x="162047" y="507068"/>
                      <a:pt x="211260" y="697038"/>
                      <a:pt x="387472" y="685926"/>
                    </a:cubicBezTo>
                    <a:cubicBezTo>
                      <a:pt x="563684" y="674814"/>
                      <a:pt x="609722" y="520504"/>
                      <a:pt x="609722" y="406526"/>
                    </a:cubicBezTo>
                    <a:cubicBezTo>
                      <a:pt x="609722" y="346523"/>
                      <a:pt x="582734" y="138239"/>
                      <a:pt x="387472" y="139826"/>
                    </a:cubicBezTo>
                    <a:cubicBezTo>
                      <a:pt x="192210" y="141413"/>
                      <a:pt x="162047" y="325034"/>
                      <a:pt x="162047" y="416051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16"/>
              <p:cNvSpPr/>
              <p:nvPr userDrawn="1"/>
            </p:nvSpPr>
            <p:spPr>
              <a:xfrm>
                <a:off x="7674024" y="1800227"/>
                <a:ext cx="695298" cy="809684"/>
              </a:xfrm>
              <a:custGeom>
                <a:avLst/>
                <a:gdLst>
                  <a:gd name="connsiteX0" fmla="*/ 0 w 190452"/>
                  <a:gd name="connsiteY0" fmla="*/ 0 h 215900"/>
                  <a:gd name="connsiteX1" fmla="*/ 190452 w 190452"/>
                  <a:gd name="connsiteY1" fmla="*/ 0 h 215900"/>
                  <a:gd name="connsiteX2" fmla="*/ 190452 w 190452"/>
                  <a:gd name="connsiteY2" fmla="*/ 215900 h 215900"/>
                  <a:gd name="connsiteX3" fmla="*/ 0 w 190452"/>
                  <a:gd name="connsiteY3" fmla="*/ 215900 h 215900"/>
                  <a:gd name="connsiteX4" fmla="*/ 0 w 190452"/>
                  <a:gd name="connsiteY4" fmla="*/ 0 h 215900"/>
                  <a:gd name="connsiteX0" fmla="*/ 0 w 190452"/>
                  <a:gd name="connsiteY0" fmla="*/ 0 h 215900"/>
                  <a:gd name="connsiteX1" fmla="*/ 174577 w 190452"/>
                  <a:gd name="connsiteY1" fmla="*/ 0 h 215900"/>
                  <a:gd name="connsiteX2" fmla="*/ 190452 w 190452"/>
                  <a:gd name="connsiteY2" fmla="*/ 215900 h 215900"/>
                  <a:gd name="connsiteX3" fmla="*/ 0 w 190452"/>
                  <a:gd name="connsiteY3" fmla="*/ 215900 h 215900"/>
                  <a:gd name="connsiteX4" fmla="*/ 0 w 190452"/>
                  <a:gd name="connsiteY4" fmla="*/ 0 h 215900"/>
                  <a:gd name="connsiteX0" fmla="*/ 0 w 361902"/>
                  <a:gd name="connsiteY0" fmla="*/ 0 h 215900"/>
                  <a:gd name="connsiteX1" fmla="*/ 174577 w 361902"/>
                  <a:gd name="connsiteY1" fmla="*/ 0 h 215900"/>
                  <a:gd name="connsiteX2" fmla="*/ 361902 w 361902"/>
                  <a:gd name="connsiteY2" fmla="*/ 136525 h 215900"/>
                  <a:gd name="connsiteX3" fmla="*/ 0 w 361902"/>
                  <a:gd name="connsiteY3" fmla="*/ 215900 h 215900"/>
                  <a:gd name="connsiteX4" fmla="*/ 0 w 361902"/>
                  <a:gd name="connsiteY4" fmla="*/ 0 h 215900"/>
                  <a:gd name="connsiteX0" fmla="*/ 0 w 361902"/>
                  <a:gd name="connsiteY0" fmla="*/ 0 h 215900"/>
                  <a:gd name="connsiteX1" fmla="*/ 174577 w 361902"/>
                  <a:gd name="connsiteY1" fmla="*/ 0 h 215900"/>
                  <a:gd name="connsiteX2" fmla="*/ 361902 w 361902"/>
                  <a:gd name="connsiteY2" fmla="*/ 136525 h 215900"/>
                  <a:gd name="connsiteX3" fmla="*/ 161877 w 361902"/>
                  <a:gd name="connsiteY3" fmla="*/ 177800 h 215900"/>
                  <a:gd name="connsiteX4" fmla="*/ 0 w 361902"/>
                  <a:gd name="connsiteY4" fmla="*/ 215900 h 215900"/>
                  <a:gd name="connsiteX5" fmla="*/ 0 w 361902"/>
                  <a:gd name="connsiteY5" fmla="*/ 0 h 215900"/>
                  <a:gd name="connsiteX0" fmla="*/ 0 w 517477"/>
                  <a:gd name="connsiteY0" fmla="*/ 0 h 215900"/>
                  <a:gd name="connsiteX1" fmla="*/ 174577 w 517477"/>
                  <a:gd name="connsiteY1" fmla="*/ 0 h 215900"/>
                  <a:gd name="connsiteX2" fmla="*/ 361902 w 517477"/>
                  <a:gd name="connsiteY2" fmla="*/ 136525 h 215900"/>
                  <a:gd name="connsiteX3" fmla="*/ 517477 w 517477"/>
                  <a:gd name="connsiteY3" fmla="*/ 158750 h 215900"/>
                  <a:gd name="connsiteX4" fmla="*/ 0 w 517477"/>
                  <a:gd name="connsiteY4" fmla="*/ 215900 h 215900"/>
                  <a:gd name="connsiteX5" fmla="*/ 0 w 517477"/>
                  <a:gd name="connsiteY5" fmla="*/ 0 h 215900"/>
                  <a:gd name="connsiteX0" fmla="*/ 0 w 517477"/>
                  <a:gd name="connsiteY0" fmla="*/ 0 h 282575"/>
                  <a:gd name="connsiteX1" fmla="*/ 174577 w 517477"/>
                  <a:gd name="connsiteY1" fmla="*/ 0 h 282575"/>
                  <a:gd name="connsiteX2" fmla="*/ 361902 w 517477"/>
                  <a:gd name="connsiteY2" fmla="*/ 136525 h 282575"/>
                  <a:gd name="connsiteX3" fmla="*/ 517477 w 517477"/>
                  <a:gd name="connsiteY3" fmla="*/ 158750 h 282575"/>
                  <a:gd name="connsiteX4" fmla="*/ 368300 w 517477"/>
                  <a:gd name="connsiteY4" fmla="*/ 282575 h 282575"/>
                  <a:gd name="connsiteX5" fmla="*/ 0 w 517477"/>
                  <a:gd name="connsiteY5" fmla="*/ 0 h 282575"/>
                  <a:gd name="connsiteX0" fmla="*/ 0 w 517490"/>
                  <a:gd name="connsiteY0" fmla="*/ 0 h 286207"/>
                  <a:gd name="connsiteX1" fmla="*/ 174577 w 517490"/>
                  <a:gd name="connsiteY1" fmla="*/ 0 h 286207"/>
                  <a:gd name="connsiteX2" fmla="*/ 361902 w 517490"/>
                  <a:gd name="connsiteY2" fmla="*/ 136525 h 286207"/>
                  <a:gd name="connsiteX3" fmla="*/ 517477 w 517490"/>
                  <a:gd name="connsiteY3" fmla="*/ 158750 h 286207"/>
                  <a:gd name="connsiteX4" fmla="*/ 368300 w 517490"/>
                  <a:gd name="connsiteY4" fmla="*/ 282575 h 286207"/>
                  <a:gd name="connsiteX5" fmla="*/ 0 w 517490"/>
                  <a:gd name="connsiteY5" fmla="*/ 0 h 286207"/>
                  <a:gd name="connsiteX0" fmla="*/ 0 w 520677"/>
                  <a:gd name="connsiteY0" fmla="*/ 0 h 283812"/>
                  <a:gd name="connsiteX1" fmla="*/ 174577 w 520677"/>
                  <a:gd name="connsiteY1" fmla="*/ 0 h 283812"/>
                  <a:gd name="connsiteX2" fmla="*/ 361902 w 520677"/>
                  <a:gd name="connsiteY2" fmla="*/ 136525 h 283812"/>
                  <a:gd name="connsiteX3" fmla="*/ 517477 w 520677"/>
                  <a:gd name="connsiteY3" fmla="*/ 158750 h 283812"/>
                  <a:gd name="connsiteX4" fmla="*/ 368300 w 520677"/>
                  <a:gd name="connsiteY4" fmla="*/ 282575 h 283812"/>
                  <a:gd name="connsiteX5" fmla="*/ 0 w 520677"/>
                  <a:gd name="connsiteY5" fmla="*/ 0 h 283812"/>
                  <a:gd name="connsiteX0" fmla="*/ 0 w 692106"/>
                  <a:gd name="connsiteY0" fmla="*/ 0 h 282617"/>
                  <a:gd name="connsiteX1" fmla="*/ 174577 w 692106"/>
                  <a:gd name="connsiteY1" fmla="*/ 0 h 282617"/>
                  <a:gd name="connsiteX2" fmla="*/ 361902 w 692106"/>
                  <a:gd name="connsiteY2" fmla="*/ 136525 h 282617"/>
                  <a:gd name="connsiteX3" fmla="*/ 692102 w 692106"/>
                  <a:gd name="connsiteY3" fmla="*/ 22225 h 282617"/>
                  <a:gd name="connsiteX4" fmla="*/ 368300 w 692106"/>
                  <a:gd name="connsiteY4" fmla="*/ 282575 h 282617"/>
                  <a:gd name="connsiteX5" fmla="*/ 0 w 692106"/>
                  <a:gd name="connsiteY5" fmla="*/ 0 h 282617"/>
                  <a:gd name="connsiteX0" fmla="*/ 0 w 692106"/>
                  <a:gd name="connsiteY0" fmla="*/ 0 h 282617"/>
                  <a:gd name="connsiteX1" fmla="*/ 174577 w 692106"/>
                  <a:gd name="connsiteY1" fmla="*/ 0 h 282617"/>
                  <a:gd name="connsiteX2" fmla="*/ 361902 w 692106"/>
                  <a:gd name="connsiteY2" fmla="*/ 136525 h 282617"/>
                  <a:gd name="connsiteX3" fmla="*/ 692102 w 692106"/>
                  <a:gd name="connsiteY3" fmla="*/ 22225 h 282617"/>
                  <a:gd name="connsiteX4" fmla="*/ 368300 w 692106"/>
                  <a:gd name="connsiteY4" fmla="*/ 282575 h 282617"/>
                  <a:gd name="connsiteX5" fmla="*/ 0 w 692106"/>
                  <a:gd name="connsiteY5" fmla="*/ 0 h 282617"/>
                  <a:gd name="connsiteX0" fmla="*/ 0 w 696714"/>
                  <a:gd name="connsiteY0" fmla="*/ 0 h 282619"/>
                  <a:gd name="connsiteX1" fmla="*/ 174577 w 696714"/>
                  <a:gd name="connsiteY1" fmla="*/ 0 h 282619"/>
                  <a:gd name="connsiteX2" fmla="*/ 361902 w 696714"/>
                  <a:gd name="connsiteY2" fmla="*/ 136525 h 282619"/>
                  <a:gd name="connsiteX3" fmla="*/ 546050 w 696714"/>
                  <a:gd name="connsiteY3" fmla="*/ 69851 h 282619"/>
                  <a:gd name="connsiteX4" fmla="*/ 692102 w 696714"/>
                  <a:gd name="connsiteY4" fmla="*/ 22225 h 282619"/>
                  <a:gd name="connsiteX5" fmla="*/ 368300 w 696714"/>
                  <a:gd name="connsiteY5" fmla="*/ 282575 h 282619"/>
                  <a:gd name="connsiteX6" fmla="*/ 0 w 696714"/>
                  <a:gd name="connsiteY6" fmla="*/ 0 h 282619"/>
                  <a:gd name="connsiteX0" fmla="*/ 0 w 692838"/>
                  <a:gd name="connsiteY0" fmla="*/ 198426 h 481056"/>
                  <a:gd name="connsiteX1" fmla="*/ 174577 w 692838"/>
                  <a:gd name="connsiteY1" fmla="*/ 198426 h 481056"/>
                  <a:gd name="connsiteX2" fmla="*/ 361902 w 692838"/>
                  <a:gd name="connsiteY2" fmla="*/ 334951 h 481056"/>
                  <a:gd name="connsiteX3" fmla="*/ 453975 w 692838"/>
                  <a:gd name="connsiteY3" fmla="*/ 1577 h 481056"/>
                  <a:gd name="connsiteX4" fmla="*/ 692102 w 692838"/>
                  <a:gd name="connsiteY4" fmla="*/ 220651 h 481056"/>
                  <a:gd name="connsiteX5" fmla="*/ 368300 w 692838"/>
                  <a:gd name="connsiteY5" fmla="*/ 481001 h 481056"/>
                  <a:gd name="connsiteX6" fmla="*/ 0 w 692838"/>
                  <a:gd name="connsiteY6" fmla="*/ 198426 h 481056"/>
                  <a:gd name="connsiteX0" fmla="*/ 0 w 692806"/>
                  <a:gd name="connsiteY0" fmla="*/ 201691 h 484321"/>
                  <a:gd name="connsiteX1" fmla="*/ 174577 w 692806"/>
                  <a:gd name="connsiteY1" fmla="*/ 201691 h 484321"/>
                  <a:gd name="connsiteX2" fmla="*/ 361902 w 692806"/>
                  <a:gd name="connsiteY2" fmla="*/ 338216 h 484321"/>
                  <a:gd name="connsiteX3" fmla="*/ 419050 w 692806"/>
                  <a:gd name="connsiteY3" fmla="*/ 93741 h 484321"/>
                  <a:gd name="connsiteX4" fmla="*/ 453975 w 692806"/>
                  <a:gd name="connsiteY4" fmla="*/ 4842 h 484321"/>
                  <a:gd name="connsiteX5" fmla="*/ 692102 w 692806"/>
                  <a:gd name="connsiteY5" fmla="*/ 223916 h 484321"/>
                  <a:gd name="connsiteX6" fmla="*/ 368300 w 692806"/>
                  <a:gd name="connsiteY6" fmla="*/ 484266 h 484321"/>
                  <a:gd name="connsiteX7" fmla="*/ 0 w 692806"/>
                  <a:gd name="connsiteY7" fmla="*/ 201691 h 484321"/>
                  <a:gd name="connsiteX0" fmla="*/ 0 w 692806"/>
                  <a:gd name="connsiteY0" fmla="*/ 335452 h 618082"/>
                  <a:gd name="connsiteX1" fmla="*/ 174577 w 692806"/>
                  <a:gd name="connsiteY1" fmla="*/ 335452 h 618082"/>
                  <a:gd name="connsiteX2" fmla="*/ 361902 w 692806"/>
                  <a:gd name="connsiteY2" fmla="*/ 471977 h 618082"/>
                  <a:gd name="connsiteX3" fmla="*/ 196800 w 692806"/>
                  <a:gd name="connsiteY3" fmla="*/ 11602 h 618082"/>
                  <a:gd name="connsiteX4" fmla="*/ 453975 w 692806"/>
                  <a:gd name="connsiteY4" fmla="*/ 138603 h 618082"/>
                  <a:gd name="connsiteX5" fmla="*/ 692102 w 692806"/>
                  <a:gd name="connsiteY5" fmla="*/ 357677 h 618082"/>
                  <a:gd name="connsiteX6" fmla="*/ 368300 w 692806"/>
                  <a:gd name="connsiteY6" fmla="*/ 618027 h 618082"/>
                  <a:gd name="connsiteX7" fmla="*/ 0 w 692806"/>
                  <a:gd name="connsiteY7" fmla="*/ 335452 h 618082"/>
                  <a:gd name="connsiteX0" fmla="*/ 0 w 692806"/>
                  <a:gd name="connsiteY0" fmla="*/ 328339 h 610969"/>
                  <a:gd name="connsiteX1" fmla="*/ 174577 w 692806"/>
                  <a:gd name="connsiteY1" fmla="*/ 328339 h 610969"/>
                  <a:gd name="connsiteX2" fmla="*/ 361902 w 692806"/>
                  <a:gd name="connsiteY2" fmla="*/ 464864 h 610969"/>
                  <a:gd name="connsiteX3" fmla="*/ 317450 w 692806"/>
                  <a:gd name="connsiteY3" fmla="*/ 315640 h 610969"/>
                  <a:gd name="connsiteX4" fmla="*/ 196800 w 692806"/>
                  <a:gd name="connsiteY4" fmla="*/ 4489 h 610969"/>
                  <a:gd name="connsiteX5" fmla="*/ 453975 w 692806"/>
                  <a:gd name="connsiteY5" fmla="*/ 131490 h 610969"/>
                  <a:gd name="connsiteX6" fmla="*/ 692102 w 692806"/>
                  <a:gd name="connsiteY6" fmla="*/ 350564 h 610969"/>
                  <a:gd name="connsiteX7" fmla="*/ 368300 w 692806"/>
                  <a:gd name="connsiteY7" fmla="*/ 610914 h 610969"/>
                  <a:gd name="connsiteX8" fmla="*/ 0 w 692806"/>
                  <a:gd name="connsiteY8" fmla="*/ 328339 h 610969"/>
                  <a:gd name="connsiteX0" fmla="*/ 0 w 692806"/>
                  <a:gd name="connsiteY0" fmla="*/ 328339 h 610969"/>
                  <a:gd name="connsiteX1" fmla="*/ 174577 w 692806"/>
                  <a:gd name="connsiteY1" fmla="*/ 328339 h 610969"/>
                  <a:gd name="connsiteX2" fmla="*/ 361902 w 692806"/>
                  <a:gd name="connsiteY2" fmla="*/ 464864 h 610969"/>
                  <a:gd name="connsiteX3" fmla="*/ 527000 w 692806"/>
                  <a:gd name="connsiteY3" fmla="*/ 360090 h 610969"/>
                  <a:gd name="connsiteX4" fmla="*/ 196800 w 692806"/>
                  <a:gd name="connsiteY4" fmla="*/ 4489 h 610969"/>
                  <a:gd name="connsiteX5" fmla="*/ 453975 w 692806"/>
                  <a:gd name="connsiteY5" fmla="*/ 131490 h 610969"/>
                  <a:gd name="connsiteX6" fmla="*/ 692102 w 692806"/>
                  <a:gd name="connsiteY6" fmla="*/ 350564 h 610969"/>
                  <a:gd name="connsiteX7" fmla="*/ 368300 w 692806"/>
                  <a:gd name="connsiteY7" fmla="*/ 610914 h 610969"/>
                  <a:gd name="connsiteX8" fmla="*/ 0 w 692806"/>
                  <a:gd name="connsiteY8" fmla="*/ 328339 h 610969"/>
                  <a:gd name="connsiteX0" fmla="*/ 0 w 692806"/>
                  <a:gd name="connsiteY0" fmla="*/ 324200 h 606830"/>
                  <a:gd name="connsiteX1" fmla="*/ 174577 w 692806"/>
                  <a:gd name="connsiteY1" fmla="*/ 324200 h 606830"/>
                  <a:gd name="connsiteX2" fmla="*/ 361902 w 692806"/>
                  <a:gd name="connsiteY2" fmla="*/ 460725 h 606830"/>
                  <a:gd name="connsiteX3" fmla="*/ 527000 w 692806"/>
                  <a:gd name="connsiteY3" fmla="*/ 355951 h 606830"/>
                  <a:gd name="connsiteX4" fmla="*/ 358725 w 692806"/>
                  <a:gd name="connsiteY4" fmla="*/ 171801 h 606830"/>
                  <a:gd name="connsiteX5" fmla="*/ 196800 w 692806"/>
                  <a:gd name="connsiteY5" fmla="*/ 350 h 606830"/>
                  <a:gd name="connsiteX6" fmla="*/ 453975 w 692806"/>
                  <a:gd name="connsiteY6" fmla="*/ 127351 h 606830"/>
                  <a:gd name="connsiteX7" fmla="*/ 692102 w 692806"/>
                  <a:gd name="connsiteY7" fmla="*/ 346425 h 606830"/>
                  <a:gd name="connsiteX8" fmla="*/ 368300 w 692806"/>
                  <a:gd name="connsiteY8" fmla="*/ 606775 h 606830"/>
                  <a:gd name="connsiteX9" fmla="*/ 0 w 692806"/>
                  <a:gd name="connsiteY9" fmla="*/ 324200 h 606830"/>
                  <a:gd name="connsiteX0" fmla="*/ 0 w 692806"/>
                  <a:gd name="connsiteY0" fmla="*/ 332943 h 615573"/>
                  <a:gd name="connsiteX1" fmla="*/ 174577 w 692806"/>
                  <a:gd name="connsiteY1" fmla="*/ 332943 h 615573"/>
                  <a:gd name="connsiteX2" fmla="*/ 361902 w 692806"/>
                  <a:gd name="connsiteY2" fmla="*/ 469468 h 615573"/>
                  <a:gd name="connsiteX3" fmla="*/ 527000 w 692806"/>
                  <a:gd name="connsiteY3" fmla="*/ 364694 h 615573"/>
                  <a:gd name="connsiteX4" fmla="*/ 19000 w 692806"/>
                  <a:gd name="connsiteY4" fmla="*/ 31319 h 615573"/>
                  <a:gd name="connsiteX5" fmla="*/ 196800 w 692806"/>
                  <a:gd name="connsiteY5" fmla="*/ 9093 h 615573"/>
                  <a:gd name="connsiteX6" fmla="*/ 453975 w 692806"/>
                  <a:gd name="connsiteY6" fmla="*/ 136094 h 615573"/>
                  <a:gd name="connsiteX7" fmla="*/ 692102 w 692806"/>
                  <a:gd name="connsiteY7" fmla="*/ 355168 h 615573"/>
                  <a:gd name="connsiteX8" fmla="*/ 368300 w 692806"/>
                  <a:gd name="connsiteY8" fmla="*/ 615518 h 615573"/>
                  <a:gd name="connsiteX9" fmla="*/ 0 w 692806"/>
                  <a:gd name="connsiteY9" fmla="*/ 332943 h 615573"/>
                  <a:gd name="connsiteX0" fmla="*/ 2017 w 694823"/>
                  <a:gd name="connsiteY0" fmla="*/ 338932 h 621562"/>
                  <a:gd name="connsiteX1" fmla="*/ 176594 w 694823"/>
                  <a:gd name="connsiteY1" fmla="*/ 338932 h 621562"/>
                  <a:gd name="connsiteX2" fmla="*/ 363919 w 694823"/>
                  <a:gd name="connsiteY2" fmla="*/ 475457 h 621562"/>
                  <a:gd name="connsiteX3" fmla="*/ 529017 w 694823"/>
                  <a:gd name="connsiteY3" fmla="*/ 370683 h 621562"/>
                  <a:gd name="connsiteX4" fmla="*/ 21017 w 694823"/>
                  <a:gd name="connsiteY4" fmla="*/ 37308 h 621562"/>
                  <a:gd name="connsiteX5" fmla="*/ 106742 w 694823"/>
                  <a:gd name="connsiteY5" fmla="*/ 5558 h 621562"/>
                  <a:gd name="connsiteX6" fmla="*/ 198817 w 694823"/>
                  <a:gd name="connsiteY6" fmla="*/ 15082 h 621562"/>
                  <a:gd name="connsiteX7" fmla="*/ 455992 w 694823"/>
                  <a:gd name="connsiteY7" fmla="*/ 142083 h 621562"/>
                  <a:gd name="connsiteX8" fmla="*/ 694119 w 694823"/>
                  <a:gd name="connsiteY8" fmla="*/ 361157 h 621562"/>
                  <a:gd name="connsiteX9" fmla="*/ 370317 w 694823"/>
                  <a:gd name="connsiteY9" fmla="*/ 621507 h 621562"/>
                  <a:gd name="connsiteX10" fmla="*/ 2017 w 694823"/>
                  <a:gd name="connsiteY10" fmla="*/ 338932 h 621562"/>
                  <a:gd name="connsiteX0" fmla="*/ 0 w 692806"/>
                  <a:gd name="connsiteY0" fmla="*/ 539800 h 822430"/>
                  <a:gd name="connsiteX1" fmla="*/ 174577 w 692806"/>
                  <a:gd name="connsiteY1" fmla="*/ 539800 h 822430"/>
                  <a:gd name="connsiteX2" fmla="*/ 361902 w 692806"/>
                  <a:gd name="connsiteY2" fmla="*/ 676325 h 822430"/>
                  <a:gd name="connsiteX3" fmla="*/ 527000 w 692806"/>
                  <a:gd name="connsiteY3" fmla="*/ 571551 h 822430"/>
                  <a:gd name="connsiteX4" fmla="*/ 19000 w 692806"/>
                  <a:gd name="connsiteY4" fmla="*/ 238176 h 822430"/>
                  <a:gd name="connsiteX5" fmla="*/ 320625 w 692806"/>
                  <a:gd name="connsiteY5" fmla="*/ 51 h 822430"/>
                  <a:gd name="connsiteX6" fmla="*/ 196800 w 692806"/>
                  <a:gd name="connsiteY6" fmla="*/ 215950 h 822430"/>
                  <a:gd name="connsiteX7" fmla="*/ 453975 w 692806"/>
                  <a:gd name="connsiteY7" fmla="*/ 342951 h 822430"/>
                  <a:gd name="connsiteX8" fmla="*/ 692102 w 692806"/>
                  <a:gd name="connsiteY8" fmla="*/ 562025 h 822430"/>
                  <a:gd name="connsiteX9" fmla="*/ 368300 w 692806"/>
                  <a:gd name="connsiteY9" fmla="*/ 822375 h 822430"/>
                  <a:gd name="connsiteX10" fmla="*/ 0 w 692806"/>
                  <a:gd name="connsiteY10" fmla="*/ 539800 h 822430"/>
                  <a:gd name="connsiteX0" fmla="*/ 0 w 692806"/>
                  <a:gd name="connsiteY0" fmla="*/ 545231 h 827861"/>
                  <a:gd name="connsiteX1" fmla="*/ 174577 w 692806"/>
                  <a:gd name="connsiteY1" fmla="*/ 545231 h 827861"/>
                  <a:gd name="connsiteX2" fmla="*/ 361902 w 692806"/>
                  <a:gd name="connsiteY2" fmla="*/ 681756 h 827861"/>
                  <a:gd name="connsiteX3" fmla="*/ 527000 w 692806"/>
                  <a:gd name="connsiteY3" fmla="*/ 576982 h 827861"/>
                  <a:gd name="connsiteX4" fmla="*/ 19000 w 692806"/>
                  <a:gd name="connsiteY4" fmla="*/ 243607 h 827861"/>
                  <a:gd name="connsiteX5" fmla="*/ 320625 w 692806"/>
                  <a:gd name="connsiteY5" fmla="*/ 5482 h 827861"/>
                  <a:gd name="connsiteX6" fmla="*/ 260300 w 692806"/>
                  <a:gd name="connsiteY6" fmla="*/ 88032 h 827861"/>
                  <a:gd name="connsiteX7" fmla="*/ 196800 w 692806"/>
                  <a:gd name="connsiteY7" fmla="*/ 221381 h 827861"/>
                  <a:gd name="connsiteX8" fmla="*/ 453975 w 692806"/>
                  <a:gd name="connsiteY8" fmla="*/ 348382 h 827861"/>
                  <a:gd name="connsiteX9" fmla="*/ 692102 w 692806"/>
                  <a:gd name="connsiteY9" fmla="*/ 567456 h 827861"/>
                  <a:gd name="connsiteX10" fmla="*/ 368300 w 692806"/>
                  <a:gd name="connsiteY10" fmla="*/ 827806 h 827861"/>
                  <a:gd name="connsiteX11" fmla="*/ 0 w 692806"/>
                  <a:gd name="connsiteY11" fmla="*/ 545231 h 827861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196800 w 692806"/>
                  <a:gd name="connsiteY7" fmla="*/ 218002 h 824482"/>
                  <a:gd name="connsiteX8" fmla="*/ 453975 w 692806"/>
                  <a:gd name="connsiteY8" fmla="*/ 345003 h 824482"/>
                  <a:gd name="connsiteX9" fmla="*/ 692102 w 692806"/>
                  <a:gd name="connsiteY9" fmla="*/ 564077 h 824482"/>
                  <a:gd name="connsiteX10" fmla="*/ 368300 w 692806"/>
                  <a:gd name="connsiteY10" fmla="*/ 824427 h 824482"/>
                  <a:gd name="connsiteX11" fmla="*/ 0 w 692806"/>
                  <a:gd name="connsiteY11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30703 h 824482"/>
                  <a:gd name="connsiteX8" fmla="*/ 196800 w 692806"/>
                  <a:gd name="connsiteY8" fmla="*/ 218002 h 824482"/>
                  <a:gd name="connsiteX9" fmla="*/ 453975 w 692806"/>
                  <a:gd name="connsiteY9" fmla="*/ 345003 h 824482"/>
                  <a:gd name="connsiteX10" fmla="*/ 692102 w 692806"/>
                  <a:gd name="connsiteY10" fmla="*/ 564077 h 824482"/>
                  <a:gd name="connsiteX11" fmla="*/ 368300 w 692806"/>
                  <a:gd name="connsiteY11" fmla="*/ 824427 h 824482"/>
                  <a:gd name="connsiteX12" fmla="*/ 0 w 692806"/>
                  <a:gd name="connsiteY12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196800 w 692806"/>
                  <a:gd name="connsiteY8" fmla="*/ 218002 h 824482"/>
                  <a:gd name="connsiteX9" fmla="*/ 453975 w 692806"/>
                  <a:gd name="connsiteY9" fmla="*/ 345003 h 824482"/>
                  <a:gd name="connsiteX10" fmla="*/ 692102 w 692806"/>
                  <a:gd name="connsiteY10" fmla="*/ 564077 h 824482"/>
                  <a:gd name="connsiteX11" fmla="*/ 368300 w 692806"/>
                  <a:gd name="connsiteY11" fmla="*/ 824427 h 824482"/>
                  <a:gd name="connsiteX12" fmla="*/ 0 w 692806"/>
                  <a:gd name="connsiteY12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349200 w 692806"/>
                  <a:gd name="connsiteY8" fmla="*/ 218003 h 824482"/>
                  <a:gd name="connsiteX9" fmla="*/ 196800 w 692806"/>
                  <a:gd name="connsiteY9" fmla="*/ 218002 h 824482"/>
                  <a:gd name="connsiteX10" fmla="*/ 453975 w 692806"/>
                  <a:gd name="connsiteY10" fmla="*/ 345003 h 824482"/>
                  <a:gd name="connsiteX11" fmla="*/ 692102 w 692806"/>
                  <a:gd name="connsiteY11" fmla="*/ 564077 h 824482"/>
                  <a:gd name="connsiteX12" fmla="*/ 368300 w 692806"/>
                  <a:gd name="connsiteY12" fmla="*/ 824427 h 824482"/>
                  <a:gd name="connsiteX13" fmla="*/ 0 w 692806"/>
                  <a:gd name="connsiteY13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333325 w 692806"/>
                  <a:gd name="connsiteY8" fmla="*/ 132278 h 824482"/>
                  <a:gd name="connsiteX9" fmla="*/ 196800 w 692806"/>
                  <a:gd name="connsiteY9" fmla="*/ 218002 h 824482"/>
                  <a:gd name="connsiteX10" fmla="*/ 453975 w 692806"/>
                  <a:gd name="connsiteY10" fmla="*/ 345003 h 824482"/>
                  <a:gd name="connsiteX11" fmla="*/ 692102 w 692806"/>
                  <a:gd name="connsiteY11" fmla="*/ 564077 h 824482"/>
                  <a:gd name="connsiteX12" fmla="*/ 368300 w 692806"/>
                  <a:gd name="connsiteY12" fmla="*/ 824427 h 824482"/>
                  <a:gd name="connsiteX13" fmla="*/ 0 w 692806"/>
                  <a:gd name="connsiteY13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333325 w 692806"/>
                  <a:gd name="connsiteY8" fmla="*/ 132278 h 824482"/>
                  <a:gd name="connsiteX9" fmla="*/ 196800 w 692806"/>
                  <a:gd name="connsiteY9" fmla="*/ 218002 h 824482"/>
                  <a:gd name="connsiteX10" fmla="*/ 453975 w 692806"/>
                  <a:gd name="connsiteY10" fmla="*/ 345003 h 824482"/>
                  <a:gd name="connsiteX11" fmla="*/ 692102 w 692806"/>
                  <a:gd name="connsiteY11" fmla="*/ 564077 h 824482"/>
                  <a:gd name="connsiteX12" fmla="*/ 368300 w 692806"/>
                  <a:gd name="connsiteY12" fmla="*/ 824427 h 824482"/>
                  <a:gd name="connsiteX13" fmla="*/ 0 w 692806"/>
                  <a:gd name="connsiteY13" fmla="*/ 541852 h 824482"/>
                  <a:gd name="connsiteX0" fmla="*/ 0 w 692856"/>
                  <a:gd name="connsiteY0" fmla="*/ 541852 h 824482"/>
                  <a:gd name="connsiteX1" fmla="*/ 174577 w 692856"/>
                  <a:gd name="connsiteY1" fmla="*/ 541852 h 824482"/>
                  <a:gd name="connsiteX2" fmla="*/ 361902 w 692856"/>
                  <a:gd name="connsiteY2" fmla="*/ 678377 h 824482"/>
                  <a:gd name="connsiteX3" fmla="*/ 527000 w 692856"/>
                  <a:gd name="connsiteY3" fmla="*/ 573603 h 824482"/>
                  <a:gd name="connsiteX4" fmla="*/ 19000 w 692856"/>
                  <a:gd name="connsiteY4" fmla="*/ 240228 h 824482"/>
                  <a:gd name="connsiteX5" fmla="*/ 320625 w 692856"/>
                  <a:gd name="connsiteY5" fmla="*/ 2103 h 824482"/>
                  <a:gd name="connsiteX6" fmla="*/ 669875 w 692856"/>
                  <a:gd name="connsiteY6" fmla="*/ 233878 h 824482"/>
                  <a:gd name="connsiteX7" fmla="*/ 501600 w 692856"/>
                  <a:gd name="connsiteY7" fmla="*/ 240228 h 824482"/>
                  <a:gd name="connsiteX8" fmla="*/ 333325 w 692856"/>
                  <a:gd name="connsiteY8" fmla="*/ 132278 h 824482"/>
                  <a:gd name="connsiteX9" fmla="*/ 196800 w 692856"/>
                  <a:gd name="connsiteY9" fmla="*/ 218002 h 824482"/>
                  <a:gd name="connsiteX10" fmla="*/ 453975 w 692856"/>
                  <a:gd name="connsiteY10" fmla="*/ 345003 h 824482"/>
                  <a:gd name="connsiteX11" fmla="*/ 692102 w 692856"/>
                  <a:gd name="connsiteY11" fmla="*/ 564077 h 824482"/>
                  <a:gd name="connsiteX12" fmla="*/ 365125 w 692856"/>
                  <a:gd name="connsiteY12" fmla="*/ 824427 h 824482"/>
                  <a:gd name="connsiteX13" fmla="*/ 0 w 692856"/>
                  <a:gd name="connsiteY13" fmla="*/ 541852 h 824482"/>
                  <a:gd name="connsiteX0" fmla="*/ 0 w 692856"/>
                  <a:gd name="connsiteY0" fmla="*/ 541852 h 824669"/>
                  <a:gd name="connsiteX1" fmla="*/ 174577 w 692856"/>
                  <a:gd name="connsiteY1" fmla="*/ 541852 h 824669"/>
                  <a:gd name="connsiteX2" fmla="*/ 361902 w 692856"/>
                  <a:gd name="connsiteY2" fmla="*/ 678377 h 824669"/>
                  <a:gd name="connsiteX3" fmla="*/ 527000 w 692856"/>
                  <a:gd name="connsiteY3" fmla="*/ 573603 h 824669"/>
                  <a:gd name="connsiteX4" fmla="*/ 19000 w 692856"/>
                  <a:gd name="connsiteY4" fmla="*/ 240228 h 824669"/>
                  <a:gd name="connsiteX5" fmla="*/ 320625 w 692856"/>
                  <a:gd name="connsiteY5" fmla="*/ 2103 h 824669"/>
                  <a:gd name="connsiteX6" fmla="*/ 669875 w 692856"/>
                  <a:gd name="connsiteY6" fmla="*/ 233878 h 824669"/>
                  <a:gd name="connsiteX7" fmla="*/ 501600 w 692856"/>
                  <a:gd name="connsiteY7" fmla="*/ 240228 h 824669"/>
                  <a:gd name="connsiteX8" fmla="*/ 333325 w 692856"/>
                  <a:gd name="connsiteY8" fmla="*/ 132278 h 824669"/>
                  <a:gd name="connsiteX9" fmla="*/ 196800 w 692856"/>
                  <a:gd name="connsiteY9" fmla="*/ 218002 h 824669"/>
                  <a:gd name="connsiteX10" fmla="*/ 453975 w 692856"/>
                  <a:gd name="connsiteY10" fmla="*/ 345003 h 824669"/>
                  <a:gd name="connsiteX11" fmla="*/ 692102 w 692856"/>
                  <a:gd name="connsiteY11" fmla="*/ 564077 h 824669"/>
                  <a:gd name="connsiteX12" fmla="*/ 365125 w 692856"/>
                  <a:gd name="connsiteY12" fmla="*/ 824427 h 824669"/>
                  <a:gd name="connsiteX13" fmla="*/ 0 w 692856"/>
                  <a:gd name="connsiteY13" fmla="*/ 541852 h 824669"/>
                  <a:gd name="connsiteX0" fmla="*/ 0 w 692856"/>
                  <a:gd name="connsiteY0" fmla="*/ 541852 h 811981"/>
                  <a:gd name="connsiteX1" fmla="*/ 174577 w 692856"/>
                  <a:gd name="connsiteY1" fmla="*/ 541852 h 811981"/>
                  <a:gd name="connsiteX2" fmla="*/ 361902 w 692856"/>
                  <a:gd name="connsiteY2" fmla="*/ 678377 h 811981"/>
                  <a:gd name="connsiteX3" fmla="*/ 527000 w 692856"/>
                  <a:gd name="connsiteY3" fmla="*/ 573603 h 811981"/>
                  <a:gd name="connsiteX4" fmla="*/ 19000 w 692856"/>
                  <a:gd name="connsiteY4" fmla="*/ 240228 h 811981"/>
                  <a:gd name="connsiteX5" fmla="*/ 320625 w 692856"/>
                  <a:gd name="connsiteY5" fmla="*/ 2103 h 811981"/>
                  <a:gd name="connsiteX6" fmla="*/ 669875 w 692856"/>
                  <a:gd name="connsiteY6" fmla="*/ 233878 h 811981"/>
                  <a:gd name="connsiteX7" fmla="*/ 501600 w 692856"/>
                  <a:gd name="connsiteY7" fmla="*/ 240228 h 811981"/>
                  <a:gd name="connsiteX8" fmla="*/ 333325 w 692856"/>
                  <a:gd name="connsiteY8" fmla="*/ 132278 h 811981"/>
                  <a:gd name="connsiteX9" fmla="*/ 196800 w 692856"/>
                  <a:gd name="connsiteY9" fmla="*/ 218002 h 811981"/>
                  <a:gd name="connsiteX10" fmla="*/ 453975 w 692856"/>
                  <a:gd name="connsiteY10" fmla="*/ 345003 h 811981"/>
                  <a:gd name="connsiteX11" fmla="*/ 692102 w 692856"/>
                  <a:gd name="connsiteY11" fmla="*/ 564077 h 811981"/>
                  <a:gd name="connsiteX12" fmla="*/ 365125 w 692856"/>
                  <a:gd name="connsiteY12" fmla="*/ 811727 h 811981"/>
                  <a:gd name="connsiteX13" fmla="*/ 0 w 692856"/>
                  <a:gd name="connsiteY13" fmla="*/ 541852 h 811981"/>
                  <a:gd name="connsiteX0" fmla="*/ 0 w 692856"/>
                  <a:gd name="connsiteY0" fmla="*/ 541852 h 811992"/>
                  <a:gd name="connsiteX1" fmla="*/ 174577 w 692856"/>
                  <a:gd name="connsiteY1" fmla="*/ 541852 h 811992"/>
                  <a:gd name="connsiteX2" fmla="*/ 361902 w 692856"/>
                  <a:gd name="connsiteY2" fmla="*/ 678377 h 811992"/>
                  <a:gd name="connsiteX3" fmla="*/ 527000 w 692856"/>
                  <a:gd name="connsiteY3" fmla="*/ 573603 h 811992"/>
                  <a:gd name="connsiteX4" fmla="*/ 19000 w 692856"/>
                  <a:gd name="connsiteY4" fmla="*/ 240228 h 811992"/>
                  <a:gd name="connsiteX5" fmla="*/ 320625 w 692856"/>
                  <a:gd name="connsiteY5" fmla="*/ 2103 h 811992"/>
                  <a:gd name="connsiteX6" fmla="*/ 669875 w 692856"/>
                  <a:gd name="connsiteY6" fmla="*/ 233878 h 811992"/>
                  <a:gd name="connsiteX7" fmla="*/ 501600 w 692856"/>
                  <a:gd name="connsiteY7" fmla="*/ 240228 h 811992"/>
                  <a:gd name="connsiteX8" fmla="*/ 333325 w 692856"/>
                  <a:gd name="connsiteY8" fmla="*/ 132278 h 811992"/>
                  <a:gd name="connsiteX9" fmla="*/ 196800 w 692856"/>
                  <a:gd name="connsiteY9" fmla="*/ 218002 h 811992"/>
                  <a:gd name="connsiteX10" fmla="*/ 453975 w 692856"/>
                  <a:gd name="connsiteY10" fmla="*/ 345003 h 811992"/>
                  <a:gd name="connsiteX11" fmla="*/ 692102 w 692856"/>
                  <a:gd name="connsiteY11" fmla="*/ 564077 h 811992"/>
                  <a:gd name="connsiteX12" fmla="*/ 365125 w 692856"/>
                  <a:gd name="connsiteY12" fmla="*/ 811727 h 811992"/>
                  <a:gd name="connsiteX13" fmla="*/ 0 w 692856"/>
                  <a:gd name="connsiteY13" fmla="*/ 541852 h 811992"/>
                  <a:gd name="connsiteX0" fmla="*/ 0 w 699185"/>
                  <a:gd name="connsiteY0" fmla="*/ 541852 h 811731"/>
                  <a:gd name="connsiteX1" fmla="*/ 174577 w 699185"/>
                  <a:gd name="connsiteY1" fmla="*/ 541852 h 811731"/>
                  <a:gd name="connsiteX2" fmla="*/ 361902 w 699185"/>
                  <a:gd name="connsiteY2" fmla="*/ 678377 h 811731"/>
                  <a:gd name="connsiteX3" fmla="*/ 527000 w 699185"/>
                  <a:gd name="connsiteY3" fmla="*/ 573603 h 811731"/>
                  <a:gd name="connsiteX4" fmla="*/ 19000 w 699185"/>
                  <a:gd name="connsiteY4" fmla="*/ 240228 h 811731"/>
                  <a:gd name="connsiteX5" fmla="*/ 320625 w 699185"/>
                  <a:gd name="connsiteY5" fmla="*/ 2103 h 811731"/>
                  <a:gd name="connsiteX6" fmla="*/ 669875 w 699185"/>
                  <a:gd name="connsiteY6" fmla="*/ 233878 h 811731"/>
                  <a:gd name="connsiteX7" fmla="*/ 501600 w 699185"/>
                  <a:gd name="connsiteY7" fmla="*/ 240228 h 811731"/>
                  <a:gd name="connsiteX8" fmla="*/ 333325 w 699185"/>
                  <a:gd name="connsiteY8" fmla="*/ 132278 h 811731"/>
                  <a:gd name="connsiteX9" fmla="*/ 196800 w 699185"/>
                  <a:gd name="connsiteY9" fmla="*/ 218002 h 811731"/>
                  <a:gd name="connsiteX10" fmla="*/ 453975 w 699185"/>
                  <a:gd name="connsiteY10" fmla="*/ 345003 h 811731"/>
                  <a:gd name="connsiteX11" fmla="*/ 698452 w 699185"/>
                  <a:gd name="connsiteY11" fmla="*/ 548202 h 811731"/>
                  <a:gd name="connsiteX12" fmla="*/ 365125 w 699185"/>
                  <a:gd name="connsiteY12" fmla="*/ 811727 h 811731"/>
                  <a:gd name="connsiteX13" fmla="*/ 0 w 699185"/>
                  <a:gd name="connsiteY13" fmla="*/ 541852 h 811731"/>
                  <a:gd name="connsiteX0" fmla="*/ 0 w 698512"/>
                  <a:gd name="connsiteY0" fmla="*/ 541852 h 811734"/>
                  <a:gd name="connsiteX1" fmla="*/ 174577 w 698512"/>
                  <a:gd name="connsiteY1" fmla="*/ 541852 h 811734"/>
                  <a:gd name="connsiteX2" fmla="*/ 361902 w 698512"/>
                  <a:gd name="connsiteY2" fmla="*/ 678377 h 811734"/>
                  <a:gd name="connsiteX3" fmla="*/ 527000 w 698512"/>
                  <a:gd name="connsiteY3" fmla="*/ 573603 h 811734"/>
                  <a:gd name="connsiteX4" fmla="*/ 19000 w 698512"/>
                  <a:gd name="connsiteY4" fmla="*/ 240228 h 811734"/>
                  <a:gd name="connsiteX5" fmla="*/ 320625 w 698512"/>
                  <a:gd name="connsiteY5" fmla="*/ 2103 h 811734"/>
                  <a:gd name="connsiteX6" fmla="*/ 669875 w 698512"/>
                  <a:gd name="connsiteY6" fmla="*/ 233878 h 811734"/>
                  <a:gd name="connsiteX7" fmla="*/ 501600 w 698512"/>
                  <a:gd name="connsiteY7" fmla="*/ 240228 h 811734"/>
                  <a:gd name="connsiteX8" fmla="*/ 333325 w 698512"/>
                  <a:gd name="connsiteY8" fmla="*/ 132278 h 811734"/>
                  <a:gd name="connsiteX9" fmla="*/ 196800 w 698512"/>
                  <a:gd name="connsiteY9" fmla="*/ 218002 h 811734"/>
                  <a:gd name="connsiteX10" fmla="*/ 453975 w 698512"/>
                  <a:gd name="connsiteY10" fmla="*/ 345003 h 811734"/>
                  <a:gd name="connsiteX11" fmla="*/ 698452 w 698512"/>
                  <a:gd name="connsiteY11" fmla="*/ 548202 h 811734"/>
                  <a:gd name="connsiteX12" fmla="*/ 365125 w 698512"/>
                  <a:gd name="connsiteY12" fmla="*/ 811727 h 811734"/>
                  <a:gd name="connsiteX13" fmla="*/ 0 w 698512"/>
                  <a:gd name="connsiteY13" fmla="*/ 541852 h 811734"/>
                  <a:gd name="connsiteX0" fmla="*/ 0 w 699770"/>
                  <a:gd name="connsiteY0" fmla="*/ 541852 h 812162"/>
                  <a:gd name="connsiteX1" fmla="*/ 174577 w 699770"/>
                  <a:gd name="connsiteY1" fmla="*/ 541852 h 812162"/>
                  <a:gd name="connsiteX2" fmla="*/ 361902 w 699770"/>
                  <a:gd name="connsiteY2" fmla="*/ 678377 h 812162"/>
                  <a:gd name="connsiteX3" fmla="*/ 527000 w 699770"/>
                  <a:gd name="connsiteY3" fmla="*/ 573603 h 812162"/>
                  <a:gd name="connsiteX4" fmla="*/ 19000 w 699770"/>
                  <a:gd name="connsiteY4" fmla="*/ 240228 h 812162"/>
                  <a:gd name="connsiteX5" fmla="*/ 320625 w 699770"/>
                  <a:gd name="connsiteY5" fmla="*/ 2103 h 812162"/>
                  <a:gd name="connsiteX6" fmla="*/ 669875 w 699770"/>
                  <a:gd name="connsiteY6" fmla="*/ 233878 h 812162"/>
                  <a:gd name="connsiteX7" fmla="*/ 501600 w 699770"/>
                  <a:gd name="connsiteY7" fmla="*/ 240228 h 812162"/>
                  <a:gd name="connsiteX8" fmla="*/ 333325 w 699770"/>
                  <a:gd name="connsiteY8" fmla="*/ 132278 h 812162"/>
                  <a:gd name="connsiteX9" fmla="*/ 196800 w 699770"/>
                  <a:gd name="connsiteY9" fmla="*/ 218002 h 812162"/>
                  <a:gd name="connsiteX10" fmla="*/ 453975 w 699770"/>
                  <a:gd name="connsiteY10" fmla="*/ 345003 h 812162"/>
                  <a:gd name="connsiteX11" fmla="*/ 698452 w 699770"/>
                  <a:gd name="connsiteY11" fmla="*/ 548202 h 812162"/>
                  <a:gd name="connsiteX12" fmla="*/ 365125 w 699770"/>
                  <a:gd name="connsiteY12" fmla="*/ 811727 h 812162"/>
                  <a:gd name="connsiteX13" fmla="*/ 0 w 699770"/>
                  <a:gd name="connsiteY13" fmla="*/ 541852 h 812162"/>
                  <a:gd name="connsiteX0" fmla="*/ 0 w 698552"/>
                  <a:gd name="connsiteY0" fmla="*/ 541852 h 812162"/>
                  <a:gd name="connsiteX1" fmla="*/ 174577 w 698552"/>
                  <a:gd name="connsiteY1" fmla="*/ 541852 h 812162"/>
                  <a:gd name="connsiteX2" fmla="*/ 361902 w 698552"/>
                  <a:gd name="connsiteY2" fmla="*/ 678377 h 812162"/>
                  <a:gd name="connsiteX3" fmla="*/ 527000 w 698552"/>
                  <a:gd name="connsiteY3" fmla="*/ 573603 h 812162"/>
                  <a:gd name="connsiteX4" fmla="*/ 19000 w 698552"/>
                  <a:gd name="connsiteY4" fmla="*/ 240228 h 812162"/>
                  <a:gd name="connsiteX5" fmla="*/ 320625 w 698552"/>
                  <a:gd name="connsiteY5" fmla="*/ 2103 h 812162"/>
                  <a:gd name="connsiteX6" fmla="*/ 669875 w 698552"/>
                  <a:gd name="connsiteY6" fmla="*/ 233878 h 812162"/>
                  <a:gd name="connsiteX7" fmla="*/ 501600 w 698552"/>
                  <a:gd name="connsiteY7" fmla="*/ 240228 h 812162"/>
                  <a:gd name="connsiteX8" fmla="*/ 333325 w 698552"/>
                  <a:gd name="connsiteY8" fmla="*/ 132278 h 812162"/>
                  <a:gd name="connsiteX9" fmla="*/ 196800 w 698552"/>
                  <a:gd name="connsiteY9" fmla="*/ 218002 h 812162"/>
                  <a:gd name="connsiteX10" fmla="*/ 453975 w 698552"/>
                  <a:gd name="connsiteY10" fmla="*/ 345003 h 812162"/>
                  <a:gd name="connsiteX11" fmla="*/ 698452 w 698552"/>
                  <a:gd name="connsiteY11" fmla="*/ 548202 h 812162"/>
                  <a:gd name="connsiteX12" fmla="*/ 365125 w 698552"/>
                  <a:gd name="connsiteY12" fmla="*/ 811727 h 812162"/>
                  <a:gd name="connsiteX13" fmla="*/ 0 w 698552"/>
                  <a:gd name="connsiteY13" fmla="*/ 541852 h 812162"/>
                  <a:gd name="connsiteX0" fmla="*/ 0 w 699770"/>
                  <a:gd name="connsiteY0" fmla="*/ 541852 h 812162"/>
                  <a:gd name="connsiteX1" fmla="*/ 174577 w 699770"/>
                  <a:gd name="connsiteY1" fmla="*/ 541852 h 812162"/>
                  <a:gd name="connsiteX2" fmla="*/ 361902 w 699770"/>
                  <a:gd name="connsiteY2" fmla="*/ 678377 h 812162"/>
                  <a:gd name="connsiteX3" fmla="*/ 527000 w 699770"/>
                  <a:gd name="connsiteY3" fmla="*/ 573603 h 812162"/>
                  <a:gd name="connsiteX4" fmla="*/ 19000 w 699770"/>
                  <a:gd name="connsiteY4" fmla="*/ 240228 h 812162"/>
                  <a:gd name="connsiteX5" fmla="*/ 320625 w 699770"/>
                  <a:gd name="connsiteY5" fmla="*/ 2103 h 812162"/>
                  <a:gd name="connsiteX6" fmla="*/ 669875 w 699770"/>
                  <a:gd name="connsiteY6" fmla="*/ 233878 h 812162"/>
                  <a:gd name="connsiteX7" fmla="*/ 501600 w 699770"/>
                  <a:gd name="connsiteY7" fmla="*/ 240228 h 812162"/>
                  <a:gd name="connsiteX8" fmla="*/ 333325 w 699770"/>
                  <a:gd name="connsiteY8" fmla="*/ 132278 h 812162"/>
                  <a:gd name="connsiteX9" fmla="*/ 196800 w 699770"/>
                  <a:gd name="connsiteY9" fmla="*/ 218002 h 812162"/>
                  <a:gd name="connsiteX10" fmla="*/ 453975 w 699770"/>
                  <a:gd name="connsiteY10" fmla="*/ 345003 h 812162"/>
                  <a:gd name="connsiteX11" fmla="*/ 698452 w 699770"/>
                  <a:gd name="connsiteY11" fmla="*/ 548202 h 812162"/>
                  <a:gd name="connsiteX12" fmla="*/ 365125 w 699770"/>
                  <a:gd name="connsiteY12" fmla="*/ 811727 h 812162"/>
                  <a:gd name="connsiteX13" fmla="*/ 0 w 699770"/>
                  <a:gd name="connsiteY13" fmla="*/ 541852 h 812162"/>
                  <a:gd name="connsiteX0" fmla="*/ 0 w 695337"/>
                  <a:gd name="connsiteY0" fmla="*/ 541852 h 811730"/>
                  <a:gd name="connsiteX1" fmla="*/ 174577 w 695337"/>
                  <a:gd name="connsiteY1" fmla="*/ 541852 h 811730"/>
                  <a:gd name="connsiteX2" fmla="*/ 361902 w 695337"/>
                  <a:gd name="connsiteY2" fmla="*/ 678377 h 811730"/>
                  <a:gd name="connsiteX3" fmla="*/ 527000 w 695337"/>
                  <a:gd name="connsiteY3" fmla="*/ 573603 h 811730"/>
                  <a:gd name="connsiteX4" fmla="*/ 19000 w 695337"/>
                  <a:gd name="connsiteY4" fmla="*/ 240228 h 811730"/>
                  <a:gd name="connsiteX5" fmla="*/ 320625 w 695337"/>
                  <a:gd name="connsiteY5" fmla="*/ 2103 h 811730"/>
                  <a:gd name="connsiteX6" fmla="*/ 669875 w 695337"/>
                  <a:gd name="connsiteY6" fmla="*/ 233878 h 811730"/>
                  <a:gd name="connsiteX7" fmla="*/ 501600 w 695337"/>
                  <a:gd name="connsiteY7" fmla="*/ 240228 h 811730"/>
                  <a:gd name="connsiteX8" fmla="*/ 333325 w 695337"/>
                  <a:gd name="connsiteY8" fmla="*/ 132278 h 811730"/>
                  <a:gd name="connsiteX9" fmla="*/ 196800 w 695337"/>
                  <a:gd name="connsiteY9" fmla="*/ 218002 h 811730"/>
                  <a:gd name="connsiteX10" fmla="*/ 453975 w 695337"/>
                  <a:gd name="connsiteY10" fmla="*/ 345003 h 811730"/>
                  <a:gd name="connsiteX11" fmla="*/ 695277 w 695337"/>
                  <a:gd name="connsiteY11" fmla="*/ 535502 h 811730"/>
                  <a:gd name="connsiteX12" fmla="*/ 365125 w 695337"/>
                  <a:gd name="connsiteY12" fmla="*/ 811727 h 811730"/>
                  <a:gd name="connsiteX13" fmla="*/ 0 w 695337"/>
                  <a:gd name="connsiteY13" fmla="*/ 541852 h 811730"/>
                  <a:gd name="connsiteX0" fmla="*/ 0 w 696023"/>
                  <a:gd name="connsiteY0" fmla="*/ 541852 h 811787"/>
                  <a:gd name="connsiteX1" fmla="*/ 174577 w 696023"/>
                  <a:gd name="connsiteY1" fmla="*/ 541852 h 811787"/>
                  <a:gd name="connsiteX2" fmla="*/ 361902 w 696023"/>
                  <a:gd name="connsiteY2" fmla="*/ 678377 h 811787"/>
                  <a:gd name="connsiteX3" fmla="*/ 527000 w 696023"/>
                  <a:gd name="connsiteY3" fmla="*/ 573603 h 811787"/>
                  <a:gd name="connsiteX4" fmla="*/ 19000 w 696023"/>
                  <a:gd name="connsiteY4" fmla="*/ 240228 h 811787"/>
                  <a:gd name="connsiteX5" fmla="*/ 320625 w 696023"/>
                  <a:gd name="connsiteY5" fmla="*/ 2103 h 811787"/>
                  <a:gd name="connsiteX6" fmla="*/ 669875 w 696023"/>
                  <a:gd name="connsiteY6" fmla="*/ 233878 h 811787"/>
                  <a:gd name="connsiteX7" fmla="*/ 501600 w 696023"/>
                  <a:gd name="connsiteY7" fmla="*/ 240228 h 811787"/>
                  <a:gd name="connsiteX8" fmla="*/ 333325 w 696023"/>
                  <a:gd name="connsiteY8" fmla="*/ 132278 h 811787"/>
                  <a:gd name="connsiteX9" fmla="*/ 196800 w 696023"/>
                  <a:gd name="connsiteY9" fmla="*/ 218002 h 811787"/>
                  <a:gd name="connsiteX10" fmla="*/ 453975 w 696023"/>
                  <a:gd name="connsiteY10" fmla="*/ 345003 h 811787"/>
                  <a:gd name="connsiteX11" fmla="*/ 695277 w 696023"/>
                  <a:gd name="connsiteY11" fmla="*/ 535502 h 811787"/>
                  <a:gd name="connsiteX12" fmla="*/ 365125 w 696023"/>
                  <a:gd name="connsiteY12" fmla="*/ 811727 h 811787"/>
                  <a:gd name="connsiteX13" fmla="*/ 0 w 696023"/>
                  <a:gd name="connsiteY13" fmla="*/ 541852 h 811787"/>
                  <a:gd name="connsiteX0" fmla="*/ 0 w 696023"/>
                  <a:gd name="connsiteY0" fmla="*/ 541852 h 811787"/>
                  <a:gd name="connsiteX1" fmla="*/ 174577 w 696023"/>
                  <a:gd name="connsiteY1" fmla="*/ 541852 h 811787"/>
                  <a:gd name="connsiteX2" fmla="*/ 361902 w 696023"/>
                  <a:gd name="connsiteY2" fmla="*/ 678377 h 811787"/>
                  <a:gd name="connsiteX3" fmla="*/ 527000 w 696023"/>
                  <a:gd name="connsiteY3" fmla="*/ 573603 h 811787"/>
                  <a:gd name="connsiteX4" fmla="*/ 19000 w 696023"/>
                  <a:gd name="connsiteY4" fmla="*/ 240228 h 811787"/>
                  <a:gd name="connsiteX5" fmla="*/ 320625 w 696023"/>
                  <a:gd name="connsiteY5" fmla="*/ 2103 h 811787"/>
                  <a:gd name="connsiteX6" fmla="*/ 669875 w 696023"/>
                  <a:gd name="connsiteY6" fmla="*/ 233878 h 811787"/>
                  <a:gd name="connsiteX7" fmla="*/ 501600 w 696023"/>
                  <a:gd name="connsiteY7" fmla="*/ 240228 h 811787"/>
                  <a:gd name="connsiteX8" fmla="*/ 333325 w 696023"/>
                  <a:gd name="connsiteY8" fmla="*/ 132278 h 811787"/>
                  <a:gd name="connsiteX9" fmla="*/ 196800 w 696023"/>
                  <a:gd name="connsiteY9" fmla="*/ 218002 h 811787"/>
                  <a:gd name="connsiteX10" fmla="*/ 453975 w 696023"/>
                  <a:gd name="connsiteY10" fmla="*/ 345003 h 811787"/>
                  <a:gd name="connsiteX11" fmla="*/ 695277 w 696023"/>
                  <a:gd name="connsiteY11" fmla="*/ 535502 h 811787"/>
                  <a:gd name="connsiteX12" fmla="*/ 365125 w 696023"/>
                  <a:gd name="connsiteY12" fmla="*/ 811727 h 811787"/>
                  <a:gd name="connsiteX13" fmla="*/ 0 w 696023"/>
                  <a:gd name="connsiteY13" fmla="*/ 541852 h 811787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39806 h 809741"/>
                  <a:gd name="connsiteX1" fmla="*/ 174577 w 696023"/>
                  <a:gd name="connsiteY1" fmla="*/ 539806 h 809741"/>
                  <a:gd name="connsiteX2" fmla="*/ 361902 w 696023"/>
                  <a:gd name="connsiteY2" fmla="*/ 676331 h 809741"/>
                  <a:gd name="connsiteX3" fmla="*/ 527000 w 696023"/>
                  <a:gd name="connsiteY3" fmla="*/ 571557 h 809741"/>
                  <a:gd name="connsiteX4" fmla="*/ 19000 w 696023"/>
                  <a:gd name="connsiteY4" fmla="*/ 238182 h 809741"/>
                  <a:gd name="connsiteX5" fmla="*/ 320625 w 696023"/>
                  <a:gd name="connsiteY5" fmla="*/ 57 h 809741"/>
                  <a:gd name="connsiteX6" fmla="*/ 669875 w 696023"/>
                  <a:gd name="connsiteY6" fmla="*/ 231832 h 809741"/>
                  <a:gd name="connsiteX7" fmla="*/ 501600 w 696023"/>
                  <a:gd name="connsiteY7" fmla="*/ 238182 h 809741"/>
                  <a:gd name="connsiteX8" fmla="*/ 333325 w 696023"/>
                  <a:gd name="connsiteY8" fmla="*/ 130232 h 809741"/>
                  <a:gd name="connsiteX9" fmla="*/ 196800 w 696023"/>
                  <a:gd name="connsiteY9" fmla="*/ 215956 h 809741"/>
                  <a:gd name="connsiteX10" fmla="*/ 453975 w 696023"/>
                  <a:gd name="connsiteY10" fmla="*/ 342957 h 809741"/>
                  <a:gd name="connsiteX11" fmla="*/ 695277 w 696023"/>
                  <a:gd name="connsiteY11" fmla="*/ 533456 h 809741"/>
                  <a:gd name="connsiteX12" fmla="*/ 365125 w 696023"/>
                  <a:gd name="connsiteY12" fmla="*/ 809681 h 809741"/>
                  <a:gd name="connsiteX13" fmla="*/ 0 w 696023"/>
                  <a:gd name="connsiteY13" fmla="*/ 539806 h 809741"/>
                  <a:gd name="connsiteX0" fmla="*/ 0 w 696023"/>
                  <a:gd name="connsiteY0" fmla="*/ 539806 h 809741"/>
                  <a:gd name="connsiteX1" fmla="*/ 174577 w 696023"/>
                  <a:gd name="connsiteY1" fmla="*/ 539806 h 809741"/>
                  <a:gd name="connsiteX2" fmla="*/ 361902 w 696023"/>
                  <a:gd name="connsiteY2" fmla="*/ 676331 h 809741"/>
                  <a:gd name="connsiteX3" fmla="*/ 527000 w 696023"/>
                  <a:gd name="connsiteY3" fmla="*/ 571557 h 809741"/>
                  <a:gd name="connsiteX4" fmla="*/ 19000 w 696023"/>
                  <a:gd name="connsiteY4" fmla="*/ 238182 h 809741"/>
                  <a:gd name="connsiteX5" fmla="*/ 320625 w 696023"/>
                  <a:gd name="connsiteY5" fmla="*/ 57 h 809741"/>
                  <a:gd name="connsiteX6" fmla="*/ 669875 w 696023"/>
                  <a:gd name="connsiteY6" fmla="*/ 231832 h 809741"/>
                  <a:gd name="connsiteX7" fmla="*/ 501600 w 696023"/>
                  <a:gd name="connsiteY7" fmla="*/ 238182 h 809741"/>
                  <a:gd name="connsiteX8" fmla="*/ 333325 w 696023"/>
                  <a:gd name="connsiteY8" fmla="*/ 130232 h 809741"/>
                  <a:gd name="connsiteX9" fmla="*/ 196800 w 696023"/>
                  <a:gd name="connsiteY9" fmla="*/ 215956 h 809741"/>
                  <a:gd name="connsiteX10" fmla="*/ 453975 w 696023"/>
                  <a:gd name="connsiteY10" fmla="*/ 342957 h 809741"/>
                  <a:gd name="connsiteX11" fmla="*/ 695277 w 696023"/>
                  <a:gd name="connsiteY11" fmla="*/ 533456 h 809741"/>
                  <a:gd name="connsiteX12" fmla="*/ 365125 w 696023"/>
                  <a:gd name="connsiteY12" fmla="*/ 809681 h 809741"/>
                  <a:gd name="connsiteX13" fmla="*/ 0 w 696023"/>
                  <a:gd name="connsiteY13" fmla="*/ 539806 h 809741"/>
                  <a:gd name="connsiteX0" fmla="*/ 0 w 696023"/>
                  <a:gd name="connsiteY0" fmla="*/ 539806 h 809741"/>
                  <a:gd name="connsiteX1" fmla="*/ 174577 w 696023"/>
                  <a:gd name="connsiteY1" fmla="*/ 539806 h 809741"/>
                  <a:gd name="connsiteX2" fmla="*/ 361902 w 696023"/>
                  <a:gd name="connsiteY2" fmla="*/ 676331 h 809741"/>
                  <a:gd name="connsiteX3" fmla="*/ 527000 w 696023"/>
                  <a:gd name="connsiteY3" fmla="*/ 571557 h 809741"/>
                  <a:gd name="connsiteX4" fmla="*/ 19000 w 696023"/>
                  <a:gd name="connsiteY4" fmla="*/ 238182 h 809741"/>
                  <a:gd name="connsiteX5" fmla="*/ 320625 w 696023"/>
                  <a:gd name="connsiteY5" fmla="*/ 57 h 809741"/>
                  <a:gd name="connsiteX6" fmla="*/ 669875 w 696023"/>
                  <a:gd name="connsiteY6" fmla="*/ 231832 h 809741"/>
                  <a:gd name="connsiteX7" fmla="*/ 501600 w 696023"/>
                  <a:gd name="connsiteY7" fmla="*/ 238182 h 809741"/>
                  <a:gd name="connsiteX8" fmla="*/ 333325 w 696023"/>
                  <a:gd name="connsiteY8" fmla="*/ 130232 h 809741"/>
                  <a:gd name="connsiteX9" fmla="*/ 196800 w 696023"/>
                  <a:gd name="connsiteY9" fmla="*/ 215956 h 809741"/>
                  <a:gd name="connsiteX10" fmla="*/ 453975 w 696023"/>
                  <a:gd name="connsiteY10" fmla="*/ 342957 h 809741"/>
                  <a:gd name="connsiteX11" fmla="*/ 695277 w 696023"/>
                  <a:gd name="connsiteY11" fmla="*/ 533456 h 809741"/>
                  <a:gd name="connsiteX12" fmla="*/ 365125 w 696023"/>
                  <a:gd name="connsiteY12" fmla="*/ 809681 h 809741"/>
                  <a:gd name="connsiteX13" fmla="*/ 0 w 696023"/>
                  <a:gd name="connsiteY13" fmla="*/ 539806 h 809741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288876 w 696023"/>
                  <a:gd name="connsiteY4" fmla="*/ 422273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5298"/>
                  <a:gd name="connsiteY0" fmla="*/ 539749 h 809684"/>
                  <a:gd name="connsiteX1" fmla="*/ 174577 w 695298"/>
                  <a:gd name="connsiteY1" fmla="*/ 539749 h 809684"/>
                  <a:gd name="connsiteX2" fmla="*/ 361902 w 695298"/>
                  <a:gd name="connsiteY2" fmla="*/ 676274 h 809684"/>
                  <a:gd name="connsiteX3" fmla="*/ 527000 w 695298"/>
                  <a:gd name="connsiteY3" fmla="*/ 571500 h 809684"/>
                  <a:gd name="connsiteX4" fmla="*/ 311101 w 695298"/>
                  <a:gd name="connsiteY4" fmla="*/ 457198 h 809684"/>
                  <a:gd name="connsiteX5" fmla="*/ 19000 w 695298"/>
                  <a:gd name="connsiteY5" fmla="*/ 238125 h 809684"/>
                  <a:gd name="connsiteX6" fmla="*/ 320625 w 695298"/>
                  <a:gd name="connsiteY6" fmla="*/ 0 h 809684"/>
                  <a:gd name="connsiteX7" fmla="*/ 669875 w 695298"/>
                  <a:gd name="connsiteY7" fmla="*/ 238125 h 809684"/>
                  <a:gd name="connsiteX8" fmla="*/ 501600 w 695298"/>
                  <a:gd name="connsiteY8" fmla="*/ 238125 h 809684"/>
                  <a:gd name="connsiteX9" fmla="*/ 333325 w 695298"/>
                  <a:gd name="connsiteY9" fmla="*/ 130175 h 809684"/>
                  <a:gd name="connsiteX10" fmla="*/ 184100 w 695298"/>
                  <a:gd name="connsiteY10" fmla="*/ 222249 h 809684"/>
                  <a:gd name="connsiteX11" fmla="*/ 453975 w 695298"/>
                  <a:gd name="connsiteY11" fmla="*/ 342900 h 809684"/>
                  <a:gd name="connsiteX12" fmla="*/ 695277 w 695298"/>
                  <a:gd name="connsiteY12" fmla="*/ 533399 h 809684"/>
                  <a:gd name="connsiteX13" fmla="*/ 365125 w 695298"/>
                  <a:gd name="connsiteY13" fmla="*/ 809624 h 809684"/>
                  <a:gd name="connsiteX14" fmla="*/ 0 w 695298"/>
                  <a:gd name="connsiteY14" fmla="*/ 539749 h 809684"/>
                  <a:gd name="connsiteX0" fmla="*/ 0 w 695298"/>
                  <a:gd name="connsiteY0" fmla="*/ 539749 h 809684"/>
                  <a:gd name="connsiteX1" fmla="*/ 174577 w 695298"/>
                  <a:gd name="connsiteY1" fmla="*/ 539749 h 809684"/>
                  <a:gd name="connsiteX2" fmla="*/ 361902 w 695298"/>
                  <a:gd name="connsiteY2" fmla="*/ 676274 h 809684"/>
                  <a:gd name="connsiteX3" fmla="*/ 527000 w 695298"/>
                  <a:gd name="connsiteY3" fmla="*/ 571500 h 809684"/>
                  <a:gd name="connsiteX4" fmla="*/ 311101 w 695298"/>
                  <a:gd name="connsiteY4" fmla="*/ 457198 h 809684"/>
                  <a:gd name="connsiteX5" fmla="*/ 19000 w 695298"/>
                  <a:gd name="connsiteY5" fmla="*/ 238125 h 809684"/>
                  <a:gd name="connsiteX6" fmla="*/ 320625 w 695298"/>
                  <a:gd name="connsiteY6" fmla="*/ 0 h 809684"/>
                  <a:gd name="connsiteX7" fmla="*/ 669875 w 695298"/>
                  <a:gd name="connsiteY7" fmla="*/ 238125 h 809684"/>
                  <a:gd name="connsiteX8" fmla="*/ 501600 w 695298"/>
                  <a:gd name="connsiteY8" fmla="*/ 238125 h 809684"/>
                  <a:gd name="connsiteX9" fmla="*/ 333325 w 695298"/>
                  <a:gd name="connsiteY9" fmla="*/ 130175 h 809684"/>
                  <a:gd name="connsiteX10" fmla="*/ 184100 w 695298"/>
                  <a:gd name="connsiteY10" fmla="*/ 222249 h 809684"/>
                  <a:gd name="connsiteX11" fmla="*/ 453975 w 695298"/>
                  <a:gd name="connsiteY11" fmla="*/ 342900 h 809684"/>
                  <a:gd name="connsiteX12" fmla="*/ 695277 w 695298"/>
                  <a:gd name="connsiteY12" fmla="*/ 533399 h 809684"/>
                  <a:gd name="connsiteX13" fmla="*/ 365125 w 695298"/>
                  <a:gd name="connsiteY13" fmla="*/ 809624 h 809684"/>
                  <a:gd name="connsiteX14" fmla="*/ 0 w 695298"/>
                  <a:gd name="connsiteY14" fmla="*/ 539749 h 8096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5298" h="809684">
                    <a:moveTo>
                      <a:pt x="0" y="539749"/>
                    </a:moveTo>
                    <a:lnTo>
                      <a:pt x="174577" y="539749"/>
                    </a:lnTo>
                    <a:cubicBezTo>
                      <a:pt x="187269" y="629178"/>
                      <a:pt x="242840" y="674157"/>
                      <a:pt x="361902" y="676274"/>
                    </a:cubicBezTo>
                    <a:cubicBezTo>
                      <a:pt x="480964" y="678391"/>
                      <a:pt x="532292" y="636588"/>
                      <a:pt x="527000" y="571500"/>
                    </a:cubicBezTo>
                    <a:cubicBezTo>
                      <a:pt x="521708" y="506412"/>
                      <a:pt x="424343" y="474660"/>
                      <a:pt x="311101" y="457198"/>
                    </a:cubicBezTo>
                    <a:cubicBezTo>
                      <a:pt x="197859" y="439736"/>
                      <a:pt x="42813" y="406400"/>
                      <a:pt x="19000" y="238125"/>
                    </a:cubicBezTo>
                    <a:cubicBezTo>
                      <a:pt x="-4813" y="69850"/>
                      <a:pt x="180396" y="0"/>
                      <a:pt x="320625" y="0"/>
                    </a:cubicBezTo>
                    <a:cubicBezTo>
                      <a:pt x="460854" y="0"/>
                      <a:pt x="646062" y="40217"/>
                      <a:pt x="669875" y="238125"/>
                    </a:cubicBezTo>
                    <a:cubicBezTo>
                      <a:pt x="598437" y="241300"/>
                      <a:pt x="580446" y="240771"/>
                      <a:pt x="501600" y="238125"/>
                    </a:cubicBezTo>
                    <a:cubicBezTo>
                      <a:pt x="476729" y="133879"/>
                      <a:pt x="386241" y="132821"/>
                      <a:pt x="333325" y="130175"/>
                    </a:cubicBezTo>
                    <a:cubicBezTo>
                      <a:pt x="280409" y="127529"/>
                      <a:pt x="182513" y="140757"/>
                      <a:pt x="184100" y="222249"/>
                    </a:cubicBezTo>
                    <a:cubicBezTo>
                      <a:pt x="185687" y="303741"/>
                      <a:pt x="365604" y="319617"/>
                      <a:pt x="453975" y="342900"/>
                    </a:cubicBezTo>
                    <a:cubicBezTo>
                      <a:pt x="542346" y="366183"/>
                      <a:pt x="697385" y="442912"/>
                      <a:pt x="695277" y="533399"/>
                    </a:cubicBezTo>
                    <a:cubicBezTo>
                      <a:pt x="693169" y="623886"/>
                      <a:pt x="696904" y="805391"/>
                      <a:pt x="365125" y="809624"/>
                    </a:cubicBezTo>
                    <a:cubicBezTo>
                      <a:pt x="33346" y="813857"/>
                      <a:pt x="3712" y="596370"/>
                      <a:pt x="0" y="539749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 userDrawn="1"/>
          </p:nvGrpSpPr>
          <p:grpSpPr>
            <a:xfrm>
              <a:off x="6630933" y="4462693"/>
              <a:ext cx="1447328" cy="489981"/>
              <a:chOff x="720879" y="1333784"/>
              <a:chExt cx="5337020" cy="1806804"/>
            </a:xfrm>
            <a:solidFill>
              <a:schemeClr val="tx1"/>
            </a:solidFill>
          </p:grpSpPr>
          <p:sp>
            <p:nvSpPr>
              <p:cNvPr id="9" name="Rectangle 2"/>
              <p:cNvSpPr/>
              <p:nvPr userDrawn="1"/>
            </p:nvSpPr>
            <p:spPr>
              <a:xfrm>
                <a:off x="2685128" y="1803399"/>
                <a:ext cx="1157646" cy="805323"/>
              </a:xfrm>
              <a:custGeom>
                <a:avLst/>
                <a:gdLst>
                  <a:gd name="connsiteX0" fmla="*/ 0 w 1179871"/>
                  <a:gd name="connsiteY0" fmla="*/ 0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0 w 1179871"/>
                  <a:gd name="connsiteY4" fmla="*/ 0 h 819354"/>
                  <a:gd name="connsiteX0" fmla="*/ 98425 w 1179871"/>
                  <a:gd name="connsiteY0" fmla="*/ 9207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98425 w 1179871"/>
                  <a:gd name="connsiteY4" fmla="*/ 92075 h 819354"/>
                  <a:gd name="connsiteX0" fmla="*/ 25400 w 1179871"/>
                  <a:gd name="connsiteY0" fmla="*/ 952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25400 w 1179871"/>
                  <a:gd name="connsiteY4" fmla="*/ 9525 h 819354"/>
                  <a:gd name="connsiteX0" fmla="*/ 57150 w 1179871"/>
                  <a:gd name="connsiteY0" fmla="*/ 69850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57150 w 1179871"/>
                  <a:gd name="connsiteY4" fmla="*/ 69850 h 819354"/>
                  <a:gd name="connsiteX0" fmla="*/ 57150 w 1179871"/>
                  <a:gd name="connsiteY0" fmla="*/ 4762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57150 w 1179871"/>
                  <a:gd name="connsiteY4" fmla="*/ 47625 h 819354"/>
                  <a:gd name="connsiteX0" fmla="*/ 25400 w 1179871"/>
                  <a:gd name="connsiteY0" fmla="*/ 2857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25400 w 1179871"/>
                  <a:gd name="connsiteY4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238125 w 1154471"/>
                  <a:gd name="connsiteY3" fmla="*/ 816179 h 819354"/>
                  <a:gd name="connsiteX4" fmla="*/ 0 w 1154471"/>
                  <a:gd name="connsiteY4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442247 w 1154471"/>
                  <a:gd name="connsiteY3" fmla="*/ 814131 h 819354"/>
                  <a:gd name="connsiteX4" fmla="*/ 238125 w 1154471"/>
                  <a:gd name="connsiteY4" fmla="*/ 816179 h 819354"/>
                  <a:gd name="connsiteX5" fmla="*/ 0 w 1154471"/>
                  <a:gd name="connsiteY5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731172 w 1154471"/>
                  <a:gd name="connsiteY3" fmla="*/ 814131 h 819354"/>
                  <a:gd name="connsiteX4" fmla="*/ 442247 w 1154471"/>
                  <a:gd name="connsiteY4" fmla="*/ 814131 h 819354"/>
                  <a:gd name="connsiteX5" fmla="*/ 238125 w 1154471"/>
                  <a:gd name="connsiteY5" fmla="*/ 816179 h 819354"/>
                  <a:gd name="connsiteX6" fmla="*/ 0 w 1154471"/>
                  <a:gd name="connsiteY6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959772 w 1154471"/>
                  <a:gd name="connsiteY3" fmla="*/ 817306 h 819354"/>
                  <a:gd name="connsiteX4" fmla="*/ 731172 w 1154471"/>
                  <a:gd name="connsiteY4" fmla="*/ 814131 h 819354"/>
                  <a:gd name="connsiteX5" fmla="*/ 442247 w 1154471"/>
                  <a:gd name="connsiteY5" fmla="*/ 814131 h 819354"/>
                  <a:gd name="connsiteX6" fmla="*/ 238125 w 1154471"/>
                  <a:gd name="connsiteY6" fmla="*/ 816179 h 819354"/>
                  <a:gd name="connsiteX7" fmla="*/ 0 w 1154471"/>
                  <a:gd name="connsiteY7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959772 w 1154471"/>
                  <a:gd name="connsiteY3" fmla="*/ 817306 h 819354"/>
                  <a:gd name="connsiteX4" fmla="*/ 578772 w 1154471"/>
                  <a:gd name="connsiteY4" fmla="*/ 293431 h 819354"/>
                  <a:gd name="connsiteX5" fmla="*/ 442247 w 1154471"/>
                  <a:gd name="connsiteY5" fmla="*/ 814131 h 819354"/>
                  <a:gd name="connsiteX6" fmla="*/ 238125 w 1154471"/>
                  <a:gd name="connsiteY6" fmla="*/ 816179 h 819354"/>
                  <a:gd name="connsiteX7" fmla="*/ 0 w 1154471"/>
                  <a:gd name="connsiteY7" fmla="*/ 28575 h 819354"/>
                  <a:gd name="connsiteX0" fmla="*/ 0 w 1154471"/>
                  <a:gd name="connsiteY0" fmla="*/ 28575 h 823656"/>
                  <a:gd name="connsiteX1" fmla="*/ 1154471 w 1154471"/>
                  <a:gd name="connsiteY1" fmla="*/ 0 h 823656"/>
                  <a:gd name="connsiteX2" fmla="*/ 1154471 w 1154471"/>
                  <a:gd name="connsiteY2" fmla="*/ 819354 h 823656"/>
                  <a:gd name="connsiteX3" fmla="*/ 718472 w 1154471"/>
                  <a:gd name="connsiteY3" fmla="*/ 823656 h 823656"/>
                  <a:gd name="connsiteX4" fmla="*/ 578772 w 1154471"/>
                  <a:gd name="connsiteY4" fmla="*/ 293431 h 823656"/>
                  <a:gd name="connsiteX5" fmla="*/ 442247 w 1154471"/>
                  <a:gd name="connsiteY5" fmla="*/ 814131 h 823656"/>
                  <a:gd name="connsiteX6" fmla="*/ 238125 w 1154471"/>
                  <a:gd name="connsiteY6" fmla="*/ 816179 h 823656"/>
                  <a:gd name="connsiteX7" fmla="*/ 0 w 1154471"/>
                  <a:gd name="connsiteY7" fmla="*/ 28575 h 823656"/>
                  <a:gd name="connsiteX0" fmla="*/ 0 w 1154471"/>
                  <a:gd name="connsiteY0" fmla="*/ 28575 h 825704"/>
                  <a:gd name="connsiteX1" fmla="*/ 1154471 w 1154471"/>
                  <a:gd name="connsiteY1" fmla="*/ 0 h 825704"/>
                  <a:gd name="connsiteX2" fmla="*/ 913171 w 1154471"/>
                  <a:gd name="connsiteY2" fmla="*/ 825704 h 825704"/>
                  <a:gd name="connsiteX3" fmla="*/ 718472 w 1154471"/>
                  <a:gd name="connsiteY3" fmla="*/ 823656 h 825704"/>
                  <a:gd name="connsiteX4" fmla="*/ 578772 w 1154471"/>
                  <a:gd name="connsiteY4" fmla="*/ 293431 h 825704"/>
                  <a:gd name="connsiteX5" fmla="*/ 442247 w 1154471"/>
                  <a:gd name="connsiteY5" fmla="*/ 814131 h 825704"/>
                  <a:gd name="connsiteX6" fmla="*/ 238125 w 1154471"/>
                  <a:gd name="connsiteY6" fmla="*/ 816179 h 825704"/>
                  <a:gd name="connsiteX7" fmla="*/ 0 w 1154471"/>
                  <a:gd name="connsiteY7" fmla="*/ 28575 h 825704"/>
                  <a:gd name="connsiteX0" fmla="*/ 0 w 1125896"/>
                  <a:gd name="connsiteY0" fmla="*/ 0 h 797129"/>
                  <a:gd name="connsiteX1" fmla="*/ 1125896 w 1125896"/>
                  <a:gd name="connsiteY1" fmla="*/ 44450 h 797129"/>
                  <a:gd name="connsiteX2" fmla="*/ 913171 w 1125896"/>
                  <a:gd name="connsiteY2" fmla="*/ 797129 h 797129"/>
                  <a:gd name="connsiteX3" fmla="*/ 718472 w 1125896"/>
                  <a:gd name="connsiteY3" fmla="*/ 795081 h 797129"/>
                  <a:gd name="connsiteX4" fmla="*/ 578772 w 1125896"/>
                  <a:gd name="connsiteY4" fmla="*/ 264856 h 797129"/>
                  <a:gd name="connsiteX5" fmla="*/ 442247 w 1125896"/>
                  <a:gd name="connsiteY5" fmla="*/ 785556 h 797129"/>
                  <a:gd name="connsiteX6" fmla="*/ 238125 w 1125896"/>
                  <a:gd name="connsiteY6" fmla="*/ 787604 h 797129"/>
                  <a:gd name="connsiteX7" fmla="*/ 0 w 1125896"/>
                  <a:gd name="connsiteY7" fmla="*/ 0 h 797129"/>
                  <a:gd name="connsiteX0" fmla="*/ 0 w 1157646"/>
                  <a:gd name="connsiteY0" fmla="*/ 3175 h 800304"/>
                  <a:gd name="connsiteX1" fmla="*/ 1157646 w 1157646"/>
                  <a:gd name="connsiteY1" fmla="*/ 0 h 800304"/>
                  <a:gd name="connsiteX2" fmla="*/ 913171 w 1157646"/>
                  <a:gd name="connsiteY2" fmla="*/ 800304 h 800304"/>
                  <a:gd name="connsiteX3" fmla="*/ 718472 w 1157646"/>
                  <a:gd name="connsiteY3" fmla="*/ 798256 h 800304"/>
                  <a:gd name="connsiteX4" fmla="*/ 578772 w 1157646"/>
                  <a:gd name="connsiteY4" fmla="*/ 268031 h 800304"/>
                  <a:gd name="connsiteX5" fmla="*/ 442247 w 1157646"/>
                  <a:gd name="connsiteY5" fmla="*/ 788731 h 800304"/>
                  <a:gd name="connsiteX6" fmla="*/ 238125 w 1157646"/>
                  <a:gd name="connsiteY6" fmla="*/ 790779 h 800304"/>
                  <a:gd name="connsiteX7" fmla="*/ 0 w 1157646"/>
                  <a:gd name="connsiteY7" fmla="*/ 3175 h 800304"/>
                  <a:gd name="connsiteX0" fmla="*/ 0 w 1157646"/>
                  <a:gd name="connsiteY0" fmla="*/ 5019 h 802148"/>
                  <a:gd name="connsiteX1" fmla="*/ 308897 w 1157646"/>
                  <a:gd name="connsiteY1" fmla="*/ 0 h 802148"/>
                  <a:gd name="connsiteX2" fmla="*/ 1157646 w 1157646"/>
                  <a:gd name="connsiteY2" fmla="*/ 1844 h 802148"/>
                  <a:gd name="connsiteX3" fmla="*/ 913171 w 1157646"/>
                  <a:gd name="connsiteY3" fmla="*/ 802148 h 802148"/>
                  <a:gd name="connsiteX4" fmla="*/ 718472 w 1157646"/>
                  <a:gd name="connsiteY4" fmla="*/ 800100 h 802148"/>
                  <a:gd name="connsiteX5" fmla="*/ 578772 w 1157646"/>
                  <a:gd name="connsiteY5" fmla="*/ 269875 h 802148"/>
                  <a:gd name="connsiteX6" fmla="*/ 442247 w 1157646"/>
                  <a:gd name="connsiteY6" fmla="*/ 790575 h 802148"/>
                  <a:gd name="connsiteX7" fmla="*/ 238125 w 1157646"/>
                  <a:gd name="connsiteY7" fmla="*/ 792623 h 802148"/>
                  <a:gd name="connsiteX8" fmla="*/ 0 w 1157646"/>
                  <a:gd name="connsiteY8" fmla="*/ 5019 h 802148"/>
                  <a:gd name="connsiteX0" fmla="*/ 0 w 1157646"/>
                  <a:gd name="connsiteY0" fmla="*/ 5019 h 802148"/>
                  <a:gd name="connsiteX1" fmla="*/ 308897 w 1157646"/>
                  <a:gd name="connsiteY1" fmla="*/ 0 h 802148"/>
                  <a:gd name="connsiteX2" fmla="*/ 642272 w 1157646"/>
                  <a:gd name="connsiteY2" fmla="*/ 0 h 802148"/>
                  <a:gd name="connsiteX3" fmla="*/ 1157646 w 1157646"/>
                  <a:gd name="connsiteY3" fmla="*/ 1844 h 802148"/>
                  <a:gd name="connsiteX4" fmla="*/ 913171 w 1157646"/>
                  <a:gd name="connsiteY4" fmla="*/ 802148 h 802148"/>
                  <a:gd name="connsiteX5" fmla="*/ 718472 w 1157646"/>
                  <a:gd name="connsiteY5" fmla="*/ 800100 h 802148"/>
                  <a:gd name="connsiteX6" fmla="*/ 578772 w 1157646"/>
                  <a:gd name="connsiteY6" fmla="*/ 269875 h 802148"/>
                  <a:gd name="connsiteX7" fmla="*/ 442247 w 1157646"/>
                  <a:gd name="connsiteY7" fmla="*/ 790575 h 802148"/>
                  <a:gd name="connsiteX8" fmla="*/ 238125 w 1157646"/>
                  <a:gd name="connsiteY8" fmla="*/ 792623 h 802148"/>
                  <a:gd name="connsiteX9" fmla="*/ 0 w 1157646"/>
                  <a:gd name="connsiteY9" fmla="*/ 5019 h 802148"/>
                  <a:gd name="connsiteX0" fmla="*/ 0 w 1157646"/>
                  <a:gd name="connsiteY0" fmla="*/ 5019 h 802148"/>
                  <a:gd name="connsiteX1" fmla="*/ 308897 w 1157646"/>
                  <a:gd name="connsiteY1" fmla="*/ 0 h 802148"/>
                  <a:gd name="connsiteX2" fmla="*/ 642272 w 1157646"/>
                  <a:gd name="connsiteY2" fmla="*/ 0 h 802148"/>
                  <a:gd name="connsiteX3" fmla="*/ 896272 w 1157646"/>
                  <a:gd name="connsiteY3" fmla="*/ 0 h 802148"/>
                  <a:gd name="connsiteX4" fmla="*/ 1157646 w 1157646"/>
                  <a:gd name="connsiteY4" fmla="*/ 1844 h 802148"/>
                  <a:gd name="connsiteX5" fmla="*/ 913171 w 1157646"/>
                  <a:gd name="connsiteY5" fmla="*/ 802148 h 802148"/>
                  <a:gd name="connsiteX6" fmla="*/ 718472 w 1157646"/>
                  <a:gd name="connsiteY6" fmla="*/ 800100 h 802148"/>
                  <a:gd name="connsiteX7" fmla="*/ 578772 w 1157646"/>
                  <a:gd name="connsiteY7" fmla="*/ 269875 h 802148"/>
                  <a:gd name="connsiteX8" fmla="*/ 442247 w 1157646"/>
                  <a:gd name="connsiteY8" fmla="*/ 790575 h 802148"/>
                  <a:gd name="connsiteX9" fmla="*/ 238125 w 1157646"/>
                  <a:gd name="connsiteY9" fmla="*/ 792623 h 802148"/>
                  <a:gd name="connsiteX10" fmla="*/ 0 w 1157646"/>
                  <a:gd name="connsiteY10" fmla="*/ 5019 h 802148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08897 w 1157646"/>
                  <a:gd name="connsiteY2" fmla="*/ 3175 h 805323"/>
                  <a:gd name="connsiteX3" fmla="*/ 642272 w 1157646"/>
                  <a:gd name="connsiteY3" fmla="*/ 3175 h 805323"/>
                  <a:gd name="connsiteX4" fmla="*/ 896272 w 1157646"/>
                  <a:gd name="connsiteY4" fmla="*/ 3175 h 805323"/>
                  <a:gd name="connsiteX5" fmla="*/ 1157646 w 1157646"/>
                  <a:gd name="connsiteY5" fmla="*/ 5019 h 805323"/>
                  <a:gd name="connsiteX6" fmla="*/ 913171 w 1157646"/>
                  <a:gd name="connsiteY6" fmla="*/ 805323 h 805323"/>
                  <a:gd name="connsiteX7" fmla="*/ 718472 w 1157646"/>
                  <a:gd name="connsiteY7" fmla="*/ 803275 h 805323"/>
                  <a:gd name="connsiteX8" fmla="*/ 578772 w 1157646"/>
                  <a:gd name="connsiteY8" fmla="*/ 273050 h 805323"/>
                  <a:gd name="connsiteX9" fmla="*/ 442247 w 1157646"/>
                  <a:gd name="connsiteY9" fmla="*/ 793750 h 805323"/>
                  <a:gd name="connsiteX10" fmla="*/ 238125 w 1157646"/>
                  <a:gd name="connsiteY10" fmla="*/ 795798 h 805323"/>
                  <a:gd name="connsiteX11" fmla="*/ 0 w 1157646"/>
                  <a:gd name="connsiteY11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08897 w 1157646"/>
                  <a:gd name="connsiteY2" fmla="*/ 317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896272 w 1157646"/>
                  <a:gd name="connsiteY5" fmla="*/ 3175 h 805323"/>
                  <a:gd name="connsiteX6" fmla="*/ 1157646 w 1157646"/>
                  <a:gd name="connsiteY6" fmla="*/ 5019 h 805323"/>
                  <a:gd name="connsiteX7" fmla="*/ 913171 w 1157646"/>
                  <a:gd name="connsiteY7" fmla="*/ 805323 h 805323"/>
                  <a:gd name="connsiteX8" fmla="*/ 718472 w 1157646"/>
                  <a:gd name="connsiteY8" fmla="*/ 803275 h 805323"/>
                  <a:gd name="connsiteX9" fmla="*/ 578772 w 1157646"/>
                  <a:gd name="connsiteY9" fmla="*/ 273050 h 805323"/>
                  <a:gd name="connsiteX10" fmla="*/ 442247 w 1157646"/>
                  <a:gd name="connsiteY10" fmla="*/ 793750 h 805323"/>
                  <a:gd name="connsiteX11" fmla="*/ 238125 w 1157646"/>
                  <a:gd name="connsiteY11" fmla="*/ 795798 h 805323"/>
                  <a:gd name="connsiteX12" fmla="*/ 0 w 1157646"/>
                  <a:gd name="connsiteY12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08897 w 1157646"/>
                  <a:gd name="connsiteY2" fmla="*/ 317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762922 w 1157646"/>
                  <a:gd name="connsiteY5" fmla="*/ 3176 h 805323"/>
                  <a:gd name="connsiteX6" fmla="*/ 896272 w 1157646"/>
                  <a:gd name="connsiteY6" fmla="*/ 317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762922 w 1157646"/>
                  <a:gd name="connsiteY5" fmla="*/ 3176 h 805323"/>
                  <a:gd name="connsiteX6" fmla="*/ 896272 w 1157646"/>
                  <a:gd name="connsiteY6" fmla="*/ 317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810547 w 1157646"/>
                  <a:gd name="connsiteY5" fmla="*/ 539751 h 805323"/>
                  <a:gd name="connsiteX6" fmla="*/ 896272 w 1157646"/>
                  <a:gd name="connsiteY6" fmla="*/ 317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810547 w 1157646"/>
                  <a:gd name="connsiteY5" fmla="*/ 539751 h 805323"/>
                  <a:gd name="connsiteX6" fmla="*/ 953422 w 1157646"/>
                  <a:gd name="connsiteY6" fmla="*/ 952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11369 h 808498"/>
                  <a:gd name="connsiteX1" fmla="*/ 197772 w 1157646"/>
                  <a:gd name="connsiteY1" fmla="*/ 3175 h 808498"/>
                  <a:gd name="connsiteX2" fmla="*/ 337472 w 1157646"/>
                  <a:gd name="connsiteY2" fmla="*/ 533400 h 808498"/>
                  <a:gd name="connsiteX3" fmla="*/ 480347 w 1157646"/>
                  <a:gd name="connsiteY3" fmla="*/ 6351 h 808498"/>
                  <a:gd name="connsiteX4" fmla="*/ 674022 w 1157646"/>
                  <a:gd name="connsiteY4" fmla="*/ 0 h 808498"/>
                  <a:gd name="connsiteX5" fmla="*/ 810547 w 1157646"/>
                  <a:gd name="connsiteY5" fmla="*/ 542926 h 808498"/>
                  <a:gd name="connsiteX6" fmla="*/ 953422 w 1157646"/>
                  <a:gd name="connsiteY6" fmla="*/ 12700 h 808498"/>
                  <a:gd name="connsiteX7" fmla="*/ 1157646 w 1157646"/>
                  <a:gd name="connsiteY7" fmla="*/ 8194 h 808498"/>
                  <a:gd name="connsiteX8" fmla="*/ 913171 w 1157646"/>
                  <a:gd name="connsiteY8" fmla="*/ 808498 h 808498"/>
                  <a:gd name="connsiteX9" fmla="*/ 718472 w 1157646"/>
                  <a:gd name="connsiteY9" fmla="*/ 806450 h 808498"/>
                  <a:gd name="connsiteX10" fmla="*/ 578772 w 1157646"/>
                  <a:gd name="connsiteY10" fmla="*/ 276225 h 808498"/>
                  <a:gd name="connsiteX11" fmla="*/ 442247 w 1157646"/>
                  <a:gd name="connsiteY11" fmla="*/ 796925 h 808498"/>
                  <a:gd name="connsiteX12" fmla="*/ 238125 w 1157646"/>
                  <a:gd name="connsiteY12" fmla="*/ 798973 h 808498"/>
                  <a:gd name="connsiteX13" fmla="*/ 0 w 1157646"/>
                  <a:gd name="connsiteY13" fmla="*/ 11369 h 808498"/>
                  <a:gd name="connsiteX0" fmla="*/ 0 w 1157646"/>
                  <a:gd name="connsiteY0" fmla="*/ 11369 h 808498"/>
                  <a:gd name="connsiteX1" fmla="*/ 197772 w 1157646"/>
                  <a:gd name="connsiteY1" fmla="*/ 3175 h 808498"/>
                  <a:gd name="connsiteX2" fmla="*/ 337472 w 1157646"/>
                  <a:gd name="connsiteY2" fmla="*/ 533400 h 808498"/>
                  <a:gd name="connsiteX3" fmla="*/ 480347 w 1157646"/>
                  <a:gd name="connsiteY3" fmla="*/ 6351 h 808498"/>
                  <a:gd name="connsiteX4" fmla="*/ 674022 w 1157646"/>
                  <a:gd name="connsiteY4" fmla="*/ 0 h 808498"/>
                  <a:gd name="connsiteX5" fmla="*/ 810547 w 1157646"/>
                  <a:gd name="connsiteY5" fmla="*/ 542926 h 808498"/>
                  <a:gd name="connsiteX6" fmla="*/ 959772 w 1157646"/>
                  <a:gd name="connsiteY6" fmla="*/ 3175 h 808498"/>
                  <a:gd name="connsiteX7" fmla="*/ 1157646 w 1157646"/>
                  <a:gd name="connsiteY7" fmla="*/ 8194 h 808498"/>
                  <a:gd name="connsiteX8" fmla="*/ 913171 w 1157646"/>
                  <a:gd name="connsiteY8" fmla="*/ 808498 h 808498"/>
                  <a:gd name="connsiteX9" fmla="*/ 718472 w 1157646"/>
                  <a:gd name="connsiteY9" fmla="*/ 806450 h 808498"/>
                  <a:gd name="connsiteX10" fmla="*/ 578772 w 1157646"/>
                  <a:gd name="connsiteY10" fmla="*/ 276225 h 808498"/>
                  <a:gd name="connsiteX11" fmla="*/ 442247 w 1157646"/>
                  <a:gd name="connsiteY11" fmla="*/ 796925 h 808498"/>
                  <a:gd name="connsiteX12" fmla="*/ 238125 w 1157646"/>
                  <a:gd name="connsiteY12" fmla="*/ 798973 h 808498"/>
                  <a:gd name="connsiteX13" fmla="*/ 0 w 1157646"/>
                  <a:gd name="connsiteY13" fmla="*/ 11369 h 808498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74022 w 1157646"/>
                  <a:gd name="connsiteY4" fmla="*/ 12700 h 805323"/>
                  <a:gd name="connsiteX5" fmla="*/ 810547 w 1157646"/>
                  <a:gd name="connsiteY5" fmla="*/ 539751 h 805323"/>
                  <a:gd name="connsiteX6" fmla="*/ 959772 w 1157646"/>
                  <a:gd name="connsiteY6" fmla="*/ 0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43119 h 840248"/>
                  <a:gd name="connsiteX1" fmla="*/ 197772 w 1157646"/>
                  <a:gd name="connsiteY1" fmla="*/ 34925 h 840248"/>
                  <a:gd name="connsiteX2" fmla="*/ 337472 w 1157646"/>
                  <a:gd name="connsiteY2" fmla="*/ 565150 h 840248"/>
                  <a:gd name="connsiteX3" fmla="*/ 480347 w 1157646"/>
                  <a:gd name="connsiteY3" fmla="*/ 38101 h 840248"/>
                  <a:gd name="connsiteX4" fmla="*/ 683547 w 1157646"/>
                  <a:gd name="connsiteY4" fmla="*/ 0 h 840248"/>
                  <a:gd name="connsiteX5" fmla="*/ 810547 w 1157646"/>
                  <a:gd name="connsiteY5" fmla="*/ 574676 h 840248"/>
                  <a:gd name="connsiteX6" fmla="*/ 959772 w 1157646"/>
                  <a:gd name="connsiteY6" fmla="*/ 34925 h 840248"/>
                  <a:gd name="connsiteX7" fmla="*/ 1157646 w 1157646"/>
                  <a:gd name="connsiteY7" fmla="*/ 39944 h 840248"/>
                  <a:gd name="connsiteX8" fmla="*/ 913171 w 1157646"/>
                  <a:gd name="connsiteY8" fmla="*/ 840248 h 840248"/>
                  <a:gd name="connsiteX9" fmla="*/ 718472 w 1157646"/>
                  <a:gd name="connsiteY9" fmla="*/ 838200 h 840248"/>
                  <a:gd name="connsiteX10" fmla="*/ 578772 w 1157646"/>
                  <a:gd name="connsiteY10" fmla="*/ 307975 h 840248"/>
                  <a:gd name="connsiteX11" fmla="*/ 442247 w 1157646"/>
                  <a:gd name="connsiteY11" fmla="*/ 828675 h 840248"/>
                  <a:gd name="connsiteX12" fmla="*/ 238125 w 1157646"/>
                  <a:gd name="connsiteY12" fmla="*/ 830723 h 840248"/>
                  <a:gd name="connsiteX13" fmla="*/ 0 w 1157646"/>
                  <a:gd name="connsiteY13" fmla="*/ 43119 h 840248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83547 w 1157646"/>
                  <a:gd name="connsiteY4" fmla="*/ 3175 h 805323"/>
                  <a:gd name="connsiteX5" fmla="*/ 810547 w 1157646"/>
                  <a:gd name="connsiteY5" fmla="*/ 539751 h 805323"/>
                  <a:gd name="connsiteX6" fmla="*/ 959772 w 1157646"/>
                  <a:gd name="connsiteY6" fmla="*/ 0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43822 w 1157646"/>
                  <a:gd name="connsiteY2" fmla="*/ 549275 h 805323"/>
                  <a:gd name="connsiteX3" fmla="*/ 480347 w 1157646"/>
                  <a:gd name="connsiteY3" fmla="*/ 3176 h 805323"/>
                  <a:gd name="connsiteX4" fmla="*/ 683547 w 1157646"/>
                  <a:gd name="connsiteY4" fmla="*/ 3175 h 805323"/>
                  <a:gd name="connsiteX5" fmla="*/ 810547 w 1157646"/>
                  <a:gd name="connsiteY5" fmla="*/ 539751 h 805323"/>
                  <a:gd name="connsiteX6" fmla="*/ 959772 w 1157646"/>
                  <a:gd name="connsiteY6" fmla="*/ 0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57646" h="805323">
                    <a:moveTo>
                      <a:pt x="0" y="8194"/>
                    </a:moveTo>
                    <a:lnTo>
                      <a:pt x="197772" y="0"/>
                    </a:lnTo>
                    <a:lnTo>
                      <a:pt x="343822" y="549275"/>
                    </a:lnTo>
                    <a:lnTo>
                      <a:pt x="480347" y="3176"/>
                    </a:lnTo>
                    <a:lnTo>
                      <a:pt x="683547" y="3175"/>
                    </a:lnTo>
                    <a:lnTo>
                      <a:pt x="810547" y="539751"/>
                    </a:lnTo>
                    <a:lnTo>
                      <a:pt x="959772" y="0"/>
                    </a:lnTo>
                    <a:lnTo>
                      <a:pt x="1157646" y="5019"/>
                    </a:lnTo>
                    <a:lnTo>
                      <a:pt x="913171" y="805323"/>
                    </a:lnTo>
                    <a:lnTo>
                      <a:pt x="718472" y="803275"/>
                    </a:lnTo>
                    <a:lnTo>
                      <a:pt x="578772" y="273050"/>
                    </a:lnTo>
                    <a:lnTo>
                      <a:pt x="442247" y="793750"/>
                    </a:lnTo>
                    <a:lnTo>
                      <a:pt x="238125" y="795798"/>
                    </a:lnTo>
                    <a:lnTo>
                      <a:pt x="0" y="8194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175" cmpd="sng"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0" name="Rectangle 3"/>
              <p:cNvSpPr/>
              <p:nvPr userDrawn="1"/>
            </p:nvSpPr>
            <p:spPr>
              <a:xfrm>
                <a:off x="3852300" y="1514475"/>
                <a:ext cx="714975" cy="1087897"/>
              </a:xfrm>
              <a:custGeom>
                <a:avLst/>
                <a:gdLst>
                  <a:gd name="connsiteX0" fmla="*/ 0 w 211701"/>
                  <a:gd name="connsiteY0" fmla="*/ 0 h 1094247"/>
                  <a:gd name="connsiteX1" fmla="*/ 211701 w 211701"/>
                  <a:gd name="connsiteY1" fmla="*/ 0 h 1094247"/>
                  <a:gd name="connsiteX2" fmla="*/ 211701 w 211701"/>
                  <a:gd name="connsiteY2" fmla="*/ 1094247 h 1094247"/>
                  <a:gd name="connsiteX3" fmla="*/ 0 w 211701"/>
                  <a:gd name="connsiteY3" fmla="*/ 1094247 h 1094247"/>
                  <a:gd name="connsiteX4" fmla="*/ 0 w 211701"/>
                  <a:gd name="connsiteY4" fmla="*/ 0 h 1094247"/>
                  <a:gd name="connsiteX0" fmla="*/ 0 w 211701"/>
                  <a:gd name="connsiteY0" fmla="*/ 0 h 1094247"/>
                  <a:gd name="connsiteX1" fmla="*/ 211701 w 211701"/>
                  <a:gd name="connsiteY1" fmla="*/ 0 h 1094247"/>
                  <a:gd name="connsiteX2" fmla="*/ 208526 w 211701"/>
                  <a:gd name="connsiteY2" fmla="*/ 130175 h 1094247"/>
                  <a:gd name="connsiteX3" fmla="*/ 211701 w 211701"/>
                  <a:gd name="connsiteY3" fmla="*/ 1094247 h 1094247"/>
                  <a:gd name="connsiteX4" fmla="*/ 0 w 211701"/>
                  <a:gd name="connsiteY4" fmla="*/ 1094247 h 1094247"/>
                  <a:gd name="connsiteX5" fmla="*/ 0 w 211701"/>
                  <a:gd name="connsiteY5" fmla="*/ 0 h 1094247"/>
                  <a:gd name="connsiteX0" fmla="*/ 0 w 225522"/>
                  <a:gd name="connsiteY0" fmla="*/ 0 h 1103367"/>
                  <a:gd name="connsiteX1" fmla="*/ 211701 w 225522"/>
                  <a:gd name="connsiteY1" fmla="*/ 0 h 1103367"/>
                  <a:gd name="connsiteX2" fmla="*/ 208526 w 225522"/>
                  <a:gd name="connsiteY2" fmla="*/ 130175 h 1103367"/>
                  <a:gd name="connsiteX3" fmla="*/ 205351 w 225522"/>
                  <a:gd name="connsiteY3" fmla="*/ 1003300 h 1103367"/>
                  <a:gd name="connsiteX4" fmla="*/ 211701 w 225522"/>
                  <a:gd name="connsiteY4" fmla="*/ 1094247 h 1103367"/>
                  <a:gd name="connsiteX5" fmla="*/ 0 w 225522"/>
                  <a:gd name="connsiteY5" fmla="*/ 1094247 h 1103367"/>
                  <a:gd name="connsiteX6" fmla="*/ 0 w 225522"/>
                  <a:gd name="connsiteY6" fmla="*/ 0 h 1103367"/>
                  <a:gd name="connsiteX0" fmla="*/ 0 w 225723"/>
                  <a:gd name="connsiteY0" fmla="*/ 0 h 1094247"/>
                  <a:gd name="connsiteX1" fmla="*/ 211701 w 225723"/>
                  <a:gd name="connsiteY1" fmla="*/ 0 h 1094247"/>
                  <a:gd name="connsiteX2" fmla="*/ 208526 w 225723"/>
                  <a:gd name="connsiteY2" fmla="*/ 130175 h 1094247"/>
                  <a:gd name="connsiteX3" fmla="*/ 202175 w 225723"/>
                  <a:gd name="connsiteY3" fmla="*/ 752475 h 1094247"/>
                  <a:gd name="connsiteX4" fmla="*/ 205351 w 225723"/>
                  <a:gd name="connsiteY4" fmla="*/ 1003300 h 1094247"/>
                  <a:gd name="connsiteX5" fmla="*/ 211701 w 225723"/>
                  <a:gd name="connsiteY5" fmla="*/ 1094247 h 1094247"/>
                  <a:gd name="connsiteX6" fmla="*/ 0 w 225723"/>
                  <a:gd name="connsiteY6" fmla="*/ 1094247 h 1094247"/>
                  <a:gd name="connsiteX7" fmla="*/ 0 w 225723"/>
                  <a:gd name="connsiteY7" fmla="*/ 0 h 1094247"/>
                  <a:gd name="connsiteX0" fmla="*/ 0 w 225723"/>
                  <a:gd name="connsiteY0" fmla="*/ 0 h 1094247"/>
                  <a:gd name="connsiteX1" fmla="*/ 211701 w 225723"/>
                  <a:gd name="connsiteY1" fmla="*/ 0 h 1094247"/>
                  <a:gd name="connsiteX2" fmla="*/ 208526 w 225723"/>
                  <a:gd name="connsiteY2" fmla="*/ 130175 h 1094247"/>
                  <a:gd name="connsiteX3" fmla="*/ 199000 w 225723"/>
                  <a:gd name="connsiteY3" fmla="*/ 520700 h 1094247"/>
                  <a:gd name="connsiteX4" fmla="*/ 202175 w 225723"/>
                  <a:gd name="connsiteY4" fmla="*/ 752475 h 1094247"/>
                  <a:gd name="connsiteX5" fmla="*/ 205351 w 225723"/>
                  <a:gd name="connsiteY5" fmla="*/ 1003300 h 1094247"/>
                  <a:gd name="connsiteX6" fmla="*/ 211701 w 225723"/>
                  <a:gd name="connsiteY6" fmla="*/ 1094247 h 1094247"/>
                  <a:gd name="connsiteX7" fmla="*/ 0 w 225723"/>
                  <a:gd name="connsiteY7" fmla="*/ 1094247 h 1094247"/>
                  <a:gd name="connsiteX8" fmla="*/ 0 w 225723"/>
                  <a:gd name="connsiteY8" fmla="*/ 0 h 1094247"/>
                  <a:gd name="connsiteX0" fmla="*/ 0 w 225723"/>
                  <a:gd name="connsiteY0" fmla="*/ 0 h 1094247"/>
                  <a:gd name="connsiteX1" fmla="*/ 211701 w 225723"/>
                  <a:gd name="connsiteY1" fmla="*/ 0 h 1094247"/>
                  <a:gd name="connsiteX2" fmla="*/ 208526 w 225723"/>
                  <a:gd name="connsiteY2" fmla="*/ 130175 h 1094247"/>
                  <a:gd name="connsiteX3" fmla="*/ 202175 w 225723"/>
                  <a:gd name="connsiteY3" fmla="*/ 285750 h 1094247"/>
                  <a:gd name="connsiteX4" fmla="*/ 199000 w 225723"/>
                  <a:gd name="connsiteY4" fmla="*/ 520700 h 1094247"/>
                  <a:gd name="connsiteX5" fmla="*/ 202175 w 225723"/>
                  <a:gd name="connsiteY5" fmla="*/ 752475 h 1094247"/>
                  <a:gd name="connsiteX6" fmla="*/ 205351 w 225723"/>
                  <a:gd name="connsiteY6" fmla="*/ 1003300 h 1094247"/>
                  <a:gd name="connsiteX7" fmla="*/ 211701 w 225723"/>
                  <a:gd name="connsiteY7" fmla="*/ 1094247 h 1094247"/>
                  <a:gd name="connsiteX8" fmla="*/ 0 w 225723"/>
                  <a:gd name="connsiteY8" fmla="*/ 1094247 h 1094247"/>
                  <a:gd name="connsiteX9" fmla="*/ 0 w 225723"/>
                  <a:gd name="connsiteY9" fmla="*/ 0 h 1094247"/>
                  <a:gd name="connsiteX0" fmla="*/ 0 w 526025"/>
                  <a:gd name="connsiteY0" fmla="*/ 0 h 1094247"/>
                  <a:gd name="connsiteX1" fmla="*/ 211701 w 526025"/>
                  <a:gd name="connsiteY1" fmla="*/ 0 h 1094247"/>
                  <a:gd name="connsiteX2" fmla="*/ 208526 w 526025"/>
                  <a:gd name="connsiteY2" fmla="*/ 130175 h 1094247"/>
                  <a:gd name="connsiteX3" fmla="*/ 202175 w 526025"/>
                  <a:gd name="connsiteY3" fmla="*/ 285750 h 1094247"/>
                  <a:gd name="connsiteX4" fmla="*/ 526025 w 526025"/>
                  <a:gd name="connsiteY4" fmla="*/ 1069975 h 1094247"/>
                  <a:gd name="connsiteX5" fmla="*/ 202175 w 526025"/>
                  <a:gd name="connsiteY5" fmla="*/ 752475 h 1094247"/>
                  <a:gd name="connsiteX6" fmla="*/ 205351 w 526025"/>
                  <a:gd name="connsiteY6" fmla="*/ 1003300 h 1094247"/>
                  <a:gd name="connsiteX7" fmla="*/ 211701 w 526025"/>
                  <a:gd name="connsiteY7" fmla="*/ 1094247 h 1094247"/>
                  <a:gd name="connsiteX8" fmla="*/ 0 w 526025"/>
                  <a:gd name="connsiteY8" fmla="*/ 1094247 h 1094247"/>
                  <a:gd name="connsiteX9" fmla="*/ 0 w 526025"/>
                  <a:gd name="connsiteY9" fmla="*/ 0 h 1094247"/>
                  <a:gd name="connsiteX0" fmla="*/ 0 w 540063"/>
                  <a:gd name="connsiteY0" fmla="*/ 0 h 1094247"/>
                  <a:gd name="connsiteX1" fmla="*/ 211701 w 540063"/>
                  <a:gd name="connsiteY1" fmla="*/ 0 h 1094247"/>
                  <a:gd name="connsiteX2" fmla="*/ 208526 w 540063"/>
                  <a:gd name="connsiteY2" fmla="*/ 130175 h 1094247"/>
                  <a:gd name="connsiteX3" fmla="*/ 202175 w 540063"/>
                  <a:gd name="connsiteY3" fmla="*/ 285750 h 1094247"/>
                  <a:gd name="connsiteX4" fmla="*/ 526025 w 540063"/>
                  <a:gd name="connsiteY4" fmla="*/ 1069975 h 1094247"/>
                  <a:gd name="connsiteX5" fmla="*/ 202175 w 540063"/>
                  <a:gd name="connsiteY5" fmla="*/ 752475 h 1094247"/>
                  <a:gd name="connsiteX6" fmla="*/ 205351 w 540063"/>
                  <a:gd name="connsiteY6" fmla="*/ 1003300 h 1094247"/>
                  <a:gd name="connsiteX7" fmla="*/ 211701 w 540063"/>
                  <a:gd name="connsiteY7" fmla="*/ 1094247 h 1094247"/>
                  <a:gd name="connsiteX8" fmla="*/ 0 w 540063"/>
                  <a:gd name="connsiteY8" fmla="*/ 1094247 h 1094247"/>
                  <a:gd name="connsiteX9" fmla="*/ 0 w 540063"/>
                  <a:gd name="connsiteY9" fmla="*/ 0 h 1094247"/>
                  <a:gd name="connsiteX0" fmla="*/ 0 w 540063"/>
                  <a:gd name="connsiteY0" fmla="*/ 0 h 1094247"/>
                  <a:gd name="connsiteX1" fmla="*/ 211701 w 540063"/>
                  <a:gd name="connsiteY1" fmla="*/ 0 h 1094247"/>
                  <a:gd name="connsiteX2" fmla="*/ 208526 w 540063"/>
                  <a:gd name="connsiteY2" fmla="*/ 130175 h 1094247"/>
                  <a:gd name="connsiteX3" fmla="*/ 202175 w 540063"/>
                  <a:gd name="connsiteY3" fmla="*/ 285750 h 1094247"/>
                  <a:gd name="connsiteX4" fmla="*/ 526025 w 540063"/>
                  <a:gd name="connsiteY4" fmla="*/ 1069975 h 1094247"/>
                  <a:gd name="connsiteX5" fmla="*/ 202175 w 540063"/>
                  <a:gd name="connsiteY5" fmla="*/ 752475 h 1094247"/>
                  <a:gd name="connsiteX6" fmla="*/ 205351 w 540063"/>
                  <a:gd name="connsiteY6" fmla="*/ 1003300 h 1094247"/>
                  <a:gd name="connsiteX7" fmla="*/ 211701 w 540063"/>
                  <a:gd name="connsiteY7" fmla="*/ 1094247 h 1094247"/>
                  <a:gd name="connsiteX8" fmla="*/ 0 w 540063"/>
                  <a:gd name="connsiteY8" fmla="*/ 1094247 h 1094247"/>
                  <a:gd name="connsiteX9" fmla="*/ 0 w 540063"/>
                  <a:gd name="connsiteY9" fmla="*/ 0 h 1094247"/>
                  <a:gd name="connsiteX0" fmla="*/ 0 w 710178"/>
                  <a:gd name="connsiteY0" fmla="*/ 0 h 1108430"/>
                  <a:gd name="connsiteX1" fmla="*/ 211701 w 710178"/>
                  <a:gd name="connsiteY1" fmla="*/ 0 h 1108430"/>
                  <a:gd name="connsiteX2" fmla="*/ 208526 w 710178"/>
                  <a:gd name="connsiteY2" fmla="*/ 130175 h 1108430"/>
                  <a:gd name="connsiteX3" fmla="*/ 710175 w 710178"/>
                  <a:gd name="connsiteY3" fmla="*/ 1079500 h 1108430"/>
                  <a:gd name="connsiteX4" fmla="*/ 526025 w 710178"/>
                  <a:gd name="connsiteY4" fmla="*/ 1069975 h 1108430"/>
                  <a:gd name="connsiteX5" fmla="*/ 202175 w 710178"/>
                  <a:gd name="connsiteY5" fmla="*/ 752475 h 1108430"/>
                  <a:gd name="connsiteX6" fmla="*/ 205351 w 710178"/>
                  <a:gd name="connsiteY6" fmla="*/ 1003300 h 1108430"/>
                  <a:gd name="connsiteX7" fmla="*/ 211701 w 710178"/>
                  <a:gd name="connsiteY7" fmla="*/ 1094247 h 1108430"/>
                  <a:gd name="connsiteX8" fmla="*/ 0 w 710178"/>
                  <a:gd name="connsiteY8" fmla="*/ 1094247 h 1108430"/>
                  <a:gd name="connsiteX9" fmla="*/ 0 w 710178"/>
                  <a:gd name="connsiteY9" fmla="*/ 0 h 1108430"/>
                  <a:gd name="connsiteX0" fmla="*/ 0 w 710178"/>
                  <a:gd name="connsiteY0" fmla="*/ 0 h 1108430"/>
                  <a:gd name="connsiteX1" fmla="*/ 211701 w 710178"/>
                  <a:gd name="connsiteY1" fmla="*/ 0 h 1108430"/>
                  <a:gd name="connsiteX2" fmla="*/ 208526 w 710178"/>
                  <a:gd name="connsiteY2" fmla="*/ 130175 h 1108430"/>
                  <a:gd name="connsiteX3" fmla="*/ 710175 w 710178"/>
                  <a:gd name="connsiteY3" fmla="*/ 1079500 h 1108430"/>
                  <a:gd name="connsiteX4" fmla="*/ 526025 w 710178"/>
                  <a:gd name="connsiteY4" fmla="*/ 1069975 h 1108430"/>
                  <a:gd name="connsiteX5" fmla="*/ 202175 w 710178"/>
                  <a:gd name="connsiteY5" fmla="*/ 752475 h 1108430"/>
                  <a:gd name="connsiteX6" fmla="*/ 205351 w 710178"/>
                  <a:gd name="connsiteY6" fmla="*/ 1003300 h 1108430"/>
                  <a:gd name="connsiteX7" fmla="*/ 211701 w 710178"/>
                  <a:gd name="connsiteY7" fmla="*/ 1094247 h 1108430"/>
                  <a:gd name="connsiteX8" fmla="*/ 0 w 710178"/>
                  <a:gd name="connsiteY8" fmla="*/ 1094247 h 1108430"/>
                  <a:gd name="connsiteX9" fmla="*/ 0 w 710178"/>
                  <a:gd name="connsiteY9" fmla="*/ 0 h 1108430"/>
                  <a:gd name="connsiteX0" fmla="*/ 0 w 714278"/>
                  <a:gd name="connsiteY0" fmla="*/ 0 h 1127244"/>
                  <a:gd name="connsiteX1" fmla="*/ 211701 w 714278"/>
                  <a:gd name="connsiteY1" fmla="*/ 0 h 1127244"/>
                  <a:gd name="connsiteX2" fmla="*/ 208526 w 714278"/>
                  <a:gd name="connsiteY2" fmla="*/ 130175 h 1127244"/>
                  <a:gd name="connsiteX3" fmla="*/ 360924 w 714278"/>
                  <a:gd name="connsiteY3" fmla="*/ 425449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211701 w 714278"/>
                  <a:gd name="connsiteY1" fmla="*/ 0 h 1127244"/>
                  <a:gd name="connsiteX2" fmla="*/ 208526 w 714278"/>
                  <a:gd name="connsiteY2" fmla="*/ 130175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211701 w 714278"/>
                  <a:gd name="connsiteY1" fmla="*/ 0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192651 w 714278"/>
                  <a:gd name="connsiteY8" fmla="*/ 108789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192651 w 714278"/>
                  <a:gd name="connsiteY8" fmla="*/ 108789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192651 w 714278"/>
                  <a:gd name="connsiteY8" fmla="*/ 1087897 h 1127244"/>
                  <a:gd name="connsiteX9" fmla="*/ 0 w 714278"/>
                  <a:gd name="connsiteY9" fmla="*/ 1084722 h 1127244"/>
                  <a:gd name="connsiteX10" fmla="*/ 0 w 714278"/>
                  <a:gd name="connsiteY10" fmla="*/ 0 h 1127244"/>
                  <a:gd name="connsiteX0" fmla="*/ 0 w 714278"/>
                  <a:gd name="connsiteY0" fmla="*/ 0 h 1154607"/>
                  <a:gd name="connsiteX1" fmla="*/ 195826 w 714278"/>
                  <a:gd name="connsiteY1" fmla="*/ 3175 h 1154607"/>
                  <a:gd name="connsiteX2" fmla="*/ 202176 w 714278"/>
                  <a:gd name="connsiteY2" fmla="*/ 361950 h 1154607"/>
                  <a:gd name="connsiteX3" fmla="*/ 554599 w 714278"/>
                  <a:gd name="connsiteY3" fmla="*/ 301624 h 1154607"/>
                  <a:gd name="connsiteX4" fmla="*/ 710175 w 714278"/>
                  <a:gd name="connsiteY4" fmla="*/ 1079500 h 1154607"/>
                  <a:gd name="connsiteX5" fmla="*/ 526025 w 714278"/>
                  <a:gd name="connsiteY5" fmla="*/ 1139825 h 1154607"/>
                  <a:gd name="connsiteX6" fmla="*/ 405375 w 714278"/>
                  <a:gd name="connsiteY6" fmla="*/ 438150 h 1154607"/>
                  <a:gd name="connsiteX7" fmla="*/ 195826 w 714278"/>
                  <a:gd name="connsiteY7" fmla="*/ 641350 h 1154607"/>
                  <a:gd name="connsiteX8" fmla="*/ 192651 w 714278"/>
                  <a:gd name="connsiteY8" fmla="*/ 1087897 h 1154607"/>
                  <a:gd name="connsiteX9" fmla="*/ 0 w 714278"/>
                  <a:gd name="connsiteY9" fmla="*/ 1084722 h 1154607"/>
                  <a:gd name="connsiteX10" fmla="*/ 0 w 714278"/>
                  <a:gd name="connsiteY10" fmla="*/ 0 h 1154607"/>
                  <a:gd name="connsiteX0" fmla="*/ 0 w 714020"/>
                  <a:gd name="connsiteY0" fmla="*/ 0 h 1131670"/>
                  <a:gd name="connsiteX1" fmla="*/ 195826 w 714020"/>
                  <a:gd name="connsiteY1" fmla="*/ 3175 h 1131670"/>
                  <a:gd name="connsiteX2" fmla="*/ 202176 w 714020"/>
                  <a:gd name="connsiteY2" fmla="*/ 361950 h 1131670"/>
                  <a:gd name="connsiteX3" fmla="*/ 554599 w 714020"/>
                  <a:gd name="connsiteY3" fmla="*/ 301624 h 1131670"/>
                  <a:gd name="connsiteX4" fmla="*/ 710175 w 714020"/>
                  <a:gd name="connsiteY4" fmla="*/ 1079500 h 1131670"/>
                  <a:gd name="connsiteX5" fmla="*/ 516500 w 714020"/>
                  <a:gd name="connsiteY5" fmla="*/ 1085850 h 1131670"/>
                  <a:gd name="connsiteX6" fmla="*/ 405375 w 714020"/>
                  <a:gd name="connsiteY6" fmla="*/ 438150 h 1131670"/>
                  <a:gd name="connsiteX7" fmla="*/ 195826 w 714020"/>
                  <a:gd name="connsiteY7" fmla="*/ 641350 h 1131670"/>
                  <a:gd name="connsiteX8" fmla="*/ 192651 w 714020"/>
                  <a:gd name="connsiteY8" fmla="*/ 1087897 h 1131670"/>
                  <a:gd name="connsiteX9" fmla="*/ 0 w 714020"/>
                  <a:gd name="connsiteY9" fmla="*/ 1084722 h 1131670"/>
                  <a:gd name="connsiteX10" fmla="*/ 0 w 714020"/>
                  <a:gd name="connsiteY10" fmla="*/ 0 h 1131670"/>
                  <a:gd name="connsiteX0" fmla="*/ 0 w 714020"/>
                  <a:gd name="connsiteY0" fmla="*/ 0 h 1131670"/>
                  <a:gd name="connsiteX1" fmla="*/ 195826 w 714020"/>
                  <a:gd name="connsiteY1" fmla="*/ 3175 h 1131670"/>
                  <a:gd name="connsiteX2" fmla="*/ 202176 w 714020"/>
                  <a:gd name="connsiteY2" fmla="*/ 361950 h 1131670"/>
                  <a:gd name="connsiteX3" fmla="*/ 554599 w 714020"/>
                  <a:gd name="connsiteY3" fmla="*/ 301624 h 1131670"/>
                  <a:gd name="connsiteX4" fmla="*/ 710175 w 714020"/>
                  <a:gd name="connsiteY4" fmla="*/ 1079500 h 1131670"/>
                  <a:gd name="connsiteX5" fmla="*/ 516500 w 714020"/>
                  <a:gd name="connsiteY5" fmla="*/ 1085850 h 1131670"/>
                  <a:gd name="connsiteX6" fmla="*/ 405375 w 714020"/>
                  <a:gd name="connsiteY6" fmla="*/ 438150 h 1131670"/>
                  <a:gd name="connsiteX7" fmla="*/ 195826 w 714020"/>
                  <a:gd name="connsiteY7" fmla="*/ 641350 h 1131670"/>
                  <a:gd name="connsiteX8" fmla="*/ 192651 w 714020"/>
                  <a:gd name="connsiteY8" fmla="*/ 1087897 h 1131670"/>
                  <a:gd name="connsiteX9" fmla="*/ 0 w 714020"/>
                  <a:gd name="connsiteY9" fmla="*/ 1084722 h 1131670"/>
                  <a:gd name="connsiteX10" fmla="*/ 0 w 714020"/>
                  <a:gd name="connsiteY10" fmla="*/ 0 h 1131670"/>
                  <a:gd name="connsiteX0" fmla="*/ 0 w 714020"/>
                  <a:gd name="connsiteY0" fmla="*/ 0 h 1129323"/>
                  <a:gd name="connsiteX1" fmla="*/ 195826 w 714020"/>
                  <a:gd name="connsiteY1" fmla="*/ 3175 h 1129323"/>
                  <a:gd name="connsiteX2" fmla="*/ 202176 w 714020"/>
                  <a:gd name="connsiteY2" fmla="*/ 361950 h 1129323"/>
                  <a:gd name="connsiteX3" fmla="*/ 554599 w 714020"/>
                  <a:gd name="connsiteY3" fmla="*/ 301624 h 1129323"/>
                  <a:gd name="connsiteX4" fmla="*/ 710175 w 714020"/>
                  <a:gd name="connsiteY4" fmla="*/ 1079500 h 1129323"/>
                  <a:gd name="connsiteX5" fmla="*/ 516500 w 714020"/>
                  <a:gd name="connsiteY5" fmla="*/ 1085850 h 1129323"/>
                  <a:gd name="connsiteX6" fmla="*/ 405375 w 714020"/>
                  <a:gd name="connsiteY6" fmla="*/ 438150 h 1129323"/>
                  <a:gd name="connsiteX7" fmla="*/ 195826 w 714020"/>
                  <a:gd name="connsiteY7" fmla="*/ 641350 h 1129323"/>
                  <a:gd name="connsiteX8" fmla="*/ 192651 w 714020"/>
                  <a:gd name="connsiteY8" fmla="*/ 1087897 h 1129323"/>
                  <a:gd name="connsiteX9" fmla="*/ 0 w 714020"/>
                  <a:gd name="connsiteY9" fmla="*/ 1084722 h 1129323"/>
                  <a:gd name="connsiteX10" fmla="*/ 0 w 714020"/>
                  <a:gd name="connsiteY10" fmla="*/ 0 h 1129323"/>
                  <a:gd name="connsiteX0" fmla="*/ 0 w 710175"/>
                  <a:gd name="connsiteY0" fmla="*/ 0 h 1089031"/>
                  <a:gd name="connsiteX1" fmla="*/ 195826 w 710175"/>
                  <a:gd name="connsiteY1" fmla="*/ 3175 h 1089031"/>
                  <a:gd name="connsiteX2" fmla="*/ 202176 w 710175"/>
                  <a:gd name="connsiteY2" fmla="*/ 361950 h 1089031"/>
                  <a:gd name="connsiteX3" fmla="*/ 554599 w 710175"/>
                  <a:gd name="connsiteY3" fmla="*/ 301624 h 1089031"/>
                  <a:gd name="connsiteX4" fmla="*/ 710175 w 710175"/>
                  <a:gd name="connsiteY4" fmla="*/ 1079500 h 1089031"/>
                  <a:gd name="connsiteX5" fmla="*/ 516500 w 710175"/>
                  <a:gd name="connsiteY5" fmla="*/ 1085850 h 1089031"/>
                  <a:gd name="connsiteX6" fmla="*/ 405375 w 710175"/>
                  <a:gd name="connsiteY6" fmla="*/ 438150 h 1089031"/>
                  <a:gd name="connsiteX7" fmla="*/ 195826 w 710175"/>
                  <a:gd name="connsiteY7" fmla="*/ 641350 h 1089031"/>
                  <a:gd name="connsiteX8" fmla="*/ 192651 w 710175"/>
                  <a:gd name="connsiteY8" fmla="*/ 1087897 h 1089031"/>
                  <a:gd name="connsiteX9" fmla="*/ 0 w 710175"/>
                  <a:gd name="connsiteY9" fmla="*/ 1084722 h 1089031"/>
                  <a:gd name="connsiteX10" fmla="*/ 0 w 710175"/>
                  <a:gd name="connsiteY10" fmla="*/ 0 h 1089031"/>
                  <a:gd name="connsiteX0" fmla="*/ 0 w 710175"/>
                  <a:gd name="connsiteY0" fmla="*/ 0 h 1087897"/>
                  <a:gd name="connsiteX1" fmla="*/ 195826 w 710175"/>
                  <a:gd name="connsiteY1" fmla="*/ 3175 h 1087897"/>
                  <a:gd name="connsiteX2" fmla="*/ 202176 w 710175"/>
                  <a:gd name="connsiteY2" fmla="*/ 361950 h 1087897"/>
                  <a:gd name="connsiteX3" fmla="*/ 554599 w 710175"/>
                  <a:gd name="connsiteY3" fmla="*/ 301624 h 1087897"/>
                  <a:gd name="connsiteX4" fmla="*/ 710175 w 710175"/>
                  <a:gd name="connsiteY4" fmla="*/ 1079500 h 1087897"/>
                  <a:gd name="connsiteX5" fmla="*/ 516500 w 710175"/>
                  <a:gd name="connsiteY5" fmla="*/ 1085850 h 1087897"/>
                  <a:gd name="connsiteX6" fmla="*/ 405375 w 710175"/>
                  <a:gd name="connsiteY6" fmla="*/ 438150 h 1087897"/>
                  <a:gd name="connsiteX7" fmla="*/ 195826 w 710175"/>
                  <a:gd name="connsiteY7" fmla="*/ 641350 h 1087897"/>
                  <a:gd name="connsiteX8" fmla="*/ 192651 w 710175"/>
                  <a:gd name="connsiteY8" fmla="*/ 1087897 h 1087897"/>
                  <a:gd name="connsiteX9" fmla="*/ 0 w 710175"/>
                  <a:gd name="connsiteY9" fmla="*/ 1084722 h 1087897"/>
                  <a:gd name="connsiteX10" fmla="*/ 0 w 710175"/>
                  <a:gd name="connsiteY10" fmla="*/ 0 h 1087897"/>
                  <a:gd name="connsiteX0" fmla="*/ 0 w 710655"/>
                  <a:gd name="connsiteY0" fmla="*/ 0 h 1087897"/>
                  <a:gd name="connsiteX1" fmla="*/ 195826 w 710655"/>
                  <a:gd name="connsiteY1" fmla="*/ 3175 h 1087897"/>
                  <a:gd name="connsiteX2" fmla="*/ 202176 w 710655"/>
                  <a:gd name="connsiteY2" fmla="*/ 361950 h 1087897"/>
                  <a:gd name="connsiteX3" fmla="*/ 554599 w 710655"/>
                  <a:gd name="connsiteY3" fmla="*/ 301624 h 1087897"/>
                  <a:gd name="connsiteX4" fmla="*/ 710175 w 710655"/>
                  <a:gd name="connsiteY4" fmla="*/ 1079500 h 1087897"/>
                  <a:gd name="connsiteX5" fmla="*/ 516500 w 710655"/>
                  <a:gd name="connsiteY5" fmla="*/ 1085850 h 1087897"/>
                  <a:gd name="connsiteX6" fmla="*/ 405375 w 710655"/>
                  <a:gd name="connsiteY6" fmla="*/ 438150 h 1087897"/>
                  <a:gd name="connsiteX7" fmla="*/ 195826 w 710655"/>
                  <a:gd name="connsiteY7" fmla="*/ 641350 h 1087897"/>
                  <a:gd name="connsiteX8" fmla="*/ 192651 w 710655"/>
                  <a:gd name="connsiteY8" fmla="*/ 1087897 h 1087897"/>
                  <a:gd name="connsiteX9" fmla="*/ 0 w 710655"/>
                  <a:gd name="connsiteY9" fmla="*/ 1084722 h 1087897"/>
                  <a:gd name="connsiteX10" fmla="*/ 0 w 710655"/>
                  <a:gd name="connsiteY10" fmla="*/ 0 h 1087897"/>
                  <a:gd name="connsiteX0" fmla="*/ 0 w 710655"/>
                  <a:gd name="connsiteY0" fmla="*/ 0 h 1087897"/>
                  <a:gd name="connsiteX1" fmla="*/ 195826 w 710655"/>
                  <a:gd name="connsiteY1" fmla="*/ 3175 h 1087897"/>
                  <a:gd name="connsiteX2" fmla="*/ 202176 w 710655"/>
                  <a:gd name="connsiteY2" fmla="*/ 361950 h 1087897"/>
                  <a:gd name="connsiteX3" fmla="*/ 554599 w 710655"/>
                  <a:gd name="connsiteY3" fmla="*/ 301624 h 1087897"/>
                  <a:gd name="connsiteX4" fmla="*/ 710175 w 710655"/>
                  <a:gd name="connsiteY4" fmla="*/ 1079500 h 1087897"/>
                  <a:gd name="connsiteX5" fmla="*/ 516500 w 710655"/>
                  <a:gd name="connsiteY5" fmla="*/ 1085850 h 1087897"/>
                  <a:gd name="connsiteX6" fmla="*/ 405375 w 710655"/>
                  <a:gd name="connsiteY6" fmla="*/ 438150 h 1087897"/>
                  <a:gd name="connsiteX7" fmla="*/ 195826 w 710655"/>
                  <a:gd name="connsiteY7" fmla="*/ 641350 h 1087897"/>
                  <a:gd name="connsiteX8" fmla="*/ 192651 w 710655"/>
                  <a:gd name="connsiteY8" fmla="*/ 1087897 h 1087897"/>
                  <a:gd name="connsiteX9" fmla="*/ 0 w 710655"/>
                  <a:gd name="connsiteY9" fmla="*/ 1084722 h 1087897"/>
                  <a:gd name="connsiteX10" fmla="*/ 0 w 710655"/>
                  <a:gd name="connsiteY10" fmla="*/ 0 h 1087897"/>
                  <a:gd name="connsiteX0" fmla="*/ 0 w 720695"/>
                  <a:gd name="connsiteY0" fmla="*/ 0 h 1087897"/>
                  <a:gd name="connsiteX1" fmla="*/ 195826 w 720695"/>
                  <a:gd name="connsiteY1" fmla="*/ 3175 h 1087897"/>
                  <a:gd name="connsiteX2" fmla="*/ 202176 w 720695"/>
                  <a:gd name="connsiteY2" fmla="*/ 361950 h 1087897"/>
                  <a:gd name="connsiteX3" fmla="*/ 554599 w 720695"/>
                  <a:gd name="connsiteY3" fmla="*/ 301624 h 1087897"/>
                  <a:gd name="connsiteX4" fmla="*/ 710175 w 720695"/>
                  <a:gd name="connsiteY4" fmla="*/ 1079500 h 1087897"/>
                  <a:gd name="connsiteX5" fmla="*/ 516500 w 720695"/>
                  <a:gd name="connsiteY5" fmla="*/ 1085850 h 1087897"/>
                  <a:gd name="connsiteX6" fmla="*/ 405375 w 720695"/>
                  <a:gd name="connsiteY6" fmla="*/ 438150 h 1087897"/>
                  <a:gd name="connsiteX7" fmla="*/ 195826 w 720695"/>
                  <a:gd name="connsiteY7" fmla="*/ 641350 h 1087897"/>
                  <a:gd name="connsiteX8" fmla="*/ 192651 w 720695"/>
                  <a:gd name="connsiteY8" fmla="*/ 1087897 h 1087897"/>
                  <a:gd name="connsiteX9" fmla="*/ 0 w 720695"/>
                  <a:gd name="connsiteY9" fmla="*/ 1084722 h 1087897"/>
                  <a:gd name="connsiteX10" fmla="*/ 0 w 720695"/>
                  <a:gd name="connsiteY10" fmla="*/ 0 h 1087897"/>
                  <a:gd name="connsiteX0" fmla="*/ 0 w 720695"/>
                  <a:gd name="connsiteY0" fmla="*/ 0 h 1087897"/>
                  <a:gd name="connsiteX1" fmla="*/ 195826 w 720695"/>
                  <a:gd name="connsiteY1" fmla="*/ 3175 h 1087897"/>
                  <a:gd name="connsiteX2" fmla="*/ 202176 w 720695"/>
                  <a:gd name="connsiteY2" fmla="*/ 361950 h 1087897"/>
                  <a:gd name="connsiteX3" fmla="*/ 554599 w 720695"/>
                  <a:gd name="connsiteY3" fmla="*/ 301624 h 1087897"/>
                  <a:gd name="connsiteX4" fmla="*/ 710175 w 720695"/>
                  <a:gd name="connsiteY4" fmla="*/ 1079500 h 1087897"/>
                  <a:gd name="connsiteX5" fmla="*/ 516500 w 720695"/>
                  <a:gd name="connsiteY5" fmla="*/ 1085850 h 1087897"/>
                  <a:gd name="connsiteX6" fmla="*/ 405375 w 720695"/>
                  <a:gd name="connsiteY6" fmla="*/ 438150 h 1087897"/>
                  <a:gd name="connsiteX7" fmla="*/ 195826 w 720695"/>
                  <a:gd name="connsiteY7" fmla="*/ 641350 h 1087897"/>
                  <a:gd name="connsiteX8" fmla="*/ 192651 w 720695"/>
                  <a:gd name="connsiteY8" fmla="*/ 1087897 h 1087897"/>
                  <a:gd name="connsiteX9" fmla="*/ 0 w 720695"/>
                  <a:gd name="connsiteY9" fmla="*/ 1084722 h 1087897"/>
                  <a:gd name="connsiteX10" fmla="*/ 0 w 720695"/>
                  <a:gd name="connsiteY10" fmla="*/ 0 h 1087897"/>
                  <a:gd name="connsiteX0" fmla="*/ 0 w 720695"/>
                  <a:gd name="connsiteY0" fmla="*/ 0 h 1087897"/>
                  <a:gd name="connsiteX1" fmla="*/ 195826 w 720695"/>
                  <a:gd name="connsiteY1" fmla="*/ 3175 h 1087897"/>
                  <a:gd name="connsiteX2" fmla="*/ 202176 w 720695"/>
                  <a:gd name="connsiteY2" fmla="*/ 361950 h 1087897"/>
                  <a:gd name="connsiteX3" fmla="*/ 554599 w 720695"/>
                  <a:gd name="connsiteY3" fmla="*/ 301624 h 1087897"/>
                  <a:gd name="connsiteX4" fmla="*/ 710175 w 720695"/>
                  <a:gd name="connsiteY4" fmla="*/ 1079500 h 1087897"/>
                  <a:gd name="connsiteX5" fmla="*/ 516500 w 720695"/>
                  <a:gd name="connsiteY5" fmla="*/ 1085850 h 1087897"/>
                  <a:gd name="connsiteX6" fmla="*/ 405375 w 720695"/>
                  <a:gd name="connsiteY6" fmla="*/ 438150 h 1087897"/>
                  <a:gd name="connsiteX7" fmla="*/ 195826 w 720695"/>
                  <a:gd name="connsiteY7" fmla="*/ 641350 h 1087897"/>
                  <a:gd name="connsiteX8" fmla="*/ 192651 w 720695"/>
                  <a:gd name="connsiteY8" fmla="*/ 1087897 h 1087897"/>
                  <a:gd name="connsiteX9" fmla="*/ 0 w 720695"/>
                  <a:gd name="connsiteY9" fmla="*/ 1084722 h 1087897"/>
                  <a:gd name="connsiteX10" fmla="*/ 0 w 720695"/>
                  <a:gd name="connsiteY10" fmla="*/ 0 h 1087897"/>
                  <a:gd name="connsiteX0" fmla="*/ 0 w 721615"/>
                  <a:gd name="connsiteY0" fmla="*/ 0 h 1087897"/>
                  <a:gd name="connsiteX1" fmla="*/ 195826 w 721615"/>
                  <a:gd name="connsiteY1" fmla="*/ 3175 h 1087897"/>
                  <a:gd name="connsiteX2" fmla="*/ 202176 w 721615"/>
                  <a:gd name="connsiteY2" fmla="*/ 361950 h 1087897"/>
                  <a:gd name="connsiteX3" fmla="*/ 557774 w 721615"/>
                  <a:gd name="connsiteY3" fmla="*/ 292099 h 1087897"/>
                  <a:gd name="connsiteX4" fmla="*/ 710175 w 721615"/>
                  <a:gd name="connsiteY4" fmla="*/ 1079500 h 1087897"/>
                  <a:gd name="connsiteX5" fmla="*/ 516500 w 721615"/>
                  <a:gd name="connsiteY5" fmla="*/ 1085850 h 1087897"/>
                  <a:gd name="connsiteX6" fmla="*/ 405375 w 721615"/>
                  <a:gd name="connsiteY6" fmla="*/ 438150 h 1087897"/>
                  <a:gd name="connsiteX7" fmla="*/ 195826 w 721615"/>
                  <a:gd name="connsiteY7" fmla="*/ 641350 h 1087897"/>
                  <a:gd name="connsiteX8" fmla="*/ 192651 w 721615"/>
                  <a:gd name="connsiteY8" fmla="*/ 1087897 h 1087897"/>
                  <a:gd name="connsiteX9" fmla="*/ 0 w 721615"/>
                  <a:gd name="connsiteY9" fmla="*/ 1084722 h 1087897"/>
                  <a:gd name="connsiteX10" fmla="*/ 0 w 721615"/>
                  <a:gd name="connsiteY10" fmla="*/ 0 h 1087897"/>
                  <a:gd name="connsiteX0" fmla="*/ 0 w 721615"/>
                  <a:gd name="connsiteY0" fmla="*/ 0 h 1087897"/>
                  <a:gd name="connsiteX1" fmla="*/ 195826 w 721615"/>
                  <a:gd name="connsiteY1" fmla="*/ 3175 h 1087897"/>
                  <a:gd name="connsiteX2" fmla="*/ 202176 w 721615"/>
                  <a:gd name="connsiteY2" fmla="*/ 361950 h 1087897"/>
                  <a:gd name="connsiteX3" fmla="*/ 557774 w 721615"/>
                  <a:gd name="connsiteY3" fmla="*/ 292099 h 1087897"/>
                  <a:gd name="connsiteX4" fmla="*/ 710175 w 721615"/>
                  <a:gd name="connsiteY4" fmla="*/ 1079500 h 1087897"/>
                  <a:gd name="connsiteX5" fmla="*/ 516500 w 721615"/>
                  <a:gd name="connsiteY5" fmla="*/ 1085850 h 1087897"/>
                  <a:gd name="connsiteX6" fmla="*/ 405375 w 721615"/>
                  <a:gd name="connsiteY6" fmla="*/ 438150 h 1087897"/>
                  <a:gd name="connsiteX7" fmla="*/ 195826 w 721615"/>
                  <a:gd name="connsiteY7" fmla="*/ 641350 h 1087897"/>
                  <a:gd name="connsiteX8" fmla="*/ 192651 w 721615"/>
                  <a:gd name="connsiteY8" fmla="*/ 1087897 h 1087897"/>
                  <a:gd name="connsiteX9" fmla="*/ 0 w 721615"/>
                  <a:gd name="connsiteY9" fmla="*/ 1084722 h 1087897"/>
                  <a:gd name="connsiteX10" fmla="*/ 0 w 721615"/>
                  <a:gd name="connsiteY10" fmla="*/ 0 h 1087897"/>
                  <a:gd name="connsiteX0" fmla="*/ 0 w 744516"/>
                  <a:gd name="connsiteY0" fmla="*/ 0 h 1087897"/>
                  <a:gd name="connsiteX1" fmla="*/ 195826 w 744516"/>
                  <a:gd name="connsiteY1" fmla="*/ 3175 h 1087897"/>
                  <a:gd name="connsiteX2" fmla="*/ 202176 w 744516"/>
                  <a:gd name="connsiteY2" fmla="*/ 361950 h 1087897"/>
                  <a:gd name="connsiteX3" fmla="*/ 557774 w 744516"/>
                  <a:gd name="connsiteY3" fmla="*/ 292099 h 1087897"/>
                  <a:gd name="connsiteX4" fmla="*/ 710175 w 744516"/>
                  <a:gd name="connsiteY4" fmla="*/ 1079500 h 1087897"/>
                  <a:gd name="connsiteX5" fmla="*/ 516500 w 744516"/>
                  <a:gd name="connsiteY5" fmla="*/ 1085850 h 1087897"/>
                  <a:gd name="connsiteX6" fmla="*/ 405375 w 744516"/>
                  <a:gd name="connsiteY6" fmla="*/ 438150 h 1087897"/>
                  <a:gd name="connsiteX7" fmla="*/ 195826 w 744516"/>
                  <a:gd name="connsiteY7" fmla="*/ 641350 h 1087897"/>
                  <a:gd name="connsiteX8" fmla="*/ 192651 w 744516"/>
                  <a:gd name="connsiteY8" fmla="*/ 1087897 h 1087897"/>
                  <a:gd name="connsiteX9" fmla="*/ 0 w 744516"/>
                  <a:gd name="connsiteY9" fmla="*/ 1084722 h 1087897"/>
                  <a:gd name="connsiteX10" fmla="*/ 0 w 744516"/>
                  <a:gd name="connsiteY10" fmla="*/ 0 h 1087897"/>
                  <a:gd name="connsiteX0" fmla="*/ 0 w 744516"/>
                  <a:gd name="connsiteY0" fmla="*/ 0 h 1087897"/>
                  <a:gd name="connsiteX1" fmla="*/ 195826 w 744516"/>
                  <a:gd name="connsiteY1" fmla="*/ 3175 h 1087897"/>
                  <a:gd name="connsiteX2" fmla="*/ 202176 w 744516"/>
                  <a:gd name="connsiteY2" fmla="*/ 361950 h 1087897"/>
                  <a:gd name="connsiteX3" fmla="*/ 557774 w 744516"/>
                  <a:gd name="connsiteY3" fmla="*/ 292099 h 1087897"/>
                  <a:gd name="connsiteX4" fmla="*/ 710175 w 744516"/>
                  <a:gd name="connsiteY4" fmla="*/ 1079500 h 1087897"/>
                  <a:gd name="connsiteX5" fmla="*/ 516500 w 744516"/>
                  <a:gd name="connsiteY5" fmla="*/ 1085850 h 1087897"/>
                  <a:gd name="connsiteX6" fmla="*/ 405375 w 744516"/>
                  <a:gd name="connsiteY6" fmla="*/ 438150 h 1087897"/>
                  <a:gd name="connsiteX7" fmla="*/ 195826 w 744516"/>
                  <a:gd name="connsiteY7" fmla="*/ 641350 h 1087897"/>
                  <a:gd name="connsiteX8" fmla="*/ 192651 w 744516"/>
                  <a:gd name="connsiteY8" fmla="*/ 1087897 h 1087897"/>
                  <a:gd name="connsiteX9" fmla="*/ 0 w 744516"/>
                  <a:gd name="connsiteY9" fmla="*/ 1084722 h 1087897"/>
                  <a:gd name="connsiteX10" fmla="*/ 0 w 744516"/>
                  <a:gd name="connsiteY10" fmla="*/ 0 h 1087897"/>
                  <a:gd name="connsiteX0" fmla="*/ 0 w 753382"/>
                  <a:gd name="connsiteY0" fmla="*/ 0 h 1087897"/>
                  <a:gd name="connsiteX1" fmla="*/ 195826 w 753382"/>
                  <a:gd name="connsiteY1" fmla="*/ 3175 h 1087897"/>
                  <a:gd name="connsiteX2" fmla="*/ 202176 w 753382"/>
                  <a:gd name="connsiteY2" fmla="*/ 361950 h 1087897"/>
                  <a:gd name="connsiteX3" fmla="*/ 557774 w 753382"/>
                  <a:gd name="connsiteY3" fmla="*/ 292099 h 1087897"/>
                  <a:gd name="connsiteX4" fmla="*/ 741924 w 753382"/>
                  <a:gd name="connsiteY4" fmla="*/ 654050 h 1087897"/>
                  <a:gd name="connsiteX5" fmla="*/ 710175 w 753382"/>
                  <a:gd name="connsiteY5" fmla="*/ 1079500 h 1087897"/>
                  <a:gd name="connsiteX6" fmla="*/ 516500 w 753382"/>
                  <a:gd name="connsiteY6" fmla="*/ 1085850 h 1087897"/>
                  <a:gd name="connsiteX7" fmla="*/ 405375 w 753382"/>
                  <a:gd name="connsiteY7" fmla="*/ 438150 h 1087897"/>
                  <a:gd name="connsiteX8" fmla="*/ 195826 w 753382"/>
                  <a:gd name="connsiteY8" fmla="*/ 641350 h 1087897"/>
                  <a:gd name="connsiteX9" fmla="*/ 192651 w 753382"/>
                  <a:gd name="connsiteY9" fmla="*/ 1087897 h 1087897"/>
                  <a:gd name="connsiteX10" fmla="*/ 0 w 753382"/>
                  <a:gd name="connsiteY10" fmla="*/ 1084722 h 1087897"/>
                  <a:gd name="connsiteX11" fmla="*/ 0 w 753382"/>
                  <a:gd name="connsiteY11" fmla="*/ 0 h 1087897"/>
                  <a:gd name="connsiteX0" fmla="*/ 0 w 734005"/>
                  <a:gd name="connsiteY0" fmla="*/ 0 h 1087897"/>
                  <a:gd name="connsiteX1" fmla="*/ 195826 w 734005"/>
                  <a:gd name="connsiteY1" fmla="*/ 3175 h 1087897"/>
                  <a:gd name="connsiteX2" fmla="*/ 202176 w 734005"/>
                  <a:gd name="connsiteY2" fmla="*/ 361950 h 1087897"/>
                  <a:gd name="connsiteX3" fmla="*/ 557774 w 734005"/>
                  <a:gd name="connsiteY3" fmla="*/ 292099 h 1087897"/>
                  <a:gd name="connsiteX4" fmla="*/ 710174 w 734005"/>
                  <a:gd name="connsiteY4" fmla="*/ 647700 h 1087897"/>
                  <a:gd name="connsiteX5" fmla="*/ 710175 w 734005"/>
                  <a:gd name="connsiteY5" fmla="*/ 1079500 h 1087897"/>
                  <a:gd name="connsiteX6" fmla="*/ 516500 w 734005"/>
                  <a:gd name="connsiteY6" fmla="*/ 1085850 h 1087897"/>
                  <a:gd name="connsiteX7" fmla="*/ 405375 w 734005"/>
                  <a:gd name="connsiteY7" fmla="*/ 438150 h 1087897"/>
                  <a:gd name="connsiteX8" fmla="*/ 195826 w 734005"/>
                  <a:gd name="connsiteY8" fmla="*/ 641350 h 1087897"/>
                  <a:gd name="connsiteX9" fmla="*/ 192651 w 734005"/>
                  <a:gd name="connsiteY9" fmla="*/ 1087897 h 1087897"/>
                  <a:gd name="connsiteX10" fmla="*/ 0 w 734005"/>
                  <a:gd name="connsiteY10" fmla="*/ 1084722 h 1087897"/>
                  <a:gd name="connsiteX11" fmla="*/ 0 w 734005"/>
                  <a:gd name="connsiteY11" fmla="*/ 0 h 1087897"/>
                  <a:gd name="connsiteX0" fmla="*/ 0 w 727601"/>
                  <a:gd name="connsiteY0" fmla="*/ 0 h 1087897"/>
                  <a:gd name="connsiteX1" fmla="*/ 195826 w 727601"/>
                  <a:gd name="connsiteY1" fmla="*/ 3175 h 1087897"/>
                  <a:gd name="connsiteX2" fmla="*/ 202176 w 727601"/>
                  <a:gd name="connsiteY2" fmla="*/ 361950 h 1087897"/>
                  <a:gd name="connsiteX3" fmla="*/ 557774 w 727601"/>
                  <a:gd name="connsiteY3" fmla="*/ 292099 h 1087897"/>
                  <a:gd name="connsiteX4" fmla="*/ 710174 w 727601"/>
                  <a:gd name="connsiteY4" fmla="*/ 647700 h 1087897"/>
                  <a:gd name="connsiteX5" fmla="*/ 710175 w 727601"/>
                  <a:gd name="connsiteY5" fmla="*/ 1079500 h 1087897"/>
                  <a:gd name="connsiteX6" fmla="*/ 516500 w 727601"/>
                  <a:gd name="connsiteY6" fmla="*/ 1085850 h 1087897"/>
                  <a:gd name="connsiteX7" fmla="*/ 405375 w 727601"/>
                  <a:gd name="connsiteY7" fmla="*/ 438150 h 1087897"/>
                  <a:gd name="connsiteX8" fmla="*/ 195826 w 727601"/>
                  <a:gd name="connsiteY8" fmla="*/ 641350 h 1087897"/>
                  <a:gd name="connsiteX9" fmla="*/ 192651 w 727601"/>
                  <a:gd name="connsiteY9" fmla="*/ 1087897 h 1087897"/>
                  <a:gd name="connsiteX10" fmla="*/ 0 w 727601"/>
                  <a:gd name="connsiteY10" fmla="*/ 1084722 h 1087897"/>
                  <a:gd name="connsiteX11" fmla="*/ 0 w 727601"/>
                  <a:gd name="connsiteY11" fmla="*/ 0 h 1087897"/>
                  <a:gd name="connsiteX0" fmla="*/ 0 w 714975"/>
                  <a:gd name="connsiteY0" fmla="*/ 0 h 1087897"/>
                  <a:gd name="connsiteX1" fmla="*/ 195826 w 714975"/>
                  <a:gd name="connsiteY1" fmla="*/ 3175 h 1087897"/>
                  <a:gd name="connsiteX2" fmla="*/ 202176 w 714975"/>
                  <a:gd name="connsiteY2" fmla="*/ 361950 h 1087897"/>
                  <a:gd name="connsiteX3" fmla="*/ 557774 w 714975"/>
                  <a:gd name="connsiteY3" fmla="*/ 292099 h 1087897"/>
                  <a:gd name="connsiteX4" fmla="*/ 710174 w 714975"/>
                  <a:gd name="connsiteY4" fmla="*/ 647700 h 1087897"/>
                  <a:gd name="connsiteX5" fmla="*/ 710175 w 714975"/>
                  <a:gd name="connsiteY5" fmla="*/ 1079500 h 1087897"/>
                  <a:gd name="connsiteX6" fmla="*/ 516500 w 714975"/>
                  <a:gd name="connsiteY6" fmla="*/ 1085850 h 1087897"/>
                  <a:gd name="connsiteX7" fmla="*/ 405375 w 714975"/>
                  <a:gd name="connsiteY7" fmla="*/ 438150 h 1087897"/>
                  <a:gd name="connsiteX8" fmla="*/ 195826 w 714975"/>
                  <a:gd name="connsiteY8" fmla="*/ 641350 h 1087897"/>
                  <a:gd name="connsiteX9" fmla="*/ 192651 w 714975"/>
                  <a:gd name="connsiteY9" fmla="*/ 1087897 h 1087897"/>
                  <a:gd name="connsiteX10" fmla="*/ 0 w 714975"/>
                  <a:gd name="connsiteY10" fmla="*/ 1084722 h 1087897"/>
                  <a:gd name="connsiteX11" fmla="*/ 0 w 714975"/>
                  <a:gd name="connsiteY11" fmla="*/ 0 h 1087897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56175 w 714975"/>
                  <a:gd name="connsiteY7" fmla="*/ 66357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33950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33950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33950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87897"/>
                  <a:gd name="connsiteX1" fmla="*/ 195826 w 714975"/>
                  <a:gd name="connsiteY1" fmla="*/ 3175 h 1087897"/>
                  <a:gd name="connsiteX2" fmla="*/ 202176 w 714975"/>
                  <a:gd name="connsiteY2" fmla="*/ 361950 h 1087897"/>
                  <a:gd name="connsiteX3" fmla="*/ 557774 w 714975"/>
                  <a:gd name="connsiteY3" fmla="*/ 292099 h 1087897"/>
                  <a:gd name="connsiteX4" fmla="*/ 710174 w 714975"/>
                  <a:gd name="connsiteY4" fmla="*/ 647700 h 1087897"/>
                  <a:gd name="connsiteX5" fmla="*/ 710175 w 714975"/>
                  <a:gd name="connsiteY5" fmla="*/ 1085850 h 1087897"/>
                  <a:gd name="connsiteX6" fmla="*/ 516500 w 714975"/>
                  <a:gd name="connsiteY6" fmla="*/ 1085850 h 1087897"/>
                  <a:gd name="connsiteX7" fmla="*/ 522850 w 714975"/>
                  <a:gd name="connsiteY7" fmla="*/ 657224 h 1087897"/>
                  <a:gd name="connsiteX8" fmla="*/ 433950 w 714975"/>
                  <a:gd name="connsiteY8" fmla="*/ 438150 h 1087897"/>
                  <a:gd name="connsiteX9" fmla="*/ 195826 w 714975"/>
                  <a:gd name="connsiteY9" fmla="*/ 641350 h 1087897"/>
                  <a:gd name="connsiteX10" fmla="*/ 192651 w 714975"/>
                  <a:gd name="connsiteY10" fmla="*/ 1087897 h 1087897"/>
                  <a:gd name="connsiteX11" fmla="*/ 0 w 714975"/>
                  <a:gd name="connsiteY11" fmla="*/ 1084722 h 1087897"/>
                  <a:gd name="connsiteX12" fmla="*/ 0 w 714975"/>
                  <a:gd name="connsiteY12" fmla="*/ 0 h 1087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14975" h="1087897">
                    <a:moveTo>
                      <a:pt x="0" y="0"/>
                    </a:moveTo>
                    <a:lnTo>
                      <a:pt x="195826" y="3175"/>
                    </a:lnTo>
                    <a:cubicBezTo>
                      <a:pt x="194768" y="46567"/>
                      <a:pt x="203234" y="318558"/>
                      <a:pt x="202176" y="361950"/>
                    </a:cubicBezTo>
                    <a:cubicBezTo>
                      <a:pt x="246096" y="337608"/>
                      <a:pt x="321766" y="225953"/>
                      <a:pt x="557774" y="292099"/>
                    </a:cubicBezTo>
                    <a:cubicBezTo>
                      <a:pt x="673132" y="337607"/>
                      <a:pt x="713349" y="418042"/>
                      <a:pt x="710174" y="647700"/>
                    </a:cubicBezTo>
                    <a:cubicBezTo>
                      <a:pt x="713349" y="782108"/>
                      <a:pt x="719171" y="991658"/>
                      <a:pt x="710175" y="1085850"/>
                    </a:cubicBezTo>
                    <a:cubicBezTo>
                      <a:pt x="645617" y="1085321"/>
                      <a:pt x="611750" y="1087438"/>
                      <a:pt x="516500" y="1085850"/>
                    </a:cubicBezTo>
                    <a:cubicBezTo>
                      <a:pt x="512267" y="1008063"/>
                      <a:pt x="522321" y="771524"/>
                      <a:pt x="522850" y="657224"/>
                    </a:cubicBezTo>
                    <a:cubicBezTo>
                      <a:pt x="504329" y="549274"/>
                      <a:pt x="524966" y="467254"/>
                      <a:pt x="433950" y="438150"/>
                    </a:cubicBezTo>
                    <a:cubicBezTo>
                      <a:pt x="231809" y="380471"/>
                      <a:pt x="194238" y="584388"/>
                      <a:pt x="195826" y="641350"/>
                    </a:cubicBezTo>
                    <a:cubicBezTo>
                      <a:pt x="197414" y="698312"/>
                      <a:pt x="195126" y="996539"/>
                      <a:pt x="192651" y="1087897"/>
                    </a:cubicBezTo>
                    <a:lnTo>
                      <a:pt x="0" y="108472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 userDrawn="1"/>
            </p:nvSpPr>
            <p:spPr>
              <a:xfrm>
                <a:off x="4651375" y="1571625"/>
                <a:ext cx="200025" cy="120650"/>
              </a:xfrm>
              <a:prstGeom prst="rect">
                <a:avLst/>
              </a:pr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Rectangle 11"/>
              <p:cNvSpPr/>
              <p:nvPr userDrawn="1"/>
            </p:nvSpPr>
            <p:spPr>
              <a:xfrm>
                <a:off x="4651375" y="1803398"/>
                <a:ext cx="200025" cy="803277"/>
              </a:xfrm>
              <a:prstGeom prst="rect">
                <a:avLst/>
              </a:pr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Rectangle 10"/>
              <p:cNvSpPr/>
              <p:nvPr userDrawn="1"/>
            </p:nvSpPr>
            <p:spPr>
              <a:xfrm>
                <a:off x="4860857" y="1571626"/>
                <a:ext cx="483304" cy="1035764"/>
              </a:xfrm>
              <a:custGeom>
                <a:avLst/>
                <a:gdLst>
                  <a:gd name="connsiteX0" fmla="*/ 0 w 200025"/>
                  <a:gd name="connsiteY0" fmla="*/ 0 h 1037097"/>
                  <a:gd name="connsiteX1" fmla="*/ 200025 w 200025"/>
                  <a:gd name="connsiteY1" fmla="*/ 0 h 1037097"/>
                  <a:gd name="connsiteX2" fmla="*/ 200025 w 200025"/>
                  <a:gd name="connsiteY2" fmla="*/ 1037097 h 1037097"/>
                  <a:gd name="connsiteX3" fmla="*/ 0 w 200025"/>
                  <a:gd name="connsiteY3" fmla="*/ 1037097 h 1037097"/>
                  <a:gd name="connsiteX4" fmla="*/ 0 w 200025"/>
                  <a:gd name="connsiteY4" fmla="*/ 0 h 1037097"/>
                  <a:gd name="connsiteX0" fmla="*/ 635 w 200660"/>
                  <a:gd name="connsiteY0" fmla="*/ 0 h 1037097"/>
                  <a:gd name="connsiteX1" fmla="*/ 200660 w 200660"/>
                  <a:gd name="connsiteY1" fmla="*/ 0 h 1037097"/>
                  <a:gd name="connsiteX2" fmla="*/ 200660 w 200660"/>
                  <a:gd name="connsiteY2" fmla="*/ 1037097 h 1037097"/>
                  <a:gd name="connsiteX3" fmla="*/ 635 w 200660"/>
                  <a:gd name="connsiteY3" fmla="*/ 1037097 h 1037097"/>
                  <a:gd name="connsiteX4" fmla="*/ 0 w 200660"/>
                  <a:gd name="connsiteY4" fmla="*/ 273050 h 1037097"/>
                  <a:gd name="connsiteX5" fmla="*/ 635 w 200660"/>
                  <a:gd name="connsiteY5" fmla="*/ 0 h 1037097"/>
                  <a:gd name="connsiteX0" fmla="*/ 635 w 200660"/>
                  <a:gd name="connsiteY0" fmla="*/ 0 h 1037097"/>
                  <a:gd name="connsiteX1" fmla="*/ 200660 w 200660"/>
                  <a:gd name="connsiteY1" fmla="*/ 0 h 1037097"/>
                  <a:gd name="connsiteX2" fmla="*/ 196850 w 200660"/>
                  <a:gd name="connsiteY2" fmla="*/ 295275 h 1037097"/>
                  <a:gd name="connsiteX3" fmla="*/ 200660 w 200660"/>
                  <a:gd name="connsiteY3" fmla="*/ 1037097 h 1037097"/>
                  <a:gd name="connsiteX4" fmla="*/ 635 w 200660"/>
                  <a:gd name="connsiteY4" fmla="*/ 1037097 h 1037097"/>
                  <a:gd name="connsiteX5" fmla="*/ 0 w 200660"/>
                  <a:gd name="connsiteY5" fmla="*/ 273050 h 1037097"/>
                  <a:gd name="connsiteX6" fmla="*/ 635 w 200660"/>
                  <a:gd name="connsiteY6" fmla="*/ 0 h 1037097"/>
                  <a:gd name="connsiteX0" fmla="*/ 16128 w 216153"/>
                  <a:gd name="connsiteY0" fmla="*/ 0 h 1037097"/>
                  <a:gd name="connsiteX1" fmla="*/ 216153 w 216153"/>
                  <a:gd name="connsiteY1" fmla="*/ 0 h 1037097"/>
                  <a:gd name="connsiteX2" fmla="*/ 212343 w 216153"/>
                  <a:gd name="connsiteY2" fmla="*/ 295275 h 1037097"/>
                  <a:gd name="connsiteX3" fmla="*/ 216153 w 216153"/>
                  <a:gd name="connsiteY3" fmla="*/ 1037097 h 1037097"/>
                  <a:gd name="connsiteX4" fmla="*/ 16128 w 216153"/>
                  <a:gd name="connsiteY4" fmla="*/ 1037097 h 1037097"/>
                  <a:gd name="connsiteX5" fmla="*/ 12318 w 216153"/>
                  <a:gd name="connsiteY5" fmla="*/ 336550 h 1037097"/>
                  <a:gd name="connsiteX6" fmla="*/ 15493 w 216153"/>
                  <a:gd name="connsiteY6" fmla="*/ 273050 h 1037097"/>
                  <a:gd name="connsiteX7" fmla="*/ 16128 w 216153"/>
                  <a:gd name="connsiteY7" fmla="*/ 0 h 1037097"/>
                  <a:gd name="connsiteX0" fmla="*/ 16128 w 216153"/>
                  <a:gd name="connsiteY0" fmla="*/ 0 h 1037097"/>
                  <a:gd name="connsiteX1" fmla="*/ 216153 w 216153"/>
                  <a:gd name="connsiteY1" fmla="*/ 0 h 1037097"/>
                  <a:gd name="connsiteX2" fmla="*/ 212343 w 216153"/>
                  <a:gd name="connsiteY2" fmla="*/ 295275 h 1037097"/>
                  <a:gd name="connsiteX3" fmla="*/ 209169 w 216153"/>
                  <a:gd name="connsiteY3" fmla="*/ 346075 h 1037097"/>
                  <a:gd name="connsiteX4" fmla="*/ 216153 w 216153"/>
                  <a:gd name="connsiteY4" fmla="*/ 1037097 h 1037097"/>
                  <a:gd name="connsiteX5" fmla="*/ 16128 w 216153"/>
                  <a:gd name="connsiteY5" fmla="*/ 1037097 h 1037097"/>
                  <a:gd name="connsiteX6" fmla="*/ 12318 w 216153"/>
                  <a:gd name="connsiteY6" fmla="*/ 336550 h 1037097"/>
                  <a:gd name="connsiteX7" fmla="*/ 15493 w 216153"/>
                  <a:gd name="connsiteY7" fmla="*/ 273050 h 1037097"/>
                  <a:gd name="connsiteX8" fmla="*/ 16128 w 216153"/>
                  <a:gd name="connsiteY8" fmla="*/ 0 h 1037097"/>
                  <a:gd name="connsiteX0" fmla="*/ 17208 w 217233"/>
                  <a:gd name="connsiteY0" fmla="*/ 0 h 1037097"/>
                  <a:gd name="connsiteX1" fmla="*/ 217233 w 217233"/>
                  <a:gd name="connsiteY1" fmla="*/ 0 h 1037097"/>
                  <a:gd name="connsiteX2" fmla="*/ 213423 w 217233"/>
                  <a:gd name="connsiteY2" fmla="*/ 295275 h 1037097"/>
                  <a:gd name="connsiteX3" fmla="*/ 210249 w 217233"/>
                  <a:gd name="connsiteY3" fmla="*/ 346075 h 1037097"/>
                  <a:gd name="connsiteX4" fmla="*/ 217233 w 217233"/>
                  <a:gd name="connsiteY4" fmla="*/ 1037097 h 1037097"/>
                  <a:gd name="connsiteX5" fmla="*/ 17208 w 217233"/>
                  <a:gd name="connsiteY5" fmla="*/ 1037097 h 1037097"/>
                  <a:gd name="connsiteX6" fmla="*/ 10224 w 217233"/>
                  <a:gd name="connsiteY6" fmla="*/ 412750 h 1037097"/>
                  <a:gd name="connsiteX7" fmla="*/ 13398 w 217233"/>
                  <a:gd name="connsiteY7" fmla="*/ 336550 h 1037097"/>
                  <a:gd name="connsiteX8" fmla="*/ 16573 w 217233"/>
                  <a:gd name="connsiteY8" fmla="*/ 273050 h 1037097"/>
                  <a:gd name="connsiteX9" fmla="*/ 17208 w 217233"/>
                  <a:gd name="connsiteY9" fmla="*/ 0 h 1037097"/>
                  <a:gd name="connsiteX0" fmla="*/ 17208 w 217233"/>
                  <a:gd name="connsiteY0" fmla="*/ 0 h 1037097"/>
                  <a:gd name="connsiteX1" fmla="*/ 217233 w 217233"/>
                  <a:gd name="connsiteY1" fmla="*/ 0 h 1037097"/>
                  <a:gd name="connsiteX2" fmla="*/ 213423 w 217233"/>
                  <a:gd name="connsiteY2" fmla="*/ 295275 h 1037097"/>
                  <a:gd name="connsiteX3" fmla="*/ 210249 w 217233"/>
                  <a:gd name="connsiteY3" fmla="*/ 346075 h 1037097"/>
                  <a:gd name="connsiteX4" fmla="*/ 207074 w 217233"/>
                  <a:gd name="connsiteY4" fmla="*/ 485775 h 1037097"/>
                  <a:gd name="connsiteX5" fmla="*/ 217233 w 217233"/>
                  <a:gd name="connsiteY5" fmla="*/ 1037097 h 1037097"/>
                  <a:gd name="connsiteX6" fmla="*/ 17208 w 217233"/>
                  <a:gd name="connsiteY6" fmla="*/ 1037097 h 1037097"/>
                  <a:gd name="connsiteX7" fmla="*/ 10224 w 217233"/>
                  <a:gd name="connsiteY7" fmla="*/ 412750 h 1037097"/>
                  <a:gd name="connsiteX8" fmla="*/ 13398 w 217233"/>
                  <a:gd name="connsiteY8" fmla="*/ 336550 h 1037097"/>
                  <a:gd name="connsiteX9" fmla="*/ 16573 w 217233"/>
                  <a:gd name="connsiteY9" fmla="*/ 273050 h 1037097"/>
                  <a:gd name="connsiteX10" fmla="*/ 17208 w 217233"/>
                  <a:gd name="connsiteY10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23169 w 223169"/>
                  <a:gd name="connsiteY5" fmla="*/ 1037097 h 1037097"/>
                  <a:gd name="connsiteX6" fmla="*/ 23144 w 223169"/>
                  <a:gd name="connsiteY6" fmla="*/ 1037097 h 1037097"/>
                  <a:gd name="connsiteX7" fmla="*/ 3460 w 223169"/>
                  <a:gd name="connsiteY7" fmla="*/ 758825 h 1037097"/>
                  <a:gd name="connsiteX8" fmla="*/ 16160 w 223169"/>
                  <a:gd name="connsiteY8" fmla="*/ 412750 h 1037097"/>
                  <a:gd name="connsiteX9" fmla="*/ 19334 w 223169"/>
                  <a:gd name="connsiteY9" fmla="*/ 336550 h 1037097"/>
                  <a:gd name="connsiteX10" fmla="*/ 22509 w 223169"/>
                  <a:gd name="connsiteY10" fmla="*/ 273050 h 1037097"/>
                  <a:gd name="connsiteX11" fmla="*/ 23144 w 223169"/>
                  <a:gd name="connsiteY11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9360 w 223169"/>
                  <a:gd name="connsiteY5" fmla="*/ 942975 h 1037097"/>
                  <a:gd name="connsiteX6" fmla="*/ 223169 w 223169"/>
                  <a:gd name="connsiteY6" fmla="*/ 1037097 h 1037097"/>
                  <a:gd name="connsiteX7" fmla="*/ 23144 w 223169"/>
                  <a:gd name="connsiteY7" fmla="*/ 1037097 h 1037097"/>
                  <a:gd name="connsiteX8" fmla="*/ 3460 w 223169"/>
                  <a:gd name="connsiteY8" fmla="*/ 758825 h 1037097"/>
                  <a:gd name="connsiteX9" fmla="*/ 16160 w 223169"/>
                  <a:gd name="connsiteY9" fmla="*/ 412750 h 1037097"/>
                  <a:gd name="connsiteX10" fmla="*/ 19334 w 223169"/>
                  <a:gd name="connsiteY10" fmla="*/ 336550 h 1037097"/>
                  <a:gd name="connsiteX11" fmla="*/ 22509 w 223169"/>
                  <a:gd name="connsiteY11" fmla="*/ 273050 h 1037097"/>
                  <a:gd name="connsiteX12" fmla="*/ 23144 w 223169"/>
                  <a:gd name="connsiteY12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9360 w 223169"/>
                  <a:gd name="connsiteY6" fmla="*/ 942975 h 1037097"/>
                  <a:gd name="connsiteX7" fmla="*/ 223169 w 223169"/>
                  <a:gd name="connsiteY7" fmla="*/ 1037097 h 1037097"/>
                  <a:gd name="connsiteX8" fmla="*/ 23144 w 223169"/>
                  <a:gd name="connsiteY8" fmla="*/ 1037097 h 1037097"/>
                  <a:gd name="connsiteX9" fmla="*/ 3460 w 223169"/>
                  <a:gd name="connsiteY9" fmla="*/ 758825 h 1037097"/>
                  <a:gd name="connsiteX10" fmla="*/ 16160 w 223169"/>
                  <a:gd name="connsiteY10" fmla="*/ 412750 h 1037097"/>
                  <a:gd name="connsiteX11" fmla="*/ 19334 w 223169"/>
                  <a:gd name="connsiteY11" fmla="*/ 336550 h 1037097"/>
                  <a:gd name="connsiteX12" fmla="*/ 22509 w 223169"/>
                  <a:gd name="connsiteY12" fmla="*/ 273050 h 1037097"/>
                  <a:gd name="connsiteX13" fmla="*/ 23144 w 223169"/>
                  <a:gd name="connsiteY13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6185 w 223169"/>
                  <a:gd name="connsiteY6" fmla="*/ 809625 h 1037097"/>
                  <a:gd name="connsiteX7" fmla="*/ 219360 w 223169"/>
                  <a:gd name="connsiteY7" fmla="*/ 942975 h 1037097"/>
                  <a:gd name="connsiteX8" fmla="*/ 223169 w 223169"/>
                  <a:gd name="connsiteY8" fmla="*/ 1037097 h 1037097"/>
                  <a:gd name="connsiteX9" fmla="*/ 23144 w 223169"/>
                  <a:gd name="connsiteY9" fmla="*/ 1037097 h 1037097"/>
                  <a:gd name="connsiteX10" fmla="*/ 3460 w 223169"/>
                  <a:gd name="connsiteY10" fmla="*/ 758825 h 1037097"/>
                  <a:gd name="connsiteX11" fmla="*/ 16160 w 223169"/>
                  <a:gd name="connsiteY11" fmla="*/ 412750 h 1037097"/>
                  <a:gd name="connsiteX12" fmla="*/ 19334 w 223169"/>
                  <a:gd name="connsiteY12" fmla="*/ 336550 h 1037097"/>
                  <a:gd name="connsiteX13" fmla="*/ 22509 w 223169"/>
                  <a:gd name="connsiteY13" fmla="*/ 273050 h 1037097"/>
                  <a:gd name="connsiteX14" fmla="*/ 23144 w 223169"/>
                  <a:gd name="connsiteY14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22250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6185 w 223169"/>
                  <a:gd name="connsiteY6" fmla="*/ 809625 h 1037097"/>
                  <a:gd name="connsiteX7" fmla="*/ 219360 w 223169"/>
                  <a:gd name="connsiteY7" fmla="*/ 942975 h 1037097"/>
                  <a:gd name="connsiteX8" fmla="*/ 223169 w 223169"/>
                  <a:gd name="connsiteY8" fmla="*/ 1037097 h 1037097"/>
                  <a:gd name="connsiteX9" fmla="*/ 23144 w 223169"/>
                  <a:gd name="connsiteY9" fmla="*/ 1037097 h 1037097"/>
                  <a:gd name="connsiteX10" fmla="*/ 3460 w 223169"/>
                  <a:gd name="connsiteY10" fmla="*/ 758825 h 1037097"/>
                  <a:gd name="connsiteX11" fmla="*/ 16160 w 223169"/>
                  <a:gd name="connsiteY11" fmla="*/ 412750 h 1037097"/>
                  <a:gd name="connsiteX12" fmla="*/ 19334 w 223169"/>
                  <a:gd name="connsiteY12" fmla="*/ 336550 h 1037097"/>
                  <a:gd name="connsiteX13" fmla="*/ 22509 w 223169"/>
                  <a:gd name="connsiteY13" fmla="*/ 273050 h 1037097"/>
                  <a:gd name="connsiteX14" fmla="*/ 23144 w 223169"/>
                  <a:gd name="connsiteY14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22250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6185 w 223169"/>
                  <a:gd name="connsiteY6" fmla="*/ 809625 h 1037097"/>
                  <a:gd name="connsiteX7" fmla="*/ 219360 w 223169"/>
                  <a:gd name="connsiteY7" fmla="*/ 942975 h 1037097"/>
                  <a:gd name="connsiteX8" fmla="*/ 223169 w 223169"/>
                  <a:gd name="connsiteY8" fmla="*/ 1037097 h 1037097"/>
                  <a:gd name="connsiteX9" fmla="*/ 23144 w 223169"/>
                  <a:gd name="connsiteY9" fmla="*/ 1037097 h 1037097"/>
                  <a:gd name="connsiteX10" fmla="*/ 3460 w 223169"/>
                  <a:gd name="connsiteY10" fmla="*/ 758825 h 1037097"/>
                  <a:gd name="connsiteX11" fmla="*/ 16160 w 223169"/>
                  <a:gd name="connsiteY11" fmla="*/ 412750 h 1037097"/>
                  <a:gd name="connsiteX12" fmla="*/ 19334 w 223169"/>
                  <a:gd name="connsiteY12" fmla="*/ 336550 h 1037097"/>
                  <a:gd name="connsiteX13" fmla="*/ 22509 w 223169"/>
                  <a:gd name="connsiteY13" fmla="*/ 225425 h 1037097"/>
                  <a:gd name="connsiteX14" fmla="*/ 23144 w 223169"/>
                  <a:gd name="connsiteY14" fmla="*/ 0 h 1037097"/>
                  <a:gd name="connsiteX0" fmla="*/ 124466 w 324491"/>
                  <a:gd name="connsiteY0" fmla="*/ 0 h 1037097"/>
                  <a:gd name="connsiteX1" fmla="*/ 324491 w 324491"/>
                  <a:gd name="connsiteY1" fmla="*/ 0 h 1037097"/>
                  <a:gd name="connsiteX2" fmla="*/ 320681 w 324491"/>
                  <a:gd name="connsiteY2" fmla="*/ 222250 h 1037097"/>
                  <a:gd name="connsiteX3" fmla="*/ 317507 w 324491"/>
                  <a:gd name="connsiteY3" fmla="*/ 346075 h 1037097"/>
                  <a:gd name="connsiteX4" fmla="*/ 314332 w 324491"/>
                  <a:gd name="connsiteY4" fmla="*/ 485775 h 1037097"/>
                  <a:gd name="connsiteX5" fmla="*/ 314332 w 324491"/>
                  <a:gd name="connsiteY5" fmla="*/ 669925 h 1037097"/>
                  <a:gd name="connsiteX6" fmla="*/ 317507 w 324491"/>
                  <a:gd name="connsiteY6" fmla="*/ 809625 h 1037097"/>
                  <a:gd name="connsiteX7" fmla="*/ 320682 w 324491"/>
                  <a:gd name="connsiteY7" fmla="*/ 942975 h 1037097"/>
                  <a:gd name="connsiteX8" fmla="*/ 324491 w 324491"/>
                  <a:gd name="connsiteY8" fmla="*/ 1037097 h 1037097"/>
                  <a:gd name="connsiteX9" fmla="*/ 124466 w 324491"/>
                  <a:gd name="connsiteY9" fmla="*/ 1037097 h 1037097"/>
                  <a:gd name="connsiteX10" fmla="*/ 104782 w 324491"/>
                  <a:gd name="connsiteY10" fmla="*/ 758825 h 1037097"/>
                  <a:gd name="connsiteX11" fmla="*/ 117482 w 324491"/>
                  <a:gd name="connsiteY11" fmla="*/ 412750 h 1037097"/>
                  <a:gd name="connsiteX12" fmla="*/ 6 w 324491"/>
                  <a:gd name="connsiteY12" fmla="*/ 234950 h 1037097"/>
                  <a:gd name="connsiteX13" fmla="*/ 123831 w 324491"/>
                  <a:gd name="connsiteY13" fmla="*/ 225425 h 1037097"/>
                  <a:gd name="connsiteX14" fmla="*/ 124466 w 324491"/>
                  <a:gd name="connsiteY14" fmla="*/ 0 h 1037097"/>
                  <a:gd name="connsiteX0" fmla="*/ 124466 w 473082"/>
                  <a:gd name="connsiteY0" fmla="*/ 0 h 1037097"/>
                  <a:gd name="connsiteX1" fmla="*/ 324491 w 473082"/>
                  <a:gd name="connsiteY1" fmla="*/ 0 h 1037097"/>
                  <a:gd name="connsiteX2" fmla="*/ 320681 w 473082"/>
                  <a:gd name="connsiteY2" fmla="*/ 222250 h 1037097"/>
                  <a:gd name="connsiteX3" fmla="*/ 473082 w 473082"/>
                  <a:gd name="connsiteY3" fmla="*/ 234950 h 1037097"/>
                  <a:gd name="connsiteX4" fmla="*/ 314332 w 473082"/>
                  <a:gd name="connsiteY4" fmla="*/ 485775 h 1037097"/>
                  <a:gd name="connsiteX5" fmla="*/ 314332 w 473082"/>
                  <a:gd name="connsiteY5" fmla="*/ 669925 h 1037097"/>
                  <a:gd name="connsiteX6" fmla="*/ 317507 w 473082"/>
                  <a:gd name="connsiteY6" fmla="*/ 809625 h 1037097"/>
                  <a:gd name="connsiteX7" fmla="*/ 320682 w 473082"/>
                  <a:gd name="connsiteY7" fmla="*/ 942975 h 1037097"/>
                  <a:gd name="connsiteX8" fmla="*/ 324491 w 473082"/>
                  <a:gd name="connsiteY8" fmla="*/ 1037097 h 1037097"/>
                  <a:gd name="connsiteX9" fmla="*/ 124466 w 473082"/>
                  <a:gd name="connsiteY9" fmla="*/ 1037097 h 1037097"/>
                  <a:gd name="connsiteX10" fmla="*/ 104782 w 473082"/>
                  <a:gd name="connsiteY10" fmla="*/ 758825 h 1037097"/>
                  <a:gd name="connsiteX11" fmla="*/ 117482 w 473082"/>
                  <a:gd name="connsiteY11" fmla="*/ 412750 h 1037097"/>
                  <a:gd name="connsiteX12" fmla="*/ 6 w 473082"/>
                  <a:gd name="connsiteY12" fmla="*/ 234950 h 1037097"/>
                  <a:gd name="connsiteX13" fmla="*/ 123831 w 473082"/>
                  <a:gd name="connsiteY13" fmla="*/ 225425 h 1037097"/>
                  <a:gd name="connsiteX14" fmla="*/ 124466 w 473082"/>
                  <a:gd name="connsiteY14" fmla="*/ 0 h 1037097"/>
                  <a:gd name="connsiteX0" fmla="*/ 124466 w 473082"/>
                  <a:gd name="connsiteY0" fmla="*/ 0 h 1037097"/>
                  <a:gd name="connsiteX1" fmla="*/ 324491 w 473082"/>
                  <a:gd name="connsiteY1" fmla="*/ 0 h 1037097"/>
                  <a:gd name="connsiteX2" fmla="*/ 320681 w 473082"/>
                  <a:gd name="connsiteY2" fmla="*/ 222250 h 1037097"/>
                  <a:gd name="connsiteX3" fmla="*/ 473082 w 473082"/>
                  <a:gd name="connsiteY3" fmla="*/ 234950 h 1037097"/>
                  <a:gd name="connsiteX4" fmla="*/ 469907 w 473082"/>
                  <a:gd name="connsiteY4" fmla="*/ 381000 h 1037097"/>
                  <a:gd name="connsiteX5" fmla="*/ 314332 w 473082"/>
                  <a:gd name="connsiteY5" fmla="*/ 669925 h 1037097"/>
                  <a:gd name="connsiteX6" fmla="*/ 317507 w 473082"/>
                  <a:gd name="connsiteY6" fmla="*/ 809625 h 1037097"/>
                  <a:gd name="connsiteX7" fmla="*/ 320682 w 473082"/>
                  <a:gd name="connsiteY7" fmla="*/ 942975 h 1037097"/>
                  <a:gd name="connsiteX8" fmla="*/ 324491 w 473082"/>
                  <a:gd name="connsiteY8" fmla="*/ 1037097 h 1037097"/>
                  <a:gd name="connsiteX9" fmla="*/ 124466 w 473082"/>
                  <a:gd name="connsiteY9" fmla="*/ 1037097 h 1037097"/>
                  <a:gd name="connsiteX10" fmla="*/ 104782 w 473082"/>
                  <a:gd name="connsiteY10" fmla="*/ 758825 h 1037097"/>
                  <a:gd name="connsiteX11" fmla="*/ 117482 w 473082"/>
                  <a:gd name="connsiteY11" fmla="*/ 412750 h 1037097"/>
                  <a:gd name="connsiteX12" fmla="*/ 6 w 473082"/>
                  <a:gd name="connsiteY12" fmla="*/ 234950 h 1037097"/>
                  <a:gd name="connsiteX13" fmla="*/ 123831 w 473082"/>
                  <a:gd name="connsiteY13" fmla="*/ 225425 h 1037097"/>
                  <a:gd name="connsiteX14" fmla="*/ 124466 w 473082"/>
                  <a:gd name="connsiteY14" fmla="*/ 0 h 1037097"/>
                  <a:gd name="connsiteX0" fmla="*/ 124466 w 473082"/>
                  <a:gd name="connsiteY0" fmla="*/ 0 h 1037097"/>
                  <a:gd name="connsiteX1" fmla="*/ 324491 w 473082"/>
                  <a:gd name="connsiteY1" fmla="*/ 0 h 1037097"/>
                  <a:gd name="connsiteX2" fmla="*/ 320681 w 473082"/>
                  <a:gd name="connsiteY2" fmla="*/ 222250 h 1037097"/>
                  <a:gd name="connsiteX3" fmla="*/ 473082 w 473082"/>
                  <a:gd name="connsiteY3" fmla="*/ 234950 h 1037097"/>
                  <a:gd name="connsiteX4" fmla="*/ 469907 w 473082"/>
                  <a:gd name="connsiteY4" fmla="*/ 381000 h 1037097"/>
                  <a:gd name="connsiteX5" fmla="*/ 314332 w 473082"/>
                  <a:gd name="connsiteY5" fmla="*/ 393700 h 1037097"/>
                  <a:gd name="connsiteX6" fmla="*/ 317507 w 473082"/>
                  <a:gd name="connsiteY6" fmla="*/ 809625 h 1037097"/>
                  <a:gd name="connsiteX7" fmla="*/ 320682 w 473082"/>
                  <a:gd name="connsiteY7" fmla="*/ 942975 h 1037097"/>
                  <a:gd name="connsiteX8" fmla="*/ 324491 w 473082"/>
                  <a:gd name="connsiteY8" fmla="*/ 1037097 h 1037097"/>
                  <a:gd name="connsiteX9" fmla="*/ 124466 w 473082"/>
                  <a:gd name="connsiteY9" fmla="*/ 1037097 h 1037097"/>
                  <a:gd name="connsiteX10" fmla="*/ 104782 w 473082"/>
                  <a:gd name="connsiteY10" fmla="*/ 758825 h 1037097"/>
                  <a:gd name="connsiteX11" fmla="*/ 117482 w 473082"/>
                  <a:gd name="connsiteY11" fmla="*/ 412750 h 1037097"/>
                  <a:gd name="connsiteX12" fmla="*/ 6 w 473082"/>
                  <a:gd name="connsiteY12" fmla="*/ 234950 h 1037097"/>
                  <a:gd name="connsiteX13" fmla="*/ 123831 w 473082"/>
                  <a:gd name="connsiteY13" fmla="*/ 225425 h 1037097"/>
                  <a:gd name="connsiteX14" fmla="*/ 124466 w 473082"/>
                  <a:gd name="connsiteY14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3895 w 479470"/>
                  <a:gd name="connsiteY6" fmla="*/ 809625 h 1037097"/>
                  <a:gd name="connsiteX7" fmla="*/ 327070 w 479470"/>
                  <a:gd name="connsiteY7" fmla="*/ 942975 h 1037097"/>
                  <a:gd name="connsiteX8" fmla="*/ 330879 w 479470"/>
                  <a:gd name="connsiteY8" fmla="*/ 1037097 h 1037097"/>
                  <a:gd name="connsiteX9" fmla="*/ 130854 w 479470"/>
                  <a:gd name="connsiteY9" fmla="*/ 1037097 h 1037097"/>
                  <a:gd name="connsiteX10" fmla="*/ 111170 w 479470"/>
                  <a:gd name="connsiteY10" fmla="*/ 758825 h 1037097"/>
                  <a:gd name="connsiteX11" fmla="*/ 45 w 479470"/>
                  <a:gd name="connsiteY11" fmla="*/ 384175 h 1037097"/>
                  <a:gd name="connsiteX12" fmla="*/ 6394 w 479470"/>
                  <a:gd name="connsiteY12" fmla="*/ 234950 h 1037097"/>
                  <a:gd name="connsiteX13" fmla="*/ 130219 w 479470"/>
                  <a:gd name="connsiteY13" fmla="*/ 225425 h 1037097"/>
                  <a:gd name="connsiteX14" fmla="*/ 130854 w 479470"/>
                  <a:gd name="connsiteY14" fmla="*/ 0 h 1037097"/>
                  <a:gd name="connsiteX0" fmla="*/ 130849 w 479465"/>
                  <a:gd name="connsiteY0" fmla="*/ 0 h 1037097"/>
                  <a:gd name="connsiteX1" fmla="*/ 330874 w 479465"/>
                  <a:gd name="connsiteY1" fmla="*/ 0 h 1037097"/>
                  <a:gd name="connsiteX2" fmla="*/ 327064 w 479465"/>
                  <a:gd name="connsiteY2" fmla="*/ 222250 h 1037097"/>
                  <a:gd name="connsiteX3" fmla="*/ 479465 w 479465"/>
                  <a:gd name="connsiteY3" fmla="*/ 234950 h 1037097"/>
                  <a:gd name="connsiteX4" fmla="*/ 476290 w 479465"/>
                  <a:gd name="connsiteY4" fmla="*/ 381000 h 1037097"/>
                  <a:gd name="connsiteX5" fmla="*/ 320715 w 479465"/>
                  <a:gd name="connsiteY5" fmla="*/ 393700 h 1037097"/>
                  <a:gd name="connsiteX6" fmla="*/ 323890 w 479465"/>
                  <a:gd name="connsiteY6" fmla="*/ 809625 h 1037097"/>
                  <a:gd name="connsiteX7" fmla="*/ 327065 w 479465"/>
                  <a:gd name="connsiteY7" fmla="*/ 942975 h 1037097"/>
                  <a:gd name="connsiteX8" fmla="*/ 330874 w 479465"/>
                  <a:gd name="connsiteY8" fmla="*/ 1037097 h 1037097"/>
                  <a:gd name="connsiteX9" fmla="*/ 130849 w 479465"/>
                  <a:gd name="connsiteY9" fmla="*/ 1037097 h 1037097"/>
                  <a:gd name="connsiteX10" fmla="*/ 130215 w 479465"/>
                  <a:gd name="connsiteY10" fmla="*/ 384175 h 1037097"/>
                  <a:gd name="connsiteX11" fmla="*/ 40 w 479465"/>
                  <a:gd name="connsiteY11" fmla="*/ 384175 h 1037097"/>
                  <a:gd name="connsiteX12" fmla="*/ 6389 w 479465"/>
                  <a:gd name="connsiteY12" fmla="*/ 234950 h 1037097"/>
                  <a:gd name="connsiteX13" fmla="*/ 130214 w 479465"/>
                  <a:gd name="connsiteY13" fmla="*/ 225425 h 1037097"/>
                  <a:gd name="connsiteX14" fmla="*/ 130849 w 479465"/>
                  <a:gd name="connsiteY14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3895 w 479470"/>
                  <a:gd name="connsiteY6" fmla="*/ 809625 h 1037097"/>
                  <a:gd name="connsiteX7" fmla="*/ 327070 w 479470"/>
                  <a:gd name="connsiteY7" fmla="*/ 942975 h 1037097"/>
                  <a:gd name="connsiteX8" fmla="*/ 330879 w 479470"/>
                  <a:gd name="connsiteY8" fmla="*/ 1037097 h 1037097"/>
                  <a:gd name="connsiteX9" fmla="*/ 130854 w 479470"/>
                  <a:gd name="connsiteY9" fmla="*/ 1037097 h 1037097"/>
                  <a:gd name="connsiteX10" fmla="*/ 111169 w 479470"/>
                  <a:gd name="connsiteY10" fmla="*/ 768350 h 1037097"/>
                  <a:gd name="connsiteX11" fmla="*/ 130220 w 479470"/>
                  <a:gd name="connsiteY11" fmla="*/ 384175 h 1037097"/>
                  <a:gd name="connsiteX12" fmla="*/ 45 w 479470"/>
                  <a:gd name="connsiteY12" fmla="*/ 384175 h 1037097"/>
                  <a:gd name="connsiteX13" fmla="*/ 6394 w 479470"/>
                  <a:gd name="connsiteY13" fmla="*/ 234950 h 1037097"/>
                  <a:gd name="connsiteX14" fmla="*/ 130219 w 479470"/>
                  <a:gd name="connsiteY14" fmla="*/ 225425 h 1037097"/>
                  <a:gd name="connsiteX15" fmla="*/ 130854 w 479470"/>
                  <a:gd name="connsiteY15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3895 w 479470"/>
                  <a:gd name="connsiteY6" fmla="*/ 809625 h 1037097"/>
                  <a:gd name="connsiteX7" fmla="*/ 327070 w 479470"/>
                  <a:gd name="connsiteY7" fmla="*/ 942975 h 1037097"/>
                  <a:gd name="connsiteX8" fmla="*/ 330879 w 479470"/>
                  <a:gd name="connsiteY8" fmla="*/ 1037097 h 1037097"/>
                  <a:gd name="connsiteX9" fmla="*/ 130854 w 479470"/>
                  <a:gd name="connsiteY9" fmla="*/ 1037097 h 1037097"/>
                  <a:gd name="connsiteX10" fmla="*/ 123869 w 479470"/>
                  <a:gd name="connsiteY10" fmla="*/ 768350 h 1037097"/>
                  <a:gd name="connsiteX11" fmla="*/ 130220 w 479470"/>
                  <a:gd name="connsiteY11" fmla="*/ 384175 h 1037097"/>
                  <a:gd name="connsiteX12" fmla="*/ 45 w 479470"/>
                  <a:gd name="connsiteY12" fmla="*/ 384175 h 1037097"/>
                  <a:gd name="connsiteX13" fmla="*/ 6394 w 479470"/>
                  <a:gd name="connsiteY13" fmla="*/ 234950 h 1037097"/>
                  <a:gd name="connsiteX14" fmla="*/ 130219 w 479470"/>
                  <a:gd name="connsiteY14" fmla="*/ 225425 h 1037097"/>
                  <a:gd name="connsiteX15" fmla="*/ 130854 w 479470"/>
                  <a:gd name="connsiteY15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0719 w 479470"/>
                  <a:gd name="connsiteY6" fmla="*/ 723900 h 1037097"/>
                  <a:gd name="connsiteX7" fmla="*/ 323895 w 479470"/>
                  <a:gd name="connsiteY7" fmla="*/ 809625 h 1037097"/>
                  <a:gd name="connsiteX8" fmla="*/ 327070 w 479470"/>
                  <a:gd name="connsiteY8" fmla="*/ 942975 h 1037097"/>
                  <a:gd name="connsiteX9" fmla="*/ 330879 w 479470"/>
                  <a:gd name="connsiteY9" fmla="*/ 1037097 h 1037097"/>
                  <a:gd name="connsiteX10" fmla="*/ 130854 w 479470"/>
                  <a:gd name="connsiteY10" fmla="*/ 1037097 h 1037097"/>
                  <a:gd name="connsiteX11" fmla="*/ 123869 w 479470"/>
                  <a:gd name="connsiteY11" fmla="*/ 768350 h 1037097"/>
                  <a:gd name="connsiteX12" fmla="*/ 130220 w 479470"/>
                  <a:gd name="connsiteY12" fmla="*/ 384175 h 1037097"/>
                  <a:gd name="connsiteX13" fmla="*/ 45 w 479470"/>
                  <a:gd name="connsiteY13" fmla="*/ 384175 h 1037097"/>
                  <a:gd name="connsiteX14" fmla="*/ 6394 w 479470"/>
                  <a:gd name="connsiteY14" fmla="*/ 234950 h 1037097"/>
                  <a:gd name="connsiteX15" fmla="*/ 130219 w 479470"/>
                  <a:gd name="connsiteY15" fmla="*/ 225425 h 1037097"/>
                  <a:gd name="connsiteX16" fmla="*/ 130854 w 479470"/>
                  <a:gd name="connsiteY16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0719 w 479470"/>
                  <a:gd name="connsiteY6" fmla="*/ 723900 h 1037097"/>
                  <a:gd name="connsiteX7" fmla="*/ 323895 w 479470"/>
                  <a:gd name="connsiteY7" fmla="*/ 809625 h 1037097"/>
                  <a:gd name="connsiteX8" fmla="*/ 479470 w 479470"/>
                  <a:gd name="connsiteY8" fmla="*/ 876300 h 1037097"/>
                  <a:gd name="connsiteX9" fmla="*/ 330879 w 479470"/>
                  <a:gd name="connsiteY9" fmla="*/ 1037097 h 1037097"/>
                  <a:gd name="connsiteX10" fmla="*/ 130854 w 479470"/>
                  <a:gd name="connsiteY10" fmla="*/ 1037097 h 1037097"/>
                  <a:gd name="connsiteX11" fmla="*/ 123869 w 479470"/>
                  <a:gd name="connsiteY11" fmla="*/ 768350 h 1037097"/>
                  <a:gd name="connsiteX12" fmla="*/ 130220 w 479470"/>
                  <a:gd name="connsiteY12" fmla="*/ 384175 h 1037097"/>
                  <a:gd name="connsiteX13" fmla="*/ 45 w 479470"/>
                  <a:gd name="connsiteY13" fmla="*/ 384175 h 1037097"/>
                  <a:gd name="connsiteX14" fmla="*/ 6394 w 479470"/>
                  <a:gd name="connsiteY14" fmla="*/ 234950 h 1037097"/>
                  <a:gd name="connsiteX15" fmla="*/ 130219 w 479470"/>
                  <a:gd name="connsiteY15" fmla="*/ 225425 h 1037097"/>
                  <a:gd name="connsiteX16" fmla="*/ 130854 w 479470"/>
                  <a:gd name="connsiteY16" fmla="*/ 0 h 1037097"/>
                  <a:gd name="connsiteX0" fmla="*/ 130854 w 483279"/>
                  <a:gd name="connsiteY0" fmla="*/ 0 h 1037097"/>
                  <a:gd name="connsiteX1" fmla="*/ 330879 w 483279"/>
                  <a:gd name="connsiteY1" fmla="*/ 0 h 1037097"/>
                  <a:gd name="connsiteX2" fmla="*/ 327069 w 483279"/>
                  <a:gd name="connsiteY2" fmla="*/ 222250 h 1037097"/>
                  <a:gd name="connsiteX3" fmla="*/ 479470 w 483279"/>
                  <a:gd name="connsiteY3" fmla="*/ 234950 h 1037097"/>
                  <a:gd name="connsiteX4" fmla="*/ 476295 w 483279"/>
                  <a:gd name="connsiteY4" fmla="*/ 381000 h 1037097"/>
                  <a:gd name="connsiteX5" fmla="*/ 320720 w 483279"/>
                  <a:gd name="connsiteY5" fmla="*/ 393700 h 1037097"/>
                  <a:gd name="connsiteX6" fmla="*/ 320719 w 483279"/>
                  <a:gd name="connsiteY6" fmla="*/ 723900 h 1037097"/>
                  <a:gd name="connsiteX7" fmla="*/ 323895 w 483279"/>
                  <a:gd name="connsiteY7" fmla="*/ 809625 h 1037097"/>
                  <a:gd name="connsiteX8" fmla="*/ 479470 w 483279"/>
                  <a:gd name="connsiteY8" fmla="*/ 876300 h 1037097"/>
                  <a:gd name="connsiteX9" fmla="*/ 483279 w 483279"/>
                  <a:gd name="connsiteY9" fmla="*/ 1024397 h 1037097"/>
                  <a:gd name="connsiteX10" fmla="*/ 130854 w 483279"/>
                  <a:gd name="connsiteY10" fmla="*/ 1037097 h 1037097"/>
                  <a:gd name="connsiteX11" fmla="*/ 123869 w 483279"/>
                  <a:gd name="connsiteY11" fmla="*/ 768350 h 1037097"/>
                  <a:gd name="connsiteX12" fmla="*/ 130220 w 483279"/>
                  <a:gd name="connsiteY12" fmla="*/ 384175 h 1037097"/>
                  <a:gd name="connsiteX13" fmla="*/ 45 w 483279"/>
                  <a:gd name="connsiteY13" fmla="*/ 384175 h 1037097"/>
                  <a:gd name="connsiteX14" fmla="*/ 6394 w 483279"/>
                  <a:gd name="connsiteY14" fmla="*/ 234950 h 1037097"/>
                  <a:gd name="connsiteX15" fmla="*/ 130219 w 483279"/>
                  <a:gd name="connsiteY15" fmla="*/ 225425 h 1037097"/>
                  <a:gd name="connsiteX16" fmla="*/ 130854 w 483279"/>
                  <a:gd name="connsiteY16" fmla="*/ 0 h 10370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25425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25425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25425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34950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34950 h 1024397"/>
                  <a:gd name="connsiteX16" fmla="*/ 130854 w 483279"/>
                  <a:gd name="connsiteY16" fmla="*/ 0 h 1024397"/>
                  <a:gd name="connsiteX0" fmla="*/ 130809 w 483234"/>
                  <a:gd name="connsiteY0" fmla="*/ 0 h 1024397"/>
                  <a:gd name="connsiteX1" fmla="*/ 330834 w 483234"/>
                  <a:gd name="connsiteY1" fmla="*/ 0 h 1024397"/>
                  <a:gd name="connsiteX2" fmla="*/ 327024 w 483234"/>
                  <a:gd name="connsiteY2" fmla="*/ 222250 h 1024397"/>
                  <a:gd name="connsiteX3" fmla="*/ 479425 w 483234"/>
                  <a:gd name="connsiteY3" fmla="*/ 234950 h 1024397"/>
                  <a:gd name="connsiteX4" fmla="*/ 476250 w 483234"/>
                  <a:gd name="connsiteY4" fmla="*/ 381000 h 1024397"/>
                  <a:gd name="connsiteX5" fmla="*/ 320675 w 483234"/>
                  <a:gd name="connsiteY5" fmla="*/ 393700 h 1024397"/>
                  <a:gd name="connsiteX6" fmla="*/ 320674 w 483234"/>
                  <a:gd name="connsiteY6" fmla="*/ 723900 h 1024397"/>
                  <a:gd name="connsiteX7" fmla="*/ 323850 w 483234"/>
                  <a:gd name="connsiteY7" fmla="*/ 809625 h 1024397"/>
                  <a:gd name="connsiteX8" fmla="*/ 479425 w 483234"/>
                  <a:gd name="connsiteY8" fmla="*/ 876300 h 1024397"/>
                  <a:gd name="connsiteX9" fmla="*/ 483234 w 483234"/>
                  <a:gd name="connsiteY9" fmla="*/ 1024397 h 1024397"/>
                  <a:gd name="connsiteX10" fmla="*/ 181609 w 483234"/>
                  <a:gd name="connsiteY10" fmla="*/ 995822 h 1024397"/>
                  <a:gd name="connsiteX11" fmla="*/ 123824 w 483234"/>
                  <a:gd name="connsiteY11" fmla="*/ 768350 h 1024397"/>
                  <a:gd name="connsiteX12" fmla="*/ 130175 w 483234"/>
                  <a:gd name="connsiteY12" fmla="*/ 384175 h 1024397"/>
                  <a:gd name="connsiteX13" fmla="*/ 0 w 483234"/>
                  <a:gd name="connsiteY13" fmla="*/ 384175 h 1024397"/>
                  <a:gd name="connsiteX14" fmla="*/ 6349 w 483234"/>
                  <a:gd name="connsiteY14" fmla="*/ 234950 h 1024397"/>
                  <a:gd name="connsiteX15" fmla="*/ 130174 w 483234"/>
                  <a:gd name="connsiteY15" fmla="*/ 234950 h 1024397"/>
                  <a:gd name="connsiteX16" fmla="*/ 130809 w 483234"/>
                  <a:gd name="connsiteY16" fmla="*/ 0 h 1024397"/>
                  <a:gd name="connsiteX0" fmla="*/ 130842 w 483267"/>
                  <a:gd name="connsiteY0" fmla="*/ 0 h 1024397"/>
                  <a:gd name="connsiteX1" fmla="*/ 330867 w 483267"/>
                  <a:gd name="connsiteY1" fmla="*/ 0 h 1024397"/>
                  <a:gd name="connsiteX2" fmla="*/ 327057 w 483267"/>
                  <a:gd name="connsiteY2" fmla="*/ 222250 h 1024397"/>
                  <a:gd name="connsiteX3" fmla="*/ 479458 w 483267"/>
                  <a:gd name="connsiteY3" fmla="*/ 234950 h 1024397"/>
                  <a:gd name="connsiteX4" fmla="*/ 476283 w 483267"/>
                  <a:gd name="connsiteY4" fmla="*/ 381000 h 1024397"/>
                  <a:gd name="connsiteX5" fmla="*/ 320708 w 483267"/>
                  <a:gd name="connsiteY5" fmla="*/ 393700 h 1024397"/>
                  <a:gd name="connsiteX6" fmla="*/ 320707 w 483267"/>
                  <a:gd name="connsiteY6" fmla="*/ 723900 h 1024397"/>
                  <a:gd name="connsiteX7" fmla="*/ 323883 w 483267"/>
                  <a:gd name="connsiteY7" fmla="*/ 809625 h 1024397"/>
                  <a:gd name="connsiteX8" fmla="*/ 479458 w 483267"/>
                  <a:gd name="connsiteY8" fmla="*/ 876300 h 1024397"/>
                  <a:gd name="connsiteX9" fmla="*/ 483267 w 483267"/>
                  <a:gd name="connsiteY9" fmla="*/ 1024397 h 1024397"/>
                  <a:gd name="connsiteX10" fmla="*/ 181642 w 483267"/>
                  <a:gd name="connsiteY10" fmla="*/ 995822 h 1024397"/>
                  <a:gd name="connsiteX11" fmla="*/ 123857 w 483267"/>
                  <a:gd name="connsiteY11" fmla="*/ 768350 h 1024397"/>
                  <a:gd name="connsiteX12" fmla="*/ 130208 w 483267"/>
                  <a:gd name="connsiteY12" fmla="*/ 384175 h 1024397"/>
                  <a:gd name="connsiteX13" fmla="*/ 33 w 483267"/>
                  <a:gd name="connsiteY13" fmla="*/ 384175 h 1024397"/>
                  <a:gd name="connsiteX14" fmla="*/ 6382 w 483267"/>
                  <a:gd name="connsiteY14" fmla="*/ 234950 h 1024397"/>
                  <a:gd name="connsiteX15" fmla="*/ 130207 w 483267"/>
                  <a:gd name="connsiteY15" fmla="*/ 234950 h 1024397"/>
                  <a:gd name="connsiteX16" fmla="*/ 130842 w 483267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24435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24435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24435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33960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9427"/>
                  <a:gd name="connsiteX1" fmla="*/ 331445 w 483845"/>
                  <a:gd name="connsiteY1" fmla="*/ 0 h 1029427"/>
                  <a:gd name="connsiteX2" fmla="*/ 327635 w 483845"/>
                  <a:gd name="connsiteY2" fmla="*/ 222250 h 1029427"/>
                  <a:gd name="connsiteX3" fmla="*/ 480036 w 483845"/>
                  <a:gd name="connsiteY3" fmla="*/ 234950 h 1029427"/>
                  <a:gd name="connsiteX4" fmla="*/ 476861 w 483845"/>
                  <a:gd name="connsiteY4" fmla="*/ 381000 h 1029427"/>
                  <a:gd name="connsiteX5" fmla="*/ 321286 w 483845"/>
                  <a:gd name="connsiteY5" fmla="*/ 393700 h 1029427"/>
                  <a:gd name="connsiteX6" fmla="*/ 321285 w 483845"/>
                  <a:gd name="connsiteY6" fmla="*/ 723900 h 1029427"/>
                  <a:gd name="connsiteX7" fmla="*/ 324461 w 483845"/>
                  <a:gd name="connsiteY7" fmla="*/ 809625 h 1029427"/>
                  <a:gd name="connsiteX8" fmla="*/ 480036 w 483845"/>
                  <a:gd name="connsiteY8" fmla="*/ 876300 h 1029427"/>
                  <a:gd name="connsiteX9" fmla="*/ 483845 w 483845"/>
                  <a:gd name="connsiteY9" fmla="*/ 1024397 h 1029427"/>
                  <a:gd name="connsiteX10" fmla="*/ 182220 w 483845"/>
                  <a:gd name="connsiteY10" fmla="*/ 995822 h 1029427"/>
                  <a:gd name="connsiteX11" fmla="*/ 133960 w 483845"/>
                  <a:gd name="connsiteY11" fmla="*/ 768350 h 1029427"/>
                  <a:gd name="connsiteX12" fmla="*/ 130786 w 483845"/>
                  <a:gd name="connsiteY12" fmla="*/ 384175 h 1029427"/>
                  <a:gd name="connsiteX13" fmla="*/ 611 w 483845"/>
                  <a:gd name="connsiteY13" fmla="*/ 384175 h 1029427"/>
                  <a:gd name="connsiteX14" fmla="*/ 610 w 483845"/>
                  <a:gd name="connsiteY14" fmla="*/ 238125 h 1029427"/>
                  <a:gd name="connsiteX15" fmla="*/ 130785 w 483845"/>
                  <a:gd name="connsiteY15" fmla="*/ 234950 h 1029427"/>
                  <a:gd name="connsiteX16" fmla="*/ 131420 w 483845"/>
                  <a:gd name="connsiteY16" fmla="*/ 0 h 1029427"/>
                  <a:gd name="connsiteX0" fmla="*/ 131420 w 483845"/>
                  <a:gd name="connsiteY0" fmla="*/ 0 h 1033922"/>
                  <a:gd name="connsiteX1" fmla="*/ 331445 w 483845"/>
                  <a:gd name="connsiteY1" fmla="*/ 0 h 1033922"/>
                  <a:gd name="connsiteX2" fmla="*/ 327635 w 483845"/>
                  <a:gd name="connsiteY2" fmla="*/ 222250 h 1033922"/>
                  <a:gd name="connsiteX3" fmla="*/ 480036 w 483845"/>
                  <a:gd name="connsiteY3" fmla="*/ 234950 h 1033922"/>
                  <a:gd name="connsiteX4" fmla="*/ 476861 w 483845"/>
                  <a:gd name="connsiteY4" fmla="*/ 381000 h 1033922"/>
                  <a:gd name="connsiteX5" fmla="*/ 321286 w 483845"/>
                  <a:gd name="connsiteY5" fmla="*/ 393700 h 1033922"/>
                  <a:gd name="connsiteX6" fmla="*/ 321285 w 483845"/>
                  <a:gd name="connsiteY6" fmla="*/ 723900 h 1033922"/>
                  <a:gd name="connsiteX7" fmla="*/ 324461 w 483845"/>
                  <a:gd name="connsiteY7" fmla="*/ 809625 h 1033922"/>
                  <a:gd name="connsiteX8" fmla="*/ 480036 w 483845"/>
                  <a:gd name="connsiteY8" fmla="*/ 876300 h 1033922"/>
                  <a:gd name="connsiteX9" fmla="*/ 483845 w 483845"/>
                  <a:gd name="connsiteY9" fmla="*/ 1024397 h 1033922"/>
                  <a:gd name="connsiteX10" fmla="*/ 182220 w 483845"/>
                  <a:gd name="connsiteY10" fmla="*/ 995822 h 1033922"/>
                  <a:gd name="connsiteX11" fmla="*/ 133960 w 483845"/>
                  <a:gd name="connsiteY11" fmla="*/ 768350 h 1033922"/>
                  <a:gd name="connsiteX12" fmla="*/ 130786 w 483845"/>
                  <a:gd name="connsiteY12" fmla="*/ 384175 h 1033922"/>
                  <a:gd name="connsiteX13" fmla="*/ 611 w 483845"/>
                  <a:gd name="connsiteY13" fmla="*/ 384175 h 1033922"/>
                  <a:gd name="connsiteX14" fmla="*/ 610 w 483845"/>
                  <a:gd name="connsiteY14" fmla="*/ 238125 h 1033922"/>
                  <a:gd name="connsiteX15" fmla="*/ 130785 w 483845"/>
                  <a:gd name="connsiteY15" fmla="*/ 234950 h 1033922"/>
                  <a:gd name="connsiteX16" fmla="*/ 131420 w 483845"/>
                  <a:gd name="connsiteY16" fmla="*/ 0 h 1033922"/>
                  <a:gd name="connsiteX0" fmla="*/ 131420 w 483845"/>
                  <a:gd name="connsiteY0" fmla="*/ 0 h 1033922"/>
                  <a:gd name="connsiteX1" fmla="*/ 331445 w 483845"/>
                  <a:gd name="connsiteY1" fmla="*/ 0 h 1033922"/>
                  <a:gd name="connsiteX2" fmla="*/ 327635 w 483845"/>
                  <a:gd name="connsiteY2" fmla="*/ 222250 h 1033922"/>
                  <a:gd name="connsiteX3" fmla="*/ 480036 w 483845"/>
                  <a:gd name="connsiteY3" fmla="*/ 234950 h 1033922"/>
                  <a:gd name="connsiteX4" fmla="*/ 476861 w 483845"/>
                  <a:gd name="connsiteY4" fmla="*/ 381000 h 1033922"/>
                  <a:gd name="connsiteX5" fmla="*/ 321286 w 483845"/>
                  <a:gd name="connsiteY5" fmla="*/ 393700 h 1033922"/>
                  <a:gd name="connsiteX6" fmla="*/ 321285 w 483845"/>
                  <a:gd name="connsiteY6" fmla="*/ 723900 h 1033922"/>
                  <a:gd name="connsiteX7" fmla="*/ 324461 w 483845"/>
                  <a:gd name="connsiteY7" fmla="*/ 809625 h 1033922"/>
                  <a:gd name="connsiteX8" fmla="*/ 480036 w 483845"/>
                  <a:gd name="connsiteY8" fmla="*/ 876300 h 1033922"/>
                  <a:gd name="connsiteX9" fmla="*/ 483845 w 483845"/>
                  <a:gd name="connsiteY9" fmla="*/ 1024397 h 1033922"/>
                  <a:gd name="connsiteX10" fmla="*/ 182220 w 483845"/>
                  <a:gd name="connsiteY10" fmla="*/ 995822 h 1033922"/>
                  <a:gd name="connsiteX11" fmla="*/ 133960 w 483845"/>
                  <a:gd name="connsiteY11" fmla="*/ 768350 h 1033922"/>
                  <a:gd name="connsiteX12" fmla="*/ 130786 w 483845"/>
                  <a:gd name="connsiteY12" fmla="*/ 384175 h 1033922"/>
                  <a:gd name="connsiteX13" fmla="*/ 611 w 483845"/>
                  <a:gd name="connsiteY13" fmla="*/ 384175 h 1033922"/>
                  <a:gd name="connsiteX14" fmla="*/ 610 w 483845"/>
                  <a:gd name="connsiteY14" fmla="*/ 238125 h 1033922"/>
                  <a:gd name="connsiteX15" fmla="*/ 130785 w 483845"/>
                  <a:gd name="connsiteY15" fmla="*/ 234950 h 1033922"/>
                  <a:gd name="connsiteX16" fmla="*/ 131420 w 483845"/>
                  <a:gd name="connsiteY16" fmla="*/ 0 h 1033922"/>
                  <a:gd name="connsiteX0" fmla="*/ 131420 w 483845"/>
                  <a:gd name="connsiteY0" fmla="*/ 0 h 1033922"/>
                  <a:gd name="connsiteX1" fmla="*/ 331445 w 483845"/>
                  <a:gd name="connsiteY1" fmla="*/ 0 h 1033922"/>
                  <a:gd name="connsiteX2" fmla="*/ 327635 w 483845"/>
                  <a:gd name="connsiteY2" fmla="*/ 222250 h 1033922"/>
                  <a:gd name="connsiteX3" fmla="*/ 480036 w 483845"/>
                  <a:gd name="connsiteY3" fmla="*/ 234950 h 1033922"/>
                  <a:gd name="connsiteX4" fmla="*/ 476861 w 483845"/>
                  <a:gd name="connsiteY4" fmla="*/ 381000 h 1033922"/>
                  <a:gd name="connsiteX5" fmla="*/ 321286 w 483845"/>
                  <a:gd name="connsiteY5" fmla="*/ 393700 h 1033922"/>
                  <a:gd name="connsiteX6" fmla="*/ 321285 w 483845"/>
                  <a:gd name="connsiteY6" fmla="*/ 723900 h 1033922"/>
                  <a:gd name="connsiteX7" fmla="*/ 324461 w 483845"/>
                  <a:gd name="connsiteY7" fmla="*/ 809625 h 1033922"/>
                  <a:gd name="connsiteX8" fmla="*/ 480036 w 483845"/>
                  <a:gd name="connsiteY8" fmla="*/ 876300 h 1033922"/>
                  <a:gd name="connsiteX9" fmla="*/ 483845 w 483845"/>
                  <a:gd name="connsiteY9" fmla="*/ 1024397 h 1033922"/>
                  <a:gd name="connsiteX10" fmla="*/ 182220 w 483845"/>
                  <a:gd name="connsiteY10" fmla="*/ 995822 h 1033922"/>
                  <a:gd name="connsiteX11" fmla="*/ 133960 w 483845"/>
                  <a:gd name="connsiteY11" fmla="*/ 768350 h 1033922"/>
                  <a:gd name="connsiteX12" fmla="*/ 130786 w 483845"/>
                  <a:gd name="connsiteY12" fmla="*/ 384175 h 1033922"/>
                  <a:gd name="connsiteX13" fmla="*/ 611 w 483845"/>
                  <a:gd name="connsiteY13" fmla="*/ 384175 h 1033922"/>
                  <a:gd name="connsiteX14" fmla="*/ 610 w 483845"/>
                  <a:gd name="connsiteY14" fmla="*/ 238125 h 1033922"/>
                  <a:gd name="connsiteX15" fmla="*/ 130785 w 483845"/>
                  <a:gd name="connsiteY15" fmla="*/ 234950 h 1033922"/>
                  <a:gd name="connsiteX16" fmla="*/ 131420 w 483845"/>
                  <a:gd name="connsiteY16" fmla="*/ 0 h 1033922"/>
                  <a:gd name="connsiteX0" fmla="*/ 131420 w 483845"/>
                  <a:gd name="connsiteY0" fmla="*/ 0 h 1037674"/>
                  <a:gd name="connsiteX1" fmla="*/ 331445 w 483845"/>
                  <a:gd name="connsiteY1" fmla="*/ 0 h 1037674"/>
                  <a:gd name="connsiteX2" fmla="*/ 327635 w 483845"/>
                  <a:gd name="connsiteY2" fmla="*/ 222250 h 1037674"/>
                  <a:gd name="connsiteX3" fmla="*/ 480036 w 483845"/>
                  <a:gd name="connsiteY3" fmla="*/ 234950 h 1037674"/>
                  <a:gd name="connsiteX4" fmla="*/ 476861 w 483845"/>
                  <a:gd name="connsiteY4" fmla="*/ 381000 h 1037674"/>
                  <a:gd name="connsiteX5" fmla="*/ 321286 w 483845"/>
                  <a:gd name="connsiteY5" fmla="*/ 393700 h 1037674"/>
                  <a:gd name="connsiteX6" fmla="*/ 321285 w 483845"/>
                  <a:gd name="connsiteY6" fmla="*/ 723900 h 1037674"/>
                  <a:gd name="connsiteX7" fmla="*/ 324461 w 483845"/>
                  <a:gd name="connsiteY7" fmla="*/ 809625 h 1037674"/>
                  <a:gd name="connsiteX8" fmla="*/ 480036 w 483845"/>
                  <a:gd name="connsiteY8" fmla="*/ 876300 h 1037674"/>
                  <a:gd name="connsiteX9" fmla="*/ 483845 w 483845"/>
                  <a:gd name="connsiteY9" fmla="*/ 1024397 h 1037674"/>
                  <a:gd name="connsiteX10" fmla="*/ 182220 w 483845"/>
                  <a:gd name="connsiteY10" fmla="*/ 995822 h 1037674"/>
                  <a:gd name="connsiteX11" fmla="*/ 133960 w 483845"/>
                  <a:gd name="connsiteY11" fmla="*/ 768350 h 1037674"/>
                  <a:gd name="connsiteX12" fmla="*/ 130786 w 483845"/>
                  <a:gd name="connsiteY12" fmla="*/ 384175 h 1037674"/>
                  <a:gd name="connsiteX13" fmla="*/ 611 w 483845"/>
                  <a:gd name="connsiteY13" fmla="*/ 384175 h 1037674"/>
                  <a:gd name="connsiteX14" fmla="*/ 610 w 483845"/>
                  <a:gd name="connsiteY14" fmla="*/ 238125 h 1037674"/>
                  <a:gd name="connsiteX15" fmla="*/ 130785 w 483845"/>
                  <a:gd name="connsiteY15" fmla="*/ 234950 h 1037674"/>
                  <a:gd name="connsiteX16" fmla="*/ 131420 w 483845"/>
                  <a:gd name="connsiteY16" fmla="*/ 0 h 1037674"/>
                  <a:gd name="connsiteX0" fmla="*/ 131420 w 483845"/>
                  <a:gd name="connsiteY0" fmla="*/ 0 h 1041720"/>
                  <a:gd name="connsiteX1" fmla="*/ 331445 w 483845"/>
                  <a:gd name="connsiteY1" fmla="*/ 0 h 1041720"/>
                  <a:gd name="connsiteX2" fmla="*/ 327635 w 483845"/>
                  <a:gd name="connsiteY2" fmla="*/ 222250 h 1041720"/>
                  <a:gd name="connsiteX3" fmla="*/ 480036 w 483845"/>
                  <a:gd name="connsiteY3" fmla="*/ 234950 h 1041720"/>
                  <a:gd name="connsiteX4" fmla="*/ 476861 w 483845"/>
                  <a:gd name="connsiteY4" fmla="*/ 381000 h 1041720"/>
                  <a:gd name="connsiteX5" fmla="*/ 321286 w 483845"/>
                  <a:gd name="connsiteY5" fmla="*/ 393700 h 1041720"/>
                  <a:gd name="connsiteX6" fmla="*/ 321285 w 483845"/>
                  <a:gd name="connsiteY6" fmla="*/ 723900 h 1041720"/>
                  <a:gd name="connsiteX7" fmla="*/ 324461 w 483845"/>
                  <a:gd name="connsiteY7" fmla="*/ 809625 h 1041720"/>
                  <a:gd name="connsiteX8" fmla="*/ 480036 w 483845"/>
                  <a:gd name="connsiteY8" fmla="*/ 876300 h 1041720"/>
                  <a:gd name="connsiteX9" fmla="*/ 483845 w 483845"/>
                  <a:gd name="connsiteY9" fmla="*/ 1024397 h 1041720"/>
                  <a:gd name="connsiteX10" fmla="*/ 182220 w 483845"/>
                  <a:gd name="connsiteY10" fmla="*/ 995822 h 1041720"/>
                  <a:gd name="connsiteX11" fmla="*/ 133960 w 483845"/>
                  <a:gd name="connsiteY11" fmla="*/ 768350 h 1041720"/>
                  <a:gd name="connsiteX12" fmla="*/ 130786 w 483845"/>
                  <a:gd name="connsiteY12" fmla="*/ 384175 h 1041720"/>
                  <a:gd name="connsiteX13" fmla="*/ 611 w 483845"/>
                  <a:gd name="connsiteY13" fmla="*/ 384175 h 1041720"/>
                  <a:gd name="connsiteX14" fmla="*/ 610 w 483845"/>
                  <a:gd name="connsiteY14" fmla="*/ 238125 h 1041720"/>
                  <a:gd name="connsiteX15" fmla="*/ 130785 w 483845"/>
                  <a:gd name="connsiteY15" fmla="*/ 234950 h 1041720"/>
                  <a:gd name="connsiteX16" fmla="*/ 131420 w 483845"/>
                  <a:gd name="connsiteY16" fmla="*/ 0 h 1041720"/>
                  <a:gd name="connsiteX0" fmla="*/ 131420 w 483845"/>
                  <a:gd name="connsiteY0" fmla="*/ 0 h 1036772"/>
                  <a:gd name="connsiteX1" fmla="*/ 331445 w 483845"/>
                  <a:gd name="connsiteY1" fmla="*/ 0 h 1036772"/>
                  <a:gd name="connsiteX2" fmla="*/ 327635 w 483845"/>
                  <a:gd name="connsiteY2" fmla="*/ 222250 h 1036772"/>
                  <a:gd name="connsiteX3" fmla="*/ 480036 w 483845"/>
                  <a:gd name="connsiteY3" fmla="*/ 234950 h 1036772"/>
                  <a:gd name="connsiteX4" fmla="*/ 47686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31445 w 483845"/>
                  <a:gd name="connsiteY1" fmla="*/ 0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7686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7686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5764"/>
                  <a:gd name="connsiteX1" fmla="*/ 328270 w 483845"/>
                  <a:gd name="connsiteY1" fmla="*/ 3175 h 1035764"/>
                  <a:gd name="connsiteX2" fmla="*/ 327635 w 483845"/>
                  <a:gd name="connsiteY2" fmla="*/ 231775 h 1035764"/>
                  <a:gd name="connsiteX3" fmla="*/ 480036 w 483845"/>
                  <a:gd name="connsiteY3" fmla="*/ 234950 h 1035764"/>
                  <a:gd name="connsiteX4" fmla="*/ 483211 w 483845"/>
                  <a:gd name="connsiteY4" fmla="*/ 381000 h 1035764"/>
                  <a:gd name="connsiteX5" fmla="*/ 321286 w 483845"/>
                  <a:gd name="connsiteY5" fmla="*/ 384175 h 1035764"/>
                  <a:gd name="connsiteX6" fmla="*/ 321285 w 483845"/>
                  <a:gd name="connsiteY6" fmla="*/ 723900 h 1035764"/>
                  <a:gd name="connsiteX7" fmla="*/ 340336 w 483845"/>
                  <a:gd name="connsiteY7" fmla="*/ 866775 h 1035764"/>
                  <a:gd name="connsiteX8" fmla="*/ 480036 w 483845"/>
                  <a:gd name="connsiteY8" fmla="*/ 876300 h 1035764"/>
                  <a:gd name="connsiteX9" fmla="*/ 483845 w 483845"/>
                  <a:gd name="connsiteY9" fmla="*/ 1024397 h 1035764"/>
                  <a:gd name="connsiteX10" fmla="*/ 185395 w 483845"/>
                  <a:gd name="connsiteY10" fmla="*/ 992647 h 1035764"/>
                  <a:gd name="connsiteX11" fmla="*/ 133960 w 483845"/>
                  <a:gd name="connsiteY11" fmla="*/ 768350 h 1035764"/>
                  <a:gd name="connsiteX12" fmla="*/ 130786 w 483845"/>
                  <a:gd name="connsiteY12" fmla="*/ 384175 h 1035764"/>
                  <a:gd name="connsiteX13" fmla="*/ 611 w 483845"/>
                  <a:gd name="connsiteY13" fmla="*/ 384175 h 1035764"/>
                  <a:gd name="connsiteX14" fmla="*/ 610 w 483845"/>
                  <a:gd name="connsiteY14" fmla="*/ 238125 h 1035764"/>
                  <a:gd name="connsiteX15" fmla="*/ 130785 w 483845"/>
                  <a:gd name="connsiteY15" fmla="*/ 234950 h 1035764"/>
                  <a:gd name="connsiteX16" fmla="*/ 131420 w 483845"/>
                  <a:gd name="connsiteY16" fmla="*/ 0 h 1035764"/>
                  <a:gd name="connsiteX0" fmla="*/ 131420 w 483845"/>
                  <a:gd name="connsiteY0" fmla="*/ 0 h 1035764"/>
                  <a:gd name="connsiteX1" fmla="*/ 328270 w 483845"/>
                  <a:gd name="connsiteY1" fmla="*/ 3175 h 1035764"/>
                  <a:gd name="connsiteX2" fmla="*/ 327635 w 483845"/>
                  <a:gd name="connsiteY2" fmla="*/ 231775 h 1035764"/>
                  <a:gd name="connsiteX3" fmla="*/ 480036 w 483845"/>
                  <a:gd name="connsiteY3" fmla="*/ 234950 h 1035764"/>
                  <a:gd name="connsiteX4" fmla="*/ 483211 w 483845"/>
                  <a:gd name="connsiteY4" fmla="*/ 381000 h 1035764"/>
                  <a:gd name="connsiteX5" fmla="*/ 321286 w 483845"/>
                  <a:gd name="connsiteY5" fmla="*/ 384175 h 1035764"/>
                  <a:gd name="connsiteX6" fmla="*/ 321285 w 483845"/>
                  <a:gd name="connsiteY6" fmla="*/ 723900 h 1035764"/>
                  <a:gd name="connsiteX7" fmla="*/ 340336 w 483845"/>
                  <a:gd name="connsiteY7" fmla="*/ 866775 h 1035764"/>
                  <a:gd name="connsiteX8" fmla="*/ 480036 w 483845"/>
                  <a:gd name="connsiteY8" fmla="*/ 876300 h 1035764"/>
                  <a:gd name="connsiteX9" fmla="*/ 483845 w 483845"/>
                  <a:gd name="connsiteY9" fmla="*/ 1024397 h 1035764"/>
                  <a:gd name="connsiteX10" fmla="*/ 185395 w 483845"/>
                  <a:gd name="connsiteY10" fmla="*/ 992647 h 1035764"/>
                  <a:gd name="connsiteX11" fmla="*/ 133960 w 483845"/>
                  <a:gd name="connsiteY11" fmla="*/ 768350 h 1035764"/>
                  <a:gd name="connsiteX12" fmla="*/ 130786 w 483845"/>
                  <a:gd name="connsiteY12" fmla="*/ 384175 h 1035764"/>
                  <a:gd name="connsiteX13" fmla="*/ 611 w 483845"/>
                  <a:gd name="connsiteY13" fmla="*/ 384175 h 1035764"/>
                  <a:gd name="connsiteX14" fmla="*/ 610 w 483845"/>
                  <a:gd name="connsiteY14" fmla="*/ 238125 h 1035764"/>
                  <a:gd name="connsiteX15" fmla="*/ 130785 w 483845"/>
                  <a:gd name="connsiteY15" fmla="*/ 234950 h 1035764"/>
                  <a:gd name="connsiteX16" fmla="*/ 131420 w 483845"/>
                  <a:gd name="connsiteY16" fmla="*/ 0 h 1035764"/>
                  <a:gd name="connsiteX0" fmla="*/ 130879 w 483304"/>
                  <a:gd name="connsiteY0" fmla="*/ 0 h 1035764"/>
                  <a:gd name="connsiteX1" fmla="*/ 327729 w 483304"/>
                  <a:gd name="connsiteY1" fmla="*/ 3175 h 1035764"/>
                  <a:gd name="connsiteX2" fmla="*/ 327094 w 483304"/>
                  <a:gd name="connsiteY2" fmla="*/ 231775 h 1035764"/>
                  <a:gd name="connsiteX3" fmla="*/ 479495 w 483304"/>
                  <a:gd name="connsiteY3" fmla="*/ 234950 h 1035764"/>
                  <a:gd name="connsiteX4" fmla="*/ 482670 w 483304"/>
                  <a:gd name="connsiteY4" fmla="*/ 381000 h 1035764"/>
                  <a:gd name="connsiteX5" fmla="*/ 320745 w 483304"/>
                  <a:gd name="connsiteY5" fmla="*/ 384175 h 1035764"/>
                  <a:gd name="connsiteX6" fmla="*/ 320744 w 483304"/>
                  <a:gd name="connsiteY6" fmla="*/ 723900 h 1035764"/>
                  <a:gd name="connsiteX7" fmla="*/ 339795 w 483304"/>
                  <a:gd name="connsiteY7" fmla="*/ 866775 h 1035764"/>
                  <a:gd name="connsiteX8" fmla="*/ 479495 w 483304"/>
                  <a:gd name="connsiteY8" fmla="*/ 876300 h 1035764"/>
                  <a:gd name="connsiteX9" fmla="*/ 483304 w 483304"/>
                  <a:gd name="connsiteY9" fmla="*/ 1024397 h 1035764"/>
                  <a:gd name="connsiteX10" fmla="*/ 184854 w 483304"/>
                  <a:gd name="connsiteY10" fmla="*/ 992647 h 1035764"/>
                  <a:gd name="connsiteX11" fmla="*/ 133419 w 483304"/>
                  <a:gd name="connsiteY11" fmla="*/ 768350 h 1035764"/>
                  <a:gd name="connsiteX12" fmla="*/ 130245 w 483304"/>
                  <a:gd name="connsiteY12" fmla="*/ 384175 h 1035764"/>
                  <a:gd name="connsiteX13" fmla="*/ 70 w 483304"/>
                  <a:gd name="connsiteY13" fmla="*/ 384175 h 1035764"/>
                  <a:gd name="connsiteX14" fmla="*/ 3244 w 483304"/>
                  <a:gd name="connsiteY14" fmla="*/ 234950 h 1035764"/>
                  <a:gd name="connsiteX15" fmla="*/ 130244 w 483304"/>
                  <a:gd name="connsiteY15" fmla="*/ 234950 h 1035764"/>
                  <a:gd name="connsiteX16" fmla="*/ 130879 w 483304"/>
                  <a:gd name="connsiteY16" fmla="*/ 0 h 1035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83304" h="1035764">
                    <a:moveTo>
                      <a:pt x="130879" y="0"/>
                    </a:moveTo>
                    <a:lnTo>
                      <a:pt x="327729" y="3175"/>
                    </a:lnTo>
                    <a:cubicBezTo>
                      <a:pt x="327517" y="79375"/>
                      <a:pt x="327306" y="155575"/>
                      <a:pt x="327094" y="231775"/>
                    </a:cubicBezTo>
                    <a:lnTo>
                      <a:pt x="479495" y="234950"/>
                    </a:lnTo>
                    <a:cubicBezTo>
                      <a:pt x="478437" y="281517"/>
                      <a:pt x="483728" y="334433"/>
                      <a:pt x="482670" y="381000"/>
                    </a:cubicBezTo>
                    <a:cubicBezTo>
                      <a:pt x="421816" y="384175"/>
                      <a:pt x="380012" y="384175"/>
                      <a:pt x="320745" y="384175"/>
                    </a:cubicBezTo>
                    <a:cubicBezTo>
                      <a:pt x="326566" y="444500"/>
                      <a:pt x="320215" y="654579"/>
                      <a:pt x="320744" y="723900"/>
                    </a:cubicBezTo>
                    <a:cubicBezTo>
                      <a:pt x="321273" y="793221"/>
                      <a:pt x="319687" y="846138"/>
                      <a:pt x="339795" y="866775"/>
                    </a:cubicBezTo>
                    <a:cubicBezTo>
                      <a:pt x="359903" y="887412"/>
                      <a:pt x="446581" y="876488"/>
                      <a:pt x="479495" y="876300"/>
                    </a:cubicBezTo>
                    <a:lnTo>
                      <a:pt x="483304" y="1024397"/>
                    </a:lnTo>
                    <a:cubicBezTo>
                      <a:pt x="433668" y="1044317"/>
                      <a:pt x="230997" y="1040613"/>
                      <a:pt x="184854" y="992647"/>
                    </a:cubicBezTo>
                    <a:cubicBezTo>
                      <a:pt x="138711" y="944681"/>
                      <a:pt x="133525" y="877170"/>
                      <a:pt x="133419" y="768350"/>
                    </a:cubicBezTo>
                    <a:cubicBezTo>
                      <a:pt x="133313" y="659530"/>
                      <a:pt x="132891" y="448204"/>
                      <a:pt x="130245" y="384175"/>
                    </a:cubicBezTo>
                    <a:cubicBezTo>
                      <a:pt x="86324" y="383646"/>
                      <a:pt x="64099" y="381529"/>
                      <a:pt x="70" y="384175"/>
                    </a:cubicBezTo>
                    <a:cubicBezTo>
                      <a:pt x="-459" y="313796"/>
                      <a:pt x="2186" y="258233"/>
                      <a:pt x="3244" y="234950"/>
                    </a:cubicBezTo>
                    <a:cubicBezTo>
                      <a:pt x="58277" y="237067"/>
                      <a:pt x="81984" y="230717"/>
                      <a:pt x="130244" y="234950"/>
                    </a:cubicBezTo>
                    <a:cubicBezTo>
                      <a:pt x="130456" y="143933"/>
                      <a:pt x="130667" y="91017"/>
                      <a:pt x="130879" y="0"/>
                    </a:cubicBezTo>
                    <a:close/>
                  </a:path>
                </a:pathLst>
              </a:cu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Donut 13"/>
              <p:cNvSpPr/>
              <p:nvPr userDrawn="1"/>
            </p:nvSpPr>
            <p:spPr>
              <a:xfrm>
                <a:off x="5330813" y="1784346"/>
                <a:ext cx="727086" cy="841750"/>
              </a:xfrm>
              <a:custGeom>
                <a:avLst/>
                <a:gdLst>
                  <a:gd name="connsiteX0" fmla="*/ 0 w 714375"/>
                  <a:gd name="connsiteY0" fmla="*/ 385763 h 771525"/>
                  <a:gd name="connsiteX1" fmla="*/ 357188 w 714375"/>
                  <a:gd name="connsiteY1" fmla="*/ 0 h 771525"/>
                  <a:gd name="connsiteX2" fmla="*/ 714376 w 714375"/>
                  <a:gd name="connsiteY2" fmla="*/ 385763 h 771525"/>
                  <a:gd name="connsiteX3" fmla="*/ 357188 w 714375"/>
                  <a:gd name="connsiteY3" fmla="*/ 771526 h 771525"/>
                  <a:gd name="connsiteX4" fmla="*/ 0 w 714375"/>
                  <a:gd name="connsiteY4" fmla="*/ 385763 h 771525"/>
                  <a:gd name="connsiteX5" fmla="*/ 178594 w 714375"/>
                  <a:gd name="connsiteY5" fmla="*/ 385763 h 771525"/>
                  <a:gd name="connsiteX6" fmla="*/ 357188 w 714375"/>
                  <a:gd name="connsiteY6" fmla="*/ 592932 h 771525"/>
                  <a:gd name="connsiteX7" fmla="*/ 535782 w 714375"/>
                  <a:gd name="connsiteY7" fmla="*/ 385763 h 771525"/>
                  <a:gd name="connsiteX8" fmla="*/ 357188 w 714375"/>
                  <a:gd name="connsiteY8" fmla="*/ 178594 h 771525"/>
                  <a:gd name="connsiteX9" fmla="*/ 178594 w 714375"/>
                  <a:gd name="connsiteY9" fmla="*/ 385763 h 771525"/>
                  <a:gd name="connsiteX0" fmla="*/ 6965 w 723596"/>
                  <a:gd name="connsiteY0" fmla="*/ 560388 h 946151"/>
                  <a:gd name="connsiteX1" fmla="*/ 214928 w 723596"/>
                  <a:gd name="connsiteY1" fmla="*/ 0 h 946151"/>
                  <a:gd name="connsiteX2" fmla="*/ 721341 w 723596"/>
                  <a:gd name="connsiteY2" fmla="*/ 560388 h 946151"/>
                  <a:gd name="connsiteX3" fmla="*/ 364153 w 723596"/>
                  <a:gd name="connsiteY3" fmla="*/ 946151 h 946151"/>
                  <a:gd name="connsiteX4" fmla="*/ 6965 w 723596"/>
                  <a:gd name="connsiteY4" fmla="*/ 560388 h 946151"/>
                  <a:gd name="connsiteX5" fmla="*/ 185559 w 723596"/>
                  <a:gd name="connsiteY5" fmla="*/ 560388 h 946151"/>
                  <a:gd name="connsiteX6" fmla="*/ 364153 w 723596"/>
                  <a:gd name="connsiteY6" fmla="*/ 767557 h 946151"/>
                  <a:gd name="connsiteX7" fmla="*/ 542747 w 723596"/>
                  <a:gd name="connsiteY7" fmla="*/ 560388 h 946151"/>
                  <a:gd name="connsiteX8" fmla="*/ 364153 w 723596"/>
                  <a:gd name="connsiteY8" fmla="*/ 353219 h 946151"/>
                  <a:gd name="connsiteX9" fmla="*/ 185559 w 723596"/>
                  <a:gd name="connsiteY9" fmla="*/ 560388 h 946151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342251 w 879851"/>
                  <a:gd name="connsiteY5" fmla="*/ 561287 h 948144"/>
                  <a:gd name="connsiteX6" fmla="*/ 520845 w 879851"/>
                  <a:gd name="connsiteY6" fmla="*/ 768456 h 948144"/>
                  <a:gd name="connsiteX7" fmla="*/ 699439 w 879851"/>
                  <a:gd name="connsiteY7" fmla="*/ 561287 h 948144"/>
                  <a:gd name="connsiteX8" fmla="*/ 520845 w 879851"/>
                  <a:gd name="connsiteY8" fmla="*/ 354118 h 948144"/>
                  <a:gd name="connsiteX9" fmla="*/ 342251 w 879851"/>
                  <a:gd name="connsiteY9" fmla="*/ 56128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342251 w 879851"/>
                  <a:gd name="connsiteY5" fmla="*/ 561287 h 948144"/>
                  <a:gd name="connsiteX6" fmla="*/ 520845 w 879851"/>
                  <a:gd name="connsiteY6" fmla="*/ 768456 h 948144"/>
                  <a:gd name="connsiteX7" fmla="*/ 699439 w 879851"/>
                  <a:gd name="connsiteY7" fmla="*/ 561287 h 948144"/>
                  <a:gd name="connsiteX8" fmla="*/ 374795 w 879851"/>
                  <a:gd name="connsiteY8" fmla="*/ 147743 h 948144"/>
                  <a:gd name="connsiteX9" fmla="*/ 342251 w 879851"/>
                  <a:gd name="connsiteY9" fmla="*/ 56128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199376 w 879851"/>
                  <a:gd name="connsiteY5" fmla="*/ 326337 h 948144"/>
                  <a:gd name="connsiteX6" fmla="*/ 520845 w 879851"/>
                  <a:gd name="connsiteY6" fmla="*/ 768456 h 948144"/>
                  <a:gd name="connsiteX7" fmla="*/ 699439 w 879851"/>
                  <a:gd name="connsiteY7" fmla="*/ 561287 h 948144"/>
                  <a:gd name="connsiteX8" fmla="*/ 374795 w 879851"/>
                  <a:gd name="connsiteY8" fmla="*/ 147743 h 948144"/>
                  <a:gd name="connsiteX9" fmla="*/ 199376 w 879851"/>
                  <a:gd name="connsiteY9" fmla="*/ 32633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199376 w 879851"/>
                  <a:gd name="connsiteY5" fmla="*/ 326337 h 948144"/>
                  <a:gd name="connsiteX6" fmla="*/ 520845 w 879851"/>
                  <a:gd name="connsiteY6" fmla="*/ 768456 h 948144"/>
                  <a:gd name="connsiteX7" fmla="*/ 575614 w 879851"/>
                  <a:gd name="connsiteY7" fmla="*/ 348562 h 948144"/>
                  <a:gd name="connsiteX8" fmla="*/ 374795 w 879851"/>
                  <a:gd name="connsiteY8" fmla="*/ 147743 h 948144"/>
                  <a:gd name="connsiteX9" fmla="*/ 199376 w 879851"/>
                  <a:gd name="connsiteY9" fmla="*/ 32633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199376 w 879851"/>
                  <a:gd name="connsiteY5" fmla="*/ 326337 h 948144"/>
                  <a:gd name="connsiteX6" fmla="*/ 575614 w 879851"/>
                  <a:gd name="connsiteY6" fmla="*/ 348562 h 948144"/>
                  <a:gd name="connsiteX7" fmla="*/ 374795 w 879851"/>
                  <a:gd name="connsiteY7" fmla="*/ 147743 h 948144"/>
                  <a:gd name="connsiteX8" fmla="*/ 199376 w 879851"/>
                  <a:gd name="connsiteY8" fmla="*/ 326337 h 948144"/>
                  <a:gd name="connsiteX0" fmla="*/ 1581 w 722848"/>
                  <a:gd name="connsiteY0" fmla="*/ 452480 h 958568"/>
                  <a:gd name="connsiteX1" fmla="*/ 371469 w 722848"/>
                  <a:gd name="connsiteY1" fmla="*/ 9567 h 958568"/>
                  <a:gd name="connsiteX2" fmla="*/ 719132 w 722848"/>
                  <a:gd name="connsiteY2" fmla="*/ 214355 h 958568"/>
                  <a:gd name="connsiteX3" fmla="*/ 520694 w 722848"/>
                  <a:gd name="connsiteY3" fmla="*/ 955718 h 958568"/>
                  <a:gd name="connsiteX4" fmla="*/ 1581 w 722848"/>
                  <a:gd name="connsiteY4" fmla="*/ 452480 h 958568"/>
                  <a:gd name="connsiteX5" fmla="*/ 199225 w 722848"/>
                  <a:gd name="connsiteY5" fmla="*/ 335005 h 958568"/>
                  <a:gd name="connsiteX6" fmla="*/ 575463 w 722848"/>
                  <a:gd name="connsiteY6" fmla="*/ 357230 h 958568"/>
                  <a:gd name="connsiteX7" fmla="*/ 374644 w 722848"/>
                  <a:gd name="connsiteY7" fmla="*/ 156411 h 958568"/>
                  <a:gd name="connsiteX8" fmla="*/ 199225 w 722848"/>
                  <a:gd name="connsiteY8" fmla="*/ 335005 h 958568"/>
                  <a:gd name="connsiteX0" fmla="*/ 1581 w 745965"/>
                  <a:gd name="connsiteY0" fmla="*/ 448963 h 952253"/>
                  <a:gd name="connsiteX1" fmla="*/ 371469 w 745965"/>
                  <a:gd name="connsiteY1" fmla="*/ 6050 h 952253"/>
                  <a:gd name="connsiteX2" fmla="*/ 719132 w 745965"/>
                  <a:gd name="connsiteY2" fmla="*/ 210838 h 952253"/>
                  <a:gd name="connsiteX3" fmla="*/ 700081 w 745965"/>
                  <a:gd name="connsiteY3" fmla="*/ 479125 h 952253"/>
                  <a:gd name="connsiteX4" fmla="*/ 520694 w 745965"/>
                  <a:gd name="connsiteY4" fmla="*/ 952201 h 952253"/>
                  <a:gd name="connsiteX5" fmla="*/ 1581 w 745965"/>
                  <a:gd name="connsiteY5" fmla="*/ 448963 h 952253"/>
                  <a:gd name="connsiteX6" fmla="*/ 199225 w 745965"/>
                  <a:gd name="connsiteY6" fmla="*/ 331488 h 952253"/>
                  <a:gd name="connsiteX7" fmla="*/ 575463 w 745965"/>
                  <a:gd name="connsiteY7" fmla="*/ 353713 h 952253"/>
                  <a:gd name="connsiteX8" fmla="*/ 374644 w 745965"/>
                  <a:gd name="connsiteY8" fmla="*/ 152894 h 952253"/>
                  <a:gd name="connsiteX9" fmla="*/ 199225 w 745965"/>
                  <a:gd name="connsiteY9" fmla="*/ 331488 h 952253"/>
                  <a:gd name="connsiteX0" fmla="*/ 1581 w 741570"/>
                  <a:gd name="connsiteY0" fmla="*/ 448963 h 961349"/>
                  <a:gd name="connsiteX1" fmla="*/ 371469 w 741570"/>
                  <a:gd name="connsiteY1" fmla="*/ 6050 h 961349"/>
                  <a:gd name="connsiteX2" fmla="*/ 719132 w 741570"/>
                  <a:gd name="connsiteY2" fmla="*/ 210838 h 961349"/>
                  <a:gd name="connsiteX3" fmla="*/ 700081 w 741570"/>
                  <a:gd name="connsiteY3" fmla="*/ 479125 h 961349"/>
                  <a:gd name="connsiteX4" fmla="*/ 642931 w 741570"/>
                  <a:gd name="connsiteY4" fmla="*/ 752175 h 961349"/>
                  <a:gd name="connsiteX5" fmla="*/ 520694 w 741570"/>
                  <a:gd name="connsiteY5" fmla="*/ 952201 h 961349"/>
                  <a:gd name="connsiteX6" fmla="*/ 1581 w 741570"/>
                  <a:gd name="connsiteY6" fmla="*/ 448963 h 961349"/>
                  <a:gd name="connsiteX7" fmla="*/ 199225 w 741570"/>
                  <a:gd name="connsiteY7" fmla="*/ 331488 h 961349"/>
                  <a:gd name="connsiteX8" fmla="*/ 575463 w 741570"/>
                  <a:gd name="connsiteY8" fmla="*/ 353713 h 961349"/>
                  <a:gd name="connsiteX9" fmla="*/ 374644 w 741570"/>
                  <a:gd name="connsiteY9" fmla="*/ 152894 h 961349"/>
                  <a:gd name="connsiteX10" fmla="*/ 199225 w 741570"/>
                  <a:gd name="connsiteY10" fmla="*/ 331488 h 961349"/>
                  <a:gd name="connsiteX0" fmla="*/ 1581 w 741570"/>
                  <a:gd name="connsiteY0" fmla="*/ 448963 h 952283"/>
                  <a:gd name="connsiteX1" fmla="*/ 371469 w 741570"/>
                  <a:gd name="connsiteY1" fmla="*/ 6050 h 952283"/>
                  <a:gd name="connsiteX2" fmla="*/ 719132 w 741570"/>
                  <a:gd name="connsiteY2" fmla="*/ 210838 h 952283"/>
                  <a:gd name="connsiteX3" fmla="*/ 700081 w 741570"/>
                  <a:gd name="connsiteY3" fmla="*/ 479125 h 952283"/>
                  <a:gd name="connsiteX4" fmla="*/ 198431 w 741570"/>
                  <a:gd name="connsiteY4" fmla="*/ 488650 h 952283"/>
                  <a:gd name="connsiteX5" fmla="*/ 520694 w 741570"/>
                  <a:gd name="connsiteY5" fmla="*/ 952201 h 952283"/>
                  <a:gd name="connsiteX6" fmla="*/ 1581 w 741570"/>
                  <a:gd name="connsiteY6" fmla="*/ 448963 h 952283"/>
                  <a:gd name="connsiteX7" fmla="*/ 199225 w 741570"/>
                  <a:gd name="connsiteY7" fmla="*/ 331488 h 952283"/>
                  <a:gd name="connsiteX8" fmla="*/ 575463 w 741570"/>
                  <a:gd name="connsiteY8" fmla="*/ 353713 h 952283"/>
                  <a:gd name="connsiteX9" fmla="*/ 374644 w 741570"/>
                  <a:gd name="connsiteY9" fmla="*/ 152894 h 952283"/>
                  <a:gd name="connsiteX10" fmla="*/ 199225 w 741570"/>
                  <a:gd name="connsiteY10" fmla="*/ 331488 h 952283"/>
                  <a:gd name="connsiteX0" fmla="*/ 1581 w 741570"/>
                  <a:gd name="connsiteY0" fmla="*/ 448963 h 957590"/>
                  <a:gd name="connsiteX1" fmla="*/ 371469 w 741570"/>
                  <a:gd name="connsiteY1" fmla="*/ 6050 h 957590"/>
                  <a:gd name="connsiteX2" fmla="*/ 719132 w 741570"/>
                  <a:gd name="connsiteY2" fmla="*/ 210838 h 957590"/>
                  <a:gd name="connsiteX3" fmla="*/ 700081 w 741570"/>
                  <a:gd name="connsiteY3" fmla="*/ 479125 h 957590"/>
                  <a:gd name="connsiteX4" fmla="*/ 198431 w 741570"/>
                  <a:gd name="connsiteY4" fmla="*/ 488650 h 957590"/>
                  <a:gd name="connsiteX5" fmla="*/ 312731 w 741570"/>
                  <a:gd name="connsiteY5" fmla="*/ 701375 h 957590"/>
                  <a:gd name="connsiteX6" fmla="*/ 520694 w 741570"/>
                  <a:gd name="connsiteY6" fmla="*/ 952201 h 957590"/>
                  <a:gd name="connsiteX7" fmla="*/ 1581 w 741570"/>
                  <a:gd name="connsiteY7" fmla="*/ 448963 h 957590"/>
                  <a:gd name="connsiteX8" fmla="*/ 199225 w 741570"/>
                  <a:gd name="connsiteY8" fmla="*/ 331488 h 957590"/>
                  <a:gd name="connsiteX9" fmla="*/ 575463 w 741570"/>
                  <a:gd name="connsiteY9" fmla="*/ 353713 h 957590"/>
                  <a:gd name="connsiteX10" fmla="*/ 374644 w 741570"/>
                  <a:gd name="connsiteY10" fmla="*/ 152894 h 957590"/>
                  <a:gd name="connsiteX11" fmla="*/ 199225 w 741570"/>
                  <a:gd name="connsiteY11" fmla="*/ 331488 h 957590"/>
                  <a:gd name="connsiteX0" fmla="*/ 1581 w 741570"/>
                  <a:gd name="connsiteY0" fmla="*/ 448963 h 964719"/>
                  <a:gd name="connsiteX1" fmla="*/ 371469 w 741570"/>
                  <a:gd name="connsiteY1" fmla="*/ 6050 h 964719"/>
                  <a:gd name="connsiteX2" fmla="*/ 719132 w 741570"/>
                  <a:gd name="connsiteY2" fmla="*/ 210838 h 964719"/>
                  <a:gd name="connsiteX3" fmla="*/ 700081 w 741570"/>
                  <a:gd name="connsiteY3" fmla="*/ 479125 h 964719"/>
                  <a:gd name="connsiteX4" fmla="*/ 198431 w 741570"/>
                  <a:gd name="connsiteY4" fmla="*/ 488650 h 964719"/>
                  <a:gd name="connsiteX5" fmla="*/ 312731 w 741570"/>
                  <a:gd name="connsiteY5" fmla="*/ 701375 h 964719"/>
                  <a:gd name="connsiteX6" fmla="*/ 401631 w 741570"/>
                  <a:gd name="connsiteY6" fmla="*/ 802974 h 964719"/>
                  <a:gd name="connsiteX7" fmla="*/ 520694 w 741570"/>
                  <a:gd name="connsiteY7" fmla="*/ 952201 h 964719"/>
                  <a:gd name="connsiteX8" fmla="*/ 1581 w 741570"/>
                  <a:gd name="connsiteY8" fmla="*/ 448963 h 964719"/>
                  <a:gd name="connsiteX9" fmla="*/ 199225 w 741570"/>
                  <a:gd name="connsiteY9" fmla="*/ 331488 h 964719"/>
                  <a:gd name="connsiteX10" fmla="*/ 575463 w 741570"/>
                  <a:gd name="connsiteY10" fmla="*/ 353713 h 964719"/>
                  <a:gd name="connsiteX11" fmla="*/ 374644 w 741570"/>
                  <a:gd name="connsiteY11" fmla="*/ 152894 h 964719"/>
                  <a:gd name="connsiteX12" fmla="*/ 199225 w 741570"/>
                  <a:gd name="connsiteY12" fmla="*/ 331488 h 964719"/>
                  <a:gd name="connsiteX0" fmla="*/ 1581 w 741570"/>
                  <a:gd name="connsiteY0" fmla="*/ 448963 h 952940"/>
                  <a:gd name="connsiteX1" fmla="*/ 371469 w 741570"/>
                  <a:gd name="connsiteY1" fmla="*/ 6050 h 952940"/>
                  <a:gd name="connsiteX2" fmla="*/ 719132 w 741570"/>
                  <a:gd name="connsiteY2" fmla="*/ 210838 h 952940"/>
                  <a:gd name="connsiteX3" fmla="*/ 700081 w 741570"/>
                  <a:gd name="connsiteY3" fmla="*/ 479125 h 952940"/>
                  <a:gd name="connsiteX4" fmla="*/ 198431 w 741570"/>
                  <a:gd name="connsiteY4" fmla="*/ 488650 h 952940"/>
                  <a:gd name="connsiteX5" fmla="*/ 312731 w 741570"/>
                  <a:gd name="connsiteY5" fmla="*/ 701375 h 952940"/>
                  <a:gd name="connsiteX6" fmla="*/ 579431 w 741570"/>
                  <a:gd name="connsiteY6" fmla="*/ 564849 h 952940"/>
                  <a:gd name="connsiteX7" fmla="*/ 520694 w 741570"/>
                  <a:gd name="connsiteY7" fmla="*/ 952201 h 952940"/>
                  <a:gd name="connsiteX8" fmla="*/ 1581 w 741570"/>
                  <a:gd name="connsiteY8" fmla="*/ 448963 h 952940"/>
                  <a:gd name="connsiteX9" fmla="*/ 199225 w 741570"/>
                  <a:gd name="connsiteY9" fmla="*/ 331488 h 952940"/>
                  <a:gd name="connsiteX10" fmla="*/ 575463 w 741570"/>
                  <a:gd name="connsiteY10" fmla="*/ 353713 h 952940"/>
                  <a:gd name="connsiteX11" fmla="*/ 374644 w 741570"/>
                  <a:gd name="connsiteY11" fmla="*/ 152894 h 952940"/>
                  <a:gd name="connsiteX12" fmla="*/ 199225 w 741570"/>
                  <a:gd name="connsiteY12" fmla="*/ 331488 h 952940"/>
                  <a:gd name="connsiteX0" fmla="*/ 1581 w 741570"/>
                  <a:gd name="connsiteY0" fmla="*/ 448963 h 958672"/>
                  <a:gd name="connsiteX1" fmla="*/ 371469 w 741570"/>
                  <a:gd name="connsiteY1" fmla="*/ 6050 h 958672"/>
                  <a:gd name="connsiteX2" fmla="*/ 719132 w 741570"/>
                  <a:gd name="connsiteY2" fmla="*/ 210838 h 958672"/>
                  <a:gd name="connsiteX3" fmla="*/ 700081 w 741570"/>
                  <a:gd name="connsiteY3" fmla="*/ 479125 h 958672"/>
                  <a:gd name="connsiteX4" fmla="*/ 198431 w 741570"/>
                  <a:gd name="connsiteY4" fmla="*/ 488650 h 958672"/>
                  <a:gd name="connsiteX5" fmla="*/ 312731 w 741570"/>
                  <a:gd name="connsiteY5" fmla="*/ 701375 h 958672"/>
                  <a:gd name="connsiteX6" fmla="*/ 579431 w 741570"/>
                  <a:gd name="connsiteY6" fmla="*/ 564849 h 958672"/>
                  <a:gd name="connsiteX7" fmla="*/ 595306 w 741570"/>
                  <a:gd name="connsiteY7" fmla="*/ 723599 h 958672"/>
                  <a:gd name="connsiteX8" fmla="*/ 520694 w 741570"/>
                  <a:gd name="connsiteY8" fmla="*/ 952201 h 958672"/>
                  <a:gd name="connsiteX9" fmla="*/ 1581 w 741570"/>
                  <a:gd name="connsiteY9" fmla="*/ 448963 h 958672"/>
                  <a:gd name="connsiteX10" fmla="*/ 199225 w 741570"/>
                  <a:gd name="connsiteY10" fmla="*/ 331488 h 958672"/>
                  <a:gd name="connsiteX11" fmla="*/ 575463 w 741570"/>
                  <a:gd name="connsiteY11" fmla="*/ 353713 h 958672"/>
                  <a:gd name="connsiteX12" fmla="*/ 374644 w 741570"/>
                  <a:gd name="connsiteY12" fmla="*/ 152894 h 958672"/>
                  <a:gd name="connsiteX13" fmla="*/ 199225 w 741570"/>
                  <a:gd name="connsiteY13" fmla="*/ 331488 h 958672"/>
                  <a:gd name="connsiteX0" fmla="*/ 1581 w 741570"/>
                  <a:gd name="connsiteY0" fmla="*/ 448963 h 954947"/>
                  <a:gd name="connsiteX1" fmla="*/ 371469 w 741570"/>
                  <a:gd name="connsiteY1" fmla="*/ 6050 h 954947"/>
                  <a:gd name="connsiteX2" fmla="*/ 719132 w 741570"/>
                  <a:gd name="connsiteY2" fmla="*/ 210838 h 954947"/>
                  <a:gd name="connsiteX3" fmla="*/ 700081 w 741570"/>
                  <a:gd name="connsiteY3" fmla="*/ 479125 h 954947"/>
                  <a:gd name="connsiteX4" fmla="*/ 198431 w 741570"/>
                  <a:gd name="connsiteY4" fmla="*/ 488650 h 954947"/>
                  <a:gd name="connsiteX5" fmla="*/ 312731 w 741570"/>
                  <a:gd name="connsiteY5" fmla="*/ 701375 h 954947"/>
                  <a:gd name="connsiteX6" fmla="*/ 579431 w 741570"/>
                  <a:gd name="connsiteY6" fmla="*/ 564849 h 954947"/>
                  <a:gd name="connsiteX7" fmla="*/ 595306 w 741570"/>
                  <a:gd name="connsiteY7" fmla="*/ 723599 h 954947"/>
                  <a:gd name="connsiteX8" fmla="*/ 728656 w 741570"/>
                  <a:gd name="connsiteY8" fmla="*/ 653749 h 954947"/>
                  <a:gd name="connsiteX9" fmla="*/ 520694 w 741570"/>
                  <a:gd name="connsiteY9" fmla="*/ 952201 h 954947"/>
                  <a:gd name="connsiteX10" fmla="*/ 1581 w 741570"/>
                  <a:gd name="connsiteY10" fmla="*/ 448963 h 954947"/>
                  <a:gd name="connsiteX11" fmla="*/ 199225 w 741570"/>
                  <a:gd name="connsiteY11" fmla="*/ 331488 h 954947"/>
                  <a:gd name="connsiteX12" fmla="*/ 575463 w 741570"/>
                  <a:gd name="connsiteY12" fmla="*/ 353713 h 954947"/>
                  <a:gd name="connsiteX13" fmla="*/ 374644 w 741570"/>
                  <a:gd name="connsiteY13" fmla="*/ 152894 h 954947"/>
                  <a:gd name="connsiteX14" fmla="*/ 199225 w 741570"/>
                  <a:gd name="connsiteY14" fmla="*/ 331488 h 954947"/>
                  <a:gd name="connsiteX0" fmla="*/ 1581 w 741570"/>
                  <a:gd name="connsiteY0" fmla="*/ 448963 h 954947"/>
                  <a:gd name="connsiteX1" fmla="*/ 371469 w 741570"/>
                  <a:gd name="connsiteY1" fmla="*/ 6050 h 954947"/>
                  <a:gd name="connsiteX2" fmla="*/ 719132 w 741570"/>
                  <a:gd name="connsiteY2" fmla="*/ 210838 h 954947"/>
                  <a:gd name="connsiteX3" fmla="*/ 700081 w 741570"/>
                  <a:gd name="connsiteY3" fmla="*/ 479125 h 954947"/>
                  <a:gd name="connsiteX4" fmla="*/ 198431 w 741570"/>
                  <a:gd name="connsiteY4" fmla="*/ 488650 h 954947"/>
                  <a:gd name="connsiteX5" fmla="*/ 312731 w 741570"/>
                  <a:gd name="connsiteY5" fmla="*/ 701375 h 954947"/>
                  <a:gd name="connsiteX6" fmla="*/ 579431 w 741570"/>
                  <a:gd name="connsiteY6" fmla="*/ 564849 h 954947"/>
                  <a:gd name="connsiteX7" fmla="*/ 684206 w 741570"/>
                  <a:gd name="connsiteY7" fmla="*/ 574374 h 954947"/>
                  <a:gd name="connsiteX8" fmla="*/ 728656 w 741570"/>
                  <a:gd name="connsiteY8" fmla="*/ 653749 h 954947"/>
                  <a:gd name="connsiteX9" fmla="*/ 520694 w 741570"/>
                  <a:gd name="connsiteY9" fmla="*/ 952201 h 954947"/>
                  <a:gd name="connsiteX10" fmla="*/ 1581 w 741570"/>
                  <a:gd name="connsiteY10" fmla="*/ 448963 h 954947"/>
                  <a:gd name="connsiteX11" fmla="*/ 199225 w 741570"/>
                  <a:gd name="connsiteY11" fmla="*/ 331488 h 954947"/>
                  <a:gd name="connsiteX12" fmla="*/ 575463 w 741570"/>
                  <a:gd name="connsiteY12" fmla="*/ 353713 h 954947"/>
                  <a:gd name="connsiteX13" fmla="*/ 374644 w 741570"/>
                  <a:gd name="connsiteY13" fmla="*/ 152894 h 954947"/>
                  <a:gd name="connsiteX14" fmla="*/ 199225 w 741570"/>
                  <a:gd name="connsiteY14" fmla="*/ 331488 h 954947"/>
                  <a:gd name="connsiteX0" fmla="*/ 8 w 739997"/>
                  <a:gd name="connsiteY0" fmla="*/ 448963 h 851513"/>
                  <a:gd name="connsiteX1" fmla="*/ 369896 w 739997"/>
                  <a:gd name="connsiteY1" fmla="*/ 6050 h 851513"/>
                  <a:gd name="connsiteX2" fmla="*/ 717559 w 739997"/>
                  <a:gd name="connsiteY2" fmla="*/ 210838 h 851513"/>
                  <a:gd name="connsiteX3" fmla="*/ 698508 w 739997"/>
                  <a:gd name="connsiteY3" fmla="*/ 479125 h 851513"/>
                  <a:gd name="connsiteX4" fmla="*/ 196858 w 739997"/>
                  <a:gd name="connsiteY4" fmla="*/ 488650 h 851513"/>
                  <a:gd name="connsiteX5" fmla="*/ 311158 w 739997"/>
                  <a:gd name="connsiteY5" fmla="*/ 701375 h 851513"/>
                  <a:gd name="connsiteX6" fmla="*/ 577858 w 739997"/>
                  <a:gd name="connsiteY6" fmla="*/ 564849 h 851513"/>
                  <a:gd name="connsiteX7" fmla="*/ 682633 w 739997"/>
                  <a:gd name="connsiteY7" fmla="*/ 574374 h 851513"/>
                  <a:gd name="connsiteX8" fmla="*/ 727083 w 739997"/>
                  <a:gd name="connsiteY8" fmla="*/ 653749 h 851513"/>
                  <a:gd name="connsiteX9" fmla="*/ 379421 w 739997"/>
                  <a:gd name="connsiteY9" fmla="*/ 847426 h 851513"/>
                  <a:gd name="connsiteX10" fmla="*/ 8 w 739997"/>
                  <a:gd name="connsiteY10" fmla="*/ 448963 h 851513"/>
                  <a:gd name="connsiteX11" fmla="*/ 197652 w 739997"/>
                  <a:gd name="connsiteY11" fmla="*/ 331488 h 851513"/>
                  <a:gd name="connsiteX12" fmla="*/ 573890 w 739997"/>
                  <a:gd name="connsiteY12" fmla="*/ 353713 h 851513"/>
                  <a:gd name="connsiteX13" fmla="*/ 373071 w 739997"/>
                  <a:gd name="connsiteY13" fmla="*/ 152894 h 851513"/>
                  <a:gd name="connsiteX14" fmla="*/ 197652 w 739997"/>
                  <a:gd name="connsiteY14" fmla="*/ 331488 h 851513"/>
                  <a:gd name="connsiteX0" fmla="*/ 11 w 740000"/>
                  <a:gd name="connsiteY0" fmla="*/ 442928 h 845478"/>
                  <a:gd name="connsiteX1" fmla="*/ 369899 w 740000"/>
                  <a:gd name="connsiteY1" fmla="*/ 15 h 845478"/>
                  <a:gd name="connsiteX2" fmla="*/ 717562 w 740000"/>
                  <a:gd name="connsiteY2" fmla="*/ 204803 h 845478"/>
                  <a:gd name="connsiteX3" fmla="*/ 698511 w 740000"/>
                  <a:gd name="connsiteY3" fmla="*/ 473090 h 845478"/>
                  <a:gd name="connsiteX4" fmla="*/ 196861 w 740000"/>
                  <a:gd name="connsiteY4" fmla="*/ 482615 h 845478"/>
                  <a:gd name="connsiteX5" fmla="*/ 311161 w 740000"/>
                  <a:gd name="connsiteY5" fmla="*/ 695340 h 845478"/>
                  <a:gd name="connsiteX6" fmla="*/ 577861 w 740000"/>
                  <a:gd name="connsiteY6" fmla="*/ 558814 h 845478"/>
                  <a:gd name="connsiteX7" fmla="*/ 682636 w 740000"/>
                  <a:gd name="connsiteY7" fmla="*/ 568339 h 845478"/>
                  <a:gd name="connsiteX8" fmla="*/ 727086 w 740000"/>
                  <a:gd name="connsiteY8" fmla="*/ 647714 h 845478"/>
                  <a:gd name="connsiteX9" fmla="*/ 379424 w 740000"/>
                  <a:gd name="connsiteY9" fmla="*/ 841391 h 845478"/>
                  <a:gd name="connsiteX10" fmla="*/ 11 w 740000"/>
                  <a:gd name="connsiteY10" fmla="*/ 442928 h 845478"/>
                  <a:gd name="connsiteX11" fmla="*/ 197655 w 740000"/>
                  <a:gd name="connsiteY11" fmla="*/ 325453 h 845478"/>
                  <a:gd name="connsiteX12" fmla="*/ 573893 w 740000"/>
                  <a:gd name="connsiteY12" fmla="*/ 347678 h 845478"/>
                  <a:gd name="connsiteX13" fmla="*/ 373074 w 740000"/>
                  <a:gd name="connsiteY13" fmla="*/ 146859 h 845478"/>
                  <a:gd name="connsiteX14" fmla="*/ 197655 w 740000"/>
                  <a:gd name="connsiteY14" fmla="*/ 325453 h 845478"/>
                  <a:gd name="connsiteX0" fmla="*/ 11 w 740000"/>
                  <a:gd name="connsiteY0" fmla="*/ 442928 h 845478"/>
                  <a:gd name="connsiteX1" fmla="*/ 369899 w 740000"/>
                  <a:gd name="connsiteY1" fmla="*/ 15 h 845478"/>
                  <a:gd name="connsiteX2" fmla="*/ 717562 w 740000"/>
                  <a:gd name="connsiteY2" fmla="*/ 204803 h 845478"/>
                  <a:gd name="connsiteX3" fmla="*/ 698511 w 740000"/>
                  <a:gd name="connsiteY3" fmla="*/ 473090 h 845478"/>
                  <a:gd name="connsiteX4" fmla="*/ 196861 w 740000"/>
                  <a:gd name="connsiteY4" fmla="*/ 482615 h 845478"/>
                  <a:gd name="connsiteX5" fmla="*/ 311161 w 740000"/>
                  <a:gd name="connsiteY5" fmla="*/ 695340 h 845478"/>
                  <a:gd name="connsiteX6" fmla="*/ 577861 w 740000"/>
                  <a:gd name="connsiteY6" fmla="*/ 558814 h 845478"/>
                  <a:gd name="connsiteX7" fmla="*/ 682636 w 740000"/>
                  <a:gd name="connsiteY7" fmla="*/ 568339 h 845478"/>
                  <a:gd name="connsiteX8" fmla="*/ 727086 w 740000"/>
                  <a:gd name="connsiteY8" fmla="*/ 647714 h 845478"/>
                  <a:gd name="connsiteX9" fmla="*/ 379424 w 740000"/>
                  <a:gd name="connsiteY9" fmla="*/ 841391 h 845478"/>
                  <a:gd name="connsiteX10" fmla="*/ 11 w 740000"/>
                  <a:gd name="connsiteY10" fmla="*/ 442928 h 845478"/>
                  <a:gd name="connsiteX11" fmla="*/ 197655 w 740000"/>
                  <a:gd name="connsiteY11" fmla="*/ 325453 h 845478"/>
                  <a:gd name="connsiteX12" fmla="*/ 573893 w 740000"/>
                  <a:gd name="connsiteY12" fmla="*/ 347678 h 845478"/>
                  <a:gd name="connsiteX13" fmla="*/ 373074 w 740000"/>
                  <a:gd name="connsiteY13" fmla="*/ 146859 h 845478"/>
                  <a:gd name="connsiteX14" fmla="*/ 197655 w 740000"/>
                  <a:gd name="connsiteY14" fmla="*/ 325453 h 845478"/>
                  <a:gd name="connsiteX0" fmla="*/ 11 w 740000"/>
                  <a:gd name="connsiteY0" fmla="*/ 442928 h 841726"/>
                  <a:gd name="connsiteX1" fmla="*/ 369899 w 740000"/>
                  <a:gd name="connsiteY1" fmla="*/ 15 h 841726"/>
                  <a:gd name="connsiteX2" fmla="*/ 717562 w 740000"/>
                  <a:gd name="connsiteY2" fmla="*/ 204803 h 841726"/>
                  <a:gd name="connsiteX3" fmla="*/ 698511 w 740000"/>
                  <a:gd name="connsiteY3" fmla="*/ 473090 h 841726"/>
                  <a:gd name="connsiteX4" fmla="*/ 196861 w 740000"/>
                  <a:gd name="connsiteY4" fmla="*/ 482615 h 841726"/>
                  <a:gd name="connsiteX5" fmla="*/ 311161 w 740000"/>
                  <a:gd name="connsiteY5" fmla="*/ 695340 h 841726"/>
                  <a:gd name="connsiteX6" fmla="*/ 577861 w 740000"/>
                  <a:gd name="connsiteY6" fmla="*/ 558814 h 841726"/>
                  <a:gd name="connsiteX7" fmla="*/ 682636 w 740000"/>
                  <a:gd name="connsiteY7" fmla="*/ 568339 h 841726"/>
                  <a:gd name="connsiteX8" fmla="*/ 727086 w 740000"/>
                  <a:gd name="connsiteY8" fmla="*/ 647714 h 841726"/>
                  <a:gd name="connsiteX9" fmla="*/ 379424 w 740000"/>
                  <a:gd name="connsiteY9" fmla="*/ 841391 h 841726"/>
                  <a:gd name="connsiteX10" fmla="*/ 11 w 740000"/>
                  <a:gd name="connsiteY10" fmla="*/ 442928 h 841726"/>
                  <a:gd name="connsiteX11" fmla="*/ 197655 w 740000"/>
                  <a:gd name="connsiteY11" fmla="*/ 325453 h 841726"/>
                  <a:gd name="connsiteX12" fmla="*/ 573893 w 740000"/>
                  <a:gd name="connsiteY12" fmla="*/ 347678 h 841726"/>
                  <a:gd name="connsiteX13" fmla="*/ 373074 w 740000"/>
                  <a:gd name="connsiteY13" fmla="*/ 146859 h 841726"/>
                  <a:gd name="connsiteX14" fmla="*/ 197655 w 740000"/>
                  <a:gd name="connsiteY14" fmla="*/ 325453 h 841726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628661 w 740000"/>
                  <a:gd name="connsiteY6" fmla="*/ 62866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4686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4686 w 740000"/>
                  <a:gd name="connsiteY6" fmla="*/ 558814 h 841760"/>
                  <a:gd name="connsiteX7" fmla="*/ 679461 w 740000"/>
                  <a:gd name="connsiteY7" fmla="*/ 552464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4686 w 740000"/>
                  <a:gd name="connsiteY6" fmla="*/ 558814 h 841760"/>
                  <a:gd name="connsiteX7" fmla="*/ 679461 w 740000"/>
                  <a:gd name="connsiteY7" fmla="*/ 552464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196861 w 733182"/>
                  <a:gd name="connsiteY4" fmla="*/ 482615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196861 w 733182"/>
                  <a:gd name="connsiteY4" fmla="*/ 482615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196861 w 733182"/>
                  <a:gd name="connsiteY4" fmla="*/ 482615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04811 w 733182"/>
                  <a:gd name="connsiteY5" fmla="*/ 6667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04811 w 733182"/>
                  <a:gd name="connsiteY5" fmla="*/ 6667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04811 w 733182"/>
                  <a:gd name="connsiteY5" fmla="*/ 6667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35793 w 733182"/>
                  <a:gd name="connsiteY12" fmla="*/ 287353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7068 w 733182"/>
                  <a:gd name="connsiteY12" fmla="*/ 34132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65930 w 733182"/>
                  <a:gd name="connsiteY11" fmla="*/ 154003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65930 w 733182"/>
                  <a:gd name="connsiteY14" fmla="*/ 15400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65930 w 733182"/>
                  <a:gd name="connsiteY11" fmla="*/ 154003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65930 w 733182"/>
                  <a:gd name="connsiteY14" fmla="*/ 15400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65930 w 733182"/>
                  <a:gd name="connsiteY11" fmla="*/ 154003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65930 w 733182"/>
                  <a:gd name="connsiteY14" fmla="*/ 15400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84980 w 733182"/>
                  <a:gd name="connsiteY11" fmla="*/ 15717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84980 w 733182"/>
                  <a:gd name="connsiteY14" fmla="*/ 1571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84980 w 733182"/>
                  <a:gd name="connsiteY11" fmla="*/ 15717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84980 w 733182"/>
                  <a:gd name="connsiteY14" fmla="*/ 1571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84980 w 733182"/>
                  <a:gd name="connsiteY11" fmla="*/ 15717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84980 w 733182"/>
                  <a:gd name="connsiteY14" fmla="*/ 157178 h 841760"/>
                  <a:gd name="connsiteX0" fmla="*/ 8 w 730420"/>
                  <a:gd name="connsiteY0" fmla="*/ 450760 h 849592"/>
                  <a:gd name="connsiteX1" fmla="*/ 369896 w 730420"/>
                  <a:gd name="connsiteY1" fmla="*/ 7847 h 849592"/>
                  <a:gd name="connsiteX2" fmla="*/ 714384 w 730420"/>
                  <a:gd name="connsiteY2" fmla="*/ 190410 h 849592"/>
                  <a:gd name="connsiteX3" fmla="*/ 669933 w 730420"/>
                  <a:gd name="connsiteY3" fmla="*/ 480922 h 849592"/>
                  <a:gd name="connsiteX4" fmla="*/ 200033 w 730420"/>
                  <a:gd name="connsiteY4" fmla="*/ 480922 h 849592"/>
                  <a:gd name="connsiteX5" fmla="*/ 349258 w 730420"/>
                  <a:gd name="connsiteY5" fmla="*/ 687297 h 849592"/>
                  <a:gd name="connsiteX6" fmla="*/ 574683 w 730420"/>
                  <a:gd name="connsiteY6" fmla="*/ 566646 h 849592"/>
                  <a:gd name="connsiteX7" fmla="*/ 679458 w 730420"/>
                  <a:gd name="connsiteY7" fmla="*/ 560296 h 849592"/>
                  <a:gd name="connsiteX8" fmla="*/ 727083 w 730420"/>
                  <a:gd name="connsiteY8" fmla="*/ 655546 h 849592"/>
                  <a:gd name="connsiteX9" fmla="*/ 379421 w 730420"/>
                  <a:gd name="connsiteY9" fmla="*/ 849223 h 849592"/>
                  <a:gd name="connsiteX10" fmla="*/ 8 w 730420"/>
                  <a:gd name="connsiteY10" fmla="*/ 450760 h 849592"/>
                  <a:gd name="connsiteX11" fmla="*/ 384977 w 730420"/>
                  <a:gd name="connsiteY11" fmla="*/ 165010 h 849592"/>
                  <a:gd name="connsiteX12" fmla="*/ 199240 w 730420"/>
                  <a:gd name="connsiteY12" fmla="*/ 352335 h 849592"/>
                  <a:gd name="connsiteX13" fmla="*/ 566746 w 730420"/>
                  <a:gd name="connsiteY13" fmla="*/ 345191 h 849592"/>
                  <a:gd name="connsiteX14" fmla="*/ 384977 w 730420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9933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9933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9933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0408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0408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0408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11 w 727086"/>
                  <a:gd name="connsiteY0" fmla="*/ 442918 h 841750"/>
                  <a:gd name="connsiteX1" fmla="*/ 369899 w 727086"/>
                  <a:gd name="connsiteY1" fmla="*/ 5 h 841750"/>
                  <a:gd name="connsiteX2" fmla="*/ 714387 w 727086"/>
                  <a:gd name="connsiteY2" fmla="*/ 182568 h 841750"/>
                  <a:gd name="connsiteX3" fmla="*/ 660411 w 727086"/>
                  <a:gd name="connsiteY3" fmla="*/ 473080 h 841750"/>
                  <a:gd name="connsiteX4" fmla="*/ 200036 w 727086"/>
                  <a:gd name="connsiteY4" fmla="*/ 473080 h 841750"/>
                  <a:gd name="connsiteX5" fmla="*/ 349261 w 727086"/>
                  <a:gd name="connsiteY5" fmla="*/ 679455 h 841750"/>
                  <a:gd name="connsiteX6" fmla="*/ 574686 w 727086"/>
                  <a:gd name="connsiteY6" fmla="*/ 558804 h 841750"/>
                  <a:gd name="connsiteX7" fmla="*/ 679461 w 727086"/>
                  <a:gd name="connsiteY7" fmla="*/ 552454 h 841750"/>
                  <a:gd name="connsiteX8" fmla="*/ 727086 w 727086"/>
                  <a:gd name="connsiteY8" fmla="*/ 647704 h 841750"/>
                  <a:gd name="connsiteX9" fmla="*/ 379424 w 727086"/>
                  <a:gd name="connsiteY9" fmla="*/ 841381 h 841750"/>
                  <a:gd name="connsiteX10" fmla="*/ 11 w 727086"/>
                  <a:gd name="connsiteY10" fmla="*/ 442918 h 841750"/>
                  <a:gd name="connsiteX11" fmla="*/ 384980 w 727086"/>
                  <a:gd name="connsiteY11" fmla="*/ 157168 h 841750"/>
                  <a:gd name="connsiteX12" fmla="*/ 199243 w 727086"/>
                  <a:gd name="connsiteY12" fmla="*/ 344493 h 841750"/>
                  <a:gd name="connsiteX13" fmla="*/ 566749 w 727086"/>
                  <a:gd name="connsiteY13" fmla="*/ 337349 h 841750"/>
                  <a:gd name="connsiteX14" fmla="*/ 384980 w 727086"/>
                  <a:gd name="connsiteY14" fmla="*/ 157168 h 841750"/>
                  <a:gd name="connsiteX0" fmla="*/ 11 w 727086"/>
                  <a:gd name="connsiteY0" fmla="*/ 442918 h 841750"/>
                  <a:gd name="connsiteX1" fmla="*/ 369899 w 727086"/>
                  <a:gd name="connsiteY1" fmla="*/ 5 h 841750"/>
                  <a:gd name="connsiteX2" fmla="*/ 714387 w 727086"/>
                  <a:gd name="connsiteY2" fmla="*/ 182568 h 841750"/>
                  <a:gd name="connsiteX3" fmla="*/ 660411 w 727086"/>
                  <a:gd name="connsiteY3" fmla="*/ 473080 h 841750"/>
                  <a:gd name="connsiteX4" fmla="*/ 200036 w 727086"/>
                  <a:gd name="connsiteY4" fmla="*/ 473080 h 841750"/>
                  <a:gd name="connsiteX5" fmla="*/ 349261 w 727086"/>
                  <a:gd name="connsiteY5" fmla="*/ 679455 h 841750"/>
                  <a:gd name="connsiteX6" fmla="*/ 574686 w 727086"/>
                  <a:gd name="connsiteY6" fmla="*/ 558804 h 841750"/>
                  <a:gd name="connsiteX7" fmla="*/ 679461 w 727086"/>
                  <a:gd name="connsiteY7" fmla="*/ 552454 h 841750"/>
                  <a:gd name="connsiteX8" fmla="*/ 727086 w 727086"/>
                  <a:gd name="connsiteY8" fmla="*/ 647704 h 841750"/>
                  <a:gd name="connsiteX9" fmla="*/ 379424 w 727086"/>
                  <a:gd name="connsiteY9" fmla="*/ 841381 h 841750"/>
                  <a:gd name="connsiteX10" fmla="*/ 11 w 727086"/>
                  <a:gd name="connsiteY10" fmla="*/ 442918 h 841750"/>
                  <a:gd name="connsiteX11" fmla="*/ 384980 w 727086"/>
                  <a:gd name="connsiteY11" fmla="*/ 157168 h 841750"/>
                  <a:gd name="connsiteX12" fmla="*/ 199243 w 727086"/>
                  <a:gd name="connsiteY12" fmla="*/ 344493 h 841750"/>
                  <a:gd name="connsiteX13" fmla="*/ 566749 w 727086"/>
                  <a:gd name="connsiteY13" fmla="*/ 337349 h 841750"/>
                  <a:gd name="connsiteX14" fmla="*/ 384980 w 727086"/>
                  <a:gd name="connsiteY14" fmla="*/ 157168 h 841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27086" h="841750">
                    <a:moveTo>
                      <a:pt x="11" y="442918"/>
                    </a:moveTo>
                    <a:cubicBezTo>
                      <a:pt x="-1577" y="194739"/>
                      <a:pt x="155586" y="-1053"/>
                      <a:pt x="369899" y="5"/>
                    </a:cubicBezTo>
                    <a:cubicBezTo>
                      <a:pt x="584212" y="1063"/>
                      <a:pt x="673906" y="103722"/>
                      <a:pt x="714387" y="182568"/>
                    </a:cubicBezTo>
                    <a:cubicBezTo>
                      <a:pt x="678668" y="264589"/>
                      <a:pt x="644536" y="366982"/>
                      <a:pt x="660411" y="473080"/>
                    </a:cubicBezTo>
                    <a:cubicBezTo>
                      <a:pt x="565161" y="477578"/>
                      <a:pt x="293169" y="474138"/>
                      <a:pt x="200036" y="473080"/>
                    </a:cubicBezTo>
                    <a:cubicBezTo>
                      <a:pt x="195803" y="532347"/>
                      <a:pt x="207444" y="649293"/>
                      <a:pt x="349261" y="679455"/>
                    </a:cubicBezTo>
                    <a:cubicBezTo>
                      <a:pt x="491078" y="709617"/>
                      <a:pt x="562515" y="602725"/>
                      <a:pt x="574686" y="558804"/>
                    </a:cubicBezTo>
                    <a:cubicBezTo>
                      <a:pt x="621782" y="552983"/>
                      <a:pt x="655649" y="556158"/>
                      <a:pt x="679461" y="552454"/>
                    </a:cubicBezTo>
                    <a:cubicBezTo>
                      <a:pt x="681048" y="580500"/>
                      <a:pt x="707771" y="622304"/>
                      <a:pt x="727086" y="647704"/>
                    </a:cubicBezTo>
                    <a:cubicBezTo>
                      <a:pt x="714651" y="701679"/>
                      <a:pt x="567278" y="850112"/>
                      <a:pt x="379424" y="841381"/>
                    </a:cubicBezTo>
                    <a:cubicBezTo>
                      <a:pt x="191570" y="832650"/>
                      <a:pt x="1599" y="691097"/>
                      <a:pt x="11" y="442918"/>
                    </a:cubicBezTo>
                    <a:close/>
                    <a:moveTo>
                      <a:pt x="384980" y="157168"/>
                    </a:moveTo>
                    <a:cubicBezTo>
                      <a:pt x="259171" y="161005"/>
                      <a:pt x="198582" y="269484"/>
                      <a:pt x="199243" y="344493"/>
                    </a:cubicBezTo>
                    <a:lnTo>
                      <a:pt x="566749" y="337349"/>
                    </a:lnTo>
                    <a:cubicBezTo>
                      <a:pt x="561589" y="263133"/>
                      <a:pt x="510789" y="153331"/>
                      <a:pt x="384980" y="157168"/>
                    </a:cubicBezTo>
                    <a:close/>
                  </a:path>
                </a:pathLst>
              </a:cu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5" name="Group 14"/>
              <p:cNvGrpSpPr>
                <a:grpSpLocks noChangeAspect="1"/>
              </p:cNvGrpSpPr>
              <p:nvPr userDrawn="1"/>
            </p:nvGrpSpPr>
            <p:grpSpPr>
              <a:xfrm>
                <a:off x="720879" y="1333784"/>
                <a:ext cx="1836485" cy="1806804"/>
                <a:chOff x="1794214" y="632297"/>
                <a:chExt cx="1131565" cy="1113277"/>
              </a:xfrm>
              <a:grpFill/>
            </p:grpSpPr>
            <p:sp>
              <p:nvSpPr>
                <p:cNvPr id="16" name="Donut 15"/>
                <p:cNvSpPr/>
                <p:nvPr/>
              </p:nvSpPr>
              <p:spPr>
                <a:xfrm>
                  <a:off x="1794214" y="632297"/>
                  <a:ext cx="1131565" cy="1113277"/>
                </a:xfrm>
                <a:prstGeom prst="donut">
                  <a:avLst>
                    <a:gd name="adj" fmla="val 8495"/>
                  </a:avLst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2183027" y="816919"/>
                  <a:ext cx="90397" cy="755135"/>
                </a:xfrm>
                <a:prstGeom prst="rect">
                  <a:avLst/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2312827" y="816919"/>
                  <a:ext cx="90397" cy="755135"/>
                </a:xfrm>
                <a:prstGeom prst="rect">
                  <a:avLst/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2442628" y="816919"/>
                  <a:ext cx="90397" cy="755135"/>
                </a:xfrm>
                <a:prstGeom prst="rect">
                  <a:avLst/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040148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osing_ema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952668" y="4343809"/>
            <a:ext cx="7238666" cy="52322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1" algn="ctr"/>
            <a:r>
              <a:rPr lang="en-US" sz="2800" dirty="0" err="1" smtClean="0">
                <a:solidFill>
                  <a:srgbClr val="000000"/>
                </a:solidFill>
                <a:latin typeface="Blender Pro Medium"/>
                <a:cs typeface="Blender Pro Medium"/>
              </a:rPr>
              <a:t>info@whiteops.com</a:t>
            </a:r>
            <a:endParaRPr lang="en-US" sz="2800" dirty="0">
              <a:solidFill>
                <a:srgbClr val="000000"/>
              </a:solidFill>
              <a:latin typeface="Blender Pro Medium"/>
              <a:cs typeface="Blender Pro Medium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44834" y="3423785"/>
            <a:ext cx="7254343" cy="89255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1" algn="ctr"/>
            <a:r>
              <a:rPr lang="en-US" sz="2400" dirty="0">
                <a:solidFill>
                  <a:schemeClr val="tx1"/>
                </a:solidFill>
                <a:latin typeface="Blender Pro Medium"/>
                <a:cs typeface="Blender Pro Medium"/>
              </a:rPr>
              <a:t>We’re set up </a:t>
            </a:r>
            <a:r>
              <a:rPr lang="en-US" sz="2800" dirty="0">
                <a:solidFill>
                  <a:schemeClr val="tx1"/>
                </a:solidFill>
                <a:latin typeface="Blender Pro Medium"/>
                <a:cs typeface="Blender Pro Medium"/>
              </a:rPr>
              <a:t>to</a:t>
            </a:r>
            <a:r>
              <a:rPr lang="en-US" sz="2400" dirty="0">
                <a:solidFill>
                  <a:schemeClr val="tx1"/>
                </a:solidFill>
                <a:latin typeface="Blender Pro Medium"/>
                <a:cs typeface="Blender Pro Medium"/>
              </a:rPr>
              <a:t> fight this fight.  </a:t>
            </a:r>
          </a:p>
          <a:p>
            <a:pPr lvl="1" algn="ctr"/>
            <a:r>
              <a:rPr lang="en-US" sz="2400" dirty="0">
                <a:solidFill>
                  <a:schemeClr val="tx1"/>
                </a:solidFill>
                <a:latin typeface="Blender Pro Medium"/>
                <a:cs typeface="Blender Pro Medium"/>
              </a:rPr>
              <a:t>You’re set up to excite customers.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1889657" y="1490894"/>
            <a:ext cx="5552544" cy="1311687"/>
            <a:chOff x="6630933" y="4462693"/>
            <a:chExt cx="2074155" cy="489981"/>
          </a:xfrm>
        </p:grpSpPr>
        <p:grpSp>
          <p:nvGrpSpPr>
            <p:cNvPr id="7" name="Group 6"/>
            <p:cNvGrpSpPr/>
            <p:nvPr userDrawn="1"/>
          </p:nvGrpSpPr>
          <p:grpSpPr>
            <a:xfrm>
              <a:off x="8063623" y="4587428"/>
              <a:ext cx="641465" cy="293642"/>
              <a:chOff x="6003921" y="1793744"/>
              <a:chExt cx="2365401" cy="1082806"/>
            </a:xfrm>
          </p:grpSpPr>
          <p:sp>
            <p:nvSpPr>
              <p:cNvPr id="20" name="Donut 14"/>
              <p:cNvSpPr/>
              <p:nvPr userDrawn="1"/>
            </p:nvSpPr>
            <p:spPr>
              <a:xfrm>
                <a:off x="6003921" y="1793744"/>
                <a:ext cx="796929" cy="816226"/>
              </a:xfrm>
              <a:custGeom>
                <a:avLst/>
                <a:gdLst>
                  <a:gd name="connsiteX0" fmla="*/ 0 w 825500"/>
                  <a:gd name="connsiteY0" fmla="*/ 412750 h 825500"/>
                  <a:gd name="connsiteX1" fmla="*/ 412750 w 825500"/>
                  <a:gd name="connsiteY1" fmla="*/ 0 h 825500"/>
                  <a:gd name="connsiteX2" fmla="*/ 825500 w 825500"/>
                  <a:gd name="connsiteY2" fmla="*/ 412750 h 825500"/>
                  <a:gd name="connsiteX3" fmla="*/ 412750 w 825500"/>
                  <a:gd name="connsiteY3" fmla="*/ 825500 h 825500"/>
                  <a:gd name="connsiteX4" fmla="*/ 0 w 825500"/>
                  <a:gd name="connsiteY4" fmla="*/ 412750 h 825500"/>
                  <a:gd name="connsiteX5" fmla="*/ 206375 w 825500"/>
                  <a:gd name="connsiteY5" fmla="*/ 412750 h 825500"/>
                  <a:gd name="connsiteX6" fmla="*/ 412750 w 825500"/>
                  <a:gd name="connsiteY6" fmla="*/ 619125 h 825500"/>
                  <a:gd name="connsiteX7" fmla="*/ 619125 w 825500"/>
                  <a:gd name="connsiteY7" fmla="*/ 412750 h 825500"/>
                  <a:gd name="connsiteX8" fmla="*/ 412750 w 825500"/>
                  <a:gd name="connsiteY8" fmla="*/ 206375 h 825500"/>
                  <a:gd name="connsiteX9" fmla="*/ 206375 w 825500"/>
                  <a:gd name="connsiteY9" fmla="*/ 412750 h 825500"/>
                  <a:gd name="connsiteX0" fmla="*/ 0 w 806450"/>
                  <a:gd name="connsiteY0" fmla="*/ 415926 h 825502"/>
                  <a:gd name="connsiteX1" fmla="*/ 393700 w 806450"/>
                  <a:gd name="connsiteY1" fmla="*/ 1 h 825502"/>
                  <a:gd name="connsiteX2" fmla="*/ 806450 w 806450"/>
                  <a:gd name="connsiteY2" fmla="*/ 412751 h 825502"/>
                  <a:gd name="connsiteX3" fmla="*/ 393700 w 806450"/>
                  <a:gd name="connsiteY3" fmla="*/ 825501 h 825502"/>
                  <a:gd name="connsiteX4" fmla="*/ 0 w 806450"/>
                  <a:gd name="connsiteY4" fmla="*/ 415926 h 825502"/>
                  <a:gd name="connsiteX5" fmla="*/ 187325 w 806450"/>
                  <a:gd name="connsiteY5" fmla="*/ 412751 h 825502"/>
                  <a:gd name="connsiteX6" fmla="*/ 393700 w 806450"/>
                  <a:gd name="connsiteY6" fmla="*/ 619126 h 825502"/>
                  <a:gd name="connsiteX7" fmla="*/ 600075 w 806450"/>
                  <a:gd name="connsiteY7" fmla="*/ 412751 h 825502"/>
                  <a:gd name="connsiteX8" fmla="*/ 393700 w 806450"/>
                  <a:gd name="connsiteY8" fmla="*/ 206376 h 825502"/>
                  <a:gd name="connsiteX9" fmla="*/ 187325 w 806450"/>
                  <a:gd name="connsiteY9" fmla="*/ 412751 h 825502"/>
                  <a:gd name="connsiteX0" fmla="*/ 0 w 806450"/>
                  <a:gd name="connsiteY0" fmla="*/ 406401 h 815976"/>
                  <a:gd name="connsiteX1" fmla="*/ 396875 w 806450"/>
                  <a:gd name="connsiteY1" fmla="*/ 1 h 815976"/>
                  <a:gd name="connsiteX2" fmla="*/ 806450 w 806450"/>
                  <a:gd name="connsiteY2" fmla="*/ 403226 h 815976"/>
                  <a:gd name="connsiteX3" fmla="*/ 393700 w 806450"/>
                  <a:gd name="connsiteY3" fmla="*/ 815976 h 815976"/>
                  <a:gd name="connsiteX4" fmla="*/ 0 w 806450"/>
                  <a:gd name="connsiteY4" fmla="*/ 406401 h 815976"/>
                  <a:gd name="connsiteX5" fmla="*/ 187325 w 806450"/>
                  <a:gd name="connsiteY5" fmla="*/ 403226 h 815976"/>
                  <a:gd name="connsiteX6" fmla="*/ 393700 w 806450"/>
                  <a:gd name="connsiteY6" fmla="*/ 609601 h 815976"/>
                  <a:gd name="connsiteX7" fmla="*/ 600075 w 806450"/>
                  <a:gd name="connsiteY7" fmla="*/ 403226 h 815976"/>
                  <a:gd name="connsiteX8" fmla="*/ 393700 w 806450"/>
                  <a:gd name="connsiteY8" fmla="*/ 196851 h 815976"/>
                  <a:gd name="connsiteX9" fmla="*/ 187325 w 806450"/>
                  <a:gd name="connsiteY9" fmla="*/ 403226 h 815976"/>
                  <a:gd name="connsiteX0" fmla="*/ 0 w 796925"/>
                  <a:gd name="connsiteY0" fmla="*/ 406401 h 815976"/>
                  <a:gd name="connsiteX1" fmla="*/ 396875 w 796925"/>
                  <a:gd name="connsiteY1" fmla="*/ 1 h 815976"/>
                  <a:gd name="connsiteX2" fmla="*/ 796925 w 796925"/>
                  <a:gd name="connsiteY2" fmla="*/ 403226 h 815976"/>
                  <a:gd name="connsiteX3" fmla="*/ 393700 w 796925"/>
                  <a:gd name="connsiteY3" fmla="*/ 815976 h 815976"/>
                  <a:gd name="connsiteX4" fmla="*/ 0 w 796925"/>
                  <a:gd name="connsiteY4" fmla="*/ 406401 h 815976"/>
                  <a:gd name="connsiteX5" fmla="*/ 187325 w 796925"/>
                  <a:gd name="connsiteY5" fmla="*/ 403226 h 815976"/>
                  <a:gd name="connsiteX6" fmla="*/ 393700 w 796925"/>
                  <a:gd name="connsiteY6" fmla="*/ 609601 h 815976"/>
                  <a:gd name="connsiteX7" fmla="*/ 600075 w 796925"/>
                  <a:gd name="connsiteY7" fmla="*/ 403226 h 815976"/>
                  <a:gd name="connsiteX8" fmla="*/ 393700 w 796925"/>
                  <a:gd name="connsiteY8" fmla="*/ 196851 h 815976"/>
                  <a:gd name="connsiteX9" fmla="*/ 187325 w 796925"/>
                  <a:gd name="connsiteY9" fmla="*/ 403226 h 81597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393719 w 796964"/>
                  <a:gd name="connsiteY6" fmla="*/ 609601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400069 w 796964"/>
                  <a:gd name="connsiteY6" fmla="*/ 682626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393701 w 796926"/>
                  <a:gd name="connsiteY8" fmla="*/ 196851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4151 w 796926"/>
                  <a:gd name="connsiteY5" fmla="*/ 4159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4151 w 796926"/>
                  <a:gd name="connsiteY9" fmla="*/ 4159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74626 w 796926"/>
                  <a:gd name="connsiteY5" fmla="*/ 412751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74626 w 796926"/>
                  <a:gd name="connsiteY9" fmla="*/ 412751 h 825501"/>
                  <a:gd name="connsiteX0" fmla="*/ 2 w 796927"/>
                  <a:gd name="connsiteY0" fmla="*/ 406527 h 825627"/>
                  <a:gd name="connsiteX1" fmla="*/ 396877 w 796927"/>
                  <a:gd name="connsiteY1" fmla="*/ 127 h 825627"/>
                  <a:gd name="connsiteX2" fmla="*/ 796927 w 796927"/>
                  <a:gd name="connsiteY2" fmla="*/ 403352 h 825627"/>
                  <a:gd name="connsiteX3" fmla="*/ 400052 w 796927"/>
                  <a:gd name="connsiteY3" fmla="*/ 825627 h 825627"/>
                  <a:gd name="connsiteX4" fmla="*/ 2 w 796927"/>
                  <a:gd name="connsiteY4" fmla="*/ 406527 h 825627"/>
                  <a:gd name="connsiteX5" fmla="*/ 174627 w 796927"/>
                  <a:gd name="connsiteY5" fmla="*/ 412877 h 825627"/>
                  <a:gd name="connsiteX6" fmla="*/ 400052 w 796927"/>
                  <a:gd name="connsiteY6" fmla="*/ 682752 h 825627"/>
                  <a:gd name="connsiteX7" fmla="*/ 622302 w 796927"/>
                  <a:gd name="connsiteY7" fmla="*/ 403352 h 825627"/>
                  <a:gd name="connsiteX8" fmla="*/ 400052 w 796927"/>
                  <a:gd name="connsiteY8" fmla="*/ 136652 h 825627"/>
                  <a:gd name="connsiteX9" fmla="*/ 174627 w 796927"/>
                  <a:gd name="connsiteY9" fmla="*/ 412877 h 825627"/>
                  <a:gd name="connsiteX0" fmla="*/ 2 w 796929"/>
                  <a:gd name="connsiteY0" fmla="*/ 406527 h 825747"/>
                  <a:gd name="connsiteX1" fmla="*/ 396877 w 796929"/>
                  <a:gd name="connsiteY1" fmla="*/ 127 h 825747"/>
                  <a:gd name="connsiteX2" fmla="*/ 796927 w 796929"/>
                  <a:gd name="connsiteY2" fmla="*/ 403352 h 825747"/>
                  <a:gd name="connsiteX3" fmla="*/ 400052 w 796929"/>
                  <a:gd name="connsiteY3" fmla="*/ 825627 h 825747"/>
                  <a:gd name="connsiteX4" fmla="*/ 2 w 796929"/>
                  <a:gd name="connsiteY4" fmla="*/ 406527 h 825747"/>
                  <a:gd name="connsiteX5" fmla="*/ 174627 w 796929"/>
                  <a:gd name="connsiteY5" fmla="*/ 412877 h 825747"/>
                  <a:gd name="connsiteX6" fmla="*/ 400052 w 796929"/>
                  <a:gd name="connsiteY6" fmla="*/ 682752 h 825747"/>
                  <a:gd name="connsiteX7" fmla="*/ 622302 w 796929"/>
                  <a:gd name="connsiteY7" fmla="*/ 403352 h 825747"/>
                  <a:gd name="connsiteX8" fmla="*/ 400052 w 796929"/>
                  <a:gd name="connsiteY8" fmla="*/ 136652 h 825747"/>
                  <a:gd name="connsiteX9" fmla="*/ 174627 w 796929"/>
                  <a:gd name="connsiteY9" fmla="*/ 412877 h 825747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6929" h="816226">
                    <a:moveTo>
                      <a:pt x="2" y="406527"/>
                    </a:moveTo>
                    <a:cubicBezTo>
                      <a:pt x="-527" y="270531"/>
                      <a:pt x="86256" y="7006"/>
                      <a:pt x="396877" y="127"/>
                    </a:cubicBezTo>
                    <a:cubicBezTo>
                      <a:pt x="707498" y="-6752"/>
                      <a:pt x="796398" y="267356"/>
                      <a:pt x="796927" y="403352"/>
                    </a:cubicBezTo>
                    <a:cubicBezTo>
                      <a:pt x="797456" y="539348"/>
                      <a:pt x="717023" y="809223"/>
                      <a:pt x="400052" y="816102"/>
                    </a:cubicBezTo>
                    <a:cubicBezTo>
                      <a:pt x="83081" y="822981"/>
                      <a:pt x="531" y="542523"/>
                      <a:pt x="2" y="406527"/>
                    </a:cubicBezTo>
                    <a:close/>
                    <a:moveTo>
                      <a:pt x="174627" y="412877"/>
                    </a:moveTo>
                    <a:cubicBezTo>
                      <a:pt x="174627" y="503894"/>
                      <a:pt x="223840" y="693864"/>
                      <a:pt x="400052" y="682752"/>
                    </a:cubicBezTo>
                    <a:cubicBezTo>
                      <a:pt x="576264" y="671640"/>
                      <a:pt x="622302" y="517330"/>
                      <a:pt x="622302" y="403352"/>
                    </a:cubicBezTo>
                    <a:cubicBezTo>
                      <a:pt x="622302" y="343349"/>
                      <a:pt x="595314" y="135065"/>
                      <a:pt x="400052" y="136652"/>
                    </a:cubicBezTo>
                    <a:cubicBezTo>
                      <a:pt x="204790" y="138239"/>
                      <a:pt x="174627" y="321860"/>
                      <a:pt x="174627" y="412877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Donut 14"/>
              <p:cNvSpPr/>
              <p:nvPr userDrawn="1"/>
            </p:nvSpPr>
            <p:spPr>
              <a:xfrm>
                <a:off x="6867401" y="1800226"/>
                <a:ext cx="784397" cy="1076324"/>
              </a:xfrm>
              <a:custGeom>
                <a:avLst/>
                <a:gdLst>
                  <a:gd name="connsiteX0" fmla="*/ 0 w 825500"/>
                  <a:gd name="connsiteY0" fmla="*/ 412750 h 825500"/>
                  <a:gd name="connsiteX1" fmla="*/ 412750 w 825500"/>
                  <a:gd name="connsiteY1" fmla="*/ 0 h 825500"/>
                  <a:gd name="connsiteX2" fmla="*/ 825500 w 825500"/>
                  <a:gd name="connsiteY2" fmla="*/ 412750 h 825500"/>
                  <a:gd name="connsiteX3" fmla="*/ 412750 w 825500"/>
                  <a:gd name="connsiteY3" fmla="*/ 825500 h 825500"/>
                  <a:gd name="connsiteX4" fmla="*/ 0 w 825500"/>
                  <a:gd name="connsiteY4" fmla="*/ 412750 h 825500"/>
                  <a:gd name="connsiteX5" fmla="*/ 206375 w 825500"/>
                  <a:gd name="connsiteY5" fmla="*/ 412750 h 825500"/>
                  <a:gd name="connsiteX6" fmla="*/ 412750 w 825500"/>
                  <a:gd name="connsiteY6" fmla="*/ 619125 h 825500"/>
                  <a:gd name="connsiteX7" fmla="*/ 619125 w 825500"/>
                  <a:gd name="connsiteY7" fmla="*/ 412750 h 825500"/>
                  <a:gd name="connsiteX8" fmla="*/ 412750 w 825500"/>
                  <a:gd name="connsiteY8" fmla="*/ 206375 h 825500"/>
                  <a:gd name="connsiteX9" fmla="*/ 206375 w 825500"/>
                  <a:gd name="connsiteY9" fmla="*/ 412750 h 825500"/>
                  <a:gd name="connsiteX0" fmla="*/ 0 w 806450"/>
                  <a:gd name="connsiteY0" fmla="*/ 415926 h 825502"/>
                  <a:gd name="connsiteX1" fmla="*/ 393700 w 806450"/>
                  <a:gd name="connsiteY1" fmla="*/ 1 h 825502"/>
                  <a:gd name="connsiteX2" fmla="*/ 806450 w 806450"/>
                  <a:gd name="connsiteY2" fmla="*/ 412751 h 825502"/>
                  <a:gd name="connsiteX3" fmla="*/ 393700 w 806450"/>
                  <a:gd name="connsiteY3" fmla="*/ 825501 h 825502"/>
                  <a:gd name="connsiteX4" fmla="*/ 0 w 806450"/>
                  <a:gd name="connsiteY4" fmla="*/ 415926 h 825502"/>
                  <a:gd name="connsiteX5" fmla="*/ 187325 w 806450"/>
                  <a:gd name="connsiteY5" fmla="*/ 412751 h 825502"/>
                  <a:gd name="connsiteX6" fmla="*/ 393700 w 806450"/>
                  <a:gd name="connsiteY6" fmla="*/ 619126 h 825502"/>
                  <a:gd name="connsiteX7" fmla="*/ 600075 w 806450"/>
                  <a:gd name="connsiteY7" fmla="*/ 412751 h 825502"/>
                  <a:gd name="connsiteX8" fmla="*/ 393700 w 806450"/>
                  <a:gd name="connsiteY8" fmla="*/ 206376 h 825502"/>
                  <a:gd name="connsiteX9" fmla="*/ 187325 w 806450"/>
                  <a:gd name="connsiteY9" fmla="*/ 412751 h 825502"/>
                  <a:gd name="connsiteX0" fmla="*/ 0 w 806450"/>
                  <a:gd name="connsiteY0" fmla="*/ 406401 h 815976"/>
                  <a:gd name="connsiteX1" fmla="*/ 396875 w 806450"/>
                  <a:gd name="connsiteY1" fmla="*/ 1 h 815976"/>
                  <a:gd name="connsiteX2" fmla="*/ 806450 w 806450"/>
                  <a:gd name="connsiteY2" fmla="*/ 403226 h 815976"/>
                  <a:gd name="connsiteX3" fmla="*/ 393700 w 806450"/>
                  <a:gd name="connsiteY3" fmla="*/ 815976 h 815976"/>
                  <a:gd name="connsiteX4" fmla="*/ 0 w 806450"/>
                  <a:gd name="connsiteY4" fmla="*/ 406401 h 815976"/>
                  <a:gd name="connsiteX5" fmla="*/ 187325 w 806450"/>
                  <a:gd name="connsiteY5" fmla="*/ 403226 h 815976"/>
                  <a:gd name="connsiteX6" fmla="*/ 393700 w 806450"/>
                  <a:gd name="connsiteY6" fmla="*/ 609601 h 815976"/>
                  <a:gd name="connsiteX7" fmla="*/ 600075 w 806450"/>
                  <a:gd name="connsiteY7" fmla="*/ 403226 h 815976"/>
                  <a:gd name="connsiteX8" fmla="*/ 393700 w 806450"/>
                  <a:gd name="connsiteY8" fmla="*/ 196851 h 815976"/>
                  <a:gd name="connsiteX9" fmla="*/ 187325 w 806450"/>
                  <a:gd name="connsiteY9" fmla="*/ 403226 h 815976"/>
                  <a:gd name="connsiteX0" fmla="*/ 0 w 796925"/>
                  <a:gd name="connsiteY0" fmla="*/ 406401 h 815976"/>
                  <a:gd name="connsiteX1" fmla="*/ 396875 w 796925"/>
                  <a:gd name="connsiteY1" fmla="*/ 1 h 815976"/>
                  <a:gd name="connsiteX2" fmla="*/ 796925 w 796925"/>
                  <a:gd name="connsiteY2" fmla="*/ 403226 h 815976"/>
                  <a:gd name="connsiteX3" fmla="*/ 393700 w 796925"/>
                  <a:gd name="connsiteY3" fmla="*/ 815976 h 815976"/>
                  <a:gd name="connsiteX4" fmla="*/ 0 w 796925"/>
                  <a:gd name="connsiteY4" fmla="*/ 406401 h 815976"/>
                  <a:gd name="connsiteX5" fmla="*/ 187325 w 796925"/>
                  <a:gd name="connsiteY5" fmla="*/ 403226 h 815976"/>
                  <a:gd name="connsiteX6" fmla="*/ 393700 w 796925"/>
                  <a:gd name="connsiteY6" fmla="*/ 609601 h 815976"/>
                  <a:gd name="connsiteX7" fmla="*/ 600075 w 796925"/>
                  <a:gd name="connsiteY7" fmla="*/ 403226 h 815976"/>
                  <a:gd name="connsiteX8" fmla="*/ 393700 w 796925"/>
                  <a:gd name="connsiteY8" fmla="*/ 196851 h 815976"/>
                  <a:gd name="connsiteX9" fmla="*/ 187325 w 796925"/>
                  <a:gd name="connsiteY9" fmla="*/ 403226 h 81597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393719 w 796964"/>
                  <a:gd name="connsiteY6" fmla="*/ 609601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9 w 796964"/>
                  <a:gd name="connsiteY0" fmla="*/ 406401 h 822326"/>
                  <a:gd name="connsiteX1" fmla="*/ 396894 w 796964"/>
                  <a:gd name="connsiteY1" fmla="*/ 1 h 822326"/>
                  <a:gd name="connsiteX2" fmla="*/ 796944 w 796964"/>
                  <a:gd name="connsiteY2" fmla="*/ 403226 h 822326"/>
                  <a:gd name="connsiteX3" fmla="*/ 412769 w 796964"/>
                  <a:gd name="connsiteY3" fmla="*/ 822326 h 822326"/>
                  <a:gd name="connsiteX4" fmla="*/ 19 w 796964"/>
                  <a:gd name="connsiteY4" fmla="*/ 406401 h 822326"/>
                  <a:gd name="connsiteX5" fmla="*/ 187344 w 796964"/>
                  <a:gd name="connsiteY5" fmla="*/ 403226 h 822326"/>
                  <a:gd name="connsiteX6" fmla="*/ 400069 w 796964"/>
                  <a:gd name="connsiteY6" fmla="*/ 682626 h 822326"/>
                  <a:gd name="connsiteX7" fmla="*/ 600094 w 796964"/>
                  <a:gd name="connsiteY7" fmla="*/ 403226 h 822326"/>
                  <a:gd name="connsiteX8" fmla="*/ 393719 w 796964"/>
                  <a:gd name="connsiteY8" fmla="*/ 196851 h 822326"/>
                  <a:gd name="connsiteX9" fmla="*/ 187344 w 796964"/>
                  <a:gd name="connsiteY9" fmla="*/ 403226 h 822326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393701 w 796926"/>
                  <a:gd name="connsiteY8" fmla="*/ 196851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00076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7326 w 796926"/>
                  <a:gd name="connsiteY5" fmla="*/ 4032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7326 w 796926"/>
                  <a:gd name="connsiteY9" fmla="*/ 4032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84151 w 796926"/>
                  <a:gd name="connsiteY5" fmla="*/ 415926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84151 w 796926"/>
                  <a:gd name="connsiteY9" fmla="*/ 415926 h 825501"/>
                  <a:gd name="connsiteX0" fmla="*/ 1 w 796926"/>
                  <a:gd name="connsiteY0" fmla="*/ 406401 h 825501"/>
                  <a:gd name="connsiteX1" fmla="*/ 396876 w 796926"/>
                  <a:gd name="connsiteY1" fmla="*/ 1 h 825501"/>
                  <a:gd name="connsiteX2" fmla="*/ 796926 w 796926"/>
                  <a:gd name="connsiteY2" fmla="*/ 403226 h 825501"/>
                  <a:gd name="connsiteX3" fmla="*/ 400051 w 796926"/>
                  <a:gd name="connsiteY3" fmla="*/ 825501 h 825501"/>
                  <a:gd name="connsiteX4" fmla="*/ 1 w 796926"/>
                  <a:gd name="connsiteY4" fmla="*/ 406401 h 825501"/>
                  <a:gd name="connsiteX5" fmla="*/ 174626 w 796926"/>
                  <a:gd name="connsiteY5" fmla="*/ 412751 h 825501"/>
                  <a:gd name="connsiteX6" fmla="*/ 400051 w 796926"/>
                  <a:gd name="connsiteY6" fmla="*/ 682626 h 825501"/>
                  <a:gd name="connsiteX7" fmla="*/ 622301 w 796926"/>
                  <a:gd name="connsiteY7" fmla="*/ 403226 h 825501"/>
                  <a:gd name="connsiteX8" fmla="*/ 400051 w 796926"/>
                  <a:gd name="connsiteY8" fmla="*/ 136526 h 825501"/>
                  <a:gd name="connsiteX9" fmla="*/ 174626 w 796926"/>
                  <a:gd name="connsiteY9" fmla="*/ 412751 h 825501"/>
                  <a:gd name="connsiteX0" fmla="*/ 2 w 796927"/>
                  <a:gd name="connsiteY0" fmla="*/ 406527 h 825627"/>
                  <a:gd name="connsiteX1" fmla="*/ 396877 w 796927"/>
                  <a:gd name="connsiteY1" fmla="*/ 127 h 825627"/>
                  <a:gd name="connsiteX2" fmla="*/ 796927 w 796927"/>
                  <a:gd name="connsiteY2" fmla="*/ 403352 h 825627"/>
                  <a:gd name="connsiteX3" fmla="*/ 400052 w 796927"/>
                  <a:gd name="connsiteY3" fmla="*/ 825627 h 825627"/>
                  <a:gd name="connsiteX4" fmla="*/ 2 w 796927"/>
                  <a:gd name="connsiteY4" fmla="*/ 406527 h 825627"/>
                  <a:gd name="connsiteX5" fmla="*/ 174627 w 796927"/>
                  <a:gd name="connsiteY5" fmla="*/ 412877 h 825627"/>
                  <a:gd name="connsiteX6" fmla="*/ 400052 w 796927"/>
                  <a:gd name="connsiteY6" fmla="*/ 682752 h 825627"/>
                  <a:gd name="connsiteX7" fmla="*/ 622302 w 796927"/>
                  <a:gd name="connsiteY7" fmla="*/ 403352 h 825627"/>
                  <a:gd name="connsiteX8" fmla="*/ 400052 w 796927"/>
                  <a:gd name="connsiteY8" fmla="*/ 136652 h 825627"/>
                  <a:gd name="connsiteX9" fmla="*/ 174627 w 796927"/>
                  <a:gd name="connsiteY9" fmla="*/ 412877 h 825627"/>
                  <a:gd name="connsiteX0" fmla="*/ 2 w 796929"/>
                  <a:gd name="connsiteY0" fmla="*/ 406527 h 825747"/>
                  <a:gd name="connsiteX1" fmla="*/ 396877 w 796929"/>
                  <a:gd name="connsiteY1" fmla="*/ 127 h 825747"/>
                  <a:gd name="connsiteX2" fmla="*/ 796927 w 796929"/>
                  <a:gd name="connsiteY2" fmla="*/ 403352 h 825747"/>
                  <a:gd name="connsiteX3" fmla="*/ 400052 w 796929"/>
                  <a:gd name="connsiteY3" fmla="*/ 825627 h 825747"/>
                  <a:gd name="connsiteX4" fmla="*/ 2 w 796929"/>
                  <a:gd name="connsiteY4" fmla="*/ 406527 h 825747"/>
                  <a:gd name="connsiteX5" fmla="*/ 174627 w 796929"/>
                  <a:gd name="connsiteY5" fmla="*/ 412877 h 825747"/>
                  <a:gd name="connsiteX6" fmla="*/ 400052 w 796929"/>
                  <a:gd name="connsiteY6" fmla="*/ 682752 h 825747"/>
                  <a:gd name="connsiteX7" fmla="*/ 622302 w 796929"/>
                  <a:gd name="connsiteY7" fmla="*/ 403352 h 825747"/>
                  <a:gd name="connsiteX8" fmla="*/ 400052 w 796929"/>
                  <a:gd name="connsiteY8" fmla="*/ 136652 h 825747"/>
                  <a:gd name="connsiteX9" fmla="*/ 174627 w 796929"/>
                  <a:gd name="connsiteY9" fmla="*/ 412877 h 825747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2 w 796929"/>
                  <a:gd name="connsiteY0" fmla="*/ 406527 h 816226"/>
                  <a:gd name="connsiteX1" fmla="*/ 396877 w 796929"/>
                  <a:gd name="connsiteY1" fmla="*/ 127 h 816226"/>
                  <a:gd name="connsiteX2" fmla="*/ 796927 w 796929"/>
                  <a:gd name="connsiteY2" fmla="*/ 403352 h 816226"/>
                  <a:gd name="connsiteX3" fmla="*/ 400052 w 796929"/>
                  <a:gd name="connsiteY3" fmla="*/ 816102 h 816226"/>
                  <a:gd name="connsiteX4" fmla="*/ 2 w 796929"/>
                  <a:gd name="connsiteY4" fmla="*/ 406527 h 816226"/>
                  <a:gd name="connsiteX5" fmla="*/ 174627 w 796929"/>
                  <a:gd name="connsiteY5" fmla="*/ 412877 h 816226"/>
                  <a:gd name="connsiteX6" fmla="*/ 400052 w 796929"/>
                  <a:gd name="connsiteY6" fmla="*/ 682752 h 816226"/>
                  <a:gd name="connsiteX7" fmla="*/ 622302 w 796929"/>
                  <a:gd name="connsiteY7" fmla="*/ 403352 h 816226"/>
                  <a:gd name="connsiteX8" fmla="*/ 400052 w 796929"/>
                  <a:gd name="connsiteY8" fmla="*/ 136652 h 816226"/>
                  <a:gd name="connsiteX9" fmla="*/ 174627 w 796929"/>
                  <a:gd name="connsiteY9" fmla="*/ 412877 h 816226"/>
                  <a:gd name="connsiteX0" fmla="*/ 6598 w 803525"/>
                  <a:gd name="connsiteY0" fmla="*/ 431421 h 841120"/>
                  <a:gd name="connsiteX1" fmla="*/ 174875 w 803525"/>
                  <a:gd name="connsiteY1" fmla="*/ 85220 h 841120"/>
                  <a:gd name="connsiteX2" fmla="*/ 403473 w 803525"/>
                  <a:gd name="connsiteY2" fmla="*/ 25021 h 841120"/>
                  <a:gd name="connsiteX3" fmla="*/ 803523 w 803525"/>
                  <a:gd name="connsiteY3" fmla="*/ 428246 h 841120"/>
                  <a:gd name="connsiteX4" fmla="*/ 406648 w 803525"/>
                  <a:gd name="connsiteY4" fmla="*/ 840996 h 841120"/>
                  <a:gd name="connsiteX5" fmla="*/ 6598 w 803525"/>
                  <a:gd name="connsiteY5" fmla="*/ 431421 h 841120"/>
                  <a:gd name="connsiteX6" fmla="*/ 181223 w 803525"/>
                  <a:gd name="connsiteY6" fmla="*/ 437771 h 841120"/>
                  <a:gd name="connsiteX7" fmla="*/ 406648 w 803525"/>
                  <a:gd name="connsiteY7" fmla="*/ 707646 h 841120"/>
                  <a:gd name="connsiteX8" fmla="*/ 628898 w 803525"/>
                  <a:gd name="connsiteY8" fmla="*/ 428246 h 841120"/>
                  <a:gd name="connsiteX9" fmla="*/ 406648 w 803525"/>
                  <a:gd name="connsiteY9" fmla="*/ 161546 h 841120"/>
                  <a:gd name="connsiteX10" fmla="*/ 181223 w 803525"/>
                  <a:gd name="connsiteY10" fmla="*/ 437771 h 841120"/>
                  <a:gd name="connsiteX0" fmla="*/ 13945 w 810872"/>
                  <a:gd name="connsiteY0" fmla="*/ 425196 h 834895"/>
                  <a:gd name="connsiteX1" fmla="*/ 99672 w 810872"/>
                  <a:gd name="connsiteY1" fmla="*/ 190120 h 834895"/>
                  <a:gd name="connsiteX2" fmla="*/ 182222 w 810872"/>
                  <a:gd name="connsiteY2" fmla="*/ 78995 h 834895"/>
                  <a:gd name="connsiteX3" fmla="*/ 410820 w 810872"/>
                  <a:gd name="connsiteY3" fmla="*/ 18796 h 834895"/>
                  <a:gd name="connsiteX4" fmla="*/ 810870 w 810872"/>
                  <a:gd name="connsiteY4" fmla="*/ 422021 h 834895"/>
                  <a:gd name="connsiteX5" fmla="*/ 413995 w 810872"/>
                  <a:gd name="connsiteY5" fmla="*/ 834771 h 834895"/>
                  <a:gd name="connsiteX6" fmla="*/ 13945 w 810872"/>
                  <a:gd name="connsiteY6" fmla="*/ 425196 h 834895"/>
                  <a:gd name="connsiteX7" fmla="*/ 188570 w 810872"/>
                  <a:gd name="connsiteY7" fmla="*/ 431546 h 834895"/>
                  <a:gd name="connsiteX8" fmla="*/ 413995 w 810872"/>
                  <a:gd name="connsiteY8" fmla="*/ 701421 h 834895"/>
                  <a:gd name="connsiteX9" fmla="*/ 636245 w 810872"/>
                  <a:gd name="connsiteY9" fmla="*/ 422021 h 834895"/>
                  <a:gd name="connsiteX10" fmla="*/ 413995 w 810872"/>
                  <a:gd name="connsiteY10" fmla="*/ 155321 h 834895"/>
                  <a:gd name="connsiteX11" fmla="*/ 188570 w 810872"/>
                  <a:gd name="connsiteY11" fmla="*/ 431546 h 834895"/>
                  <a:gd name="connsiteX0" fmla="*/ 24774 w 821701"/>
                  <a:gd name="connsiteY0" fmla="*/ 425196 h 834895"/>
                  <a:gd name="connsiteX1" fmla="*/ 50176 w 821701"/>
                  <a:gd name="connsiteY1" fmla="*/ 301245 h 834895"/>
                  <a:gd name="connsiteX2" fmla="*/ 110501 w 821701"/>
                  <a:gd name="connsiteY2" fmla="*/ 190120 h 834895"/>
                  <a:gd name="connsiteX3" fmla="*/ 193051 w 821701"/>
                  <a:gd name="connsiteY3" fmla="*/ 78995 h 834895"/>
                  <a:gd name="connsiteX4" fmla="*/ 421649 w 821701"/>
                  <a:gd name="connsiteY4" fmla="*/ 18796 h 834895"/>
                  <a:gd name="connsiteX5" fmla="*/ 821699 w 821701"/>
                  <a:gd name="connsiteY5" fmla="*/ 422021 h 834895"/>
                  <a:gd name="connsiteX6" fmla="*/ 424824 w 821701"/>
                  <a:gd name="connsiteY6" fmla="*/ 834771 h 834895"/>
                  <a:gd name="connsiteX7" fmla="*/ 24774 w 821701"/>
                  <a:gd name="connsiteY7" fmla="*/ 425196 h 834895"/>
                  <a:gd name="connsiteX8" fmla="*/ 199399 w 821701"/>
                  <a:gd name="connsiteY8" fmla="*/ 431546 h 834895"/>
                  <a:gd name="connsiteX9" fmla="*/ 424824 w 821701"/>
                  <a:gd name="connsiteY9" fmla="*/ 701421 h 834895"/>
                  <a:gd name="connsiteX10" fmla="*/ 647074 w 821701"/>
                  <a:gd name="connsiteY10" fmla="*/ 422021 h 834895"/>
                  <a:gd name="connsiteX11" fmla="*/ 424824 w 821701"/>
                  <a:gd name="connsiteY11" fmla="*/ 155321 h 834895"/>
                  <a:gd name="connsiteX12" fmla="*/ 199399 w 821701"/>
                  <a:gd name="connsiteY12" fmla="*/ 431546 h 834895"/>
                  <a:gd name="connsiteX0" fmla="*/ 24774 w 821699"/>
                  <a:gd name="connsiteY0" fmla="*/ 425196 h 838076"/>
                  <a:gd name="connsiteX1" fmla="*/ 50176 w 821699"/>
                  <a:gd name="connsiteY1" fmla="*/ 301245 h 838076"/>
                  <a:gd name="connsiteX2" fmla="*/ 110501 w 821699"/>
                  <a:gd name="connsiteY2" fmla="*/ 190120 h 838076"/>
                  <a:gd name="connsiteX3" fmla="*/ 193051 w 821699"/>
                  <a:gd name="connsiteY3" fmla="*/ 78995 h 838076"/>
                  <a:gd name="connsiteX4" fmla="*/ 421649 w 821699"/>
                  <a:gd name="connsiteY4" fmla="*/ 18796 h 838076"/>
                  <a:gd name="connsiteX5" fmla="*/ 821699 w 821699"/>
                  <a:gd name="connsiteY5" fmla="*/ 422021 h 838076"/>
                  <a:gd name="connsiteX6" fmla="*/ 424824 w 821699"/>
                  <a:gd name="connsiteY6" fmla="*/ 834771 h 838076"/>
                  <a:gd name="connsiteX7" fmla="*/ 62877 w 821699"/>
                  <a:gd name="connsiteY7" fmla="*/ 606045 h 838076"/>
                  <a:gd name="connsiteX8" fmla="*/ 24774 w 821699"/>
                  <a:gd name="connsiteY8" fmla="*/ 425196 h 838076"/>
                  <a:gd name="connsiteX9" fmla="*/ 199399 w 821699"/>
                  <a:gd name="connsiteY9" fmla="*/ 431546 h 838076"/>
                  <a:gd name="connsiteX10" fmla="*/ 424824 w 821699"/>
                  <a:gd name="connsiteY10" fmla="*/ 701421 h 838076"/>
                  <a:gd name="connsiteX11" fmla="*/ 647074 w 821699"/>
                  <a:gd name="connsiteY11" fmla="*/ 422021 h 838076"/>
                  <a:gd name="connsiteX12" fmla="*/ 424824 w 821699"/>
                  <a:gd name="connsiteY12" fmla="*/ 155321 h 838076"/>
                  <a:gd name="connsiteX13" fmla="*/ 199399 w 821699"/>
                  <a:gd name="connsiteY13" fmla="*/ 431546 h 838076"/>
                  <a:gd name="connsiteX0" fmla="*/ 24774 w 821699"/>
                  <a:gd name="connsiteY0" fmla="*/ 425196 h 844721"/>
                  <a:gd name="connsiteX1" fmla="*/ 50176 w 821699"/>
                  <a:gd name="connsiteY1" fmla="*/ 301245 h 844721"/>
                  <a:gd name="connsiteX2" fmla="*/ 110501 w 821699"/>
                  <a:gd name="connsiteY2" fmla="*/ 190120 h 844721"/>
                  <a:gd name="connsiteX3" fmla="*/ 193051 w 821699"/>
                  <a:gd name="connsiteY3" fmla="*/ 78995 h 844721"/>
                  <a:gd name="connsiteX4" fmla="*/ 421649 w 821699"/>
                  <a:gd name="connsiteY4" fmla="*/ 18796 h 844721"/>
                  <a:gd name="connsiteX5" fmla="*/ 821699 w 821699"/>
                  <a:gd name="connsiteY5" fmla="*/ 422021 h 844721"/>
                  <a:gd name="connsiteX6" fmla="*/ 424824 w 821699"/>
                  <a:gd name="connsiteY6" fmla="*/ 834771 h 844721"/>
                  <a:gd name="connsiteX7" fmla="*/ 164477 w 821699"/>
                  <a:gd name="connsiteY7" fmla="*/ 707644 h 844721"/>
                  <a:gd name="connsiteX8" fmla="*/ 62877 w 821699"/>
                  <a:gd name="connsiteY8" fmla="*/ 606045 h 844721"/>
                  <a:gd name="connsiteX9" fmla="*/ 24774 w 821699"/>
                  <a:gd name="connsiteY9" fmla="*/ 425196 h 844721"/>
                  <a:gd name="connsiteX10" fmla="*/ 199399 w 821699"/>
                  <a:gd name="connsiteY10" fmla="*/ 431546 h 844721"/>
                  <a:gd name="connsiteX11" fmla="*/ 424824 w 821699"/>
                  <a:gd name="connsiteY11" fmla="*/ 701421 h 844721"/>
                  <a:gd name="connsiteX12" fmla="*/ 647074 w 821699"/>
                  <a:gd name="connsiteY12" fmla="*/ 422021 h 844721"/>
                  <a:gd name="connsiteX13" fmla="*/ 424824 w 821699"/>
                  <a:gd name="connsiteY13" fmla="*/ 155321 h 844721"/>
                  <a:gd name="connsiteX14" fmla="*/ 199399 w 821699"/>
                  <a:gd name="connsiteY14" fmla="*/ 431546 h 844721"/>
                  <a:gd name="connsiteX0" fmla="*/ 24774 w 821699"/>
                  <a:gd name="connsiteY0" fmla="*/ 425196 h 854561"/>
                  <a:gd name="connsiteX1" fmla="*/ 50176 w 821699"/>
                  <a:gd name="connsiteY1" fmla="*/ 301245 h 854561"/>
                  <a:gd name="connsiteX2" fmla="*/ 110501 w 821699"/>
                  <a:gd name="connsiteY2" fmla="*/ 190120 h 854561"/>
                  <a:gd name="connsiteX3" fmla="*/ 193051 w 821699"/>
                  <a:gd name="connsiteY3" fmla="*/ 78995 h 854561"/>
                  <a:gd name="connsiteX4" fmla="*/ 421649 w 821699"/>
                  <a:gd name="connsiteY4" fmla="*/ 18796 h 854561"/>
                  <a:gd name="connsiteX5" fmla="*/ 821699 w 821699"/>
                  <a:gd name="connsiteY5" fmla="*/ 422021 h 854561"/>
                  <a:gd name="connsiteX6" fmla="*/ 424824 w 821699"/>
                  <a:gd name="connsiteY6" fmla="*/ 834771 h 854561"/>
                  <a:gd name="connsiteX7" fmla="*/ 256552 w 821699"/>
                  <a:gd name="connsiteY7" fmla="*/ 780669 h 854561"/>
                  <a:gd name="connsiteX8" fmla="*/ 164477 w 821699"/>
                  <a:gd name="connsiteY8" fmla="*/ 707644 h 854561"/>
                  <a:gd name="connsiteX9" fmla="*/ 62877 w 821699"/>
                  <a:gd name="connsiteY9" fmla="*/ 606045 h 854561"/>
                  <a:gd name="connsiteX10" fmla="*/ 24774 w 821699"/>
                  <a:gd name="connsiteY10" fmla="*/ 425196 h 854561"/>
                  <a:gd name="connsiteX11" fmla="*/ 199399 w 821699"/>
                  <a:gd name="connsiteY11" fmla="*/ 431546 h 854561"/>
                  <a:gd name="connsiteX12" fmla="*/ 424824 w 821699"/>
                  <a:gd name="connsiteY12" fmla="*/ 701421 h 854561"/>
                  <a:gd name="connsiteX13" fmla="*/ 647074 w 821699"/>
                  <a:gd name="connsiteY13" fmla="*/ 422021 h 854561"/>
                  <a:gd name="connsiteX14" fmla="*/ 424824 w 821699"/>
                  <a:gd name="connsiteY14" fmla="*/ 155321 h 854561"/>
                  <a:gd name="connsiteX15" fmla="*/ 199399 w 821699"/>
                  <a:gd name="connsiteY15" fmla="*/ 431546 h 854561"/>
                  <a:gd name="connsiteX0" fmla="*/ 24774 w 821699"/>
                  <a:gd name="connsiteY0" fmla="*/ 417522 h 846887"/>
                  <a:gd name="connsiteX1" fmla="*/ 50176 w 821699"/>
                  <a:gd name="connsiteY1" fmla="*/ 293571 h 846887"/>
                  <a:gd name="connsiteX2" fmla="*/ 110501 w 821699"/>
                  <a:gd name="connsiteY2" fmla="*/ 182446 h 846887"/>
                  <a:gd name="connsiteX3" fmla="*/ 202576 w 821699"/>
                  <a:gd name="connsiteY3" fmla="*/ 118946 h 846887"/>
                  <a:gd name="connsiteX4" fmla="*/ 421649 w 821699"/>
                  <a:gd name="connsiteY4" fmla="*/ 11122 h 846887"/>
                  <a:gd name="connsiteX5" fmla="*/ 821699 w 821699"/>
                  <a:gd name="connsiteY5" fmla="*/ 414347 h 846887"/>
                  <a:gd name="connsiteX6" fmla="*/ 424824 w 821699"/>
                  <a:gd name="connsiteY6" fmla="*/ 827097 h 846887"/>
                  <a:gd name="connsiteX7" fmla="*/ 256552 w 821699"/>
                  <a:gd name="connsiteY7" fmla="*/ 772995 h 846887"/>
                  <a:gd name="connsiteX8" fmla="*/ 164477 w 821699"/>
                  <a:gd name="connsiteY8" fmla="*/ 699970 h 846887"/>
                  <a:gd name="connsiteX9" fmla="*/ 62877 w 821699"/>
                  <a:gd name="connsiteY9" fmla="*/ 598371 h 846887"/>
                  <a:gd name="connsiteX10" fmla="*/ 24774 w 821699"/>
                  <a:gd name="connsiteY10" fmla="*/ 417522 h 846887"/>
                  <a:gd name="connsiteX11" fmla="*/ 199399 w 821699"/>
                  <a:gd name="connsiteY11" fmla="*/ 423872 h 846887"/>
                  <a:gd name="connsiteX12" fmla="*/ 424824 w 821699"/>
                  <a:gd name="connsiteY12" fmla="*/ 693747 h 846887"/>
                  <a:gd name="connsiteX13" fmla="*/ 647074 w 821699"/>
                  <a:gd name="connsiteY13" fmla="*/ 414347 h 846887"/>
                  <a:gd name="connsiteX14" fmla="*/ 424824 w 821699"/>
                  <a:gd name="connsiteY14" fmla="*/ 147647 h 846887"/>
                  <a:gd name="connsiteX15" fmla="*/ 199399 w 821699"/>
                  <a:gd name="connsiteY15" fmla="*/ 423872 h 846887"/>
                  <a:gd name="connsiteX0" fmla="*/ 24774 w 821699"/>
                  <a:gd name="connsiteY0" fmla="*/ 416766 h 846131"/>
                  <a:gd name="connsiteX1" fmla="*/ 50176 w 821699"/>
                  <a:gd name="connsiteY1" fmla="*/ 292815 h 846131"/>
                  <a:gd name="connsiteX2" fmla="*/ 110501 w 821699"/>
                  <a:gd name="connsiteY2" fmla="*/ 181690 h 846131"/>
                  <a:gd name="connsiteX3" fmla="*/ 202576 w 821699"/>
                  <a:gd name="connsiteY3" fmla="*/ 124540 h 846131"/>
                  <a:gd name="connsiteX4" fmla="*/ 421649 w 821699"/>
                  <a:gd name="connsiteY4" fmla="*/ 10366 h 846131"/>
                  <a:gd name="connsiteX5" fmla="*/ 821699 w 821699"/>
                  <a:gd name="connsiteY5" fmla="*/ 413591 h 846131"/>
                  <a:gd name="connsiteX6" fmla="*/ 424824 w 821699"/>
                  <a:gd name="connsiteY6" fmla="*/ 826341 h 846131"/>
                  <a:gd name="connsiteX7" fmla="*/ 256552 w 821699"/>
                  <a:gd name="connsiteY7" fmla="*/ 772239 h 846131"/>
                  <a:gd name="connsiteX8" fmla="*/ 164477 w 821699"/>
                  <a:gd name="connsiteY8" fmla="*/ 699214 h 846131"/>
                  <a:gd name="connsiteX9" fmla="*/ 62877 w 821699"/>
                  <a:gd name="connsiteY9" fmla="*/ 597615 h 846131"/>
                  <a:gd name="connsiteX10" fmla="*/ 24774 w 821699"/>
                  <a:gd name="connsiteY10" fmla="*/ 416766 h 846131"/>
                  <a:gd name="connsiteX11" fmla="*/ 199399 w 821699"/>
                  <a:gd name="connsiteY11" fmla="*/ 423116 h 846131"/>
                  <a:gd name="connsiteX12" fmla="*/ 424824 w 821699"/>
                  <a:gd name="connsiteY12" fmla="*/ 692991 h 846131"/>
                  <a:gd name="connsiteX13" fmla="*/ 647074 w 821699"/>
                  <a:gd name="connsiteY13" fmla="*/ 413591 h 846131"/>
                  <a:gd name="connsiteX14" fmla="*/ 424824 w 821699"/>
                  <a:gd name="connsiteY14" fmla="*/ 146891 h 846131"/>
                  <a:gd name="connsiteX15" fmla="*/ 199399 w 821699"/>
                  <a:gd name="connsiteY15" fmla="*/ 423116 h 846131"/>
                  <a:gd name="connsiteX0" fmla="*/ 24774 w 821699"/>
                  <a:gd name="connsiteY0" fmla="*/ 416766 h 846131"/>
                  <a:gd name="connsiteX1" fmla="*/ 50176 w 821699"/>
                  <a:gd name="connsiteY1" fmla="*/ 292815 h 846131"/>
                  <a:gd name="connsiteX2" fmla="*/ 205751 w 821699"/>
                  <a:gd name="connsiteY2" fmla="*/ 29290 h 846131"/>
                  <a:gd name="connsiteX3" fmla="*/ 202576 w 821699"/>
                  <a:gd name="connsiteY3" fmla="*/ 124540 h 846131"/>
                  <a:gd name="connsiteX4" fmla="*/ 421649 w 821699"/>
                  <a:gd name="connsiteY4" fmla="*/ 10366 h 846131"/>
                  <a:gd name="connsiteX5" fmla="*/ 821699 w 821699"/>
                  <a:gd name="connsiteY5" fmla="*/ 413591 h 846131"/>
                  <a:gd name="connsiteX6" fmla="*/ 424824 w 821699"/>
                  <a:gd name="connsiteY6" fmla="*/ 826341 h 846131"/>
                  <a:gd name="connsiteX7" fmla="*/ 256552 w 821699"/>
                  <a:gd name="connsiteY7" fmla="*/ 772239 h 846131"/>
                  <a:gd name="connsiteX8" fmla="*/ 164477 w 821699"/>
                  <a:gd name="connsiteY8" fmla="*/ 699214 h 846131"/>
                  <a:gd name="connsiteX9" fmla="*/ 62877 w 821699"/>
                  <a:gd name="connsiteY9" fmla="*/ 597615 h 846131"/>
                  <a:gd name="connsiteX10" fmla="*/ 24774 w 821699"/>
                  <a:gd name="connsiteY10" fmla="*/ 416766 h 846131"/>
                  <a:gd name="connsiteX11" fmla="*/ 199399 w 821699"/>
                  <a:gd name="connsiteY11" fmla="*/ 423116 h 846131"/>
                  <a:gd name="connsiteX12" fmla="*/ 424824 w 821699"/>
                  <a:gd name="connsiteY12" fmla="*/ 692991 h 846131"/>
                  <a:gd name="connsiteX13" fmla="*/ 647074 w 821699"/>
                  <a:gd name="connsiteY13" fmla="*/ 413591 h 846131"/>
                  <a:gd name="connsiteX14" fmla="*/ 424824 w 821699"/>
                  <a:gd name="connsiteY14" fmla="*/ 146891 h 846131"/>
                  <a:gd name="connsiteX15" fmla="*/ 199399 w 821699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695 w 797620"/>
                  <a:gd name="connsiteY0" fmla="*/ 416766 h 846131"/>
                  <a:gd name="connsiteX1" fmla="*/ 19747 w 797620"/>
                  <a:gd name="connsiteY1" fmla="*/ 26115 h 846131"/>
                  <a:gd name="connsiteX2" fmla="*/ 181672 w 797620"/>
                  <a:gd name="connsiteY2" fmla="*/ 29290 h 846131"/>
                  <a:gd name="connsiteX3" fmla="*/ 178497 w 797620"/>
                  <a:gd name="connsiteY3" fmla="*/ 124540 h 846131"/>
                  <a:gd name="connsiteX4" fmla="*/ 397570 w 797620"/>
                  <a:gd name="connsiteY4" fmla="*/ 10366 h 846131"/>
                  <a:gd name="connsiteX5" fmla="*/ 797620 w 797620"/>
                  <a:gd name="connsiteY5" fmla="*/ 413591 h 846131"/>
                  <a:gd name="connsiteX6" fmla="*/ 400745 w 797620"/>
                  <a:gd name="connsiteY6" fmla="*/ 826341 h 846131"/>
                  <a:gd name="connsiteX7" fmla="*/ 232473 w 797620"/>
                  <a:gd name="connsiteY7" fmla="*/ 772239 h 846131"/>
                  <a:gd name="connsiteX8" fmla="*/ 140398 w 797620"/>
                  <a:gd name="connsiteY8" fmla="*/ 699214 h 846131"/>
                  <a:gd name="connsiteX9" fmla="*/ 38798 w 797620"/>
                  <a:gd name="connsiteY9" fmla="*/ 597615 h 846131"/>
                  <a:gd name="connsiteX10" fmla="*/ 695 w 797620"/>
                  <a:gd name="connsiteY10" fmla="*/ 416766 h 846131"/>
                  <a:gd name="connsiteX11" fmla="*/ 175320 w 797620"/>
                  <a:gd name="connsiteY11" fmla="*/ 423116 h 846131"/>
                  <a:gd name="connsiteX12" fmla="*/ 400745 w 797620"/>
                  <a:gd name="connsiteY12" fmla="*/ 692991 h 846131"/>
                  <a:gd name="connsiteX13" fmla="*/ 622995 w 797620"/>
                  <a:gd name="connsiteY13" fmla="*/ 413591 h 846131"/>
                  <a:gd name="connsiteX14" fmla="*/ 400745 w 797620"/>
                  <a:gd name="connsiteY14" fmla="*/ 146891 h 846131"/>
                  <a:gd name="connsiteX15" fmla="*/ 175320 w 797620"/>
                  <a:gd name="connsiteY15" fmla="*/ 423116 h 846131"/>
                  <a:gd name="connsiteX0" fmla="*/ 292 w 797217"/>
                  <a:gd name="connsiteY0" fmla="*/ 416766 h 846131"/>
                  <a:gd name="connsiteX1" fmla="*/ 19344 w 797217"/>
                  <a:gd name="connsiteY1" fmla="*/ 26115 h 846131"/>
                  <a:gd name="connsiteX2" fmla="*/ 181269 w 797217"/>
                  <a:gd name="connsiteY2" fmla="*/ 29290 h 846131"/>
                  <a:gd name="connsiteX3" fmla="*/ 178094 w 797217"/>
                  <a:gd name="connsiteY3" fmla="*/ 124540 h 846131"/>
                  <a:gd name="connsiteX4" fmla="*/ 397167 w 797217"/>
                  <a:gd name="connsiteY4" fmla="*/ 10366 h 846131"/>
                  <a:gd name="connsiteX5" fmla="*/ 797217 w 797217"/>
                  <a:gd name="connsiteY5" fmla="*/ 413591 h 846131"/>
                  <a:gd name="connsiteX6" fmla="*/ 400342 w 797217"/>
                  <a:gd name="connsiteY6" fmla="*/ 826341 h 846131"/>
                  <a:gd name="connsiteX7" fmla="*/ 232070 w 797217"/>
                  <a:gd name="connsiteY7" fmla="*/ 772239 h 846131"/>
                  <a:gd name="connsiteX8" fmla="*/ 139995 w 797217"/>
                  <a:gd name="connsiteY8" fmla="*/ 699214 h 846131"/>
                  <a:gd name="connsiteX9" fmla="*/ 38395 w 797217"/>
                  <a:gd name="connsiteY9" fmla="*/ 597615 h 846131"/>
                  <a:gd name="connsiteX10" fmla="*/ 292 w 797217"/>
                  <a:gd name="connsiteY10" fmla="*/ 416766 h 846131"/>
                  <a:gd name="connsiteX11" fmla="*/ 174917 w 797217"/>
                  <a:gd name="connsiteY11" fmla="*/ 423116 h 846131"/>
                  <a:gd name="connsiteX12" fmla="*/ 400342 w 797217"/>
                  <a:gd name="connsiteY12" fmla="*/ 692991 h 846131"/>
                  <a:gd name="connsiteX13" fmla="*/ 622592 w 797217"/>
                  <a:gd name="connsiteY13" fmla="*/ 413591 h 846131"/>
                  <a:gd name="connsiteX14" fmla="*/ 400342 w 797217"/>
                  <a:gd name="connsiteY14" fmla="*/ 146891 h 846131"/>
                  <a:gd name="connsiteX15" fmla="*/ 174917 w 797217"/>
                  <a:gd name="connsiteY15" fmla="*/ 423116 h 846131"/>
                  <a:gd name="connsiteX0" fmla="*/ 574 w 784799"/>
                  <a:gd name="connsiteY0" fmla="*/ 416766 h 846131"/>
                  <a:gd name="connsiteX1" fmla="*/ 6926 w 784799"/>
                  <a:gd name="connsiteY1" fmla="*/ 26115 h 846131"/>
                  <a:gd name="connsiteX2" fmla="*/ 168851 w 784799"/>
                  <a:gd name="connsiteY2" fmla="*/ 29290 h 846131"/>
                  <a:gd name="connsiteX3" fmla="*/ 165676 w 784799"/>
                  <a:gd name="connsiteY3" fmla="*/ 124540 h 846131"/>
                  <a:gd name="connsiteX4" fmla="*/ 384749 w 784799"/>
                  <a:gd name="connsiteY4" fmla="*/ 10366 h 846131"/>
                  <a:gd name="connsiteX5" fmla="*/ 784799 w 784799"/>
                  <a:gd name="connsiteY5" fmla="*/ 413591 h 846131"/>
                  <a:gd name="connsiteX6" fmla="*/ 387924 w 784799"/>
                  <a:gd name="connsiteY6" fmla="*/ 826341 h 846131"/>
                  <a:gd name="connsiteX7" fmla="*/ 219652 w 784799"/>
                  <a:gd name="connsiteY7" fmla="*/ 772239 h 846131"/>
                  <a:gd name="connsiteX8" fmla="*/ 127577 w 784799"/>
                  <a:gd name="connsiteY8" fmla="*/ 699214 h 846131"/>
                  <a:gd name="connsiteX9" fmla="*/ 25977 w 784799"/>
                  <a:gd name="connsiteY9" fmla="*/ 597615 h 846131"/>
                  <a:gd name="connsiteX10" fmla="*/ 574 w 784799"/>
                  <a:gd name="connsiteY10" fmla="*/ 416766 h 846131"/>
                  <a:gd name="connsiteX11" fmla="*/ 162499 w 784799"/>
                  <a:gd name="connsiteY11" fmla="*/ 423116 h 846131"/>
                  <a:gd name="connsiteX12" fmla="*/ 387924 w 784799"/>
                  <a:gd name="connsiteY12" fmla="*/ 692991 h 846131"/>
                  <a:gd name="connsiteX13" fmla="*/ 610174 w 784799"/>
                  <a:gd name="connsiteY13" fmla="*/ 413591 h 846131"/>
                  <a:gd name="connsiteX14" fmla="*/ 387924 w 784799"/>
                  <a:gd name="connsiteY14" fmla="*/ 146891 h 846131"/>
                  <a:gd name="connsiteX15" fmla="*/ 162499 w 784799"/>
                  <a:gd name="connsiteY15" fmla="*/ 423116 h 846131"/>
                  <a:gd name="connsiteX0" fmla="*/ 10585 w 794810"/>
                  <a:gd name="connsiteY0" fmla="*/ 416766 h 1077314"/>
                  <a:gd name="connsiteX1" fmla="*/ 16937 w 794810"/>
                  <a:gd name="connsiteY1" fmla="*/ 26115 h 1077314"/>
                  <a:gd name="connsiteX2" fmla="*/ 178862 w 794810"/>
                  <a:gd name="connsiteY2" fmla="*/ 29290 h 1077314"/>
                  <a:gd name="connsiteX3" fmla="*/ 175687 w 794810"/>
                  <a:gd name="connsiteY3" fmla="*/ 124540 h 1077314"/>
                  <a:gd name="connsiteX4" fmla="*/ 394760 w 794810"/>
                  <a:gd name="connsiteY4" fmla="*/ 10366 h 1077314"/>
                  <a:gd name="connsiteX5" fmla="*/ 794810 w 794810"/>
                  <a:gd name="connsiteY5" fmla="*/ 413591 h 1077314"/>
                  <a:gd name="connsiteX6" fmla="*/ 397935 w 794810"/>
                  <a:gd name="connsiteY6" fmla="*/ 826341 h 1077314"/>
                  <a:gd name="connsiteX7" fmla="*/ 229663 w 794810"/>
                  <a:gd name="connsiteY7" fmla="*/ 772239 h 1077314"/>
                  <a:gd name="connsiteX8" fmla="*/ 137588 w 794810"/>
                  <a:gd name="connsiteY8" fmla="*/ 699214 h 1077314"/>
                  <a:gd name="connsiteX9" fmla="*/ 10588 w 794810"/>
                  <a:gd name="connsiteY9" fmla="*/ 1073865 h 1077314"/>
                  <a:gd name="connsiteX10" fmla="*/ 10585 w 794810"/>
                  <a:gd name="connsiteY10" fmla="*/ 416766 h 1077314"/>
                  <a:gd name="connsiteX11" fmla="*/ 172510 w 794810"/>
                  <a:gd name="connsiteY11" fmla="*/ 423116 h 1077314"/>
                  <a:gd name="connsiteX12" fmla="*/ 397935 w 794810"/>
                  <a:gd name="connsiteY12" fmla="*/ 692991 h 1077314"/>
                  <a:gd name="connsiteX13" fmla="*/ 620185 w 794810"/>
                  <a:gd name="connsiteY13" fmla="*/ 413591 h 1077314"/>
                  <a:gd name="connsiteX14" fmla="*/ 397935 w 794810"/>
                  <a:gd name="connsiteY14" fmla="*/ 146891 h 1077314"/>
                  <a:gd name="connsiteX15" fmla="*/ 172510 w 794810"/>
                  <a:gd name="connsiteY15" fmla="*/ 423116 h 1077314"/>
                  <a:gd name="connsiteX0" fmla="*/ 122 w 784347"/>
                  <a:gd name="connsiteY0" fmla="*/ 416766 h 1077314"/>
                  <a:gd name="connsiteX1" fmla="*/ 6474 w 784347"/>
                  <a:gd name="connsiteY1" fmla="*/ 26115 h 1077314"/>
                  <a:gd name="connsiteX2" fmla="*/ 168399 w 784347"/>
                  <a:gd name="connsiteY2" fmla="*/ 29290 h 1077314"/>
                  <a:gd name="connsiteX3" fmla="*/ 165224 w 784347"/>
                  <a:gd name="connsiteY3" fmla="*/ 124540 h 1077314"/>
                  <a:gd name="connsiteX4" fmla="*/ 384297 w 784347"/>
                  <a:gd name="connsiteY4" fmla="*/ 10366 h 1077314"/>
                  <a:gd name="connsiteX5" fmla="*/ 784347 w 784347"/>
                  <a:gd name="connsiteY5" fmla="*/ 413591 h 1077314"/>
                  <a:gd name="connsiteX6" fmla="*/ 387472 w 784347"/>
                  <a:gd name="connsiteY6" fmla="*/ 826341 h 1077314"/>
                  <a:gd name="connsiteX7" fmla="*/ 219200 w 784347"/>
                  <a:gd name="connsiteY7" fmla="*/ 772239 h 1077314"/>
                  <a:gd name="connsiteX8" fmla="*/ 127125 w 784347"/>
                  <a:gd name="connsiteY8" fmla="*/ 699214 h 1077314"/>
                  <a:gd name="connsiteX9" fmla="*/ 125 w 784347"/>
                  <a:gd name="connsiteY9" fmla="*/ 1073865 h 1077314"/>
                  <a:gd name="connsiteX10" fmla="*/ 122 w 784347"/>
                  <a:gd name="connsiteY10" fmla="*/ 416766 h 1077314"/>
                  <a:gd name="connsiteX11" fmla="*/ 162047 w 784347"/>
                  <a:gd name="connsiteY11" fmla="*/ 423116 h 1077314"/>
                  <a:gd name="connsiteX12" fmla="*/ 387472 w 784347"/>
                  <a:gd name="connsiteY12" fmla="*/ 692991 h 1077314"/>
                  <a:gd name="connsiteX13" fmla="*/ 609722 w 784347"/>
                  <a:gd name="connsiteY13" fmla="*/ 413591 h 1077314"/>
                  <a:gd name="connsiteX14" fmla="*/ 387472 w 784347"/>
                  <a:gd name="connsiteY14" fmla="*/ 146891 h 1077314"/>
                  <a:gd name="connsiteX15" fmla="*/ 162047 w 784347"/>
                  <a:gd name="connsiteY15" fmla="*/ 423116 h 1077314"/>
                  <a:gd name="connsiteX0" fmla="*/ 122 w 784347"/>
                  <a:gd name="connsiteY0" fmla="*/ 416766 h 1073865"/>
                  <a:gd name="connsiteX1" fmla="*/ 6474 w 784347"/>
                  <a:gd name="connsiteY1" fmla="*/ 26115 h 1073865"/>
                  <a:gd name="connsiteX2" fmla="*/ 168399 w 784347"/>
                  <a:gd name="connsiteY2" fmla="*/ 29290 h 1073865"/>
                  <a:gd name="connsiteX3" fmla="*/ 165224 w 784347"/>
                  <a:gd name="connsiteY3" fmla="*/ 124540 h 1073865"/>
                  <a:gd name="connsiteX4" fmla="*/ 384297 w 784347"/>
                  <a:gd name="connsiteY4" fmla="*/ 10366 h 1073865"/>
                  <a:gd name="connsiteX5" fmla="*/ 784347 w 784347"/>
                  <a:gd name="connsiteY5" fmla="*/ 413591 h 1073865"/>
                  <a:gd name="connsiteX6" fmla="*/ 387472 w 784347"/>
                  <a:gd name="connsiteY6" fmla="*/ 826341 h 1073865"/>
                  <a:gd name="connsiteX7" fmla="*/ 219200 w 784347"/>
                  <a:gd name="connsiteY7" fmla="*/ 772239 h 1073865"/>
                  <a:gd name="connsiteX8" fmla="*/ 127125 w 784347"/>
                  <a:gd name="connsiteY8" fmla="*/ 699214 h 1073865"/>
                  <a:gd name="connsiteX9" fmla="*/ 125 w 784347"/>
                  <a:gd name="connsiteY9" fmla="*/ 1073865 h 1073865"/>
                  <a:gd name="connsiteX10" fmla="*/ 122 w 784347"/>
                  <a:gd name="connsiteY10" fmla="*/ 416766 h 1073865"/>
                  <a:gd name="connsiteX11" fmla="*/ 162047 w 784347"/>
                  <a:gd name="connsiteY11" fmla="*/ 423116 h 1073865"/>
                  <a:gd name="connsiteX12" fmla="*/ 387472 w 784347"/>
                  <a:gd name="connsiteY12" fmla="*/ 692991 h 1073865"/>
                  <a:gd name="connsiteX13" fmla="*/ 609722 w 784347"/>
                  <a:gd name="connsiteY13" fmla="*/ 413591 h 1073865"/>
                  <a:gd name="connsiteX14" fmla="*/ 387472 w 784347"/>
                  <a:gd name="connsiteY14" fmla="*/ 146891 h 1073865"/>
                  <a:gd name="connsiteX15" fmla="*/ 162047 w 784347"/>
                  <a:gd name="connsiteY15" fmla="*/ 423116 h 1073865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7386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6565"/>
                  <a:gd name="connsiteX1" fmla="*/ 6474 w 784347"/>
                  <a:gd name="connsiteY1" fmla="*/ 26115 h 1086565"/>
                  <a:gd name="connsiteX2" fmla="*/ 168399 w 784347"/>
                  <a:gd name="connsiteY2" fmla="*/ 29290 h 1086565"/>
                  <a:gd name="connsiteX3" fmla="*/ 165224 w 784347"/>
                  <a:gd name="connsiteY3" fmla="*/ 124540 h 1086565"/>
                  <a:gd name="connsiteX4" fmla="*/ 384297 w 784347"/>
                  <a:gd name="connsiteY4" fmla="*/ 10366 h 1086565"/>
                  <a:gd name="connsiteX5" fmla="*/ 784347 w 784347"/>
                  <a:gd name="connsiteY5" fmla="*/ 413591 h 1086565"/>
                  <a:gd name="connsiteX6" fmla="*/ 387472 w 784347"/>
                  <a:gd name="connsiteY6" fmla="*/ 826341 h 1086565"/>
                  <a:gd name="connsiteX7" fmla="*/ 219200 w 784347"/>
                  <a:gd name="connsiteY7" fmla="*/ 772239 h 1086565"/>
                  <a:gd name="connsiteX8" fmla="*/ 171575 w 784347"/>
                  <a:gd name="connsiteY8" fmla="*/ 1083389 h 1086565"/>
                  <a:gd name="connsiteX9" fmla="*/ 125 w 784347"/>
                  <a:gd name="connsiteY9" fmla="*/ 1086565 h 1086565"/>
                  <a:gd name="connsiteX10" fmla="*/ 122 w 784347"/>
                  <a:gd name="connsiteY10" fmla="*/ 416766 h 1086565"/>
                  <a:gd name="connsiteX11" fmla="*/ 162047 w 784347"/>
                  <a:gd name="connsiteY11" fmla="*/ 423116 h 1086565"/>
                  <a:gd name="connsiteX12" fmla="*/ 387472 w 784347"/>
                  <a:gd name="connsiteY12" fmla="*/ 692991 h 1086565"/>
                  <a:gd name="connsiteX13" fmla="*/ 609722 w 784347"/>
                  <a:gd name="connsiteY13" fmla="*/ 413591 h 1086565"/>
                  <a:gd name="connsiteX14" fmla="*/ 387472 w 784347"/>
                  <a:gd name="connsiteY14" fmla="*/ 146891 h 1086565"/>
                  <a:gd name="connsiteX15" fmla="*/ 162047 w 784347"/>
                  <a:gd name="connsiteY15" fmla="*/ 423116 h 1086565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8021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8021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5058"/>
                  <a:gd name="connsiteX1" fmla="*/ 6474 w 784347"/>
                  <a:gd name="connsiteY1" fmla="*/ 26115 h 1085058"/>
                  <a:gd name="connsiteX2" fmla="*/ 168399 w 784347"/>
                  <a:gd name="connsiteY2" fmla="*/ 29290 h 1085058"/>
                  <a:gd name="connsiteX3" fmla="*/ 165224 w 784347"/>
                  <a:gd name="connsiteY3" fmla="*/ 124540 h 1085058"/>
                  <a:gd name="connsiteX4" fmla="*/ 384297 w 784347"/>
                  <a:gd name="connsiteY4" fmla="*/ 10366 h 1085058"/>
                  <a:gd name="connsiteX5" fmla="*/ 784347 w 784347"/>
                  <a:gd name="connsiteY5" fmla="*/ 413591 h 1085058"/>
                  <a:gd name="connsiteX6" fmla="*/ 387472 w 784347"/>
                  <a:gd name="connsiteY6" fmla="*/ 826341 h 1085058"/>
                  <a:gd name="connsiteX7" fmla="*/ 219200 w 784347"/>
                  <a:gd name="connsiteY7" fmla="*/ 772239 h 1085058"/>
                  <a:gd name="connsiteX8" fmla="*/ 171575 w 784347"/>
                  <a:gd name="connsiteY8" fmla="*/ 1083389 h 1085058"/>
                  <a:gd name="connsiteX9" fmla="*/ 125 w 784347"/>
                  <a:gd name="connsiteY9" fmla="*/ 1080215 h 1085058"/>
                  <a:gd name="connsiteX10" fmla="*/ 122 w 784347"/>
                  <a:gd name="connsiteY10" fmla="*/ 416766 h 1085058"/>
                  <a:gd name="connsiteX11" fmla="*/ 162047 w 784347"/>
                  <a:gd name="connsiteY11" fmla="*/ 423116 h 1085058"/>
                  <a:gd name="connsiteX12" fmla="*/ 387472 w 784347"/>
                  <a:gd name="connsiteY12" fmla="*/ 692991 h 1085058"/>
                  <a:gd name="connsiteX13" fmla="*/ 609722 w 784347"/>
                  <a:gd name="connsiteY13" fmla="*/ 413591 h 1085058"/>
                  <a:gd name="connsiteX14" fmla="*/ 387472 w 784347"/>
                  <a:gd name="connsiteY14" fmla="*/ 146891 h 1085058"/>
                  <a:gd name="connsiteX15" fmla="*/ 162047 w 784347"/>
                  <a:gd name="connsiteY15" fmla="*/ 423116 h 1085058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219200 w 784347"/>
                  <a:gd name="connsiteY7" fmla="*/ 772239 h 1083389"/>
                  <a:gd name="connsiteX8" fmla="*/ 17157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219200 w 784347"/>
                  <a:gd name="connsiteY7" fmla="*/ 772239 h 1083389"/>
                  <a:gd name="connsiteX8" fmla="*/ 17792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177925 w 784347"/>
                  <a:gd name="connsiteY7" fmla="*/ 705564 h 1083389"/>
                  <a:gd name="connsiteX8" fmla="*/ 17792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347"/>
                  <a:gd name="connsiteY0" fmla="*/ 416766 h 1083389"/>
                  <a:gd name="connsiteX1" fmla="*/ 6474 w 784347"/>
                  <a:gd name="connsiteY1" fmla="*/ 26115 h 1083389"/>
                  <a:gd name="connsiteX2" fmla="*/ 168399 w 784347"/>
                  <a:gd name="connsiteY2" fmla="*/ 29290 h 1083389"/>
                  <a:gd name="connsiteX3" fmla="*/ 165224 w 784347"/>
                  <a:gd name="connsiteY3" fmla="*/ 124540 h 1083389"/>
                  <a:gd name="connsiteX4" fmla="*/ 384297 w 784347"/>
                  <a:gd name="connsiteY4" fmla="*/ 10366 h 1083389"/>
                  <a:gd name="connsiteX5" fmla="*/ 784347 w 784347"/>
                  <a:gd name="connsiteY5" fmla="*/ 413591 h 1083389"/>
                  <a:gd name="connsiteX6" fmla="*/ 387472 w 784347"/>
                  <a:gd name="connsiteY6" fmla="*/ 826341 h 1083389"/>
                  <a:gd name="connsiteX7" fmla="*/ 177925 w 784347"/>
                  <a:gd name="connsiteY7" fmla="*/ 705564 h 1083389"/>
                  <a:gd name="connsiteX8" fmla="*/ 177925 w 784347"/>
                  <a:gd name="connsiteY8" fmla="*/ 1083389 h 1083389"/>
                  <a:gd name="connsiteX9" fmla="*/ 125 w 784347"/>
                  <a:gd name="connsiteY9" fmla="*/ 1080215 h 1083389"/>
                  <a:gd name="connsiteX10" fmla="*/ 122 w 784347"/>
                  <a:gd name="connsiteY10" fmla="*/ 416766 h 1083389"/>
                  <a:gd name="connsiteX11" fmla="*/ 162047 w 784347"/>
                  <a:gd name="connsiteY11" fmla="*/ 423116 h 1083389"/>
                  <a:gd name="connsiteX12" fmla="*/ 387472 w 784347"/>
                  <a:gd name="connsiteY12" fmla="*/ 692991 h 1083389"/>
                  <a:gd name="connsiteX13" fmla="*/ 609722 w 784347"/>
                  <a:gd name="connsiteY13" fmla="*/ 413591 h 1083389"/>
                  <a:gd name="connsiteX14" fmla="*/ 387472 w 784347"/>
                  <a:gd name="connsiteY14" fmla="*/ 146891 h 1083389"/>
                  <a:gd name="connsiteX15" fmla="*/ 162047 w 784347"/>
                  <a:gd name="connsiteY15" fmla="*/ 423116 h 1083389"/>
                  <a:gd name="connsiteX0" fmla="*/ 122 w 784937"/>
                  <a:gd name="connsiteY0" fmla="*/ 416766 h 1083389"/>
                  <a:gd name="connsiteX1" fmla="*/ 6474 w 784937"/>
                  <a:gd name="connsiteY1" fmla="*/ 26115 h 1083389"/>
                  <a:gd name="connsiteX2" fmla="*/ 168399 w 784937"/>
                  <a:gd name="connsiteY2" fmla="*/ 29290 h 1083389"/>
                  <a:gd name="connsiteX3" fmla="*/ 165224 w 784937"/>
                  <a:gd name="connsiteY3" fmla="*/ 124540 h 1083389"/>
                  <a:gd name="connsiteX4" fmla="*/ 384297 w 784937"/>
                  <a:gd name="connsiteY4" fmla="*/ 10366 h 1083389"/>
                  <a:gd name="connsiteX5" fmla="*/ 784347 w 784937"/>
                  <a:gd name="connsiteY5" fmla="*/ 413591 h 1083389"/>
                  <a:gd name="connsiteX6" fmla="*/ 466847 w 784937"/>
                  <a:gd name="connsiteY6" fmla="*/ 810466 h 1083389"/>
                  <a:gd name="connsiteX7" fmla="*/ 177925 w 784937"/>
                  <a:gd name="connsiteY7" fmla="*/ 705564 h 1083389"/>
                  <a:gd name="connsiteX8" fmla="*/ 177925 w 784937"/>
                  <a:gd name="connsiteY8" fmla="*/ 1083389 h 1083389"/>
                  <a:gd name="connsiteX9" fmla="*/ 125 w 784937"/>
                  <a:gd name="connsiteY9" fmla="*/ 1080215 h 1083389"/>
                  <a:gd name="connsiteX10" fmla="*/ 122 w 784937"/>
                  <a:gd name="connsiteY10" fmla="*/ 416766 h 1083389"/>
                  <a:gd name="connsiteX11" fmla="*/ 162047 w 784937"/>
                  <a:gd name="connsiteY11" fmla="*/ 423116 h 1083389"/>
                  <a:gd name="connsiteX12" fmla="*/ 387472 w 784937"/>
                  <a:gd name="connsiteY12" fmla="*/ 692991 h 1083389"/>
                  <a:gd name="connsiteX13" fmla="*/ 609722 w 784937"/>
                  <a:gd name="connsiteY13" fmla="*/ 413591 h 1083389"/>
                  <a:gd name="connsiteX14" fmla="*/ 387472 w 784937"/>
                  <a:gd name="connsiteY14" fmla="*/ 146891 h 1083389"/>
                  <a:gd name="connsiteX15" fmla="*/ 162047 w 784937"/>
                  <a:gd name="connsiteY15" fmla="*/ 423116 h 1083389"/>
                  <a:gd name="connsiteX0" fmla="*/ 122 w 784961"/>
                  <a:gd name="connsiteY0" fmla="*/ 416766 h 1083389"/>
                  <a:gd name="connsiteX1" fmla="*/ 6474 w 784961"/>
                  <a:gd name="connsiteY1" fmla="*/ 26115 h 1083389"/>
                  <a:gd name="connsiteX2" fmla="*/ 168399 w 784961"/>
                  <a:gd name="connsiteY2" fmla="*/ 29290 h 1083389"/>
                  <a:gd name="connsiteX3" fmla="*/ 165224 w 784961"/>
                  <a:gd name="connsiteY3" fmla="*/ 124540 h 1083389"/>
                  <a:gd name="connsiteX4" fmla="*/ 384297 w 784961"/>
                  <a:gd name="connsiteY4" fmla="*/ 10366 h 1083389"/>
                  <a:gd name="connsiteX5" fmla="*/ 784347 w 784961"/>
                  <a:gd name="connsiteY5" fmla="*/ 413591 h 1083389"/>
                  <a:gd name="connsiteX6" fmla="*/ 466847 w 784961"/>
                  <a:gd name="connsiteY6" fmla="*/ 810466 h 1083389"/>
                  <a:gd name="connsiteX7" fmla="*/ 177925 w 784961"/>
                  <a:gd name="connsiteY7" fmla="*/ 705564 h 1083389"/>
                  <a:gd name="connsiteX8" fmla="*/ 177925 w 784961"/>
                  <a:gd name="connsiteY8" fmla="*/ 1083389 h 1083389"/>
                  <a:gd name="connsiteX9" fmla="*/ 125 w 784961"/>
                  <a:gd name="connsiteY9" fmla="*/ 1080215 h 1083389"/>
                  <a:gd name="connsiteX10" fmla="*/ 122 w 784961"/>
                  <a:gd name="connsiteY10" fmla="*/ 416766 h 1083389"/>
                  <a:gd name="connsiteX11" fmla="*/ 162047 w 784961"/>
                  <a:gd name="connsiteY11" fmla="*/ 423116 h 1083389"/>
                  <a:gd name="connsiteX12" fmla="*/ 387472 w 784961"/>
                  <a:gd name="connsiteY12" fmla="*/ 692991 h 1083389"/>
                  <a:gd name="connsiteX13" fmla="*/ 609722 w 784961"/>
                  <a:gd name="connsiteY13" fmla="*/ 413591 h 1083389"/>
                  <a:gd name="connsiteX14" fmla="*/ 387472 w 784961"/>
                  <a:gd name="connsiteY14" fmla="*/ 146891 h 1083389"/>
                  <a:gd name="connsiteX15" fmla="*/ 162047 w 784961"/>
                  <a:gd name="connsiteY15" fmla="*/ 423116 h 1083389"/>
                  <a:gd name="connsiteX0" fmla="*/ 122 w 784961"/>
                  <a:gd name="connsiteY0" fmla="*/ 416766 h 1083389"/>
                  <a:gd name="connsiteX1" fmla="*/ 6474 w 784961"/>
                  <a:gd name="connsiteY1" fmla="*/ 26115 h 1083389"/>
                  <a:gd name="connsiteX2" fmla="*/ 168399 w 784961"/>
                  <a:gd name="connsiteY2" fmla="*/ 29290 h 1083389"/>
                  <a:gd name="connsiteX3" fmla="*/ 165224 w 784961"/>
                  <a:gd name="connsiteY3" fmla="*/ 124540 h 1083389"/>
                  <a:gd name="connsiteX4" fmla="*/ 384297 w 784961"/>
                  <a:gd name="connsiteY4" fmla="*/ 10366 h 1083389"/>
                  <a:gd name="connsiteX5" fmla="*/ 784347 w 784961"/>
                  <a:gd name="connsiteY5" fmla="*/ 413591 h 1083389"/>
                  <a:gd name="connsiteX6" fmla="*/ 466847 w 784961"/>
                  <a:gd name="connsiteY6" fmla="*/ 819991 h 1083389"/>
                  <a:gd name="connsiteX7" fmla="*/ 177925 w 784961"/>
                  <a:gd name="connsiteY7" fmla="*/ 705564 h 1083389"/>
                  <a:gd name="connsiteX8" fmla="*/ 177925 w 784961"/>
                  <a:gd name="connsiteY8" fmla="*/ 1083389 h 1083389"/>
                  <a:gd name="connsiteX9" fmla="*/ 125 w 784961"/>
                  <a:gd name="connsiteY9" fmla="*/ 1080215 h 1083389"/>
                  <a:gd name="connsiteX10" fmla="*/ 122 w 784961"/>
                  <a:gd name="connsiteY10" fmla="*/ 416766 h 1083389"/>
                  <a:gd name="connsiteX11" fmla="*/ 162047 w 784961"/>
                  <a:gd name="connsiteY11" fmla="*/ 423116 h 1083389"/>
                  <a:gd name="connsiteX12" fmla="*/ 387472 w 784961"/>
                  <a:gd name="connsiteY12" fmla="*/ 692991 h 1083389"/>
                  <a:gd name="connsiteX13" fmla="*/ 609722 w 784961"/>
                  <a:gd name="connsiteY13" fmla="*/ 413591 h 1083389"/>
                  <a:gd name="connsiteX14" fmla="*/ 387472 w 784961"/>
                  <a:gd name="connsiteY14" fmla="*/ 146891 h 1083389"/>
                  <a:gd name="connsiteX15" fmla="*/ 162047 w 784961"/>
                  <a:gd name="connsiteY15" fmla="*/ 423116 h 1083389"/>
                  <a:gd name="connsiteX0" fmla="*/ 122 w 785472"/>
                  <a:gd name="connsiteY0" fmla="*/ 416766 h 1083389"/>
                  <a:gd name="connsiteX1" fmla="*/ 6474 w 785472"/>
                  <a:gd name="connsiteY1" fmla="*/ 26115 h 1083389"/>
                  <a:gd name="connsiteX2" fmla="*/ 168399 w 785472"/>
                  <a:gd name="connsiteY2" fmla="*/ 29290 h 1083389"/>
                  <a:gd name="connsiteX3" fmla="*/ 165224 w 785472"/>
                  <a:gd name="connsiteY3" fmla="*/ 124540 h 1083389"/>
                  <a:gd name="connsiteX4" fmla="*/ 384297 w 785472"/>
                  <a:gd name="connsiteY4" fmla="*/ 10366 h 1083389"/>
                  <a:gd name="connsiteX5" fmla="*/ 784347 w 785472"/>
                  <a:gd name="connsiteY5" fmla="*/ 413591 h 1083389"/>
                  <a:gd name="connsiteX6" fmla="*/ 466847 w 785472"/>
                  <a:gd name="connsiteY6" fmla="*/ 819991 h 1083389"/>
                  <a:gd name="connsiteX7" fmla="*/ 177925 w 785472"/>
                  <a:gd name="connsiteY7" fmla="*/ 705564 h 1083389"/>
                  <a:gd name="connsiteX8" fmla="*/ 177925 w 785472"/>
                  <a:gd name="connsiteY8" fmla="*/ 1083389 h 1083389"/>
                  <a:gd name="connsiteX9" fmla="*/ 125 w 785472"/>
                  <a:gd name="connsiteY9" fmla="*/ 1080215 h 1083389"/>
                  <a:gd name="connsiteX10" fmla="*/ 122 w 785472"/>
                  <a:gd name="connsiteY10" fmla="*/ 416766 h 1083389"/>
                  <a:gd name="connsiteX11" fmla="*/ 162047 w 785472"/>
                  <a:gd name="connsiteY11" fmla="*/ 423116 h 1083389"/>
                  <a:gd name="connsiteX12" fmla="*/ 387472 w 785472"/>
                  <a:gd name="connsiteY12" fmla="*/ 692991 h 1083389"/>
                  <a:gd name="connsiteX13" fmla="*/ 609722 w 785472"/>
                  <a:gd name="connsiteY13" fmla="*/ 413591 h 1083389"/>
                  <a:gd name="connsiteX14" fmla="*/ 387472 w 785472"/>
                  <a:gd name="connsiteY14" fmla="*/ 146891 h 1083389"/>
                  <a:gd name="connsiteX15" fmla="*/ 162047 w 785472"/>
                  <a:gd name="connsiteY15" fmla="*/ 423116 h 1083389"/>
                  <a:gd name="connsiteX0" fmla="*/ 122 w 784349"/>
                  <a:gd name="connsiteY0" fmla="*/ 416766 h 1083389"/>
                  <a:gd name="connsiteX1" fmla="*/ 6474 w 784349"/>
                  <a:gd name="connsiteY1" fmla="*/ 26115 h 1083389"/>
                  <a:gd name="connsiteX2" fmla="*/ 168399 w 784349"/>
                  <a:gd name="connsiteY2" fmla="*/ 29290 h 1083389"/>
                  <a:gd name="connsiteX3" fmla="*/ 165224 w 784349"/>
                  <a:gd name="connsiteY3" fmla="*/ 124540 h 1083389"/>
                  <a:gd name="connsiteX4" fmla="*/ 463672 w 784349"/>
                  <a:gd name="connsiteY4" fmla="*/ 10366 h 1083389"/>
                  <a:gd name="connsiteX5" fmla="*/ 784347 w 784349"/>
                  <a:gd name="connsiteY5" fmla="*/ 413591 h 1083389"/>
                  <a:gd name="connsiteX6" fmla="*/ 466847 w 784349"/>
                  <a:gd name="connsiteY6" fmla="*/ 819991 h 1083389"/>
                  <a:gd name="connsiteX7" fmla="*/ 177925 w 784349"/>
                  <a:gd name="connsiteY7" fmla="*/ 705564 h 1083389"/>
                  <a:gd name="connsiteX8" fmla="*/ 177925 w 784349"/>
                  <a:gd name="connsiteY8" fmla="*/ 1083389 h 1083389"/>
                  <a:gd name="connsiteX9" fmla="*/ 125 w 784349"/>
                  <a:gd name="connsiteY9" fmla="*/ 1080215 h 1083389"/>
                  <a:gd name="connsiteX10" fmla="*/ 122 w 784349"/>
                  <a:gd name="connsiteY10" fmla="*/ 416766 h 1083389"/>
                  <a:gd name="connsiteX11" fmla="*/ 162047 w 784349"/>
                  <a:gd name="connsiteY11" fmla="*/ 423116 h 1083389"/>
                  <a:gd name="connsiteX12" fmla="*/ 387472 w 784349"/>
                  <a:gd name="connsiteY12" fmla="*/ 692991 h 1083389"/>
                  <a:gd name="connsiteX13" fmla="*/ 609722 w 784349"/>
                  <a:gd name="connsiteY13" fmla="*/ 413591 h 1083389"/>
                  <a:gd name="connsiteX14" fmla="*/ 387472 w 784349"/>
                  <a:gd name="connsiteY14" fmla="*/ 146891 h 1083389"/>
                  <a:gd name="connsiteX15" fmla="*/ 162047 w 784349"/>
                  <a:gd name="connsiteY15" fmla="*/ 423116 h 1083389"/>
                  <a:gd name="connsiteX0" fmla="*/ 122 w 784349"/>
                  <a:gd name="connsiteY0" fmla="*/ 416766 h 1083389"/>
                  <a:gd name="connsiteX1" fmla="*/ 6474 w 784349"/>
                  <a:gd name="connsiteY1" fmla="*/ 26115 h 1083389"/>
                  <a:gd name="connsiteX2" fmla="*/ 168399 w 784349"/>
                  <a:gd name="connsiteY2" fmla="*/ 29290 h 1083389"/>
                  <a:gd name="connsiteX3" fmla="*/ 165224 w 784349"/>
                  <a:gd name="connsiteY3" fmla="*/ 124540 h 1083389"/>
                  <a:gd name="connsiteX4" fmla="*/ 463672 w 784349"/>
                  <a:gd name="connsiteY4" fmla="*/ 10366 h 1083389"/>
                  <a:gd name="connsiteX5" fmla="*/ 784347 w 784349"/>
                  <a:gd name="connsiteY5" fmla="*/ 413591 h 1083389"/>
                  <a:gd name="connsiteX6" fmla="*/ 466847 w 784349"/>
                  <a:gd name="connsiteY6" fmla="*/ 819991 h 1083389"/>
                  <a:gd name="connsiteX7" fmla="*/ 177925 w 784349"/>
                  <a:gd name="connsiteY7" fmla="*/ 705564 h 1083389"/>
                  <a:gd name="connsiteX8" fmla="*/ 177925 w 784349"/>
                  <a:gd name="connsiteY8" fmla="*/ 1083389 h 1083389"/>
                  <a:gd name="connsiteX9" fmla="*/ 125 w 784349"/>
                  <a:gd name="connsiteY9" fmla="*/ 1080215 h 1083389"/>
                  <a:gd name="connsiteX10" fmla="*/ 122 w 784349"/>
                  <a:gd name="connsiteY10" fmla="*/ 416766 h 1083389"/>
                  <a:gd name="connsiteX11" fmla="*/ 162047 w 784349"/>
                  <a:gd name="connsiteY11" fmla="*/ 423116 h 1083389"/>
                  <a:gd name="connsiteX12" fmla="*/ 387472 w 784349"/>
                  <a:gd name="connsiteY12" fmla="*/ 692991 h 1083389"/>
                  <a:gd name="connsiteX13" fmla="*/ 609722 w 784349"/>
                  <a:gd name="connsiteY13" fmla="*/ 413591 h 1083389"/>
                  <a:gd name="connsiteX14" fmla="*/ 387472 w 784349"/>
                  <a:gd name="connsiteY14" fmla="*/ 146891 h 1083389"/>
                  <a:gd name="connsiteX15" fmla="*/ 162047 w 784349"/>
                  <a:gd name="connsiteY15" fmla="*/ 423116 h 1083389"/>
                  <a:gd name="connsiteX0" fmla="*/ 122 w 784349"/>
                  <a:gd name="connsiteY0" fmla="*/ 417545 h 1084168"/>
                  <a:gd name="connsiteX1" fmla="*/ 6474 w 784349"/>
                  <a:gd name="connsiteY1" fmla="*/ 26894 h 1084168"/>
                  <a:gd name="connsiteX2" fmla="*/ 168399 w 784349"/>
                  <a:gd name="connsiteY2" fmla="*/ 30069 h 1084168"/>
                  <a:gd name="connsiteX3" fmla="*/ 165224 w 784349"/>
                  <a:gd name="connsiteY3" fmla="*/ 125319 h 1084168"/>
                  <a:gd name="connsiteX4" fmla="*/ 463672 w 784349"/>
                  <a:gd name="connsiteY4" fmla="*/ 11145 h 1084168"/>
                  <a:gd name="connsiteX5" fmla="*/ 784347 w 784349"/>
                  <a:gd name="connsiteY5" fmla="*/ 414370 h 1084168"/>
                  <a:gd name="connsiteX6" fmla="*/ 466847 w 784349"/>
                  <a:gd name="connsiteY6" fmla="*/ 820770 h 1084168"/>
                  <a:gd name="connsiteX7" fmla="*/ 177925 w 784349"/>
                  <a:gd name="connsiteY7" fmla="*/ 706343 h 1084168"/>
                  <a:gd name="connsiteX8" fmla="*/ 177925 w 784349"/>
                  <a:gd name="connsiteY8" fmla="*/ 1084168 h 1084168"/>
                  <a:gd name="connsiteX9" fmla="*/ 125 w 784349"/>
                  <a:gd name="connsiteY9" fmla="*/ 1080994 h 1084168"/>
                  <a:gd name="connsiteX10" fmla="*/ 122 w 784349"/>
                  <a:gd name="connsiteY10" fmla="*/ 417545 h 1084168"/>
                  <a:gd name="connsiteX11" fmla="*/ 162047 w 784349"/>
                  <a:gd name="connsiteY11" fmla="*/ 423895 h 1084168"/>
                  <a:gd name="connsiteX12" fmla="*/ 387472 w 784349"/>
                  <a:gd name="connsiteY12" fmla="*/ 693770 h 1084168"/>
                  <a:gd name="connsiteX13" fmla="*/ 609722 w 784349"/>
                  <a:gd name="connsiteY13" fmla="*/ 414370 h 1084168"/>
                  <a:gd name="connsiteX14" fmla="*/ 387472 w 784349"/>
                  <a:gd name="connsiteY14" fmla="*/ 147670 h 1084168"/>
                  <a:gd name="connsiteX15" fmla="*/ 162047 w 784349"/>
                  <a:gd name="connsiteY15" fmla="*/ 423895 h 1084168"/>
                  <a:gd name="connsiteX0" fmla="*/ 122 w 784349"/>
                  <a:gd name="connsiteY0" fmla="*/ 407241 h 1073864"/>
                  <a:gd name="connsiteX1" fmla="*/ 6474 w 784349"/>
                  <a:gd name="connsiteY1" fmla="*/ 16590 h 1073864"/>
                  <a:gd name="connsiteX2" fmla="*/ 168399 w 784349"/>
                  <a:gd name="connsiteY2" fmla="*/ 19765 h 1073864"/>
                  <a:gd name="connsiteX3" fmla="*/ 165224 w 784349"/>
                  <a:gd name="connsiteY3" fmla="*/ 115015 h 1073864"/>
                  <a:gd name="connsiteX4" fmla="*/ 463672 w 784349"/>
                  <a:gd name="connsiteY4" fmla="*/ 841 h 1073864"/>
                  <a:gd name="connsiteX5" fmla="*/ 784347 w 784349"/>
                  <a:gd name="connsiteY5" fmla="*/ 404066 h 1073864"/>
                  <a:gd name="connsiteX6" fmla="*/ 466847 w 784349"/>
                  <a:gd name="connsiteY6" fmla="*/ 810466 h 1073864"/>
                  <a:gd name="connsiteX7" fmla="*/ 177925 w 784349"/>
                  <a:gd name="connsiteY7" fmla="*/ 696039 h 1073864"/>
                  <a:gd name="connsiteX8" fmla="*/ 177925 w 784349"/>
                  <a:gd name="connsiteY8" fmla="*/ 1073864 h 1073864"/>
                  <a:gd name="connsiteX9" fmla="*/ 125 w 784349"/>
                  <a:gd name="connsiteY9" fmla="*/ 1070690 h 1073864"/>
                  <a:gd name="connsiteX10" fmla="*/ 122 w 784349"/>
                  <a:gd name="connsiteY10" fmla="*/ 407241 h 1073864"/>
                  <a:gd name="connsiteX11" fmla="*/ 162047 w 784349"/>
                  <a:gd name="connsiteY11" fmla="*/ 413591 h 1073864"/>
                  <a:gd name="connsiteX12" fmla="*/ 387472 w 784349"/>
                  <a:gd name="connsiteY12" fmla="*/ 683466 h 1073864"/>
                  <a:gd name="connsiteX13" fmla="*/ 609722 w 784349"/>
                  <a:gd name="connsiteY13" fmla="*/ 404066 h 1073864"/>
                  <a:gd name="connsiteX14" fmla="*/ 387472 w 784349"/>
                  <a:gd name="connsiteY14" fmla="*/ 137366 h 1073864"/>
                  <a:gd name="connsiteX15" fmla="*/ 162047 w 784349"/>
                  <a:gd name="connsiteY15" fmla="*/ 413591 h 1073864"/>
                  <a:gd name="connsiteX0" fmla="*/ 122 w 784379"/>
                  <a:gd name="connsiteY0" fmla="*/ 416686 h 1083309"/>
                  <a:gd name="connsiteX1" fmla="*/ 6474 w 784379"/>
                  <a:gd name="connsiteY1" fmla="*/ 26035 h 1083309"/>
                  <a:gd name="connsiteX2" fmla="*/ 168399 w 784379"/>
                  <a:gd name="connsiteY2" fmla="*/ 29210 h 1083309"/>
                  <a:gd name="connsiteX3" fmla="*/ 165224 w 784379"/>
                  <a:gd name="connsiteY3" fmla="*/ 124460 h 1083309"/>
                  <a:gd name="connsiteX4" fmla="*/ 454147 w 784379"/>
                  <a:gd name="connsiteY4" fmla="*/ 761 h 1083309"/>
                  <a:gd name="connsiteX5" fmla="*/ 784347 w 784379"/>
                  <a:gd name="connsiteY5" fmla="*/ 413511 h 1083309"/>
                  <a:gd name="connsiteX6" fmla="*/ 466847 w 784379"/>
                  <a:gd name="connsiteY6" fmla="*/ 819911 h 1083309"/>
                  <a:gd name="connsiteX7" fmla="*/ 177925 w 784379"/>
                  <a:gd name="connsiteY7" fmla="*/ 705484 h 1083309"/>
                  <a:gd name="connsiteX8" fmla="*/ 177925 w 784379"/>
                  <a:gd name="connsiteY8" fmla="*/ 1083309 h 1083309"/>
                  <a:gd name="connsiteX9" fmla="*/ 125 w 784379"/>
                  <a:gd name="connsiteY9" fmla="*/ 1080135 h 1083309"/>
                  <a:gd name="connsiteX10" fmla="*/ 122 w 784379"/>
                  <a:gd name="connsiteY10" fmla="*/ 416686 h 1083309"/>
                  <a:gd name="connsiteX11" fmla="*/ 162047 w 784379"/>
                  <a:gd name="connsiteY11" fmla="*/ 423036 h 1083309"/>
                  <a:gd name="connsiteX12" fmla="*/ 387472 w 784379"/>
                  <a:gd name="connsiteY12" fmla="*/ 692911 h 1083309"/>
                  <a:gd name="connsiteX13" fmla="*/ 609722 w 784379"/>
                  <a:gd name="connsiteY13" fmla="*/ 413511 h 1083309"/>
                  <a:gd name="connsiteX14" fmla="*/ 387472 w 784379"/>
                  <a:gd name="connsiteY14" fmla="*/ 146811 h 1083309"/>
                  <a:gd name="connsiteX15" fmla="*/ 162047 w 784379"/>
                  <a:gd name="connsiteY15" fmla="*/ 423036 h 1083309"/>
                  <a:gd name="connsiteX0" fmla="*/ 122 w 784397"/>
                  <a:gd name="connsiteY0" fmla="*/ 410388 h 1077011"/>
                  <a:gd name="connsiteX1" fmla="*/ 6474 w 784397"/>
                  <a:gd name="connsiteY1" fmla="*/ 19737 h 1077011"/>
                  <a:gd name="connsiteX2" fmla="*/ 168399 w 784397"/>
                  <a:gd name="connsiteY2" fmla="*/ 22912 h 1077011"/>
                  <a:gd name="connsiteX3" fmla="*/ 165224 w 784397"/>
                  <a:gd name="connsiteY3" fmla="*/ 118162 h 1077011"/>
                  <a:gd name="connsiteX4" fmla="*/ 450972 w 784397"/>
                  <a:gd name="connsiteY4" fmla="*/ 813 h 1077011"/>
                  <a:gd name="connsiteX5" fmla="*/ 784347 w 784397"/>
                  <a:gd name="connsiteY5" fmla="*/ 407213 h 1077011"/>
                  <a:gd name="connsiteX6" fmla="*/ 466847 w 784397"/>
                  <a:gd name="connsiteY6" fmla="*/ 813613 h 1077011"/>
                  <a:gd name="connsiteX7" fmla="*/ 177925 w 784397"/>
                  <a:gd name="connsiteY7" fmla="*/ 699186 h 1077011"/>
                  <a:gd name="connsiteX8" fmla="*/ 177925 w 784397"/>
                  <a:gd name="connsiteY8" fmla="*/ 1077011 h 1077011"/>
                  <a:gd name="connsiteX9" fmla="*/ 125 w 784397"/>
                  <a:gd name="connsiteY9" fmla="*/ 1073837 h 1077011"/>
                  <a:gd name="connsiteX10" fmla="*/ 122 w 784397"/>
                  <a:gd name="connsiteY10" fmla="*/ 410388 h 1077011"/>
                  <a:gd name="connsiteX11" fmla="*/ 162047 w 784397"/>
                  <a:gd name="connsiteY11" fmla="*/ 416738 h 1077011"/>
                  <a:gd name="connsiteX12" fmla="*/ 387472 w 784397"/>
                  <a:gd name="connsiteY12" fmla="*/ 686613 h 1077011"/>
                  <a:gd name="connsiteX13" fmla="*/ 609722 w 784397"/>
                  <a:gd name="connsiteY13" fmla="*/ 407213 h 1077011"/>
                  <a:gd name="connsiteX14" fmla="*/ 387472 w 784397"/>
                  <a:gd name="connsiteY14" fmla="*/ 140513 h 1077011"/>
                  <a:gd name="connsiteX15" fmla="*/ 162047 w 784397"/>
                  <a:gd name="connsiteY15" fmla="*/ 416738 h 1077011"/>
                  <a:gd name="connsiteX0" fmla="*/ 122 w 784397"/>
                  <a:gd name="connsiteY0" fmla="*/ 409701 h 1076324"/>
                  <a:gd name="connsiteX1" fmla="*/ 6474 w 784397"/>
                  <a:gd name="connsiteY1" fmla="*/ 19050 h 1076324"/>
                  <a:gd name="connsiteX2" fmla="*/ 168399 w 784397"/>
                  <a:gd name="connsiteY2" fmla="*/ 22225 h 1076324"/>
                  <a:gd name="connsiteX3" fmla="*/ 165224 w 784397"/>
                  <a:gd name="connsiteY3" fmla="*/ 117475 h 1076324"/>
                  <a:gd name="connsiteX4" fmla="*/ 450972 w 784397"/>
                  <a:gd name="connsiteY4" fmla="*/ 126 h 1076324"/>
                  <a:gd name="connsiteX5" fmla="*/ 784347 w 784397"/>
                  <a:gd name="connsiteY5" fmla="*/ 406526 h 1076324"/>
                  <a:gd name="connsiteX6" fmla="*/ 466847 w 784397"/>
                  <a:gd name="connsiteY6" fmla="*/ 812926 h 1076324"/>
                  <a:gd name="connsiteX7" fmla="*/ 177925 w 784397"/>
                  <a:gd name="connsiteY7" fmla="*/ 698499 h 1076324"/>
                  <a:gd name="connsiteX8" fmla="*/ 177925 w 784397"/>
                  <a:gd name="connsiteY8" fmla="*/ 1076324 h 1076324"/>
                  <a:gd name="connsiteX9" fmla="*/ 125 w 784397"/>
                  <a:gd name="connsiteY9" fmla="*/ 1073150 h 1076324"/>
                  <a:gd name="connsiteX10" fmla="*/ 122 w 784397"/>
                  <a:gd name="connsiteY10" fmla="*/ 409701 h 1076324"/>
                  <a:gd name="connsiteX11" fmla="*/ 162047 w 784397"/>
                  <a:gd name="connsiteY11" fmla="*/ 416051 h 1076324"/>
                  <a:gd name="connsiteX12" fmla="*/ 387472 w 784397"/>
                  <a:gd name="connsiteY12" fmla="*/ 685926 h 1076324"/>
                  <a:gd name="connsiteX13" fmla="*/ 609722 w 784397"/>
                  <a:gd name="connsiteY13" fmla="*/ 406526 h 1076324"/>
                  <a:gd name="connsiteX14" fmla="*/ 387472 w 784397"/>
                  <a:gd name="connsiteY14" fmla="*/ 139826 h 1076324"/>
                  <a:gd name="connsiteX15" fmla="*/ 162047 w 784397"/>
                  <a:gd name="connsiteY15" fmla="*/ 416051 h 1076324"/>
                  <a:gd name="connsiteX0" fmla="*/ 122 w 784397"/>
                  <a:gd name="connsiteY0" fmla="*/ 409701 h 1076324"/>
                  <a:gd name="connsiteX1" fmla="*/ 6474 w 784397"/>
                  <a:gd name="connsiteY1" fmla="*/ 19050 h 1076324"/>
                  <a:gd name="connsiteX2" fmla="*/ 168399 w 784397"/>
                  <a:gd name="connsiteY2" fmla="*/ 22225 h 1076324"/>
                  <a:gd name="connsiteX3" fmla="*/ 165224 w 784397"/>
                  <a:gd name="connsiteY3" fmla="*/ 117475 h 1076324"/>
                  <a:gd name="connsiteX4" fmla="*/ 450972 w 784397"/>
                  <a:gd name="connsiteY4" fmla="*/ 126 h 1076324"/>
                  <a:gd name="connsiteX5" fmla="*/ 784347 w 784397"/>
                  <a:gd name="connsiteY5" fmla="*/ 406526 h 1076324"/>
                  <a:gd name="connsiteX6" fmla="*/ 466847 w 784397"/>
                  <a:gd name="connsiteY6" fmla="*/ 812926 h 1076324"/>
                  <a:gd name="connsiteX7" fmla="*/ 177925 w 784397"/>
                  <a:gd name="connsiteY7" fmla="*/ 698499 h 1076324"/>
                  <a:gd name="connsiteX8" fmla="*/ 177925 w 784397"/>
                  <a:gd name="connsiteY8" fmla="*/ 1076324 h 1076324"/>
                  <a:gd name="connsiteX9" fmla="*/ 125 w 784397"/>
                  <a:gd name="connsiteY9" fmla="*/ 1073150 h 1076324"/>
                  <a:gd name="connsiteX10" fmla="*/ 122 w 784397"/>
                  <a:gd name="connsiteY10" fmla="*/ 409701 h 1076324"/>
                  <a:gd name="connsiteX11" fmla="*/ 162047 w 784397"/>
                  <a:gd name="connsiteY11" fmla="*/ 416051 h 1076324"/>
                  <a:gd name="connsiteX12" fmla="*/ 387472 w 784397"/>
                  <a:gd name="connsiteY12" fmla="*/ 685926 h 1076324"/>
                  <a:gd name="connsiteX13" fmla="*/ 609722 w 784397"/>
                  <a:gd name="connsiteY13" fmla="*/ 406526 h 1076324"/>
                  <a:gd name="connsiteX14" fmla="*/ 387472 w 784397"/>
                  <a:gd name="connsiteY14" fmla="*/ 139826 h 1076324"/>
                  <a:gd name="connsiteX15" fmla="*/ 162047 w 784397"/>
                  <a:gd name="connsiteY15" fmla="*/ 416051 h 1076324"/>
                  <a:gd name="connsiteX0" fmla="*/ 122 w 784397"/>
                  <a:gd name="connsiteY0" fmla="*/ 409701 h 1076324"/>
                  <a:gd name="connsiteX1" fmla="*/ 6474 w 784397"/>
                  <a:gd name="connsiteY1" fmla="*/ 19050 h 1076324"/>
                  <a:gd name="connsiteX2" fmla="*/ 168399 w 784397"/>
                  <a:gd name="connsiteY2" fmla="*/ 22225 h 1076324"/>
                  <a:gd name="connsiteX3" fmla="*/ 165224 w 784397"/>
                  <a:gd name="connsiteY3" fmla="*/ 117475 h 1076324"/>
                  <a:gd name="connsiteX4" fmla="*/ 450972 w 784397"/>
                  <a:gd name="connsiteY4" fmla="*/ 126 h 1076324"/>
                  <a:gd name="connsiteX5" fmla="*/ 784347 w 784397"/>
                  <a:gd name="connsiteY5" fmla="*/ 406526 h 1076324"/>
                  <a:gd name="connsiteX6" fmla="*/ 466847 w 784397"/>
                  <a:gd name="connsiteY6" fmla="*/ 812926 h 1076324"/>
                  <a:gd name="connsiteX7" fmla="*/ 177925 w 784397"/>
                  <a:gd name="connsiteY7" fmla="*/ 698499 h 1076324"/>
                  <a:gd name="connsiteX8" fmla="*/ 177925 w 784397"/>
                  <a:gd name="connsiteY8" fmla="*/ 1076324 h 1076324"/>
                  <a:gd name="connsiteX9" fmla="*/ 125 w 784397"/>
                  <a:gd name="connsiteY9" fmla="*/ 1073150 h 1076324"/>
                  <a:gd name="connsiteX10" fmla="*/ 122 w 784397"/>
                  <a:gd name="connsiteY10" fmla="*/ 409701 h 1076324"/>
                  <a:gd name="connsiteX11" fmla="*/ 162047 w 784397"/>
                  <a:gd name="connsiteY11" fmla="*/ 416051 h 1076324"/>
                  <a:gd name="connsiteX12" fmla="*/ 387472 w 784397"/>
                  <a:gd name="connsiteY12" fmla="*/ 685926 h 1076324"/>
                  <a:gd name="connsiteX13" fmla="*/ 609722 w 784397"/>
                  <a:gd name="connsiteY13" fmla="*/ 406526 h 1076324"/>
                  <a:gd name="connsiteX14" fmla="*/ 387472 w 784397"/>
                  <a:gd name="connsiteY14" fmla="*/ 139826 h 1076324"/>
                  <a:gd name="connsiteX15" fmla="*/ 162047 w 784397"/>
                  <a:gd name="connsiteY15" fmla="*/ 416051 h 1076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784397" h="1076324">
                    <a:moveTo>
                      <a:pt x="122" y="409701"/>
                    </a:moveTo>
                    <a:cubicBezTo>
                      <a:pt x="1180" y="234018"/>
                      <a:pt x="8061" y="74104"/>
                      <a:pt x="6474" y="19050"/>
                    </a:cubicBezTo>
                    <a:cubicBezTo>
                      <a:pt x="65212" y="17971"/>
                      <a:pt x="122362" y="17992"/>
                      <a:pt x="168399" y="22225"/>
                    </a:cubicBezTo>
                    <a:cubicBezTo>
                      <a:pt x="169986" y="77258"/>
                      <a:pt x="170516" y="85704"/>
                      <a:pt x="165224" y="117475"/>
                    </a:cubicBezTo>
                    <a:cubicBezTo>
                      <a:pt x="210732" y="76221"/>
                      <a:pt x="227135" y="-3599"/>
                      <a:pt x="450972" y="126"/>
                    </a:cubicBezTo>
                    <a:cubicBezTo>
                      <a:pt x="674809" y="3851"/>
                      <a:pt x="781701" y="236134"/>
                      <a:pt x="784347" y="406526"/>
                    </a:cubicBezTo>
                    <a:cubicBezTo>
                      <a:pt x="786993" y="576918"/>
                      <a:pt x="685392" y="818239"/>
                      <a:pt x="466847" y="812926"/>
                    </a:cubicBezTo>
                    <a:cubicBezTo>
                      <a:pt x="248302" y="807613"/>
                      <a:pt x="221316" y="719687"/>
                      <a:pt x="177925" y="698499"/>
                    </a:cubicBezTo>
                    <a:cubicBezTo>
                      <a:pt x="175809" y="756686"/>
                      <a:pt x="178454" y="1003828"/>
                      <a:pt x="177925" y="1076324"/>
                    </a:cubicBezTo>
                    <a:cubicBezTo>
                      <a:pt x="136121" y="1069445"/>
                      <a:pt x="58334" y="1072600"/>
                      <a:pt x="125" y="1073150"/>
                    </a:cubicBezTo>
                    <a:cubicBezTo>
                      <a:pt x="5416" y="1026075"/>
                      <a:pt x="-936" y="585384"/>
                      <a:pt x="122" y="409701"/>
                    </a:cubicBezTo>
                    <a:close/>
                    <a:moveTo>
                      <a:pt x="162047" y="416051"/>
                    </a:moveTo>
                    <a:cubicBezTo>
                      <a:pt x="162047" y="507068"/>
                      <a:pt x="211260" y="697038"/>
                      <a:pt x="387472" y="685926"/>
                    </a:cubicBezTo>
                    <a:cubicBezTo>
                      <a:pt x="563684" y="674814"/>
                      <a:pt x="609722" y="520504"/>
                      <a:pt x="609722" y="406526"/>
                    </a:cubicBezTo>
                    <a:cubicBezTo>
                      <a:pt x="609722" y="346523"/>
                      <a:pt x="582734" y="138239"/>
                      <a:pt x="387472" y="139826"/>
                    </a:cubicBezTo>
                    <a:cubicBezTo>
                      <a:pt x="192210" y="141413"/>
                      <a:pt x="162047" y="325034"/>
                      <a:pt x="162047" y="416051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16"/>
              <p:cNvSpPr/>
              <p:nvPr userDrawn="1"/>
            </p:nvSpPr>
            <p:spPr>
              <a:xfrm>
                <a:off x="7674024" y="1800227"/>
                <a:ext cx="695298" cy="809684"/>
              </a:xfrm>
              <a:custGeom>
                <a:avLst/>
                <a:gdLst>
                  <a:gd name="connsiteX0" fmla="*/ 0 w 190452"/>
                  <a:gd name="connsiteY0" fmla="*/ 0 h 215900"/>
                  <a:gd name="connsiteX1" fmla="*/ 190452 w 190452"/>
                  <a:gd name="connsiteY1" fmla="*/ 0 h 215900"/>
                  <a:gd name="connsiteX2" fmla="*/ 190452 w 190452"/>
                  <a:gd name="connsiteY2" fmla="*/ 215900 h 215900"/>
                  <a:gd name="connsiteX3" fmla="*/ 0 w 190452"/>
                  <a:gd name="connsiteY3" fmla="*/ 215900 h 215900"/>
                  <a:gd name="connsiteX4" fmla="*/ 0 w 190452"/>
                  <a:gd name="connsiteY4" fmla="*/ 0 h 215900"/>
                  <a:gd name="connsiteX0" fmla="*/ 0 w 190452"/>
                  <a:gd name="connsiteY0" fmla="*/ 0 h 215900"/>
                  <a:gd name="connsiteX1" fmla="*/ 174577 w 190452"/>
                  <a:gd name="connsiteY1" fmla="*/ 0 h 215900"/>
                  <a:gd name="connsiteX2" fmla="*/ 190452 w 190452"/>
                  <a:gd name="connsiteY2" fmla="*/ 215900 h 215900"/>
                  <a:gd name="connsiteX3" fmla="*/ 0 w 190452"/>
                  <a:gd name="connsiteY3" fmla="*/ 215900 h 215900"/>
                  <a:gd name="connsiteX4" fmla="*/ 0 w 190452"/>
                  <a:gd name="connsiteY4" fmla="*/ 0 h 215900"/>
                  <a:gd name="connsiteX0" fmla="*/ 0 w 361902"/>
                  <a:gd name="connsiteY0" fmla="*/ 0 h 215900"/>
                  <a:gd name="connsiteX1" fmla="*/ 174577 w 361902"/>
                  <a:gd name="connsiteY1" fmla="*/ 0 h 215900"/>
                  <a:gd name="connsiteX2" fmla="*/ 361902 w 361902"/>
                  <a:gd name="connsiteY2" fmla="*/ 136525 h 215900"/>
                  <a:gd name="connsiteX3" fmla="*/ 0 w 361902"/>
                  <a:gd name="connsiteY3" fmla="*/ 215900 h 215900"/>
                  <a:gd name="connsiteX4" fmla="*/ 0 w 361902"/>
                  <a:gd name="connsiteY4" fmla="*/ 0 h 215900"/>
                  <a:gd name="connsiteX0" fmla="*/ 0 w 361902"/>
                  <a:gd name="connsiteY0" fmla="*/ 0 h 215900"/>
                  <a:gd name="connsiteX1" fmla="*/ 174577 w 361902"/>
                  <a:gd name="connsiteY1" fmla="*/ 0 h 215900"/>
                  <a:gd name="connsiteX2" fmla="*/ 361902 w 361902"/>
                  <a:gd name="connsiteY2" fmla="*/ 136525 h 215900"/>
                  <a:gd name="connsiteX3" fmla="*/ 161877 w 361902"/>
                  <a:gd name="connsiteY3" fmla="*/ 177800 h 215900"/>
                  <a:gd name="connsiteX4" fmla="*/ 0 w 361902"/>
                  <a:gd name="connsiteY4" fmla="*/ 215900 h 215900"/>
                  <a:gd name="connsiteX5" fmla="*/ 0 w 361902"/>
                  <a:gd name="connsiteY5" fmla="*/ 0 h 215900"/>
                  <a:gd name="connsiteX0" fmla="*/ 0 w 517477"/>
                  <a:gd name="connsiteY0" fmla="*/ 0 h 215900"/>
                  <a:gd name="connsiteX1" fmla="*/ 174577 w 517477"/>
                  <a:gd name="connsiteY1" fmla="*/ 0 h 215900"/>
                  <a:gd name="connsiteX2" fmla="*/ 361902 w 517477"/>
                  <a:gd name="connsiteY2" fmla="*/ 136525 h 215900"/>
                  <a:gd name="connsiteX3" fmla="*/ 517477 w 517477"/>
                  <a:gd name="connsiteY3" fmla="*/ 158750 h 215900"/>
                  <a:gd name="connsiteX4" fmla="*/ 0 w 517477"/>
                  <a:gd name="connsiteY4" fmla="*/ 215900 h 215900"/>
                  <a:gd name="connsiteX5" fmla="*/ 0 w 517477"/>
                  <a:gd name="connsiteY5" fmla="*/ 0 h 215900"/>
                  <a:gd name="connsiteX0" fmla="*/ 0 w 517477"/>
                  <a:gd name="connsiteY0" fmla="*/ 0 h 282575"/>
                  <a:gd name="connsiteX1" fmla="*/ 174577 w 517477"/>
                  <a:gd name="connsiteY1" fmla="*/ 0 h 282575"/>
                  <a:gd name="connsiteX2" fmla="*/ 361902 w 517477"/>
                  <a:gd name="connsiteY2" fmla="*/ 136525 h 282575"/>
                  <a:gd name="connsiteX3" fmla="*/ 517477 w 517477"/>
                  <a:gd name="connsiteY3" fmla="*/ 158750 h 282575"/>
                  <a:gd name="connsiteX4" fmla="*/ 368300 w 517477"/>
                  <a:gd name="connsiteY4" fmla="*/ 282575 h 282575"/>
                  <a:gd name="connsiteX5" fmla="*/ 0 w 517477"/>
                  <a:gd name="connsiteY5" fmla="*/ 0 h 282575"/>
                  <a:gd name="connsiteX0" fmla="*/ 0 w 517490"/>
                  <a:gd name="connsiteY0" fmla="*/ 0 h 286207"/>
                  <a:gd name="connsiteX1" fmla="*/ 174577 w 517490"/>
                  <a:gd name="connsiteY1" fmla="*/ 0 h 286207"/>
                  <a:gd name="connsiteX2" fmla="*/ 361902 w 517490"/>
                  <a:gd name="connsiteY2" fmla="*/ 136525 h 286207"/>
                  <a:gd name="connsiteX3" fmla="*/ 517477 w 517490"/>
                  <a:gd name="connsiteY3" fmla="*/ 158750 h 286207"/>
                  <a:gd name="connsiteX4" fmla="*/ 368300 w 517490"/>
                  <a:gd name="connsiteY4" fmla="*/ 282575 h 286207"/>
                  <a:gd name="connsiteX5" fmla="*/ 0 w 517490"/>
                  <a:gd name="connsiteY5" fmla="*/ 0 h 286207"/>
                  <a:gd name="connsiteX0" fmla="*/ 0 w 520677"/>
                  <a:gd name="connsiteY0" fmla="*/ 0 h 283812"/>
                  <a:gd name="connsiteX1" fmla="*/ 174577 w 520677"/>
                  <a:gd name="connsiteY1" fmla="*/ 0 h 283812"/>
                  <a:gd name="connsiteX2" fmla="*/ 361902 w 520677"/>
                  <a:gd name="connsiteY2" fmla="*/ 136525 h 283812"/>
                  <a:gd name="connsiteX3" fmla="*/ 517477 w 520677"/>
                  <a:gd name="connsiteY3" fmla="*/ 158750 h 283812"/>
                  <a:gd name="connsiteX4" fmla="*/ 368300 w 520677"/>
                  <a:gd name="connsiteY4" fmla="*/ 282575 h 283812"/>
                  <a:gd name="connsiteX5" fmla="*/ 0 w 520677"/>
                  <a:gd name="connsiteY5" fmla="*/ 0 h 283812"/>
                  <a:gd name="connsiteX0" fmla="*/ 0 w 692106"/>
                  <a:gd name="connsiteY0" fmla="*/ 0 h 282617"/>
                  <a:gd name="connsiteX1" fmla="*/ 174577 w 692106"/>
                  <a:gd name="connsiteY1" fmla="*/ 0 h 282617"/>
                  <a:gd name="connsiteX2" fmla="*/ 361902 w 692106"/>
                  <a:gd name="connsiteY2" fmla="*/ 136525 h 282617"/>
                  <a:gd name="connsiteX3" fmla="*/ 692102 w 692106"/>
                  <a:gd name="connsiteY3" fmla="*/ 22225 h 282617"/>
                  <a:gd name="connsiteX4" fmla="*/ 368300 w 692106"/>
                  <a:gd name="connsiteY4" fmla="*/ 282575 h 282617"/>
                  <a:gd name="connsiteX5" fmla="*/ 0 w 692106"/>
                  <a:gd name="connsiteY5" fmla="*/ 0 h 282617"/>
                  <a:gd name="connsiteX0" fmla="*/ 0 w 692106"/>
                  <a:gd name="connsiteY0" fmla="*/ 0 h 282617"/>
                  <a:gd name="connsiteX1" fmla="*/ 174577 w 692106"/>
                  <a:gd name="connsiteY1" fmla="*/ 0 h 282617"/>
                  <a:gd name="connsiteX2" fmla="*/ 361902 w 692106"/>
                  <a:gd name="connsiteY2" fmla="*/ 136525 h 282617"/>
                  <a:gd name="connsiteX3" fmla="*/ 692102 w 692106"/>
                  <a:gd name="connsiteY3" fmla="*/ 22225 h 282617"/>
                  <a:gd name="connsiteX4" fmla="*/ 368300 w 692106"/>
                  <a:gd name="connsiteY4" fmla="*/ 282575 h 282617"/>
                  <a:gd name="connsiteX5" fmla="*/ 0 w 692106"/>
                  <a:gd name="connsiteY5" fmla="*/ 0 h 282617"/>
                  <a:gd name="connsiteX0" fmla="*/ 0 w 696714"/>
                  <a:gd name="connsiteY0" fmla="*/ 0 h 282619"/>
                  <a:gd name="connsiteX1" fmla="*/ 174577 w 696714"/>
                  <a:gd name="connsiteY1" fmla="*/ 0 h 282619"/>
                  <a:gd name="connsiteX2" fmla="*/ 361902 w 696714"/>
                  <a:gd name="connsiteY2" fmla="*/ 136525 h 282619"/>
                  <a:gd name="connsiteX3" fmla="*/ 546050 w 696714"/>
                  <a:gd name="connsiteY3" fmla="*/ 69851 h 282619"/>
                  <a:gd name="connsiteX4" fmla="*/ 692102 w 696714"/>
                  <a:gd name="connsiteY4" fmla="*/ 22225 h 282619"/>
                  <a:gd name="connsiteX5" fmla="*/ 368300 w 696714"/>
                  <a:gd name="connsiteY5" fmla="*/ 282575 h 282619"/>
                  <a:gd name="connsiteX6" fmla="*/ 0 w 696714"/>
                  <a:gd name="connsiteY6" fmla="*/ 0 h 282619"/>
                  <a:gd name="connsiteX0" fmla="*/ 0 w 692838"/>
                  <a:gd name="connsiteY0" fmla="*/ 198426 h 481056"/>
                  <a:gd name="connsiteX1" fmla="*/ 174577 w 692838"/>
                  <a:gd name="connsiteY1" fmla="*/ 198426 h 481056"/>
                  <a:gd name="connsiteX2" fmla="*/ 361902 w 692838"/>
                  <a:gd name="connsiteY2" fmla="*/ 334951 h 481056"/>
                  <a:gd name="connsiteX3" fmla="*/ 453975 w 692838"/>
                  <a:gd name="connsiteY3" fmla="*/ 1577 h 481056"/>
                  <a:gd name="connsiteX4" fmla="*/ 692102 w 692838"/>
                  <a:gd name="connsiteY4" fmla="*/ 220651 h 481056"/>
                  <a:gd name="connsiteX5" fmla="*/ 368300 w 692838"/>
                  <a:gd name="connsiteY5" fmla="*/ 481001 h 481056"/>
                  <a:gd name="connsiteX6" fmla="*/ 0 w 692838"/>
                  <a:gd name="connsiteY6" fmla="*/ 198426 h 481056"/>
                  <a:gd name="connsiteX0" fmla="*/ 0 w 692806"/>
                  <a:gd name="connsiteY0" fmla="*/ 201691 h 484321"/>
                  <a:gd name="connsiteX1" fmla="*/ 174577 w 692806"/>
                  <a:gd name="connsiteY1" fmla="*/ 201691 h 484321"/>
                  <a:gd name="connsiteX2" fmla="*/ 361902 w 692806"/>
                  <a:gd name="connsiteY2" fmla="*/ 338216 h 484321"/>
                  <a:gd name="connsiteX3" fmla="*/ 419050 w 692806"/>
                  <a:gd name="connsiteY3" fmla="*/ 93741 h 484321"/>
                  <a:gd name="connsiteX4" fmla="*/ 453975 w 692806"/>
                  <a:gd name="connsiteY4" fmla="*/ 4842 h 484321"/>
                  <a:gd name="connsiteX5" fmla="*/ 692102 w 692806"/>
                  <a:gd name="connsiteY5" fmla="*/ 223916 h 484321"/>
                  <a:gd name="connsiteX6" fmla="*/ 368300 w 692806"/>
                  <a:gd name="connsiteY6" fmla="*/ 484266 h 484321"/>
                  <a:gd name="connsiteX7" fmla="*/ 0 w 692806"/>
                  <a:gd name="connsiteY7" fmla="*/ 201691 h 484321"/>
                  <a:gd name="connsiteX0" fmla="*/ 0 w 692806"/>
                  <a:gd name="connsiteY0" fmla="*/ 335452 h 618082"/>
                  <a:gd name="connsiteX1" fmla="*/ 174577 w 692806"/>
                  <a:gd name="connsiteY1" fmla="*/ 335452 h 618082"/>
                  <a:gd name="connsiteX2" fmla="*/ 361902 w 692806"/>
                  <a:gd name="connsiteY2" fmla="*/ 471977 h 618082"/>
                  <a:gd name="connsiteX3" fmla="*/ 196800 w 692806"/>
                  <a:gd name="connsiteY3" fmla="*/ 11602 h 618082"/>
                  <a:gd name="connsiteX4" fmla="*/ 453975 w 692806"/>
                  <a:gd name="connsiteY4" fmla="*/ 138603 h 618082"/>
                  <a:gd name="connsiteX5" fmla="*/ 692102 w 692806"/>
                  <a:gd name="connsiteY5" fmla="*/ 357677 h 618082"/>
                  <a:gd name="connsiteX6" fmla="*/ 368300 w 692806"/>
                  <a:gd name="connsiteY6" fmla="*/ 618027 h 618082"/>
                  <a:gd name="connsiteX7" fmla="*/ 0 w 692806"/>
                  <a:gd name="connsiteY7" fmla="*/ 335452 h 618082"/>
                  <a:gd name="connsiteX0" fmla="*/ 0 w 692806"/>
                  <a:gd name="connsiteY0" fmla="*/ 328339 h 610969"/>
                  <a:gd name="connsiteX1" fmla="*/ 174577 w 692806"/>
                  <a:gd name="connsiteY1" fmla="*/ 328339 h 610969"/>
                  <a:gd name="connsiteX2" fmla="*/ 361902 w 692806"/>
                  <a:gd name="connsiteY2" fmla="*/ 464864 h 610969"/>
                  <a:gd name="connsiteX3" fmla="*/ 317450 w 692806"/>
                  <a:gd name="connsiteY3" fmla="*/ 315640 h 610969"/>
                  <a:gd name="connsiteX4" fmla="*/ 196800 w 692806"/>
                  <a:gd name="connsiteY4" fmla="*/ 4489 h 610969"/>
                  <a:gd name="connsiteX5" fmla="*/ 453975 w 692806"/>
                  <a:gd name="connsiteY5" fmla="*/ 131490 h 610969"/>
                  <a:gd name="connsiteX6" fmla="*/ 692102 w 692806"/>
                  <a:gd name="connsiteY6" fmla="*/ 350564 h 610969"/>
                  <a:gd name="connsiteX7" fmla="*/ 368300 w 692806"/>
                  <a:gd name="connsiteY7" fmla="*/ 610914 h 610969"/>
                  <a:gd name="connsiteX8" fmla="*/ 0 w 692806"/>
                  <a:gd name="connsiteY8" fmla="*/ 328339 h 610969"/>
                  <a:gd name="connsiteX0" fmla="*/ 0 w 692806"/>
                  <a:gd name="connsiteY0" fmla="*/ 328339 h 610969"/>
                  <a:gd name="connsiteX1" fmla="*/ 174577 w 692806"/>
                  <a:gd name="connsiteY1" fmla="*/ 328339 h 610969"/>
                  <a:gd name="connsiteX2" fmla="*/ 361902 w 692806"/>
                  <a:gd name="connsiteY2" fmla="*/ 464864 h 610969"/>
                  <a:gd name="connsiteX3" fmla="*/ 527000 w 692806"/>
                  <a:gd name="connsiteY3" fmla="*/ 360090 h 610969"/>
                  <a:gd name="connsiteX4" fmla="*/ 196800 w 692806"/>
                  <a:gd name="connsiteY4" fmla="*/ 4489 h 610969"/>
                  <a:gd name="connsiteX5" fmla="*/ 453975 w 692806"/>
                  <a:gd name="connsiteY5" fmla="*/ 131490 h 610969"/>
                  <a:gd name="connsiteX6" fmla="*/ 692102 w 692806"/>
                  <a:gd name="connsiteY6" fmla="*/ 350564 h 610969"/>
                  <a:gd name="connsiteX7" fmla="*/ 368300 w 692806"/>
                  <a:gd name="connsiteY7" fmla="*/ 610914 h 610969"/>
                  <a:gd name="connsiteX8" fmla="*/ 0 w 692806"/>
                  <a:gd name="connsiteY8" fmla="*/ 328339 h 610969"/>
                  <a:gd name="connsiteX0" fmla="*/ 0 w 692806"/>
                  <a:gd name="connsiteY0" fmla="*/ 324200 h 606830"/>
                  <a:gd name="connsiteX1" fmla="*/ 174577 w 692806"/>
                  <a:gd name="connsiteY1" fmla="*/ 324200 h 606830"/>
                  <a:gd name="connsiteX2" fmla="*/ 361902 w 692806"/>
                  <a:gd name="connsiteY2" fmla="*/ 460725 h 606830"/>
                  <a:gd name="connsiteX3" fmla="*/ 527000 w 692806"/>
                  <a:gd name="connsiteY3" fmla="*/ 355951 h 606830"/>
                  <a:gd name="connsiteX4" fmla="*/ 358725 w 692806"/>
                  <a:gd name="connsiteY4" fmla="*/ 171801 h 606830"/>
                  <a:gd name="connsiteX5" fmla="*/ 196800 w 692806"/>
                  <a:gd name="connsiteY5" fmla="*/ 350 h 606830"/>
                  <a:gd name="connsiteX6" fmla="*/ 453975 w 692806"/>
                  <a:gd name="connsiteY6" fmla="*/ 127351 h 606830"/>
                  <a:gd name="connsiteX7" fmla="*/ 692102 w 692806"/>
                  <a:gd name="connsiteY7" fmla="*/ 346425 h 606830"/>
                  <a:gd name="connsiteX8" fmla="*/ 368300 w 692806"/>
                  <a:gd name="connsiteY8" fmla="*/ 606775 h 606830"/>
                  <a:gd name="connsiteX9" fmla="*/ 0 w 692806"/>
                  <a:gd name="connsiteY9" fmla="*/ 324200 h 606830"/>
                  <a:gd name="connsiteX0" fmla="*/ 0 w 692806"/>
                  <a:gd name="connsiteY0" fmla="*/ 332943 h 615573"/>
                  <a:gd name="connsiteX1" fmla="*/ 174577 w 692806"/>
                  <a:gd name="connsiteY1" fmla="*/ 332943 h 615573"/>
                  <a:gd name="connsiteX2" fmla="*/ 361902 w 692806"/>
                  <a:gd name="connsiteY2" fmla="*/ 469468 h 615573"/>
                  <a:gd name="connsiteX3" fmla="*/ 527000 w 692806"/>
                  <a:gd name="connsiteY3" fmla="*/ 364694 h 615573"/>
                  <a:gd name="connsiteX4" fmla="*/ 19000 w 692806"/>
                  <a:gd name="connsiteY4" fmla="*/ 31319 h 615573"/>
                  <a:gd name="connsiteX5" fmla="*/ 196800 w 692806"/>
                  <a:gd name="connsiteY5" fmla="*/ 9093 h 615573"/>
                  <a:gd name="connsiteX6" fmla="*/ 453975 w 692806"/>
                  <a:gd name="connsiteY6" fmla="*/ 136094 h 615573"/>
                  <a:gd name="connsiteX7" fmla="*/ 692102 w 692806"/>
                  <a:gd name="connsiteY7" fmla="*/ 355168 h 615573"/>
                  <a:gd name="connsiteX8" fmla="*/ 368300 w 692806"/>
                  <a:gd name="connsiteY8" fmla="*/ 615518 h 615573"/>
                  <a:gd name="connsiteX9" fmla="*/ 0 w 692806"/>
                  <a:gd name="connsiteY9" fmla="*/ 332943 h 615573"/>
                  <a:gd name="connsiteX0" fmla="*/ 2017 w 694823"/>
                  <a:gd name="connsiteY0" fmla="*/ 338932 h 621562"/>
                  <a:gd name="connsiteX1" fmla="*/ 176594 w 694823"/>
                  <a:gd name="connsiteY1" fmla="*/ 338932 h 621562"/>
                  <a:gd name="connsiteX2" fmla="*/ 363919 w 694823"/>
                  <a:gd name="connsiteY2" fmla="*/ 475457 h 621562"/>
                  <a:gd name="connsiteX3" fmla="*/ 529017 w 694823"/>
                  <a:gd name="connsiteY3" fmla="*/ 370683 h 621562"/>
                  <a:gd name="connsiteX4" fmla="*/ 21017 w 694823"/>
                  <a:gd name="connsiteY4" fmla="*/ 37308 h 621562"/>
                  <a:gd name="connsiteX5" fmla="*/ 106742 w 694823"/>
                  <a:gd name="connsiteY5" fmla="*/ 5558 h 621562"/>
                  <a:gd name="connsiteX6" fmla="*/ 198817 w 694823"/>
                  <a:gd name="connsiteY6" fmla="*/ 15082 h 621562"/>
                  <a:gd name="connsiteX7" fmla="*/ 455992 w 694823"/>
                  <a:gd name="connsiteY7" fmla="*/ 142083 h 621562"/>
                  <a:gd name="connsiteX8" fmla="*/ 694119 w 694823"/>
                  <a:gd name="connsiteY8" fmla="*/ 361157 h 621562"/>
                  <a:gd name="connsiteX9" fmla="*/ 370317 w 694823"/>
                  <a:gd name="connsiteY9" fmla="*/ 621507 h 621562"/>
                  <a:gd name="connsiteX10" fmla="*/ 2017 w 694823"/>
                  <a:gd name="connsiteY10" fmla="*/ 338932 h 621562"/>
                  <a:gd name="connsiteX0" fmla="*/ 0 w 692806"/>
                  <a:gd name="connsiteY0" fmla="*/ 539800 h 822430"/>
                  <a:gd name="connsiteX1" fmla="*/ 174577 w 692806"/>
                  <a:gd name="connsiteY1" fmla="*/ 539800 h 822430"/>
                  <a:gd name="connsiteX2" fmla="*/ 361902 w 692806"/>
                  <a:gd name="connsiteY2" fmla="*/ 676325 h 822430"/>
                  <a:gd name="connsiteX3" fmla="*/ 527000 w 692806"/>
                  <a:gd name="connsiteY3" fmla="*/ 571551 h 822430"/>
                  <a:gd name="connsiteX4" fmla="*/ 19000 w 692806"/>
                  <a:gd name="connsiteY4" fmla="*/ 238176 h 822430"/>
                  <a:gd name="connsiteX5" fmla="*/ 320625 w 692806"/>
                  <a:gd name="connsiteY5" fmla="*/ 51 h 822430"/>
                  <a:gd name="connsiteX6" fmla="*/ 196800 w 692806"/>
                  <a:gd name="connsiteY6" fmla="*/ 215950 h 822430"/>
                  <a:gd name="connsiteX7" fmla="*/ 453975 w 692806"/>
                  <a:gd name="connsiteY7" fmla="*/ 342951 h 822430"/>
                  <a:gd name="connsiteX8" fmla="*/ 692102 w 692806"/>
                  <a:gd name="connsiteY8" fmla="*/ 562025 h 822430"/>
                  <a:gd name="connsiteX9" fmla="*/ 368300 w 692806"/>
                  <a:gd name="connsiteY9" fmla="*/ 822375 h 822430"/>
                  <a:gd name="connsiteX10" fmla="*/ 0 w 692806"/>
                  <a:gd name="connsiteY10" fmla="*/ 539800 h 822430"/>
                  <a:gd name="connsiteX0" fmla="*/ 0 w 692806"/>
                  <a:gd name="connsiteY0" fmla="*/ 545231 h 827861"/>
                  <a:gd name="connsiteX1" fmla="*/ 174577 w 692806"/>
                  <a:gd name="connsiteY1" fmla="*/ 545231 h 827861"/>
                  <a:gd name="connsiteX2" fmla="*/ 361902 w 692806"/>
                  <a:gd name="connsiteY2" fmla="*/ 681756 h 827861"/>
                  <a:gd name="connsiteX3" fmla="*/ 527000 w 692806"/>
                  <a:gd name="connsiteY3" fmla="*/ 576982 h 827861"/>
                  <a:gd name="connsiteX4" fmla="*/ 19000 w 692806"/>
                  <a:gd name="connsiteY4" fmla="*/ 243607 h 827861"/>
                  <a:gd name="connsiteX5" fmla="*/ 320625 w 692806"/>
                  <a:gd name="connsiteY5" fmla="*/ 5482 h 827861"/>
                  <a:gd name="connsiteX6" fmla="*/ 260300 w 692806"/>
                  <a:gd name="connsiteY6" fmla="*/ 88032 h 827861"/>
                  <a:gd name="connsiteX7" fmla="*/ 196800 w 692806"/>
                  <a:gd name="connsiteY7" fmla="*/ 221381 h 827861"/>
                  <a:gd name="connsiteX8" fmla="*/ 453975 w 692806"/>
                  <a:gd name="connsiteY8" fmla="*/ 348382 h 827861"/>
                  <a:gd name="connsiteX9" fmla="*/ 692102 w 692806"/>
                  <a:gd name="connsiteY9" fmla="*/ 567456 h 827861"/>
                  <a:gd name="connsiteX10" fmla="*/ 368300 w 692806"/>
                  <a:gd name="connsiteY10" fmla="*/ 827806 h 827861"/>
                  <a:gd name="connsiteX11" fmla="*/ 0 w 692806"/>
                  <a:gd name="connsiteY11" fmla="*/ 545231 h 827861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196800 w 692806"/>
                  <a:gd name="connsiteY7" fmla="*/ 218002 h 824482"/>
                  <a:gd name="connsiteX8" fmla="*/ 453975 w 692806"/>
                  <a:gd name="connsiteY8" fmla="*/ 345003 h 824482"/>
                  <a:gd name="connsiteX9" fmla="*/ 692102 w 692806"/>
                  <a:gd name="connsiteY9" fmla="*/ 564077 h 824482"/>
                  <a:gd name="connsiteX10" fmla="*/ 368300 w 692806"/>
                  <a:gd name="connsiteY10" fmla="*/ 824427 h 824482"/>
                  <a:gd name="connsiteX11" fmla="*/ 0 w 692806"/>
                  <a:gd name="connsiteY11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30703 h 824482"/>
                  <a:gd name="connsiteX8" fmla="*/ 196800 w 692806"/>
                  <a:gd name="connsiteY8" fmla="*/ 218002 h 824482"/>
                  <a:gd name="connsiteX9" fmla="*/ 453975 w 692806"/>
                  <a:gd name="connsiteY9" fmla="*/ 345003 h 824482"/>
                  <a:gd name="connsiteX10" fmla="*/ 692102 w 692806"/>
                  <a:gd name="connsiteY10" fmla="*/ 564077 h 824482"/>
                  <a:gd name="connsiteX11" fmla="*/ 368300 w 692806"/>
                  <a:gd name="connsiteY11" fmla="*/ 824427 h 824482"/>
                  <a:gd name="connsiteX12" fmla="*/ 0 w 692806"/>
                  <a:gd name="connsiteY12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196800 w 692806"/>
                  <a:gd name="connsiteY8" fmla="*/ 218002 h 824482"/>
                  <a:gd name="connsiteX9" fmla="*/ 453975 w 692806"/>
                  <a:gd name="connsiteY9" fmla="*/ 345003 h 824482"/>
                  <a:gd name="connsiteX10" fmla="*/ 692102 w 692806"/>
                  <a:gd name="connsiteY10" fmla="*/ 564077 h 824482"/>
                  <a:gd name="connsiteX11" fmla="*/ 368300 w 692806"/>
                  <a:gd name="connsiteY11" fmla="*/ 824427 h 824482"/>
                  <a:gd name="connsiteX12" fmla="*/ 0 w 692806"/>
                  <a:gd name="connsiteY12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349200 w 692806"/>
                  <a:gd name="connsiteY8" fmla="*/ 218003 h 824482"/>
                  <a:gd name="connsiteX9" fmla="*/ 196800 w 692806"/>
                  <a:gd name="connsiteY9" fmla="*/ 218002 h 824482"/>
                  <a:gd name="connsiteX10" fmla="*/ 453975 w 692806"/>
                  <a:gd name="connsiteY10" fmla="*/ 345003 h 824482"/>
                  <a:gd name="connsiteX11" fmla="*/ 692102 w 692806"/>
                  <a:gd name="connsiteY11" fmla="*/ 564077 h 824482"/>
                  <a:gd name="connsiteX12" fmla="*/ 368300 w 692806"/>
                  <a:gd name="connsiteY12" fmla="*/ 824427 h 824482"/>
                  <a:gd name="connsiteX13" fmla="*/ 0 w 692806"/>
                  <a:gd name="connsiteY13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333325 w 692806"/>
                  <a:gd name="connsiteY8" fmla="*/ 132278 h 824482"/>
                  <a:gd name="connsiteX9" fmla="*/ 196800 w 692806"/>
                  <a:gd name="connsiteY9" fmla="*/ 218002 h 824482"/>
                  <a:gd name="connsiteX10" fmla="*/ 453975 w 692806"/>
                  <a:gd name="connsiteY10" fmla="*/ 345003 h 824482"/>
                  <a:gd name="connsiteX11" fmla="*/ 692102 w 692806"/>
                  <a:gd name="connsiteY11" fmla="*/ 564077 h 824482"/>
                  <a:gd name="connsiteX12" fmla="*/ 368300 w 692806"/>
                  <a:gd name="connsiteY12" fmla="*/ 824427 h 824482"/>
                  <a:gd name="connsiteX13" fmla="*/ 0 w 692806"/>
                  <a:gd name="connsiteY13" fmla="*/ 541852 h 824482"/>
                  <a:gd name="connsiteX0" fmla="*/ 0 w 692806"/>
                  <a:gd name="connsiteY0" fmla="*/ 541852 h 824482"/>
                  <a:gd name="connsiteX1" fmla="*/ 174577 w 692806"/>
                  <a:gd name="connsiteY1" fmla="*/ 541852 h 824482"/>
                  <a:gd name="connsiteX2" fmla="*/ 361902 w 692806"/>
                  <a:gd name="connsiteY2" fmla="*/ 678377 h 824482"/>
                  <a:gd name="connsiteX3" fmla="*/ 527000 w 692806"/>
                  <a:gd name="connsiteY3" fmla="*/ 573603 h 824482"/>
                  <a:gd name="connsiteX4" fmla="*/ 19000 w 692806"/>
                  <a:gd name="connsiteY4" fmla="*/ 240228 h 824482"/>
                  <a:gd name="connsiteX5" fmla="*/ 320625 w 692806"/>
                  <a:gd name="connsiteY5" fmla="*/ 2103 h 824482"/>
                  <a:gd name="connsiteX6" fmla="*/ 669875 w 692806"/>
                  <a:gd name="connsiteY6" fmla="*/ 233878 h 824482"/>
                  <a:gd name="connsiteX7" fmla="*/ 501600 w 692806"/>
                  <a:gd name="connsiteY7" fmla="*/ 240228 h 824482"/>
                  <a:gd name="connsiteX8" fmla="*/ 333325 w 692806"/>
                  <a:gd name="connsiteY8" fmla="*/ 132278 h 824482"/>
                  <a:gd name="connsiteX9" fmla="*/ 196800 w 692806"/>
                  <a:gd name="connsiteY9" fmla="*/ 218002 h 824482"/>
                  <a:gd name="connsiteX10" fmla="*/ 453975 w 692806"/>
                  <a:gd name="connsiteY10" fmla="*/ 345003 h 824482"/>
                  <a:gd name="connsiteX11" fmla="*/ 692102 w 692806"/>
                  <a:gd name="connsiteY11" fmla="*/ 564077 h 824482"/>
                  <a:gd name="connsiteX12" fmla="*/ 368300 w 692806"/>
                  <a:gd name="connsiteY12" fmla="*/ 824427 h 824482"/>
                  <a:gd name="connsiteX13" fmla="*/ 0 w 692806"/>
                  <a:gd name="connsiteY13" fmla="*/ 541852 h 824482"/>
                  <a:gd name="connsiteX0" fmla="*/ 0 w 692856"/>
                  <a:gd name="connsiteY0" fmla="*/ 541852 h 824482"/>
                  <a:gd name="connsiteX1" fmla="*/ 174577 w 692856"/>
                  <a:gd name="connsiteY1" fmla="*/ 541852 h 824482"/>
                  <a:gd name="connsiteX2" fmla="*/ 361902 w 692856"/>
                  <a:gd name="connsiteY2" fmla="*/ 678377 h 824482"/>
                  <a:gd name="connsiteX3" fmla="*/ 527000 w 692856"/>
                  <a:gd name="connsiteY3" fmla="*/ 573603 h 824482"/>
                  <a:gd name="connsiteX4" fmla="*/ 19000 w 692856"/>
                  <a:gd name="connsiteY4" fmla="*/ 240228 h 824482"/>
                  <a:gd name="connsiteX5" fmla="*/ 320625 w 692856"/>
                  <a:gd name="connsiteY5" fmla="*/ 2103 h 824482"/>
                  <a:gd name="connsiteX6" fmla="*/ 669875 w 692856"/>
                  <a:gd name="connsiteY6" fmla="*/ 233878 h 824482"/>
                  <a:gd name="connsiteX7" fmla="*/ 501600 w 692856"/>
                  <a:gd name="connsiteY7" fmla="*/ 240228 h 824482"/>
                  <a:gd name="connsiteX8" fmla="*/ 333325 w 692856"/>
                  <a:gd name="connsiteY8" fmla="*/ 132278 h 824482"/>
                  <a:gd name="connsiteX9" fmla="*/ 196800 w 692856"/>
                  <a:gd name="connsiteY9" fmla="*/ 218002 h 824482"/>
                  <a:gd name="connsiteX10" fmla="*/ 453975 w 692856"/>
                  <a:gd name="connsiteY10" fmla="*/ 345003 h 824482"/>
                  <a:gd name="connsiteX11" fmla="*/ 692102 w 692856"/>
                  <a:gd name="connsiteY11" fmla="*/ 564077 h 824482"/>
                  <a:gd name="connsiteX12" fmla="*/ 365125 w 692856"/>
                  <a:gd name="connsiteY12" fmla="*/ 824427 h 824482"/>
                  <a:gd name="connsiteX13" fmla="*/ 0 w 692856"/>
                  <a:gd name="connsiteY13" fmla="*/ 541852 h 824482"/>
                  <a:gd name="connsiteX0" fmla="*/ 0 w 692856"/>
                  <a:gd name="connsiteY0" fmla="*/ 541852 h 824669"/>
                  <a:gd name="connsiteX1" fmla="*/ 174577 w 692856"/>
                  <a:gd name="connsiteY1" fmla="*/ 541852 h 824669"/>
                  <a:gd name="connsiteX2" fmla="*/ 361902 w 692856"/>
                  <a:gd name="connsiteY2" fmla="*/ 678377 h 824669"/>
                  <a:gd name="connsiteX3" fmla="*/ 527000 w 692856"/>
                  <a:gd name="connsiteY3" fmla="*/ 573603 h 824669"/>
                  <a:gd name="connsiteX4" fmla="*/ 19000 w 692856"/>
                  <a:gd name="connsiteY4" fmla="*/ 240228 h 824669"/>
                  <a:gd name="connsiteX5" fmla="*/ 320625 w 692856"/>
                  <a:gd name="connsiteY5" fmla="*/ 2103 h 824669"/>
                  <a:gd name="connsiteX6" fmla="*/ 669875 w 692856"/>
                  <a:gd name="connsiteY6" fmla="*/ 233878 h 824669"/>
                  <a:gd name="connsiteX7" fmla="*/ 501600 w 692856"/>
                  <a:gd name="connsiteY7" fmla="*/ 240228 h 824669"/>
                  <a:gd name="connsiteX8" fmla="*/ 333325 w 692856"/>
                  <a:gd name="connsiteY8" fmla="*/ 132278 h 824669"/>
                  <a:gd name="connsiteX9" fmla="*/ 196800 w 692856"/>
                  <a:gd name="connsiteY9" fmla="*/ 218002 h 824669"/>
                  <a:gd name="connsiteX10" fmla="*/ 453975 w 692856"/>
                  <a:gd name="connsiteY10" fmla="*/ 345003 h 824669"/>
                  <a:gd name="connsiteX11" fmla="*/ 692102 w 692856"/>
                  <a:gd name="connsiteY11" fmla="*/ 564077 h 824669"/>
                  <a:gd name="connsiteX12" fmla="*/ 365125 w 692856"/>
                  <a:gd name="connsiteY12" fmla="*/ 824427 h 824669"/>
                  <a:gd name="connsiteX13" fmla="*/ 0 w 692856"/>
                  <a:gd name="connsiteY13" fmla="*/ 541852 h 824669"/>
                  <a:gd name="connsiteX0" fmla="*/ 0 w 692856"/>
                  <a:gd name="connsiteY0" fmla="*/ 541852 h 811981"/>
                  <a:gd name="connsiteX1" fmla="*/ 174577 w 692856"/>
                  <a:gd name="connsiteY1" fmla="*/ 541852 h 811981"/>
                  <a:gd name="connsiteX2" fmla="*/ 361902 w 692856"/>
                  <a:gd name="connsiteY2" fmla="*/ 678377 h 811981"/>
                  <a:gd name="connsiteX3" fmla="*/ 527000 w 692856"/>
                  <a:gd name="connsiteY3" fmla="*/ 573603 h 811981"/>
                  <a:gd name="connsiteX4" fmla="*/ 19000 w 692856"/>
                  <a:gd name="connsiteY4" fmla="*/ 240228 h 811981"/>
                  <a:gd name="connsiteX5" fmla="*/ 320625 w 692856"/>
                  <a:gd name="connsiteY5" fmla="*/ 2103 h 811981"/>
                  <a:gd name="connsiteX6" fmla="*/ 669875 w 692856"/>
                  <a:gd name="connsiteY6" fmla="*/ 233878 h 811981"/>
                  <a:gd name="connsiteX7" fmla="*/ 501600 w 692856"/>
                  <a:gd name="connsiteY7" fmla="*/ 240228 h 811981"/>
                  <a:gd name="connsiteX8" fmla="*/ 333325 w 692856"/>
                  <a:gd name="connsiteY8" fmla="*/ 132278 h 811981"/>
                  <a:gd name="connsiteX9" fmla="*/ 196800 w 692856"/>
                  <a:gd name="connsiteY9" fmla="*/ 218002 h 811981"/>
                  <a:gd name="connsiteX10" fmla="*/ 453975 w 692856"/>
                  <a:gd name="connsiteY10" fmla="*/ 345003 h 811981"/>
                  <a:gd name="connsiteX11" fmla="*/ 692102 w 692856"/>
                  <a:gd name="connsiteY11" fmla="*/ 564077 h 811981"/>
                  <a:gd name="connsiteX12" fmla="*/ 365125 w 692856"/>
                  <a:gd name="connsiteY12" fmla="*/ 811727 h 811981"/>
                  <a:gd name="connsiteX13" fmla="*/ 0 w 692856"/>
                  <a:gd name="connsiteY13" fmla="*/ 541852 h 811981"/>
                  <a:gd name="connsiteX0" fmla="*/ 0 w 692856"/>
                  <a:gd name="connsiteY0" fmla="*/ 541852 h 811992"/>
                  <a:gd name="connsiteX1" fmla="*/ 174577 w 692856"/>
                  <a:gd name="connsiteY1" fmla="*/ 541852 h 811992"/>
                  <a:gd name="connsiteX2" fmla="*/ 361902 w 692856"/>
                  <a:gd name="connsiteY2" fmla="*/ 678377 h 811992"/>
                  <a:gd name="connsiteX3" fmla="*/ 527000 w 692856"/>
                  <a:gd name="connsiteY3" fmla="*/ 573603 h 811992"/>
                  <a:gd name="connsiteX4" fmla="*/ 19000 w 692856"/>
                  <a:gd name="connsiteY4" fmla="*/ 240228 h 811992"/>
                  <a:gd name="connsiteX5" fmla="*/ 320625 w 692856"/>
                  <a:gd name="connsiteY5" fmla="*/ 2103 h 811992"/>
                  <a:gd name="connsiteX6" fmla="*/ 669875 w 692856"/>
                  <a:gd name="connsiteY6" fmla="*/ 233878 h 811992"/>
                  <a:gd name="connsiteX7" fmla="*/ 501600 w 692856"/>
                  <a:gd name="connsiteY7" fmla="*/ 240228 h 811992"/>
                  <a:gd name="connsiteX8" fmla="*/ 333325 w 692856"/>
                  <a:gd name="connsiteY8" fmla="*/ 132278 h 811992"/>
                  <a:gd name="connsiteX9" fmla="*/ 196800 w 692856"/>
                  <a:gd name="connsiteY9" fmla="*/ 218002 h 811992"/>
                  <a:gd name="connsiteX10" fmla="*/ 453975 w 692856"/>
                  <a:gd name="connsiteY10" fmla="*/ 345003 h 811992"/>
                  <a:gd name="connsiteX11" fmla="*/ 692102 w 692856"/>
                  <a:gd name="connsiteY11" fmla="*/ 564077 h 811992"/>
                  <a:gd name="connsiteX12" fmla="*/ 365125 w 692856"/>
                  <a:gd name="connsiteY12" fmla="*/ 811727 h 811992"/>
                  <a:gd name="connsiteX13" fmla="*/ 0 w 692856"/>
                  <a:gd name="connsiteY13" fmla="*/ 541852 h 811992"/>
                  <a:gd name="connsiteX0" fmla="*/ 0 w 699185"/>
                  <a:gd name="connsiteY0" fmla="*/ 541852 h 811731"/>
                  <a:gd name="connsiteX1" fmla="*/ 174577 w 699185"/>
                  <a:gd name="connsiteY1" fmla="*/ 541852 h 811731"/>
                  <a:gd name="connsiteX2" fmla="*/ 361902 w 699185"/>
                  <a:gd name="connsiteY2" fmla="*/ 678377 h 811731"/>
                  <a:gd name="connsiteX3" fmla="*/ 527000 w 699185"/>
                  <a:gd name="connsiteY3" fmla="*/ 573603 h 811731"/>
                  <a:gd name="connsiteX4" fmla="*/ 19000 w 699185"/>
                  <a:gd name="connsiteY4" fmla="*/ 240228 h 811731"/>
                  <a:gd name="connsiteX5" fmla="*/ 320625 w 699185"/>
                  <a:gd name="connsiteY5" fmla="*/ 2103 h 811731"/>
                  <a:gd name="connsiteX6" fmla="*/ 669875 w 699185"/>
                  <a:gd name="connsiteY6" fmla="*/ 233878 h 811731"/>
                  <a:gd name="connsiteX7" fmla="*/ 501600 w 699185"/>
                  <a:gd name="connsiteY7" fmla="*/ 240228 h 811731"/>
                  <a:gd name="connsiteX8" fmla="*/ 333325 w 699185"/>
                  <a:gd name="connsiteY8" fmla="*/ 132278 h 811731"/>
                  <a:gd name="connsiteX9" fmla="*/ 196800 w 699185"/>
                  <a:gd name="connsiteY9" fmla="*/ 218002 h 811731"/>
                  <a:gd name="connsiteX10" fmla="*/ 453975 w 699185"/>
                  <a:gd name="connsiteY10" fmla="*/ 345003 h 811731"/>
                  <a:gd name="connsiteX11" fmla="*/ 698452 w 699185"/>
                  <a:gd name="connsiteY11" fmla="*/ 548202 h 811731"/>
                  <a:gd name="connsiteX12" fmla="*/ 365125 w 699185"/>
                  <a:gd name="connsiteY12" fmla="*/ 811727 h 811731"/>
                  <a:gd name="connsiteX13" fmla="*/ 0 w 699185"/>
                  <a:gd name="connsiteY13" fmla="*/ 541852 h 811731"/>
                  <a:gd name="connsiteX0" fmla="*/ 0 w 698512"/>
                  <a:gd name="connsiteY0" fmla="*/ 541852 h 811734"/>
                  <a:gd name="connsiteX1" fmla="*/ 174577 w 698512"/>
                  <a:gd name="connsiteY1" fmla="*/ 541852 h 811734"/>
                  <a:gd name="connsiteX2" fmla="*/ 361902 w 698512"/>
                  <a:gd name="connsiteY2" fmla="*/ 678377 h 811734"/>
                  <a:gd name="connsiteX3" fmla="*/ 527000 w 698512"/>
                  <a:gd name="connsiteY3" fmla="*/ 573603 h 811734"/>
                  <a:gd name="connsiteX4" fmla="*/ 19000 w 698512"/>
                  <a:gd name="connsiteY4" fmla="*/ 240228 h 811734"/>
                  <a:gd name="connsiteX5" fmla="*/ 320625 w 698512"/>
                  <a:gd name="connsiteY5" fmla="*/ 2103 h 811734"/>
                  <a:gd name="connsiteX6" fmla="*/ 669875 w 698512"/>
                  <a:gd name="connsiteY6" fmla="*/ 233878 h 811734"/>
                  <a:gd name="connsiteX7" fmla="*/ 501600 w 698512"/>
                  <a:gd name="connsiteY7" fmla="*/ 240228 h 811734"/>
                  <a:gd name="connsiteX8" fmla="*/ 333325 w 698512"/>
                  <a:gd name="connsiteY8" fmla="*/ 132278 h 811734"/>
                  <a:gd name="connsiteX9" fmla="*/ 196800 w 698512"/>
                  <a:gd name="connsiteY9" fmla="*/ 218002 h 811734"/>
                  <a:gd name="connsiteX10" fmla="*/ 453975 w 698512"/>
                  <a:gd name="connsiteY10" fmla="*/ 345003 h 811734"/>
                  <a:gd name="connsiteX11" fmla="*/ 698452 w 698512"/>
                  <a:gd name="connsiteY11" fmla="*/ 548202 h 811734"/>
                  <a:gd name="connsiteX12" fmla="*/ 365125 w 698512"/>
                  <a:gd name="connsiteY12" fmla="*/ 811727 h 811734"/>
                  <a:gd name="connsiteX13" fmla="*/ 0 w 698512"/>
                  <a:gd name="connsiteY13" fmla="*/ 541852 h 811734"/>
                  <a:gd name="connsiteX0" fmla="*/ 0 w 699770"/>
                  <a:gd name="connsiteY0" fmla="*/ 541852 h 812162"/>
                  <a:gd name="connsiteX1" fmla="*/ 174577 w 699770"/>
                  <a:gd name="connsiteY1" fmla="*/ 541852 h 812162"/>
                  <a:gd name="connsiteX2" fmla="*/ 361902 w 699770"/>
                  <a:gd name="connsiteY2" fmla="*/ 678377 h 812162"/>
                  <a:gd name="connsiteX3" fmla="*/ 527000 w 699770"/>
                  <a:gd name="connsiteY3" fmla="*/ 573603 h 812162"/>
                  <a:gd name="connsiteX4" fmla="*/ 19000 w 699770"/>
                  <a:gd name="connsiteY4" fmla="*/ 240228 h 812162"/>
                  <a:gd name="connsiteX5" fmla="*/ 320625 w 699770"/>
                  <a:gd name="connsiteY5" fmla="*/ 2103 h 812162"/>
                  <a:gd name="connsiteX6" fmla="*/ 669875 w 699770"/>
                  <a:gd name="connsiteY6" fmla="*/ 233878 h 812162"/>
                  <a:gd name="connsiteX7" fmla="*/ 501600 w 699770"/>
                  <a:gd name="connsiteY7" fmla="*/ 240228 h 812162"/>
                  <a:gd name="connsiteX8" fmla="*/ 333325 w 699770"/>
                  <a:gd name="connsiteY8" fmla="*/ 132278 h 812162"/>
                  <a:gd name="connsiteX9" fmla="*/ 196800 w 699770"/>
                  <a:gd name="connsiteY9" fmla="*/ 218002 h 812162"/>
                  <a:gd name="connsiteX10" fmla="*/ 453975 w 699770"/>
                  <a:gd name="connsiteY10" fmla="*/ 345003 h 812162"/>
                  <a:gd name="connsiteX11" fmla="*/ 698452 w 699770"/>
                  <a:gd name="connsiteY11" fmla="*/ 548202 h 812162"/>
                  <a:gd name="connsiteX12" fmla="*/ 365125 w 699770"/>
                  <a:gd name="connsiteY12" fmla="*/ 811727 h 812162"/>
                  <a:gd name="connsiteX13" fmla="*/ 0 w 699770"/>
                  <a:gd name="connsiteY13" fmla="*/ 541852 h 812162"/>
                  <a:gd name="connsiteX0" fmla="*/ 0 w 698552"/>
                  <a:gd name="connsiteY0" fmla="*/ 541852 h 812162"/>
                  <a:gd name="connsiteX1" fmla="*/ 174577 w 698552"/>
                  <a:gd name="connsiteY1" fmla="*/ 541852 h 812162"/>
                  <a:gd name="connsiteX2" fmla="*/ 361902 w 698552"/>
                  <a:gd name="connsiteY2" fmla="*/ 678377 h 812162"/>
                  <a:gd name="connsiteX3" fmla="*/ 527000 w 698552"/>
                  <a:gd name="connsiteY3" fmla="*/ 573603 h 812162"/>
                  <a:gd name="connsiteX4" fmla="*/ 19000 w 698552"/>
                  <a:gd name="connsiteY4" fmla="*/ 240228 h 812162"/>
                  <a:gd name="connsiteX5" fmla="*/ 320625 w 698552"/>
                  <a:gd name="connsiteY5" fmla="*/ 2103 h 812162"/>
                  <a:gd name="connsiteX6" fmla="*/ 669875 w 698552"/>
                  <a:gd name="connsiteY6" fmla="*/ 233878 h 812162"/>
                  <a:gd name="connsiteX7" fmla="*/ 501600 w 698552"/>
                  <a:gd name="connsiteY7" fmla="*/ 240228 h 812162"/>
                  <a:gd name="connsiteX8" fmla="*/ 333325 w 698552"/>
                  <a:gd name="connsiteY8" fmla="*/ 132278 h 812162"/>
                  <a:gd name="connsiteX9" fmla="*/ 196800 w 698552"/>
                  <a:gd name="connsiteY9" fmla="*/ 218002 h 812162"/>
                  <a:gd name="connsiteX10" fmla="*/ 453975 w 698552"/>
                  <a:gd name="connsiteY10" fmla="*/ 345003 h 812162"/>
                  <a:gd name="connsiteX11" fmla="*/ 698452 w 698552"/>
                  <a:gd name="connsiteY11" fmla="*/ 548202 h 812162"/>
                  <a:gd name="connsiteX12" fmla="*/ 365125 w 698552"/>
                  <a:gd name="connsiteY12" fmla="*/ 811727 h 812162"/>
                  <a:gd name="connsiteX13" fmla="*/ 0 w 698552"/>
                  <a:gd name="connsiteY13" fmla="*/ 541852 h 812162"/>
                  <a:gd name="connsiteX0" fmla="*/ 0 w 699770"/>
                  <a:gd name="connsiteY0" fmla="*/ 541852 h 812162"/>
                  <a:gd name="connsiteX1" fmla="*/ 174577 w 699770"/>
                  <a:gd name="connsiteY1" fmla="*/ 541852 h 812162"/>
                  <a:gd name="connsiteX2" fmla="*/ 361902 w 699770"/>
                  <a:gd name="connsiteY2" fmla="*/ 678377 h 812162"/>
                  <a:gd name="connsiteX3" fmla="*/ 527000 w 699770"/>
                  <a:gd name="connsiteY3" fmla="*/ 573603 h 812162"/>
                  <a:gd name="connsiteX4" fmla="*/ 19000 w 699770"/>
                  <a:gd name="connsiteY4" fmla="*/ 240228 h 812162"/>
                  <a:gd name="connsiteX5" fmla="*/ 320625 w 699770"/>
                  <a:gd name="connsiteY5" fmla="*/ 2103 h 812162"/>
                  <a:gd name="connsiteX6" fmla="*/ 669875 w 699770"/>
                  <a:gd name="connsiteY6" fmla="*/ 233878 h 812162"/>
                  <a:gd name="connsiteX7" fmla="*/ 501600 w 699770"/>
                  <a:gd name="connsiteY7" fmla="*/ 240228 h 812162"/>
                  <a:gd name="connsiteX8" fmla="*/ 333325 w 699770"/>
                  <a:gd name="connsiteY8" fmla="*/ 132278 h 812162"/>
                  <a:gd name="connsiteX9" fmla="*/ 196800 w 699770"/>
                  <a:gd name="connsiteY9" fmla="*/ 218002 h 812162"/>
                  <a:gd name="connsiteX10" fmla="*/ 453975 w 699770"/>
                  <a:gd name="connsiteY10" fmla="*/ 345003 h 812162"/>
                  <a:gd name="connsiteX11" fmla="*/ 698452 w 699770"/>
                  <a:gd name="connsiteY11" fmla="*/ 548202 h 812162"/>
                  <a:gd name="connsiteX12" fmla="*/ 365125 w 699770"/>
                  <a:gd name="connsiteY12" fmla="*/ 811727 h 812162"/>
                  <a:gd name="connsiteX13" fmla="*/ 0 w 699770"/>
                  <a:gd name="connsiteY13" fmla="*/ 541852 h 812162"/>
                  <a:gd name="connsiteX0" fmla="*/ 0 w 695337"/>
                  <a:gd name="connsiteY0" fmla="*/ 541852 h 811730"/>
                  <a:gd name="connsiteX1" fmla="*/ 174577 w 695337"/>
                  <a:gd name="connsiteY1" fmla="*/ 541852 h 811730"/>
                  <a:gd name="connsiteX2" fmla="*/ 361902 w 695337"/>
                  <a:gd name="connsiteY2" fmla="*/ 678377 h 811730"/>
                  <a:gd name="connsiteX3" fmla="*/ 527000 w 695337"/>
                  <a:gd name="connsiteY3" fmla="*/ 573603 h 811730"/>
                  <a:gd name="connsiteX4" fmla="*/ 19000 w 695337"/>
                  <a:gd name="connsiteY4" fmla="*/ 240228 h 811730"/>
                  <a:gd name="connsiteX5" fmla="*/ 320625 w 695337"/>
                  <a:gd name="connsiteY5" fmla="*/ 2103 h 811730"/>
                  <a:gd name="connsiteX6" fmla="*/ 669875 w 695337"/>
                  <a:gd name="connsiteY6" fmla="*/ 233878 h 811730"/>
                  <a:gd name="connsiteX7" fmla="*/ 501600 w 695337"/>
                  <a:gd name="connsiteY7" fmla="*/ 240228 h 811730"/>
                  <a:gd name="connsiteX8" fmla="*/ 333325 w 695337"/>
                  <a:gd name="connsiteY8" fmla="*/ 132278 h 811730"/>
                  <a:gd name="connsiteX9" fmla="*/ 196800 w 695337"/>
                  <a:gd name="connsiteY9" fmla="*/ 218002 h 811730"/>
                  <a:gd name="connsiteX10" fmla="*/ 453975 w 695337"/>
                  <a:gd name="connsiteY10" fmla="*/ 345003 h 811730"/>
                  <a:gd name="connsiteX11" fmla="*/ 695277 w 695337"/>
                  <a:gd name="connsiteY11" fmla="*/ 535502 h 811730"/>
                  <a:gd name="connsiteX12" fmla="*/ 365125 w 695337"/>
                  <a:gd name="connsiteY12" fmla="*/ 811727 h 811730"/>
                  <a:gd name="connsiteX13" fmla="*/ 0 w 695337"/>
                  <a:gd name="connsiteY13" fmla="*/ 541852 h 811730"/>
                  <a:gd name="connsiteX0" fmla="*/ 0 w 696023"/>
                  <a:gd name="connsiteY0" fmla="*/ 541852 h 811787"/>
                  <a:gd name="connsiteX1" fmla="*/ 174577 w 696023"/>
                  <a:gd name="connsiteY1" fmla="*/ 541852 h 811787"/>
                  <a:gd name="connsiteX2" fmla="*/ 361902 w 696023"/>
                  <a:gd name="connsiteY2" fmla="*/ 678377 h 811787"/>
                  <a:gd name="connsiteX3" fmla="*/ 527000 w 696023"/>
                  <a:gd name="connsiteY3" fmla="*/ 573603 h 811787"/>
                  <a:gd name="connsiteX4" fmla="*/ 19000 w 696023"/>
                  <a:gd name="connsiteY4" fmla="*/ 240228 h 811787"/>
                  <a:gd name="connsiteX5" fmla="*/ 320625 w 696023"/>
                  <a:gd name="connsiteY5" fmla="*/ 2103 h 811787"/>
                  <a:gd name="connsiteX6" fmla="*/ 669875 w 696023"/>
                  <a:gd name="connsiteY6" fmla="*/ 233878 h 811787"/>
                  <a:gd name="connsiteX7" fmla="*/ 501600 w 696023"/>
                  <a:gd name="connsiteY7" fmla="*/ 240228 h 811787"/>
                  <a:gd name="connsiteX8" fmla="*/ 333325 w 696023"/>
                  <a:gd name="connsiteY8" fmla="*/ 132278 h 811787"/>
                  <a:gd name="connsiteX9" fmla="*/ 196800 w 696023"/>
                  <a:gd name="connsiteY9" fmla="*/ 218002 h 811787"/>
                  <a:gd name="connsiteX10" fmla="*/ 453975 w 696023"/>
                  <a:gd name="connsiteY10" fmla="*/ 345003 h 811787"/>
                  <a:gd name="connsiteX11" fmla="*/ 695277 w 696023"/>
                  <a:gd name="connsiteY11" fmla="*/ 535502 h 811787"/>
                  <a:gd name="connsiteX12" fmla="*/ 365125 w 696023"/>
                  <a:gd name="connsiteY12" fmla="*/ 811727 h 811787"/>
                  <a:gd name="connsiteX13" fmla="*/ 0 w 696023"/>
                  <a:gd name="connsiteY13" fmla="*/ 541852 h 811787"/>
                  <a:gd name="connsiteX0" fmla="*/ 0 w 696023"/>
                  <a:gd name="connsiteY0" fmla="*/ 541852 h 811787"/>
                  <a:gd name="connsiteX1" fmla="*/ 174577 w 696023"/>
                  <a:gd name="connsiteY1" fmla="*/ 541852 h 811787"/>
                  <a:gd name="connsiteX2" fmla="*/ 361902 w 696023"/>
                  <a:gd name="connsiteY2" fmla="*/ 678377 h 811787"/>
                  <a:gd name="connsiteX3" fmla="*/ 527000 w 696023"/>
                  <a:gd name="connsiteY3" fmla="*/ 573603 h 811787"/>
                  <a:gd name="connsiteX4" fmla="*/ 19000 w 696023"/>
                  <a:gd name="connsiteY4" fmla="*/ 240228 h 811787"/>
                  <a:gd name="connsiteX5" fmla="*/ 320625 w 696023"/>
                  <a:gd name="connsiteY5" fmla="*/ 2103 h 811787"/>
                  <a:gd name="connsiteX6" fmla="*/ 669875 w 696023"/>
                  <a:gd name="connsiteY6" fmla="*/ 233878 h 811787"/>
                  <a:gd name="connsiteX7" fmla="*/ 501600 w 696023"/>
                  <a:gd name="connsiteY7" fmla="*/ 240228 h 811787"/>
                  <a:gd name="connsiteX8" fmla="*/ 333325 w 696023"/>
                  <a:gd name="connsiteY8" fmla="*/ 132278 h 811787"/>
                  <a:gd name="connsiteX9" fmla="*/ 196800 w 696023"/>
                  <a:gd name="connsiteY9" fmla="*/ 218002 h 811787"/>
                  <a:gd name="connsiteX10" fmla="*/ 453975 w 696023"/>
                  <a:gd name="connsiteY10" fmla="*/ 345003 h 811787"/>
                  <a:gd name="connsiteX11" fmla="*/ 695277 w 696023"/>
                  <a:gd name="connsiteY11" fmla="*/ 535502 h 811787"/>
                  <a:gd name="connsiteX12" fmla="*/ 365125 w 696023"/>
                  <a:gd name="connsiteY12" fmla="*/ 811727 h 811787"/>
                  <a:gd name="connsiteX13" fmla="*/ 0 w 696023"/>
                  <a:gd name="connsiteY13" fmla="*/ 541852 h 811787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42028 h 811963"/>
                  <a:gd name="connsiteX1" fmla="*/ 174577 w 696023"/>
                  <a:gd name="connsiteY1" fmla="*/ 542028 h 811963"/>
                  <a:gd name="connsiteX2" fmla="*/ 361902 w 696023"/>
                  <a:gd name="connsiteY2" fmla="*/ 678553 h 811963"/>
                  <a:gd name="connsiteX3" fmla="*/ 527000 w 696023"/>
                  <a:gd name="connsiteY3" fmla="*/ 573779 h 811963"/>
                  <a:gd name="connsiteX4" fmla="*/ 19000 w 696023"/>
                  <a:gd name="connsiteY4" fmla="*/ 240404 h 811963"/>
                  <a:gd name="connsiteX5" fmla="*/ 320625 w 696023"/>
                  <a:gd name="connsiteY5" fmla="*/ 2279 h 811963"/>
                  <a:gd name="connsiteX6" fmla="*/ 669875 w 696023"/>
                  <a:gd name="connsiteY6" fmla="*/ 234054 h 811963"/>
                  <a:gd name="connsiteX7" fmla="*/ 501600 w 696023"/>
                  <a:gd name="connsiteY7" fmla="*/ 240404 h 811963"/>
                  <a:gd name="connsiteX8" fmla="*/ 333325 w 696023"/>
                  <a:gd name="connsiteY8" fmla="*/ 132454 h 811963"/>
                  <a:gd name="connsiteX9" fmla="*/ 196800 w 696023"/>
                  <a:gd name="connsiteY9" fmla="*/ 218178 h 811963"/>
                  <a:gd name="connsiteX10" fmla="*/ 453975 w 696023"/>
                  <a:gd name="connsiteY10" fmla="*/ 345179 h 811963"/>
                  <a:gd name="connsiteX11" fmla="*/ 695277 w 696023"/>
                  <a:gd name="connsiteY11" fmla="*/ 535678 h 811963"/>
                  <a:gd name="connsiteX12" fmla="*/ 365125 w 696023"/>
                  <a:gd name="connsiteY12" fmla="*/ 811903 h 811963"/>
                  <a:gd name="connsiteX13" fmla="*/ 0 w 696023"/>
                  <a:gd name="connsiteY13" fmla="*/ 542028 h 811963"/>
                  <a:gd name="connsiteX0" fmla="*/ 0 w 696023"/>
                  <a:gd name="connsiteY0" fmla="*/ 539806 h 809741"/>
                  <a:gd name="connsiteX1" fmla="*/ 174577 w 696023"/>
                  <a:gd name="connsiteY1" fmla="*/ 539806 h 809741"/>
                  <a:gd name="connsiteX2" fmla="*/ 361902 w 696023"/>
                  <a:gd name="connsiteY2" fmla="*/ 676331 h 809741"/>
                  <a:gd name="connsiteX3" fmla="*/ 527000 w 696023"/>
                  <a:gd name="connsiteY3" fmla="*/ 571557 h 809741"/>
                  <a:gd name="connsiteX4" fmla="*/ 19000 w 696023"/>
                  <a:gd name="connsiteY4" fmla="*/ 238182 h 809741"/>
                  <a:gd name="connsiteX5" fmla="*/ 320625 w 696023"/>
                  <a:gd name="connsiteY5" fmla="*/ 57 h 809741"/>
                  <a:gd name="connsiteX6" fmla="*/ 669875 w 696023"/>
                  <a:gd name="connsiteY6" fmla="*/ 231832 h 809741"/>
                  <a:gd name="connsiteX7" fmla="*/ 501600 w 696023"/>
                  <a:gd name="connsiteY7" fmla="*/ 238182 h 809741"/>
                  <a:gd name="connsiteX8" fmla="*/ 333325 w 696023"/>
                  <a:gd name="connsiteY8" fmla="*/ 130232 h 809741"/>
                  <a:gd name="connsiteX9" fmla="*/ 196800 w 696023"/>
                  <a:gd name="connsiteY9" fmla="*/ 215956 h 809741"/>
                  <a:gd name="connsiteX10" fmla="*/ 453975 w 696023"/>
                  <a:gd name="connsiteY10" fmla="*/ 342957 h 809741"/>
                  <a:gd name="connsiteX11" fmla="*/ 695277 w 696023"/>
                  <a:gd name="connsiteY11" fmla="*/ 533456 h 809741"/>
                  <a:gd name="connsiteX12" fmla="*/ 365125 w 696023"/>
                  <a:gd name="connsiteY12" fmla="*/ 809681 h 809741"/>
                  <a:gd name="connsiteX13" fmla="*/ 0 w 696023"/>
                  <a:gd name="connsiteY13" fmla="*/ 539806 h 809741"/>
                  <a:gd name="connsiteX0" fmla="*/ 0 w 696023"/>
                  <a:gd name="connsiteY0" fmla="*/ 539806 h 809741"/>
                  <a:gd name="connsiteX1" fmla="*/ 174577 w 696023"/>
                  <a:gd name="connsiteY1" fmla="*/ 539806 h 809741"/>
                  <a:gd name="connsiteX2" fmla="*/ 361902 w 696023"/>
                  <a:gd name="connsiteY2" fmla="*/ 676331 h 809741"/>
                  <a:gd name="connsiteX3" fmla="*/ 527000 w 696023"/>
                  <a:gd name="connsiteY3" fmla="*/ 571557 h 809741"/>
                  <a:gd name="connsiteX4" fmla="*/ 19000 w 696023"/>
                  <a:gd name="connsiteY4" fmla="*/ 238182 h 809741"/>
                  <a:gd name="connsiteX5" fmla="*/ 320625 w 696023"/>
                  <a:gd name="connsiteY5" fmla="*/ 57 h 809741"/>
                  <a:gd name="connsiteX6" fmla="*/ 669875 w 696023"/>
                  <a:gd name="connsiteY6" fmla="*/ 231832 h 809741"/>
                  <a:gd name="connsiteX7" fmla="*/ 501600 w 696023"/>
                  <a:gd name="connsiteY7" fmla="*/ 238182 h 809741"/>
                  <a:gd name="connsiteX8" fmla="*/ 333325 w 696023"/>
                  <a:gd name="connsiteY8" fmla="*/ 130232 h 809741"/>
                  <a:gd name="connsiteX9" fmla="*/ 196800 w 696023"/>
                  <a:gd name="connsiteY9" fmla="*/ 215956 h 809741"/>
                  <a:gd name="connsiteX10" fmla="*/ 453975 w 696023"/>
                  <a:gd name="connsiteY10" fmla="*/ 342957 h 809741"/>
                  <a:gd name="connsiteX11" fmla="*/ 695277 w 696023"/>
                  <a:gd name="connsiteY11" fmla="*/ 533456 h 809741"/>
                  <a:gd name="connsiteX12" fmla="*/ 365125 w 696023"/>
                  <a:gd name="connsiteY12" fmla="*/ 809681 h 809741"/>
                  <a:gd name="connsiteX13" fmla="*/ 0 w 696023"/>
                  <a:gd name="connsiteY13" fmla="*/ 539806 h 809741"/>
                  <a:gd name="connsiteX0" fmla="*/ 0 w 696023"/>
                  <a:gd name="connsiteY0" fmla="*/ 539806 h 809741"/>
                  <a:gd name="connsiteX1" fmla="*/ 174577 w 696023"/>
                  <a:gd name="connsiteY1" fmla="*/ 539806 h 809741"/>
                  <a:gd name="connsiteX2" fmla="*/ 361902 w 696023"/>
                  <a:gd name="connsiteY2" fmla="*/ 676331 h 809741"/>
                  <a:gd name="connsiteX3" fmla="*/ 527000 w 696023"/>
                  <a:gd name="connsiteY3" fmla="*/ 571557 h 809741"/>
                  <a:gd name="connsiteX4" fmla="*/ 19000 w 696023"/>
                  <a:gd name="connsiteY4" fmla="*/ 238182 h 809741"/>
                  <a:gd name="connsiteX5" fmla="*/ 320625 w 696023"/>
                  <a:gd name="connsiteY5" fmla="*/ 57 h 809741"/>
                  <a:gd name="connsiteX6" fmla="*/ 669875 w 696023"/>
                  <a:gd name="connsiteY6" fmla="*/ 231832 h 809741"/>
                  <a:gd name="connsiteX7" fmla="*/ 501600 w 696023"/>
                  <a:gd name="connsiteY7" fmla="*/ 238182 h 809741"/>
                  <a:gd name="connsiteX8" fmla="*/ 333325 w 696023"/>
                  <a:gd name="connsiteY8" fmla="*/ 130232 h 809741"/>
                  <a:gd name="connsiteX9" fmla="*/ 196800 w 696023"/>
                  <a:gd name="connsiteY9" fmla="*/ 215956 h 809741"/>
                  <a:gd name="connsiteX10" fmla="*/ 453975 w 696023"/>
                  <a:gd name="connsiteY10" fmla="*/ 342957 h 809741"/>
                  <a:gd name="connsiteX11" fmla="*/ 695277 w 696023"/>
                  <a:gd name="connsiteY11" fmla="*/ 533456 h 809741"/>
                  <a:gd name="connsiteX12" fmla="*/ 365125 w 696023"/>
                  <a:gd name="connsiteY12" fmla="*/ 809681 h 809741"/>
                  <a:gd name="connsiteX13" fmla="*/ 0 w 696023"/>
                  <a:gd name="connsiteY13" fmla="*/ 539806 h 809741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96800 w 696023"/>
                  <a:gd name="connsiteY9" fmla="*/ 21589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19000 w 696023"/>
                  <a:gd name="connsiteY4" fmla="*/ 238125 h 809684"/>
                  <a:gd name="connsiteX5" fmla="*/ 320625 w 696023"/>
                  <a:gd name="connsiteY5" fmla="*/ 0 h 809684"/>
                  <a:gd name="connsiteX6" fmla="*/ 669875 w 696023"/>
                  <a:gd name="connsiteY6" fmla="*/ 238125 h 809684"/>
                  <a:gd name="connsiteX7" fmla="*/ 501600 w 696023"/>
                  <a:gd name="connsiteY7" fmla="*/ 238125 h 809684"/>
                  <a:gd name="connsiteX8" fmla="*/ 333325 w 696023"/>
                  <a:gd name="connsiteY8" fmla="*/ 130175 h 809684"/>
                  <a:gd name="connsiteX9" fmla="*/ 184100 w 696023"/>
                  <a:gd name="connsiteY9" fmla="*/ 222249 h 809684"/>
                  <a:gd name="connsiteX10" fmla="*/ 453975 w 696023"/>
                  <a:gd name="connsiteY10" fmla="*/ 342900 h 809684"/>
                  <a:gd name="connsiteX11" fmla="*/ 695277 w 696023"/>
                  <a:gd name="connsiteY11" fmla="*/ 533399 h 809684"/>
                  <a:gd name="connsiteX12" fmla="*/ 365125 w 696023"/>
                  <a:gd name="connsiteY12" fmla="*/ 809624 h 809684"/>
                  <a:gd name="connsiteX13" fmla="*/ 0 w 696023"/>
                  <a:gd name="connsiteY13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288876 w 696023"/>
                  <a:gd name="connsiteY4" fmla="*/ 422273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6023"/>
                  <a:gd name="connsiteY0" fmla="*/ 539749 h 809684"/>
                  <a:gd name="connsiteX1" fmla="*/ 174577 w 696023"/>
                  <a:gd name="connsiteY1" fmla="*/ 539749 h 809684"/>
                  <a:gd name="connsiteX2" fmla="*/ 361902 w 696023"/>
                  <a:gd name="connsiteY2" fmla="*/ 676274 h 809684"/>
                  <a:gd name="connsiteX3" fmla="*/ 527000 w 696023"/>
                  <a:gd name="connsiteY3" fmla="*/ 571500 h 809684"/>
                  <a:gd name="connsiteX4" fmla="*/ 311101 w 696023"/>
                  <a:gd name="connsiteY4" fmla="*/ 457198 h 809684"/>
                  <a:gd name="connsiteX5" fmla="*/ 19000 w 696023"/>
                  <a:gd name="connsiteY5" fmla="*/ 238125 h 809684"/>
                  <a:gd name="connsiteX6" fmla="*/ 320625 w 696023"/>
                  <a:gd name="connsiteY6" fmla="*/ 0 h 809684"/>
                  <a:gd name="connsiteX7" fmla="*/ 669875 w 696023"/>
                  <a:gd name="connsiteY7" fmla="*/ 238125 h 809684"/>
                  <a:gd name="connsiteX8" fmla="*/ 501600 w 696023"/>
                  <a:gd name="connsiteY8" fmla="*/ 238125 h 809684"/>
                  <a:gd name="connsiteX9" fmla="*/ 333325 w 696023"/>
                  <a:gd name="connsiteY9" fmla="*/ 130175 h 809684"/>
                  <a:gd name="connsiteX10" fmla="*/ 184100 w 696023"/>
                  <a:gd name="connsiteY10" fmla="*/ 222249 h 809684"/>
                  <a:gd name="connsiteX11" fmla="*/ 453975 w 696023"/>
                  <a:gd name="connsiteY11" fmla="*/ 342900 h 809684"/>
                  <a:gd name="connsiteX12" fmla="*/ 695277 w 696023"/>
                  <a:gd name="connsiteY12" fmla="*/ 533399 h 809684"/>
                  <a:gd name="connsiteX13" fmla="*/ 365125 w 696023"/>
                  <a:gd name="connsiteY13" fmla="*/ 809624 h 809684"/>
                  <a:gd name="connsiteX14" fmla="*/ 0 w 696023"/>
                  <a:gd name="connsiteY14" fmla="*/ 539749 h 809684"/>
                  <a:gd name="connsiteX0" fmla="*/ 0 w 695298"/>
                  <a:gd name="connsiteY0" fmla="*/ 539749 h 809684"/>
                  <a:gd name="connsiteX1" fmla="*/ 174577 w 695298"/>
                  <a:gd name="connsiteY1" fmla="*/ 539749 h 809684"/>
                  <a:gd name="connsiteX2" fmla="*/ 361902 w 695298"/>
                  <a:gd name="connsiteY2" fmla="*/ 676274 h 809684"/>
                  <a:gd name="connsiteX3" fmla="*/ 527000 w 695298"/>
                  <a:gd name="connsiteY3" fmla="*/ 571500 h 809684"/>
                  <a:gd name="connsiteX4" fmla="*/ 311101 w 695298"/>
                  <a:gd name="connsiteY4" fmla="*/ 457198 h 809684"/>
                  <a:gd name="connsiteX5" fmla="*/ 19000 w 695298"/>
                  <a:gd name="connsiteY5" fmla="*/ 238125 h 809684"/>
                  <a:gd name="connsiteX6" fmla="*/ 320625 w 695298"/>
                  <a:gd name="connsiteY6" fmla="*/ 0 h 809684"/>
                  <a:gd name="connsiteX7" fmla="*/ 669875 w 695298"/>
                  <a:gd name="connsiteY7" fmla="*/ 238125 h 809684"/>
                  <a:gd name="connsiteX8" fmla="*/ 501600 w 695298"/>
                  <a:gd name="connsiteY8" fmla="*/ 238125 h 809684"/>
                  <a:gd name="connsiteX9" fmla="*/ 333325 w 695298"/>
                  <a:gd name="connsiteY9" fmla="*/ 130175 h 809684"/>
                  <a:gd name="connsiteX10" fmla="*/ 184100 w 695298"/>
                  <a:gd name="connsiteY10" fmla="*/ 222249 h 809684"/>
                  <a:gd name="connsiteX11" fmla="*/ 453975 w 695298"/>
                  <a:gd name="connsiteY11" fmla="*/ 342900 h 809684"/>
                  <a:gd name="connsiteX12" fmla="*/ 695277 w 695298"/>
                  <a:gd name="connsiteY12" fmla="*/ 533399 h 809684"/>
                  <a:gd name="connsiteX13" fmla="*/ 365125 w 695298"/>
                  <a:gd name="connsiteY13" fmla="*/ 809624 h 809684"/>
                  <a:gd name="connsiteX14" fmla="*/ 0 w 695298"/>
                  <a:gd name="connsiteY14" fmla="*/ 539749 h 809684"/>
                  <a:gd name="connsiteX0" fmla="*/ 0 w 695298"/>
                  <a:gd name="connsiteY0" fmla="*/ 539749 h 809684"/>
                  <a:gd name="connsiteX1" fmla="*/ 174577 w 695298"/>
                  <a:gd name="connsiteY1" fmla="*/ 539749 h 809684"/>
                  <a:gd name="connsiteX2" fmla="*/ 361902 w 695298"/>
                  <a:gd name="connsiteY2" fmla="*/ 676274 h 809684"/>
                  <a:gd name="connsiteX3" fmla="*/ 527000 w 695298"/>
                  <a:gd name="connsiteY3" fmla="*/ 571500 h 809684"/>
                  <a:gd name="connsiteX4" fmla="*/ 311101 w 695298"/>
                  <a:gd name="connsiteY4" fmla="*/ 457198 h 809684"/>
                  <a:gd name="connsiteX5" fmla="*/ 19000 w 695298"/>
                  <a:gd name="connsiteY5" fmla="*/ 238125 h 809684"/>
                  <a:gd name="connsiteX6" fmla="*/ 320625 w 695298"/>
                  <a:gd name="connsiteY6" fmla="*/ 0 h 809684"/>
                  <a:gd name="connsiteX7" fmla="*/ 669875 w 695298"/>
                  <a:gd name="connsiteY7" fmla="*/ 238125 h 809684"/>
                  <a:gd name="connsiteX8" fmla="*/ 501600 w 695298"/>
                  <a:gd name="connsiteY8" fmla="*/ 238125 h 809684"/>
                  <a:gd name="connsiteX9" fmla="*/ 333325 w 695298"/>
                  <a:gd name="connsiteY9" fmla="*/ 130175 h 809684"/>
                  <a:gd name="connsiteX10" fmla="*/ 184100 w 695298"/>
                  <a:gd name="connsiteY10" fmla="*/ 222249 h 809684"/>
                  <a:gd name="connsiteX11" fmla="*/ 453975 w 695298"/>
                  <a:gd name="connsiteY11" fmla="*/ 342900 h 809684"/>
                  <a:gd name="connsiteX12" fmla="*/ 695277 w 695298"/>
                  <a:gd name="connsiteY12" fmla="*/ 533399 h 809684"/>
                  <a:gd name="connsiteX13" fmla="*/ 365125 w 695298"/>
                  <a:gd name="connsiteY13" fmla="*/ 809624 h 809684"/>
                  <a:gd name="connsiteX14" fmla="*/ 0 w 695298"/>
                  <a:gd name="connsiteY14" fmla="*/ 539749 h 8096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5298" h="809684">
                    <a:moveTo>
                      <a:pt x="0" y="539749"/>
                    </a:moveTo>
                    <a:lnTo>
                      <a:pt x="174577" y="539749"/>
                    </a:lnTo>
                    <a:cubicBezTo>
                      <a:pt x="187269" y="629178"/>
                      <a:pt x="242840" y="674157"/>
                      <a:pt x="361902" y="676274"/>
                    </a:cubicBezTo>
                    <a:cubicBezTo>
                      <a:pt x="480964" y="678391"/>
                      <a:pt x="532292" y="636588"/>
                      <a:pt x="527000" y="571500"/>
                    </a:cubicBezTo>
                    <a:cubicBezTo>
                      <a:pt x="521708" y="506412"/>
                      <a:pt x="424343" y="474660"/>
                      <a:pt x="311101" y="457198"/>
                    </a:cubicBezTo>
                    <a:cubicBezTo>
                      <a:pt x="197859" y="439736"/>
                      <a:pt x="42813" y="406400"/>
                      <a:pt x="19000" y="238125"/>
                    </a:cubicBezTo>
                    <a:cubicBezTo>
                      <a:pt x="-4813" y="69850"/>
                      <a:pt x="180396" y="0"/>
                      <a:pt x="320625" y="0"/>
                    </a:cubicBezTo>
                    <a:cubicBezTo>
                      <a:pt x="460854" y="0"/>
                      <a:pt x="646062" y="40217"/>
                      <a:pt x="669875" y="238125"/>
                    </a:cubicBezTo>
                    <a:cubicBezTo>
                      <a:pt x="598437" y="241300"/>
                      <a:pt x="580446" y="240771"/>
                      <a:pt x="501600" y="238125"/>
                    </a:cubicBezTo>
                    <a:cubicBezTo>
                      <a:pt x="476729" y="133879"/>
                      <a:pt x="386241" y="132821"/>
                      <a:pt x="333325" y="130175"/>
                    </a:cubicBezTo>
                    <a:cubicBezTo>
                      <a:pt x="280409" y="127529"/>
                      <a:pt x="182513" y="140757"/>
                      <a:pt x="184100" y="222249"/>
                    </a:cubicBezTo>
                    <a:cubicBezTo>
                      <a:pt x="185687" y="303741"/>
                      <a:pt x="365604" y="319617"/>
                      <a:pt x="453975" y="342900"/>
                    </a:cubicBezTo>
                    <a:cubicBezTo>
                      <a:pt x="542346" y="366183"/>
                      <a:pt x="697385" y="442912"/>
                      <a:pt x="695277" y="533399"/>
                    </a:cubicBezTo>
                    <a:cubicBezTo>
                      <a:pt x="693169" y="623886"/>
                      <a:pt x="696904" y="805391"/>
                      <a:pt x="365125" y="809624"/>
                    </a:cubicBezTo>
                    <a:cubicBezTo>
                      <a:pt x="33346" y="813857"/>
                      <a:pt x="3712" y="596370"/>
                      <a:pt x="0" y="539749"/>
                    </a:cubicBezTo>
                    <a:close/>
                  </a:path>
                </a:pathLst>
              </a:custGeom>
              <a:noFill/>
              <a:ln w="127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 userDrawn="1"/>
          </p:nvGrpSpPr>
          <p:grpSpPr>
            <a:xfrm>
              <a:off x="6630933" y="4462693"/>
              <a:ext cx="1447328" cy="489981"/>
              <a:chOff x="720879" y="1333784"/>
              <a:chExt cx="5337020" cy="1806804"/>
            </a:xfrm>
            <a:solidFill>
              <a:schemeClr val="tx1"/>
            </a:solidFill>
          </p:grpSpPr>
          <p:sp>
            <p:nvSpPr>
              <p:cNvPr id="9" name="Rectangle 2"/>
              <p:cNvSpPr/>
              <p:nvPr userDrawn="1"/>
            </p:nvSpPr>
            <p:spPr>
              <a:xfrm>
                <a:off x="2685128" y="1803399"/>
                <a:ext cx="1157646" cy="805323"/>
              </a:xfrm>
              <a:custGeom>
                <a:avLst/>
                <a:gdLst>
                  <a:gd name="connsiteX0" fmla="*/ 0 w 1179871"/>
                  <a:gd name="connsiteY0" fmla="*/ 0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0 w 1179871"/>
                  <a:gd name="connsiteY4" fmla="*/ 0 h 819354"/>
                  <a:gd name="connsiteX0" fmla="*/ 98425 w 1179871"/>
                  <a:gd name="connsiteY0" fmla="*/ 9207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98425 w 1179871"/>
                  <a:gd name="connsiteY4" fmla="*/ 92075 h 819354"/>
                  <a:gd name="connsiteX0" fmla="*/ 25400 w 1179871"/>
                  <a:gd name="connsiteY0" fmla="*/ 952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25400 w 1179871"/>
                  <a:gd name="connsiteY4" fmla="*/ 9525 h 819354"/>
                  <a:gd name="connsiteX0" fmla="*/ 57150 w 1179871"/>
                  <a:gd name="connsiteY0" fmla="*/ 69850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57150 w 1179871"/>
                  <a:gd name="connsiteY4" fmla="*/ 69850 h 819354"/>
                  <a:gd name="connsiteX0" fmla="*/ 57150 w 1179871"/>
                  <a:gd name="connsiteY0" fmla="*/ 4762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57150 w 1179871"/>
                  <a:gd name="connsiteY4" fmla="*/ 47625 h 819354"/>
                  <a:gd name="connsiteX0" fmla="*/ 25400 w 1179871"/>
                  <a:gd name="connsiteY0" fmla="*/ 28575 h 819354"/>
                  <a:gd name="connsiteX1" fmla="*/ 1179871 w 1179871"/>
                  <a:gd name="connsiteY1" fmla="*/ 0 h 819354"/>
                  <a:gd name="connsiteX2" fmla="*/ 1179871 w 1179871"/>
                  <a:gd name="connsiteY2" fmla="*/ 819354 h 819354"/>
                  <a:gd name="connsiteX3" fmla="*/ 0 w 1179871"/>
                  <a:gd name="connsiteY3" fmla="*/ 819354 h 819354"/>
                  <a:gd name="connsiteX4" fmla="*/ 25400 w 1179871"/>
                  <a:gd name="connsiteY4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238125 w 1154471"/>
                  <a:gd name="connsiteY3" fmla="*/ 816179 h 819354"/>
                  <a:gd name="connsiteX4" fmla="*/ 0 w 1154471"/>
                  <a:gd name="connsiteY4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442247 w 1154471"/>
                  <a:gd name="connsiteY3" fmla="*/ 814131 h 819354"/>
                  <a:gd name="connsiteX4" fmla="*/ 238125 w 1154471"/>
                  <a:gd name="connsiteY4" fmla="*/ 816179 h 819354"/>
                  <a:gd name="connsiteX5" fmla="*/ 0 w 1154471"/>
                  <a:gd name="connsiteY5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731172 w 1154471"/>
                  <a:gd name="connsiteY3" fmla="*/ 814131 h 819354"/>
                  <a:gd name="connsiteX4" fmla="*/ 442247 w 1154471"/>
                  <a:gd name="connsiteY4" fmla="*/ 814131 h 819354"/>
                  <a:gd name="connsiteX5" fmla="*/ 238125 w 1154471"/>
                  <a:gd name="connsiteY5" fmla="*/ 816179 h 819354"/>
                  <a:gd name="connsiteX6" fmla="*/ 0 w 1154471"/>
                  <a:gd name="connsiteY6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959772 w 1154471"/>
                  <a:gd name="connsiteY3" fmla="*/ 817306 h 819354"/>
                  <a:gd name="connsiteX4" fmla="*/ 731172 w 1154471"/>
                  <a:gd name="connsiteY4" fmla="*/ 814131 h 819354"/>
                  <a:gd name="connsiteX5" fmla="*/ 442247 w 1154471"/>
                  <a:gd name="connsiteY5" fmla="*/ 814131 h 819354"/>
                  <a:gd name="connsiteX6" fmla="*/ 238125 w 1154471"/>
                  <a:gd name="connsiteY6" fmla="*/ 816179 h 819354"/>
                  <a:gd name="connsiteX7" fmla="*/ 0 w 1154471"/>
                  <a:gd name="connsiteY7" fmla="*/ 28575 h 819354"/>
                  <a:gd name="connsiteX0" fmla="*/ 0 w 1154471"/>
                  <a:gd name="connsiteY0" fmla="*/ 28575 h 819354"/>
                  <a:gd name="connsiteX1" fmla="*/ 1154471 w 1154471"/>
                  <a:gd name="connsiteY1" fmla="*/ 0 h 819354"/>
                  <a:gd name="connsiteX2" fmla="*/ 1154471 w 1154471"/>
                  <a:gd name="connsiteY2" fmla="*/ 819354 h 819354"/>
                  <a:gd name="connsiteX3" fmla="*/ 959772 w 1154471"/>
                  <a:gd name="connsiteY3" fmla="*/ 817306 h 819354"/>
                  <a:gd name="connsiteX4" fmla="*/ 578772 w 1154471"/>
                  <a:gd name="connsiteY4" fmla="*/ 293431 h 819354"/>
                  <a:gd name="connsiteX5" fmla="*/ 442247 w 1154471"/>
                  <a:gd name="connsiteY5" fmla="*/ 814131 h 819354"/>
                  <a:gd name="connsiteX6" fmla="*/ 238125 w 1154471"/>
                  <a:gd name="connsiteY6" fmla="*/ 816179 h 819354"/>
                  <a:gd name="connsiteX7" fmla="*/ 0 w 1154471"/>
                  <a:gd name="connsiteY7" fmla="*/ 28575 h 819354"/>
                  <a:gd name="connsiteX0" fmla="*/ 0 w 1154471"/>
                  <a:gd name="connsiteY0" fmla="*/ 28575 h 823656"/>
                  <a:gd name="connsiteX1" fmla="*/ 1154471 w 1154471"/>
                  <a:gd name="connsiteY1" fmla="*/ 0 h 823656"/>
                  <a:gd name="connsiteX2" fmla="*/ 1154471 w 1154471"/>
                  <a:gd name="connsiteY2" fmla="*/ 819354 h 823656"/>
                  <a:gd name="connsiteX3" fmla="*/ 718472 w 1154471"/>
                  <a:gd name="connsiteY3" fmla="*/ 823656 h 823656"/>
                  <a:gd name="connsiteX4" fmla="*/ 578772 w 1154471"/>
                  <a:gd name="connsiteY4" fmla="*/ 293431 h 823656"/>
                  <a:gd name="connsiteX5" fmla="*/ 442247 w 1154471"/>
                  <a:gd name="connsiteY5" fmla="*/ 814131 h 823656"/>
                  <a:gd name="connsiteX6" fmla="*/ 238125 w 1154471"/>
                  <a:gd name="connsiteY6" fmla="*/ 816179 h 823656"/>
                  <a:gd name="connsiteX7" fmla="*/ 0 w 1154471"/>
                  <a:gd name="connsiteY7" fmla="*/ 28575 h 823656"/>
                  <a:gd name="connsiteX0" fmla="*/ 0 w 1154471"/>
                  <a:gd name="connsiteY0" fmla="*/ 28575 h 825704"/>
                  <a:gd name="connsiteX1" fmla="*/ 1154471 w 1154471"/>
                  <a:gd name="connsiteY1" fmla="*/ 0 h 825704"/>
                  <a:gd name="connsiteX2" fmla="*/ 913171 w 1154471"/>
                  <a:gd name="connsiteY2" fmla="*/ 825704 h 825704"/>
                  <a:gd name="connsiteX3" fmla="*/ 718472 w 1154471"/>
                  <a:gd name="connsiteY3" fmla="*/ 823656 h 825704"/>
                  <a:gd name="connsiteX4" fmla="*/ 578772 w 1154471"/>
                  <a:gd name="connsiteY4" fmla="*/ 293431 h 825704"/>
                  <a:gd name="connsiteX5" fmla="*/ 442247 w 1154471"/>
                  <a:gd name="connsiteY5" fmla="*/ 814131 h 825704"/>
                  <a:gd name="connsiteX6" fmla="*/ 238125 w 1154471"/>
                  <a:gd name="connsiteY6" fmla="*/ 816179 h 825704"/>
                  <a:gd name="connsiteX7" fmla="*/ 0 w 1154471"/>
                  <a:gd name="connsiteY7" fmla="*/ 28575 h 825704"/>
                  <a:gd name="connsiteX0" fmla="*/ 0 w 1125896"/>
                  <a:gd name="connsiteY0" fmla="*/ 0 h 797129"/>
                  <a:gd name="connsiteX1" fmla="*/ 1125896 w 1125896"/>
                  <a:gd name="connsiteY1" fmla="*/ 44450 h 797129"/>
                  <a:gd name="connsiteX2" fmla="*/ 913171 w 1125896"/>
                  <a:gd name="connsiteY2" fmla="*/ 797129 h 797129"/>
                  <a:gd name="connsiteX3" fmla="*/ 718472 w 1125896"/>
                  <a:gd name="connsiteY3" fmla="*/ 795081 h 797129"/>
                  <a:gd name="connsiteX4" fmla="*/ 578772 w 1125896"/>
                  <a:gd name="connsiteY4" fmla="*/ 264856 h 797129"/>
                  <a:gd name="connsiteX5" fmla="*/ 442247 w 1125896"/>
                  <a:gd name="connsiteY5" fmla="*/ 785556 h 797129"/>
                  <a:gd name="connsiteX6" fmla="*/ 238125 w 1125896"/>
                  <a:gd name="connsiteY6" fmla="*/ 787604 h 797129"/>
                  <a:gd name="connsiteX7" fmla="*/ 0 w 1125896"/>
                  <a:gd name="connsiteY7" fmla="*/ 0 h 797129"/>
                  <a:gd name="connsiteX0" fmla="*/ 0 w 1157646"/>
                  <a:gd name="connsiteY0" fmla="*/ 3175 h 800304"/>
                  <a:gd name="connsiteX1" fmla="*/ 1157646 w 1157646"/>
                  <a:gd name="connsiteY1" fmla="*/ 0 h 800304"/>
                  <a:gd name="connsiteX2" fmla="*/ 913171 w 1157646"/>
                  <a:gd name="connsiteY2" fmla="*/ 800304 h 800304"/>
                  <a:gd name="connsiteX3" fmla="*/ 718472 w 1157646"/>
                  <a:gd name="connsiteY3" fmla="*/ 798256 h 800304"/>
                  <a:gd name="connsiteX4" fmla="*/ 578772 w 1157646"/>
                  <a:gd name="connsiteY4" fmla="*/ 268031 h 800304"/>
                  <a:gd name="connsiteX5" fmla="*/ 442247 w 1157646"/>
                  <a:gd name="connsiteY5" fmla="*/ 788731 h 800304"/>
                  <a:gd name="connsiteX6" fmla="*/ 238125 w 1157646"/>
                  <a:gd name="connsiteY6" fmla="*/ 790779 h 800304"/>
                  <a:gd name="connsiteX7" fmla="*/ 0 w 1157646"/>
                  <a:gd name="connsiteY7" fmla="*/ 3175 h 800304"/>
                  <a:gd name="connsiteX0" fmla="*/ 0 w 1157646"/>
                  <a:gd name="connsiteY0" fmla="*/ 5019 h 802148"/>
                  <a:gd name="connsiteX1" fmla="*/ 308897 w 1157646"/>
                  <a:gd name="connsiteY1" fmla="*/ 0 h 802148"/>
                  <a:gd name="connsiteX2" fmla="*/ 1157646 w 1157646"/>
                  <a:gd name="connsiteY2" fmla="*/ 1844 h 802148"/>
                  <a:gd name="connsiteX3" fmla="*/ 913171 w 1157646"/>
                  <a:gd name="connsiteY3" fmla="*/ 802148 h 802148"/>
                  <a:gd name="connsiteX4" fmla="*/ 718472 w 1157646"/>
                  <a:gd name="connsiteY4" fmla="*/ 800100 h 802148"/>
                  <a:gd name="connsiteX5" fmla="*/ 578772 w 1157646"/>
                  <a:gd name="connsiteY5" fmla="*/ 269875 h 802148"/>
                  <a:gd name="connsiteX6" fmla="*/ 442247 w 1157646"/>
                  <a:gd name="connsiteY6" fmla="*/ 790575 h 802148"/>
                  <a:gd name="connsiteX7" fmla="*/ 238125 w 1157646"/>
                  <a:gd name="connsiteY7" fmla="*/ 792623 h 802148"/>
                  <a:gd name="connsiteX8" fmla="*/ 0 w 1157646"/>
                  <a:gd name="connsiteY8" fmla="*/ 5019 h 802148"/>
                  <a:gd name="connsiteX0" fmla="*/ 0 w 1157646"/>
                  <a:gd name="connsiteY0" fmla="*/ 5019 h 802148"/>
                  <a:gd name="connsiteX1" fmla="*/ 308897 w 1157646"/>
                  <a:gd name="connsiteY1" fmla="*/ 0 h 802148"/>
                  <a:gd name="connsiteX2" fmla="*/ 642272 w 1157646"/>
                  <a:gd name="connsiteY2" fmla="*/ 0 h 802148"/>
                  <a:gd name="connsiteX3" fmla="*/ 1157646 w 1157646"/>
                  <a:gd name="connsiteY3" fmla="*/ 1844 h 802148"/>
                  <a:gd name="connsiteX4" fmla="*/ 913171 w 1157646"/>
                  <a:gd name="connsiteY4" fmla="*/ 802148 h 802148"/>
                  <a:gd name="connsiteX5" fmla="*/ 718472 w 1157646"/>
                  <a:gd name="connsiteY5" fmla="*/ 800100 h 802148"/>
                  <a:gd name="connsiteX6" fmla="*/ 578772 w 1157646"/>
                  <a:gd name="connsiteY6" fmla="*/ 269875 h 802148"/>
                  <a:gd name="connsiteX7" fmla="*/ 442247 w 1157646"/>
                  <a:gd name="connsiteY7" fmla="*/ 790575 h 802148"/>
                  <a:gd name="connsiteX8" fmla="*/ 238125 w 1157646"/>
                  <a:gd name="connsiteY8" fmla="*/ 792623 h 802148"/>
                  <a:gd name="connsiteX9" fmla="*/ 0 w 1157646"/>
                  <a:gd name="connsiteY9" fmla="*/ 5019 h 802148"/>
                  <a:gd name="connsiteX0" fmla="*/ 0 w 1157646"/>
                  <a:gd name="connsiteY0" fmla="*/ 5019 h 802148"/>
                  <a:gd name="connsiteX1" fmla="*/ 308897 w 1157646"/>
                  <a:gd name="connsiteY1" fmla="*/ 0 h 802148"/>
                  <a:gd name="connsiteX2" fmla="*/ 642272 w 1157646"/>
                  <a:gd name="connsiteY2" fmla="*/ 0 h 802148"/>
                  <a:gd name="connsiteX3" fmla="*/ 896272 w 1157646"/>
                  <a:gd name="connsiteY3" fmla="*/ 0 h 802148"/>
                  <a:gd name="connsiteX4" fmla="*/ 1157646 w 1157646"/>
                  <a:gd name="connsiteY4" fmla="*/ 1844 h 802148"/>
                  <a:gd name="connsiteX5" fmla="*/ 913171 w 1157646"/>
                  <a:gd name="connsiteY5" fmla="*/ 802148 h 802148"/>
                  <a:gd name="connsiteX6" fmla="*/ 718472 w 1157646"/>
                  <a:gd name="connsiteY6" fmla="*/ 800100 h 802148"/>
                  <a:gd name="connsiteX7" fmla="*/ 578772 w 1157646"/>
                  <a:gd name="connsiteY7" fmla="*/ 269875 h 802148"/>
                  <a:gd name="connsiteX8" fmla="*/ 442247 w 1157646"/>
                  <a:gd name="connsiteY8" fmla="*/ 790575 h 802148"/>
                  <a:gd name="connsiteX9" fmla="*/ 238125 w 1157646"/>
                  <a:gd name="connsiteY9" fmla="*/ 792623 h 802148"/>
                  <a:gd name="connsiteX10" fmla="*/ 0 w 1157646"/>
                  <a:gd name="connsiteY10" fmla="*/ 5019 h 802148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08897 w 1157646"/>
                  <a:gd name="connsiteY2" fmla="*/ 3175 h 805323"/>
                  <a:gd name="connsiteX3" fmla="*/ 642272 w 1157646"/>
                  <a:gd name="connsiteY3" fmla="*/ 3175 h 805323"/>
                  <a:gd name="connsiteX4" fmla="*/ 896272 w 1157646"/>
                  <a:gd name="connsiteY4" fmla="*/ 3175 h 805323"/>
                  <a:gd name="connsiteX5" fmla="*/ 1157646 w 1157646"/>
                  <a:gd name="connsiteY5" fmla="*/ 5019 h 805323"/>
                  <a:gd name="connsiteX6" fmla="*/ 913171 w 1157646"/>
                  <a:gd name="connsiteY6" fmla="*/ 805323 h 805323"/>
                  <a:gd name="connsiteX7" fmla="*/ 718472 w 1157646"/>
                  <a:gd name="connsiteY7" fmla="*/ 803275 h 805323"/>
                  <a:gd name="connsiteX8" fmla="*/ 578772 w 1157646"/>
                  <a:gd name="connsiteY8" fmla="*/ 273050 h 805323"/>
                  <a:gd name="connsiteX9" fmla="*/ 442247 w 1157646"/>
                  <a:gd name="connsiteY9" fmla="*/ 793750 h 805323"/>
                  <a:gd name="connsiteX10" fmla="*/ 238125 w 1157646"/>
                  <a:gd name="connsiteY10" fmla="*/ 795798 h 805323"/>
                  <a:gd name="connsiteX11" fmla="*/ 0 w 1157646"/>
                  <a:gd name="connsiteY11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08897 w 1157646"/>
                  <a:gd name="connsiteY2" fmla="*/ 317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896272 w 1157646"/>
                  <a:gd name="connsiteY5" fmla="*/ 3175 h 805323"/>
                  <a:gd name="connsiteX6" fmla="*/ 1157646 w 1157646"/>
                  <a:gd name="connsiteY6" fmla="*/ 5019 h 805323"/>
                  <a:gd name="connsiteX7" fmla="*/ 913171 w 1157646"/>
                  <a:gd name="connsiteY7" fmla="*/ 805323 h 805323"/>
                  <a:gd name="connsiteX8" fmla="*/ 718472 w 1157646"/>
                  <a:gd name="connsiteY8" fmla="*/ 803275 h 805323"/>
                  <a:gd name="connsiteX9" fmla="*/ 578772 w 1157646"/>
                  <a:gd name="connsiteY9" fmla="*/ 273050 h 805323"/>
                  <a:gd name="connsiteX10" fmla="*/ 442247 w 1157646"/>
                  <a:gd name="connsiteY10" fmla="*/ 793750 h 805323"/>
                  <a:gd name="connsiteX11" fmla="*/ 238125 w 1157646"/>
                  <a:gd name="connsiteY11" fmla="*/ 795798 h 805323"/>
                  <a:gd name="connsiteX12" fmla="*/ 0 w 1157646"/>
                  <a:gd name="connsiteY12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08897 w 1157646"/>
                  <a:gd name="connsiteY2" fmla="*/ 317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762922 w 1157646"/>
                  <a:gd name="connsiteY5" fmla="*/ 3176 h 805323"/>
                  <a:gd name="connsiteX6" fmla="*/ 896272 w 1157646"/>
                  <a:gd name="connsiteY6" fmla="*/ 317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762922 w 1157646"/>
                  <a:gd name="connsiteY5" fmla="*/ 3176 h 805323"/>
                  <a:gd name="connsiteX6" fmla="*/ 896272 w 1157646"/>
                  <a:gd name="connsiteY6" fmla="*/ 317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810547 w 1157646"/>
                  <a:gd name="connsiteY5" fmla="*/ 539751 h 805323"/>
                  <a:gd name="connsiteX6" fmla="*/ 896272 w 1157646"/>
                  <a:gd name="connsiteY6" fmla="*/ 317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42272 w 1157646"/>
                  <a:gd name="connsiteY4" fmla="*/ 3175 h 805323"/>
                  <a:gd name="connsiteX5" fmla="*/ 810547 w 1157646"/>
                  <a:gd name="connsiteY5" fmla="*/ 539751 h 805323"/>
                  <a:gd name="connsiteX6" fmla="*/ 953422 w 1157646"/>
                  <a:gd name="connsiteY6" fmla="*/ 9525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11369 h 808498"/>
                  <a:gd name="connsiteX1" fmla="*/ 197772 w 1157646"/>
                  <a:gd name="connsiteY1" fmla="*/ 3175 h 808498"/>
                  <a:gd name="connsiteX2" fmla="*/ 337472 w 1157646"/>
                  <a:gd name="connsiteY2" fmla="*/ 533400 h 808498"/>
                  <a:gd name="connsiteX3" fmla="*/ 480347 w 1157646"/>
                  <a:gd name="connsiteY3" fmla="*/ 6351 h 808498"/>
                  <a:gd name="connsiteX4" fmla="*/ 674022 w 1157646"/>
                  <a:gd name="connsiteY4" fmla="*/ 0 h 808498"/>
                  <a:gd name="connsiteX5" fmla="*/ 810547 w 1157646"/>
                  <a:gd name="connsiteY5" fmla="*/ 542926 h 808498"/>
                  <a:gd name="connsiteX6" fmla="*/ 953422 w 1157646"/>
                  <a:gd name="connsiteY6" fmla="*/ 12700 h 808498"/>
                  <a:gd name="connsiteX7" fmla="*/ 1157646 w 1157646"/>
                  <a:gd name="connsiteY7" fmla="*/ 8194 h 808498"/>
                  <a:gd name="connsiteX8" fmla="*/ 913171 w 1157646"/>
                  <a:gd name="connsiteY8" fmla="*/ 808498 h 808498"/>
                  <a:gd name="connsiteX9" fmla="*/ 718472 w 1157646"/>
                  <a:gd name="connsiteY9" fmla="*/ 806450 h 808498"/>
                  <a:gd name="connsiteX10" fmla="*/ 578772 w 1157646"/>
                  <a:gd name="connsiteY10" fmla="*/ 276225 h 808498"/>
                  <a:gd name="connsiteX11" fmla="*/ 442247 w 1157646"/>
                  <a:gd name="connsiteY11" fmla="*/ 796925 h 808498"/>
                  <a:gd name="connsiteX12" fmla="*/ 238125 w 1157646"/>
                  <a:gd name="connsiteY12" fmla="*/ 798973 h 808498"/>
                  <a:gd name="connsiteX13" fmla="*/ 0 w 1157646"/>
                  <a:gd name="connsiteY13" fmla="*/ 11369 h 808498"/>
                  <a:gd name="connsiteX0" fmla="*/ 0 w 1157646"/>
                  <a:gd name="connsiteY0" fmla="*/ 11369 h 808498"/>
                  <a:gd name="connsiteX1" fmla="*/ 197772 w 1157646"/>
                  <a:gd name="connsiteY1" fmla="*/ 3175 h 808498"/>
                  <a:gd name="connsiteX2" fmla="*/ 337472 w 1157646"/>
                  <a:gd name="connsiteY2" fmla="*/ 533400 h 808498"/>
                  <a:gd name="connsiteX3" fmla="*/ 480347 w 1157646"/>
                  <a:gd name="connsiteY3" fmla="*/ 6351 h 808498"/>
                  <a:gd name="connsiteX4" fmla="*/ 674022 w 1157646"/>
                  <a:gd name="connsiteY4" fmla="*/ 0 h 808498"/>
                  <a:gd name="connsiteX5" fmla="*/ 810547 w 1157646"/>
                  <a:gd name="connsiteY5" fmla="*/ 542926 h 808498"/>
                  <a:gd name="connsiteX6" fmla="*/ 959772 w 1157646"/>
                  <a:gd name="connsiteY6" fmla="*/ 3175 h 808498"/>
                  <a:gd name="connsiteX7" fmla="*/ 1157646 w 1157646"/>
                  <a:gd name="connsiteY7" fmla="*/ 8194 h 808498"/>
                  <a:gd name="connsiteX8" fmla="*/ 913171 w 1157646"/>
                  <a:gd name="connsiteY8" fmla="*/ 808498 h 808498"/>
                  <a:gd name="connsiteX9" fmla="*/ 718472 w 1157646"/>
                  <a:gd name="connsiteY9" fmla="*/ 806450 h 808498"/>
                  <a:gd name="connsiteX10" fmla="*/ 578772 w 1157646"/>
                  <a:gd name="connsiteY10" fmla="*/ 276225 h 808498"/>
                  <a:gd name="connsiteX11" fmla="*/ 442247 w 1157646"/>
                  <a:gd name="connsiteY11" fmla="*/ 796925 h 808498"/>
                  <a:gd name="connsiteX12" fmla="*/ 238125 w 1157646"/>
                  <a:gd name="connsiteY12" fmla="*/ 798973 h 808498"/>
                  <a:gd name="connsiteX13" fmla="*/ 0 w 1157646"/>
                  <a:gd name="connsiteY13" fmla="*/ 11369 h 808498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74022 w 1157646"/>
                  <a:gd name="connsiteY4" fmla="*/ 12700 h 805323"/>
                  <a:gd name="connsiteX5" fmla="*/ 810547 w 1157646"/>
                  <a:gd name="connsiteY5" fmla="*/ 539751 h 805323"/>
                  <a:gd name="connsiteX6" fmla="*/ 959772 w 1157646"/>
                  <a:gd name="connsiteY6" fmla="*/ 0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43119 h 840248"/>
                  <a:gd name="connsiteX1" fmla="*/ 197772 w 1157646"/>
                  <a:gd name="connsiteY1" fmla="*/ 34925 h 840248"/>
                  <a:gd name="connsiteX2" fmla="*/ 337472 w 1157646"/>
                  <a:gd name="connsiteY2" fmla="*/ 565150 h 840248"/>
                  <a:gd name="connsiteX3" fmla="*/ 480347 w 1157646"/>
                  <a:gd name="connsiteY3" fmla="*/ 38101 h 840248"/>
                  <a:gd name="connsiteX4" fmla="*/ 683547 w 1157646"/>
                  <a:gd name="connsiteY4" fmla="*/ 0 h 840248"/>
                  <a:gd name="connsiteX5" fmla="*/ 810547 w 1157646"/>
                  <a:gd name="connsiteY5" fmla="*/ 574676 h 840248"/>
                  <a:gd name="connsiteX6" fmla="*/ 959772 w 1157646"/>
                  <a:gd name="connsiteY6" fmla="*/ 34925 h 840248"/>
                  <a:gd name="connsiteX7" fmla="*/ 1157646 w 1157646"/>
                  <a:gd name="connsiteY7" fmla="*/ 39944 h 840248"/>
                  <a:gd name="connsiteX8" fmla="*/ 913171 w 1157646"/>
                  <a:gd name="connsiteY8" fmla="*/ 840248 h 840248"/>
                  <a:gd name="connsiteX9" fmla="*/ 718472 w 1157646"/>
                  <a:gd name="connsiteY9" fmla="*/ 838200 h 840248"/>
                  <a:gd name="connsiteX10" fmla="*/ 578772 w 1157646"/>
                  <a:gd name="connsiteY10" fmla="*/ 307975 h 840248"/>
                  <a:gd name="connsiteX11" fmla="*/ 442247 w 1157646"/>
                  <a:gd name="connsiteY11" fmla="*/ 828675 h 840248"/>
                  <a:gd name="connsiteX12" fmla="*/ 238125 w 1157646"/>
                  <a:gd name="connsiteY12" fmla="*/ 830723 h 840248"/>
                  <a:gd name="connsiteX13" fmla="*/ 0 w 1157646"/>
                  <a:gd name="connsiteY13" fmla="*/ 43119 h 840248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37472 w 1157646"/>
                  <a:gd name="connsiteY2" fmla="*/ 530225 h 805323"/>
                  <a:gd name="connsiteX3" fmla="*/ 480347 w 1157646"/>
                  <a:gd name="connsiteY3" fmla="*/ 3176 h 805323"/>
                  <a:gd name="connsiteX4" fmla="*/ 683547 w 1157646"/>
                  <a:gd name="connsiteY4" fmla="*/ 3175 h 805323"/>
                  <a:gd name="connsiteX5" fmla="*/ 810547 w 1157646"/>
                  <a:gd name="connsiteY5" fmla="*/ 539751 h 805323"/>
                  <a:gd name="connsiteX6" fmla="*/ 959772 w 1157646"/>
                  <a:gd name="connsiteY6" fmla="*/ 0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  <a:gd name="connsiteX0" fmla="*/ 0 w 1157646"/>
                  <a:gd name="connsiteY0" fmla="*/ 8194 h 805323"/>
                  <a:gd name="connsiteX1" fmla="*/ 197772 w 1157646"/>
                  <a:gd name="connsiteY1" fmla="*/ 0 h 805323"/>
                  <a:gd name="connsiteX2" fmla="*/ 343822 w 1157646"/>
                  <a:gd name="connsiteY2" fmla="*/ 549275 h 805323"/>
                  <a:gd name="connsiteX3" fmla="*/ 480347 w 1157646"/>
                  <a:gd name="connsiteY3" fmla="*/ 3176 h 805323"/>
                  <a:gd name="connsiteX4" fmla="*/ 683547 w 1157646"/>
                  <a:gd name="connsiteY4" fmla="*/ 3175 h 805323"/>
                  <a:gd name="connsiteX5" fmla="*/ 810547 w 1157646"/>
                  <a:gd name="connsiteY5" fmla="*/ 539751 h 805323"/>
                  <a:gd name="connsiteX6" fmla="*/ 959772 w 1157646"/>
                  <a:gd name="connsiteY6" fmla="*/ 0 h 805323"/>
                  <a:gd name="connsiteX7" fmla="*/ 1157646 w 1157646"/>
                  <a:gd name="connsiteY7" fmla="*/ 5019 h 805323"/>
                  <a:gd name="connsiteX8" fmla="*/ 913171 w 1157646"/>
                  <a:gd name="connsiteY8" fmla="*/ 805323 h 805323"/>
                  <a:gd name="connsiteX9" fmla="*/ 718472 w 1157646"/>
                  <a:gd name="connsiteY9" fmla="*/ 803275 h 805323"/>
                  <a:gd name="connsiteX10" fmla="*/ 578772 w 1157646"/>
                  <a:gd name="connsiteY10" fmla="*/ 273050 h 805323"/>
                  <a:gd name="connsiteX11" fmla="*/ 442247 w 1157646"/>
                  <a:gd name="connsiteY11" fmla="*/ 793750 h 805323"/>
                  <a:gd name="connsiteX12" fmla="*/ 238125 w 1157646"/>
                  <a:gd name="connsiteY12" fmla="*/ 795798 h 805323"/>
                  <a:gd name="connsiteX13" fmla="*/ 0 w 1157646"/>
                  <a:gd name="connsiteY13" fmla="*/ 8194 h 805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157646" h="805323">
                    <a:moveTo>
                      <a:pt x="0" y="8194"/>
                    </a:moveTo>
                    <a:lnTo>
                      <a:pt x="197772" y="0"/>
                    </a:lnTo>
                    <a:lnTo>
                      <a:pt x="343822" y="549275"/>
                    </a:lnTo>
                    <a:lnTo>
                      <a:pt x="480347" y="3176"/>
                    </a:lnTo>
                    <a:lnTo>
                      <a:pt x="683547" y="3175"/>
                    </a:lnTo>
                    <a:lnTo>
                      <a:pt x="810547" y="539751"/>
                    </a:lnTo>
                    <a:lnTo>
                      <a:pt x="959772" y="0"/>
                    </a:lnTo>
                    <a:lnTo>
                      <a:pt x="1157646" y="5019"/>
                    </a:lnTo>
                    <a:lnTo>
                      <a:pt x="913171" y="805323"/>
                    </a:lnTo>
                    <a:lnTo>
                      <a:pt x="718472" y="803275"/>
                    </a:lnTo>
                    <a:lnTo>
                      <a:pt x="578772" y="273050"/>
                    </a:lnTo>
                    <a:lnTo>
                      <a:pt x="442247" y="793750"/>
                    </a:lnTo>
                    <a:lnTo>
                      <a:pt x="238125" y="795798"/>
                    </a:lnTo>
                    <a:lnTo>
                      <a:pt x="0" y="8194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3175" cmpd="sng"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0" name="Rectangle 3"/>
              <p:cNvSpPr/>
              <p:nvPr userDrawn="1"/>
            </p:nvSpPr>
            <p:spPr>
              <a:xfrm>
                <a:off x="3852300" y="1514475"/>
                <a:ext cx="714975" cy="1087897"/>
              </a:xfrm>
              <a:custGeom>
                <a:avLst/>
                <a:gdLst>
                  <a:gd name="connsiteX0" fmla="*/ 0 w 211701"/>
                  <a:gd name="connsiteY0" fmla="*/ 0 h 1094247"/>
                  <a:gd name="connsiteX1" fmla="*/ 211701 w 211701"/>
                  <a:gd name="connsiteY1" fmla="*/ 0 h 1094247"/>
                  <a:gd name="connsiteX2" fmla="*/ 211701 w 211701"/>
                  <a:gd name="connsiteY2" fmla="*/ 1094247 h 1094247"/>
                  <a:gd name="connsiteX3" fmla="*/ 0 w 211701"/>
                  <a:gd name="connsiteY3" fmla="*/ 1094247 h 1094247"/>
                  <a:gd name="connsiteX4" fmla="*/ 0 w 211701"/>
                  <a:gd name="connsiteY4" fmla="*/ 0 h 1094247"/>
                  <a:gd name="connsiteX0" fmla="*/ 0 w 211701"/>
                  <a:gd name="connsiteY0" fmla="*/ 0 h 1094247"/>
                  <a:gd name="connsiteX1" fmla="*/ 211701 w 211701"/>
                  <a:gd name="connsiteY1" fmla="*/ 0 h 1094247"/>
                  <a:gd name="connsiteX2" fmla="*/ 208526 w 211701"/>
                  <a:gd name="connsiteY2" fmla="*/ 130175 h 1094247"/>
                  <a:gd name="connsiteX3" fmla="*/ 211701 w 211701"/>
                  <a:gd name="connsiteY3" fmla="*/ 1094247 h 1094247"/>
                  <a:gd name="connsiteX4" fmla="*/ 0 w 211701"/>
                  <a:gd name="connsiteY4" fmla="*/ 1094247 h 1094247"/>
                  <a:gd name="connsiteX5" fmla="*/ 0 w 211701"/>
                  <a:gd name="connsiteY5" fmla="*/ 0 h 1094247"/>
                  <a:gd name="connsiteX0" fmla="*/ 0 w 225522"/>
                  <a:gd name="connsiteY0" fmla="*/ 0 h 1103367"/>
                  <a:gd name="connsiteX1" fmla="*/ 211701 w 225522"/>
                  <a:gd name="connsiteY1" fmla="*/ 0 h 1103367"/>
                  <a:gd name="connsiteX2" fmla="*/ 208526 w 225522"/>
                  <a:gd name="connsiteY2" fmla="*/ 130175 h 1103367"/>
                  <a:gd name="connsiteX3" fmla="*/ 205351 w 225522"/>
                  <a:gd name="connsiteY3" fmla="*/ 1003300 h 1103367"/>
                  <a:gd name="connsiteX4" fmla="*/ 211701 w 225522"/>
                  <a:gd name="connsiteY4" fmla="*/ 1094247 h 1103367"/>
                  <a:gd name="connsiteX5" fmla="*/ 0 w 225522"/>
                  <a:gd name="connsiteY5" fmla="*/ 1094247 h 1103367"/>
                  <a:gd name="connsiteX6" fmla="*/ 0 w 225522"/>
                  <a:gd name="connsiteY6" fmla="*/ 0 h 1103367"/>
                  <a:gd name="connsiteX0" fmla="*/ 0 w 225723"/>
                  <a:gd name="connsiteY0" fmla="*/ 0 h 1094247"/>
                  <a:gd name="connsiteX1" fmla="*/ 211701 w 225723"/>
                  <a:gd name="connsiteY1" fmla="*/ 0 h 1094247"/>
                  <a:gd name="connsiteX2" fmla="*/ 208526 w 225723"/>
                  <a:gd name="connsiteY2" fmla="*/ 130175 h 1094247"/>
                  <a:gd name="connsiteX3" fmla="*/ 202175 w 225723"/>
                  <a:gd name="connsiteY3" fmla="*/ 752475 h 1094247"/>
                  <a:gd name="connsiteX4" fmla="*/ 205351 w 225723"/>
                  <a:gd name="connsiteY4" fmla="*/ 1003300 h 1094247"/>
                  <a:gd name="connsiteX5" fmla="*/ 211701 w 225723"/>
                  <a:gd name="connsiteY5" fmla="*/ 1094247 h 1094247"/>
                  <a:gd name="connsiteX6" fmla="*/ 0 w 225723"/>
                  <a:gd name="connsiteY6" fmla="*/ 1094247 h 1094247"/>
                  <a:gd name="connsiteX7" fmla="*/ 0 w 225723"/>
                  <a:gd name="connsiteY7" fmla="*/ 0 h 1094247"/>
                  <a:gd name="connsiteX0" fmla="*/ 0 w 225723"/>
                  <a:gd name="connsiteY0" fmla="*/ 0 h 1094247"/>
                  <a:gd name="connsiteX1" fmla="*/ 211701 w 225723"/>
                  <a:gd name="connsiteY1" fmla="*/ 0 h 1094247"/>
                  <a:gd name="connsiteX2" fmla="*/ 208526 w 225723"/>
                  <a:gd name="connsiteY2" fmla="*/ 130175 h 1094247"/>
                  <a:gd name="connsiteX3" fmla="*/ 199000 w 225723"/>
                  <a:gd name="connsiteY3" fmla="*/ 520700 h 1094247"/>
                  <a:gd name="connsiteX4" fmla="*/ 202175 w 225723"/>
                  <a:gd name="connsiteY4" fmla="*/ 752475 h 1094247"/>
                  <a:gd name="connsiteX5" fmla="*/ 205351 w 225723"/>
                  <a:gd name="connsiteY5" fmla="*/ 1003300 h 1094247"/>
                  <a:gd name="connsiteX6" fmla="*/ 211701 w 225723"/>
                  <a:gd name="connsiteY6" fmla="*/ 1094247 h 1094247"/>
                  <a:gd name="connsiteX7" fmla="*/ 0 w 225723"/>
                  <a:gd name="connsiteY7" fmla="*/ 1094247 h 1094247"/>
                  <a:gd name="connsiteX8" fmla="*/ 0 w 225723"/>
                  <a:gd name="connsiteY8" fmla="*/ 0 h 1094247"/>
                  <a:gd name="connsiteX0" fmla="*/ 0 w 225723"/>
                  <a:gd name="connsiteY0" fmla="*/ 0 h 1094247"/>
                  <a:gd name="connsiteX1" fmla="*/ 211701 w 225723"/>
                  <a:gd name="connsiteY1" fmla="*/ 0 h 1094247"/>
                  <a:gd name="connsiteX2" fmla="*/ 208526 w 225723"/>
                  <a:gd name="connsiteY2" fmla="*/ 130175 h 1094247"/>
                  <a:gd name="connsiteX3" fmla="*/ 202175 w 225723"/>
                  <a:gd name="connsiteY3" fmla="*/ 285750 h 1094247"/>
                  <a:gd name="connsiteX4" fmla="*/ 199000 w 225723"/>
                  <a:gd name="connsiteY4" fmla="*/ 520700 h 1094247"/>
                  <a:gd name="connsiteX5" fmla="*/ 202175 w 225723"/>
                  <a:gd name="connsiteY5" fmla="*/ 752475 h 1094247"/>
                  <a:gd name="connsiteX6" fmla="*/ 205351 w 225723"/>
                  <a:gd name="connsiteY6" fmla="*/ 1003300 h 1094247"/>
                  <a:gd name="connsiteX7" fmla="*/ 211701 w 225723"/>
                  <a:gd name="connsiteY7" fmla="*/ 1094247 h 1094247"/>
                  <a:gd name="connsiteX8" fmla="*/ 0 w 225723"/>
                  <a:gd name="connsiteY8" fmla="*/ 1094247 h 1094247"/>
                  <a:gd name="connsiteX9" fmla="*/ 0 w 225723"/>
                  <a:gd name="connsiteY9" fmla="*/ 0 h 1094247"/>
                  <a:gd name="connsiteX0" fmla="*/ 0 w 526025"/>
                  <a:gd name="connsiteY0" fmla="*/ 0 h 1094247"/>
                  <a:gd name="connsiteX1" fmla="*/ 211701 w 526025"/>
                  <a:gd name="connsiteY1" fmla="*/ 0 h 1094247"/>
                  <a:gd name="connsiteX2" fmla="*/ 208526 w 526025"/>
                  <a:gd name="connsiteY2" fmla="*/ 130175 h 1094247"/>
                  <a:gd name="connsiteX3" fmla="*/ 202175 w 526025"/>
                  <a:gd name="connsiteY3" fmla="*/ 285750 h 1094247"/>
                  <a:gd name="connsiteX4" fmla="*/ 526025 w 526025"/>
                  <a:gd name="connsiteY4" fmla="*/ 1069975 h 1094247"/>
                  <a:gd name="connsiteX5" fmla="*/ 202175 w 526025"/>
                  <a:gd name="connsiteY5" fmla="*/ 752475 h 1094247"/>
                  <a:gd name="connsiteX6" fmla="*/ 205351 w 526025"/>
                  <a:gd name="connsiteY6" fmla="*/ 1003300 h 1094247"/>
                  <a:gd name="connsiteX7" fmla="*/ 211701 w 526025"/>
                  <a:gd name="connsiteY7" fmla="*/ 1094247 h 1094247"/>
                  <a:gd name="connsiteX8" fmla="*/ 0 w 526025"/>
                  <a:gd name="connsiteY8" fmla="*/ 1094247 h 1094247"/>
                  <a:gd name="connsiteX9" fmla="*/ 0 w 526025"/>
                  <a:gd name="connsiteY9" fmla="*/ 0 h 1094247"/>
                  <a:gd name="connsiteX0" fmla="*/ 0 w 540063"/>
                  <a:gd name="connsiteY0" fmla="*/ 0 h 1094247"/>
                  <a:gd name="connsiteX1" fmla="*/ 211701 w 540063"/>
                  <a:gd name="connsiteY1" fmla="*/ 0 h 1094247"/>
                  <a:gd name="connsiteX2" fmla="*/ 208526 w 540063"/>
                  <a:gd name="connsiteY2" fmla="*/ 130175 h 1094247"/>
                  <a:gd name="connsiteX3" fmla="*/ 202175 w 540063"/>
                  <a:gd name="connsiteY3" fmla="*/ 285750 h 1094247"/>
                  <a:gd name="connsiteX4" fmla="*/ 526025 w 540063"/>
                  <a:gd name="connsiteY4" fmla="*/ 1069975 h 1094247"/>
                  <a:gd name="connsiteX5" fmla="*/ 202175 w 540063"/>
                  <a:gd name="connsiteY5" fmla="*/ 752475 h 1094247"/>
                  <a:gd name="connsiteX6" fmla="*/ 205351 w 540063"/>
                  <a:gd name="connsiteY6" fmla="*/ 1003300 h 1094247"/>
                  <a:gd name="connsiteX7" fmla="*/ 211701 w 540063"/>
                  <a:gd name="connsiteY7" fmla="*/ 1094247 h 1094247"/>
                  <a:gd name="connsiteX8" fmla="*/ 0 w 540063"/>
                  <a:gd name="connsiteY8" fmla="*/ 1094247 h 1094247"/>
                  <a:gd name="connsiteX9" fmla="*/ 0 w 540063"/>
                  <a:gd name="connsiteY9" fmla="*/ 0 h 1094247"/>
                  <a:gd name="connsiteX0" fmla="*/ 0 w 540063"/>
                  <a:gd name="connsiteY0" fmla="*/ 0 h 1094247"/>
                  <a:gd name="connsiteX1" fmla="*/ 211701 w 540063"/>
                  <a:gd name="connsiteY1" fmla="*/ 0 h 1094247"/>
                  <a:gd name="connsiteX2" fmla="*/ 208526 w 540063"/>
                  <a:gd name="connsiteY2" fmla="*/ 130175 h 1094247"/>
                  <a:gd name="connsiteX3" fmla="*/ 202175 w 540063"/>
                  <a:gd name="connsiteY3" fmla="*/ 285750 h 1094247"/>
                  <a:gd name="connsiteX4" fmla="*/ 526025 w 540063"/>
                  <a:gd name="connsiteY4" fmla="*/ 1069975 h 1094247"/>
                  <a:gd name="connsiteX5" fmla="*/ 202175 w 540063"/>
                  <a:gd name="connsiteY5" fmla="*/ 752475 h 1094247"/>
                  <a:gd name="connsiteX6" fmla="*/ 205351 w 540063"/>
                  <a:gd name="connsiteY6" fmla="*/ 1003300 h 1094247"/>
                  <a:gd name="connsiteX7" fmla="*/ 211701 w 540063"/>
                  <a:gd name="connsiteY7" fmla="*/ 1094247 h 1094247"/>
                  <a:gd name="connsiteX8" fmla="*/ 0 w 540063"/>
                  <a:gd name="connsiteY8" fmla="*/ 1094247 h 1094247"/>
                  <a:gd name="connsiteX9" fmla="*/ 0 w 540063"/>
                  <a:gd name="connsiteY9" fmla="*/ 0 h 1094247"/>
                  <a:gd name="connsiteX0" fmla="*/ 0 w 710178"/>
                  <a:gd name="connsiteY0" fmla="*/ 0 h 1108430"/>
                  <a:gd name="connsiteX1" fmla="*/ 211701 w 710178"/>
                  <a:gd name="connsiteY1" fmla="*/ 0 h 1108430"/>
                  <a:gd name="connsiteX2" fmla="*/ 208526 w 710178"/>
                  <a:gd name="connsiteY2" fmla="*/ 130175 h 1108430"/>
                  <a:gd name="connsiteX3" fmla="*/ 710175 w 710178"/>
                  <a:gd name="connsiteY3" fmla="*/ 1079500 h 1108430"/>
                  <a:gd name="connsiteX4" fmla="*/ 526025 w 710178"/>
                  <a:gd name="connsiteY4" fmla="*/ 1069975 h 1108430"/>
                  <a:gd name="connsiteX5" fmla="*/ 202175 w 710178"/>
                  <a:gd name="connsiteY5" fmla="*/ 752475 h 1108430"/>
                  <a:gd name="connsiteX6" fmla="*/ 205351 w 710178"/>
                  <a:gd name="connsiteY6" fmla="*/ 1003300 h 1108430"/>
                  <a:gd name="connsiteX7" fmla="*/ 211701 w 710178"/>
                  <a:gd name="connsiteY7" fmla="*/ 1094247 h 1108430"/>
                  <a:gd name="connsiteX8" fmla="*/ 0 w 710178"/>
                  <a:gd name="connsiteY8" fmla="*/ 1094247 h 1108430"/>
                  <a:gd name="connsiteX9" fmla="*/ 0 w 710178"/>
                  <a:gd name="connsiteY9" fmla="*/ 0 h 1108430"/>
                  <a:gd name="connsiteX0" fmla="*/ 0 w 710178"/>
                  <a:gd name="connsiteY0" fmla="*/ 0 h 1108430"/>
                  <a:gd name="connsiteX1" fmla="*/ 211701 w 710178"/>
                  <a:gd name="connsiteY1" fmla="*/ 0 h 1108430"/>
                  <a:gd name="connsiteX2" fmla="*/ 208526 w 710178"/>
                  <a:gd name="connsiteY2" fmla="*/ 130175 h 1108430"/>
                  <a:gd name="connsiteX3" fmla="*/ 710175 w 710178"/>
                  <a:gd name="connsiteY3" fmla="*/ 1079500 h 1108430"/>
                  <a:gd name="connsiteX4" fmla="*/ 526025 w 710178"/>
                  <a:gd name="connsiteY4" fmla="*/ 1069975 h 1108430"/>
                  <a:gd name="connsiteX5" fmla="*/ 202175 w 710178"/>
                  <a:gd name="connsiteY5" fmla="*/ 752475 h 1108430"/>
                  <a:gd name="connsiteX6" fmla="*/ 205351 w 710178"/>
                  <a:gd name="connsiteY6" fmla="*/ 1003300 h 1108430"/>
                  <a:gd name="connsiteX7" fmla="*/ 211701 w 710178"/>
                  <a:gd name="connsiteY7" fmla="*/ 1094247 h 1108430"/>
                  <a:gd name="connsiteX8" fmla="*/ 0 w 710178"/>
                  <a:gd name="connsiteY8" fmla="*/ 1094247 h 1108430"/>
                  <a:gd name="connsiteX9" fmla="*/ 0 w 710178"/>
                  <a:gd name="connsiteY9" fmla="*/ 0 h 1108430"/>
                  <a:gd name="connsiteX0" fmla="*/ 0 w 714278"/>
                  <a:gd name="connsiteY0" fmla="*/ 0 h 1127244"/>
                  <a:gd name="connsiteX1" fmla="*/ 211701 w 714278"/>
                  <a:gd name="connsiteY1" fmla="*/ 0 h 1127244"/>
                  <a:gd name="connsiteX2" fmla="*/ 208526 w 714278"/>
                  <a:gd name="connsiteY2" fmla="*/ 130175 h 1127244"/>
                  <a:gd name="connsiteX3" fmla="*/ 360924 w 714278"/>
                  <a:gd name="connsiteY3" fmla="*/ 425449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211701 w 714278"/>
                  <a:gd name="connsiteY1" fmla="*/ 0 h 1127244"/>
                  <a:gd name="connsiteX2" fmla="*/ 208526 w 714278"/>
                  <a:gd name="connsiteY2" fmla="*/ 130175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211701 w 714278"/>
                  <a:gd name="connsiteY1" fmla="*/ 0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202175 w 714278"/>
                  <a:gd name="connsiteY6" fmla="*/ 752475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205351 w 714278"/>
                  <a:gd name="connsiteY7" fmla="*/ 100330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211701 w 714278"/>
                  <a:gd name="connsiteY8" fmla="*/ 109424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192651 w 714278"/>
                  <a:gd name="connsiteY8" fmla="*/ 108789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192651 w 714278"/>
                  <a:gd name="connsiteY8" fmla="*/ 1087897 h 1127244"/>
                  <a:gd name="connsiteX9" fmla="*/ 0 w 714278"/>
                  <a:gd name="connsiteY9" fmla="*/ 1094247 h 1127244"/>
                  <a:gd name="connsiteX10" fmla="*/ 0 w 714278"/>
                  <a:gd name="connsiteY10" fmla="*/ 0 h 1127244"/>
                  <a:gd name="connsiteX0" fmla="*/ 0 w 714278"/>
                  <a:gd name="connsiteY0" fmla="*/ 0 h 1127244"/>
                  <a:gd name="connsiteX1" fmla="*/ 195826 w 714278"/>
                  <a:gd name="connsiteY1" fmla="*/ 3175 h 1127244"/>
                  <a:gd name="connsiteX2" fmla="*/ 202176 w 714278"/>
                  <a:gd name="connsiteY2" fmla="*/ 361950 h 1127244"/>
                  <a:gd name="connsiteX3" fmla="*/ 554599 w 714278"/>
                  <a:gd name="connsiteY3" fmla="*/ 301624 h 1127244"/>
                  <a:gd name="connsiteX4" fmla="*/ 710175 w 714278"/>
                  <a:gd name="connsiteY4" fmla="*/ 1079500 h 1127244"/>
                  <a:gd name="connsiteX5" fmla="*/ 526025 w 714278"/>
                  <a:gd name="connsiteY5" fmla="*/ 1069975 h 1127244"/>
                  <a:gd name="connsiteX6" fmla="*/ 405375 w 714278"/>
                  <a:gd name="connsiteY6" fmla="*/ 438150 h 1127244"/>
                  <a:gd name="connsiteX7" fmla="*/ 195826 w 714278"/>
                  <a:gd name="connsiteY7" fmla="*/ 641350 h 1127244"/>
                  <a:gd name="connsiteX8" fmla="*/ 192651 w 714278"/>
                  <a:gd name="connsiteY8" fmla="*/ 1087897 h 1127244"/>
                  <a:gd name="connsiteX9" fmla="*/ 0 w 714278"/>
                  <a:gd name="connsiteY9" fmla="*/ 1084722 h 1127244"/>
                  <a:gd name="connsiteX10" fmla="*/ 0 w 714278"/>
                  <a:gd name="connsiteY10" fmla="*/ 0 h 1127244"/>
                  <a:gd name="connsiteX0" fmla="*/ 0 w 714278"/>
                  <a:gd name="connsiteY0" fmla="*/ 0 h 1154607"/>
                  <a:gd name="connsiteX1" fmla="*/ 195826 w 714278"/>
                  <a:gd name="connsiteY1" fmla="*/ 3175 h 1154607"/>
                  <a:gd name="connsiteX2" fmla="*/ 202176 w 714278"/>
                  <a:gd name="connsiteY2" fmla="*/ 361950 h 1154607"/>
                  <a:gd name="connsiteX3" fmla="*/ 554599 w 714278"/>
                  <a:gd name="connsiteY3" fmla="*/ 301624 h 1154607"/>
                  <a:gd name="connsiteX4" fmla="*/ 710175 w 714278"/>
                  <a:gd name="connsiteY4" fmla="*/ 1079500 h 1154607"/>
                  <a:gd name="connsiteX5" fmla="*/ 526025 w 714278"/>
                  <a:gd name="connsiteY5" fmla="*/ 1139825 h 1154607"/>
                  <a:gd name="connsiteX6" fmla="*/ 405375 w 714278"/>
                  <a:gd name="connsiteY6" fmla="*/ 438150 h 1154607"/>
                  <a:gd name="connsiteX7" fmla="*/ 195826 w 714278"/>
                  <a:gd name="connsiteY7" fmla="*/ 641350 h 1154607"/>
                  <a:gd name="connsiteX8" fmla="*/ 192651 w 714278"/>
                  <a:gd name="connsiteY8" fmla="*/ 1087897 h 1154607"/>
                  <a:gd name="connsiteX9" fmla="*/ 0 w 714278"/>
                  <a:gd name="connsiteY9" fmla="*/ 1084722 h 1154607"/>
                  <a:gd name="connsiteX10" fmla="*/ 0 w 714278"/>
                  <a:gd name="connsiteY10" fmla="*/ 0 h 1154607"/>
                  <a:gd name="connsiteX0" fmla="*/ 0 w 714020"/>
                  <a:gd name="connsiteY0" fmla="*/ 0 h 1131670"/>
                  <a:gd name="connsiteX1" fmla="*/ 195826 w 714020"/>
                  <a:gd name="connsiteY1" fmla="*/ 3175 h 1131670"/>
                  <a:gd name="connsiteX2" fmla="*/ 202176 w 714020"/>
                  <a:gd name="connsiteY2" fmla="*/ 361950 h 1131670"/>
                  <a:gd name="connsiteX3" fmla="*/ 554599 w 714020"/>
                  <a:gd name="connsiteY3" fmla="*/ 301624 h 1131670"/>
                  <a:gd name="connsiteX4" fmla="*/ 710175 w 714020"/>
                  <a:gd name="connsiteY4" fmla="*/ 1079500 h 1131670"/>
                  <a:gd name="connsiteX5" fmla="*/ 516500 w 714020"/>
                  <a:gd name="connsiteY5" fmla="*/ 1085850 h 1131670"/>
                  <a:gd name="connsiteX6" fmla="*/ 405375 w 714020"/>
                  <a:gd name="connsiteY6" fmla="*/ 438150 h 1131670"/>
                  <a:gd name="connsiteX7" fmla="*/ 195826 w 714020"/>
                  <a:gd name="connsiteY7" fmla="*/ 641350 h 1131670"/>
                  <a:gd name="connsiteX8" fmla="*/ 192651 w 714020"/>
                  <a:gd name="connsiteY8" fmla="*/ 1087897 h 1131670"/>
                  <a:gd name="connsiteX9" fmla="*/ 0 w 714020"/>
                  <a:gd name="connsiteY9" fmla="*/ 1084722 h 1131670"/>
                  <a:gd name="connsiteX10" fmla="*/ 0 w 714020"/>
                  <a:gd name="connsiteY10" fmla="*/ 0 h 1131670"/>
                  <a:gd name="connsiteX0" fmla="*/ 0 w 714020"/>
                  <a:gd name="connsiteY0" fmla="*/ 0 h 1131670"/>
                  <a:gd name="connsiteX1" fmla="*/ 195826 w 714020"/>
                  <a:gd name="connsiteY1" fmla="*/ 3175 h 1131670"/>
                  <a:gd name="connsiteX2" fmla="*/ 202176 w 714020"/>
                  <a:gd name="connsiteY2" fmla="*/ 361950 h 1131670"/>
                  <a:gd name="connsiteX3" fmla="*/ 554599 w 714020"/>
                  <a:gd name="connsiteY3" fmla="*/ 301624 h 1131670"/>
                  <a:gd name="connsiteX4" fmla="*/ 710175 w 714020"/>
                  <a:gd name="connsiteY4" fmla="*/ 1079500 h 1131670"/>
                  <a:gd name="connsiteX5" fmla="*/ 516500 w 714020"/>
                  <a:gd name="connsiteY5" fmla="*/ 1085850 h 1131670"/>
                  <a:gd name="connsiteX6" fmla="*/ 405375 w 714020"/>
                  <a:gd name="connsiteY6" fmla="*/ 438150 h 1131670"/>
                  <a:gd name="connsiteX7" fmla="*/ 195826 w 714020"/>
                  <a:gd name="connsiteY7" fmla="*/ 641350 h 1131670"/>
                  <a:gd name="connsiteX8" fmla="*/ 192651 w 714020"/>
                  <a:gd name="connsiteY8" fmla="*/ 1087897 h 1131670"/>
                  <a:gd name="connsiteX9" fmla="*/ 0 w 714020"/>
                  <a:gd name="connsiteY9" fmla="*/ 1084722 h 1131670"/>
                  <a:gd name="connsiteX10" fmla="*/ 0 w 714020"/>
                  <a:gd name="connsiteY10" fmla="*/ 0 h 1131670"/>
                  <a:gd name="connsiteX0" fmla="*/ 0 w 714020"/>
                  <a:gd name="connsiteY0" fmla="*/ 0 h 1129323"/>
                  <a:gd name="connsiteX1" fmla="*/ 195826 w 714020"/>
                  <a:gd name="connsiteY1" fmla="*/ 3175 h 1129323"/>
                  <a:gd name="connsiteX2" fmla="*/ 202176 w 714020"/>
                  <a:gd name="connsiteY2" fmla="*/ 361950 h 1129323"/>
                  <a:gd name="connsiteX3" fmla="*/ 554599 w 714020"/>
                  <a:gd name="connsiteY3" fmla="*/ 301624 h 1129323"/>
                  <a:gd name="connsiteX4" fmla="*/ 710175 w 714020"/>
                  <a:gd name="connsiteY4" fmla="*/ 1079500 h 1129323"/>
                  <a:gd name="connsiteX5" fmla="*/ 516500 w 714020"/>
                  <a:gd name="connsiteY5" fmla="*/ 1085850 h 1129323"/>
                  <a:gd name="connsiteX6" fmla="*/ 405375 w 714020"/>
                  <a:gd name="connsiteY6" fmla="*/ 438150 h 1129323"/>
                  <a:gd name="connsiteX7" fmla="*/ 195826 w 714020"/>
                  <a:gd name="connsiteY7" fmla="*/ 641350 h 1129323"/>
                  <a:gd name="connsiteX8" fmla="*/ 192651 w 714020"/>
                  <a:gd name="connsiteY8" fmla="*/ 1087897 h 1129323"/>
                  <a:gd name="connsiteX9" fmla="*/ 0 w 714020"/>
                  <a:gd name="connsiteY9" fmla="*/ 1084722 h 1129323"/>
                  <a:gd name="connsiteX10" fmla="*/ 0 w 714020"/>
                  <a:gd name="connsiteY10" fmla="*/ 0 h 1129323"/>
                  <a:gd name="connsiteX0" fmla="*/ 0 w 710175"/>
                  <a:gd name="connsiteY0" fmla="*/ 0 h 1089031"/>
                  <a:gd name="connsiteX1" fmla="*/ 195826 w 710175"/>
                  <a:gd name="connsiteY1" fmla="*/ 3175 h 1089031"/>
                  <a:gd name="connsiteX2" fmla="*/ 202176 w 710175"/>
                  <a:gd name="connsiteY2" fmla="*/ 361950 h 1089031"/>
                  <a:gd name="connsiteX3" fmla="*/ 554599 w 710175"/>
                  <a:gd name="connsiteY3" fmla="*/ 301624 h 1089031"/>
                  <a:gd name="connsiteX4" fmla="*/ 710175 w 710175"/>
                  <a:gd name="connsiteY4" fmla="*/ 1079500 h 1089031"/>
                  <a:gd name="connsiteX5" fmla="*/ 516500 w 710175"/>
                  <a:gd name="connsiteY5" fmla="*/ 1085850 h 1089031"/>
                  <a:gd name="connsiteX6" fmla="*/ 405375 w 710175"/>
                  <a:gd name="connsiteY6" fmla="*/ 438150 h 1089031"/>
                  <a:gd name="connsiteX7" fmla="*/ 195826 w 710175"/>
                  <a:gd name="connsiteY7" fmla="*/ 641350 h 1089031"/>
                  <a:gd name="connsiteX8" fmla="*/ 192651 w 710175"/>
                  <a:gd name="connsiteY8" fmla="*/ 1087897 h 1089031"/>
                  <a:gd name="connsiteX9" fmla="*/ 0 w 710175"/>
                  <a:gd name="connsiteY9" fmla="*/ 1084722 h 1089031"/>
                  <a:gd name="connsiteX10" fmla="*/ 0 w 710175"/>
                  <a:gd name="connsiteY10" fmla="*/ 0 h 1089031"/>
                  <a:gd name="connsiteX0" fmla="*/ 0 w 710175"/>
                  <a:gd name="connsiteY0" fmla="*/ 0 h 1087897"/>
                  <a:gd name="connsiteX1" fmla="*/ 195826 w 710175"/>
                  <a:gd name="connsiteY1" fmla="*/ 3175 h 1087897"/>
                  <a:gd name="connsiteX2" fmla="*/ 202176 w 710175"/>
                  <a:gd name="connsiteY2" fmla="*/ 361950 h 1087897"/>
                  <a:gd name="connsiteX3" fmla="*/ 554599 w 710175"/>
                  <a:gd name="connsiteY3" fmla="*/ 301624 h 1087897"/>
                  <a:gd name="connsiteX4" fmla="*/ 710175 w 710175"/>
                  <a:gd name="connsiteY4" fmla="*/ 1079500 h 1087897"/>
                  <a:gd name="connsiteX5" fmla="*/ 516500 w 710175"/>
                  <a:gd name="connsiteY5" fmla="*/ 1085850 h 1087897"/>
                  <a:gd name="connsiteX6" fmla="*/ 405375 w 710175"/>
                  <a:gd name="connsiteY6" fmla="*/ 438150 h 1087897"/>
                  <a:gd name="connsiteX7" fmla="*/ 195826 w 710175"/>
                  <a:gd name="connsiteY7" fmla="*/ 641350 h 1087897"/>
                  <a:gd name="connsiteX8" fmla="*/ 192651 w 710175"/>
                  <a:gd name="connsiteY8" fmla="*/ 1087897 h 1087897"/>
                  <a:gd name="connsiteX9" fmla="*/ 0 w 710175"/>
                  <a:gd name="connsiteY9" fmla="*/ 1084722 h 1087897"/>
                  <a:gd name="connsiteX10" fmla="*/ 0 w 710175"/>
                  <a:gd name="connsiteY10" fmla="*/ 0 h 1087897"/>
                  <a:gd name="connsiteX0" fmla="*/ 0 w 710655"/>
                  <a:gd name="connsiteY0" fmla="*/ 0 h 1087897"/>
                  <a:gd name="connsiteX1" fmla="*/ 195826 w 710655"/>
                  <a:gd name="connsiteY1" fmla="*/ 3175 h 1087897"/>
                  <a:gd name="connsiteX2" fmla="*/ 202176 w 710655"/>
                  <a:gd name="connsiteY2" fmla="*/ 361950 h 1087897"/>
                  <a:gd name="connsiteX3" fmla="*/ 554599 w 710655"/>
                  <a:gd name="connsiteY3" fmla="*/ 301624 h 1087897"/>
                  <a:gd name="connsiteX4" fmla="*/ 710175 w 710655"/>
                  <a:gd name="connsiteY4" fmla="*/ 1079500 h 1087897"/>
                  <a:gd name="connsiteX5" fmla="*/ 516500 w 710655"/>
                  <a:gd name="connsiteY5" fmla="*/ 1085850 h 1087897"/>
                  <a:gd name="connsiteX6" fmla="*/ 405375 w 710655"/>
                  <a:gd name="connsiteY6" fmla="*/ 438150 h 1087897"/>
                  <a:gd name="connsiteX7" fmla="*/ 195826 w 710655"/>
                  <a:gd name="connsiteY7" fmla="*/ 641350 h 1087897"/>
                  <a:gd name="connsiteX8" fmla="*/ 192651 w 710655"/>
                  <a:gd name="connsiteY8" fmla="*/ 1087897 h 1087897"/>
                  <a:gd name="connsiteX9" fmla="*/ 0 w 710655"/>
                  <a:gd name="connsiteY9" fmla="*/ 1084722 h 1087897"/>
                  <a:gd name="connsiteX10" fmla="*/ 0 w 710655"/>
                  <a:gd name="connsiteY10" fmla="*/ 0 h 1087897"/>
                  <a:gd name="connsiteX0" fmla="*/ 0 w 710655"/>
                  <a:gd name="connsiteY0" fmla="*/ 0 h 1087897"/>
                  <a:gd name="connsiteX1" fmla="*/ 195826 w 710655"/>
                  <a:gd name="connsiteY1" fmla="*/ 3175 h 1087897"/>
                  <a:gd name="connsiteX2" fmla="*/ 202176 w 710655"/>
                  <a:gd name="connsiteY2" fmla="*/ 361950 h 1087897"/>
                  <a:gd name="connsiteX3" fmla="*/ 554599 w 710655"/>
                  <a:gd name="connsiteY3" fmla="*/ 301624 h 1087897"/>
                  <a:gd name="connsiteX4" fmla="*/ 710175 w 710655"/>
                  <a:gd name="connsiteY4" fmla="*/ 1079500 h 1087897"/>
                  <a:gd name="connsiteX5" fmla="*/ 516500 w 710655"/>
                  <a:gd name="connsiteY5" fmla="*/ 1085850 h 1087897"/>
                  <a:gd name="connsiteX6" fmla="*/ 405375 w 710655"/>
                  <a:gd name="connsiteY6" fmla="*/ 438150 h 1087897"/>
                  <a:gd name="connsiteX7" fmla="*/ 195826 w 710655"/>
                  <a:gd name="connsiteY7" fmla="*/ 641350 h 1087897"/>
                  <a:gd name="connsiteX8" fmla="*/ 192651 w 710655"/>
                  <a:gd name="connsiteY8" fmla="*/ 1087897 h 1087897"/>
                  <a:gd name="connsiteX9" fmla="*/ 0 w 710655"/>
                  <a:gd name="connsiteY9" fmla="*/ 1084722 h 1087897"/>
                  <a:gd name="connsiteX10" fmla="*/ 0 w 710655"/>
                  <a:gd name="connsiteY10" fmla="*/ 0 h 1087897"/>
                  <a:gd name="connsiteX0" fmla="*/ 0 w 720695"/>
                  <a:gd name="connsiteY0" fmla="*/ 0 h 1087897"/>
                  <a:gd name="connsiteX1" fmla="*/ 195826 w 720695"/>
                  <a:gd name="connsiteY1" fmla="*/ 3175 h 1087897"/>
                  <a:gd name="connsiteX2" fmla="*/ 202176 w 720695"/>
                  <a:gd name="connsiteY2" fmla="*/ 361950 h 1087897"/>
                  <a:gd name="connsiteX3" fmla="*/ 554599 w 720695"/>
                  <a:gd name="connsiteY3" fmla="*/ 301624 h 1087897"/>
                  <a:gd name="connsiteX4" fmla="*/ 710175 w 720695"/>
                  <a:gd name="connsiteY4" fmla="*/ 1079500 h 1087897"/>
                  <a:gd name="connsiteX5" fmla="*/ 516500 w 720695"/>
                  <a:gd name="connsiteY5" fmla="*/ 1085850 h 1087897"/>
                  <a:gd name="connsiteX6" fmla="*/ 405375 w 720695"/>
                  <a:gd name="connsiteY6" fmla="*/ 438150 h 1087897"/>
                  <a:gd name="connsiteX7" fmla="*/ 195826 w 720695"/>
                  <a:gd name="connsiteY7" fmla="*/ 641350 h 1087897"/>
                  <a:gd name="connsiteX8" fmla="*/ 192651 w 720695"/>
                  <a:gd name="connsiteY8" fmla="*/ 1087897 h 1087897"/>
                  <a:gd name="connsiteX9" fmla="*/ 0 w 720695"/>
                  <a:gd name="connsiteY9" fmla="*/ 1084722 h 1087897"/>
                  <a:gd name="connsiteX10" fmla="*/ 0 w 720695"/>
                  <a:gd name="connsiteY10" fmla="*/ 0 h 1087897"/>
                  <a:gd name="connsiteX0" fmla="*/ 0 w 720695"/>
                  <a:gd name="connsiteY0" fmla="*/ 0 h 1087897"/>
                  <a:gd name="connsiteX1" fmla="*/ 195826 w 720695"/>
                  <a:gd name="connsiteY1" fmla="*/ 3175 h 1087897"/>
                  <a:gd name="connsiteX2" fmla="*/ 202176 w 720695"/>
                  <a:gd name="connsiteY2" fmla="*/ 361950 h 1087897"/>
                  <a:gd name="connsiteX3" fmla="*/ 554599 w 720695"/>
                  <a:gd name="connsiteY3" fmla="*/ 301624 h 1087897"/>
                  <a:gd name="connsiteX4" fmla="*/ 710175 w 720695"/>
                  <a:gd name="connsiteY4" fmla="*/ 1079500 h 1087897"/>
                  <a:gd name="connsiteX5" fmla="*/ 516500 w 720695"/>
                  <a:gd name="connsiteY5" fmla="*/ 1085850 h 1087897"/>
                  <a:gd name="connsiteX6" fmla="*/ 405375 w 720695"/>
                  <a:gd name="connsiteY6" fmla="*/ 438150 h 1087897"/>
                  <a:gd name="connsiteX7" fmla="*/ 195826 w 720695"/>
                  <a:gd name="connsiteY7" fmla="*/ 641350 h 1087897"/>
                  <a:gd name="connsiteX8" fmla="*/ 192651 w 720695"/>
                  <a:gd name="connsiteY8" fmla="*/ 1087897 h 1087897"/>
                  <a:gd name="connsiteX9" fmla="*/ 0 w 720695"/>
                  <a:gd name="connsiteY9" fmla="*/ 1084722 h 1087897"/>
                  <a:gd name="connsiteX10" fmla="*/ 0 w 720695"/>
                  <a:gd name="connsiteY10" fmla="*/ 0 h 1087897"/>
                  <a:gd name="connsiteX0" fmla="*/ 0 w 720695"/>
                  <a:gd name="connsiteY0" fmla="*/ 0 h 1087897"/>
                  <a:gd name="connsiteX1" fmla="*/ 195826 w 720695"/>
                  <a:gd name="connsiteY1" fmla="*/ 3175 h 1087897"/>
                  <a:gd name="connsiteX2" fmla="*/ 202176 w 720695"/>
                  <a:gd name="connsiteY2" fmla="*/ 361950 h 1087897"/>
                  <a:gd name="connsiteX3" fmla="*/ 554599 w 720695"/>
                  <a:gd name="connsiteY3" fmla="*/ 301624 h 1087897"/>
                  <a:gd name="connsiteX4" fmla="*/ 710175 w 720695"/>
                  <a:gd name="connsiteY4" fmla="*/ 1079500 h 1087897"/>
                  <a:gd name="connsiteX5" fmla="*/ 516500 w 720695"/>
                  <a:gd name="connsiteY5" fmla="*/ 1085850 h 1087897"/>
                  <a:gd name="connsiteX6" fmla="*/ 405375 w 720695"/>
                  <a:gd name="connsiteY6" fmla="*/ 438150 h 1087897"/>
                  <a:gd name="connsiteX7" fmla="*/ 195826 w 720695"/>
                  <a:gd name="connsiteY7" fmla="*/ 641350 h 1087897"/>
                  <a:gd name="connsiteX8" fmla="*/ 192651 w 720695"/>
                  <a:gd name="connsiteY8" fmla="*/ 1087897 h 1087897"/>
                  <a:gd name="connsiteX9" fmla="*/ 0 w 720695"/>
                  <a:gd name="connsiteY9" fmla="*/ 1084722 h 1087897"/>
                  <a:gd name="connsiteX10" fmla="*/ 0 w 720695"/>
                  <a:gd name="connsiteY10" fmla="*/ 0 h 1087897"/>
                  <a:gd name="connsiteX0" fmla="*/ 0 w 721615"/>
                  <a:gd name="connsiteY0" fmla="*/ 0 h 1087897"/>
                  <a:gd name="connsiteX1" fmla="*/ 195826 w 721615"/>
                  <a:gd name="connsiteY1" fmla="*/ 3175 h 1087897"/>
                  <a:gd name="connsiteX2" fmla="*/ 202176 w 721615"/>
                  <a:gd name="connsiteY2" fmla="*/ 361950 h 1087897"/>
                  <a:gd name="connsiteX3" fmla="*/ 557774 w 721615"/>
                  <a:gd name="connsiteY3" fmla="*/ 292099 h 1087897"/>
                  <a:gd name="connsiteX4" fmla="*/ 710175 w 721615"/>
                  <a:gd name="connsiteY4" fmla="*/ 1079500 h 1087897"/>
                  <a:gd name="connsiteX5" fmla="*/ 516500 w 721615"/>
                  <a:gd name="connsiteY5" fmla="*/ 1085850 h 1087897"/>
                  <a:gd name="connsiteX6" fmla="*/ 405375 w 721615"/>
                  <a:gd name="connsiteY6" fmla="*/ 438150 h 1087897"/>
                  <a:gd name="connsiteX7" fmla="*/ 195826 w 721615"/>
                  <a:gd name="connsiteY7" fmla="*/ 641350 h 1087897"/>
                  <a:gd name="connsiteX8" fmla="*/ 192651 w 721615"/>
                  <a:gd name="connsiteY8" fmla="*/ 1087897 h 1087897"/>
                  <a:gd name="connsiteX9" fmla="*/ 0 w 721615"/>
                  <a:gd name="connsiteY9" fmla="*/ 1084722 h 1087897"/>
                  <a:gd name="connsiteX10" fmla="*/ 0 w 721615"/>
                  <a:gd name="connsiteY10" fmla="*/ 0 h 1087897"/>
                  <a:gd name="connsiteX0" fmla="*/ 0 w 721615"/>
                  <a:gd name="connsiteY0" fmla="*/ 0 h 1087897"/>
                  <a:gd name="connsiteX1" fmla="*/ 195826 w 721615"/>
                  <a:gd name="connsiteY1" fmla="*/ 3175 h 1087897"/>
                  <a:gd name="connsiteX2" fmla="*/ 202176 w 721615"/>
                  <a:gd name="connsiteY2" fmla="*/ 361950 h 1087897"/>
                  <a:gd name="connsiteX3" fmla="*/ 557774 w 721615"/>
                  <a:gd name="connsiteY3" fmla="*/ 292099 h 1087897"/>
                  <a:gd name="connsiteX4" fmla="*/ 710175 w 721615"/>
                  <a:gd name="connsiteY4" fmla="*/ 1079500 h 1087897"/>
                  <a:gd name="connsiteX5" fmla="*/ 516500 w 721615"/>
                  <a:gd name="connsiteY5" fmla="*/ 1085850 h 1087897"/>
                  <a:gd name="connsiteX6" fmla="*/ 405375 w 721615"/>
                  <a:gd name="connsiteY6" fmla="*/ 438150 h 1087897"/>
                  <a:gd name="connsiteX7" fmla="*/ 195826 w 721615"/>
                  <a:gd name="connsiteY7" fmla="*/ 641350 h 1087897"/>
                  <a:gd name="connsiteX8" fmla="*/ 192651 w 721615"/>
                  <a:gd name="connsiteY8" fmla="*/ 1087897 h 1087897"/>
                  <a:gd name="connsiteX9" fmla="*/ 0 w 721615"/>
                  <a:gd name="connsiteY9" fmla="*/ 1084722 h 1087897"/>
                  <a:gd name="connsiteX10" fmla="*/ 0 w 721615"/>
                  <a:gd name="connsiteY10" fmla="*/ 0 h 1087897"/>
                  <a:gd name="connsiteX0" fmla="*/ 0 w 744516"/>
                  <a:gd name="connsiteY0" fmla="*/ 0 h 1087897"/>
                  <a:gd name="connsiteX1" fmla="*/ 195826 w 744516"/>
                  <a:gd name="connsiteY1" fmla="*/ 3175 h 1087897"/>
                  <a:gd name="connsiteX2" fmla="*/ 202176 w 744516"/>
                  <a:gd name="connsiteY2" fmla="*/ 361950 h 1087897"/>
                  <a:gd name="connsiteX3" fmla="*/ 557774 w 744516"/>
                  <a:gd name="connsiteY3" fmla="*/ 292099 h 1087897"/>
                  <a:gd name="connsiteX4" fmla="*/ 710175 w 744516"/>
                  <a:gd name="connsiteY4" fmla="*/ 1079500 h 1087897"/>
                  <a:gd name="connsiteX5" fmla="*/ 516500 w 744516"/>
                  <a:gd name="connsiteY5" fmla="*/ 1085850 h 1087897"/>
                  <a:gd name="connsiteX6" fmla="*/ 405375 w 744516"/>
                  <a:gd name="connsiteY6" fmla="*/ 438150 h 1087897"/>
                  <a:gd name="connsiteX7" fmla="*/ 195826 w 744516"/>
                  <a:gd name="connsiteY7" fmla="*/ 641350 h 1087897"/>
                  <a:gd name="connsiteX8" fmla="*/ 192651 w 744516"/>
                  <a:gd name="connsiteY8" fmla="*/ 1087897 h 1087897"/>
                  <a:gd name="connsiteX9" fmla="*/ 0 w 744516"/>
                  <a:gd name="connsiteY9" fmla="*/ 1084722 h 1087897"/>
                  <a:gd name="connsiteX10" fmla="*/ 0 w 744516"/>
                  <a:gd name="connsiteY10" fmla="*/ 0 h 1087897"/>
                  <a:gd name="connsiteX0" fmla="*/ 0 w 744516"/>
                  <a:gd name="connsiteY0" fmla="*/ 0 h 1087897"/>
                  <a:gd name="connsiteX1" fmla="*/ 195826 w 744516"/>
                  <a:gd name="connsiteY1" fmla="*/ 3175 h 1087897"/>
                  <a:gd name="connsiteX2" fmla="*/ 202176 w 744516"/>
                  <a:gd name="connsiteY2" fmla="*/ 361950 h 1087897"/>
                  <a:gd name="connsiteX3" fmla="*/ 557774 w 744516"/>
                  <a:gd name="connsiteY3" fmla="*/ 292099 h 1087897"/>
                  <a:gd name="connsiteX4" fmla="*/ 710175 w 744516"/>
                  <a:gd name="connsiteY4" fmla="*/ 1079500 h 1087897"/>
                  <a:gd name="connsiteX5" fmla="*/ 516500 w 744516"/>
                  <a:gd name="connsiteY5" fmla="*/ 1085850 h 1087897"/>
                  <a:gd name="connsiteX6" fmla="*/ 405375 w 744516"/>
                  <a:gd name="connsiteY6" fmla="*/ 438150 h 1087897"/>
                  <a:gd name="connsiteX7" fmla="*/ 195826 w 744516"/>
                  <a:gd name="connsiteY7" fmla="*/ 641350 h 1087897"/>
                  <a:gd name="connsiteX8" fmla="*/ 192651 w 744516"/>
                  <a:gd name="connsiteY8" fmla="*/ 1087897 h 1087897"/>
                  <a:gd name="connsiteX9" fmla="*/ 0 w 744516"/>
                  <a:gd name="connsiteY9" fmla="*/ 1084722 h 1087897"/>
                  <a:gd name="connsiteX10" fmla="*/ 0 w 744516"/>
                  <a:gd name="connsiteY10" fmla="*/ 0 h 1087897"/>
                  <a:gd name="connsiteX0" fmla="*/ 0 w 753382"/>
                  <a:gd name="connsiteY0" fmla="*/ 0 h 1087897"/>
                  <a:gd name="connsiteX1" fmla="*/ 195826 w 753382"/>
                  <a:gd name="connsiteY1" fmla="*/ 3175 h 1087897"/>
                  <a:gd name="connsiteX2" fmla="*/ 202176 w 753382"/>
                  <a:gd name="connsiteY2" fmla="*/ 361950 h 1087897"/>
                  <a:gd name="connsiteX3" fmla="*/ 557774 w 753382"/>
                  <a:gd name="connsiteY3" fmla="*/ 292099 h 1087897"/>
                  <a:gd name="connsiteX4" fmla="*/ 741924 w 753382"/>
                  <a:gd name="connsiteY4" fmla="*/ 654050 h 1087897"/>
                  <a:gd name="connsiteX5" fmla="*/ 710175 w 753382"/>
                  <a:gd name="connsiteY5" fmla="*/ 1079500 h 1087897"/>
                  <a:gd name="connsiteX6" fmla="*/ 516500 w 753382"/>
                  <a:gd name="connsiteY6" fmla="*/ 1085850 h 1087897"/>
                  <a:gd name="connsiteX7" fmla="*/ 405375 w 753382"/>
                  <a:gd name="connsiteY7" fmla="*/ 438150 h 1087897"/>
                  <a:gd name="connsiteX8" fmla="*/ 195826 w 753382"/>
                  <a:gd name="connsiteY8" fmla="*/ 641350 h 1087897"/>
                  <a:gd name="connsiteX9" fmla="*/ 192651 w 753382"/>
                  <a:gd name="connsiteY9" fmla="*/ 1087897 h 1087897"/>
                  <a:gd name="connsiteX10" fmla="*/ 0 w 753382"/>
                  <a:gd name="connsiteY10" fmla="*/ 1084722 h 1087897"/>
                  <a:gd name="connsiteX11" fmla="*/ 0 w 753382"/>
                  <a:gd name="connsiteY11" fmla="*/ 0 h 1087897"/>
                  <a:gd name="connsiteX0" fmla="*/ 0 w 734005"/>
                  <a:gd name="connsiteY0" fmla="*/ 0 h 1087897"/>
                  <a:gd name="connsiteX1" fmla="*/ 195826 w 734005"/>
                  <a:gd name="connsiteY1" fmla="*/ 3175 h 1087897"/>
                  <a:gd name="connsiteX2" fmla="*/ 202176 w 734005"/>
                  <a:gd name="connsiteY2" fmla="*/ 361950 h 1087897"/>
                  <a:gd name="connsiteX3" fmla="*/ 557774 w 734005"/>
                  <a:gd name="connsiteY3" fmla="*/ 292099 h 1087897"/>
                  <a:gd name="connsiteX4" fmla="*/ 710174 w 734005"/>
                  <a:gd name="connsiteY4" fmla="*/ 647700 h 1087897"/>
                  <a:gd name="connsiteX5" fmla="*/ 710175 w 734005"/>
                  <a:gd name="connsiteY5" fmla="*/ 1079500 h 1087897"/>
                  <a:gd name="connsiteX6" fmla="*/ 516500 w 734005"/>
                  <a:gd name="connsiteY6" fmla="*/ 1085850 h 1087897"/>
                  <a:gd name="connsiteX7" fmla="*/ 405375 w 734005"/>
                  <a:gd name="connsiteY7" fmla="*/ 438150 h 1087897"/>
                  <a:gd name="connsiteX8" fmla="*/ 195826 w 734005"/>
                  <a:gd name="connsiteY8" fmla="*/ 641350 h 1087897"/>
                  <a:gd name="connsiteX9" fmla="*/ 192651 w 734005"/>
                  <a:gd name="connsiteY9" fmla="*/ 1087897 h 1087897"/>
                  <a:gd name="connsiteX10" fmla="*/ 0 w 734005"/>
                  <a:gd name="connsiteY10" fmla="*/ 1084722 h 1087897"/>
                  <a:gd name="connsiteX11" fmla="*/ 0 w 734005"/>
                  <a:gd name="connsiteY11" fmla="*/ 0 h 1087897"/>
                  <a:gd name="connsiteX0" fmla="*/ 0 w 727601"/>
                  <a:gd name="connsiteY0" fmla="*/ 0 h 1087897"/>
                  <a:gd name="connsiteX1" fmla="*/ 195826 w 727601"/>
                  <a:gd name="connsiteY1" fmla="*/ 3175 h 1087897"/>
                  <a:gd name="connsiteX2" fmla="*/ 202176 w 727601"/>
                  <a:gd name="connsiteY2" fmla="*/ 361950 h 1087897"/>
                  <a:gd name="connsiteX3" fmla="*/ 557774 w 727601"/>
                  <a:gd name="connsiteY3" fmla="*/ 292099 h 1087897"/>
                  <a:gd name="connsiteX4" fmla="*/ 710174 w 727601"/>
                  <a:gd name="connsiteY4" fmla="*/ 647700 h 1087897"/>
                  <a:gd name="connsiteX5" fmla="*/ 710175 w 727601"/>
                  <a:gd name="connsiteY5" fmla="*/ 1079500 h 1087897"/>
                  <a:gd name="connsiteX6" fmla="*/ 516500 w 727601"/>
                  <a:gd name="connsiteY6" fmla="*/ 1085850 h 1087897"/>
                  <a:gd name="connsiteX7" fmla="*/ 405375 w 727601"/>
                  <a:gd name="connsiteY7" fmla="*/ 438150 h 1087897"/>
                  <a:gd name="connsiteX8" fmla="*/ 195826 w 727601"/>
                  <a:gd name="connsiteY8" fmla="*/ 641350 h 1087897"/>
                  <a:gd name="connsiteX9" fmla="*/ 192651 w 727601"/>
                  <a:gd name="connsiteY9" fmla="*/ 1087897 h 1087897"/>
                  <a:gd name="connsiteX10" fmla="*/ 0 w 727601"/>
                  <a:gd name="connsiteY10" fmla="*/ 1084722 h 1087897"/>
                  <a:gd name="connsiteX11" fmla="*/ 0 w 727601"/>
                  <a:gd name="connsiteY11" fmla="*/ 0 h 1087897"/>
                  <a:gd name="connsiteX0" fmla="*/ 0 w 714975"/>
                  <a:gd name="connsiteY0" fmla="*/ 0 h 1087897"/>
                  <a:gd name="connsiteX1" fmla="*/ 195826 w 714975"/>
                  <a:gd name="connsiteY1" fmla="*/ 3175 h 1087897"/>
                  <a:gd name="connsiteX2" fmla="*/ 202176 w 714975"/>
                  <a:gd name="connsiteY2" fmla="*/ 361950 h 1087897"/>
                  <a:gd name="connsiteX3" fmla="*/ 557774 w 714975"/>
                  <a:gd name="connsiteY3" fmla="*/ 292099 h 1087897"/>
                  <a:gd name="connsiteX4" fmla="*/ 710174 w 714975"/>
                  <a:gd name="connsiteY4" fmla="*/ 647700 h 1087897"/>
                  <a:gd name="connsiteX5" fmla="*/ 710175 w 714975"/>
                  <a:gd name="connsiteY5" fmla="*/ 1079500 h 1087897"/>
                  <a:gd name="connsiteX6" fmla="*/ 516500 w 714975"/>
                  <a:gd name="connsiteY6" fmla="*/ 1085850 h 1087897"/>
                  <a:gd name="connsiteX7" fmla="*/ 405375 w 714975"/>
                  <a:gd name="connsiteY7" fmla="*/ 438150 h 1087897"/>
                  <a:gd name="connsiteX8" fmla="*/ 195826 w 714975"/>
                  <a:gd name="connsiteY8" fmla="*/ 641350 h 1087897"/>
                  <a:gd name="connsiteX9" fmla="*/ 192651 w 714975"/>
                  <a:gd name="connsiteY9" fmla="*/ 1087897 h 1087897"/>
                  <a:gd name="connsiteX10" fmla="*/ 0 w 714975"/>
                  <a:gd name="connsiteY10" fmla="*/ 1084722 h 1087897"/>
                  <a:gd name="connsiteX11" fmla="*/ 0 w 714975"/>
                  <a:gd name="connsiteY11" fmla="*/ 0 h 1087897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05375 w 714975"/>
                  <a:gd name="connsiteY7" fmla="*/ 438150 h 1092200"/>
                  <a:gd name="connsiteX8" fmla="*/ 195826 w 714975"/>
                  <a:gd name="connsiteY8" fmla="*/ 641350 h 1092200"/>
                  <a:gd name="connsiteX9" fmla="*/ 192651 w 714975"/>
                  <a:gd name="connsiteY9" fmla="*/ 1087897 h 1092200"/>
                  <a:gd name="connsiteX10" fmla="*/ 0 w 714975"/>
                  <a:gd name="connsiteY10" fmla="*/ 1084722 h 1092200"/>
                  <a:gd name="connsiteX11" fmla="*/ 0 w 714975"/>
                  <a:gd name="connsiteY11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456175 w 714975"/>
                  <a:gd name="connsiteY7" fmla="*/ 66357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05375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33950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33950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92200"/>
                  <a:gd name="connsiteX1" fmla="*/ 195826 w 714975"/>
                  <a:gd name="connsiteY1" fmla="*/ 3175 h 1092200"/>
                  <a:gd name="connsiteX2" fmla="*/ 202176 w 714975"/>
                  <a:gd name="connsiteY2" fmla="*/ 361950 h 1092200"/>
                  <a:gd name="connsiteX3" fmla="*/ 557774 w 714975"/>
                  <a:gd name="connsiteY3" fmla="*/ 292099 h 1092200"/>
                  <a:gd name="connsiteX4" fmla="*/ 710174 w 714975"/>
                  <a:gd name="connsiteY4" fmla="*/ 647700 h 1092200"/>
                  <a:gd name="connsiteX5" fmla="*/ 710175 w 714975"/>
                  <a:gd name="connsiteY5" fmla="*/ 1092200 h 1092200"/>
                  <a:gd name="connsiteX6" fmla="*/ 516500 w 714975"/>
                  <a:gd name="connsiteY6" fmla="*/ 1085850 h 1092200"/>
                  <a:gd name="connsiteX7" fmla="*/ 522850 w 714975"/>
                  <a:gd name="connsiteY7" fmla="*/ 657224 h 1092200"/>
                  <a:gd name="connsiteX8" fmla="*/ 433950 w 714975"/>
                  <a:gd name="connsiteY8" fmla="*/ 438150 h 1092200"/>
                  <a:gd name="connsiteX9" fmla="*/ 195826 w 714975"/>
                  <a:gd name="connsiteY9" fmla="*/ 641350 h 1092200"/>
                  <a:gd name="connsiteX10" fmla="*/ 192651 w 714975"/>
                  <a:gd name="connsiteY10" fmla="*/ 1087897 h 1092200"/>
                  <a:gd name="connsiteX11" fmla="*/ 0 w 714975"/>
                  <a:gd name="connsiteY11" fmla="*/ 1084722 h 1092200"/>
                  <a:gd name="connsiteX12" fmla="*/ 0 w 714975"/>
                  <a:gd name="connsiteY12" fmla="*/ 0 h 1092200"/>
                  <a:gd name="connsiteX0" fmla="*/ 0 w 714975"/>
                  <a:gd name="connsiteY0" fmla="*/ 0 h 1087897"/>
                  <a:gd name="connsiteX1" fmla="*/ 195826 w 714975"/>
                  <a:gd name="connsiteY1" fmla="*/ 3175 h 1087897"/>
                  <a:gd name="connsiteX2" fmla="*/ 202176 w 714975"/>
                  <a:gd name="connsiteY2" fmla="*/ 361950 h 1087897"/>
                  <a:gd name="connsiteX3" fmla="*/ 557774 w 714975"/>
                  <a:gd name="connsiteY3" fmla="*/ 292099 h 1087897"/>
                  <a:gd name="connsiteX4" fmla="*/ 710174 w 714975"/>
                  <a:gd name="connsiteY4" fmla="*/ 647700 h 1087897"/>
                  <a:gd name="connsiteX5" fmla="*/ 710175 w 714975"/>
                  <a:gd name="connsiteY5" fmla="*/ 1085850 h 1087897"/>
                  <a:gd name="connsiteX6" fmla="*/ 516500 w 714975"/>
                  <a:gd name="connsiteY6" fmla="*/ 1085850 h 1087897"/>
                  <a:gd name="connsiteX7" fmla="*/ 522850 w 714975"/>
                  <a:gd name="connsiteY7" fmla="*/ 657224 h 1087897"/>
                  <a:gd name="connsiteX8" fmla="*/ 433950 w 714975"/>
                  <a:gd name="connsiteY8" fmla="*/ 438150 h 1087897"/>
                  <a:gd name="connsiteX9" fmla="*/ 195826 w 714975"/>
                  <a:gd name="connsiteY9" fmla="*/ 641350 h 1087897"/>
                  <a:gd name="connsiteX10" fmla="*/ 192651 w 714975"/>
                  <a:gd name="connsiteY10" fmla="*/ 1087897 h 1087897"/>
                  <a:gd name="connsiteX11" fmla="*/ 0 w 714975"/>
                  <a:gd name="connsiteY11" fmla="*/ 1084722 h 1087897"/>
                  <a:gd name="connsiteX12" fmla="*/ 0 w 714975"/>
                  <a:gd name="connsiteY12" fmla="*/ 0 h 1087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14975" h="1087897">
                    <a:moveTo>
                      <a:pt x="0" y="0"/>
                    </a:moveTo>
                    <a:lnTo>
                      <a:pt x="195826" y="3175"/>
                    </a:lnTo>
                    <a:cubicBezTo>
                      <a:pt x="194768" y="46567"/>
                      <a:pt x="203234" y="318558"/>
                      <a:pt x="202176" y="361950"/>
                    </a:cubicBezTo>
                    <a:cubicBezTo>
                      <a:pt x="246096" y="337608"/>
                      <a:pt x="321766" y="225953"/>
                      <a:pt x="557774" y="292099"/>
                    </a:cubicBezTo>
                    <a:cubicBezTo>
                      <a:pt x="673132" y="337607"/>
                      <a:pt x="713349" y="418042"/>
                      <a:pt x="710174" y="647700"/>
                    </a:cubicBezTo>
                    <a:cubicBezTo>
                      <a:pt x="713349" y="782108"/>
                      <a:pt x="719171" y="991658"/>
                      <a:pt x="710175" y="1085850"/>
                    </a:cubicBezTo>
                    <a:cubicBezTo>
                      <a:pt x="645617" y="1085321"/>
                      <a:pt x="611750" y="1087438"/>
                      <a:pt x="516500" y="1085850"/>
                    </a:cubicBezTo>
                    <a:cubicBezTo>
                      <a:pt x="512267" y="1008063"/>
                      <a:pt x="522321" y="771524"/>
                      <a:pt x="522850" y="657224"/>
                    </a:cubicBezTo>
                    <a:cubicBezTo>
                      <a:pt x="504329" y="549274"/>
                      <a:pt x="524966" y="467254"/>
                      <a:pt x="433950" y="438150"/>
                    </a:cubicBezTo>
                    <a:cubicBezTo>
                      <a:pt x="231809" y="380471"/>
                      <a:pt x="194238" y="584388"/>
                      <a:pt x="195826" y="641350"/>
                    </a:cubicBezTo>
                    <a:cubicBezTo>
                      <a:pt x="197414" y="698312"/>
                      <a:pt x="195126" y="996539"/>
                      <a:pt x="192651" y="1087897"/>
                    </a:cubicBezTo>
                    <a:lnTo>
                      <a:pt x="0" y="108472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 userDrawn="1"/>
            </p:nvSpPr>
            <p:spPr>
              <a:xfrm>
                <a:off x="4651375" y="1571625"/>
                <a:ext cx="200025" cy="120650"/>
              </a:xfrm>
              <a:prstGeom prst="rect">
                <a:avLst/>
              </a:pr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Rectangle 11"/>
              <p:cNvSpPr/>
              <p:nvPr userDrawn="1"/>
            </p:nvSpPr>
            <p:spPr>
              <a:xfrm>
                <a:off x="4651375" y="1803398"/>
                <a:ext cx="200025" cy="803277"/>
              </a:xfrm>
              <a:prstGeom prst="rect">
                <a:avLst/>
              </a:pr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Rectangle 10"/>
              <p:cNvSpPr/>
              <p:nvPr userDrawn="1"/>
            </p:nvSpPr>
            <p:spPr>
              <a:xfrm>
                <a:off x="4860857" y="1571626"/>
                <a:ext cx="483304" cy="1035764"/>
              </a:xfrm>
              <a:custGeom>
                <a:avLst/>
                <a:gdLst>
                  <a:gd name="connsiteX0" fmla="*/ 0 w 200025"/>
                  <a:gd name="connsiteY0" fmla="*/ 0 h 1037097"/>
                  <a:gd name="connsiteX1" fmla="*/ 200025 w 200025"/>
                  <a:gd name="connsiteY1" fmla="*/ 0 h 1037097"/>
                  <a:gd name="connsiteX2" fmla="*/ 200025 w 200025"/>
                  <a:gd name="connsiteY2" fmla="*/ 1037097 h 1037097"/>
                  <a:gd name="connsiteX3" fmla="*/ 0 w 200025"/>
                  <a:gd name="connsiteY3" fmla="*/ 1037097 h 1037097"/>
                  <a:gd name="connsiteX4" fmla="*/ 0 w 200025"/>
                  <a:gd name="connsiteY4" fmla="*/ 0 h 1037097"/>
                  <a:gd name="connsiteX0" fmla="*/ 635 w 200660"/>
                  <a:gd name="connsiteY0" fmla="*/ 0 h 1037097"/>
                  <a:gd name="connsiteX1" fmla="*/ 200660 w 200660"/>
                  <a:gd name="connsiteY1" fmla="*/ 0 h 1037097"/>
                  <a:gd name="connsiteX2" fmla="*/ 200660 w 200660"/>
                  <a:gd name="connsiteY2" fmla="*/ 1037097 h 1037097"/>
                  <a:gd name="connsiteX3" fmla="*/ 635 w 200660"/>
                  <a:gd name="connsiteY3" fmla="*/ 1037097 h 1037097"/>
                  <a:gd name="connsiteX4" fmla="*/ 0 w 200660"/>
                  <a:gd name="connsiteY4" fmla="*/ 273050 h 1037097"/>
                  <a:gd name="connsiteX5" fmla="*/ 635 w 200660"/>
                  <a:gd name="connsiteY5" fmla="*/ 0 h 1037097"/>
                  <a:gd name="connsiteX0" fmla="*/ 635 w 200660"/>
                  <a:gd name="connsiteY0" fmla="*/ 0 h 1037097"/>
                  <a:gd name="connsiteX1" fmla="*/ 200660 w 200660"/>
                  <a:gd name="connsiteY1" fmla="*/ 0 h 1037097"/>
                  <a:gd name="connsiteX2" fmla="*/ 196850 w 200660"/>
                  <a:gd name="connsiteY2" fmla="*/ 295275 h 1037097"/>
                  <a:gd name="connsiteX3" fmla="*/ 200660 w 200660"/>
                  <a:gd name="connsiteY3" fmla="*/ 1037097 h 1037097"/>
                  <a:gd name="connsiteX4" fmla="*/ 635 w 200660"/>
                  <a:gd name="connsiteY4" fmla="*/ 1037097 h 1037097"/>
                  <a:gd name="connsiteX5" fmla="*/ 0 w 200660"/>
                  <a:gd name="connsiteY5" fmla="*/ 273050 h 1037097"/>
                  <a:gd name="connsiteX6" fmla="*/ 635 w 200660"/>
                  <a:gd name="connsiteY6" fmla="*/ 0 h 1037097"/>
                  <a:gd name="connsiteX0" fmla="*/ 16128 w 216153"/>
                  <a:gd name="connsiteY0" fmla="*/ 0 h 1037097"/>
                  <a:gd name="connsiteX1" fmla="*/ 216153 w 216153"/>
                  <a:gd name="connsiteY1" fmla="*/ 0 h 1037097"/>
                  <a:gd name="connsiteX2" fmla="*/ 212343 w 216153"/>
                  <a:gd name="connsiteY2" fmla="*/ 295275 h 1037097"/>
                  <a:gd name="connsiteX3" fmla="*/ 216153 w 216153"/>
                  <a:gd name="connsiteY3" fmla="*/ 1037097 h 1037097"/>
                  <a:gd name="connsiteX4" fmla="*/ 16128 w 216153"/>
                  <a:gd name="connsiteY4" fmla="*/ 1037097 h 1037097"/>
                  <a:gd name="connsiteX5" fmla="*/ 12318 w 216153"/>
                  <a:gd name="connsiteY5" fmla="*/ 336550 h 1037097"/>
                  <a:gd name="connsiteX6" fmla="*/ 15493 w 216153"/>
                  <a:gd name="connsiteY6" fmla="*/ 273050 h 1037097"/>
                  <a:gd name="connsiteX7" fmla="*/ 16128 w 216153"/>
                  <a:gd name="connsiteY7" fmla="*/ 0 h 1037097"/>
                  <a:gd name="connsiteX0" fmla="*/ 16128 w 216153"/>
                  <a:gd name="connsiteY0" fmla="*/ 0 h 1037097"/>
                  <a:gd name="connsiteX1" fmla="*/ 216153 w 216153"/>
                  <a:gd name="connsiteY1" fmla="*/ 0 h 1037097"/>
                  <a:gd name="connsiteX2" fmla="*/ 212343 w 216153"/>
                  <a:gd name="connsiteY2" fmla="*/ 295275 h 1037097"/>
                  <a:gd name="connsiteX3" fmla="*/ 209169 w 216153"/>
                  <a:gd name="connsiteY3" fmla="*/ 346075 h 1037097"/>
                  <a:gd name="connsiteX4" fmla="*/ 216153 w 216153"/>
                  <a:gd name="connsiteY4" fmla="*/ 1037097 h 1037097"/>
                  <a:gd name="connsiteX5" fmla="*/ 16128 w 216153"/>
                  <a:gd name="connsiteY5" fmla="*/ 1037097 h 1037097"/>
                  <a:gd name="connsiteX6" fmla="*/ 12318 w 216153"/>
                  <a:gd name="connsiteY6" fmla="*/ 336550 h 1037097"/>
                  <a:gd name="connsiteX7" fmla="*/ 15493 w 216153"/>
                  <a:gd name="connsiteY7" fmla="*/ 273050 h 1037097"/>
                  <a:gd name="connsiteX8" fmla="*/ 16128 w 216153"/>
                  <a:gd name="connsiteY8" fmla="*/ 0 h 1037097"/>
                  <a:gd name="connsiteX0" fmla="*/ 17208 w 217233"/>
                  <a:gd name="connsiteY0" fmla="*/ 0 h 1037097"/>
                  <a:gd name="connsiteX1" fmla="*/ 217233 w 217233"/>
                  <a:gd name="connsiteY1" fmla="*/ 0 h 1037097"/>
                  <a:gd name="connsiteX2" fmla="*/ 213423 w 217233"/>
                  <a:gd name="connsiteY2" fmla="*/ 295275 h 1037097"/>
                  <a:gd name="connsiteX3" fmla="*/ 210249 w 217233"/>
                  <a:gd name="connsiteY3" fmla="*/ 346075 h 1037097"/>
                  <a:gd name="connsiteX4" fmla="*/ 217233 w 217233"/>
                  <a:gd name="connsiteY4" fmla="*/ 1037097 h 1037097"/>
                  <a:gd name="connsiteX5" fmla="*/ 17208 w 217233"/>
                  <a:gd name="connsiteY5" fmla="*/ 1037097 h 1037097"/>
                  <a:gd name="connsiteX6" fmla="*/ 10224 w 217233"/>
                  <a:gd name="connsiteY6" fmla="*/ 412750 h 1037097"/>
                  <a:gd name="connsiteX7" fmla="*/ 13398 w 217233"/>
                  <a:gd name="connsiteY7" fmla="*/ 336550 h 1037097"/>
                  <a:gd name="connsiteX8" fmla="*/ 16573 w 217233"/>
                  <a:gd name="connsiteY8" fmla="*/ 273050 h 1037097"/>
                  <a:gd name="connsiteX9" fmla="*/ 17208 w 217233"/>
                  <a:gd name="connsiteY9" fmla="*/ 0 h 1037097"/>
                  <a:gd name="connsiteX0" fmla="*/ 17208 w 217233"/>
                  <a:gd name="connsiteY0" fmla="*/ 0 h 1037097"/>
                  <a:gd name="connsiteX1" fmla="*/ 217233 w 217233"/>
                  <a:gd name="connsiteY1" fmla="*/ 0 h 1037097"/>
                  <a:gd name="connsiteX2" fmla="*/ 213423 w 217233"/>
                  <a:gd name="connsiteY2" fmla="*/ 295275 h 1037097"/>
                  <a:gd name="connsiteX3" fmla="*/ 210249 w 217233"/>
                  <a:gd name="connsiteY3" fmla="*/ 346075 h 1037097"/>
                  <a:gd name="connsiteX4" fmla="*/ 207074 w 217233"/>
                  <a:gd name="connsiteY4" fmla="*/ 485775 h 1037097"/>
                  <a:gd name="connsiteX5" fmla="*/ 217233 w 217233"/>
                  <a:gd name="connsiteY5" fmla="*/ 1037097 h 1037097"/>
                  <a:gd name="connsiteX6" fmla="*/ 17208 w 217233"/>
                  <a:gd name="connsiteY6" fmla="*/ 1037097 h 1037097"/>
                  <a:gd name="connsiteX7" fmla="*/ 10224 w 217233"/>
                  <a:gd name="connsiteY7" fmla="*/ 412750 h 1037097"/>
                  <a:gd name="connsiteX8" fmla="*/ 13398 w 217233"/>
                  <a:gd name="connsiteY8" fmla="*/ 336550 h 1037097"/>
                  <a:gd name="connsiteX9" fmla="*/ 16573 w 217233"/>
                  <a:gd name="connsiteY9" fmla="*/ 273050 h 1037097"/>
                  <a:gd name="connsiteX10" fmla="*/ 17208 w 217233"/>
                  <a:gd name="connsiteY10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23169 w 223169"/>
                  <a:gd name="connsiteY5" fmla="*/ 1037097 h 1037097"/>
                  <a:gd name="connsiteX6" fmla="*/ 23144 w 223169"/>
                  <a:gd name="connsiteY6" fmla="*/ 1037097 h 1037097"/>
                  <a:gd name="connsiteX7" fmla="*/ 3460 w 223169"/>
                  <a:gd name="connsiteY7" fmla="*/ 758825 h 1037097"/>
                  <a:gd name="connsiteX8" fmla="*/ 16160 w 223169"/>
                  <a:gd name="connsiteY8" fmla="*/ 412750 h 1037097"/>
                  <a:gd name="connsiteX9" fmla="*/ 19334 w 223169"/>
                  <a:gd name="connsiteY9" fmla="*/ 336550 h 1037097"/>
                  <a:gd name="connsiteX10" fmla="*/ 22509 w 223169"/>
                  <a:gd name="connsiteY10" fmla="*/ 273050 h 1037097"/>
                  <a:gd name="connsiteX11" fmla="*/ 23144 w 223169"/>
                  <a:gd name="connsiteY11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9360 w 223169"/>
                  <a:gd name="connsiteY5" fmla="*/ 942975 h 1037097"/>
                  <a:gd name="connsiteX6" fmla="*/ 223169 w 223169"/>
                  <a:gd name="connsiteY6" fmla="*/ 1037097 h 1037097"/>
                  <a:gd name="connsiteX7" fmla="*/ 23144 w 223169"/>
                  <a:gd name="connsiteY7" fmla="*/ 1037097 h 1037097"/>
                  <a:gd name="connsiteX8" fmla="*/ 3460 w 223169"/>
                  <a:gd name="connsiteY8" fmla="*/ 758825 h 1037097"/>
                  <a:gd name="connsiteX9" fmla="*/ 16160 w 223169"/>
                  <a:gd name="connsiteY9" fmla="*/ 412750 h 1037097"/>
                  <a:gd name="connsiteX10" fmla="*/ 19334 w 223169"/>
                  <a:gd name="connsiteY10" fmla="*/ 336550 h 1037097"/>
                  <a:gd name="connsiteX11" fmla="*/ 22509 w 223169"/>
                  <a:gd name="connsiteY11" fmla="*/ 273050 h 1037097"/>
                  <a:gd name="connsiteX12" fmla="*/ 23144 w 223169"/>
                  <a:gd name="connsiteY12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9360 w 223169"/>
                  <a:gd name="connsiteY6" fmla="*/ 942975 h 1037097"/>
                  <a:gd name="connsiteX7" fmla="*/ 223169 w 223169"/>
                  <a:gd name="connsiteY7" fmla="*/ 1037097 h 1037097"/>
                  <a:gd name="connsiteX8" fmla="*/ 23144 w 223169"/>
                  <a:gd name="connsiteY8" fmla="*/ 1037097 h 1037097"/>
                  <a:gd name="connsiteX9" fmla="*/ 3460 w 223169"/>
                  <a:gd name="connsiteY9" fmla="*/ 758825 h 1037097"/>
                  <a:gd name="connsiteX10" fmla="*/ 16160 w 223169"/>
                  <a:gd name="connsiteY10" fmla="*/ 412750 h 1037097"/>
                  <a:gd name="connsiteX11" fmla="*/ 19334 w 223169"/>
                  <a:gd name="connsiteY11" fmla="*/ 336550 h 1037097"/>
                  <a:gd name="connsiteX12" fmla="*/ 22509 w 223169"/>
                  <a:gd name="connsiteY12" fmla="*/ 273050 h 1037097"/>
                  <a:gd name="connsiteX13" fmla="*/ 23144 w 223169"/>
                  <a:gd name="connsiteY13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95275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6185 w 223169"/>
                  <a:gd name="connsiteY6" fmla="*/ 809625 h 1037097"/>
                  <a:gd name="connsiteX7" fmla="*/ 219360 w 223169"/>
                  <a:gd name="connsiteY7" fmla="*/ 942975 h 1037097"/>
                  <a:gd name="connsiteX8" fmla="*/ 223169 w 223169"/>
                  <a:gd name="connsiteY8" fmla="*/ 1037097 h 1037097"/>
                  <a:gd name="connsiteX9" fmla="*/ 23144 w 223169"/>
                  <a:gd name="connsiteY9" fmla="*/ 1037097 h 1037097"/>
                  <a:gd name="connsiteX10" fmla="*/ 3460 w 223169"/>
                  <a:gd name="connsiteY10" fmla="*/ 758825 h 1037097"/>
                  <a:gd name="connsiteX11" fmla="*/ 16160 w 223169"/>
                  <a:gd name="connsiteY11" fmla="*/ 412750 h 1037097"/>
                  <a:gd name="connsiteX12" fmla="*/ 19334 w 223169"/>
                  <a:gd name="connsiteY12" fmla="*/ 336550 h 1037097"/>
                  <a:gd name="connsiteX13" fmla="*/ 22509 w 223169"/>
                  <a:gd name="connsiteY13" fmla="*/ 273050 h 1037097"/>
                  <a:gd name="connsiteX14" fmla="*/ 23144 w 223169"/>
                  <a:gd name="connsiteY14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22250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6185 w 223169"/>
                  <a:gd name="connsiteY6" fmla="*/ 809625 h 1037097"/>
                  <a:gd name="connsiteX7" fmla="*/ 219360 w 223169"/>
                  <a:gd name="connsiteY7" fmla="*/ 942975 h 1037097"/>
                  <a:gd name="connsiteX8" fmla="*/ 223169 w 223169"/>
                  <a:gd name="connsiteY8" fmla="*/ 1037097 h 1037097"/>
                  <a:gd name="connsiteX9" fmla="*/ 23144 w 223169"/>
                  <a:gd name="connsiteY9" fmla="*/ 1037097 h 1037097"/>
                  <a:gd name="connsiteX10" fmla="*/ 3460 w 223169"/>
                  <a:gd name="connsiteY10" fmla="*/ 758825 h 1037097"/>
                  <a:gd name="connsiteX11" fmla="*/ 16160 w 223169"/>
                  <a:gd name="connsiteY11" fmla="*/ 412750 h 1037097"/>
                  <a:gd name="connsiteX12" fmla="*/ 19334 w 223169"/>
                  <a:gd name="connsiteY12" fmla="*/ 336550 h 1037097"/>
                  <a:gd name="connsiteX13" fmla="*/ 22509 w 223169"/>
                  <a:gd name="connsiteY13" fmla="*/ 273050 h 1037097"/>
                  <a:gd name="connsiteX14" fmla="*/ 23144 w 223169"/>
                  <a:gd name="connsiteY14" fmla="*/ 0 h 1037097"/>
                  <a:gd name="connsiteX0" fmla="*/ 23144 w 223169"/>
                  <a:gd name="connsiteY0" fmla="*/ 0 h 1037097"/>
                  <a:gd name="connsiteX1" fmla="*/ 223169 w 223169"/>
                  <a:gd name="connsiteY1" fmla="*/ 0 h 1037097"/>
                  <a:gd name="connsiteX2" fmla="*/ 219359 w 223169"/>
                  <a:gd name="connsiteY2" fmla="*/ 222250 h 1037097"/>
                  <a:gd name="connsiteX3" fmla="*/ 216185 w 223169"/>
                  <a:gd name="connsiteY3" fmla="*/ 346075 h 1037097"/>
                  <a:gd name="connsiteX4" fmla="*/ 213010 w 223169"/>
                  <a:gd name="connsiteY4" fmla="*/ 485775 h 1037097"/>
                  <a:gd name="connsiteX5" fmla="*/ 213010 w 223169"/>
                  <a:gd name="connsiteY5" fmla="*/ 669925 h 1037097"/>
                  <a:gd name="connsiteX6" fmla="*/ 216185 w 223169"/>
                  <a:gd name="connsiteY6" fmla="*/ 809625 h 1037097"/>
                  <a:gd name="connsiteX7" fmla="*/ 219360 w 223169"/>
                  <a:gd name="connsiteY7" fmla="*/ 942975 h 1037097"/>
                  <a:gd name="connsiteX8" fmla="*/ 223169 w 223169"/>
                  <a:gd name="connsiteY8" fmla="*/ 1037097 h 1037097"/>
                  <a:gd name="connsiteX9" fmla="*/ 23144 w 223169"/>
                  <a:gd name="connsiteY9" fmla="*/ 1037097 h 1037097"/>
                  <a:gd name="connsiteX10" fmla="*/ 3460 w 223169"/>
                  <a:gd name="connsiteY10" fmla="*/ 758825 h 1037097"/>
                  <a:gd name="connsiteX11" fmla="*/ 16160 w 223169"/>
                  <a:gd name="connsiteY11" fmla="*/ 412750 h 1037097"/>
                  <a:gd name="connsiteX12" fmla="*/ 19334 w 223169"/>
                  <a:gd name="connsiteY12" fmla="*/ 336550 h 1037097"/>
                  <a:gd name="connsiteX13" fmla="*/ 22509 w 223169"/>
                  <a:gd name="connsiteY13" fmla="*/ 225425 h 1037097"/>
                  <a:gd name="connsiteX14" fmla="*/ 23144 w 223169"/>
                  <a:gd name="connsiteY14" fmla="*/ 0 h 1037097"/>
                  <a:gd name="connsiteX0" fmla="*/ 124466 w 324491"/>
                  <a:gd name="connsiteY0" fmla="*/ 0 h 1037097"/>
                  <a:gd name="connsiteX1" fmla="*/ 324491 w 324491"/>
                  <a:gd name="connsiteY1" fmla="*/ 0 h 1037097"/>
                  <a:gd name="connsiteX2" fmla="*/ 320681 w 324491"/>
                  <a:gd name="connsiteY2" fmla="*/ 222250 h 1037097"/>
                  <a:gd name="connsiteX3" fmla="*/ 317507 w 324491"/>
                  <a:gd name="connsiteY3" fmla="*/ 346075 h 1037097"/>
                  <a:gd name="connsiteX4" fmla="*/ 314332 w 324491"/>
                  <a:gd name="connsiteY4" fmla="*/ 485775 h 1037097"/>
                  <a:gd name="connsiteX5" fmla="*/ 314332 w 324491"/>
                  <a:gd name="connsiteY5" fmla="*/ 669925 h 1037097"/>
                  <a:gd name="connsiteX6" fmla="*/ 317507 w 324491"/>
                  <a:gd name="connsiteY6" fmla="*/ 809625 h 1037097"/>
                  <a:gd name="connsiteX7" fmla="*/ 320682 w 324491"/>
                  <a:gd name="connsiteY7" fmla="*/ 942975 h 1037097"/>
                  <a:gd name="connsiteX8" fmla="*/ 324491 w 324491"/>
                  <a:gd name="connsiteY8" fmla="*/ 1037097 h 1037097"/>
                  <a:gd name="connsiteX9" fmla="*/ 124466 w 324491"/>
                  <a:gd name="connsiteY9" fmla="*/ 1037097 h 1037097"/>
                  <a:gd name="connsiteX10" fmla="*/ 104782 w 324491"/>
                  <a:gd name="connsiteY10" fmla="*/ 758825 h 1037097"/>
                  <a:gd name="connsiteX11" fmla="*/ 117482 w 324491"/>
                  <a:gd name="connsiteY11" fmla="*/ 412750 h 1037097"/>
                  <a:gd name="connsiteX12" fmla="*/ 6 w 324491"/>
                  <a:gd name="connsiteY12" fmla="*/ 234950 h 1037097"/>
                  <a:gd name="connsiteX13" fmla="*/ 123831 w 324491"/>
                  <a:gd name="connsiteY13" fmla="*/ 225425 h 1037097"/>
                  <a:gd name="connsiteX14" fmla="*/ 124466 w 324491"/>
                  <a:gd name="connsiteY14" fmla="*/ 0 h 1037097"/>
                  <a:gd name="connsiteX0" fmla="*/ 124466 w 473082"/>
                  <a:gd name="connsiteY0" fmla="*/ 0 h 1037097"/>
                  <a:gd name="connsiteX1" fmla="*/ 324491 w 473082"/>
                  <a:gd name="connsiteY1" fmla="*/ 0 h 1037097"/>
                  <a:gd name="connsiteX2" fmla="*/ 320681 w 473082"/>
                  <a:gd name="connsiteY2" fmla="*/ 222250 h 1037097"/>
                  <a:gd name="connsiteX3" fmla="*/ 473082 w 473082"/>
                  <a:gd name="connsiteY3" fmla="*/ 234950 h 1037097"/>
                  <a:gd name="connsiteX4" fmla="*/ 314332 w 473082"/>
                  <a:gd name="connsiteY4" fmla="*/ 485775 h 1037097"/>
                  <a:gd name="connsiteX5" fmla="*/ 314332 w 473082"/>
                  <a:gd name="connsiteY5" fmla="*/ 669925 h 1037097"/>
                  <a:gd name="connsiteX6" fmla="*/ 317507 w 473082"/>
                  <a:gd name="connsiteY6" fmla="*/ 809625 h 1037097"/>
                  <a:gd name="connsiteX7" fmla="*/ 320682 w 473082"/>
                  <a:gd name="connsiteY7" fmla="*/ 942975 h 1037097"/>
                  <a:gd name="connsiteX8" fmla="*/ 324491 w 473082"/>
                  <a:gd name="connsiteY8" fmla="*/ 1037097 h 1037097"/>
                  <a:gd name="connsiteX9" fmla="*/ 124466 w 473082"/>
                  <a:gd name="connsiteY9" fmla="*/ 1037097 h 1037097"/>
                  <a:gd name="connsiteX10" fmla="*/ 104782 w 473082"/>
                  <a:gd name="connsiteY10" fmla="*/ 758825 h 1037097"/>
                  <a:gd name="connsiteX11" fmla="*/ 117482 w 473082"/>
                  <a:gd name="connsiteY11" fmla="*/ 412750 h 1037097"/>
                  <a:gd name="connsiteX12" fmla="*/ 6 w 473082"/>
                  <a:gd name="connsiteY12" fmla="*/ 234950 h 1037097"/>
                  <a:gd name="connsiteX13" fmla="*/ 123831 w 473082"/>
                  <a:gd name="connsiteY13" fmla="*/ 225425 h 1037097"/>
                  <a:gd name="connsiteX14" fmla="*/ 124466 w 473082"/>
                  <a:gd name="connsiteY14" fmla="*/ 0 h 1037097"/>
                  <a:gd name="connsiteX0" fmla="*/ 124466 w 473082"/>
                  <a:gd name="connsiteY0" fmla="*/ 0 h 1037097"/>
                  <a:gd name="connsiteX1" fmla="*/ 324491 w 473082"/>
                  <a:gd name="connsiteY1" fmla="*/ 0 h 1037097"/>
                  <a:gd name="connsiteX2" fmla="*/ 320681 w 473082"/>
                  <a:gd name="connsiteY2" fmla="*/ 222250 h 1037097"/>
                  <a:gd name="connsiteX3" fmla="*/ 473082 w 473082"/>
                  <a:gd name="connsiteY3" fmla="*/ 234950 h 1037097"/>
                  <a:gd name="connsiteX4" fmla="*/ 469907 w 473082"/>
                  <a:gd name="connsiteY4" fmla="*/ 381000 h 1037097"/>
                  <a:gd name="connsiteX5" fmla="*/ 314332 w 473082"/>
                  <a:gd name="connsiteY5" fmla="*/ 669925 h 1037097"/>
                  <a:gd name="connsiteX6" fmla="*/ 317507 w 473082"/>
                  <a:gd name="connsiteY6" fmla="*/ 809625 h 1037097"/>
                  <a:gd name="connsiteX7" fmla="*/ 320682 w 473082"/>
                  <a:gd name="connsiteY7" fmla="*/ 942975 h 1037097"/>
                  <a:gd name="connsiteX8" fmla="*/ 324491 w 473082"/>
                  <a:gd name="connsiteY8" fmla="*/ 1037097 h 1037097"/>
                  <a:gd name="connsiteX9" fmla="*/ 124466 w 473082"/>
                  <a:gd name="connsiteY9" fmla="*/ 1037097 h 1037097"/>
                  <a:gd name="connsiteX10" fmla="*/ 104782 w 473082"/>
                  <a:gd name="connsiteY10" fmla="*/ 758825 h 1037097"/>
                  <a:gd name="connsiteX11" fmla="*/ 117482 w 473082"/>
                  <a:gd name="connsiteY11" fmla="*/ 412750 h 1037097"/>
                  <a:gd name="connsiteX12" fmla="*/ 6 w 473082"/>
                  <a:gd name="connsiteY12" fmla="*/ 234950 h 1037097"/>
                  <a:gd name="connsiteX13" fmla="*/ 123831 w 473082"/>
                  <a:gd name="connsiteY13" fmla="*/ 225425 h 1037097"/>
                  <a:gd name="connsiteX14" fmla="*/ 124466 w 473082"/>
                  <a:gd name="connsiteY14" fmla="*/ 0 h 1037097"/>
                  <a:gd name="connsiteX0" fmla="*/ 124466 w 473082"/>
                  <a:gd name="connsiteY0" fmla="*/ 0 h 1037097"/>
                  <a:gd name="connsiteX1" fmla="*/ 324491 w 473082"/>
                  <a:gd name="connsiteY1" fmla="*/ 0 h 1037097"/>
                  <a:gd name="connsiteX2" fmla="*/ 320681 w 473082"/>
                  <a:gd name="connsiteY2" fmla="*/ 222250 h 1037097"/>
                  <a:gd name="connsiteX3" fmla="*/ 473082 w 473082"/>
                  <a:gd name="connsiteY3" fmla="*/ 234950 h 1037097"/>
                  <a:gd name="connsiteX4" fmla="*/ 469907 w 473082"/>
                  <a:gd name="connsiteY4" fmla="*/ 381000 h 1037097"/>
                  <a:gd name="connsiteX5" fmla="*/ 314332 w 473082"/>
                  <a:gd name="connsiteY5" fmla="*/ 393700 h 1037097"/>
                  <a:gd name="connsiteX6" fmla="*/ 317507 w 473082"/>
                  <a:gd name="connsiteY6" fmla="*/ 809625 h 1037097"/>
                  <a:gd name="connsiteX7" fmla="*/ 320682 w 473082"/>
                  <a:gd name="connsiteY7" fmla="*/ 942975 h 1037097"/>
                  <a:gd name="connsiteX8" fmla="*/ 324491 w 473082"/>
                  <a:gd name="connsiteY8" fmla="*/ 1037097 h 1037097"/>
                  <a:gd name="connsiteX9" fmla="*/ 124466 w 473082"/>
                  <a:gd name="connsiteY9" fmla="*/ 1037097 h 1037097"/>
                  <a:gd name="connsiteX10" fmla="*/ 104782 w 473082"/>
                  <a:gd name="connsiteY10" fmla="*/ 758825 h 1037097"/>
                  <a:gd name="connsiteX11" fmla="*/ 117482 w 473082"/>
                  <a:gd name="connsiteY11" fmla="*/ 412750 h 1037097"/>
                  <a:gd name="connsiteX12" fmla="*/ 6 w 473082"/>
                  <a:gd name="connsiteY12" fmla="*/ 234950 h 1037097"/>
                  <a:gd name="connsiteX13" fmla="*/ 123831 w 473082"/>
                  <a:gd name="connsiteY13" fmla="*/ 225425 h 1037097"/>
                  <a:gd name="connsiteX14" fmla="*/ 124466 w 473082"/>
                  <a:gd name="connsiteY14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3895 w 479470"/>
                  <a:gd name="connsiteY6" fmla="*/ 809625 h 1037097"/>
                  <a:gd name="connsiteX7" fmla="*/ 327070 w 479470"/>
                  <a:gd name="connsiteY7" fmla="*/ 942975 h 1037097"/>
                  <a:gd name="connsiteX8" fmla="*/ 330879 w 479470"/>
                  <a:gd name="connsiteY8" fmla="*/ 1037097 h 1037097"/>
                  <a:gd name="connsiteX9" fmla="*/ 130854 w 479470"/>
                  <a:gd name="connsiteY9" fmla="*/ 1037097 h 1037097"/>
                  <a:gd name="connsiteX10" fmla="*/ 111170 w 479470"/>
                  <a:gd name="connsiteY10" fmla="*/ 758825 h 1037097"/>
                  <a:gd name="connsiteX11" fmla="*/ 45 w 479470"/>
                  <a:gd name="connsiteY11" fmla="*/ 384175 h 1037097"/>
                  <a:gd name="connsiteX12" fmla="*/ 6394 w 479470"/>
                  <a:gd name="connsiteY12" fmla="*/ 234950 h 1037097"/>
                  <a:gd name="connsiteX13" fmla="*/ 130219 w 479470"/>
                  <a:gd name="connsiteY13" fmla="*/ 225425 h 1037097"/>
                  <a:gd name="connsiteX14" fmla="*/ 130854 w 479470"/>
                  <a:gd name="connsiteY14" fmla="*/ 0 h 1037097"/>
                  <a:gd name="connsiteX0" fmla="*/ 130849 w 479465"/>
                  <a:gd name="connsiteY0" fmla="*/ 0 h 1037097"/>
                  <a:gd name="connsiteX1" fmla="*/ 330874 w 479465"/>
                  <a:gd name="connsiteY1" fmla="*/ 0 h 1037097"/>
                  <a:gd name="connsiteX2" fmla="*/ 327064 w 479465"/>
                  <a:gd name="connsiteY2" fmla="*/ 222250 h 1037097"/>
                  <a:gd name="connsiteX3" fmla="*/ 479465 w 479465"/>
                  <a:gd name="connsiteY3" fmla="*/ 234950 h 1037097"/>
                  <a:gd name="connsiteX4" fmla="*/ 476290 w 479465"/>
                  <a:gd name="connsiteY4" fmla="*/ 381000 h 1037097"/>
                  <a:gd name="connsiteX5" fmla="*/ 320715 w 479465"/>
                  <a:gd name="connsiteY5" fmla="*/ 393700 h 1037097"/>
                  <a:gd name="connsiteX6" fmla="*/ 323890 w 479465"/>
                  <a:gd name="connsiteY6" fmla="*/ 809625 h 1037097"/>
                  <a:gd name="connsiteX7" fmla="*/ 327065 w 479465"/>
                  <a:gd name="connsiteY7" fmla="*/ 942975 h 1037097"/>
                  <a:gd name="connsiteX8" fmla="*/ 330874 w 479465"/>
                  <a:gd name="connsiteY8" fmla="*/ 1037097 h 1037097"/>
                  <a:gd name="connsiteX9" fmla="*/ 130849 w 479465"/>
                  <a:gd name="connsiteY9" fmla="*/ 1037097 h 1037097"/>
                  <a:gd name="connsiteX10" fmla="*/ 130215 w 479465"/>
                  <a:gd name="connsiteY10" fmla="*/ 384175 h 1037097"/>
                  <a:gd name="connsiteX11" fmla="*/ 40 w 479465"/>
                  <a:gd name="connsiteY11" fmla="*/ 384175 h 1037097"/>
                  <a:gd name="connsiteX12" fmla="*/ 6389 w 479465"/>
                  <a:gd name="connsiteY12" fmla="*/ 234950 h 1037097"/>
                  <a:gd name="connsiteX13" fmla="*/ 130214 w 479465"/>
                  <a:gd name="connsiteY13" fmla="*/ 225425 h 1037097"/>
                  <a:gd name="connsiteX14" fmla="*/ 130849 w 479465"/>
                  <a:gd name="connsiteY14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3895 w 479470"/>
                  <a:gd name="connsiteY6" fmla="*/ 809625 h 1037097"/>
                  <a:gd name="connsiteX7" fmla="*/ 327070 w 479470"/>
                  <a:gd name="connsiteY7" fmla="*/ 942975 h 1037097"/>
                  <a:gd name="connsiteX8" fmla="*/ 330879 w 479470"/>
                  <a:gd name="connsiteY8" fmla="*/ 1037097 h 1037097"/>
                  <a:gd name="connsiteX9" fmla="*/ 130854 w 479470"/>
                  <a:gd name="connsiteY9" fmla="*/ 1037097 h 1037097"/>
                  <a:gd name="connsiteX10" fmla="*/ 111169 w 479470"/>
                  <a:gd name="connsiteY10" fmla="*/ 768350 h 1037097"/>
                  <a:gd name="connsiteX11" fmla="*/ 130220 w 479470"/>
                  <a:gd name="connsiteY11" fmla="*/ 384175 h 1037097"/>
                  <a:gd name="connsiteX12" fmla="*/ 45 w 479470"/>
                  <a:gd name="connsiteY12" fmla="*/ 384175 h 1037097"/>
                  <a:gd name="connsiteX13" fmla="*/ 6394 w 479470"/>
                  <a:gd name="connsiteY13" fmla="*/ 234950 h 1037097"/>
                  <a:gd name="connsiteX14" fmla="*/ 130219 w 479470"/>
                  <a:gd name="connsiteY14" fmla="*/ 225425 h 1037097"/>
                  <a:gd name="connsiteX15" fmla="*/ 130854 w 479470"/>
                  <a:gd name="connsiteY15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3895 w 479470"/>
                  <a:gd name="connsiteY6" fmla="*/ 809625 h 1037097"/>
                  <a:gd name="connsiteX7" fmla="*/ 327070 w 479470"/>
                  <a:gd name="connsiteY7" fmla="*/ 942975 h 1037097"/>
                  <a:gd name="connsiteX8" fmla="*/ 330879 w 479470"/>
                  <a:gd name="connsiteY8" fmla="*/ 1037097 h 1037097"/>
                  <a:gd name="connsiteX9" fmla="*/ 130854 w 479470"/>
                  <a:gd name="connsiteY9" fmla="*/ 1037097 h 1037097"/>
                  <a:gd name="connsiteX10" fmla="*/ 123869 w 479470"/>
                  <a:gd name="connsiteY10" fmla="*/ 768350 h 1037097"/>
                  <a:gd name="connsiteX11" fmla="*/ 130220 w 479470"/>
                  <a:gd name="connsiteY11" fmla="*/ 384175 h 1037097"/>
                  <a:gd name="connsiteX12" fmla="*/ 45 w 479470"/>
                  <a:gd name="connsiteY12" fmla="*/ 384175 h 1037097"/>
                  <a:gd name="connsiteX13" fmla="*/ 6394 w 479470"/>
                  <a:gd name="connsiteY13" fmla="*/ 234950 h 1037097"/>
                  <a:gd name="connsiteX14" fmla="*/ 130219 w 479470"/>
                  <a:gd name="connsiteY14" fmla="*/ 225425 h 1037097"/>
                  <a:gd name="connsiteX15" fmla="*/ 130854 w 479470"/>
                  <a:gd name="connsiteY15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0719 w 479470"/>
                  <a:gd name="connsiteY6" fmla="*/ 723900 h 1037097"/>
                  <a:gd name="connsiteX7" fmla="*/ 323895 w 479470"/>
                  <a:gd name="connsiteY7" fmla="*/ 809625 h 1037097"/>
                  <a:gd name="connsiteX8" fmla="*/ 327070 w 479470"/>
                  <a:gd name="connsiteY8" fmla="*/ 942975 h 1037097"/>
                  <a:gd name="connsiteX9" fmla="*/ 330879 w 479470"/>
                  <a:gd name="connsiteY9" fmla="*/ 1037097 h 1037097"/>
                  <a:gd name="connsiteX10" fmla="*/ 130854 w 479470"/>
                  <a:gd name="connsiteY10" fmla="*/ 1037097 h 1037097"/>
                  <a:gd name="connsiteX11" fmla="*/ 123869 w 479470"/>
                  <a:gd name="connsiteY11" fmla="*/ 768350 h 1037097"/>
                  <a:gd name="connsiteX12" fmla="*/ 130220 w 479470"/>
                  <a:gd name="connsiteY12" fmla="*/ 384175 h 1037097"/>
                  <a:gd name="connsiteX13" fmla="*/ 45 w 479470"/>
                  <a:gd name="connsiteY13" fmla="*/ 384175 h 1037097"/>
                  <a:gd name="connsiteX14" fmla="*/ 6394 w 479470"/>
                  <a:gd name="connsiteY14" fmla="*/ 234950 h 1037097"/>
                  <a:gd name="connsiteX15" fmla="*/ 130219 w 479470"/>
                  <a:gd name="connsiteY15" fmla="*/ 225425 h 1037097"/>
                  <a:gd name="connsiteX16" fmla="*/ 130854 w 479470"/>
                  <a:gd name="connsiteY16" fmla="*/ 0 h 1037097"/>
                  <a:gd name="connsiteX0" fmla="*/ 130854 w 479470"/>
                  <a:gd name="connsiteY0" fmla="*/ 0 h 1037097"/>
                  <a:gd name="connsiteX1" fmla="*/ 330879 w 479470"/>
                  <a:gd name="connsiteY1" fmla="*/ 0 h 1037097"/>
                  <a:gd name="connsiteX2" fmla="*/ 327069 w 479470"/>
                  <a:gd name="connsiteY2" fmla="*/ 222250 h 1037097"/>
                  <a:gd name="connsiteX3" fmla="*/ 479470 w 479470"/>
                  <a:gd name="connsiteY3" fmla="*/ 234950 h 1037097"/>
                  <a:gd name="connsiteX4" fmla="*/ 476295 w 479470"/>
                  <a:gd name="connsiteY4" fmla="*/ 381000 h 1037097"/>
                  <a:gd name="connsiteX5" fmla="*/ 320720 w 479470"/>
                  <a:gd name="connsiteY5" fmla="*/ 393700 h 1037097"/>
                  <a:gd name="connsiteX6" fmla="*/ 320719 w 479470"/>
                  <a:gd name="connsiteY6" fmla="*/ 723900 h 1037097"/>
                  <a:gd name="connsiteX7" fmla="*/ 323895 w 479470"/>
                  <a:gd name="connsiteY7" fmla="*/ 809625 h 1037097"/>
                  <a:gd name="connsiteX8" fmla="*/ 479470 w 479470"/>
                  <a:gd name="connsiteY8" fmla="*/ 876300 h 1037097"/>
                  <a:gd name="connsiteX9" fmla="*/ 330879 w 479470"/>
                  <a:gd name="connsiteY9" fmla="*/ 1037097 h 1037097"/>
                  <a:gd name="connsiteX10" fmla="*/ 130854 w 479470"/>
                  <a:gd name="connsiteY10" fmla="*/ 1037097 h 1037097"/>
                  <a:gd name="connsiteX11" fmla="*/ 123869 w 479470"/>
                  <a:gd name="connsiteY11" fmla="*/ 768350 h 1037097"/>
                  <a:gd name="connsiteX12" fmla="*/ 130220 w 479470"/>
                  <a:gd name="connsiteY12" fmla="*/ 384175 h 1037097"/>
                  <a:gd name="connsiteX13" fmla="*/ 45 w 479470"/>
                  <a:gd name="connsiteY13" fmla="*/ 384175 h 1037097"/>
                  <a:gd name="connsiteX14" fmla="*/ 6394 w 479470"/>
                  <a:gd name="connsiteY14" fmla="*/ 234950 h 1037097"/>
                  <a:gd name="connsiteX15" fmla="*/ 130219 w 479470"/>
                  <a:gd name="connsiteY15" fmla="*/ 225425 h 1037097"/>
                  <a:gd name="connsiteX16" fmla="*/ 130854 w 479470"/>
                  <a:gd name="connsiteY16" fmla="*/ 0 h 1037097"/>
                  <a:gd name="connsiteX0" fmla="*/ 130854 w 483279"/>
                  <a:gd name="connsiteY0" fmla="*/ 0 h 1037097"/>
                  <a:gd name="connsiteX1" fmla="*/ 330879 w 483279"/>
                  <a:gd name="connsiteY1" fmla="*/ 0 h 1037097"/>
                  <a:gd name="connsiteX2" fmla="*/ 327069 w 483279"/>
                  <a:gd name="connsiteY2" fmla="*/ 222250 h 1037097"/>
                  <a:gd name="connsiteX3" fmla="*/ 479470 w 483279"/>
                  <a:gd name="connsiteY3" fmla="*/ 234950 h 1037097"/>
                  <a:gd name="connsiteX4" fmla="*/ 476295 w 483279"/>
                  <a:gd name="connsiteY4" fmla="*/ 381000 h 1037097"/>
                  <a:gd name="connsiteX5" fmla="*/ 320720 w 483279"/>
                  <a:gd name="connsiteY5" fmla="*/ 393700 h 1037097"/>
                  <a:gd name="connsiteX6" fmla="*/ 320719 w 483279"/>
                  <a:gd name="connsiteY6" fmla="*/ 723900 h 1037097"/>
                  <a:gd name="connsiteX7" fmla="*/ 323895 w 483279"/>
                  <a:gd name="connsiteY7" fmla="*/ 809625 h 1037097"/>
                  <a:gd name="connsiteX8" fmla="*/ 479470 w 483279"/>
                  <a:gd name="connsiteY8" fmla="*/ 876300 h 1037097"/>
                  <a:gd name="connsiteX9" fmla="*/ 483279 w 483279"/>
                  <a:gd name="connsiteY9" fmla="*/ 1024397 h 1037097"/>
                  <a:gd name="connsiteX10" fmla="*/ 130854 w 483279"/>
                  <a:gd name="connsiteY10" fmla="*/ 1037097 h 1037097"/>
                  <a:gd name="connsiteX11" fmla="*/ 123869 w 483279"/>
                  <a:gd name="connsiteY11" fmla="*/ 768350 h 1037097"/>
                  <a:gd name="connsiteX12" fmla="*/ 130220 w 483279"/>
                  <a:gd name="connsiteY12" fmla="*/ 384175 h 1037097"/>
                  <a:gd name="connsiteX13" fmla="*/ 45 w 483279"/>
                  <a:gd name="connsiteY13" fmla="*/ 384175 h 1037097"/>
                  <a:gd name="connsiteX14" fmla="*/ 6394 w 483279"/>
                  <a:gd name="connsiteY14" fmla="*/ 234950 h 1037097"/>
                  <a:gd name="connsiteX15" fmla="*/ 130219 w 483279"/>
                  <a:gd name="connsiteY15" fmla="*/ 225425 h 1037097"/>
                  <a:gd name="connsiteX16" fmla="*/ 130854 w 483279"/>
                  <a:gd name="connsiteY16" fmla="*/ 0 h 10370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25425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25425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25425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34950 h 1024397"/>
                  <a:gd name="connsiteX16" fmla="*/ 130854 w 483279"/>
                  <a:gd name="connsiteY16" fmla="*/ 0 h 1024397"/>
                  <a:gd name="connsiteX0" fmla="*/ 130854 w 483279"/>
                  <a:gd name="connsiteY0" fmla="*/ 0 h 1024397"/>
                  <a:gd name="connsiteX1" fmla="*/ 330879 w 483279"/>
                  <a:gd name="connsiteY1" fmla="*/ 0 h 1024397"/>
                  <a:gd name="connsiteX2" fmla="*/ 327069 w 483279"/>
                  <a:gd name="connsiteY2" fmla="*/ 222250 h 1024397"/>
                  <a:gd name="connsiteX3" fmla="*/ 479470 w 483279"/>
                  <a:gd name="connsiteY3" fmla="*/ 234950 h 1024397"/>
                  <a:gd name="connsiteX4" fmla="*/ 476295 w 483279"/>
                  <a:gd name="connsiteY4" fmla="*/ 381000 h 1024397"/>
                  <a:gd name="connsiteX5" fmla="*/ 320720 w 483279"/>
                  <a:gd name="connsiteY5" fmla="*/ 393700 h 1024397"/>
                  <a:gd name="connsiteX6" fmla="*/ 320719 w 483279"/>
                  <a:gd name="connsiteY6" fmla="*/ 723900 h 1024397"/>
                  <a:gd name="connsiteX7" fmla="*/ 323895 w 483279"/>
                  <a:gd name="connsiteY7" fmla="*/ 809625 h 1024397"/>
                  <a:gd name="connsiteX8" fmla="*/ 479470 w 483279"/>
                  <a:gd name="connsiteY8" fmla="*/ 876300 h 1024397"/>
                  <a:gd name="connsiteX9" fmla="*/ 483279 w 483279"/>
                  <a:gd name="connsiteY9" fmla="*/ 1024397 h 1024397"/>
                  <a:gd name="connsiteX10" fmla="*/ 181654 w 483279"/>
                  <a:gd name="connsiteY10" fmla="*/ 995822 h 1024397"/>
                  <a:gd name="connsiteX11" fmla="*/ 123869 w 483279"/>
                  <a:gd name="connsiteY11" fmla="*/ 768350 h 1024397"/>
                  <a:gd name="connsiteX12" fmla="*/ 130220 w 483279"/>
                  <a:gd name="connsiteY12" fmla="*/ 384175 h 1024397"/>
                  <a:gd name="connsiteX13" fmla="*/ 45 w 483279"/>
                  <a:gd name="connsiteY13" fmla="*/ 384175 h 1024397"/>
                  <a:gd name="connsiteX14" fmla="*/ 6394 w 483279"/>
                  <a:gd name="connsiteY14" fmla="*/ 234950 h 1024397"/>
                  <a:gd name="connsiteX15" fmla="*/ 130219 w 483279"/>
                  <a:gd name="connsiteY15" fmla="*/ 234950 h 1024397"/>
                  <a:gd name="connsiteX16" fmla="*/ 130854 w 483279"/>
                  <a:gd name="connsiteY16" fmla="*/ 0 h 1024397"/>
                  <a:gd name="connsiteX0" fmla="*/ 130809 w 483234"/>
                  <a:gd name="connsiteY0" fmla="*/ 0 h 1024397"/>
                  <a:gd name="connsiteX1" fmla="*/ 330834 w 483234"/>
                  <a:gd name="connsiteY1" fmla="*/ 0 h 1024397"/>
                  <a:gd name="connsiteX2" fmla="*/ 327024 w 483234"/>
                  <a:gd name="connsiteY2" fmla="*/ 222250 h 1024397"/>
                  <a:gd name="connsiteX3" fmla="*/ 479425 w 483234"/>
                  <a:gd name="connsiteY3" fmla="*/ 234950 h 1024397"/>
                  <a:gd name="connsiteX4" fmla="*/ 476250 w 483234"/>
                  <a:gd name="connsiteY4" fmla="*/ 381000 h 1024397"/>
                  <a:gd name="connsiteX5" fmla="*/ 320675 w 483234"/>
                  <a:gd name="connsiteY5" fmla="*/ 393700 h 1024397"/>
                  <a:gd name="connsiteX6" fmla="*/ 320674 w 483234"/>
                  <a:gd name="connsiteY6" fmla="*/ 723900 h 1024397"/>
                  <a:gd name="connsiteX7" fmla="*/ 323850 w 483234"/>
                  <a:gd name="connsiteY7" fmla="*/ 809625 h 1024397"/>
                  <a:gd name="connsiteX8" fmla="*/ 479425 w 483234"/>
                  <a:gd name="connsiteY8" fmla="*/ 876300 h 1024397"/>
                  <a:gd name="connsiteX9" fmla="*/ 483234 w 483234"/>
                  <a:gd name="connsiteY9" fmla="*/ 1024397 h 1024397"/>
                  <a:gd name="connsiteX10" fmla="*/ 181609 w 483234"/>
                  <a:gd name="connsiteY10" fmla="*/ 995822 h 1024397"/>
                  <a:gd name="connsiteX11" fmla="*/ 123824 w 483234"/>
                  <a:gd name="connsiteY11" fmla="*/ 768350 h 1024397"/>
                  <a:gd name="connsiteX12" fmla="*/ 130175 w 483234"/>
                  <a:gd name="connsiteY12" fmla="*/ 384175 h 1024397"/>
                  <a:gd name="connsiteX13" fmla="*/ 0 w 483234"/>
                  <a:gd name="connsiteY13" fmla="*/ 384175 h 1024397"/>
                  <a:gd name="connsiteX14" fmla="*/ 6349 w 483234"/>
                  <a:gd name="connsiteY14" fmla="*/ 234950 h 1024397"/>
                  <a:gd name="connsiteX15" fmla="*/ 130174 w 483234"/>
                  <a:gd name="connsiteY15" fmla="*/ 234950 h 1024397"/>
                  <a:gd name="connsiteX16" fmla="*/ 130809 w 483234"/>
                  <a:gd name="connsiteY16" fmla="*/ 0 h 1024397"/>
                  <a:gd name="connsiteX0" fmla="*/ 130842 w 483267"/>
                  <a:gd name="connsiteY0" fmla="*/ 0 h 1024397"/>
                  <a:gd name="connsiteX1" fmla="*/ 330867 w 483267"/>
                  <a:gd name="connsiteY1" fmla="*/ 0 h 1024397"/>
                  <a:gd name="connsiteX2" fmla="*/ 327057 w 483267"/>
                  <a:gd name="connsiteY2" fmla="*/ 222250 h 1024397"/>
                  <a:gd name="connsiteX3" fmla="*/ 479458 w 483267"/>
                  <a:gd name="connsiteY3" fmla="*/ 234950 h 1024397"/>
                  <a:gd name="connsiteX4" fmla="*/ 476283 w 483267"/>
                  <a:gd name="connsiteY4" fmla="*/ 381000 h 1024397"/>
                  <a:gd name="connsiteX5" fmla="*/ 320708 w 483267"/>
                  <a:gd name="connsiteY5" fmla="*/ 393700 h 1024397"/>
                  <a:gd name="connsiteX6" fmla="*/ 320707 w 483267"/>
                  <a:gd name="connsiteY6" fmla="*/ 723900 h 1024397"/>
                  <a:gd name="connsiteX7" fmla="*/ 323883 w 483267"/>
                  <a:gd name="connsiteY7" fmla="*/ 809625 h 1024397"/>
                  <a:gd name="connsiteX8" fmla="*/ 479458 w 483267"/>
                  <a:gd name="connsiteY8" fmla="*/ 876300 h 1024397"/>
                  <a:gd name="connsiteX9" fmla="*/ 483267 w 483267"/>
                  <a:gd name="connsiteY9" fmla="*/ 1024397 h 1024397"/>
                  <a:gd name="connsiteX10" fmla="*/ 181642 w 483267"/>
                  <a:gd name="connsiteY10" fmla="*/ 995822 h 1024397"/>
                  <a:gd name="connsiteX11" fmla="*/ 123857 w 483267"/>
                  <a:gd name="connsiteY11" fmla="*/ 768350 h 1024397"/>
                  <a:gd name="connsiteX12" fmla="*/ 130208 w 483267"/>
                  <a:gd name="connsiteY12" fmla="*/ 384175 h 1024397"/>
                  <a:gd name="connsiteX13" fmla="*/ 33 w 483267"/>
                  <a:gd name="connsiteY13" fmla="*/ 384175 h 1024397"/>
                  <a:gd name="connsiteX14" fmla="*/ 6382 w 483267"/>
                  <a:gd name="connsiteY14" fmla="*/ 234950 h 1024397"/>
                  <a:gd name="connsiteX15" fmla="*/ 130207 w 483267"/>
                  <a:gd name="connsiteY15" fmla="*/ 234950 h 1024397"/>
                  <a:gd name="connsiteX16" fmla="*/ 130842 w 483267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24435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24435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24435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4397"/>
                  <a:gd name="connsiteX1" fmla="*/ 331445 w 483845"/>
                  <a:gd name="connsiteY1" fmla="*/ 0 h 1024397"/>
                  <a:gd name="connsiteX2" fmla="*/ 327635 w 483845"/>
                  <a:gd name="connsiteY2" fmla="*/ 222250 h 1024397"/>
                  <a:gd name="connsiteX3" fmla="*/ 480036 w 483845"/>
                  <a:gd name="connsiteY3" fmla="*/ 234950 h 1024397"/>
                  <a:gd name="connsiteX4" fmla="*/ 476861 w 483845"/>
                  <a:gd name="connsiteY4" fmla="*/ 381000 h 1024397"/>
                  <a:gd name="connsiteX5" fmla="*/ 321286 w 483845"/>
                  <a:gd name="connsiteY5" fmla="*/ 393700 h 1024397"/>
                  <a:gd name="connsiteX6" fmla="*/ 321285 w 483845"/>
                  <a:gd name="connsiteY6" fmla="*/ 723900 h 1024397"/>
                  <a:gd name="connsiteX7" fmla="*/ 324461 w 483845"/>
                  <a:gd name="connsiteY7" fmla="*/ 809625 h 1024397"/>
                  <a:gd name="connsiteX8" fmla="*/ 480036 w 483845"/>
                  <a:gd name="connsiteY8" fmla="*/ 876300 h 1024397"/>
                  <a:gd name="connsiteX9" fmla="*/ 483845 w 483845"/>
                  <a:gd name="connsiteY9" fmla="*/ 1024397 h 1024397"/>
                  <a:gd name="connsiteX10" fmla="*/ 182220 w 483845"/>
                  <a:gd name="connsiteY10" fmla="*/ 995822 h 1024397"/>
                  <a:gd name="connsiteX11" fmla="*/ 133960 w 483845"/>
                  <a:gd name="connsiteY11" fmla="*/ 768350 h 1024397"/>
                  <a:gd name="connsiteX12" fmla="*/ 130786 w 483845"/>
                  <a:gd name="connsiteY12" fmla="*/ 384175 h 1024397"/>
                  <a:gd name="connsiteX13" fmla="*/ 611 w 483845"/>
                  <a:gd name="connsiteY13" fmla="*/ 384175 h 1024397"/>
                  <a:gd name="connsiteX14" fmla="*/ 610 w 483845"/>
                  <a:gd name="connsiteY14" fmla="*/ 238125 h 1024397"/>
                  <a:gd name="connsiteX15" fmla="*/ 130785 w 483845"/>
                  <a:gd name="connsiteY15" fmla="*/ 234950 h 1024397"/>
                  <a:gd name="connsiteX16" fmla="*/ 131420 w 483845"/>
                  <a:gd name="connsiteY16" fmla="*/ 0 h 1024397"/>
                  <a:gd name="connsiteX0" fmla="*/ 131420 w 483845"/>
                  <a:gd name="connsiteY0" fmla="*/ 0 h 1029427"/>
                  <a:gd name="connsiteX1" fmla="*/ 331445 w 483845"/>
                  <a:gd name="connsiteY1" fmla="*/ 0 h 1029427"/>
                  <a:gd name="connsiteX2" fmla="*/ 327635 w 483845"/>
                  <a:gd name="connsiteY2" fmla="*/ 222250 h 1029427"/>
                  <a:gd name="connsiteX3" fmla="*/ 480036 w 483845"/>
                  <a:gd name="connsiteY3" fmla="*/ 234950 h 1029427"/>
                  <a:gd name="connsiteX4" fmla="*/ 476861 w 483845"/>
                  <a:gd name="connsiteY4" fmla="*/ 381000 h 1029427"/>
                  <a:gd name="connsiteX5" fmla="*/ 321286 w 483845"/>
                  <a:gd name="connsiteY5" fmla="*/ 393700 h 1029427"/>
                  <a:gd name="connsiteX6" fmla="*/ 321285 w 483845"/>
                  <a:gd name="connsiteY6" fmla="*/ 723900 h 1029427"/>
                  <a:gd name="connsiteX7" fmla="*/ 324461 w 483845"/>
                  <a:gd name="connsiteY7" fmla="*/ 809625 h 1029427"/>
                  <a:gd name="connsiteX8" fmla="*/ 480036 w 483845"/>
                  <a:gd name="connsiteY8" fmla="*/ 876300 h 1029427"/>
                  <a:gd name="connsiteX9" fmla="*/ 483845 w 483845"/>
                  <a:gd name="connsiteY9" fmla="*/ 1024397 h 1029427"/>
                  <a:gd name="connsiteX10" fmla="*/ 182220 w 483845"/>
                  <a:gd name="connsiteY10" fmla="*/ 995822 h 1029427"/>
                  <a:gd name="connsiteX11" fmla="*/ 133960 w 483845"/>
                  <a:gd name="connsiteY11" fmla="*/ 768350 h 1029427"/>
                  <a:gd name="connsiteX12" fmla="*/ 130786 w 483845"/>
                  <a:gd name="connsiteY12" fmla="*/ 384175 h 1029427"/>
                  <a:gd name="connsiteX13" fmla="*/ 611 w 483845"/>
                  <a:gd name="connsiteY13" fmla="*/ 384175 h 1029427"/>
                  <a:gd name="connsiteX14" fmla="*/ 610 w 483845"/>
                  <a:gd name="connsiteY14" fmla="*/ 238125 h 1029427"/>
                  <a:gd name="connsiteX15" fmla="*/ 130785 w 483845"/>
                  <a:gd name="connsiteY15" fmla="*/ 234950 h 1029427"/>
                  <a:gd name="connsiteX16" fmla="*/ 131420 w 483845"/>
                  <a:gd name="connsiteY16" fmla="*/ 0 h 1029427"/>
                  <a:gd name="connsiteX0" fmla="*/ 131420 w 483845"/>
                  <a:gd name="connsiteY0" fmla="*/ 0 h 1033922"/>
                  <a:gd name="connsiteX1" fmla="*/ 331445 w 483845"/>
                  <a:gd name="connsiteY1" fmla="*/ 0 h 1033922"/>
                  <a:gd name="connsiteX2" fmla="*/ 327635 w 483845"/>
                  <a:gd name="connsiteY2" fmla="*/ 222250 h 1033922"/>
                  <a:gd name="connsiteX3" fmla="*/ 480036 w 483845"/>
                  <a:gd name="connsiteY3" fmla="*/ 234950 h 1033922"/>
                  <a:gd name="connsiteX4" fmla="*/ 476861 w 483845"/>
                  <a:gd name="connsiteY4" fmla="*/ 381000 h 1033922"/>
                  <a:gd name="connsiteX5" fmla="*/ 321286 w 483845"/>
                  <a:gd name="connsiteY5" fmla="*/ 393700 h 1033922"/>
                  <a:gd name="connsiteX6" fmla="*/ 321285 w 483845"/>
                  <a:gd name="connsiteY6" fmla="*/ 723900 h 1033922"/>
                  <a:gd name="connsiteX7" fmla="*/ 324461 w 483845"/>
                  <a:gd name="connsiteY7" fmla="*/ 809625 h 1033922"/>
                  <a:gd name="connsiteX8" fmla="*/ 480036 w 483845"/>
                  <a:gd name="connsiteY8" fmla="*/ 876300 h 1033922"/>
                  <a:gd name="connsiteX9" fmla="*/ 483845 w 483845"/>
                  <a:gd name="connsiteY9" fmla="*/ 1024397 h 1033922"/>
                  <a:gd name="connsiteX10" fmla="*/ 182220 w 483845"/>
                  <a:gd name="connsiteY10" fmla="*/ 995822 h 1033922"/>
                  <a:gd name="connsiteX11" fmla="*/ 133960 w 483845"/>
                  <a:gd name="connsiteY11" fmla="*/ 768350 h 1033922"/>
                  <a:gd name="connsiteX12" fmla="*/ 130786 w 483845"/>
                  <a:gd name="connsiteY12" fmla="*/ 384175 h 1033922"/>
                  <a:gd name="connsiteX13" fmla="*/ 611 w 483845"/>
                  <a:gd name="connsiteY13" fmla="*/ 384175 h 1033922"/>
                  <a:gd name="connsiteX14" fmla="*/ 610 w 483845"/>
                  <a:gd name="connsiteY14" fmla="*/ 238125 h 1033922"/>
                  <a:gd name="connsiteX15" fmla="*/ 130785 w 483845"/>
                  <a:gd name="connsiteY15" fmla="*/ 234950 h 1033922"/>
                  <a:gd name="connsiteX16" fmla="*/ 131420 w 483845"/>
                  <a:gd name="connsiteY16" fmla="*/ 0 h 1033922"/>
                  <a:gd name="connsiteX0" fmla="*/ 131420 w 483845"/>
                  <a:gd name="connsiteY0" fmla="*/ 0 h 1033922"/>
                  <a:gd name="connsiteX1" fmla="*/ 331445 w 483845"/>
                  <a:gd name="connsiteY1" fmla="*/ 0 h 1033922"/>
                  <a:gd name="connsiteX2" fmla="*/ 327635 w 483845"/>
                  <a:gd name="connsiteY2" fmla="*/ 222250 h 1033922"/>
                  <a:gd name="connsiteX3" fmla="*/ 480036 w 483845"/>
                  <a:gd name="connsiteY3" fmla="*/ 234950 h 1033922"/>
                  <a:gd name="connsiteX4" fmla="*/ 476861 w 483845"/>
                  <a:gd name="connsiteY4" fmla="*/ 381000 h 1033922"/>
                  <a:gd name="connsiteX5" fmla="*/ 321286 w 483845"/>
                  <a:gd name="connsiteY5" fmla="*/ 393700 h 1033922"/>
                  <a:gd name="connsiteX6" fmla="*/ 321285 w 483845"/>
                  <a:gd name="connsiteY6" fmla="*/ 723900 h 1033922"/>
                  <a:gd name="connsiteX7" fmla="*/ 324461 w 483845"/>
                  <a:gd name="connsiteY7" fmla="*/ 809625 h 1033922"/>
                  <a:gd name="connsiteX8" fmla="*/ 480036 w 483845"/>
                  <a:gd name="connsiteY8" fmla="*/ 876300 h 1033922"/>
                  <a:gd name="connsiteX9" fmla="*/ 483845 w 483845"/>
                  <a:gd name="connsiteY9" fmla="*/ 1024397 h 1033922"/>
                  <a:gd name="connsiteX10" fmla="*/ 182220 w 483845"/>
                  <a:gd name="connsiteY10" fmla="*/ 995822 h 1033922"/>
                  <a:gd name="connsiteX11" fmla="*/ 133960 w 483845"/>
                  <a:gd name="connsiteY11" fmla="*/ 768350 h 1033922"/>
                  <a:gd name="connsiteX12" fmla="*/ 130786 w 483845"/>
                  <a:gd name="connsiteY12" fmla="*/ 384175 h 1033922"/>
                  <a:gd name="connsiteX13" fmla="*/ 611 w 483845"/>
                  <a:gd name="connsiteY13" fmla="*/ 384175 h 1033922"/>
                  <a:gd name="connsiteX14" fmla="*/ 610 w 483845"/>
                  <a:gd name="connsiteY14" fmla="*/ 238125 h 1033922"/>
                  <a:gd name="connsiteX15" fmla="*/ 130785 w 483845"/>
                  <a:gd name="connsiteY15" fmla="*/ 234950 h 1033922"/>
                  <a:gd name="connsiteX16" fmla="*/ 131420 w 483845"/>
                  <a:gd name="connsiteY16" fmla="*/ 0 h 1033922"/>
                  <a:gd name="connsiteX0" fmla="*/ 131420 w 483845"/>
                  <a:gd name="connsiteY0" fmla="*/ 0 h 1033922"/>
                  <a:gd name="connsiteX1" fmla="*/ 331445 w 483845"/>
                  <a:gd name="connsiteY1" fmla="*/ 0 h 1033922"/>
                  <a:gd name="connsiteX2" fmla="*/ 327635 w 483845"/>
                  <a:gd name="connsiteY2" fmla="*/ 222250 h 1033922"/>
                  <a:gd name="connsiteX3" fmla="*/ 480036 w 483845"/>
                  <a:gd name="connsiteY3" fmla="*/ 234950 h 1033922"/>
                  <a:gd name="connsiteX4" fmla="*/ 476861 w 483845"/>
                  <a:gd name="connsiteY4" fmla="*/ 381000 h 1033922"/>
                  <a:gd name="connsiteX5" fmla="*/ 321286 w 483845"/>
                  <a:gd name="connsiteY5" fmla="*/ 393700 h 1033922"/>
                  <a:gd name="connsiteX6" fmla="*/ 321285 w 483845"/>
                  <a:gd name="connsiteY6" fmla="*/ 723900 h 1033922"/>
                  <a:gd name="connsiteX7" fmla="*/ 324461 w 483845"/>
                  <a:gd name="connsiteY7" fmla="*/ 809625 h 1033922"/>
                  <a:gd name="connsiteX8" fmla="*/ 480036 w 483845"/>
                  <a:gd name="connsiteY8" fmla="*/ 876300 h 1033922"/>
                  <a:gd name="connsiteX9" fmla="*/ 483845 w 483845"/>
                  <a:gd name="connsiteY9" fmla="*/ 1024397 h 1033922"/>
                  <a:gd name="connsiteX10" fmla="*/ 182220 w 483845"/>
                  <a:gd name="connsiteY10" fmla="*/ 995822 h 1033922"/>
                  <a:gd name="connsiteX11" fmla="*/ 133960 w 483845"/>
                  <a:gd name="connsiteY11" fmla="*/ 768350 h 1033922"/>
                  <a:gd name="connsiteX12" fmla="*/ 130786 w 483845"/>
                  <a:gd name="connsiteY12" fmla="*/ 384175 h 1033922"/>
                  <a:gd name="connsiteX13" fmla="*/ 611 w 483845"/>
                  <a:gd name="connsiteY13" fmla="*/ 384175 h 1033922"/>
                  <a:gd name="connsiteX14" fmla="*/ 610 w 483845"/>
                  <a:gd name="connsiteY14" fmla="*/ 238125 h 1033922"/>
                  <a:gd name="connsiteX15" fmla="*/ 130785 w 483845"/>
                  <a:gd name="connsiteY15" fmla="*/ 234950 h 1033922"/>
                  <a:gd name="connsiteX16" fmla="*/ 131420 w 483845"/>
                  <a:gd name="connsiteY16" fmla="*/ 0 h 1033922"/>
                  <a:gd name="connsiteX0" fmla="*/ 131420 w 483845"/>
                  <a:gd name="connsiteY0" fmla="*/ 0 h 1037674"/>
                  <a:gd name="connsiteX1" fmla="*/ 331445 w 483845"/>
                  <a:gd name="connsiteY1" fmla="*/ 0 h 1037674"/>
                  <a:gd name="connsiteX2" fmla="*/ 327635 w 483845"/>
                  <a:gd name="connsiteY2" fmla="*/ 222250 h 1037674"/>
                  <a:gd name="connsiteX3" fmla="*/ 480036 w 483845"/>
                  <a:gd name="connsiteY3" fmla="*/ 234950 h 1037674"/>
                  <a:gd name="connsiteX4" fmla="*/ 476861 w 483845"/>
                  <a:gd name="connsiteY4" fmla="*/ 381000 h 1037674"/>
                  <a:gd name="connsiteX5" fmla="*/ 321286 w 483845"/>
                  <a:gd name="connsiteY5" fmla="*/ 393700 h 1037674"/>
                  <a:gd name="connsiteX6" fmla="*/ 321285 w 483845"/>
                  <a:gd name="connsiteY6" fmla="*/ 723900 h 1037674"/>
                  <a:gd name="connsiteX7" fmla="*/ 324461 w 483845"/>
                  <a:gd name="connsiteY7" fmla="*/ 809625 h 1037674"/>
                  <a:gd name="connsiteX8" fmla="*/ 480036 w 483845"/>
                  <a:gd name="connsiteY8" fmla="*/ 876300 h 1037674"/>
                  <a:gd name="connsiteX9" fmla="*/ 483845 w 483845"/>
                  <a:gd name="connsiteY9" fmla="*/ 1024397 h 1037674"/>
                  <a:gd name="connsiteX10" fmla="*/ 182220 w 483845"/>
                  <a:gd name="connsiteY10" fmla="*/ 995822 h 1037674"/>
                  <a:gd name="connsiteX11" fmla="*/ 133960 w 483845"/>
                  <a:gd name="connsiteY11" fmla="*/ 768350 h 1037674"/>
                  <a:gd name="connsiteX12" fmla="*/ 130786 w 483845"/>
                  <a:gd name="connsiteY12" fmla="*/ 384175 h 1037674"/>
                  <a:gd name="connsiteX13" fmla="*/ 611 w 483845"/>
                  <a:gd name="connsiteY13" fmla="*/ 384175 h 1037674"/>
                  <a:gd name="connsiteX14" fmla="*/ 610 w 483845"/>
                  <a:gd name="connsiteY14" fmla="*/ 238125 h 1037674"/>
                  <a:gd name="connsiteX15" fmla="*/ 130785 w 483845"/>
                  <a:gd name="connsiteY15" fmla="*/ 234950 h 1037674"/>
                  <a:gd name="connsiteX16" fmla="*/ 131420 w 483845"/>
                  <a:gd name="connsiteY16" fmla="*/ 0 h 1037674"/>
                  <a:gd name="connsiteX0" fmla="*/ 131420 w 483845"/>
                  <a:gd name="connsiteY0" fmla="*/ 0 h 1041720"/>
                  <a:gd name="connsiteX1" fmla="*/ 331445 w 483845"/>
                  <a:gd name="connsiteY1" fmla="*/ 0 h 1041720"/>
                  <a:gd name="connsiteX2" fmla="*/ 327635 w 483845"/>
                  <a:gd name="connsiteY2" fmla="*/ 222250 h 1041720"/>
                  <a:gd name="connsiteX3" fmla="*/ 480036 w 483845"/>
                  <a:gd name="connsiteY3" fmla="*/ 234950 h 1041720"/>
                  <a:gd name="connsiteX4" fmla="*/ 476861 w 483845"/>
                  <a:gd name="connsiteY4" fmla="*/ 381000 h 1041720"/>
                  <a:gd name="connsiteX5" fmla="*/ 321286 w 483845"/>
                  <a:gd name="connsiteY5" fmla="*/ 393700 h 1041720"/>
                  <a:gd name="connsiteX6" fmla="*/ 321285 w 483845"/>
                  <a:gd name="connsiteY6" fmla="*/ 723900 h 1041720"/>
                  <a:gd name="connsiteX7" fmla="*/ 324461 w 483845"/>
                  <a:gd name="connsiteY7" fmla="*/ 809625 h 1041720"/>
                  <a:gd name="connsiteX8" fmla="*/ 480036 w 483845"/>
                  <a:gd name="connsiteY8" fmla="*/ 876300 h 1041720"/>
                  <a:gd name="connsiteX9" fmla="*/ 483845 w 483845"/>
                  <a:gd name="connsiteY9" fmla="*/ 1024397 h 1041720"/>
                  <a:gd name="connsiteX10" fmla="*/ 182220 w 483845"/>
                  <a:gd name="connsiteY10" fmla="*/ 995822 h 1041720"/>
                  <a:gd name="connsiteX11" fmla="*/ 133960 w 483845"/>
                  <a:gd name="connsiteY11" fmla="*/ 768350 h 1041720"/>
                  <a:gd name="connsiteX12" fmla="*/ 130786 w 483845"/>
                  <a:gd name="connsiteY12" fmla="*/ 384175 h 1041720"/>
                  <a:gd name="connsiteX13" fmla="*/ 611 w 483845"/>
                  <a:gd name="connsiteY13" fmla="*/ 384175 h 1041720"/>
                  <a:gd name="connsiteX14" fmla="*/ 610 w 483845"/>
                  <a:gd name="connsiteY14" fmla="*/ 238125 h 1041720"/>
                  <a:gd name="connsiteX15" fmla="*/ 130785 w 483845"/>
                  <a:gd name="connsiteY15" fmla="*/ 234950 h 1041720"/>
                  <a:gd name="connsiteX16" fmla="*/ 131420 w 483845"/>
                  <a:gd name="connsiteY16" fmla="*/ 0 h 1041720"/>
                  <a:gd name="connsiteX0" fmla="*/ 131420 w 483845"/>
                  <a:gd name="connsiteY0" fmla="*/ 0 h 1036772"/>
                  <a:gd name="connsiteX1" fmla="*/ 331445 w 483845"/>
                  <a:gd name="connsiteY1" fmla="*/ 0 h 1036772"/>
                  <a:gd name="connsiteX2" fmla="*/ 327635 w 483845"/>
                  <a:gd name="connsiteY2" fmla="*/ 222250 h 1036772"/>
                  <a:gd name="connsiteX3" fmla="*/ 480036 w 483845"/>
                  <a:gd name="connsiteY3" fmla="*/ 234950 h 1036772"/>
                  <a:gd name="connsiteX4" fmla="*/ 47686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31445 w 483845"/>
                  <a:gd name="connsiteY1" fmla="*/ 0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7686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7686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93700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24461 w 483845"/>
                  <a:gd name="connsiteY7" fmla="*/ 80962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6772"/>
                  <a:gd name="connsiteX1" fmla="*/ 328270 w 483845"/>
                  <a:gd name="connsiteY1" fmla="*/ 3175 h 1036772"/>
                  <a:gd name="connsiteX2" fmla="*/ 327635 w 483845"/>
                  <a:gd name="connsiteY2" fmla="*/ 231775 h 1036772"/>
                  <a:gd name="connsiteX3" fmla="*/ 480036 w 483845"/>
                  <a:gd name="connsiteY3" fmla="*/ 234950 h 1036772"/>
                  <a:gd name="connsiteX4" fmla="*/ 483211 w 483845"/>
                  <a:gd name="connsiteY4" fmla="*/ 381000 h 1036772"/>
                  <a:gd name="connsiteX5" fmla="*/ 321286 w 483845"/>
                  <a:gd name="connsiteY5" fmla="*/ 384175 h 1036772"/>
                  <a:gd name="connsiteX6" fmla="*/ 321285 w 483845"/>
                  <a:gd name="connsiteY6" fmla="*/ 723900 h 1036772"/>
                  <a:gd name="connsiteX7" fmla="*/ 340336 w 483845"/>
                  <a:gd name="connsiteY7" fmla="*/ 866775 h 1036772"/>
                  <a:gd name="connsiteX8" fmla="*/ 480036 w 483845"/>
                  <a:gd name="connsiteY8" fmla="*/ 876300 h 1036772"/>
                  <a:gd name="connsiteX9" fmla="*/ 483845 w 483845"/>
                  <a:gd name="connsiteY9" fmla="*/ 1024397 h 1036772"/>
                  <a:gd name="connsiteX10" fmla="*/ 182220 w 483845"/>
                  <a:gd name="connsiteY10" fmla="*/ 995822 h 1036772"/>
                  <a:gd name="connsiteX11" fmla="*/ 133960 w 483845"/>
                  <a:gd name="connsiteY11" fmla="*/ 768350 h 1036772"/>
                  <a:gd name="connsiteX12" fmla="*/ 130786 w 483845"/>
                  <a:gd name="connsiteY12" fmla="*/ 384175 h 1036772"/>
                  <a:gd name="connsiteX13" fmla="*/ 611 w 483845"/>
                  <a:gd name="connsiteY13" fmla="*/ 384175 h 1036772"/>
                  <a:gd name="connsiteX14" fmla="*/ 610 w 483845"/>
                  <a:gd name="connsiteY14" fmla="*/ 238125 h 1036772"/>
                  <a:gd name="connsiteX15" fmla="*/ 130785 w 483845"/>
                  <a:gd name="connsiteY15" fmla="*/ 234950 h 1036772"/>
                  <a:gd name="connsiteX16" fmla="*/ 131420 w 483845"/>
                  <a:gd name="connsiteY16" fmla="*/ 0 h 1036772"/>
                  <a:gd name="connsiteX0" fmla="*/ 131420 w 483845"/>
                  <a:gd name="connsiteY0" fmla="*/ 0 h 1035764"/>
                  <a:gd name="connsiteX1" fmla="*/ 328270 w 483845"/>
                  <a:gd name="connsiteY1" fmla="*/ 3175 h 1035764"/>
                  <a:gd name="connsiteX2" fmla="*/ 327635 w 483845"/>
                  <a:gd name="connsiteY2" fmla="*/ 231775 h 1035764"/>
                  <a:gd name="connsiteX3" fmla="*/ 480036 w 483845"/>
                  <a:gd name="connsiteY3" fmla="*/ 234950 h 1035764"/>
                  <a:gd name="connsiteX4" fmla="*/ 483211 w 483845"/>
                  <a:gd name="connsiteY4" fmla="*/ 381000 h 1035764"/>
                  <a:gd name="connsiteX5" fmla="*/ 321286 w 483845"/>
                  <a:gd name="connsiteY5" fmla="*/ 384175 h 1035764"/>
                  <a:gd name="connsiteX6" fmla="*/ 321285 w 483845"/>
                  <a:gd name="connsiteY6" fmla="*/ 723900 h 1035764"/>
                  <a:gd name="connsiteX7" fmla="*/ 340336 w 483845"/>
                  <a:gd name="connsiteY7" fmla="*/ 866775 h 1035764"/>
                  <a:gd name="connsiteX8" fmla="*/ 480036 w 483845"/>
                  <a:gd name="connsiteY8" fmla="*/ 876300 h 1035764"/>
                  <a:gd name="connsiteX9" fmla="*/ 483845 w 483845"/>
                  <a:gd name="connsiteY9" fmla="*/ 1024397 h 1035764"/>
                  <a:gd name="connsiteX10" fmla="*/ 185395 w 483845"/>
                  <a:gd name="connsiteY10" fmla="*/ 992647 h 1035764"/>
                  <a:gd name="connsiteX11" fmla="*/ 133960 w 483845"/>
                  <a:gd name="connsiteY11" fmla="*/ 768350 h 1035764"/>
                  <a:gd name="connsiteX12" fmla="*/ 130786 w 483845"/>
                  <a:gd name="connsiteY12" fmla="*/ 384175 h 1035764"/>
                  <a:gd name="connsiteX13" fmla="*/ 611 w 483845"/>
                  <a:gd name="connsiteY13" fmla="*/ 384175 h 1035764"/>
                  <a:gd name="connsiteX14" fmla="*/ 610 w 483845"/>
                  <a:gd name="connsiteY14" fmla="*/ 238125 h 1035764"/>
                  <a:gd name="connsiteX15" fmla="*/ 130785 w 483845"/>
                  <a:gd name="connsiteY15" fmla="*/ 234950 h 1035764"/>
                  <a:gd name="connsiteX16" fmla="*/ 131420 w 483845"/>
                  <a:gd name="connsiteY16" fmla="*/ 0 h 1035764"/>
                  <a:gd name="connsiteX0" fmla="*/ 131420 w 483845"/>
                  <a:gd name="connsiteY0" fmla="*/ 0 h 1035764"/>
                  <a:gd name="connsiteX1" fmla="*/ 328270 w 483845"/>
                  <a:gd name="connsiteY1" fmla="*/ 3175 h 1035764"/>
                  <a:gd name="connsiteX2" fmla="*/ 327635 w 483845"/>
                  <a:gd name="connsiteY2" fmla="*/ 231775 h 1035764"/>
                  <a:gd name="connsiteX3" fmla="*/ 480036 w 483845"/>
                  <a:gd name="connsiteY3" fmla="*/ 234950 h 1035764"/>
                  <a:gd name="connsiteX4" fmla="*/ 483211 w 483845"/>
                  <a:gd name="connsiteY4" fmla="*/ 381000 h 1035764"/>
                  <a:gd name="connsiteX5" fmla="*/ 321286 w 483845"/>
                  <a:gd name="connsiteY5" fmla="*/ 384175 h 1035764"/>
                  <a:gd name="connsiteX6" fmla="*/ 321285 w 483845"/>
                  <a:gd name="connsiteY6" fmla="*/ 723900 h 1035764"/>
                  <a:gd name="connsiteX7" fmla="*/ 340336 w 483845"/>
                  <a:gd name="connsiteY7" fmla="*/ 866775 h 1035764"/>
                  <a:gd name="connsiteX8" fmla="*/ 480036 w 483845"/>
                  <a:gd name="connsiteY8" fmla="*/ 876300 h 1035764"/>
                  <a:gd name="connsiteX9" fmla="*/ 483845 w 483845"/>
                  <a:gd name="connsiteY9" fmla="*/ 1024397 h 1035764"/>
                  <a:gd name="connsiteX10" fmla="*/ 185395 w 483845"/>
                  <a:gd name="connsiteY10" fmla="*/ 992647 h 1035764"/>
                  <a:gd name="connsiteX11" fmla="*/ 133960 w 483845"/>
                  <a:gd name="connsiteY11" fmla="*/ 768350 h 1035764"/>
                  <a:gd name="connsiteX12" fmla="*/ 130786 w 483845"/>
                  <a:gd name="connsiteY12" fmla="*/ 384175 h 1035764"/>
                  <a:gd name="connsiteX13" fmla="*/ 611 w 483845"/>
                  <a:gd name="connsiteY13" fmla="*/ 384175 h 1035764"/>
                  <a:gd name="connsiteX14" fmla="*/ 610 w 483845"/>
                  <a:gd name="connsiteY14" fmla="*/ 238125 h 1035764"/>
                  <a:gd name="connsiteX15" fmla="*/ 130785 w 483845"/>
                  <a:gd name="connsiteY15" fmla="*/ 234950 h 1035764"/>
                  <a:gd name="connsiteX16" fmla="*/ 131420 w 483845"/>
                  <a:gd name="connsiteY16" fmla="*/ 0 h 1035764"/>
                  <a:gd name="connsiteX0" fmla="*/ 130879 w 483304"/>
                  <a:gd name="connsiteY0" fmla="*/ 0 h 1035764"/>
                  <a:gd name="connsiteX1" fmla="*/ 327729 w 483304"/>
                  <a:gd name="connsiteY1" fmla="*/ 3175 h 1035764"/>
                  <a:gd name="connsiteX2" fmla="*/ 327094 w 483304"/>
                  <a:gd name="connsiteY2" fmla="*/ 231775 h 1035764"/>
                  <a:gd name="connsiteX3" fmla="*/ 479495 w 483304"/>
                  <a:gd name="connsiteY3" fmla="*/ 234950 h 1035764"/>
                  <a:gd name="connsiteX4" fmla="*/ 482670 w 483304"/>
                  <a:gd name="connsiteY4" fmla="*/ 381000 h 1035764"/>
                  <a:gd name="connsiteX5" fmla="*/ 320745 w 483304"/>
                  <a:gd name="connsiteY5" fmla="*/ 384175 h 1035764"/>
                  <a:gd name="connsiteX6" fmla="*/ 320744 w 483304"/>
                  <a:gd name="connsiteY6" fmla="*/ 723900 h 1035764"/>
                  <a:gd name="connsiteX7" fmla="*/ 339795 w 483304"/>
                  <a:gd name="connsiteY7" fmla="*/ 866775 h 1035764"/>
                  <a:gd name="connsiteX8" fmla="*/ 479495 w 483304"/>
                  <a:gd name="connsiteY8" fmla="*/ 876300 h 1035764"/>
                  <a:gd name="connsiteX9" fmla="*/ 483304 w 483304"/>
                  <a:gd name="connsiteY9" fmla="*/ 1024397 h 1035764"/>
                  <a:gd name="connsiteX10" fmla="*/ 184854 w 483304"/>
                  <a:gd name="connsiteY10" fmla="*/ 992647 h 1035764"/>
                  <a:gd name="connsiteX11" fmla="*/ 133419 w 483304"/>
                  <a:gd name="connsiteY11" fmla="*/ 768350 h 1035764"/>
                  <a:gd name="connsiteX12" fmla="*/ 130245 w 483304"/>
                  <a:gd name="connsiteY12" fmla="*/ 384175 h 1035764"/>
                  <a:gd name="connsiteX13" fmla="*/ 70 w 483304"/>
                  <a:gd name="connsiteY13" fmla="*/ 384175 h 1035764"/>
                  <a:gd name="connsiteX14" fmla="*/ 3244 w 483304"/>
                  <a:gd name="connsiteY14" fmla="*/ 234950 h 1035764"/>
                  <a:gd name="connsiteX15" fmla="*/ 130244 w 483304"/>
                  <a:gd name="connsiteY15" fmla="*/ 234950 h 1035764"/>
                  <a:gd name="connsiteX16" fmla="*/ 130879 w 483304"/>
                  <a:gd name="connsiteY16" fmla="*/ 0 h 1035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83304" h="1035764">
                    <a:moveTo>
                      <a:pt x="130879" y="0"/>
                    </a:moveTo>
                    <a:lnTo>
                      <a:pt x="327729" y="3175"/>
                    </a:lnTo>
                    <a:cubicBezTo>
                      <a:pt x="327517" y="79375"/>
                      <a:pt x="327306" y="155575"/>
                      <a:pt x="327094" y="231775"/>
                    </a:cubicBezTo>
                    <a:lnTo>
                      <a:pt x="479495" y="234950"/>
                    </a:lnTo>
                    <a:cubicBezTo>
                      <a:pt x="478437" y="281517"/>
                      <a:pt x="483728" y="334433"/>
                      <a:pt x="482670" y="381000"/>
                    </a:cubicBezTo>
                    <a:cubicBezTo>
                      <a:pt x="421816" y="384175"/>
                      <a:pt x="380012" y="384175"/>
                      <a:pt x="320745" y="384175"/>
                    </a:cubicBezTo>
                    <a:cubicBezTo>
                      <a:pt x="326566" y="444500"/>
                      <a:pt x="320215" y="654579"/>
                      <a:pt x="320744" y="723900"/>
                    </a:cubicBezTo>
                    <a:cubicBezTo>
                      <a:pt x="321273" y="793221"/>
                      <a:pt x="319687" y="846138"/>
                      <a:pt x="339795" y="866775"/>
                    </a:cubicBezTo>
                    <a:cubicBezTo>
                      <a:pt x="359903" y="887412"/>
                      <a:pt x="446581" y="876488"/>
                      <a:pt x="479495" y="876300"/>
                    </a:cubicBezTo>
                    <a:lnTo>
                      <a:pt x="483304" y="1024397"/>
                    </a:lnTo>
                    <a:cubicBezTo>
                      <a:pt x="433668" y="1044317"/>
                      <a:pt x="230997" y="1040613"/>
                      <a:pt x="184854" y="992647"/>
                    </a:cubicBezTo>
                    <a:cubicBezTo>
                      <a:pt x="138711" y="944681"/>
                      <a:pt x="133525" y="877170"/>
                      <a:pt x="133419" y="768350"/>
                    </a:cubicBezTo>
                    <a:cubicBezTo>
                      <a:pt x="133313" y="659530"/>
                      <a:pt x="132891" y="448204"/>
                      <a:pt x="130245" y="384175"/>
                    </a:cubicBezTo>
                    <a:cubicBezTo>
                      <a:pt x="86324" y="383646"/>
                      <a:pt x="64099" y="381529"/>
                      <a:pt x="70" y="384175"/>
                    </a:cubicBezTo>
                    <a:cubicBezTo>
                      <a:pt x="-459" y="313796"/>
                      <a:pt x="2186" y="258233"/>
                      <a:pt x="3244" y="234950"/>
                    </a:cubicBezTo>
                    <a:cubicBezTo>
                      <a:pt x="58277" y="237067"/>
                      <a:pt x="81984" y="230717"/>
                      <a:pt x="130244" y="234950"/>
                    </a:cubicBezTo>
                    <a:cubicBezTo>
                      <a:pt x="130456" y="143933"/>
                      <a:pt x="130667" y="91017"/>
                      <a:pt x="130879" y="0"/>
                    </a:cubicBezTo>
                    <a:close/>
                  </a:path>
                </a:pathLst>
              </a:cu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Donut 13"/>
              <p:cNvSpPr/>
              <p:nvPr userDrawn="1"/>
            </p:nvSpPr>
            <p:spPr>
              <a:xfrm>
                <a:off x="5330813" y="1784346"/>
                <a:ext cx="727086" cy="841750"/>
              </a:xfrm>
              <a:custGeom>
                <a:avLst/>
                <a:gdLst>
                  <a:gd name="connsiteX0" fmla="*/ 0 w 714375"/>
                  <a:gd name="connsiteY0" fmla="*/ 385763 h 771525"/>
                  <a:gd name="connsiteX1" fmla="*/ 357188 w 714375"/>
                  <a:gd name="connsiteY1" fmla="*/ 0 h 771525"/>
                  <a:gd name="connsiteX2" fmla="*/ 714376 w 714375"/>
                  <a:gd name="connsiteY2" fmla="*/ 385763 h 771525"/>
                  <a:gd name="connsiteX3" fmla="*/ 357188 w 714375"/>
                  <a:gd name="connsiteY3" fmla="*/ 771526 h 771525"/>
                  <a:gd name="connsiteX4" fmla="*/ 0 w 714375"/>
                  <a:gd name="connsiteY4" fmla="*/ 385763 h 771525"/>
                  <a:gd name="connsiteX5" fmla="*/ 178594 w 714375"/>
                  <a:gd name="connsiteY5" fmla="*/ 385763 h 771525"/>
                  <a:gd name="connsiteX6" fmla="*/ 357188 w 714375"/>
                  <a:gd name="connsiteY6" fmla="*/ 592932 h 771525"/>
                  <a:gd name="connsiteX7" fmla="*/ 535782 w 714375"/>
                  <a:gd name="connsiteY7" fmla="*/ 385763 h 771525"/>
                  <a:gd name="connsiteX8" fmla="*/ 357188 w 714375"/>
                  <a:gd name="connsiteY8" fmla="*/ 178594 h 771525"/>
                  <a:gd name="connsiteX9" fmla="*/ 178594 w 714375"/>
                  <a:gd name="connsiteY9" fmla="*/ 385763 h 771525"/>
                  <a:gd name="connsiteX0" fmla="*/ 6965 w 723596"/>
                  <a:gd name="connsiteY0" fmla="*/ 560388 h 946151"/>
                  <a:gd name="connsiteX1" fmla="*/ 214928 w 723596"/>
                  <a:gd name="connsiteY1" fmla="*/ 0 h 946151"/>
                  <a:gd name="connsiteX2" fmla="*/ 721341 w 723596"/>
                  <a:gd name="connsiteY2" fmla="*/ 560388 h 946151"/>
                  <a:gd name="connsiteX3" fmla="*/ 364153 w 723596"/>
                  <a:gd name="connsiteY3" fmla="*/ 946151 h 946151"/>
                  <a:gd name="connsiteX4" fmla="*/ 6965 w 723596"/>
                  <a:gd name="connsiteY4" fmla="*/ 560388 h 946151"/>
                  <a:gd name="connsiteX5" fmla="*/ 185559 w 723596"/>
                  <a:gd name="connsiteY5" fmla="*/ 560388 h 946151"/>
                  <a:gd name="connsiteX6" fmla="*/ 364153 w 723596"/>
                  <a:gd name="connsiteY6" fmla="*/ 767557 h 946151"/>
                  <a:gd name="connsiteX7" fmla="*/ 542747 w 723596"/>
                  <a:gd name="connsiteY7" fmla="*/ 560388 h 946151"/>
                  <a:gd name="connsiteX8" fmla="*/ 364153 w 723596"/>
                  <a:gd name="connsiteY8" fmla="*/ 353219 h 946151"/>
                  <a:gd name="connsiteX9" fmla="*/ 185559 w 723596"/>
                  <a:gd name="connsiteY9" fmla="*/ 560388 h 946151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342251 w 879851"/>
                  <a:gd name="connsiteY5" fmla="*/ 561287 h 948144"/>
                  <a:gd name="connsiteX6" fmla="*/ 520845 w 879851"/>
                  <a:gd name="connsiteY6" fmla="*/ 768456 h 948144"/>
                  <a:gd name="connsiteX7" fmla="*/ 699439 w 879851"/>
                  <a:gd name="connsiteY7" fmla="*/ 561287 h 948144"/>
                  <a:gd name="connsiteX8" fmla="*/ 520845 w 879851"/>
                  <a:gd name="connsiteY8" fmla="*/ 354118 h 948144"/>
                  <a:gd name="connsiteX9" fmla="*/ 342251 w 879851"/>
                  <a:gd name="connsiteY9" fmla="*/ 56128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342251 w 879851"/>
                  <a:gd name="connsiteY5" fmla="*/ 561287 h 948144"/>
                  <a:gd name="connsiteX6" fmla="*/ 520845 w 879851"/>
                  <a:gd name="connsiteY6" fmla="*/ 768456 h 948144"/>
                  <a:gd name="connsiteX7" fmla="*/ 699439 w 879851"/>
                  <a:gd name="connsiteY7" fmla="*/ 561287 h 948144"/>
                  <a:gd name="connsiteX8" fmla="*/ 374795 w 879851"/>
                  <a:gd name="connsiteY8" fmla="*/ 147743 h 948144"/>
                  <a:gd name="connsiteX9" fmla="*/ 342251 w 879851"/>
                  <a:gd name="connsiteY9" fmla="*/ 56128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199376 w 879851"/>
                  <a:gd name="connsiteY5" fmla="*/ 326337 h 948144"/>
                  <a:gd name="connsiteX6" fmla="*/ 520845 w 879851"/>
                  <a:gd name="connsiteY6" fmla="*/ 768456 h 948144"/>
                  <a:gd name="connsiteX7" fmla="*/ 699439 w 879851"/>
                  <a:gd name="connsiteY7" fmla="*/ 561287 h 948144"/>
                  <a:gd name="connsiteX8" fmla="*/ 374795 w 879851"/>
                  <a:gd name="connsiteY8" fmla="*/ 147743 h 948144"/>
                  <a:gd name="connsiteX9" fmla="*/ 199376 w 879851"/>
                  <a:gd name="connsiteY9" fmla="*/ 32633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199376 w 879851"/>
                  <a:gd name="connsiteY5" fmla="*/ 326337 h 948144"/>
                  <a:gd name="connsiteX6" fmla="*/ 520845 w 879851"/>
                  <a:gd name="connsiteY6" fmla="*/ 768456 h 948144"/>
                  <a:gd name="connsiteX7" fmla="*/ 575614 w 879851"/>
                  <a:gd name="connsiteY7" fmla="*/ 348562 h 948144"/>
                  <a:gd name="connsiteX8" fmla="*/ 374795 w 879851"/>
                  <a:gd name="connsiteY8" fmla="*/ 147743 h 948144"/>
                  <a:gd name="connsiteX9" fmla="*/ 199376 w 879851"/>
                  <a:gd name="connsiteY9" fmla="*/ 326337 h 948144"/>
                  <a:gd name="connsiteX0" fmla="*/ 1732 w 879851"/>
                  <a:gd name="connsiteY0" fmla="*/ 443812 h 948144"/>
                  <a:gd name="connsiteX1" fmla="*/ 371620 w 879851"/>
                  <a:gd name="connsiteY1" fmla="*/ 899 h 948144"/>
                  <a:gd name="connsiteX2" fmla="*/ 878033 w 879851"/>
                  <a:gd name="connsiteY2" fmla="*/ 561287 h 948144"/>
                  <a:gd name="connsiteX3" fmla="*/ 520845 w 879851"/>
                  <a:gd name="connsiteY3" fmla="*/ 947050 h 948144"/>
                  <a:gd name="connsiteX4" fmla="*/ 1732 w 879851"/>
                  <a:gd name="connsiteY4" fmla="*/ 443812 h 948144"/>
                  <a:gd name="connsiteX5" fmla="*/ 199376 w 879851"/>
                  <a:gd name="connsiteY5" fmla="*/ 326337 h 948144"/>
                  <a:gd name="connsiteX6" fmla="*/ 575614 w 879851"/>
                  <a:gd name="connsiteY6" fmla="*/ 348562 h 948144"/>
                  <a:gd name="connsiteX7" fmla="*/ 374795 w 879851"/>
                  <a:gd name="connsiteY7" fmla="*/ 147743 h 948144"/>
                  <a:gd name="connsiteX8" fmla="*/ 199376 w 879851"/>
                  <a:gd name="connsiteY8" fmla="*/ 326337 h 948144"/>
                  <a:gd name="connsiteX0" fmla="*/ 1581 w 722848"/>
                  <a:gd name="connsiteY0" fmla="*/ 452480 h 958568"/>
                  <a:gd name="connsiteX1" fmla="*/ 371469 w 722848"/>
                  <a:gd name="connsiteY1" fmla="*/ 9567 h 958568"/>
                  <a:gd name="connsiteX2" fmla="*/ 719132 w 722848"/>
                  <a:gd name="connsiteY2" fmla="*/ 214355 h 958568"/>
                  <a:gd name="connsiteX3" fmla="*/ 520694 w 722848"/>
                  <a:gd name="connsiteY3" fmla="*/ 955718 h 958568"/>
                  <a:gd name="connsiteX4" fmla="*/ 1581 w 722848"/>
                  <a:gd name="connsiteY4" fmla="*/ 452480 h 958568"/>
                  <a:gd name="connsiteX5" fmla="*/ 199225 w 722848"/>
                  <a:gd name="connsiteY5" fmla="*/ 335005 h 958568"/>
                  <a:gd name="connsiteX6" fmla="*/ 575463 w 722848"/>
                  <a:gd name="connsiteY6" fmla="*/ 357230 h 958568"/>
                  <a:gd name="connsiteX7" fmla="*/ 374644 w 722848"/>
                  <a:gd name="connsiteY7" fmla="*/ 156411 h 958568"/>
                  <a:gd name="connsiteX8" fmla="*/ 199225 w 722848"/>
                  <a:gd name="connsiteY8" fmla="*/ 335005 h 958568"/>
                  <a:gd name="connsiteX0" fmla="*/ 1581 w 745965"/>
                  <a:gd name="connsiteY0" fmla="*/ 448963 h 952253"/>
                  <a:gd name="connsiteX1" fmla="*/ 371469 w 745965"/>
                  <a:gd name="connsiteY1" fmla="*/ 6050 h 952253"/>
                  <a:gd name="connsiteX2" fmla="*/ 719132 w 745965"/>
                  <a:gd name="connsiteY2" fmla="*/ 210838 h 952253"/>
                  <a:gd name="connsiteX3" fmla="*/ 700081 w 745965"/>
                  <a:gd name="connsiteY3" fmla="*/ 479125 h 952253"/>
                  <a:gd name="connsiteX4" fmla="*/ 520694 w 745965"/>
                  <a:gd name="connsiteY4" fmla="*/ 952201 h 952253"/>
                  <a:gd name="connsiteX5" fmla="*/ 1581 w 745965"/>
                  <a:gd name="connsiteY5" fmla="*/ 448963 h 952253"/>
                  <a:gd name="connsiteX6" fmla="*/ 199225 w 745965"/>
                  <a:gd name="connsiteY6" fmla="*/ 331488 h 952253"/>
                  <a:gd name="connsiteX7" fmla="*/ 575463 w 745965"/>
                  <a:gd name="connsiteY7" fmla="*/ 353713 h 952253"/>
                  <a:gd name="connsiteX8" fmla="*/ 374644 w 745965"/>
                  <a:gd name="connsiteY8" fmla="*/ 152894 h 952253"/>
                  <a:gd name="connsiteX9" fmla="*/ 199225 w 745965"/>
                  <a:gd name="connsiteY9" fmla="*/ 331488 h 952253"/>
                  <a:gd name="connsiteX0" fmla="*/ 1581 w 741570"/>
                  <a:gd name="connsiteY0" fmla="*/ 448963 h 961349"/>
                  <a:gd name="connsiteX1" fmla="*/ 371469 w 741570"/>
                  <a:gd name="connsiteY1" fmla="*/ 6050 h 961349"/>
                  <a:gd name="connsiteX2" fmla="*/ 719132 w 741570"/>
                  <a:gd name="connsiteY2" fmla="*/ 210838 h 961349"/>
                  <a:gd name="connsiteX3" fmla="*/ 700081 w 741570"/>
                  <a:gd name="connsiteY3" fmla="*/ 479125 h 961349"/>
                  <a:gd name="connsiteX4" fmla="*/ 642931 w 741570"/>
                  <a:gd name="connsiteY4" fmla="*/ 752175 h 961349"/>
                  <a:gd name="connsiteX5" fmla="*/ 520694 w 741570"/>
                  <a:gd name="connsiteY5" fmla="*/ 952201 h 961349"/>
                  <a:gd name="connsiteX6" fmla="*/ 1581 w 741570"/>
                  <a:gd name="connsiteY6" fmla="*/ 448963 h 961349"/>
                  <a:gd name="connsiteX7" fmla="*/ 199225 w 741570"/>
                  <a:gd name="connsiteY7" fmla="*/ 331488 h 961349"/>
                  <a:gd name="connsiteX8" fmla="*/ 575463 w 741570"/>
                  <a:gd name="connsiteY8" fmla="*/ 353713 h 961349"/>
                  <a:gd name="connsiteX9" fmla="*/ 374644 w 741570"/>
                  <a:gd name="connsiteY9" fmla="*/ 152894 h 961349"/>
                  <a:gd name="connsiteX10" fmla="*/ 199225 w 741570"/>
                  <a:gd name="connsiteY10" fmla="*/ 331488 h 961349"/>
                  <a:gd name="connsiteX0" fmla="*/ 1581 w 741570"/>
                  <a:gd name="connsiteY0" fmla="*/ 448963 h 952283"/>
                  <a:gd name="connsiteX1" fmla="*/ 371469 w 741570"/>
                  <a:gd name="connsiteY1" fmla="*/ 6050 h 952283"/>
                  <a:gd name="connsiteX2" fmla="*/ 719132 w 741570"/>
                  <a:gd name="connsiteY2" fmla="*/ 210838 h 952283"/>
                  <a:gd name="connsiteX3" fmla="*/ 700081 w 741570"/>
                  <a:gd name="connsiteY3" fmla="*/ 479125 h 952283"/>
                  <a:gd name="connsiteX4" fmla="*/ 198431 w 741570"/>
                  <a:gd name="connsiteY4" fmla="*/ 488650 h 952283"/>
                  <a:gd name="connsiteX5" fmla="*/ 520694 w 741570"/>
                  <a:gd name="connsiteY5" fmla="*/ 952201 h 952283"/>
                  <a:gd name="connsiteX6" fmla="*/ 1581 w 741570"/>
                  <a:gd name="connsiteY6" fmla="*/ 448963 h 952283"/>
                  <a:gd name="connsiteX7" fmla="*/ 199225 w 741570"/>
                  <a:gd name="connsiteY7" fmla="*/ 331488 h 952283"/>
                  <a:gd name="connsiteX8" fmla="*/ 575463 w 741570"/>
                  <a:gd name="connsiteY8" fmla="*/ 353713 h 952283"/>
                  <a:gd name="connsiteX9" fmla="*/ 374644 w 741570"/>
                  <a:gd name="connsiteY9" fmla="*/ 152894 h 952283"/>
                  <a:gd name="connsiteX10" fmla="*/ 199225 w 741570"/>
                  <a:gd name="connsiteY10" fmla="*/ 331488 h 952283"/>
                  <a:gd name="connsiteX0" fmla="*/ 1581 w 741570"/>
                  <a:gd name="connsiteY0" fmla="*/ 448963 h 957590"/>
                  <a:gd name="connsiteX1" fmla="*/ 371469 w 741570"/>
                  <a:gd name="connsiteY1" fmla="*/ 6050 h 957590"/>
                  <a:gd name="connsiteX2" fmla="*/ 719132 w 741570"/>
                  <a:gd name="connsiteY2" fmla="*/ 210838 h 957590"/>
                  <a:gd name="connsiteX3" fmla="*/ 700081 w 741570"/>
                  <a:gd name="connsiteY3" fmla="*/ 479125 h 957590"/>
                  <a:gd name="connsiteX4" fmla="*/ 198431 w 741570"/>
                  <a:gd name="connsiteY4" fmla="*/ 488650 h 957590"/>
                  <a:gd name="connsiteX5" fmla="*/ 312731 w 741570"/>
                  <a:gd name="connsiteY5" fmla="*/ 701375 h 957590"/>
                  <a:gd name="connsiteX6" fmla="*/ 520694 w 741570"/>
                  <a:gd name="connsiteY6" fmla="*/ 952201 h 957590"/>
                  <a:gd name="connsiteX7" fmla="*/ 1581 w 741570"/>
                  <a:gd name="connsiteY7" fmla="*/ 448963 h 957590"/>
                  <a:gd name="connsiteX8" fmla="*/ 199225 w 741570"/>
                  <a:gd name="connsiteY8" fmla="*/ 331488 h 957590"/>
                  <a:gd name="connsiteX9" fmla="*/ 575463 w 741570"/>
                  <a:gd name="connsiteY9" fmla="*/ 353713 h 957590"/>
                  <a:gd name="connsiteX10" fmla="*/ 374644 w 741570"/>
                  <a:gd name="connsiteY10" fmla="*/ 152894 h 957590"/>
                  <a:gd name="connsiteX11" fmla="*/ 199225 w 741570"/>
                  <a:gd name="connsiteY11" fmla="*/ 331488 h 957590"/>
                  <a:gd name="connsiteX0" fmla="*/ 1581 w 741570"/>
                  <a:gd name="connsiteY0" fmla="*/ 448963 h 964719"/>
                  <a:gd name="connsiteX1" fmla="*/ 371469 w 741570"/>
                  <a:gd name="connsiteY1" fmla="*/ 6050 h 964719"/>
                  <a:gd name="connsiteX2" fmla="*/ 719132 w 741570"/>
                  <a:gd name="connsiteY2" fmla="*/ 210838 h 964719"/>
                  <a:gd name="connsiteX3" fmla="*/ 700081 w 741570"/>
                  <a:gd name="connsiteY3" fmla="*/ 479125 h 964719"/>
                  <a:gd name="connsiteX4" fmla="*/ 198431 w 741570"/>
                  <a:gd name="connsiteY4" fmla="*/ 488650 h 964719"/>
                  <a:gd name="connsiteX5" fmla="*/ 312731 w 741570"/>
                  <a:gd name="connsiteY5" fmla="*/ 701375 h 964719"/>
                  <a:gd name="connsiteX6" fmla="*/ 401631 w 741570"/>
                  <a:gd name="connsiteY6" fmla="*/ 802974 h 964719"/>
                  <a:gd name="connsiteX7" fmla="*/ 520694 w 741570"/>
                  <a:gd name="connsiteY7" fmla="*/ 952201 h 964719"/>
                  <a:gd name="connsiteX8" fmla="*/ 1581 w 741570"/>
                  <a:gd name="connsiteY8" fmla="*/ 448963 h 964719"/>
                  <a:gd name="connsiteX9" fmla="*/ 199225 w 741570"/>
                  <a:gd name="connsiteY9" fmla="*/ 331488 h 964719"/>
                  <a:gd name="connsiteX10" fmla="*/ 575463 w 741570"/>
                  <a:gd name="connsiteY10" fmla="*/ 353713 h 964719"/>
                  <a:gd name="connsiteX11" fmla="*/ 374644 w 741570"/>
                  <a:gd name="connsiteY11" fmla="*/ 152894 h 964719"/>
                  <a:gd name="connsiteX12" fmla="*/ 199225 w 741570"/>
                  <a:gd name="connsiteY12" fmla="*/ 331488 h 964719"/>
                  <a:gd name="connsiteX0" fmla="*/ 1581 w 741570"/>
                  <a:gd name="connsiteY0" fmla="*/ 448963 h 952940"/>
                  <a:gd name="connsiteX1" fmla="*/ 371469 w 741570"/>
                  <a:gd name="connsiteY1" fmla="*/ 6050 h 952940"/>
                  <a:gd name="connsiteX2" fmla="*/ 719132 w 741570"/>
                  <a:gd name="connsiteY2" fmla="*/ 210838 h 952940"/>
                  <a:gd name="connsiteX3" fmla="*/ 700081 w 741570"/>
                  <a:gd name="connsiteY3" fmla="*/ 479125 h 952940"/>
                  <a:gd name="connsiteX4" fmla="*/ 198431 w 741570"/>
                  <a:gd name="connsiteY4" fmla="*/ 488650 h 952940"/>
                  <a:gd name="connsiteX5" fmla="*/ 312731 w 741570"/>
                  <a:gd name="connsiteY5" fmla="*/ 701375 h 952940"/>
                  <a:gd name="connsiteX6" fmla="*/ 579431 w 741570"/>
                  <a:gd name="connsiteY6" fmla="*/ 564849 h 952940"/>
                  <a:gd name="connsiteX7" fmla="*/ 520694 w 741570"/>
                  <a:gd name="connsiteY7" fmla="*/ 952201 h 952940"/>
                  <a:gd name="connsiteX8" fmla="*/ 1581 w 741570"/>
                  <a:gd name="connsiteY8" fmla="*/ 448963 h 952940"/>
                  <a:gd name="connsiteX9" fmla="*/ 199225 w 741570"/>
                  <a:gd name="connsiteY9" fmla="*/ 331488 h 952940"/>
                  <a:gd name="connsiteX10" fmla="*/ 575463 w 741570"/>
                  <a:gd name="connsiteY10" fmla="*/ 353713 h 952940"/>
                  <a:gd name="connsiteX11" fmla="*/ 374644 w 741570"/>
                  <a:gd name="connsiteY11" fmla="*/ 152894 h 952940"/>
                  <a:gd name="connsiteX12" fmla="*/ 199225 w 741570"/>
                  <a:gd name="connsiteY12" fmla="*/ 331488 h 952940"/>
                  <a:gd name="connsiteX0" fmla="*/ 1581 w 741570"/>
                  <a:gd name="connsiteY0" fmla="*/ 448963 h 958672"/>
                  <a:gd name="connsiteX1" fmla="*/ 371469 w 741570"/>
                  <a:gd name="connsiteY1" fmla="*/ 6050 h 958672"/>
                  <a:gd name="connsiteX2" fmla="*/ 719132 w 741570"/>
                  <a:gd name="connsiteY2" fmla="*/ 210838 h 958672"/>
                  <a:gd name="connsiteX3" fmla="*/ 700081 w 741570"/>
                  <a:gd name="connsiteY3" fmla="*/ 479125 h 958672"/>
                  <a:gd name="connsiteX4" fmla="*/ 198431 w 741570"/>
                  <a:gd name="connsiteY4" fmla="*/ 488650 h 958672"/>
                  <a:gd name="connsiteX5" fmla="*/ 312731 w 741570"/>
                  <a:gd name="connsiteY5" fmla="*/ 701375 h 958672"/>
                  <a:gd name="connsiteX6" fmla="*/ 579431 w 741570"/>
                  <a:gd name="connsiteY6" fmla="*/ 564849 h 958672"/>
                  <a:gd name="connsiteX7" fmla="*/ 595306 w 741570"/>
                  <a:gd name="connsiteY7" fmla="*/ 723599 h 958672"/>
                  <a:gd name="connsiteX8" fmla="*/ 520694 w 741570"/>
                  <a:gd name="connsiteY8" fmla="*/ 952201 h 958672"/>
                  <a:gd name="connsiteX9" fmla="*/ 1581 w 741570"/>
                  <a:gd name="connsiteY9" fmla="*/ 448963 h 958672"/>
                  <a:gd name="connsiteX10" fmla="*/ 199225 w 741570"/>
                  <a:gd name="connsiteY10" fmla="*/ 331488 h 958672"/>
                  <a:gd name="connsiteX11" fmla="*/ 575463 w 741570"/>
                  <a:gd name="connsiteY11" fmla="*/ 353713 h 958672"/>
                  <a:gd name="connsiteX12" fmla="*/ 374644 w 741570"/>
                  <a:gd name="connsiteY12" fmla="*/ 152894 h 958672"/>
                  <a:gd name="connsiteX13" fmla="*/ 199225 w 741570"/>
                  <a:gd name="connsiteY13" fmla="*/ 331488 h 958672"/>
                  <a:gd name="connsiteX0" fmla="*/ 1581 w 741570"/>
                  <a:gd name="connsiteY0" fmla="*/ 448963 h 954947"/>
                  <a:gd name="connsiteX1" fmla="*/ 371469 w 741570"/>
                  <a:gd name="connsiteY1" fmla="*/ 6050 h 954947"/>
                  <a:gd name="connsiteX2" fmla="*/ 719132 w 741570"/>
                  <a:gd name="connsiteY2" fmla="*/ 210838 h 954947"/>
                  <a:gd name="connsiteX3" fmla="*/ 700081 w 741570"/>
                  <a:gd name="connsiteY3" fmla="*/ 479125 h 954947"/>
                  <a:gd name="connsiteX4" fmla="*/ 198431 w 741570"/>
                  <a:gd name="connsiteY4" fmla="*/ 488650 h 954947"/>
                  <a:gd name="connsiteX5" fmla="*/ 312731 w 741570"/>
                  <a:gd name="connsiteY5" fmla="*/ 701375 h 954947"/>
                  <a:gd name="connsiteX6" fmla="*/ 579431 w 741570"/>
                  <a:gd name="connsiteY6" fmla="*/ 564849 h 954947"/>
                  <a:gd name="connsiteX7" fmla="*/ 595306 w 741570"/>
                  <a:gd name="connsiteY7" fmla="*/ 723599 h 954947"/>
                  <a:gd name="connsiteX8" fmla="*/ 728656 w 741570"/>
                  <a:gd name="connsiteY8" fmla="*/ 653749 h 954947"/>
                  <a:gd name="connsiteX9" fmla="*/ 520694 w 741570"/>
                  <a:gd name="connsiteY9" fmla="*/ 952201 h 954947"/>
                  <a:gd name="connsiteX10" fmla="*/ 1581 w 741570"/>
                  <a:gd name="connsiteY10" fmla="*/ 448963 h 954947"/>
                  <a:gd name="connsiteX11" fmla="*/ 199225 w 741570"/>
                  <a:gd name="connsiteY11" fmla="*/ 331488 h 954947"/>
                  <a:gd name="connsiteX12" fmla="*/ 575463 w 741570"/>
                  <a:gd name="connsiteY12" fmla="*/ 353713 h 954947"/>
                  <a:gd name="connsiteX13" fmla="*/ 374644 w 741570"/>
                  <a:gd name="connsiteY13" fmla="*/ 152894 h 954947"/>
                  <a:gd name="connsiteX14" fmla="*/ 199225 w 741570"/>
                  <a:gd name="connsiteY14" fmla="*/ 331488 h 954947"/>
                  <a:gd name="connsiteX0" fmla="*/ 1581 w 741570"/>
                  <a:gd name="connsiteY0" fmla="*/ 448963 h 954947"/>
                  <a:gd name="connsiteX1" fmla="*/ 371469 w 741570"/>
                  <a:gd name="connsiteY1" fmla="*/ 6050 h 954947"/>
                  <a:gd name="connsiteX2" fmla="*/ 719132 w 741570"/>
                  <a:gd name="connsiteY2" fmla="*/ 210838 h 954947"/>
                  <a:gd name="connsiteX3" fmla="*/ 700081 w 741570"/>
                  <a:gd name="connsiteY3" fmla="*/ 479125 h 954947"/>
                  <a:gd name="connsiteX4" fmla="*/ 198431 w 741570"/>
                  <a:gd name="connsiteY4" fmla="*/ 488650 h 954947"/>
                  <a:gd name="connsiteX5" fmla="*/ 312731 w 741570"/>
                  <a:gd name="connsiteY5" fmla="*/ 701375 h 954947"/>
                  <a:gd name="connsiteX6" fmla="*/ 579431 w 741570"/>
                  <a:gd name="connsiteY6" fmla="*/ 564849 h 954947"/>
                  <a:gd name="connsiteX7" fmla="*/ 684206 w 741570"/>
                  <a:gd name="connsiteY7" fmla="*/ 574374 h 954947"/>
                  <a:gd name="connsiteX8" fmla="*/ 728656 w 741570"/>
                  <a:gd name="connsiteY8" fmla="*/ 653749 h 954947"/>
                  <a:gd name="connsiteX9" fmla="*/ 520694 w 741570"/>
                  <a:gd name="connsiteY9" fmla="*/ 952201 h 954947"/>
                  <a:gd name="connsiteX10" fmla="*/ 1581 w 741570"/>
                  <a:gd name="connsiteY10" fmla="*/ 448963 h 954947"/>
                  <a:gd name="connsiteX11" fmla="*/ 199225 w 741570"/>
                  <a:gd name="connsiteY11" fmla="*/ 331488 h 954947"/>
                  <a:gd name="connsiteX12" fmla="*/ 575463 w 741570"/>
                  <a:gd name="connsiteY12" fmla="*/ 353713 h 954947"/>
                  <a:gd name="connsiteX13" fmla="*/ 374644 w 741570"/>
                  <a:gd name="connsiteY13" fmla="*/ 152894 h 954947"/>
                  <a:gd name="connsiteX14" fmla="*/ 199225 w 741570"/>
                  <a:gd name="connsiteY14" fmla="*/ 331488 h 954947"/>
                  <a:gd name="connsiteX0" fmla="*/ 8 w 739997"/>
                  <a:gd name="connsiteY0" fmla="*/ 448963 h 851513"/>
                  <a:gd name="connsiteX1" fmla="*/ 369896 w 739997"/>
                  <a:gd name="connsiteY1" fmla="*/ 6050 h 851513"/>
                  <a:gd name="connsiteX2" fmla="*/ 717559 w 739997"/>
                  <a:gd name="connsiteY2" fmla="*/ 210838 h 851513"/>
                  <a:gd name="connsiteX3" fmla="*/ 698508 w 739997"/>
                  <a:gd name="connsiteY3" fmla="*/ 479125 h 851513"/>
                  <a:gd name="connsiteX4" fmla="*/ 196858 w 739997"/>
                  <a:gd name="connsiteY4" fmla="*/ 488650 h 851513"/>
                  <a:gd name="connsiteX5" fmla="*/ 311158 w 739997"/>
                  <a:gd name="connsiteY5" fmla="*/ 701375 h 851513"/>
                  <a:gd name="connsiteX6" fmla="*/ 577858 w 739997"/>
                  <a:gd name="connsiteY6" fmla="*/ 564849 h 851513"/>
                  <a:gd name="connsiteX7" fmla="*/ 682633 w 739997"/>
                  <a:gd name="connsiteY7" fmla="*/ 574374 h 851513"/>
                  <a:gd name="connsiteX8" fmla="*/ 727083 w 739997"/>
                  <a:gd name="connsiteY8" fmla="*/ 653749 h 851513"/>
                  <a:gd name="connsiteX9" fmla="*/ 379421 w 739997"/>
                  <a:gd name="connsiteY9" fmla="*/ 847426 h 851513"/>
                  <a:gd name="connsiteX10" fmla="*/ 8 w 739997"/>
                  <a:gd name="connsiteY10" fmla="*/ 448963 h 851513"/>
                  <a:gd name="connsiteX11" fmla="*/ 197652 w 739997"/>
                  <a:gd name="connsiteY11" fmla="*/ 331488 h 851513"/>
                  <a:gd name="connsiteX12" fmla="*/ 573890 w 739997"/>
                  <a:gd name="connsiteY12" fmla="*/ 353713 h 851513"/>
                  <a:gd name="connsiteX13" fmla="*/ 373071 w 739997"/>
                  <a:gd name="connsiteY13" fmla="*/ 152894 h 851513"/>
                  <a:gd name="connsiteX14" fmla="*/ 197652 w 739997"/>
                  <a:gd name="connsiteY14" fmla="*/ 331488 h 851513"/>
                  <a:gd name="connsiteX0" fmla="*/ 11 w 740000"/>
                  <a:gd name="connsiteY0" fmla="*/ 442928 h 845478"/>
                  <a:gd name="connsiteX1" fmla="*/ 369899 w 740000"/>
                  <a:gd name="connsiteY1" fmla="*/ 15 h 845478"/>
                  <a:gd name="connsiteX2" fmla="*/ 717562 w 740000"/>
                  <a:gd name="connsiteY2" fmla="*/ 204803 h 845478"/>
                  <a:gd name="connsiteX3" fmla="*/ 698511 w 740000"/>
                  <a:gd name="connsiteY3" fmla="*/ 473090 h 845478"/>
                  <a:gd name="connsiteX4" fmla="*/ 196861 w 740000"/>
                  <a:gd name="connsiteY4" fmla="*/ 482615 h 845478"/>
                  <a:gd name="connsiteX5" fmla="*/ 311161 w 740000"/>
                  <a:gd name="connsiteY5" fmla="*/ 695340 h 845478"/>
                  <a:gd name="connsiteX6" fmla="*/ 577861 w 740000"/>
                  <a:gd name="connsiteY6" fmla="*/ 558814 h 845478"/>
                  <a:gd name="connsiteX7" fmla="*/ 682636 w 740000"/>
                  <a:gd name="connsiteY7" fmla="*/ 568339 h 845478"/>
                  <a:gd name="connsiteX8" fmla="*/ 727086 w 740000"/>
                  <a:gd name="connsiteY8" fmla="*/ 647714 h 845478"/>
                  <a:gd name="connsiteX9" fmla="*/ 379424 w 740000"/>
                  <a:gd name="connsiteY9" fmla="*/ 841391 h 845478"/>
                  <a:gd name="connsiteX10" fmla="*/ 11 w 740000"/>
                  <a:gd name="connsiteY10" fmla="*/ 442928 h 845478"/>
                  <a:gd name="connsiteX11" fmla="*/ 197655 w 740000"/>
                  <a:gd name="connsiteY11" fmla="*/ 325453 h 845478"/>
                  <a:gd name="connsiteX12" fmla="*/ 573893 w 740000"/>
                  <a:gd name="connsiteY12" fmla="*/ 347678 h 845478"/>
                  <a:gd name="connsiteX13" fmla="*/ 373074 w 740000"/>
                  <a:gd name="connsiteY13" fmla="*/ 146859 h 845478"/>
                  <a:gd name="connsiteX14" fmla="*/ 197655 w 740000"/>
                  <a:gd name="connsiteY14" fmla="*/ 325453 h 845478"/>
                  <a:gd name="connsiteX0" fmla="*/ 11 w 740000"/>
                  <a:gd name="connsiteY0" fmla="*/ 442928 h 845478"/>
                  <a:gd name="connsiteX1" fmla="*/ 369899 w 740000"/>
                  <a:gd name="connsiteY1" fmla="*/ 15 h 845478"/>
                  <a:gd name="connsiteX2" fmla="*/ 717562 w 740000"/>
                  <a:gd name="connsiteY2" fmla="*/ 204803 h 845478"/>
                  <a:gd name="connsiteX3" fmla="*/ 698511 w 740000"/>
                  <a:gd name="connsiteY3" fmla="*/ 473090 h 845478"/>
                  <a:gd name="connsiteX4" fmla="*/ 196861 w 740000"/>
                  <a:gd name="connsiteY4" fmla="*/ 482615 h 845478"/>
                  <a:gd name="connsiteX5" fmla="*/ 311161 w 740000"/>
                  <a:gd name="connsiteY5" fmla="*/ 695340 h 845478"/>
                  <a:gd name="connsiteX6" fmla="*/ 577861 w 740000"/>
                  <a:gd name="connsiteY6" fmla="*/ 558814 h 845478"/>
                  <a:gd name="connsiteX7" fmla="*/ 682636 w 740000"/>
                  <a:gd name="connsiteY7" fmla="*/ 568339 h 845478"/>
                  <a:gd name="connsiteX8" fmla="*/ 727086 w 740000"/>
                  <a:gd name="connsiteY8" fmla="*/ 647714 h 845478"/>
                  <a:gd name="connsiteX9" fmla="*/ 379424 w 740000"/>
                  <a:gd name="connsiteY9" fmla="*/ 841391 h 845478"/>
                  <a:gd name="connsiteX10" fmla="*/ 11 w 740000"/>
                  <a:gd name="connsiteY10" fmla="*/ 442928 h 845478"/>
                  <a:gd name="connsiteX11" fmla="*/ 197655 w 740000"/>
                  <a:gd name="connsiteY11" fmla="*/ 325453 h 845478"/>
                  <a:gd name="connsiteX12" fmla="*/ 573893 w 740000"/>
                  <a:gd name="connsiteY12" fmla="*/ 347678 h 845478"/>
                  <a:gd name="connsiteX13" fmla="*/ 373074 w 740000"/>
                  <a:gd name="connsiteY13" fmla="*/ 146859 h 845478"/>
                  <a:gd name="connsiteX14" fmla="*/ 197655 w 740000"/>
                  <a:gd name="connsiteY14" fmla="*/ 325453 h 845478"/>
                  <a:gd name="connsiteX0" fmla="*/ 11 w 740000"/>
                  <a:gd name="connsiteY0" fmla="*/ 442928 h 841726"/>
                  <a:gd name="connsiteX1" fmla="*/ 369899 w 740000"/>
                  <a:gd name="connsiteY1" fmla="*/ 15 h 841726"/>
                  <a:gd name="connsiteX2" fmla="*/ 717562 w 740000"/>
                  <a:gd name="connsiteY2" fmla="*/ 204803 h 841726"/>
                  <a:gd name="connsiteX3" fmla="*/ 698511 w 740000"/>
                  <a:gd name="connsiteY3" fmla="*/ 473090 h 841726"/>
                  <a:gd name="connsiteX4" fmla="*/ 196861 w 740000"/>
                  <a:gd name="connsiteY4" fmla="*/ 482615 h 841726"/>
                  <a:gd name="connsiteX5" fmla="*/ 311161 w 740000"/>
                  <a:gd name="connsiteY5" fmla="*/ 695340 h 841726"/>
                  <a:gd name="connsiteX6" fmla="*/ 577861 w 740000"/>
                  <a:gd name="connsiteY6" fmla="*/ 558814 h 841726"/>
                  <a:gd name="connsiteX7" fmla="*/ 682636 w 740000"/>
                  <a:gd name="connsiteY7" fmla="*/ 568339 h 841726"/>
                  <a:gd name="connsiteX8" fmla="*/ 727086 w 740000"/>
                  <a:gd name="connsiteY8" fmla="*/ 647714 h 841726"/>
                  <a:gd name="connsiteX9" fmla="*/ 379424 w 740000"/>
                  <a:gd name="connsiteY9" fmla="*/ 841391 h 841726"/>
                  <a:gd name="connsiteX10" fmla="*/ 11 w 740000"/>
                  <a:gd name="connsiteY10" fmla="*/ 442928 h 841726"/>
                  <a:gd name="connsiteX11" fmla="*/ 197655 w 740000"/>
                  <a:gd name="connsiteY11" fmla="*/ 325453 h 841726"/>
                  <a:gd name="connsiteX12" fmla="*/ 573893 w 740000"/>
                  <a:gd name="connsiteY12" fmla="*/ 347678 h 841726"/>
                  <a:gd name="connsiteX13" fmla="*/ 373074 w 740000"/>
                  <a:gd name="connsiteY13" fmla="*/ 146859 h 841726"/>
                  <a:gd name="connsiteX14" fmla="*/ 197655 w 740000"/>
                  <a:gd name="connsiteY14" fmla="*/ 325453 h 841726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7861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628661 w 740000"/>
                  <a:gd name="connsiteY6" fmla="*/ 62866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4686 w 740000"/>
                  <a:gd name="connsiteY6" fmla="*/ 558814 h 841760"/>
                  <a:gd name="connsiteX7" fmla="*/ 682636 w 740000"/>
                  <a:gd name="connsiteY7" fmla="*/ 568339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4686 w 740000"/>
                  <a:gd name="connsiteY6" fmla="*/ 558814 h 841760"/>
                  <a:gd name="connsiteX7" fmla="*/ 679461 w 740000"/>
                  <a:gd name="connsiteY7" fmla="*/ 552464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40000"/>
                  <a:gd name="connsiteY0" fmla="*/ 442928 h 841760"/>
                  <a:gd name="connsiteX1" fmla="*/ 369899 w 740000"/>
                  <a:gd name="connsiteY1" fmla="*/ 15 h 841760"/>
                  <a:gd name="connsiteX2" fmla="*/ 717562 w 740000"/>
                  <a:gd name="connsiteY2" fmla="*/ 204803 h 841760"/>
                  <a:gd name="connsiteX3" fmla="*/ 698511 w 740000"/>
                  <a:gd name="connsiteY3" fmla="*/ 473090 h 841760"/>
                  <a:gd name="connsiteX4" fmla="*/ 196861 w 740000"/>
                  <a:gd name="connsiteY4" fmla="*/ 482615 h 841760"/>
                  <a:gd name="connsiteX5" fmla="*/ 311161 w 740000"/>
                  <a:gd name="connsiteY5" fmla="*/ 695340 h 841760"/>
                  <a:gd name="connsiteX6" fmla="*/ 574686 w 740000"/>
                  <a:gd name="connsiteY6" fmla="*/ 558814 h 841760"/>
                  <a:gd name="connsiteX7" fmla="*/ 679461 w 740000"/>
                  <a:gd name="connsiteY7" fmla="*/ 552464 h 841760"/>
                  <a:gd name="connsiteX8" fmla="*/ 727086 w 740000"/>
                  <a:gd name="connsiteY8" fmla="*/ 647714 h 841760"/>
                  <a:gd name="connsiteX9" fmla="*/ 379424 w 740000"/>
                  <a:gd name="connsiteY9" fmla="*/ 841391 h 841760"/>
                  <a:gd name="connsiteX10" fmla="*/ 11 w 740000"/>
                  <a:gd name="connsiteY10" fmla="*/ 442928 h 841760"/>
                  <a:gd name="connsiteX11" fmla="*/ 197655 w 740000"/>
                  <a:gd name="connsiteY11" fmla="*/ 325453 h 841760"/>
                  <a:gd name="connsiteX12" fmla="*/ 573893 w 740000"/>
                  <a:gd name="connsiteY12" fmla="*/ 347678 h 841760"/>
                  <a:gd name="connsiteX13" fmla="*/ 373074 w 740000"/>
                  <a:gd name="connsiteY13" fmla="*/ 146859 h 841760"/>
                  <a:gd name="connsiteX14" fmla="*/ 197655 w 740000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196861 w 733182"/>
                  <a:gd name="connsiteY4" fmla="*/ 482615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196861 w 733182"/>
                  <a:gd name="connsiteY4" fmla="*/ 482615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196861 w 733182"/>
                  <a:gd name="connsiteY4" fmla="*/ 482615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11161 w 733182"/>
                  <a:gd name="connsiteY5" fmla="*/ 695340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04811 w 733182"/>
                  <a:gd name="connsiteY5" fmla="*/ 6667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04811 w 733182"/>
                  <a:gd name="connsiteY5" fmla="*/ 6667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04811 w 733182"/>
                  <a:gd name="connsiteY5" fmla="*/ 6667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3893 w 733182"/>
                  <a:gd name="connsiteY12" fmla="*/ 34767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35793 w 733182"/>
                  <a:gd name="connsiteY12" fmla="*/ 287353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7068 w 733182"/>
                  <a:gd name="connsiteY12" fmla="*/ 34132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197655 w 733182"/>
                  <a:gd name="connsiteY11" fmla="*/ 325453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197655 w 733182"/>
                  <a:gd name="connsiteY14" fmla="*/ 32545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00830 w 733182"/>
                  <a:gd name="connsiteY11" fmla="*/ 33497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00830 w 733182"/>
                  <a:gd name="connsiteY14" fmla="*/ 3349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570718 w 733182"/>
                  <a:gd name="connsiteY12" fmla="*/ 341328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373074 w 733182"/>
                  <a:gd name="connsiteY13" fmla="*/ 1468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245280 w 733182"/>
                  <a:gd name="connsiteY11" fmla="*/ 16352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245280 w 733182"/>
                  <a:gd name="connsiteY14" fmla="*/ 16352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65930 w 733182"/>
                  <a:gd name="connsiteY11" fmla="*/ 154003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65930 w 733182"/>
                  <a:gd name="connsiteY14" fmla="*/ 15400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65930 w 733182"/>
                  <a:gd name="connsiteY11" fmla="*/ 154003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65930 w 733182"/>
                  <a:gd name="connsiteY14" fmla="*/ 15400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65930 w 733182"/>
                  <a:gd name="connsiteY11" fmla="*/ 154003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65930 w 733182"/>
                  <a:gd name="connsiteY14" fmla="*/ 154003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84980 w 733182"/>
                  <a:gd name="connsiteY11" fmla="*/ 15717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84980 w 733182"/>
                  <a:gd name="connsiteY14" fmla="*/ 1571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84980 w 733182"/>
                  <a:gd name="connsiteY11" fmla="*/ 15717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84980 w 733182"/>
                  <a:gd name="connsiteY14" fmla="*/ 157178 h 841760"/>
                  <a:gd name="connsiteX0" fmla="*/ 11 w 733182"/>
                  <a:gd name="connsiteY0" fmla="*/ 442928 h 841760"/>
                  <a:gd name="connsiteX1" fmla="*/ 369899 w 733182"/>
                  <a:gd name="connsiteY1" fmla="*/ 15 h 841760"/>
                  <a:gd name="connsiteX2" fmla="*/ 717562 w 733182"/>
                  <a:gd name="connsiteY2" fmla="*/ 204803 h 841760"/>
                  <a:gd name="connsiteX3" fmla="*/ 669936 w 733182"/>
                  <a:gd name="connsiteY3" fmla="*/ 473090 h 841760"/>
                  <a:gd name="connsiteX4" fmla="*/ 200036 w 733182"/>
                  <a:gd name="connsiteY4" fmla="*/ 473090 h 841760"/>
                  <a:gd name="connsiteX5" fmla="*/ 349261 w 733182"/>
                  <a:gd name="connsiteY5" fmla="*/ 679465 h 841760"/>
                  <a:gd name="connsiteX6" fmla="*/ 574686 w 733182"/>
                  <a:gd name="connsiteY6" fmla="*/ 558814 h 841760"/>
                  <a:gd name="connsiteX7" fmla="*/ 679461 w 733182"/>
                  <a:gd name="connsiteY7" fmla="*/ 552464 h 841760"/>
                  <a:gd name="connsiteX8" fmla="*/ 727086 w 733182"/>
                  <a:gd name="connsiteY8" fmla="*/ 647714 h 841760"/>
                  <a:gd name="connsiteX9" fmla="*/ 379424 w 733182"/>
                  <a:gd name="connsiteY9" fmla="*/ 841391 h 841760"/>
                  <a:gd name="connsiteX10" fmla="*/ 11 w 733182"/>
                  <a:gd name="connsiteY10" fmla="*/ 442928 h 841760"/>
                  <a:gd name="connsiteX11" fmla="*/ 384980 w 733182"/>
                  <a:gd name="connsiteY11" fmla="*/ 157178 h 841760"/>
                  <a:gd name="connsiteX12" fmla="*/ 199243 w 733182"/>
                  <a:gd name="connsiteY12" fmla="*/ 344503 h 841760"/>
                  <a:gd name="connsiteX13" fmla="*/ 566749 w 733182"/>
                  <a:gd name="connsiteY13" fmla="*/ 337359 h 841760"/>
                  <a:gd name="connsiteX14" fmla="*/ 384980 w 733182"/>
                  <a:gd name="connsiteY14" fmla="*/ 157178 h 841760"/>
                  <a:gd name="connsiteX0" fmla="*/ 8 w 730420"/>
                  <a:gd name="connsiteY0" fmla="*/ 450760 h 849592"/>
                  <a:gd name="connsiteX1" fmla="*/ 369896 w 730420"/>
                  <a:gd name="connsiteY1" fmla="*/ 7847 h 849592"/>
                  <a:gd name="connsiteX2" fmla="*/ 714384 w 730420"/>
                  <a:gd name="connsiteY2" fmla="*/ 190410 h 849592"/>
                  <a:gd name="connsiteX3" fmla="*/ 669933 w 730420"/>
                  <a:gd name="connsiteY3" fmla="*/ 480922 h 849592"/>
                  <a:gd name="connsiteX4" fmla="*/ 200033 w 730420"/>
                  <a:gd name="connsiteY4" fmla="*/ 480922 h 849592"/>
                  <a:gd name="connsiteX5" fmla="*/ 349258 w 730420"/>
                  <a:gd name="connsiteY5" fmla="*/ 687297 h 849592"/>
                  <a:gd name="connsiteX6" fmla="*/ 574683 w 730420"/>
                  <a:gd name="connsiteY6" fmla="*/ 566646 h 849592"/>
                  <a:gd name="connsiteX7" fmla="*/ 679458 w 730420"/>
                  <a:gd name="connsiteY7" fmla="*/ 560296 h 849592"/>
                  <a:gd name="connsiteX8" fmla="*/ 727083 w 730420"/>
                  <a:gd name="connsiteY8" fmla="*/ 655546 h 849592"/>
                  <a:gd name="connsiteX9" fmla="*/ 379421 w 730420"/>
                  <a:gd name="connsiteY9" fmla="*/ 849223 h 849592"/>
                  <a:gd name="connsiteX10" fmla="*/ 8 w 730420"/>
                  <a:gd name="connsiteY10" fmla="*/ 450760 h 849592"/>
                  <a:gd name="connsiteX11" fmla="*/ 384977 w 730420"/>
                  <a:gd name="connsiteY11" fmla="*/ 165010 h 849592"/>
                  <a:gd name="connsiteX12" fmla="*/ 199240 w 730420"/>
                  <a:gd name="connsiteY12" fmla="*/ 352335 h 849592"/>
                  <a:gd name="connsiteX13" fmla="*/ 566746 w 730420"/>
                  <a:gd name="connsiteY13" fmla="*/ 345191 h 849592"/>
                  <a:gd name="connsiteX14" fmla="*/ 384977 w 730420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9933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9933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9933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0408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0408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8 w 727083"/>
                  <a:gd name="connsiteY0" fmla="*/ 450760 h 849592"/>
                  <a:gd name="connsiteX1" fmla="*/ 369896 w 727083"/>
                  <a:gd name="connsiteY1" fmla="*/ 7847 h 849592"/>
                  <a:gd name="connsiteX2" fmla="*/ 714384 w 727083"/>
                  <a:gd name="connsiteY2" fmla="*/ 190410 h 849592"/>
                  <a:gd name="connsiteX3" fmla="*/ 660408 w 727083"/>
                  <a:gd name="connsiteY3" fmla="*/ 480922 h 849592"/>
                  <a:gd name="connsiteX4" fmla="*/ 200033 w 727083"/>
                  <a:gd name="connsiteY4" fmla="*/ 480922 h 849592"/>
                  <a:gd name="connsiteX5" fmla="*/ 349258 w 727083"/>
                  <a:gd name="connsiteY5" fmla="*/ 687297 h 849592"/>
                  <a:gd name="connsiteX6" fmla="*/ 574683 w 727083"/>
                  <a:gd name="connsiteY6" fmla="*/ 566646 h 849592"/>
                  <a:gd name="connsiteX7" fmla="*/ 679458 w 727083"/>
                  <a:gd name="connsiteY7" fmla="*/ 560296 h 849592"/>
                  <a:gd name="connsiteX8" fmla="*/ 727083 w 727083"/>
                  <a:gd name="connsiteY8" fmla="*/ 655546 h 849592"/>
                  <a:gd name="connsiteX9" fmla="*/ 379421 w 727083"/>
                  <a:gd name="connsiteY9" fmla="*/ 849223 h 849592"/>
                  <a:gd name="connsiteX10" fmla="*/ 8 w 727083"/>
                  <a:gd name="connsiteY10" fmla="*/ 450760 h 849592"/>
                  <a:gd name="connsiteX11" fmla="*/ 384977 w 727083"/>
                  <a:gd name="connsiteY11" fmla="*/ 165010 h 849592"/>
                  <a:gd name="connsiteX12" fmla="*/ 199240 w 727083"/>
                  <a:gd name="connsiteY12" fmla="*/ 352335 h 849592"/>
                  <a:gd name="connsiteX13" fmla="*/ 566746 w 727083"/>
                  <a:gd name="connsiteY13" fmla="*/ 345191 h 849592"/>
                  <a:gd name="connsiteX14" fmla="*/ 384977 w 727083"/>
                  <a:gd name="connsiteY14" fmla="*/ 165010 h 849592"/>
                  <a:gd name="connsiteX0" fmla="*/ 11 w 727086"/>
                  <a:gd name="connsiteY0" fmla="*/ 442918 h 841750"/>
                  <a:gd name="connsiteX1" fmla="*/ 369899 w 727086"/>
                  <a:gd name="connsiteY1" fmla="*/ 5 h 841750"/>
                  <a:gd name="connsiteX2" fmla="*/ 714387 w 727086"/>
                  <a:gd name="connsiteY2" fmla="*/ 182568 h 841750"/>
                  <a:gd name="connsiteX3" fmla="*/ 660411 w 727086"/>
                  <a:gd name="connsiteY3" fmla="*/ 473080 h 841750"/>
                  <a:gd name="connsiteX4" fmla="*/ 200036 w 727086"/>
                  <a:gd name="connsiteY4" fmla="*/ 473080 h 841750"/>
                  <a:gd name="connsiteX5" fmla="*/ 349261 w 727086"/>
                  <a:gd name="connsiteY5" fmla="*/ 679455 h 841750"/>
                  <a:gd name="connsiteX6" fmla="*/ 574686 w 727086"/>
                  <a:gd name="connsiteY6" fmla="*/ 558804 h 841750"/>
                  <a:gd name="connsiteX7" fmla="*/ 679461 w 727086"/>
                  <a:gd name="connsiteY7" fmla="*/ 552454 h 841750"/>
                  <a:gd name="connsiteX8" fmla="*/ 727086 w 727086"/>
                  <a:gd name="connsiteY8" fmla="*/ 647704 h 841750"/>
                  <a:gd name="connsiteX9" fmla="*/ 379424 w 727086"/>
                  <a:gd name="connsiteY9" fmla="*/ 841381 h 841750"/>
                  <a:gd name="connsiteX10" fmla="*/ 11 w 727086"/>
                  <a:gd name="connsiteY10" fmla="*/ 442918 h 841750"/>
                  <a:gd name="connsiteX11" fmla="*/ 384980 w 727086"/>
                  <a:gd name="connsiteY11" fmla="*/ 157168 h 841750"/>
                  <a:gd name="connsiteX12" fmla="*/ 199243 w 727086"/>
                  <a:gd name="connsiteY12" fmla="*/ 344493 h 841750"/>
                  <a:gd name="connsiteX13" fmla="*/ 566749 w 727086"/>
                  <a:gd name="connsiteY13" fmla="*/ 337349 h 841750"/>
                  <a:gd name="connsiteX14" fmla="*/ 384980 w 727086"/>
                  <a:gd name="connsiteY14" fmla="*/ 157168 h 841750"/>
                  <a:gd name="connsiteX0" fmla="*/ 11 w 727086"/>
                  <a:gd name="connsiteY0" fmla="*/ 442918 h 841750"/>
                  <a:gd name="connsiteX1" fmla="*/ 369899 w 727086"/>
                  <a:gd name="connsiteY1" fmla="*/ 5 h 841750"/>
                  <a:gd name="connsiteX2" fmla="*/ 714387 w 727086"/>
                  <a:gd name="connsiteY2" fmla="*/ 182568 h 841750"/>
                  <a:gd name="connsiteX3" fmla="*/ 660411 w 727086"/>
                  <a:gd name="connsiteY3" fmla="*/ 473080 h 841750"/>
                  <a:gd name="connsiteX4" fmla="*/ 200036 w 727086"/>
                  <a:gd name="connsiteY4" fmla="*/ 473080 h 841750"/>
                  <a:gd name="connsiteX5" fmla="*/ 349261 w 727086"/>
                  <a:gd name="connsiteY5" fmla="*/ 679455 h 841750"/>
                  <a:gd name="connsiteX6" fmla="*/ 574686 w 727086"/>
                  <a:gd name="connsiteY6" fmla="*/ 558804 h 841750"/>
                  <a:gd name="connsiteX7" fmla="*/ 679461 w 727086"/>
                  <a:gd name="connsiteY7" fmla="*/ 552454 h 841750"/>
                  <a:gd name="connsiteX8" fmla="*/ 727086 w 727086"/>
                  <a:gd name="connsiteY8" fmla="*/ 647704 h 841750"/>
                  <a:gd name="connsiteX9" fmla="*/ 379424 w 727086"/>
                  <a:gd name="connsiteY9" fmla="*/ 841381 h 841750"/>
                  <a:gd name="connsiteX10" fmla="*/ 11 w 727086"/>
                  <a:gd name="connsiteY10" fmla="*/ 442918 h 841750"/>
                  <a:gd name="connsiteX11" fmla="*/ 384980 w 727086"/>
                  <a:gd name="connsiteY11" fmla="*/ 157168 h 841750"/>
                  <a:gd name="connsiteX12" fmla="*/ 199243 w 727086"/>
                  <a:gd name="connsiteY12" fmla="*/ 344493 h 841750"/>
                  <a:gd name="connsiteX13" fmla="*/ 566749 w 727086"/>
                  <a:gd name="connsiteY13" fmla="*/ 337349 h 841750"/>
                  <a:gd name="connsiteX14" fmla="*/ 384980 w 727086"/>
                  <a:gd name="connsiteY14" fmla="*/ 157168 h 841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27086" h="841750">
                    <a:moveTo>
                      <a:pt x="11" y="442918"/>
                    </a:moveTo>
                    <a:cubicBezTo>
                      <a:pt x="-1577" y="194739"/>
                      <a:pt x="155586" y="-1053"/>
                      <a:pt x="369899" y="5"/>
                    </a:cubicBezTo>
                    <a:cubicBezTo>
                      <a:pt x="584212" y="1063"/>
                      <a:pt x="673906" y="103722"/>
                      <a:pt x="714387" y="182568"/>
                    </a:cubicBezTo>
                    <a:cubicBezTo>
                      <a:pt x="678668" y="264589"/>
                      <a:pt x="644536" y="366982"/>
                      <a:pt x="660411" y="473080"/>
                    </a:cubicBezTo>
                    <a:cubicBezTo>
                      <a:pt x="565161" y="477578"/>
                      <a:pt x="293169" y="474138"/>
                      <a:pt x="200036" y="473080"/>
                    </a:cubicBezTo>
                    <a:cubicBezTo>
                      <a:pt x="195803" y="532347"/>
                      <a:pt x="207444" y="649293"/>
                      <a:pt x="349261" y="679455"/>
                    </a:cubicBezTo>
                    <a:cubicBezTo>
                      <a:pt x="491078" y="709617"/>
                      <a:pt x="562515" y="602725"/>
                      <a:pt x="574686" y="558804"/>
                    </a:cubicBezTo>
                    <a:cubicBezTo>
                      <a:pt x="621782" y="552983"/>
                      <a:pt x="655649" y="556158"/>
                      <a:pt x="679461" y="552454"/>
                    </a:cubicBezTo>
                    <a:cubicBezTo>
                      <a:pt x="681048" y="580500"/>
                      <a:pt x="707771" y="622304"/>
                      <a:pt x="727086" y="647704"/>
                    </a:cubicBezTo>
                    <a:cubicBezTo>
                      <a:pt x="714651" y="701679"/>
                      <a:pt x="567278" y="850112"/>
                      <a:pt x="379424" y="841381"/>
                    </a:cubicBezTo>
                    <a:cubicBezTo>
                      <a:pt x="191570" y="832650"/>
                      <a:pt x="1599" y="691097"/>
                      <a:pt x="11" y="442918"/>
                    </a:cubicBezTo>
                    <a:close/>
                    <a:moveTo>
                      <a:pt x="384980" y="157168"/>
                    </a:moveTo>
                    <a:cubicBezTo>
                      <a:pt x="259171" y="161005"/>
                      <a:pt x="198582" y="269484"/>
                      <a:pt x="199243" y="344493"/>
                    </a:cubicBezTo>
                    <a:lnTo>
                      <a:pt x="566749" y="337349"/>
                    </a:lnTo>
                    <a:cubicBezTo>
                      <a:pt x="561589" y="263133"/>
                      <a:pt x="510789" y="153331"/>
                      <a:pt x="384980" y="157168"/>
                    </a:cubicBezTo>
                    <a:close/>
                  </a:path>
                </a:pathLst>
              </a:custGeom>
              <a:grpFill/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5" name="Group 14"/>
              <p:cNvGrpSpPr>
                <a:grpSpLocks noChangeAspect="1"/>
              </p:cNvGrpSpPr>
              <p:nvPr userDrawn="1"/>
            </p:nvGrpSpPr>
            <p:grpSpPr>
              <a:xfrm>
                <a:off x="720879" y="1333784"/>
                <a:ext cx="1836485" cy="1806804"/>
                <a:chOff x="1794214" y="632297"/>
                <a:chExt cx="1131565" cy="1113277"/>
              </a:xfrm>
              <a:grpFill/>
            </p:grpSpPr>
            <p:sp>
              <p:nvSpPr>
                <p:cNvPr id="16" name="Donut 15"/>
                <p:cNvSpPr/>
                <p:nvPr/>
              </p:nvSpPr>
              <p:spPr>
                <a:xfrm>
                  <a:off x="1794214" y="632297"/>
                  <a:ext cx="1131565" cy="1113277"/>
                </a:xfrm>
                <a:prstGeom prst="donut">
                  <a:avLst>
                    <a:gd name="adj" fmla="val 8495"/>
                  </a:avLst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2183027" y="816919"/>
                  <a:ext cx="90397" cy="755135"/>
                </a:xfrm>
                <a:prstGeom prst="rect">
                  <a:avLst/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2312827" y="816919"/>
                  <a:ext cx="90397" cy="755135"/>
                </a:xfrm>
                <a:prstGeom prst="rect">
                  <a:avLst/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2442628" y="816919"/>
                  <a:ext cx="90397" cy="755135"/>
                </a:xfrm>
                <a:prstGeom prst="rect">
                  <a:avLst/>
                </a:prstGeom>
                <a:grpFill/>
                <a:ln w="3175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195607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7868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9536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8859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1934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326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950" y="205979"/>
            <a:ext cx="5024854" cy="857250"/>
          </a:xfrm>
        </p:spPr>
        <p:txBody>
          <a:bodyPr anchor="b">
            <a:noAutofit/>
          </a:bodyPr>
          <a:lstStyle>
            <a:lvl1pPr algn="l">
              <a:defRPr sz="2800" b="1" i="0">
                <a:solidFill>
                  <a:schemeClr val="tx1">
                    <a:lumMod val="50000"/>
                    <a:lumOff val="50000"/>
                  </a:schemeClr>
                </a:solidFill>
                <a:latin typeface="Blender Pro Heavy"/>
                <a:cs typeface="Blender Pro Heavy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1949" y="1200151"/>
            <a:ext cx="5024851" cy="3394472"/>
          </a:xfrm>
        </p:spPr>
        <p:txBody>
          <a:bodyPr>
            <a:normAutofit/>
          </a:bodyPr>
          <a:lstStyle>
            <a:lvl1pPr marL="568311" indent="-568311"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Char char=""/>
              <a:defRPr sz="2800"/>
            </a:lvl1pPr>
            <a:lvl2pPr marL="573074" indent="-174621">
              <a:buClr>
                <a:schemeClr val="bg1"/>
              </a:buClr>
              <a:buSzPct val="25000"/>
              <a:defRPr sz="2400"/>
            </a:lvl2pPr>
            <a:lvl3pPr>
              <a:defRPr sz="20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13617" y="0"/>
            <a:ext cx="0" cy="51435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2176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5324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79875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46973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52510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00639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20344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812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431" y="1200151"/>
            <a:ext cx="6821714" cy="2017182"/>
          </a:xfrm>
        </p:spPr>
        <p:txBody>
          <a:bodyPr anchor="t">
            <a:normAutofit/>
          </a:bodyPr>
          <a:lstStyle>
            <a:lvl1pPr algn="l">
              <a:defRPr sz="3600" b="0" i="0">
                <a:solidFill>
                  <a:schemeClr val="tx1">
                    <a:lumMod val="50000"/>
                    <a:lumOff val="50000"/>
                  </a:schemeClr>
                </a:solidFill>
                <a:latin typeface="Blender Pro Heavy"/>
                <a:cs typeface="Blender Pro Heavy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13617" y="0"/>
            <a:ext cx="0" cy="51435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422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He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5979"/>
            <a:ext cx="8229599" cy="857250"/>
          </a:xfrm>
        </p:spPr>
        <p:txBody>
          <a:bodyPr anchor="b">
            <a:normAutofit/>
          </a:bodyPr>
          <a:lstStyle>
            <a:lvl1pPr algn="l">
              <a:defRPr sz="3600" b="0" i="0">
                <a:solidFill>
                  <a:schemeClr val="tx1">
                    <a:lumMod val="50000"/>
                    <a:lumOff val="50000"/>
                  </a:schemeClr>
                </a:solidFill>
                <a:latin typeface="Blender Pro Heavy"/>
                <a:cs typeface="Blender Pro Heavy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60364" indent="-277806">
              <a:buClr>
                <a:schemeClr val="bg1"/>
              </a:buClr>
              <a:buSzPct val="25000"/>
              <a:buFont typeface="Wingdings" charset="2"/>
              <a:buChar char=""/>
              <a:defRPr sz="2800" b="0" i="0">
                <a:latin typeface="Blender Pro Heavy"/>
                <a:cs typeface="Blender Pro Heavy"/>
              </a:defRPr>
            </a:lvl1pPr>
            <a:lvl2pPr marL="465126" indent="-174621">
              <a:spcBef>
                <a:spcPts val="0"/>
              </a:spcBef>
              <a:buClr>
                <a:schemeClr val="bg1"/>
              </a:buClr>
              <a:buSzPct val="25000"/>
              <a:defRPr sz="2400" b="0" i="0">
                <a:latin typeface="Blender Pro Book"/>
                <a:cs typeface="Blender Pro Book"/>
              </a:defRPr>
            </a:lvl2pPr>
            <a:lvl3pPr marL="912791" indent="-228594">
              <a:spcBef>
                <a:spcPts val="0"/>
              </a:spcBef>
              <a:defRPr sz="2000" b="0" i="0">
                <a:latin typeface="Blender Pro Book"/>
                <a:cs typeface="Blender Pro Book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13617" y="1200151"/>
            <a:ext cx="0" cy="339447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403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0" i="0">
                <a:solidFill>
                  <a:srgbClr val="7F7F7F"/>
                </a:solidFill>
                <a:latin typeface="Blender Pro Heavy"/>
                <a:cs typeface="Blender Pro Heavy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/>
              <a:pPr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o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053" y="424934"/>
            <a:ext cx="7537751" cy="638295"/>
          </a:xfrm>
        </p:spPr>
        <p:txBody>
          <a:bodyPr anchor="b">
            <a:normAutofit/>
          </a:bodyPr>
          <a:lstStyle>
            <a:lvl1pPr algn="r">
              <a:defRPr sz="3600" b="0" i="0">
                <a:solidFill>
                  <a:schemeClr val="tx1">
                    <a:lumMod val="50000"/>
                    <a:lumOff val="50000"/>
                  </a:schemeClr>
                </a:solidFill>
                <a:latin typeface="Blender Pro Heavy"/>
                <a:cs typeface="Blender Pro Heavy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439" y="1696059"/>
            <a:ext cx="3473752" cy="2234897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lIns="91438" tIns="0" rIns="91438" bIns="0" anchor="t"/>
          <a:lstStyle>
            <a:lvl1pPr marL="0" indent="0" algn="l"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None/>
              <a:defRPr/>
            </a:lvl1pPr>
            <a:lvl2pPr marL="573074" indent="-174621">
              <a:buClr>
                <a:schemeClr val="bg1"/>
              </a:buClr>
              <a:buSzPct val="25000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13617" y="1696059"/>
            <a:ext cx="0" cy="2234897"/>
          </a:xfrm>
          <a:prstGeom prst="line">
            <a:avLst/>
          </a:prstGeom>
          <a:ln w="571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816325" y="1696059"/>
            <a:ext cx="3473752" cy="2234897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82876" tIns="91438" rIns="182876" bIns="91438" rtlCol="0" anchor="t">
            <a:normAutofit/>
          </a:bodyPr>
          <a:lstStyle>
            <a:lvl1pPr marL="342892" indent="-342892">
              <a:buNone/>
              <a:defRPr lang="en-US"/>
            </a:lvl1pPr>
          </a:lstStyle>
          <a:p>
            <a:pPr marL="0" lvl="0" indent="0">
              <a:buClr>
                <a:schemeClr val="tx1">
                  <a:lumMod val="50000"/>
                  <a:lumOff val="50000"/>
                </a:schemeClr>
              </a:buClr>
              <a:buSzPct val="90000"/>
            </a:pPr>
            <a:r>
              <a:rPr lang="en-US"/>
              <a:t>Click to edit Master text styles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661503" y="1696059"/>
            <a:ext cx="0" cy="2234897"/>
          </a:xfrm>
          <a:prstGeom prst="line">
            <a:avLst/>
          </a:prstGeom>
          <a:ln w="57150" cmpd="sng">
            <a:solidFill>
              <a:srgbClr val="7F7F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8696476" y="424934"/>
            <a:ext cx="0" cy="857250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02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o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053" y="454128"/>
            <a:ext cx="7537751" cy="609101"/>
          </a:xfrm>
        </p:spPr>
        <p:txBody>
          <a:bodyPr anchor="b">
            <a:normAutofit/>
          </a:bodyPr>
          <a:lstStyle>
            <a:lvl1pPr algn="r">
              <a:defRPr sz="3600" b="0" i="0">
                <a:solidFill>
                  <a:schemeClr val="tx1">
                    <a:lumMod val="50000"/>
                    <a:lumOff val="50000"/>
                  </a:schemeClr>
                </a:solidFill>
                <a:latin typeface="Blender Pro Heavy"/>
                <a:cs typeface="Blender Pro Heavy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586" y="2107297"/>
            <a:ext cx="2324705" cy="1521277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lIns="91438" tIns="0" rIns="91438" bIns="0" anchor="t">
            <a:normAutofit/>
          </a:bodyPr>
          <a:lstStyle>
            <a:lvl1pPr marL="0" indent="0" algn="l"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None/>
              <a:defRPr sz="2400"/>
            </a:lvl1pPr>
            <a:lvl2pPr marL="573074" indent="-174621">
              <a:buClr>
                <a:schemeClr val="bg1"/>
              </a:buClr>
              <a:buSzPct val="25000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50760" y="2107297"/>
            <a:ext cx="0" cy="1521277"/>
          </a:xfrm>
          <a:prstGeom prst="line">
            <a:avLst/>
          </a:prstGeom>
          <a:ln w="571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3444729" y="2107297"/>
            <a:ext cx="2324705" cy="1521277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38" tIns="0" rIns="91438" bIns="0" rtlCol="0" anchor="t">
            <a:normAutofit/>
          </a:bodyPr>
          <a:lstStyle>
            <a:lvl1pPr>
              <a:defRPr lang="en-US" sz="2400"/>
            </a:lvl1pPr>
          </a:lstStyle>
          <a:p>
            <a:pPr marL="0" lvl="0" indent="0"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None/>
            </a:pPr>
            <a:r>
              <a:rPr lang="en-US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8696476" y="454128"/>
            <a:ext cx="0" cy="857250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3285063" y="2107297"/>
            <a:ext cx="0" cy="1521277"/>
          </a:xfrm>
          <a:prstGeom prst="line">
            <a:avLst/>
          </a:prstGeom>
          <a:ln w="571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6323390" y="2106158"/>
            <a:ext cx="2324100" cy="152241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38" tIns="0" rIns="91438" bIns="0" rtlCol="0" anchor="t">
            <a:normAutofit/>
          </a:bodyPr>
          <a:lstStyle>
            <a:lvl1pPr>
              <a:defRPr lang="en-US" sz="2400"/>
            </a:lvl1pPr>
          </a:lstStyle>
          <a:p>
            <a:pPr marL="0" lvl="0" indent="0"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None/>
            </a:pPr>
            <a:r>
              <a:rPr lang="en-US"/>
              <a:t>Click to edit Master text styles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6175219" y="2107297"/>
            <a:ext cx="0" cy="1521277"/>
          </a:xfrm>
          <a:prstGeom prst="line">
            <a:avLst/>
          </a:prstGeom>
          <a:ln w="571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631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o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053" y="424934"/>
            <a:ext cx="7537751" cy="638295"/>
          </a:xfrm>
        </p:spPr>
        <p:txBody>
          <a:bodyPr anchor="b">
            <a:normAutofit/>
          </a:bodyPr>
          <a:lstStyle>
            <a:lvl1pPr algn="r">
              <a:defRPr sz="3600" b="0" i="0">
                <a:solidFill>
                  <a:schemeClr val="tx1">
                    <a:lumMod val="50000"/>
                    <a:lumOff val="50000"/>
                  </a:schemeClr>
                </a:solidFill>
                <a:latin typeface="Blender Pro Heavy"/>
                <a:cs typeface="Blender Pro Heavy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252" y="1442059"/>
            <a:ext cx="3643085" cy="1521277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lIns="91438" tIns="0" rIns="91438" bIns="0" anchor="t">
            <a:normAutofit/>
          </a:bodyPr>
          <a:lstStyle>
            <a:lvl1pPr marL="0" indent="0" algn="l"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None/>
              <a:defRPr sz="2400"/>
            </a:lvl1pPr>
            <a:lvl2pPr marL="573074" indent="-174621">
              <a:buClr>
                <a:schemeClr val="bg1"/>
              </a:buClr>
              <a:buSzPct val="25000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6099" y="4767264"/>
            <a:ext cx="800705" cy="273844"/>
          </a:xfrm>
        </p:spPr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9427" y="1442059"/>
            <a:ext cx="0" cy="1521277"/>
          </a:xfrm>
          <a:prstGeom prst="line">
            <a:avLst/>
          </a:prstGeom>
          <a:ln w="571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5041904" y="3245989"/>
            <a:ext cx="3643085" cy="1521277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38" tIns="0" rIns="91438" bIns="0" rtlCol="0" anchor="t">
            <a:normAutofit/>
          </a:bodyPr>
          <a:lstStyle>
            <a:lvl1pPr>
              <a:defRPr lang="en-US" sz="2400"/>
            </a:lvl1pPr>
          </a:lstStyle>
          <a:p>
            <a:pPr marL="0" lvl="0" indent="0"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None/>
            </a:pPr>
            <a:r>
              <a:rPr lang="en-US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8696476" y="424934"/>
            <a:ext cx="0" cy="857250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881634" y="1442059"/>
            <a:ext cx="0" cy="1521277"/>
          </a:xfrm>
          <a:prstGeom prst="line">
            <a:avLst/>
          </a:prstGeom>
          <a:ln w="571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844854" y="3244850"/>
            <a:ext cx="3642137" cy="152241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38" tIns="0" rIns="91438" bIns="0" rtlCol="0" anchor="t">
            <a:normAutofit/>
          </a:bodyPr>
          <a:lstStyle>
            <a:lvl1pPr>
              <a:defRPr lang="en-US" sz="2400"/>
            </a:lvl1pPr>
          </a:lstStyle>
          <a:p>
            <a:pPr marL="0" lvl="0" indent="0"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None/>
            </a:pPr>
            <a:r>
              <a:rPr lang="en-US"/>
              <a:t>Click to edit Master text styles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696682" y="3245989"/>
            <a:ext cx="0" cy="1521277"/>
          </a:xfrm>
          <a:prstGeom prst="line">
            <a:avLst/>
          </a:prstGeom>
          <a:ln w="571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041904" y="1441451"/>
            <a:ext cx="3642137" cy="152241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38" tIns="0" rIns="91438" bIns="0" rtlCol="0" anchor="t">
            <a:normAutofit/>
          </a:bodyPr>
          <a:lstStyle>
            <a:lvl1pPr>
              <a:defRPr lang="en-US" sz="2400"/>
            </a:lvl1pPr>
          </a:lstStyle>
          <a:p>
            <a:pPr marL="0" lvl="0" indent="0"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None/>
            </a:pPr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881634" y="3245989"/>
            <a:ext cx="0" cy="1521277"/>
          </a:xfrm>
          <a:prstGeom prst="line">
            <a:avLst/>
          </a:prstGeom>
          <a:ln w="571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7589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048" y="544647"/>
            <a:ext cx="3531810" cy="3930592"/>
          </a:xfrm>
        </p:spPr>
        <p:txBody>
          <a:bodyPr anchor="t">
            <a:normAutofit/>
          </a:bodyPr>
          <a:lstStyle>
            <a:lvl1pPr algn="r">
              <a:defRPr sz="3600" b="0" i="0">
                <a:solidFill>
                  <a:schemeClr val="tx1">
                    <a:lumMod val="50000"/>
                    <a:lumOff val="50000"/>
                  </a:schemeClr>
                </a:solidFill>
                <a:latin typeface="Blender Pro Heavy"/>
                <a:cs typeface="Blender Pro Heavy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6385" y="544647"/>
            <a:ext cx="4221237" cy="3930592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lIns="91438" tIns="0" rIns="91438" bIns="0" anchor="t"/>
          <a:lstStyle>
            <a:lvl1pPr marL="568311" indent="-568311" algn="l">
              <a:lnSpc>
                <a:spcPct val="150000"/>
              </a:lnSpc>
              <a:buClr>
                <a:schemeClr val="tx1"/>
              </a:buClr>
              <a:buSzPct val="100000"/>
              <a:buFont typeface="+mj-ea"/>
              <a:buAutoNum type="circleNumDbPlain"/>
              <a:defRPr sz="2400"/>
            </a:lvl1pPr>
            <a:lvl2pPr marL="573074" indent="-174621">
              <a:buClr>
                <a:schemeClr val="bg1"/>
              </a:buClr>
              <a:buSzPct val="25000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136571" y="290646"/>
            <a:ext cx="0" cy="4598854"/>
          </a:xfrm>
          <a:prstGeom prst="line">
            <a:avLst/>
          </a:prstGeom>
          <a:ln w="571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686800" y="4767264"/>
            <a:ext cx="0" cy="273844"/>
          </a:xfrm>
          <a:prstGeom prst="line">
            <a:avLst/>
          </a:prstGeom>
          <a:ln w="3810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4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26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lender Pro Medium"/>
                <a:cs typeface="Blender Pro Medium"/>
              </a:defRPr>
            </a:lvl1pPr>
          </a:lstStyle>
          <a:p>
            <a:fld id="{1A178C14-4AB8-AD45-BF5B-8C17E1E52908}" type="datetime4">
              <a:t>September 17,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lender Pro Medium"/>
                <a:cs typeface="Blender Pro Medium"/>
              </a:defRPr>
            </a:lvl1pPr>
          </a:lstStyle>
          <a:p>
            <a:r>
              <a:rPr lang="en-US"/>
              <a:t>White Ops,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rgbClr val="7F7F7F"/>
                </a:solidFill>
                <a:latin typeface="Blender Pro Medium"/>
                <a:cs typeface="Blender Pro Medium"/>
              </a:defRPr>
            </a:lvl1pPr>
          </a:lstStyle>
          <a:p>
            <a:fld id="{0345DA46-4893-3D44-B9F8-157C7DE072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4" r:id="rId4"/>
    <p:sldLayoutId id="2147483665" r:id="rId5"/>
    <p:sldLayoutId id="2147483661" r:id="rId6"/>
    <p:sldLayoutId id="2147483671" r:id="rId7"/>
    <p:sldLayoutId id="2147483672" r:id="rId8"/>
    <p:sldLayoutId id="2147483662" r:id="rId9"/>
    <p:sldLayoutId id="2147483669" r:id="rId10"/>
    <p:sldLayoutId id="2147483670" r:id="rId11"/>
    <p:sldLayoutId id="2147483655" r:id="rId12"/>
    <p:sldLayoutId id="2147483668" r:id="rId13"/>
    <p:sldLayoutId id="2147483667" r:id="rId14"/>
  </p:sldLayoutIdLst>
  <p:hf hdr="0"/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Blender Pro Medium"/>
          <a:ea typeface="+mj-ea"/>
          <a:cs typeface="Blender Pro Medium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Blender Pro Medium"/>
          <a:ea typeface="+mn-ea"/>
          <a:cs typeface="Blender Pro Medium"/>
        </a:defRPr>
      </a:lvl1pPr>
      <a:lvl2pPr marL="742931" indent="-285743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Blender Pro Medium"/>
          <a:ea typeface="+mn-ea"/>
          <a:cs typeface="Blender Pro Medium"/>
        </a:defRPr>
      </a:lvl2pPr>
      <a:lvl3pPr marL="1142972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Blender Pro Medium"/>
          <a:ea typeface="+mn-ea"/>
          <a:cs typeface="Blender Pro Medium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Blender Pro Medium"/>
          <a:ea typeface="+mn-ea"/>
          <a:cs typeface="Blender Pro Medium"/>
        </a:defRPr>
      </a:lvl4pPr>
      <a:lvl5pPr marL="2057348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Blender Pro Medium"/>
          <a:ea typeface="+mn-ea"/>
          <a:cs typeface="Blender Pro Medium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5489C872-2BC4-44EC-8B08-94A1BE19A0AE}" type="datetimeFigureOut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 defTabSz="685800"/>
              <a:t>9/17/15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11F19078-08B3-45DD-9358-C437FF758624}" type="slidenum">
              <a:rPr lang="en-US" smtClean="0">
                <a:solidFill>
                  <a:srgbClr val="252525">
                    <a:tint val="75000"/>
                  </a:srgbClr>
                </a:solidFill>
                <a:latin typeface="Arial"/>
              </a:rPr>
              <a:pPr defTabSz="685800"/>
              <a:t>‹#›</a:t>
            </a:fld>
            <a:endParaRPr lang="en-US" dirty="0">
              <a:solidFill>
                <a:srgbClr val="252525">
                  <a:tint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749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jp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 Fraud</a:t>
            </a:r>
            <a:r>
              <a:rPr lang="en-US" dirty="0" smtClean="0"/>
              <a:t>: An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Ash Kalb, Co-Founder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0EFC-FE19-9B49-A3DA-027700A7EDD4}" type="datetime4">
              <a:rPr lang="en-US" smtClean="0"/>
              <a:t>September 17,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15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“SOURCED TRAFFIC” IS MORE BOT THAN HUMAN</a:t>
            </a:r>
            <a:endParaRPr lang="en-US" sz="2400" b="1" dirty="0"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4" name="Picture 3" descr="TOOLBA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17" y="1063229"/>
            <a:ext cx="7384577" cy="36922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6200000">
            <a:off x="-1043214" y="2683519"/>
            <a:ext cx="3000827" cy="46166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2400" b="1" dirty="0">
                <a:latin typeface="Arial"/>
                <a:cs typeface="Arial"/>
              </a:rPr>
              <a:t>WHAT WE FOUND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0606" y="4559621"/>
            <a:ext cx="3141104" cy="338554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1600" b="1" dirty="0">
                <a:latin typeface="Arial"/>
                <a:cs typeface="Arial"/>
              </a:rPr>
              <a:t>AVERAGE BOT PERCENTAGE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181" y="4928952"/>
            <a:ext cx="6159500" cy="21928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800" dirty="0">
                <a:solidFill>
                  <a:srgbClr val="929292"/>
                </a:solidFill>
                <a:latin typeface="Blender Pro Book"/>
                <a:cs typeface="Blender Pro Book"/>
              </a:rPr>
              <a:t>The Bot Baseline: Fraud in Digital Advertising. White Ops and ANA, 2014.</a:t>
            </a:r>
          </a:p>
        </p:txBody>
      </p:sp>
    </p:spTree>
    <p:extLst>
      <p:ext uri="{BB962C8B-B14F-4D97-AF65-F5344CB8AC3E}">
        <p14:creationId xmlns:p14="http://schemas.microsoft.com/office/powerpoint/2010/main" val="380587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Wait; what’s sourced traffic?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8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305" y="2225502"/>
            <a:ext cx="8985446" cy="1331132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>
            <a:defPPr>
              <a:defRPr lang="en-US"/>
            </a:defPPr>
            <a:lvl1pPr algn="ctr">
              <a:defRPr sz="6000">
                <a:solidFill>
                  <a:srgbClr val="EFEFEF"/>
                </a:solidFill>
                <a:latin typeface="Blender Pro Bold"/>
                <a:cs typeface="Blender Pro Bold"/>
              </a:defRPr>
            </a:lvl1pPr>
          </a:lstStyle>
          <a:p>
            <a:pPr defTabSz="685783"/>
            <a:r>
              <a:rPr lang="en-US" sz="4100" dirty="0" smtClean="0">
                <a:latin typeface="Arial"/>
              </a:rPr>
              <a:t>Let’s put on our black hats and look at</a:t>
            </a:r>
          </a:p>
          <a:p>
            <a:pPr defTabSz="685783"/>
            <a:r>
              <a:rPr lang="en-US" sz="4100" dirty="0" smtClean="0">
                <a:latin typeface="Arial"/>
              </a:rPr>
              <a:t>how the </a:t>
            </a:r>
            <a:r>
              <a:rPr lang="en-US" sz="4100" dirty="0">
                <a:latin typeface="Arial"/>
              </a:rPr>
              <a:t>bad guys make </a:t>
            </a:r>
            <a:r>
              <a:rPr lang="en-US" sz="4100" dirty="0" smtClean="0">
                <a:latin typeface="Arial"/>
              </a:rPr>
              <a:t>money</a:t>
            </a:r>
            <a:endParaRPr lang="en-US" sz="41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8491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9962" y="2225502"/>
            <a:ext cx="7124147" cy="1331132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>
            <a:defPPr>
              <a:defRPr lang="en-US"/>
            </a:defPPr>
            <a:lvl1pPr algn="ctr">
              <a:defRPr sz="6000">
                <a:solidFill>
                  <a:srgbClr val="EFEFEF"/>
                </a:solidFill>
                <a:latin typeface="Blender Pro Bold"/>
                <a:cs typeface="Blender Pro Bold"/>
              </a:defRPr>
            </a:lvl1pPr>
          </a:lstStyle>
          <a:p>
            <a:pPr defTabSz="685783"/>
            <a:r>
              <a:rPr lang="en-US" sz="4100" dirty="0" smtClean="0">
                <a:latin typeface="Arial"/>
              </a:rPr>
              <a:t>There are two ways </a:t>
            </a:r>
          </a:p>
          <a:p>
            <a:pPr defTabSz="685783"/>
            <a:r>
              <a:rPr lang="en-US" sz="4100" dirty="0" smtClean="0">
                <a:latin typeface="Arial"/>
              </a:rPr>
              <a:t>the black hat hackers get paid</a:t>
            </a:r>
            <a:endParaRPr lang="en-US" sz="41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1501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84536" y="513336"/>
            <a:ext cx="2464707" cy="438582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pPr algn="ctr" defTabSz="685783"/>
            <a:r>
              <a:rPr lang="en-US" sz="2400" dirty="0">
                <a:solidFill>
                  <a:srgbClr val="EFEFEF"/>
                </a:solidFill>
                <a:latin typeface="Arial"/>
                <a:cs typeface="Blender Pro Medium"/>
              </a:rPr>
              <a:t>…with fake sites.</a:t>
            </a:r>
          </a:p>
        </p:txBody>
      </p:sp>
      <p:sp>
        <p:nvSpPr>
          <p:cNvPr id="18" name="Round Same Side Corner Rectangle 17"/>
          <p:cNvSpPr/>
          <p:nvPr/>
        </p:nvSpPr>
        <p:spPr>
          <a:xfrm>
            <a:off x="1303352" y="1646170"/>
            <a:ext cx="2421721" cy="2038250"/>
          </a:xfrm>
          <a:prstGeom prst="round2SameRect">
            <a:avLst>
              <a:gd name="adj1" fmla="val 5555"/>
              <a:gd name="adj2" fmla="val 0"/>
            </a:avLst>
          </a:prstGeom>
          <a:solidFill>
            <a:schemeClr val="accent5"/>
          </a:solidFill>
          <a:ln w="3810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Round Same Side Corner Rectangle 18"/>
          <p:cNvSpPr/>
          <p:nvPr/>
        </p:nvSpPr>
        <p:spPr>
          <a:xfrm>
            <a:off x="1304640" y="1914322"/>
            <a:ext cx="2421721" cy="1764386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A6D2F7"/>
          </a:solidFill>
          <a:ln w="3810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23127" y="2046630"/>
            <a:ext cx="1026237" cy="311813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13789" y="2052298"/>
            <a:ext cx="402557" cy="35716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163760" y="2040961"/>
            <a:ext cx="374208" cy="1162213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392666" y="2624902"/>
            <a:ext cx="1014897" cy="29480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62815" y="2483168"/>
            <a:ext cx="810785" cy="27779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463719" y="3107708"/>
            <a:ext cx="810785" cy="27779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57144" y="2800651"/>
            <a:ext cx="379878" cy="26078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939079" y="2800650"/>
            <a:ext cx="555642" cy="27212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732855" y="2579545"/>
            <a:ext cx="357199" cy="90142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30298" y="3395930"/>
            <a:ext cx="1292719" cy="2097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57144" y="3463961"/>
            <a:ext cx="765426" cy="13039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8788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84536" y="512497"/>
            <a:ext cx="2464707" cy="438582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pPr algn="ctr" defTabSz="685783"/>
            <a:r>
              <a:rPr lang="en-US" sz="2400" dirty="0">
                <a:solidFill>
                  <a:srgbClr val="EFEFEF"/>
                </a:solidFill>
                <a:latin typeface="Arial"/>
                <a:cs typeface="Blender Pro Medium"/>
              </a:rPr>
              <a:t>…with fake sites.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81730" y="333666"/>
            <a:ext cx="2949460" cy="807914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algn="ctr" defTabSz="685783"/>
            <a:r>
              <a:rPr lang="en-US" sz="2400" dirty="0">
                <a:solidFill>
                  <a:srgbClr val="EFEFEF"/>
                </a:solidFill>
                <a:latin typeface="Arial"/>
                <a:cs typeface="Blender Pro Medium"/>
              </a:rPr>
              <a:t>…when real sites need more traffic.</a:t>
            </a:r>
          </a:p>
        </p:txBody>
      </p:sp>
      <p:sp>
        <p:nvSpPr>
          <p:cNvPr id="18" name="Round Same Side Corner Rectangle 17"/>
          <p:cNvSpPr/>
          <p:nvPr/>
        </p:nvSpPr>
        <p:spPr>
          <a:xfrm>
            <a:off x="1303352" y="1646170"/>
            <a:ext cx="2421721" cy="2038250"/>
          </a:xfrm>
          <a:prstGeom prst="round2SameRect">
            <a:avLst>
              <a:gd name="adj1" fmla="val 5555"/>
              <a:gd name="adj2" fmla="val 0"/>
            </a:avLst>
          </a:prstGeom>
          <a:solidFill>
            <a:schemeClr val="accent5"/>
          </a:solidFill>
          <a:ln w="3810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Round Same Side Corner Rectangle 18"/>
          <p:cNvSpPr/>
          <p:nvPr/>
        </p:nvSpPr>
        <p:spPr>
          <a:xfrm>
            <a:off x="1304640" y="1914322"/>
            <a:ext cx="2421721" cy="1764386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A6D2F7"/>
          </a:solidFill>
          <a:ln w="3810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23127" y="2046630"/>
            <a:ext cx="1026237" cy="311813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13789" y="2052298"/>
            <a:ext cx="402557" cy="35716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163760" y="2040961"/>
            <a:ext cx="374208" cy="1162213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392666" y="2624902"/>
            <a:ext cx="1014897" cy="29480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62815" y="2483168"/>
            <a:ext cx="810785" cy="27779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463719" y="3107708"/>
            <a:ext cx="810785" cy="27779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57144" y="2800651"/>
            <a:ext cx="379878" cy="26078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939079" y="2800650"/>
            <a:ext cx="555642" cy="27212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732855" y="2579545"/>
            <a:ext cx="357199" cy="90142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30298" y="3395930"/>
            <a:ext cx="1292719" cy="2097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57144" y="3463961"/>
            <a:ext cx="765426" cy="13039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79" tIns="34289" rIns="68579" bIns="34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83"/>
            <a:endParaRPr lang="en-US" sz="1400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5419639" y="1634831"/>
            <a:ext cx="2444401" cy="2056554"/>
            <a:chOff x="892051" y="2124109"/>
            <a:chExt cx="3153624" cy="2653247"/>
          </a:xfrm>
        </p:grpSpPr>
        <p:sp>
          <p:nvSpPr>
            <p:cNvPr id="32" name="Round Same Side Corner Rectangle 31"/>
            <p:cNvSpPr/>
            <p:nvPr/>
          </p:nvSpPr>
          <p:spPr>
            <a:xfrm>
              <a:off x="892051" y="2124109"/>
              <a:ext cx="3152420" cy="2653247"/>
            </a:xfrm>
            <a:prstGeom prst="round2SameRect">
              <a:avLst>
                <a:gd name="adj1" fmla="val 5555"/>
                <a:gd name="adj2" fmla="val 0"/>
              </a:avLst>
            </a:prstGeom>
            <a:solidFill>
              <a:schemeClr val="accent5"/>
            </a:solidFill>
            <a:ln w="38100" cmpd="sng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3" name="Round Same Side Corner Rectangle 32"/>
            <p:cNvSpPr/>
            <p:nvPr/>
          </p:nvSpPr>
          <p:spPr>
            <a:xfrm>
              <a:off x="893255" y="2374779"/>
              <a:ext cx="3152420" cy="229675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A6D2F7"/>
            </a:solidFill>
            <a:ln w="38100" cmpd="sng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035687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797908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560129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322349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035687" y="2789310"/>
              <a:ext cx="1844581" cy="76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036892" y="3712739"/>
              <a:ext cx="1844581" cy="76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011194" y="2799304"/>
              <a:ext cx="889641" cy="91221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008674" y="3795890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009879" y="3980234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009879" y="4164578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009879" y="4348922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pic>
          <p:nvPicPr>
            <p:cNvPr id="45" name="Picture 44" descr="WhiteOpsBot_wt-01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7076" y="3117838"/>
              <a:ext cx="258744" cy="277405"/>
            </a:xfrm>
            <a:prstGeom prst="rect">
              <a:avLst/>
            </a:prstGeom>
          </p:spPr>
        </p:pic>
      </p:grpSp>
      <p:cxnSp>
        <p:nvCxnSpPr>
          <p:cNvPr id="3" name="Elbow Connector 2"/>
          <p:cNvCxnSpPr>
            <a:stCxn id="18" idx="1"/>
            <a:endCxn id="40" idx="3"/>
          </p:cNvCxnSpPr>
          <p:nvPr/>
        </p:nvCxnSpPr>
        <p:spPr>
          <a:xfrm rot="5400000" flipH="1" flipV="1">
            <a:off x="4546640" y="479288"/>
            <a:ext cx="1172705" cy="5237561"/>
          </a:xfrm>
          <a:prstGeom prst="bentConnector4">
            <a:avLst>
              <a:gd name="adj1" fmla="val -39080"/>
              <a:gd name="adj2" fmla="val 108233"/>
            </a:avLst>
          </a:prstGeom>
          <a:ln w="38100" cmpd="sng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7" name="Picture 46" descr="WhiteOpsBot_wt-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376" y="4002288"/>
            <a:ext cx="229630" cy="246191"/>
          </a:xfrm>
          <a:prstGeom prst="rect">
            <a:avLst/>
          </a:prstGeom>
        </p:spPr>
      </p:pic>
      <p:pic>
        <p:nvPicPr>
          <p:cNvPr id="48" name="Picture 47" descr="WhiteOpsBot_wt-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615" y="4002935"/>
            <a:ext cx="229630" cy="246191"/>
          </a:xfrm>
          <a:prstGeom prst="rect">
            <a:avLst/>
          </a:prstGeom>
        </p:spPr>
      </p:pic>
      <p:pic>
        <p:nvPicPr>
          <p:cNvPr id="49" name="Picture 48" descr="WhiteOpsBot_wt-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5668" y="3992756"/>
            <a:ext cx="229630" cy="246191"/>
          </a:xfrm>
          <a:prstGeom prst="rect">
            <a:avLst/>
          </a:prstGeom>
        </p:spPr>
      </p:pic>
      <p:pic>
        <p:nvPicPr>
          <p:cNvPr id="50" name="Picture 49" descr="WhiteOpsBot_wt-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759" y="3998816"/>
            <a:ext cx="229630" cy="246191"/>
          </a:xfrm>
          <a:prstGeom prst="rect">
            <a:avLst/>
          </a:prstGeom>
        </p:spPr>
      </p:pic>
      <p:pic>
        <p:nvPicPr>
          <p:cNvPr id="51" name="Picture 50" descr="WhiteOpsBot_wt-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347" y="3537497"/>
            <a:ext cx="229630" cy="24619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74109" y="508001"/>
            <a:ext cx="343784" cy="438582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pPr algn="ctr" defTabSz="685783"/>
            <a:r>
              <a:rPr lang="en-US" sz="2400" dirty="0">
                <a:solidFill>
                  <a:srgbClr val="EFEFEF"/>
                </a:solidFill>
                <a:latin typeface="Arial"/>
                <a:cs typeface="Arial"/>
              </a:rPr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4286535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1423508" y="1543473"/>
            <a:ext cx="6296987" cy="2056554"/>
            <a:chOff x="2089402" y="2216718"/>
            <a:chExt cx="8395983" cy="2742072"/>
          </a:xfrm>
        </p:grpSpPr>
        <p:grpSp>
          <p:nvGrpSpPr>
            <p:cNvPr id="2" name="Group 1"/>
            <p:cNvGrpSpPr/>
            <p:nvPr/>
          </p:nvGrpSpPr>
          <p:grpSpPr>
            <a:xfrm>
              <a:off x="7226184" y="2216718"/>
              <a:ext cx="3259201" cy="2742072"/>
              <a:chOff x="892051" y="2124109"/>
              <a:chExt cx="3153624" cy="2653247"/>
            </a:xfrm>
          </p:grpSpPr>
          <p:sp>
            <p:nvSpPr>
              <p:cNvPr id="3" name="Round Same Side Corner Rectangle 2"/>
              <p:cNvSpPr/>
              <p:nvPr/>
            </p:nvSpPr>
            <p:spPr>
              <a:xfrm>
                <a:off x="892051" y="2124109"/>
                <a:ext cx="3152420" cy="2653247"/>
              </a:xfrm>
              <a:prstGeom prst="round2SameRect">
                <a:avLst>
                  <a:gd name="adj1" fmla="val 5555"/>
                  <a:gd name="adj2" fmla="val 0"/>
                </a:avLst>
              </a:prstGeom>
              <a:solidFill>
                <a:schemeClr val="accent5"/>
              </a:solidFill>
              <a:ln w="38100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4" name="Round Same Side Corner Rectangle 3"/>
              <p:cNvSpPr/>
              <p:nvPr/>
            </p:nvSpPr>
            <p:spPr>
              <a:xfrm>
                <a:off x="893255" y="2374779"/>
                <a:ext cx="3152420" cy="229675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rgbClr val="A6D2F7"/>
              </a:solidFill>
              <a:ln w="38100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035687" y="2524742"/>
                <a:ext cx="582101" cy="14362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1797908" y="2524742"/>
                <a:ext cx="582101" cy="14362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2560129" y="2524742"/>
                <a:ext cx="582101" cy="14362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22349" y="2524742"/>
                <a:ext cx="582101" cy="14362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035687" y="2789310"/>
                <a:ext cx="1844581" cy="76347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036892" y="3712739"/>
                <a:ext cx="1844581" cy="76347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011194" y="2799304"/>
                <a:ext cx="889641" cy="91221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008674" y="3795890"/>
                <a:ext cx="892161" cy="12728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09879" y="3980234"/>
                <a:ext cx="892161" cy="12728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009879" y="4164578"/>
                <a:ext cx="892161" cy="12728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009879" y="4348922"/>
                <a:ext cx="892161" cy="12728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2089402" y="2216718"/>
              <a:ext cx="3259201" cy="2742072"/>
              <a:chOff x="892051" y="2124109"/>
              <a:chExt cx="3153624" cy="2653247"/>
            </a:xfrm>
          </p:grpSpPr>
          <p:sp>
            <p:nvSpPr>
              <p:cNvPr id="18" name="Round Same Side Corner Rectangle 17"/>
              <p:cNvSpPr/>
              <p:nvPr/>
            </p:nvSpPr>
            <p:spPr>
              <a:xfrm>
                <a:off x="892051" y="2124109"/>
                <a:ext cx="3152420" cy="2653247"/>
              </a:xfrm>
              <a:prstGeom prst="round2SameRect">
                <a:avLst>
                  <a:gd name="adj1" fmla="val 5555"/>
                  <a:gd name="adj2" fmla="val 0"/>
                </a:avLst>
              </a:prstGeom>
              <a:solidFill>
                <a:schemeClr val="accent5"/>
              </a:solidFill>
              <a:ln w="38100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19" name="Round Same Side Corner Rectangle 18"/>
              <p:cNvSpPr/>
              <p:nvPr/>
            </p:nvSpPr>
            <p:spPr>
              <a:xfrm>
                <a:off x="893255" y="2374779"/>
                <a:ext cx="3152420" cy="229675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rgbClr val="A6D2F7"/>
              </a:solidFill>
              <a:ln w="38100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035687" y="2524742"/>
                <a:ext cx="582101" cy="14362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1797908" y="2524742"/>
                <a:ext cx="582101" cy="14362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2560129" y="2524742"/>
                <a:ext cx="582101" cy="14362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322349" y="2524742"/>
                <a:ext cx="582101" cy="143623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1035687" y="2789310"/>
                <a:ext cx="1844581" cy="76347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036892" y="3712739"/>
                <a:ext cx="1844581" cy="76347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011194" y="2799304"/>
                <a:ext cx="889641" cy="91221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008674" y="3795890"/>
                <a:ext cx="892161" cy="12728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009879" y="3980234"/>
                <a:ext cx="892161" cy="12728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009879" y="4164578"/>
                <a:ext cx="892161" cy="12728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009879" y="4348922"/>
                <a:ext cx="892161" cy="12728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685783"/>
                <a:endParaRPr lang="en-US" sz="1400" dirty="0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</p:grpSp>
      <p:cxnSp>
        <p:nvCxnSpPr>
          <p:cNvPr id="34" name="Straight Connector 33"/>
          <p:cNvCxnSpPr/>
          <p:nvPr/>
        </p:nvCxnSpPr>
        <p:spPr>
          <a:xfrm flipH="1">
            <a:off x="0" y="1980865"/>
            <a:ext cx="1407082" cy="0"/>
          </a:xfrm>
          <a:prstGeom prst="line">
            <a:avLst/>
          </a:prstGeom>
          <a:ln w="38100" cmpd="sng">
            <a:solidFill>
              <a:srgbClr val="2585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0" y="2768713"/>
            <a:ext cx="1407082" cy="0"/>
          </a:xfrm>
          <a:prstGeom prst="line">
            <a:avLst/>
          </a:prstGeom>
          <a:ln w="38100" cmpd="sng">
            <a:solidFill>
              <a:srgbClr val="2585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0" y="2374789"/>
            <a:ext cx="1407082" cy="0"/>
          </a:xfrm>
          <a:prstGeom prst="line">
            <a:avLst/>
          </a:prstGeom>
          <a:ln w="38100" cmpd="sng">
            <a:solidFill>
              <a:srgbClr val="2585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0" y="3162636"/>
            <a:ext cx="1407082" cy="0"/>
          </a:xfrm>
          <a:prstGeom prst="line">
            <a:avLst/>
          </a:prstGeom>
          <a:ln w="38100" cmpd="sng">
            <a:solidFill>
              <a:srgbClr val="2585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Picture 38" descr="Bob.pn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1" y="1698412"/>
            <a:ext cx="367056" cy="370530"/>
          </a:xfrm>
          <a:prstGeom prst="rect">
            <a:avLst/>
          </a:prstGeom>
        </p:spPr>
      </p:pic>
      <p:pic>
        <p:nvPicPr>
          <p:cNvPr id="40" name="Picture 39" descr="Bob.pn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09" y="1699059"/>
            <a:ext cx="367056" cy="370530"/>
          </a:xfrm>
          <a:prstGeom prst="rect">
            <a:avLst/>
          </a:prstGeom>
        </p:spPr>
      </p:pic>
      <p:pic>
        <p:nvPicPr>
          <p:cNvPr id="41" name="Picture 40" descr="Bob.pn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26" y="2468219"/>
            <a:ext cx="367056" cy="370530"/>
          </a:xfrm>
          <a:prstGeom prst="rect">
            <a:avLst/>
          </a:prstGeom>
        </p:spPr>
      </p:pic>
      <p:pic>
        <p:nvPicPr>
          <p:cNvPr id="42" name="Picture 41" descr="Bob.pn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623" y="2847711"/>
            <a:ext cx="367056" cy="370530"/>
          </a:xfrm>
          <a:prstGeom prst="rect">
            <a:avLst/>
          </a:prstGeom>
        </p:spPr>
      </p:pic>
      <p:pic>
        <p:nvPicPr>
          <p:cNvPr id="43" name="Picture 42" descr="Bob.pn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69" y="2077904"/>
            <a:ext cx="367056" cy="37053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2567501" y="460028"/>
            <a:ext cx="4009001" cy="761747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pPr algn="ctr" defTabSz="685783"/>
            <a:r>
              <a:rPr lang="en-US" sz="4500" dirty="0">
                <a:solidFill>
                  <a:srgbClr val="EFEFEF"/>
                </a:solidFill>
                <a:latin typeface="Arial"/>
                <a:cs typeface="Blender Pro Bold"/>
              </a:rPr>
              <a:t>Sourced Traffic</a:t>
            </a:r>
          </a:p>
        </p:txBody>
      </p:sp>
      <p:cxnSp>
        <p:nvCxnSpPr>
          <p:cNvPr id="45" name="Straight Connector 44"/>
          <p:cNvCxnSpPr>
            <a:stCxn id="18" idx="1"/>
            <a:endCxn id="3" idx="1"/>
          </p:cNvCxnSpPr>
          <p:nvPr/>
        </p:nvCxnSpPr>
        <p:spPr>
          <a:xfrm rot="16200000" flipH="1">
            <a:off x="4571534" y="1673735"/>
            <a:ext cx="9525" cy="3852587"/>
          </a:xfrm>
          <a:prstGeom prst="bentConnector3">
            <a:avLst>
              <a:gd name="adj1" fmla="val 5322819"/>
            </a:avLst>
          </a:prstGeom>
          <a:ln w="38100" cmpd="sng">
            <a:solidFill>
              <a:srgbClr val="2585F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9" name="Picture 48" descr="Bob.pn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990" y="3799590"/>
            <a:ext cx="367056" cy="370530"/>
          </a:xfrm>
          <a:prstGeom prst="rect">
            <a:avLst/>
          </a:prstGeom>
        </p:spPr>
      </p:pic>
      <p:pic>
        <p:nvPicPr>
          <p:cNvPr id="50" name="Picture 49" descr="Bob.pn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077" y="3799590"/>
            <a:ext cx="367056" cy="370530"/>
          </a:xfrm>
          <a:prstGeom prst="rect">
            <a:avLst/>
          </a:prstGeom>
        </p:spPr>
      </p:pic>
      <p:pic>
        <p:nvPicPr>
          <p:cNvPr id="51" name="Picture 50" descr="Bob.pn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262" y="3799590"/>
            <a:ext cx="367056" cy="370530"/>
          </a:xfrm>
          <a:prstGeom prst="rect">
            <a:avLst/>
          </a:prstGeom>
        </p:spPr>
      </p:pic>
      <p:cxnSp>
        <p:nvCxnSpPr>
          <p:cNvPr id="52" name="Straight Connector 44"/>
          <p:cNvCxnSpPr>
            <a:stCxn id="3" idx="2"/>
            <a:endCxn id="18" idx="0"/>
          </p:cNvCxnSpPr>
          <p:nvPr/>
        </p:nvCxnSpPr>
        <p:spPr>
          <a:xfrm flipH="1">
            <a:off x="3866976" y="2571750"/>
            <a:ext cx="1409119" cy="0"/>
          </a:xfrm>
          <a:prstGeom prst="straightConnector1">
            <a:avLst/>
          </a:prstGeom>
          <a:ln w="38100" cmpd="sng">
            <a:solidFill>
              <a:srgbClr val="2585F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4345717" y="2305543"/>
            <a:ext cx="535796" cy="53579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7620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0" rIns="68579" bIns="68579" rtlCol="0" anchor="ctr"/>
          <a:lstStyle/>
          <a:p>
            <a:pPr algn="ctr" defTabSz="685783"/>
            <a:r>
              <a:rPr lang="en-US" sz="3600" dirty="0">
                <a:solidFill>
                  <a:srgbClr val="218EEC"/>
                </a:solidFill>
                <a:latin typeface="Blender Pro Medium"/>
                <a:cs typeface="Blender Pro Medium"/>
              </a:rPr>
              <a:t>$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11622" y="4459549"/>
            <a:ext cx="6120756" cy="438582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pPr algn="ctr" defTabSz="685783"/>
            <a:r>
              <a:rPr lang="en-US" sz="2400" dirty="0">
                <a:solidFill>
                  <a:srgbClr val="EFEFEF"/>
                </a:solidFill>
                <a:latin typeface="Arial"/>
                <a:cs typeface="Blender Pro Medium"/>
              </a:rPr>
              <a:t>One site paying another to send more traffic</a:t>
            </a:r>
          </a:p>
        </p:txBody>
      </p:sp>
    </p:spTree>
    <p:extLst>
      <p:ext uri="{BB962C8B-B14F-4D97-AF65-F5344CB8AC3E}">
        <p14:creationId xmlns:p14="http://schemas.microsoft.com/office/powerpoint/2010/main" val="890032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/>
          <p:nvPr/>
        </p:nvCxnSpPr>
        <p:spPr>
          <a:xfrm flipH="1">
            <a:off x="0" y="1980865"/>
            <a:ext cx="1407082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0" y="2768713"/>
            <a:ext cx="1407082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0" y="2374789"/>
            <a:ext cx="1407082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0" y="3162636"/>
            <a:ext cx="1407082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8" idx="1"/>
            <a:endCxn id="3" idx="1"/>
          </p:cNvCxnSpPr>
          <p:nvPr/>
        </p:nvCxnSpPr>
        <p:spPr>
          <a:xfrm rot="16200000" flipH="1">
            <a:off x="4571534" y="1673735"/>
            <a:ext cx="9525" cy="3852587"/>
          </a:xfrm>
          <a:prstGeom prst="bentConnector3">
            <a:avLst>
              <a:gd name="adj1" fmla="val 5322819"/>
            </a:avLst>
          </a:prstGeom>
          <a:ln w="38100" cmpd="sng">
            <a:solidFill>
              <a:schemeClr val="accent4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5" name="Picture 74" descr="WhiteOpsBot_wt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6" y="1686210"/>
            <a:ext cx="416135" cy="446147"/>
          </a:xfrm>
          <a:prstGeom prst="rect">
            <a:avLst/>
          </a:prstGeom>
        </p:spPr>
      </p:pic>
      <p:pic>
        <p:nvPicPr>
          <p:cNvPr id="76" name="Picture 75" descr="WhiteOpsBot_wt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14" y="1686857"/>
            <a:ext cx="416135" cy="446147"/>
          </a:xfrm>
          <a:prstGeom prst="rect">
            <a:avLst/>
          </a:prstGeom>
        </p:spPr>
      </p:pic>
      <p:pic>
        <p:nvPicPr>
          <p:cNvPr id="77" name="Picture 76" descr="WhiteOpsBot_wt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47" y="2087996"/>
            <a:ext cx="416135" cy="446147"/>
          </a:xfrm>
          <a:prstGeom prst="rect">
            <a:avLst/>
          </a:prstGeom>
        </p:spPr>
      </p:pic>
      <p:pic>
        <p:nvPicPr>
          <p:cNvPr id="78" name="Picture 77" descr="WhiteOpsBot_wt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93" y="2462076"/>
            <a:ext cx="416135" cy="446147"/>
          </a:xfrm>
          <a:prstGeom prst="rect">
            <a:avLst/>
          </a:prstGeom>
        </p:spPr>
      </p:pic>
      <p:pic>
        <p:nvPicPr>
          <p:cNvPr id="79" name="Picture 78" descr="WhiteOpsBot_wt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90" y="2841568"/>
            <a:ext cx="416135" cy="446147"/>
          </a:xfrm>
          <a:prstGeom prst="rect">
            <a:avLst/>
          </a:prstGeom>
        </p:spPr>
      </p:pic>
      <p:pic>
        <p:nvPicPr>
          <p:cNvPr id="80" name="Picture 79" descr="WhiteOpsBot_wt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642" y="3789327"/>
            <a:ext cx="416135" cy="446147"/>
          </a:xfrm>
          <a:prstGeom prst="rect">
            <a:avLst/>
          </a:prstGeom>
        </p:spPr>
      </p:pic>
      <p:pic>
        <p:nvPicPr>
          <p:cNvPr id="81" name="Picture 80" descr="WhiteOpsBot_wt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658" y="3789327"/>
            <a:ext cx="416135" cy="446147"/>
          </a:xfrm>
          <a:prstGeom prst="rect">
            <a:avLst/>
          </a:prstGeom>
        </p:spPr>
      </p:pic>
      <p:pic>
        <p:nvPicPr>
          <p:cNvPr id="82" name="Picture 81" descr="WhiteOpsBot_wt-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861" y="3789327"/>
            <a:ext cx="416135" cy="446147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5276095" y="1543473"/>
            <a:ext cx="2444401" cy="2056554"/>
            <a:chOff x="892051" y="2124109"/>
            <a:chExt cx="3153624" cy="2653247"/>
          </a:xfrm>
        </p:grpSpPr>
        <p:sp>
          <p:nvSpPr>
            <p:cNvPr id="3" name="Round Same Side Corner Rectangle 2"/>
            <p:cNvSpPr/>
            <p:nvPr/>
          </p:nvSpPr>
          <p:spPr>
            <a:xfrm>
              <a:off x="892051" y="2124109"/>
              <a:ext cx="3152420" cy="2653247"/>
            </a:xfrm>
            <a:prstGeom prst="round2SameRect">
              <a:avLst>
                <a:gd name="adj1" fmla="val 5555"/>
                <a:gd name="adj2" fmla="val 0"/>
              </a:avLst>
            </a:prstGeom>
            <a:solidFill>
              <a:schemeClr val="accent5"/>
            </a:solidFill>
            <a:ln w="38100" cmpd="sng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4" name="Round Same Side Corner Rectangle 3"/>
            <p:cNvSpPr/>
            <p:nvPr/>
          </p:nvSpPr>
          <p:spPr>
            <a:xfrm>
              <a:off x="893255" y="2374779"/>
              <a:ext cx="3152420" cy="229675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A6D2F7"/>
            </a:solidFill>
            <a:ln w="38100" cmpd="sng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035687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797908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560129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322349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035687" y="2789310"/>
              <a:ext cx="1844581" cy="76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036892" y="3712739"/>
              <a:ext cx="1844581" cy="76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11194" y="2799304"/>
              <a:ext cx="889641" cy="91221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08674" y="3795890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09879" y="3980234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009879" y="4164578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09879" y="4348922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423508" y="1543473"/>
            <a:ext cx="2444401" cy="2056554"/>
            <a:chOff x="892051" y="2124109"/>
            <a:chExt cx="3153624" cy="2653247"/>
          </a:xfrm>
        </p:grpSpPr>
        <p:sp>
          <p:nvSpPr>
            <p:cNvPr id="18" name="Round Same Side Corner Rectangle 17"/>
            <p:cNvSpPr/>
            <p:nvPr/>
          </p:nvSpPr>
          <p:spPr>
            <a:xfrm>
              <a:off x="892051" y="2124109"/>
              <a:ext cx="3152420" cy="2653247"/>
            </a:xfrm>
            <a:prstGeom prst="round2SameRect">
              <a:avLst>
                <a:gd name="adj1" fmla="val 5555"/>
                <a:gd name="adj2" fmla="val 0"/>
              </a:avLst>
            </a:prstGeom>
            <a:solidFill>
              <a:schemeClr val="accent5"/>
            </a:solidFill>
            <a:ln w="38100" cmpd="sng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9" name="Round Same Side Corner Rectangle 18"/>
            <p:cNvSpPr/>
            <p:nvPr/>
          </p:nvSpPr>
          <p:spPr>
            <a:xfrm>
              <a:off x="893255" y="2374779"/>
              <a:ext cx="3152420" cy="229675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A6D2F7"/>
            </a:solidFill>
            <a:ln w="38100" cmpd="sng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035687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797908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60129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22349" y="2524742"/>
              <a:ext cx="582101" cy="1436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035687" y="2789310"/>
              <a:ext cx="1844581" cy="76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036892" y="3712739"/>
              <a:ext cx="1844581" cy="7634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011194" y="2799304"/>
              <a:ext cx="889641" cy="91221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008674" y="3795890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009879" y="3980234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009879" y="4164578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009879" y="4348922"/>
              <a:ext cx="892161" cy="1272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567501" y="460028"/>
            <a:ext cx="4009001" cy="761747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pPr algn="ctr" defTabSz="685783"/>
            <a:r>
              <a:rPr lang="en-US" sz="4500" dirty="0">
                <a:solidFill>
                  <a:srgbClr val="EFEFEF"/>
                </a:solidFill>
                <a:latin typeface="Arial"/>
                <a:cs typeface="Blender Pro Bold"/>
              </a:rPr>
              <a:t>Sourced Traffic</a:t>
            </a:r>
          </a:p>
        </p:txBody>
      </p:sp>
      <p:cxnSp>
        <p:nvCxnSpPr>
          <p:cNvPr id="52" name="Straight Connector 44"/>
          <p:cNvCxnSpPr>
            <a:stCxn id="3" idx="2"/>
            <a:endCxn id="18" idx="0"/>
          </p:cNvCxnSpPr>
          <p:nvPr/>
        </p:nvCxnSpPr>
        <p:spPr>
          <a:xfrm flipH="1">
            <a:off x="3866976" y="2571750"/>
            <a:ext cx="1409119" cy="0"/>
          </a:xfrm>
          <a:prstGeom prst="straightConnector1">
            <a:avLst/>
          </a:prstGeom>
          <a:ln w="38100" cmpd="sng">
            <a:solidFill>
              <a:srgbClr val="2585F0"/>
            </a:solidFill>
            <a:headEnd type="none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4345717" y="2305543"/>
            <a:ext cx="535796" cy="53579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76200" cmpd="sng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0" rIns="68579" bIns="68579" rtlCol="0" anchor="ctr"/>
          <a:lstStyle/>
          <a:p>
            <a:pPr algn="ctr" defTabSz="685783"/>
            <a:r>
              <a:rPr lang="en-US" sz="3600" dirty="0">
                <a:solidFill>
                  <a:srgbClr val="218EEC"/>
                </a:solidFill>
                <a:latin typeface="Blender Pro Medium"/>
                <a:cs typeface="Blender Pro Medium"/>
              </a:rPr>
              <a:t>$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43345" y="4459549"/>
            <a:ext cx="8457331" cy="438580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>
            <a:defPPr>
              <a:defRPr lang="en-US"/>
            </a:defPPr>
            <a:lvl1pPr algn="ctr">
              <a:defRPr sz="3200">
                <a:solidFill>
                  <a:srgbClr val="EFEFEF"/>
                </a:solidFill>
                <a:latin typeface="Blender Pro Medium"/>
                <a:cs typeface="Blender Pro Medium"/>
              </a:defRPr>
            </a:lvl1pPr>
          </a:lstStyle>
          <a:p>
            <a:pPr defTabSz="685783"/>
            <a:r>
              <a:rPr lang="en-US" sz="2400" dirty="0">
                <a:latin typeface="Arial"/>
              </a:rPr>
              <a:t>Sourced traffic is usually botty traffic (even for premium sites)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1417000" y="1543340"/>
            <a:ext cx="2452475" cy="2063038"/>
            <a:chOff x="8015549" y="2873205"/>
            <a:chExt cx="3230678" cy="2717667"/>
          </a:xfrm>
        </p:grpSpPr>
        <p:sp>
          <p:nvSpPr>
            <p:cNvPr id="62" name="Round Same Side Corner Rectangle 61"/>
            <p:cNvSpPr/>
            <p:nvPr/>
          </p:nvSpPr>
          <p:spPr>
            <a:xfrm>
              <a:off x="8015549" y="2873205"/>
              <a:ext cx="3228961" cy="2717667"/>
            </a:xfrm>
            <a:prstGeom prst="round2SameRect">
              <a:avLst>
                <a:gd name="adj1" fmla="val 5555"/>
                <a:gd name="adj2" fmla="val 0"/>
              </a:avLst>
            </a:prstGeom>
            <a:solidFill>
              <a:schemeClr val="accent5"/>
            </a:solidFill>
            <a:ln w="38100" cmpd="sng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63" name="Round Same Side Corner Rectangle 62"/>
            <p:cNvSpPr/>
            <p:nvPr/>
          </p:nvSpPr>
          <p:spPr>
            <a:xfrm>
              <a:off x="8017266" y="3230739"/>
              <a:ext cx="3228961" cy="2352515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A6D2F7"/>
            </a:solidFill>
            <a:ln w="38100" cmpd="sng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175249" y="3407150"/>
              <a:ext cx="1368316" cy="4157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9762798" y="3414709"/>
              <a:ext cx="536743" cy="47622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0496095" y="3399591"/>
              <a:ext cx="498944" cy="154961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9467968" y="4178179"/>
              <a:ext cx="1353196" cy="39307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8228167" y="3989201"/>
              <a:ext cx="1081046" cy="37039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8229372" y="4821921"/>
              <a:ext cx="1081046" cy="37039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8220607" y="4412511"/>
              <a:ext cx="506504" cy="34771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8863187" y="4412511"/>
              <a:ext cx="740856" cy="36283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921553" y="4117706"/>
              <a:ext cx="476265" cy="120189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384810" y="5206217"/>
              <a:ext cx="1723625" cy="27968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8220607" y="5296926"/>
              <a:ext cx="1020568" cy="1738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783"/>
              <a:endParaRPr lang="en-US" sz="1400" dirty="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16" name="Freeform 15"/>
          <p:cNvSpPr/>
          <p:nvPr/>
        </p:nvSpPr>
        <p:spPr>
          <a:xfrm>
            <a:off x="6196572" y="4205184"/>
            <a:ext cx="817190" cy="346372"/>
          </a:xfrm>
          <a:custGeom>
            <a:avLst/>
            <a:gdLst>
              <a:gd name="connsiteX0" fmla="*/ 0 w 916407"/>
              <a:gd name="connsiteY0" fmla="*/ 434034 h 434034"/>
              <a:gd name="connsiteX1" fmla="*/ 685501 w 916407"/>
              <a:gd name="connsiteY1" fmla="*/ 29933 h 434034"/>
              <a:gd name="connsiteX2" fmla="*/ 916407 w 916407"/>
              <a:gd name="connsiteY2" fmla="*/ 29933 h 434034"/>
              <a:gd name="connsiteX0" fmla="*/ 0 w 1168960"/>
              <a:gd name="connsiteY0" fmla="*/ 678312 h 678312"/>
              <a:gd name="connsiteX1" fmla="*/ 685501 w 1168960"/>
              <a:gd name="connsiteY1" fmla="*/ 274211 h 678312"/>
              <a:gd name="connsiteX2" fmla="*/ 1168960 w 1168960"/>
              <a:gd name="connsiteY2" fmla="*/ 0 h 678312"/>
              <a:gd name="connsiteX0" fmla="*/ 0 w 1089587"/>
              <a:gd name="connsiteY0" fmla="*/ 463968 h 463968"/>
              <a:gd name="connsiteX1" fmla="*/ 685501 w 1089587"/>
              <a:gd name="connsiteY1" fmla="*/ 59867 h 463968"/>
              <a:gd name="connsiteX2" fmla="*/ 1089587 w 1089587"/>
              <a:gd name="connsiteY2" fmla="*/ 2139 h 463968"/>
              <a:gd name="connsiteX0" fmla="*/ 0 w 1089587"/>
              <a:gd name="connsiteY0" fmla="*/ 461829 h 461829"/>
              <a:gd name="connsiteX1" fmla="*/ 512321 w 1089587"/>
              <a:gd name="connsiteY1" fmla="*/ 86592 h 461829"/>
              <a:gd name="connsiteX2" fmla="*/ 1089587 w 1089587"/>
              <a:gd name="connsiteY2" fmla="*/ 0 h 461829"/>
              <a:gd name="connsiteX0" fmla="*/ 0 w 1089587"/>
              <a:gd name="connsiteY0" fmla="*/ 461829 h 461829"/>
              <a:gd name="connsiteX1" fmla="*/ 512321 w 1089587"/>
              <a:gd name="connsiteY1" fmla="*/ 86592 h 461829"/>
              <a:gd name="connsiteX2" fmla="*/ 1089587 w 1089587"/>
              <a:gd name="connsiteY2" fmla="*/ 0 h 461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9587" h="461829">
                <a:moveTo>
                  <a:pt x="0" y="461829"/>
                </a:moveTo>
                <a:cubicBezTo>
                  <a:pt x="114851" y="372830"/>
                  <a:pt x="330723" y="163563"/>
                  <a:pt x="512321" y="86592"/>
                </a:cubicBezTo>
                <a:cubicBezTo>
                  <a:pt x="693919" y="9621"/>
                  <a:pt x="1089587" y="0"/>
                  <a:pt x="1089587" y="0"/>
                </a:cubicBezTo>
              </a:path>
            </a:pathLst>
          </a:custGeom>
          <a:ln w="38100" cap="rnd" cmpd="sng">
            <a:headEnd type="arrow" w="lg" len="med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 dirty="0">
              <a:solidFill>
                <a:srgbClr val="252525"/>
              </a:solidFill>
              <a:latin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02423" y="3923754"/>
            <a:ext cx="1565468" cy="438582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pPr defTabSz="685783"/>
            <a:r>
              <a:rPr lang="en-US" sz="2400" i="1" dirty="0">
                <a:solidFill>
                  <a:srgbClr val="EFEFEF"/>
                </a:solidFill>
                <a:latin typeface="Arial"/>
                <a:cs typeface="Blender Pro Medium"/>
              </a:rPr>
              <a:t>especially</a:t>
            </a:r>
          </a:p>
        </p:txBody>
      </p:sp>
    </p:spTree>
    <p:extLst>
      <p:ext uri="{BB962C8B-B14F-4D97-AF65-F5344CB8AC3E}">
        <p14:creationId xmlns:p14="http://schemas.microsoft.com/office/powerpoint/2010/main" val="42905959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cosystem_forPPT0nBlack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57" y="113223"/>
            <a:ext cx="8608889" cy="491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71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49053" y="74221"/>
            <a:ext cx="7537751" cy="857250"/>
          </a:xfrm>
        </p:spPr>
        <p:txBody>
          <a:bodyPr/>
          <a:lstStyle/>
          <a:p>
            <a:pPr algn="r"/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PREMIUM PUBLISHERS ARE UNDER TREMENDOUS PRESSURE TO: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00151"/>
            <a:ext cx="4258072" cy="366194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Hit </a:t>
            </a:r>
            <a:r>
              <a:rPr lang="en-US" dirty="0">
                <a:latin typeface="Arial"/>
                <a:cs typeface="Arial"/>
              </a:rPr>
              <a:t>revenue </a:t>
            </a:r>
            <a:r>
              <a:rPr lang="en-US" dirty="0" smtClean="0">
                <a:latin typeface="Arial"/>
                <a:cs typeface="Arial"/>
              </a:rPr>
              <a:t>targets</a:t>
            </a:r>
          </a:p>
          <a:p>
            <a:r>
              <a:rPr lang="en-US" dirty="0" smtClean="0">
                <a:latin typeface="Arial"/>
                <a:cs typeface="Arial"/>
              </a:rPr>
              <a:t>Deliver </a:t>
            </a:r>
            <a:r>
              <a:rPr lang="en-US" dirty="0" err="1">
                <a:latin typeface="Arial"/>
                <a:cs typeface="Arial"/>
              </a:rPr>
              <a:t>eCPM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growth</a:t>
            </a:r>
          </a:p>
          <a:p>
            <a:r>
              <a:rPr lang="en-US" dirty="0" smtClean="0">
                <a:latin typeface="Arial"/>
                <a:cs typeface="Arial"/>
              </a:rPr>
              <a:t>Maintain </a:t>
            </a:r>
            <a:r>
              <a:rPr lang="en-US" dirty="0" err="1">
                <a:latin typeface="Arial"/>
                <a:cs typeface="Arial"/>
              </a:rPr>
              <a:t>comScore</a:t>
            </a:r>
            <a:r>
              <a:rPr lang="en-US" dirty="0">
                <a:latin typeface="Arial"/>
                <a:cs typeface="Arial"/>
              </a:rPr>
              <a:t> audience growth</a:t>
            </a:r>
          </a:p>
          <a:p>
            <a:endParaRPr lang="en-US" sz="3200" dirty="0">
              <a:latin typeface="Blender Pro Medium" panose="02000606040000020004" pitchFamily="50" charset="0"/>
            </a:endParaRPr>
          </a:p>
          <a:p>
            <a:endParaRPr lang="en-US" dirty="0">
              <a:latin typeface="Blender Pro Medium" panose="02000606040000020004" pitchFamily="50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19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996405" y="1273830"/>
            <a:ext cx="3722228" cy="3131632"/>
            <a:chOff x="892051" y="2124109"/>
            <a:chExt cx="3153624" cy="2653247"/>
          </a:xfrm>
        </p:grpSpPr>
        <p:sp>
          <p:nvSpPr>
            <p:cNvPr id="11" name="Round Same Side Corner Rectangle 10"/>
            <p:cNvSpPr/>
            <p:nvPr/>
          </p:nvSpPr>
          <p:spPr>
            <a:xfrm>
              <a:off x="892051" y="2124109"/>
              <a:ext cx="3152420" cy="2653247"/>
            </a:xfrm>
            <a:prstGeom prst="round2SameRect">
              <a:avLst>
                <a:gd name="adj1" fmla="val 5555"/>
                <a:gd name="adj2" fmla="val 0"/>
              </a:avLst>
            </a:prstGeom>
            <a:solidFill>
              <a:srgbClr val="424E5B"/>
            </a:solidFill>
            <a:ln w="38100" cmpd="sng"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Round Same Side Corner Rectangle 11"/>
            <p:cNvSpPr/>
            <p:nvPr/>
          </p:nvSpPr>
          <p:spPr>
            <a:xfrm>
              <a:off x="893255" y="2374779"/>
              <a:ext cx="3152420" cy="229675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A6D2F7"/>
            </a:solidFill>
            <a:ln w="38100" cmpd="sng"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035687" y="2524742"/>
              <a:ext cx="582101" cy="143623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797908" y="2524742"/>
              <a:ext cx="582101" cy="143623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560129" y="2524742"/>
              <a:ext cx="582101" cy="143623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22349" y="2524742"/>
              <a:ext cx="582101" cy="143623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035687" y="2789310"/>
              <a:ext cx="1844581" cy="763470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036892" y="3712739"/>
              <a:ext cx="1844581" cy="763470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011194" y="2799304"/>
              <a:ext cx="889641" cy="912218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08674" y="3795890"/>
              <a:ext cx="892161" cy="127287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009879" y="3980234"/>
              <a:ext cx="892161" cy="127287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009879" y="4164578"/>
              <a:ext cx="892161" cy="127287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009879" y="4348922"/>
              <a:ext cx="892161" cy="127287"/>
            </a:xfrm>
            <a:prstGeom prst="rect">
              <a:avLst/>
            </a:prstGeom>
            <a:solidFill>
              <a:srgbClr val="424E5B"/>
            </a:solidFill>
            <a:ln>
              <a:solidFill>
                <a:srgbClr val="424E5B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29" name="Picture 28" descr="WhiteOpsBot_wt-01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7076" y="3117838"/>
              <a:ext cx="258744" cy="277405"/>
            </a:xfrm>
            <a:prstGeom prst="rect">
              <a:avLst/>
            </a:prstGeom>
            <a:ln>
              <a:solidFill>
                <a:srgbClr val="424E5B"/>
              </a:solidFill>
            </a:ln>
          </p:spPr>
        </p:pic>
      </p:grpSp>
      <p:pic>
        <p:nvPicPr>
          <p:cNvPr id="30" name="Picture 29" descr="Premium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452" y="1025787"/>
            <a:ext cx="1087818" cy="108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663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rial"/>
                <a:cs typeface="Arial"/>
              </a:rPr>
              <a:t>Ad fraud is (at least) a $6billion per year problem.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176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>
                <a:latin typeface="Arial"/>
                <a:cs typeface="Arial"/>
              </a:rPr>
              <a:t>WHEN SECURING AN IO FOR A BUY, </a:t>
            </a:r>
            <a:r>
              <a:rPr lang="en-US" sz="2400" b="1" dirty="0">
                <a:solidFill>
                  <a:srgbClr val="218EEC"/>
                </a:solidFill>
                <a:latin typeface="Arial"/>
                <a:cs typeface="Arial"/>
              </a:rPr>
              <a:t>PUBLISHERS </a:t>
            </a:r>
            <a:r>
              <a:rPr lang="en-US" sz="2400" b="1" dirty="0">
                <a:latin typeface="Arial"/>
                <a:cs typeface="Arial"/>
              </a:rPr>
              <a:t>RARELY GO BACK TO THE </a:t>
            </a:r>
            <a:r>
              <a:rPr lang="en-US" sz="2400" b="1" dirty="0">
                <a:solidFill>
                  <a:srgbClr val="218EEC"/>
                </a:solidFill>
                <a:latin typeface="Arial"/>
                <a:cs typeface="Arial"/>
              </a:rPr>
              <a:t>AGENCY </a:t>
            </a:r>
            <a:r>
              <a:rPr lang="en-US" sz="2400" b="1" dirty="0">
                <a:latin typeface="Arial"/>
                <a:cs typeface="Arial"/>
              </a:rPr>
              <a:t>AND SAY “SORRY, I CAN’T FILL YOUR WHOLE ORDER.” 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72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>
                <a:latin typeface="Arial"/>
                <a:cs typeface="Arial"/>
              </a:rPr>
              <a:t>INSTEAD, THE </a:t>
            </a:r>
            <a:r>
              <a:rPr lang="en-US" sz="2400" b="1" dirty="0">
                <a:solidFill>
                  <a:srgbClr val="218EEC"/>
                </a:solidFill>
                <a:latin typeface="Arial"/>
                <a:cs typeface="Arial"/>
              </a:rPr>
              <a:t>PUBLISHER </a:t>
            </a:r>
            <a:r>
              <a:rPr lang="en-US" sz="2400" b="1" dirty="0">
                <a:latin typeface="Arial"/>
                <a:cs typeface="Arial"/>
              </a:rPr>
              <a:t>AGREES TO THE  IO, THEN TURNS TO </a:t>
            </a:r>
            <a:r>
              <a:rPr lang="en-US" sz="2400" b="1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lang="en-US" sz="2400" b="1" baseline="30000" dirty="0">
                <a:solidFill>
                  <a:srgbClr val="FF0000"/>
                </a:solidFill>
                <a:latin typeface="Arial"/>
                <a:cs typeface="Arial"/>
              </a:rPr>
              <a:t>RD</a:t>
            </a:r>
            <a:r>
              <a:rPr lang="en-US" sz="2400" b="1" dirty="0">
                <a:solidFill>
                  <a:srgbClr val="FF0000"/>
                </a:solidFill>
                <a:latin typeface="Arial"/>
                <a:cs typeface="Arial"/>
              </a:rPr>
              <a:t> PARTY TRAFFIC </a:t>
            </a:r>
            <a:r>
              <a:rPr lang="en-US" sz="2400" b="1" dirty="0">
                <a:latin typeface="Arial"/>
                <a:cs typeface="Arial"/>
              </a:rPr>
              <a:t>SUPPLIERS TO BUY TRAFFIC.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411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THESE PUBLISHERS DO NOT KNOW THEY ARE BUYING </a:t>
            </a:r>
            <a:r>
              <a:rPr lang="en-US" sz="2400" b="1" dirty="0" smtClean="0">
                <a:solidFill>
                  <a:srgbClr val="000000"/>
                </a:solidFill>
                <a:latin typeface="Arial"/>
                <a:cs typeface="Arial"/>
              </a:rPr>
              <a:t>FAKE TRAFFIC</a:t>
            </a:r>
            <a:r>
              <a:rPr lang="en-US" sz="2400" b="1" dirty="0" smtClean="0">
                <a:solidFill>
                  <a:srgbClr val="000000"/>
                </a:solidFill>
                <a:latin typeface="Arial"/>
                <a:cs typeface="Arial"/>
              </a:rPr>
              <a:t>; </a:t>
            </a:r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THEY ARE DOING SO INADVERTENTLY. 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11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BOTS DISGUISE THEMSELVES AS REAL PEOPLE</a:t>
            </a:r>
            <a:endParaRPr lang="en-US" sz="2400" b="1" dirty="0"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 rotWithShape="1">
          <a:blip r:embed="rId2"/>
          <a:srcRect t="10254"/>
          <a:stretch/>
        </p:blipFill>
        <p:spPr>
          <a:xfrm>
            <a:off x="951715" y="1368214"/>
            <a:ext cx="6468518" cy="35607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824885" y="1054360"/>
            <a:ext cx="3634829" cy="461665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2400" dirty="0">
                <a:latin typeface="Blender Pro Heavy"/>
                <a:cs typeface="Blender Pro Heavy"/>
              </a:rPr>
              <a:t>Bot source by IP Address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181" y="4928952"/>
            <a:ext cx="6159500" cy="21928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800" dirty="0">
                <a:solidFill>
                  <a:srgbClr val="929292"/>
                </a:solidFill>
                <a:latin typeface="Blender Pro Book"/>
                <a:cs typeface="Blender Pro Book"/>
              </a:rPr>
              <a:t>The Bot Baseline: Fraud in Digital Advertising. White Ops and ANA, 2014.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-1043214" y="2683519"/>
            <a:ext cx="3000827" cy="46166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2400" b="1" dirty="0">
                <a:latin typeface="Arial"/>
                <a:cs typeface="Arial"/>
              </a:rPr>
              <a:t>WHAT WE FOUND</a:t>
            </a:r>
          </a:p>
        </p:txBody>
      </p:sp>
    </p:spTree>
    <p:extLst>
      <p:ext uri="{BB962C8B-B14F-4D97-AF65-F5344CB8AC3E}">
        <p14:creationId xmlns:p14="http://schemas.microsoft.com/office/powerpoint/2010/main" val="35102186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WHAT </a:t>
            </a:r>
            <a:r>
              <a:rPr lang="en-US" b="1" dirty="0" smtClean="0">
                <a:latin typeface="Arial"/>
                <a:cs typeface="Arial"/>
              </a:rPr>
              <a:t>WE HEAR A LOT…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06467" y="27701"/>
            <a:ext cx="2556301" cy="2400657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en-US" sz="15000" dirty="0">
                <a:latin typeface="Arial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489787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/>
                <a:cs typeface="Arial"/>
              </a:rPr>
              <a:t>1. </a:t>
            </a:r>
            <a:r>
              <a:rPr lang="en-US" dirty="0">
                <a:latin typeface="Arial"/>
                <a:cs typeface="Arial"/>
              </a:rPr>
              <a:t>“But I only buy direct via premium publisher relationships; they don’t have bots</a:t>
            </a:r>
            <a:r>
              <a:rPr lang="en-US" dirty="0" smtClean="0">
                <a:latin typeface="Arial"/>
                <a:cs typeface="Arial"/>
              </a:rPr>
              <a:t>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2361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latin typeface="Arial"/>
                <a:cs typeface="Arial"/>
              </a:rPr>
              <a:t>2. </a:t>
            </a:r>
            <a:r>
              <a:rPr lang="en-US" sz="3200" dirty="0">
                <a:latin typeface="Arial"/>
                <a:cs typeface="Arial"/>
              </a:rPr>
              <a:t>“The bots are priced </a:t>
            </a:r>
            <a:r>
              <a:rPr lang="en-US" sz="3200" dirty="0" smtClean="0">
                <a:latin typeface="Arial"/>
                <a:cs typeface="Arial"/>
              </a:rPr>
              <a:t>in and get optimized out like any other waste gets optimized out”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643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/>
                <a:cs typeface="Arial"/>
              </a:rPr>
              <a:t>3. “</a:t>
            </a:r>
            <a:r>
              <a:rPr lang="en-US" dirty="0">
                <a:latin typeface="Arial"/>
                <a:cs typeface="Arial"/>
              </a:rPr>
              <a:t>But I only buy on actions via attribution. Bots can’t fake </a:t>
            </a:r>
            <a:r>
              <a:rPr lang="en-US" dirty="0" smtClean="0">
                <a:latin typeface="Arial"/>
                <a:cs typeface="Arial"/>
              </a:rPr>
              <a:t>attribution.”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01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/>
                <a:cs typeface="Arial"/>
              </a:rPr>
              <a:t>4. “</a:t>
            </a:r>
            <a:r>
              <a:rPr lang="en-US" dirty="0">
                <a:latin typeface="Arial"/>
                <a:cs typeface="Arial"/>
              </a:rPr>
              <a:t>But I’m already protected from </a:t>
            </a:r>
            <a:r>
              <a:rPr lang="en-US" dirty="0" smtClean="0">
                <a:latin typeface="Arial"/>
                <a:cs typeface="Arial"/>
              </a:rPr>
              <a:t>bots – </a:t>
            </a:r>
            <a:r>
              <a:rPr lang="en-US" dirty="0">
                <a:latin typeface="Arial"/>
                <a:cs typeface="Arial"/>
              </a:rPr>
              <a:t>we’re running ACME Audience Verification”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133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949" y="205979"/>
            <a:ext cx="5166103" cy="857250"/>
          </a:xfrm>
        </p:spPr>
        <p:txBody>
          <a:bodyPr/>
          <a:lstStyle/>
          <a:p>
            <a:pPr algn="r"/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OLD DEFENSES ARE NOT </a:t>
            </a:r>
            <a:b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SOLVING THE FRAUD PROBLEM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29</a:t>
            </a:fld>
            <a:endParaRPr lang="en-US" dirty="0"/>
          </a:p>
        </p:txBody>
      </p:sp>
      <p:pic>
        <p:nvPicPr>
          <p:cNvPr id="6" name="Picture 5" descr="iStock_000007919993Small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206"/>
          <a:stretch/>
        </p:blipFill>
        <p:spPr>
          <a:xfrm>
            <a:off x="2" y="0"/>
            <a:ext cx="3428999" cy="514350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3797542" y="1237518"/>
            <a:ext cx="5030509" cy="3677382"/>
          </a:xfrm>
          <a:prstGeom prst="rect">
            <a:avLst/>
          </a:prstGeom>
        </p:spPr>
        <p:txBody>
          <a:bodyPr vert="horz" lIns="91438" tIns="45719" rIns="91438" bIns="45719" rtlCol="0">
            <a:noAutofit/>
          </a:bodyPr>
          <a:lstStyle>
            <a:lvl1pPr marL="568325" indent="-568325" algn="l" defTabSz="4572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90000"/>
              <a:buFont typeface="Wingdings" charset="2"/>
              <a:buChar char=""/>
              <a:defRPr sz="2800" kern="1200">
                <a:solidFill>
                  <a:schemeClr val="tx1"/>
                </a:solidFill>
                <a:latin typeface="Blender Pro Medium"/>
                <a:ea typeface="+mn-ea"/>
                <a:cs typeface="Blender Pro Medium"/>
              </a:defRPr>
            </a:lvl1pPr>
            <a:lvl2pPr marL="573088" indent="-174625" algn="l" defTabSz="457200" rtl="0" eaLnBrk="1" latinLnBrk="0" hangingPunct="1">
              <a:spcBef>
                <a:spcPct val="20000"/>
              </a:spcBef>
              <a:buClr>
                <a:schemeClr val="bg1"/>
              </a:buClr>
              <a:buSzPct val="25000"/>
              <a:buFont typeface="Arial"/>
              <a:buChar char="–"/>
              <a:defRPr sz="2400" kern="1200">
                <a:solidFill>
                  <a:schemeClr val="tx1"/>
                </a:solidFill>
                <a:latin typeface="Blender Pro Medium"/>
                <a:ea typeface="+mn-ea"/>
                <a:cs typeface="Blender Pro Medium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Blender Pro Medium"/>
                <a:ea typeface="+mn-ea"/>
                <a:cs typeface="Blender Pro Medium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Blender Pro Medium"/>
                <a:ea typeface="+mn-ea"/>
                <a:cs typeface="Blender Pro Medium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Blender Pro Medium"/>
                <a:ea typeface="+mn-ea"/>
                <a:cs typeface="Blender Pro Medium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r>
              <a:rPr lang="en-US" sz="2000" u="sng" dirty="0">
                <a:latin typeface="Arial"/>
                <a:cs typeface="Arial"/>
              </a:rPr>
              <a:t>Predictive defenses</a:t>
            </a:r>
            <a:r>
              <a:rPr lang="en-US" sz="2000" dirty="0">
                <a:latin typeface="Arial"/>
                <a:cs typeface="Arial"/>
              </a:rPr>
              <a:t> do not catch                       the newest bots</a:t>
            </a:r>
          </a:p>
          <a:p>
            <a:pPr marL="0" indent="0"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endParaRPr lang="en-US" sz="2000" dirty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r>
              <a:rPr lang="en-US" sz="2000" u="sng" dirty="0">
                <a:latin typeface="Arial"/>
                <a:cs typeface="Arial"/>
              </a:rPr>
              <a:t>Statistical, big data analytics</a:t>
            </a:r>
            <a:r>
              <a:rPr lang="en-US" sz="2000" dirty="0">
                <a:latin typeface="Arial"/>
                <a:cs typeface="Arial"/>
              </a:rPr>
              <a:t> do n</a:t>
            </a:r>
            <a:r>
              <a:rPr lang="fr-FR" sz="2000" dirty="0">
                <a:latin typeface="Arial"/>
                <a:cs typeface="Arial"/>
              </a:rPr>
              <a:t>o</a:t>
            </a:r>
            <a:r>
              <a:rPr lang="en-US" sz="2000" dirty="0">
                <a:latin typeface="Arial"/>
                <a:cs typeface="Arial"/>
              </a:rPr>
              <a:t>t catch        the most sophisticated bots</a:t>
            </a:r>
          </a:p>
          <a:p>
            <a:pPr marL="0" indent="0"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endParaRPr lang="en-US" sz="2000" dirty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r>
              <a:rPr lang="en-US" sz="2000" u="sng" dirty="0">
                <a:latin typeface="Arial"/>
                <a:cs typeface="Arial"/>
              </a:rPr>
              <a:t>Auditing and spot checks</a:t>
            </a:r>
            <a:r>
              <a:rPr lang="en-US" sz="2000" dirty="0">
                <a:latin typeface="Arial"/>
                <a:cs typeface="Arial"/>
              </a:rPr>
              <a:t> do not expose evasive tactics</a:t>
            </a:r>
          </a:p>
          <a:p>
            <a:pPr marL="0" indent="0"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endParaRPr lang="en-US" sz="2000" dirty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r>
              <a:rPr lang="en-US" sz="2000" u="sng" dirty="0">
                <a:latin typeface="Arial"/>
                <a:cs typeface="Arial"/>
              </a:rPr>
              <a:t>Making assumptions about traffic quality</a:t>
            </a:r>
            <a:r>
              <a:rPr lang="en-US" sz="2000" dirty="0">
                <a:latin typeface="Arial"/>
                <a:cs typeface="Arial"/>
              </a:rPr>
              <a:t>      leads to preventable losses</a:t>
            </a:r>
          </a:p>
        </p:txBody>
      </p:sp>
    </p:spTree>
    <p:extLst>
      <p:ext uri="{BB962C8B-B14F-4D97-AF65-F5344CB8AC3E}">
        <p14:creationId xmlns:p14="http://schemas.microsoft.com/office/powerpoint/2010/main" val="386616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rial"/>
                <a:cs typeface="Arial"/>
              </a:rPr>
              <a:t>Not all of that money goes to the bad guys.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335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099034" y="205979"/>
            <a:ext cx="4587769" cy="857250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New attacks easily defeat traditional defenses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9034" y="1200151"/>
            <a:ext cx="4587765" cy="339447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r>
              <a:rPr lang="en-US" sz="1800" dirty="0"/>
              <a:t>Evolving Threats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r>
              <a:rPr lang="en-US" sz="1800" dirty="0"/>
              <a:t>Bot-cloaking mechanics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r>
              <a:rPr lang="en-US" sz="1800" dirty="0"/>
              <a:t>Advertising malware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r>
              <a:rPr lang="en-US" sz="1800" dirty="0"/>
              <a:t>Ad injection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r>
              <a:rPr lang="en-US" sz="1800" dirty="0"/>
              <a:t>Ongoing 0-day attacks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endParaRPr lang="en-US" sz="1800" dirty="0"/>
          </a:p>
          <a:p>
            <a:pPr marL="0" indent="0"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r>
              <a:rPr lang="en-US" sz="1800" dirty="0"/>
              <a:t>Old Defenses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r>
              <a:rPr lang="en-US" sz="1800" dirty="0"/>
              <a:t>Prediction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r>
              <a:rPr lang="en-US" sz="1800" dirty="0"/>
              <a:t>Statistics-based analytics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r>
              <a:rPr lang="en-US" sz="1800" dirty="0"/>
              <a:t>Auditing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r>
              <a:rPr lang="en-US" sz="1800" dirty="0"/>
              <a:t>Assumptions</a:t>
            </a:r>
          </a:p>
          <a:p>
            <a:pPr marL="457189" indent="-457189">
              <a:spcBef>
                <a:spcPts val="0"/>
              </a:spcBef>
              <a:buClr>
                <a:schemeClr val="bg1">
                  <a:lumMod val="50000"/>
                </a:schemeClr>
              </a:buClr>
            </a:pPr>
            <a:r>
              <a:rPr lang="en-US" sz="1800" dirty="0"/>
              <a:t>Cyber security agnostic approaches</a:t>
            </a:r>
            <a:endParaRPr lang="en-US" dirty="0"/>
          </a:p>
          <a:p>
            <a:endParaRPr lang="en-US" dirty="0" smtClean="0"/>
          </a:p>
          <a:p>
            <a:pPr marL="457189" indent="-457189">
              <a:buFont typeface="Courier New"/>
              <a:buChar char="o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30</a:t>
            </a:fld>
            <a:endParaRPr lang="en-US"/>
          </a:p>
        </p:txBody>
      </p:sp>
      <p:pic>
        <p:nvPicPr>
          <p:cNvPr id="2" name="Picture 1" descr="iStock_000007919993Smal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22"/>
            <a:ext cx="9144000" cy="5136078"/>
          </a:xfrm>
          <a:prstGeom prst="rect">
            <a:avLst/>
          </a:prstGeom>
        </p:spPr>
      </p:pic>
      <p:sp>
        <p:nvSpPr>
          <p:cNvPr id="7" name="Title 7"/>
          <p:cNvSpPr txBox="1">
            <a:spLocks/>
          </p:cNvSpPr>
          <p:nvPr/>
        </p:nvSpPr>
        <p:spPr>
          <a:xfrm>
            <a:off x="308949" y="358380"/>
            <a:ext cx="5904337" cy="1123478"/>
          </a:xfrm>
          <a:prstGeom prst="rect">
            <a:avLst/>
          </a:prstGeom>
        </p:spPr>
        <p:txBody>
          <a:bodyPr vert="horz" lIns="91438" tIns="45719" rIns="91438" bIns="45719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i="0" kern="1200">
                <a:solidFill>
                  <a:schemeClr val="tx1">
                    <a:lumMod val="50000"/>
                    <a:lumOff val="50000"/>
                  </a:schemeClr>
                </a:solidFill>
                <a:latin typeface="Blender Pro Heavy"/>
                <a:ea typeface="+mj-ea"/>
                <a:cs typeface="Blender Pro Heavy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NEW ATTACKS EASILY DEFEAT TRADITIONAL DEFENSES</a:t>
            </a:r>
            <a:endParaRPr lang="en-US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9595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929469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959" y="201624"/>
            <a:ext cx="3965329" cy="1278076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EVOLVING ATTACKS THREATEN THE DIGITAL AD ECOSYSTEM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964" y="1603010"/>
            <a:ext cx="3540580" cy="3316996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r>
              <a:rPr lang="en-US" u="sng" dirty="0" smtClean="0">
                <a:latin typeface="Arial"/>
                <a:cs typeface="Arial"/>
              </a:rPr>
              <a:t>Cloaked bots</a:t>
            </a:r>
            <a:r>
              <a:rPr lang="en-US" dirty="0" smtClean="0">
                <a:latin typeface="Arial"/>
                <a:cs typeface="Arial"/>
              </a:rPr>
              <a:t> use incentivized traffic to fool stakeholders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chemeClr val="bg1">
                  <a:lumMod val="50000"/>
                </a:schemeClr>
              </a:buClr>
              <a:buNone/>
            </a:pPr>
            <a:endParaRPr lang="en-US" dirty="0">
              <a:latin typeface="Arial"/>
              <a:cs typeface="Arial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u="sng" dirty="0" smtClean="0">
                <a:latin typeface="Arial"/>
                <a:cs typeface="Arial"/>
              </a:rPr>
              <a:t>Malicious Toolbars</a:t>
            </a:r>
            <a:r>
              <a:rPr lang="en-US" dirty="0" smtClean="0">
                <a:latin typeface="Arial"/>
                <a:cs typeface="Arial"/>
              </a:rPr>
              <a:t> consume inventory behind the scene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>
              <a:latin typeface="Arial"/>
              <a:cs typeface="Arial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u="sng" dirty="0">
                <a:latin typeface="Arial"/>
                <a:cs typeface="Arial"/>
              </a:rPr>
              <a:t>Injected </a:t>
            </a:r>
            <a:r>
              <a:rPr lang="en-US" u="sng" dirty="0" smtClean="0">
                <a:latin typeface="Arial"/>
                <a:cs typeface="Arial"/>
              </a:rPr>
              <a:t>Ads</a:t>
            </a:r>
            <a:r>
              <a:rPr lang="en-US" dirty="0" smtClean="0">
                <a:latin typeface="Arial"/>
                <a:cs typeface="Arial"/>
              </a:rPr>
              <a:t> harm everyday computer users </a:t>
            </a:r>
            <a:r>
              <a:rPr lang="en-US" b="1" i="1" dirty="0" smtClean="0">
                <a:latin typeface="Arial"/>
                <a:cs typeface="Arial"/>
              </a:rPr>
              <a:t>and publishers</a:t>
            </a:r>
          </a:p>
          <a:p>
            <a:pPr marL="0" indent="0">
              <a:lnSpc>
                <a:spcPct val="110000"/>
              </a:lnSpc>
              <a:buNone/>
            </a:pPr>
            <a:endParaRPr lang="en-US" u="sng" dirty="0">
              <a:latin typeface="Arial"/>
              <a:cs typeface="Arial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u="sng" dirty="0">
                <a:latin typeface="Arial"/>
                <a:cs typeface="Arial"/>
              </a:rPr>
              <a:t>Browser 0-Day </a:t>
            </a:r>
            <a:r>
              <a:rPr lang="en-US" u="sng" dirty="0" smtClean="0">
                <a:latin typeface="Arial"/>
                <a:cs typeface="Arial"/>
              </a:rPr>
              <a:t>Attacks</a:t>
            </a:r>
            <a:r>
              <a:rPr lang="en-US" dirty="0" smtClean="0">
                <a:latin typeface="Arial"/>
                <a:cs typeface="Arial"/>
              </a:rPr>
              <a:t> cause unanticipated fraud in campaigns</a:t>
            </a:r>
            <a:endParaRPr lang="en-US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31</a:t>
            </a:fld>
            <a:endParaRPr lang="en-US"/>
          </a:p>
        </p:txBody>
      </p:sp>
      <p:pic>
        <p:nvPicPr>
          <p:cNvPr id="8" name="Picture 7" descr="iStock_000007919993Small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57"/>
          <a:stretch/>
        </p:blipFill>
        <p:spPr>
          <a:xfrm>
            <a:off x="4019476" y="0"/>
            <a:ext cx="5124524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46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587" y="454128"/>
            <a:ext cx="8181218" cy="609101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Arial"/>
                <a:cs typeface="Arial"/>
              </a:rPr>
              <a:t>3 REALLY IMPORTANT 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Arial"/>
                <a:cs typeface="Arial"/>
              </a:rPr>
              <a:t>Bot fraud is the #1 monetization engine of botnets worldwide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32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Bot fraud is the most scalable form of ad fraud, ever, and always will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be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Not all bot detection is created equal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9884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t>33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70770" y="2295769"/>
            <a:ext cx="184666" cy="369332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44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rial"/>
                <a:cs typeface="Arial"/>
              </a:rPr>
              <a:t>But advertisers probably shouldn’t be sending a billion dollars a year to organized criminals. 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8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And they don’t want to be.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96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rial"/>
                <a:cs typeface="Arial"/>
              </a:rPr>
              <a:t>This is the reason real peopl</a:t>
            </a:r>
            <a:r>
              <a:rPr lang="en-US" b="1" dirty="0" smtClean="0">
                <a:latin typeface="Arial"/>
                <a:cs typeface="Arial"/>
              </a:rPr>
              <a:t>e’s computers are being broken into.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095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rial"/>
                <a:cs typeface="Arial"/>
              </a:rPr>
              <a:t>Today, ad fraud is the most effective and profitable way to monetize a botnet. 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90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rial"/>
                <a:cs typeface="Arial"/>
              </a:rPr>
              <a:t>It’s not a solved problem, and not part of the noise or priced in.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1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200" b="1" dirty="0">
                <a:solidFill>
                  <a:srgbClr val="000000"/>
                </a:solidFill>
                <a:latin typeface="Arial"/>
                <a:cs typeface="Arial"/>
              </a:rPr>
              <a:t> BOT FRAUD IS NOT EVENLY DISTRIBUTED</a:t>
            </a:r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DA46-4893-3D44-B9F8-157C7DE072C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6200000">
            <a:off x="529664" y="2483165"/>
            <a:ext cx="906027" cy="403954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2000" b="1" dirty="0">
                <a:latin typeface="Arial"/>
                <a:cs typeface="Arial"/>
              </a:rPr>
              <a:t>BOTS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27335" y="4388758"/>
            <a:ext cx="939723" cy="311621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DISPLAY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5275" y="4388758"/>
            <a:ext cx="1685072" cy="530912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PROGRAMMATIC </a:t>
            </a: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INVENTORY</a:t>
            </a:r>
          </a:p>
        </p:txBody>
      </p:sp>
      <p:sp>
        <p:nvSpPr>
          <p:cNvPr id="8" name="Rectangle 7"/>
          <p:cNvSpPr/>
          <p:nvPr/>
        </p:nvSpPr>
        <p:spPr>
          <a:xfrm>
            <a:off x="3142931" y="3397177"/>
            <a:ext cx="894759" cy="1010255"/>
          </a:xfrm>
          <a:prstGeom prst="rect">
            <a:avLst/>
          </a:prstGeom>
          <a:solidFill>
            <a:srgbClr val="C224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105821" y="1415143"/>
            <a:ext cx="894759" cy="2992286"/>
          </a:xfrm>
          <a:prstGeom prst="rect">
            <a:avLst/>
          </a:prstGeom>
          <a:solidFill>
            <a:srgbClr val="C224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51697" y="3393140"/>
            <a:ext cx="785992" cy="584776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3200" dirty="0">
                <a:solidFill>
                  <a:srgbClr val="EFEFEF"/>
                </a:solidFill>
                <a:latin typeface="Impact"/>
                <a:cs typeface="Impact"/>
              </a:rPr>
              <a:t>17%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02376" y="1415144"/>
            <a:ext cx="886982" cy="584776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3200" dirty="0">
                <a:solidFill>
                  <a:srgbClr val="EFEFEF"/>
                </a:solidFill>
                <a:latin typeface="Impact"/>
                <a:cs typeface="Impact"/>
              </a:rPr>
              <a:t>52%</a:t>
            </a:r>
          </a:p>
        </p:txBody>
      </p:sp>
      <p:sp>
        <p:nvSpPr>
          <p:cNvPr id="13" name="Half Frame 12"/>
          <p:cNvSpPr/>
          <p:nvPr/>
        </p:nvSpPr>
        <p:spPr>
          <a:xfrm rot="16200000">
            <a:off x="3061813" y="-622473"/>
            <a:ext cx="3200399" cy="6859404"/>
          </a:xfrm>
          <a:prstGeom prst="halfFrame">
            <a:avLst>
              <a:gd name="adj1" fmla="val 2101"/>
              <a:gd name="adj2" fmla="val 1711"/>
            </a:avLst>
          </a:prstGeom>
          <a:solidFill>
            <a:srgbClr val="C224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84200" y="2685143"/>
            <a:ext cx="894759" cy="1722287"/>
          </a:xfrm>
          <a:prstGeom prst="rect">
            <a:avLst/>
          </a:prstGeom>
          <a:solidFill>
            <a:srgbClr val="C224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85285" y="2685143"/>
            <a:ext cx="892592" cy="584776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3200" dirty="0">
                <a:solidFill>
                  <a:srgbClr val="EFEFEF"/>
                </a:solidFill>
                <a:latin typeface="Impact"/>
                <a:cs typeface="Impact"/>
              </a:rPr>
              <a:t>23%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46980" y="3822654"/>
            <a:ext cx="894759" cy="584776"/>
          </a:xfrm>
          <a:prstGeom prst="rect">
            <a:avLst/>
          </a:prstGeom>
          <a:solidFill>
            <a:srgbClr val="C224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09309" y="3822654"/>
            <a:ext cx="781584" cy="584776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3200" dirty="0">
                <a:solidFill>
                  <a:srgbClr val="EFEFEF"/>
                </a:solidFill>
                <a:latin typeface="Impact"/>
                <a:cs typeface="Impact"/>
              </a:rPr>
              <a:t>11%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81948" y="4388758"/>
            <a:ext cx="762940" cy="311621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VIDEO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67200" y="4386118"/>
            <a:ext cx="4572000" cy="530912"/>
          </a:xfrm>
          <a:prstGeom prst="rect">
            <a:avLst/>
          </a:prstGeom>
        </p:spPr>
        <p:txBody>
          <a:bodyPr lIns="91438" tIns="45719" rIns="91438" bIns="45719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SOURCED </a:t>
            </a: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TRAFFIC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181" y="4928952"/>
            <a:ext cx="6159500" cy="21928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800" dirty="0">
                <a:solidFill>
                  <a:srgbClr val="929292"/>
                </a:solidFill>
                <a:latin typeface="Blender Pro Book"/>
                <a:cs typeface="Blender Pro Book"/>
              </a:rPr>
              <a:t>The Bot Baseline: Fraud in Digital Advertising. White Ops and ANA, 2014.</a:t>
            </a:r>
          </a:p>
        </p:txBody>
      </p:sp>
      <p:sp>
        <p:nvSpPr>
          <p:cNvPr id="23" name="Up Arrow 22"/>
          <p:cNvSpPr/>
          <p:nvPr/>
        </p:nvSpPr>
        <p:spPr>
          <a:xfrm>
            <a:off x="7484578" y="2197649"/>
            <a:ext cx="607137" cy="1072269"/>
          </a:xfrm>
          <a:prstGeom prst="up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dirty="0"/>
          </a:p>
        </p:txBody>
      </p:sp>
      <p:sp>
        <p:nvSpPr>
          <p:cNvPr id="24" name="Up Arrow 23"/>
          <p:cNvSpPr/>
          <p:nvPr/>
        </p:nvSpPr>
        <p:spPr>
          <a:xfrm flipV="1">
            <a:off x="8091714" y="2197649"/>
            <a:ext cx="543714" cy="1072269"/>
          </a:xfrm>
          <a:prstGeom prst="upArrow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en-US" dirty="0">
              <a:solidFill>
                <a:srgbClr val="C2243D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03067" y="1584833"/>
            <a:ext cx="1377296" cy="530912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INCREASE</a:t>
            </a: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BOT TRAFFIC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496709" y="3401369"/>
            <a:ext cx="1190012" cy="530912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1400" dirty="0">
                <a:latin typeface="Arial"/>
                <a:cs typeface="Arial"/>
              </a:rPr>
              <a:t>DECREASE</a:t>
            </a:r>
          </a:p>
          <a:p>
            <a:pPr algn="ctr"/>
            <a:r>
              <a:rPr lang="en-US" sz="1400" dirty="0">
                <a:latin typeface="Arial"/>
                <a:cs typeface="Arial"/>
              </a:rPr>
              <a:t>EFFICACY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-1043214" y="2683519"/>
            <a:ext cx="3000827" cy="46166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2400" b="1" dirty="0">
                <a:latin typeface="Arial"/>
                <a:cs typeface="Arial"/>
              </a:rPr>
              <a:t>WHAT WE FOUND</a:t>
            </a:r>
          </a:p>
        </p:txBody>
      </p:sp>
    </p:spTree>
    <p:extLst>
      <p:ext uri="{BB962C8B-B14F-4D97-AF65-F5344CB8AC3E}">
        <p14:creationId xmlns:p14="http://schemas.microsoft.com/office/powerpoint/2010/main" val="3824774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262626"/>
      </a:dk2>
      <a:lt2>
        <a:srgbClr val="C5C5C5"/>
      </a:lt2>
      <a:accent1>
        <a:srgbClr val="287CB7"/>
      </a:accent1>
      <a:accent2>
        <a:srgbClr val="ACDDF2"/>
      </a:accent2>
      <a:accent3>
        <a:srgbClr val="C2213D"/>
      </a:accent3>
      <a:accent4>
        <a:srgbClr val="F0776A"/>
      </a:accent4>
      <a:accent5>
        <a:srgbClr val="C46B5A"/>
      </a:accent5>
      <a:accent6>
        <a:srgbClr val="ACC4D1"/>
      </a:accent6>
      <a:hlink>
        <a:srgbClr val="287CB7"/>
      </a:hlink>
      <a:folHlink>
        <a:srgbClr val="9DB7C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>
              <a:lumMod val="50000"/>
              <a:lumOff val="50000"/>
            </a:schemeClr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WhiteOps 2">
      <a:dk1>
        <a:srgbClr val="252525"/>
      </a:dk1>
      <a:lt1>
        <a:srgbClr val="FFFFFF"/>
      </a:lt1>
      <a:dk2>
        <a:srgbClr val="252525"/>
      </a:dk2>
      <a:lt2>
        <a:srgbClr val="FFFFFF"/>
      </a:lt2>
      <a:accent1>
        <a:srgbClr val="EFEFEF"/>
      </a:accent1>
      <a:accent2>
        <a:srgbClr val="989898"/>
      </a:accent2>
      <a:accent3>
        <a:srgbClr val="6D6D6D"/>
      </a:accent3>
      <a:accent4>
        <a:srgbClr val="C2243D"/>
      </a:accent4>
      <a:accent5>
        <a:srgbClr val="218EEC"/>
      </a:accent5>
      <a:accent6>
        <a:srgbClr val="ADDFF2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8100" cmpd="sng">
          <a:solidFill>
            <a:srgbClr val="2585F0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defRPr sz="3200">
            <a:solidFill>
              <a:srgbClr val="EFEFEF"/>
            </a:solidFill>
            <a:latin typeface="Cantarell Regular"/>
            <a:cs typeface="Cantarell Regular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22020</TotalTime>
  <Words>960</Words>
  <Application>Microsoft Macintosh PowerPoint</Application>
  <PresentationFormat>On-screen Show (16:9)</PresentationFormat>
  <Paragraphs>174</Paragraphs>
  <Slides>33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1_Office Theme</vt:lpstr>
      <vt:lpstr>Ad Fraud: An Overview</vt:lpstr>
      <vt:lpstr>Ad fraud is (at least) a $6billion per year problem.</vt:lpstr>
      <vt:lpstr>Not all of that money goes to the bad guys.</vt:lpstr>
      <vt:lpstr>But advertisers probably shouldn’t be sending a billion dollars a year to organized criminals. </vt:lpstr>
      <vt:lpstr>And they don’t want to be.</vt:lpstr>
      <vt:lpstr>This is the reason real people’s computers are being broken into.</vt:lpstr>
      <vt:lpstr>Today, ad fraud is the most effective and profitable way to monetize a botnet. </vt:lpstr>
      <vt:lpstr>It’s not a solved problem, and not part of the noise or priced in.</vt:lpstr>
      <vt:lpstr> BOT FRAUD IS NOT EVENLY DISTRIBUTED</vt:lpstr>
      <vt:lpstr>“SOURCED TRAFFIC” IS MORE BOT THAN HUMAN</vt:lpstr>
      <vt:lpstr>Wait; what’s sourced traffic?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PREMIUM PUBLISHERS ARE UNDER TREMENDOUS PRESSURE TO: </vt:lpstr>
      <vt:lpstr>WHEN SECURING AN IO FOR A BUY, PUBLISHERS RARELY GO BACK TO THE AGENCY AND SAY “SORRY, I CAN’T FILL YOUR WHOLE ORDER.” </vt:lpstr>
      <vt:lpstr>INSTEAD, THE PUBLISHER AGREES TO THE  IO, THEN TURNS TO 3RD PARTY TRAFFIC SUPPLIERS TO BUY TRAFFIC. </vt:lpstr>
      <vt:lpstr>THESE PUBLISHERS DO NOT KNOW THEY ARE BUYING FAKE TRAFFIC; THEY ARE DOING SO INADVERTENTLY. </vt:lpstr>
      <vt:lpstr>BOTS DISGUISE THEMSELVES AS REAL PEOPLE</vt:lpstr>
      <vt:lpstr>WHAT WE HEAR A LOT…</vt:lpstr>
      <vt:lpstr>1. “But I only buy direct via premium publisher relationships; they don’t have bots”</vt:lpstr>
      <vt:lpstr>2. “The bots are priced in and get optimized out like any other waste gets optimized out”</vt:lpstr>
      <vt:lpstr>3. “But I only buy on actions via attribution. Bots can’t fake attribution.”</vt:lpstr>
      <vt:lpstr>4. “But I’m already protected from bots – we’re running ACME Audience Verification”</vt:lpstr>
      <vt:lpstr>OLD DEFENSES ARE NOT  SOLVING THE FRAUD PROBLEM</vt:lpstr>
      <vt:lpstr>New attacks easily defeat traditional defenses</vt:lpstr>
      <vt:lpstr>EVOLVING ATTACKS THREATEN THE DIGITAL AD ECOSYSTEM</vt:lpstr>
      <vt:lpstr>3 REALLY IMPORTANT THINGS TO REMEMBER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Katie Stroud</dc:creator>
  <cp:keywords/>
  <dc:description/>
  <cp:lastModifiedBy>Ash Kalb</cp:lastModifiedBy>
  <cp:revision>378</cp:revision>
  <dcterms:created xsi:type="dcterms:W3CDTF">2015-02-07T01:22:30Z</dcterms:created>
  <dcterms:modified xsi:type="dcterms:W3CDTF">2015-09-17T15:39:19Z</dcterms:modified>
  <cp:category/>
</cp:coreProperties>
</file>