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79" r:id="rId3"/>
    <p:sldId id="258" r:id="rId4"/>
    <p:sldId id="259" r:id="rId5"/>
    <p:sldId id="276" r:id="rId6"/>
    <p:sldId id="261" r:id="rId7"/>
    <p:sldId id="262" r:id="rId8"/>
    <p:sldId id="282" r:id="rId9"/>
    <p:sldId id="278" r:id="rId10"/>
    <p:sldId id="281" r:id="rId11"/>
    <p:sldId id="285" r:id="rId12"/>
    <p:sldId id="284" r:id="rId13"/>
    <p:sldId id="267" r:id="rId14"/>
    <p:sldId id="268" r:id="rId15"/>
    <p:sldId id="269" r:id="rId16"/>
    <p:sldId id="270" r:id="rId17"/>
    <p:sldId id="271" r:id="rId18"/>
    <p:sldId id="272"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90" autoAdjust="0"/>
  </p:normalViewPr>
  <p:slideViewPr>
    <p:cSldViewPr>
      <p:cViewPr>
        <p:scale>
          <a:sx n="70" d="100"/>
          <a:sy n="70" d="100"/>
        </p:scale>
        <p:origin x="-1374" y="-84"/>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8AF7A-4949-E240-9C50-512FA65DDB14}"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A541683E-6623-7146-81F3-5CF6B4358F69}">
      <dgm:prSet phldrT="[Text]" custT="1"/>
      <dgm:spPr>
        <a:solidFill>
          <a:schemeClr val="bg1">
            <a:lumMod val="65000"/>
          </a:schemeClr>
        </a:solidFill>
        <a:ln>
          <a:noFill/>
        </a:ln>
      </dgm:spPr>
      <dgm:t>
        <a:bodyPr/>
        <a:lstStyle/>
        <a:p>
          <a:pPr>
            <a:lnSpc>
              <a:spcPct val="100000"/>
            </a:lnSpc>
          </a:pPr>
          <a:r>
            <a:rPr lang="en-US" sz="1800" b="1" cap="all" dirty="0" smtClean="0">
              <a:solidFill>
                <a:srgbClr val="000000"/>
              </a:solidFill>
            </a:rPr>
            <a:t>Average</a:t>
          </a:r>
          <a:br>
            <a:rPr lang="en-US" sz="1800" b="1" cap="all" dirty="0" smtClean="0">
              <a:solidFill>
                <a:srgbClr val="000000"/>
              </a:solidFill>
            </a:rPr>
          </a:br>
          <a:r>
            <a:rPr lang="en-US" sz="1800" b="1" dirty="0" smtClean="0">
              <a:solidFill>
                <a:srgbClr val="000000"/>
              </a:solidFill>
            </a:rPr>
            <a:t>CPG ROAS</a:t>
          </a:r>
          <a:br>
            <a:rPr lang="en-US" sz="1800" b="1" dirty="0" smtClean="0">
              <a:solidFill>
                <a:srgbClr val="000000"/>
              </a:solidFill>
            </a:rPr>
          </a:br>
          <a:r>
            <a:rPr lang="en-US" sz="1800" b="1" dirty="0" smtClean="0">
              <a:solidFill>
                <a:srgbClr val="000000"/>
              </a:solidFill>
            </a:rPr>
            <a:t>$3.32</a:t>
          </a:r>
          <a:endParaRPr lang="en-US" sz="1800" b="1" dirty="0">
            <a:solidFill>
              <a:srgbClr val="000000"/>
            </a:solidFill>
          </a:endParaRPr>
        </a:p>
      </dgm:t>
    </dgm:pt>
    <dgm:pt modelId="{F76195E1-6014-7B42-B1F1-3DC44CDAC37C}" type="parTrans" cxnId="{C7CEEEBF-3BA0-FF49-94DF-BFEC3A25CD82}">
      <dgm:prSet/>
      <dgm:spPr/>
      <dgm:t>
        <a:bodyPr/>
        <a:lstStyle/>
        <a:p>
          <a:endParaRPr lang="en-US"/>
        </a:p>
      </dgm:t>
    </dgm:pt>
    <dgm:pt modelId="{673A0753-276A-444D-A3B5-F4BAC772BBEE}" type="sibTrans" cxnId="{C7CEEEBF-3BA0-FF49-94DF-BFEC3A25CD82}">
      <dgm:prSet/>
      <dgm:spPr/>
      <dgm:t>
        <a:bodyPr/>
        <a:lstStyle/>
        <a:p>
          <a:endParaRPr lang="en-US"/>
        </a:p>
      </dgm:t>
    </dgm:pt>
    <dgm:pt modelId="{74B00BE0-0414-4E4E-AA98-60D987E45A2A}">
      <dgm:prSet phldrT="[Text]"/>
      <dgm:spPr>
        <a:solidFill>
          <a:srgbClr val="2FADFF"/>
        </a:solidFill>
      </dgm:spPr>
      <dgm:t>
        <a:bodyPr/>
        <a:lstStyle/>
        <a:p>
          <a:pPr>
            <a:lnSpc>
              <a:spcPct val="100000"/>
            </a:lnSpc>
          </a:pPr>
          <a:endParaRPr lang="en-US" b="1" dirty="0">
            <a:solidFill>
              <a:srgbClr val="000000"/>
            </a:solidFill>
          </a:endParaRPr>
        </a:p>
      </dgm:t>
    </dgm:pt>
    <dgm:pt modelId="{B210F88C-1FC2-424B-ADC8-05BF0A2612CA}" type="parTrans" cxnId="{C8DC0B6B-C212-FE4E-AE9A-1617EA2F6B49}">
      <dgm:prSet/>
      <dgm:spPr>
        <a:ln>
          <a:solidFill>
            <a:schemeClr val="tx1">
              <a:lumMod val="50000"/>
              <a:lumOff val="50000"/>
            </a:schemeClr>
          </a:solidFill>
        </a:ln>
      </dgm:spPr>
      <dgm:t>
        <a:bodyPr/>
        <a:lstStyle/>
        <a:p>
          <a:endParaRPr lang="en-US"/>
        </a:p>
      </dgm:t>
    </dgm:pt>
    <dgm:pt modelId="{5CA83DF7-DA58-7E47-AAEC-CC441159B297}" type="sibTrans" cxnId="{C8DC0B6B-C212-FE4E-AE9A-1617EA2F6B49}">
      <dgm:prSet/>
      <dgm:spPr/>
      <dgm:t>
        <a:bodyPr/>
        <a:lstStyle/>
        <a:p>
          <a:endParaRPr lang="en-US"/>
        </a:p>
      </dgm:t>
    </dgm:pt>
    <dgm:pt modelId="{76864D84-849A-8840-9537-15C954ADAE2C}">
      <dgm:prSet phldrT="[Text]"/>
      <dgm:spPr>
        <a:solidFill>
          <a:srgbClr val="2FADFF"/>
        </a:solidFill>
      </dgm:spPr>
      <dgm:t>
        <a:bodyPr/>
        <a:lstStyle/>
        <a:p>
          <a:endParaRPr lang="en-US" b="1" dirty="0">
            <a:solidFill>
              <a:srgbClr val="000000"/>
            </a:solidFill>
          </a:endParaRPr>
        </a:p>
      </dgm:t>
    </dgm:pt>
    <dgm:pt modelId="{309B689F-3017-CA4E-B9DF-94A88AF3F02F}" type="parTrans" cxnId="{FFB770A0-E24D-8146-A95A-A5BA9D01E64A}">
      <dgm:prSet/>
      <dgm:spPr>
        <a:ln>
          <a:solidFill>
            <a:schemeClr val="tx1">
              <a:lumMod val="50000"/>
              <a:lumOff val="50000"/>
            </a:schemeClr>
          </a:solidFill>
        </a:ln>
      </dgm:spPr>
      <dgm:t>
        <a:bodyPr/>
        <a:lstStyle/>
        <a:p>
          <a:endParaRPr lang="en-US"/>
        </a:p>
      </dgm:t>
    </dgm:pt>
    <dgm:pt modelId="{69DD3F36-9913-2948-8434-39207D9983A6}" type="sibTrans" cxnId="{FFB770A0-E24D-8146-A95A-A5BA9D01E64A}">
      <dgm:prSet/>
      <dgm:spPr/>
      <dgm:t>
        <a:bodyPr/>
        <a:lstStyle/>
        <a:p>
          <a:endParaRPr lang="en-US"/>
        </a:p>
      </dgm:t>
    </dgm:pt>
    <dgm:pt modelId="{62E7FE8A-421C-E24E-90CB-9170394ADCD1}">
      <dgm:prSet phldrT="[Text]"/>
      <dgm:spPr>
        <a:solidFill>
          <a:srgbClr val="2FADFF"/>
        </a:solidFill>
      </dgm:spPr>
      <dgm:t>
        <a:bodyPr/>
        <a:lstStyle/>
        <a:p>
          <a:endParaRPr lang="en-US" b="1" dirty="0">
            <a:solidFill>
              <a:schemeClr val="tx1"/>
            </a:solidFill>
          </a:endParaRPr>
        </a:p>
      </dgm:t>
    </dgm:pt>
    <dgm:pt modelId="{4676CA50-D9E4-314C-8A23-BAC9E0D7BF11}" type="parTrans" cxnId="{7E05AA4F-ED37-5A4E-95FB-F68D6720164B}">
      <dgm:prSet/>
      <dgm:spPr>
        <a:ln>
          <a:solidFill>
            <a:schemeClr val="tx1">
              <a:lumMod val="50000"/>
              <a:lumOff val="50000"/>
            </a:schemeClr>
          </a:solidFill>
        </a:ln>
      </dgm:spPr>
      <dgm:t>
        <a:bodyPr/>
        <a:lstStyle/>
        <a:p>
          <a:endParaRPr lang="en-US"/>
        </a:p>
      </dgm:t>
    </dgm:pt>
    <dgm:pt modelId="{1CE10CD6-1C0C-4B4F-9B09-B293AAF4EC11}" type="sibTrans" cxnId="{7E05AA4F-ED37-5A4E-95FB-F68D6720164B}">
      <dgm:prSet/>
      <dgm:spPr/>
      <dgm:t>
        <a:bodyPr/>
        <a:lstStyle/>
        <a:p>
          <a:endParaRPr lang="en-US"/>
        </a:p>
      </dgm:t>
    </dgm:pt>
    <dgm:pt modelId="{1CB296FB-BFDF-D843-8555-D0A2C52C2D05}">
      <dgm:prSet phldrT="[Text]"/>
      <dgm:spPr>
        <a:solidFill>
          <a:srgbClr val="2FADFF"/>
        </a:solidFill>
      </dgm:spPr>
      <dgm:t>
        <a:bodyPr/>
        <a:lstStyle/>
        <a:p>
          <a:endParaRPr lang="en-US" b="1" dirty="0">
            <a:solidFill>
              <a:srgbClr val="000000"/>
            </a:solidFill>
          </a:endParaRPr>
        </a:p>
      </dgm:t>
    </dgm:pt>
    <dgm:pt modelId="{9FEAF758-7F23-A142-A6CB-B1C5550CD07B}" type="parTrans" cxnId="{52804242-E632-284D-AE01-143919B524B1}">
      <dgm:prSet/>
      <dgm:spPr>
        <a:ln>
          <a:solidFill>
            <a:schemeClr val="tx1">
              <a:lumMod val="50000"/>
              <a:lumOff val="50000"/>
            </a:schemeClr>
          </a:solidFill>
        </a:ln>
      </dgm:spPr>
      <dgm:t>
        <a:bodyPr/>
        <a:lstStyle/>
        <a:p>
          <a:endParaRPr lang="en-US"/>
        </a:p>
      </dgm:t>
    </dgm:pt>
    <dgm:pt modelId="{A4715C4C-C695-9E44-9382-874E4B724605}" type="sibTrans" cxnId="{52804242-E632-284D-AE01-143919B524B1}">
      <dgm:prSet/>
      <dgm:spPr/>
      <dgm:t>
        <a:bodyPr/>
        <a:lstStyle/>
        <a:p>
          <a:endParaRPr lang="en-US"/>
        </a:p>
      </dgm:t>
    </dgm:pt>
    <dgm:pt modelId="{39960EA1-7B3B-4D46-83EC-E00574174D4C}">
      <dgm:prSet/>
      <dgm:spPr>
        <a:solidFill>
          <a:srgbClr val="2FADFF"/>
        </a:solidFill>
      </dgm:spPr>
      <dgm:t>
        <a:bodyPr/>
        <a:lstStyle/>
        <a:p>
          <a:endParaRPr lang="en-US" b="1" dirty="0">
            <a:solidFill>
              <a:srgbClr val="000000"/>
            </a:solidFill>
          </a:endParaRPr>
        </a:p>
      </dgm:t>
    </dgm:pt>
    <dgm:pt modelId="{EBC68D05-D6E5-FF4B-AD72-103F6626D427}" type="parTrans" cxnId="{B766FAB3-BD2D-7F43-9272-E560C04224C7}">
      <dgm:prSet/>
      <dgm:spPr>
        <a:ln>
          <a:solidFill>
            <a:schemeClr val="tx1">
              <a:lumMod val="50000"/>
              <a:lumOff val="50000"/>
            </a:schemeClr>
          </a:solidFill>
        </a:ln>
      </dgm:spPr>
      <dgm:t>
        <a:bodyPr/>
        <a:lstStyle/>
        <a:p>
          <a:endParaRPr lang="en-US"/>
        </a:p>
      </dgm:t>
    </dgm:pt>
    <dgm:pt modelId="{3172419B-5DBB-844A-BC52-5C60895F5057}" type="sibTrans" cxnId="{B766FAB3-BD2D-7F43-9272-E560C04224C7}">
      <dgm:prSet/>
      <dgm:spPr/>
      <dgm:t>
        <a:bodyPr/>
        <a:lstStyle/>
        <a:p>
          <a:endParaRPr lang="en-US"/>
        </a:p>
      </dgm:t>
    </dgm:pt>
    <dgm:pt modelId="{0CD030CA-AA33-584A-AB37-3DE86D03CB7C}">
      <dgm:prSet/>
      <dgm:spPr>
        <a:solidFill>
          <a:srgbClr val="2FADFF"/>
        </a:solidFill>
      </dgm:spPr>
      <dgm:t>
        <a:bodyPr/>
        <a:lstStyle/>
        <a:p>
          <a:endParaRPr lang="en-US" b="1" dirty="0">
            <a:solidFill>
              <a:srgbClr val="000000"/>
            </a:solidFill>
          </a:endParaRPr>
        </a:p>
      </dgm:t>
    </dgm:pt>
    <dgm:pt modelId="{CA859699-07FC-BB49-87E0-B3B8868EAF35}" type="parTrans" cxnId="{BB58A922-98BB-AB49-982F-A9F593DF87B5}">
      <dgm:prSet/>
      <dgm:spPr>
        <a:ln>
          <a:solidFill>
            <a:schemeClr val="tx1">
              <a:lumMod val="50000"/>
              <a:lumOff val="50000"/>
            </a:schemeClr>
          </a:solidFill>
        </a:ln>
      </dgm:spPr>
      <dgm:t>
        <a:bodyPr/>
        <a:lstStyle/>
        <a:p>
          <a:endParaRPr lang="en-US"/>
        </a:p>
      </dgm:t>
    </dgm:pt>
    <dgm:pt modelId="{0D454A54-1B29-0C4E-8013-A0E1AD8E9467}" type="sibTrans" cxnId="{BB58A922-98BB-AB49-982F-A9F593DF87B5}">
      <dgm:prSet/>
      <dgm:spPr/>
      <dgm:t>
        <a:bodyPr/>
        <a:lstStyle/>
        <a:p>
          <a:endParaRPr lang="en-US"/>
        </a:p>
      </dgm:t>
    </dgm:pt>
    <dgm:pt modelId="{68DA875E-3C91-0145-866E-9F7A07011813}">
      <dgm:prSet/>
      <dgm:spPr>
        <a:solidFill>
          <a:srgbClr val="2FADFF"/>
        </a:solidFill>
      </dgm:spPr>
      <dgm:t>
        <a:bodyPr/>
        <a:lstStyle/>
        <a:p>
          <a:endParaRPr lang="en-US" b="1" dirty="0">
            <a:solidFill>
              <a:srgbClr val="000000"/>
            </a:solidFill>
          </a:endParaRPr>
        </a:p>
      </dgm:t>
    </dgm:pt>
    <dgm:pt modelId="{19D6A3CC-B1DC-6440-9DCD-991D1A1BBD63}" type="parTrans" cxnId="{E1C7CD23-8E4A-994F-970A-BCED1B8CADB7}">
      <dgm:prSet/>
      <dgm:spPr>
        <a:ln>
          <a:solidFill>
            <a:schemeClr val="tx1">
              <a:lumMod val="50000"/>
              <a:lumOff val="50000"/>
            </a:schemeClr>
          </a:solidFill>
        </a:ln>
      </dgm:spPr>
      <dgm:t>
        <a:bodyPr/>
        <a:lstStyle/>
        <a:p>
          <a:endParaRPr lang="en-US"/>
        </a:p>
      </dgm:t>
    </dgm:pt>
    <dgm:pt modelId="{A43CB487-8E32-474E-817C-EF5E9BEDA155}" type="sibTrans" cxnId="{E1C7CD23-8E4A-994F-970A-BCED1B8CADB7}">
      <dgm:prSet/>
      <dgm:spPr/>
      <dgm:t>
        <a:bodyPr/>
        <a:lstStyle/>
        <a:p>
          <a:endParaRPr lang="en-US"/>
        </a:p>
      </dgm:t>
    </dgm:pt>
    <dgm:pt modelId="{E0D61164-CDB5-194A-865B-BFC750C07638}" type="pres">
      <dgm:prSet presAssocID="{E308AF7A-4949-E240-9C50-512FA65DDB14}" presName="Name0" presStyleCnt="0">
        <dgm:presLayoutVars>
          <dgm:chMax val="1"/>
          <dgm:chPref val="1"/>
          <dgm:dir/>
          <dgm:animOne val="branch"/>
          <dgm:animLvl val="lvl"/>
        </dgm:presLayoutVars>
      </dgm:prSet>
      <dgm:spPr/>
      <dgm:t>
        <a:bodyPr/>
        <a:lstStyle/>
        <a:p>
          <a:endParaRPr lang="en-US"/>
        </a:p>
      </dgm:t>
    </dgm:pt>
    <dgm:pt modelId="{D1D371F0-9A97-8040-A276-9519579C6A41}" type="pres">
      <dgm:prSet presAssocID="{A541683E-6623-7146-81F3-5CF6B4358F69}" presName="singleCycle" presStyleCnt="0"/>
      <dgm:spPr/>
    </dgm:pt>
    <dgm:pt modelId="{A7CDFCE0-F641-0A4C-BCF6-983C22C8CD24}" type="pres">
      <dgm:prSet presAssocID="{A541683E-6623-7146-81F3-5CF6B4358F69}" presName="singleCenter" presStyleLbl="node1" presStyleIdx="0" presStyleCnt="8">
        <dgm:presLayoutVars>
          <dgm:chMax val="7"/>
          <dgm:chPref val="7"/>
        </dgm:presLayoutVars>
      </dgm:prSet>
      <dgm:spPr/>
      <dgm:t>
        <a:bodyPr/>
        <a:lstStyle/>
        <a:p>
          <a:endParaRPr lang="en-US"/>
        </a:p>
      </dgm:t>
    </dgm:pt>
    <dgm:pt modelId="{CEC72397-618F-C04C-8BB7-31B1A05F827A}" type="pres">
      <dgm:prSet presAssocID="{B210F88C-1FC2-424B-ADC8-05BF0A2612CA}" presName="Name56" presStyleLbl="parChTrans1D2" presStyleIdx="0" presStyleCnt="7"/>
      <dgm:spPr/>
      <dgm:t>
        <a:bodyPr/>
        <a:lstStyle/>
        <a:p>
          <a:endParaRPr lang="en-US"/>
        </a:p>
      </dgm:t>
    </dgm:pt>
    <dgm:pt modelId="{DB2EE2D3-C025-D442-85D2-658D4A5FDB4C}" type="pres">
      <dgm:prSet presAssocID="{74B00BE0-0414-4E4E-AA98-60D987E45A2A}" presName="text0" presStyleLbl="node1" presStyleIdx="1" presStyleCnt="8" custScaleX="146410" custScaleY="146410">
        <dgm:presLayoutVars>
          <dgm:bulletEnabled val="1"/>
        </dgm:presLayoutVars>
      </dgm:prSet>
      <dgm:spPr/>
      <dgm:t>
        <a:bodyPr/>
        <a:lstStyle/>
        <a:p>
          <a:endParaRPr lang="en-US"/>
        </a:p>
      </dgm:t>
    </dgm:pt>
    <dgm:pt modelId="{FCC94D0D-DAA2-584F-B98F-6497925CC7CB}" type="pres">
      <dgm:prSet presAssocID="{309B689F-3017-CA4E-B9DF-94A88AF3F02F}" presName="Name56" presStyleLbl="parChTrans1D2" presStyleIdx="1" presStyleCnt="7"/>
      <dgm:spPr/>
      <dgm:t>
        <a:bodyPr/>
        <a:lstStyle/>
        <a:p>
          <a:endParaRPr lang="en-US"/>
        </a:p>
      </dgm:t>
    </dgm:pt>
    <dgm:pt modelId="{94602445-2231-2A4A-8990-BC131CD6C3E4}" type="pres">
      <dgm:prSet presAssocID="{76864D84-849A-8840-9537-15C954ADAE2C}" presName="text0" presStyleLbl="node1" presStyleIdx="2" presStyleCnt="8" custScaleX="146410" custScaleY="146410" custRadScaleRad="121610" custRadScaleInc="9843">
        <dgm:presLayoutVars>
          <dgm:bulletEnabled val="1"/>
        </dgm:presLayoutVars>
      </dgm:prSet>
      <dgm:spPr/>
      <dgm:t>
        <a:bodyPr/>
        <a:lstStyle/>
        <a:p>
          <a:endParaRPr lang="en-US"/>
        </a:p>
      </dgm:t>
    </dgm:pt>
    <dgm:pt modelId="{414250C5-362F-BC44-AF50-7DB28345579B}" type="pres">
      <dgm:prSet presAssocID="{EBC68D05-D6E5-FF4B-AD72-103F6626D427}" presName="Name56" presStyleLbl="parChTrans1D2" presStyleIdx="2" presStyleCnt="7"/>
      <dgm:spPr/>
      <dgm:t>
        <a:bodyPr/>
        <a:lstStyle/>
        <a:p>
          <a:endParaRPr lang="en-US"/>
        </a:p>
      </dgm:t>
    </dgm:pt>
    <dgm:pt modelId="{4D6400DA-BD81-9D44-AC65-7E61DD53D5E3}" type="pres">
      <dgm:prSet presAssocID="{39960EA1-7B3B-4D46-83EC-E00574174D4C}" presName="text0" presStyleLbl="node1" presStyleIdx="3" presStyleCnt="8" custScaleX="146410" custScaleY="146410" custRadScaleRad="118701" custRadScaleInc="-19173">
        <dgm:presLayoutVars>
          <dgm:bulletEnabled val="1"/>
        </dgm:presLayoutVars>
      </dgm:prSet>
      <dgm:spPr/>
      <dgm:t>
        <a:bodyPr/>
        <a:lstStyle/>
        <a:p>
          <a:endParaRPr lang="en-US"/>
        </a:p>
      </dgm:t>
    </dgm:pt>
    <dgm:pt modelId="{28D608EE-4149-1446-8FF9-303990C51405}" type="pres">
      <dgm:prSet presAssocID="{CA859699-07FC-BB49-87E0-B3B8868EAF35}" presName="Name56" presStyleLbl="parChTrans1D2" presStyleIdx="3" presStyleCnt="7"/>
      <dgm:spPr/>
      <dgm:t>
        <a:bodyPr/>
        <a:lstStyle/>
        <a:p>
          <a:endParaRPr lang="en-US"/>
        </a:p>
      </dgm:t>
    </dgm:pt>
    <dgm:pt modelId="{ABB64300-F3FB-3C4B-9DBD-6BF297C12727}" type="pres">
      <dgm:prSet presAssocID="{0CD030CA-AA33-584A-AB37-3DE86D03CB7C}" presName="text0" presStyleLbl="node1" presStyleIdx="4" presStyleCnt="8" custScaleX="146410" custScaleY="146410" custRadScaleRad="102674" custRadScaleInc="-9191">
        <dgm:presLayoutVars>
          <dgm:bulletEnabled val="1"/>
        </dgm:presLayoutVars>
      </dgm:prSet>
      <dgm:spPr/>
      <dgm:t>
        <a:bodyPr/>
        <a:lstStyle/>
        <a:p>
          <a:endParaRPr lang="en-US"/>
        </a:p>
      </dgm:t>
    </dgm:pt>
    <dgm:pt modelId="{628C627D-C549-8F48-B3A9-868A36D44A4F}" type="pres">
      <dgm:prSet presAssocID="{19D6A3CC-B1DC-6440-9DCD-991D1A1BBD63}" presName="Name56" presStyleLbl="parChTrans1D2" presStyleIdx="4" presStyleCnt="7"/>
      <dgm:spPr/>
      <dgm:t>
        <a:bodyPr/>
        <a:lstStyle/>
        <a:p>
          <a:endParaRPr lang="en-US"/>
        </a:p>
      </dgm:t>
    </dgm:pt>
    <dgm:pt modelId="{0AC386D1-0065-E04F-A206-30C440875A78}" type="pres">
      <dgm:prSet presAssocID="{68DA875E-3C91-0145-866E-9F7A07011813}" presName="text0" presStyleLbl="node1" presStyleIdx="5" presStyleCnt="8" custScaleX="146410" custScaleY="146410" custRadScaleRad="111470" custRadScaleInc="13084">
        <dgm:presLayoutVars>
          <dgm:bulletEnabled val="1"/>
        </dgm:presLayoutVars>
      </dgm:prSet>
      <dgm:spPr/>
      <dgm:t>
        <a:bodyPr/>
        <a:lstStyle/>
        <a:p>
          <a:endParaRPr lang="en-US"/>
        </a:p>
      </dgm:t>
    </dgm:pt>
    <dgm:pt modelId="{BA1DF61B-5729-0E48-A80D-7E287CFBF2E7}" type="pres">
      <dgm:prSet presAssocID="{4676CA50-D9E4-314C-8A23-BAC9E0D7BF11}" presName="Name56" presStyleLbl="parChTrans1D2" presStyleIdx="5" presStyleCnt="7"/>
      <dgm:spPr/>
      <dgm:t>
        <a:bodyPr/>
        <a:lstStyle/>
        <a:p>
          <a:endParaRPr lang="en-US"/>
        </a:p>
      </dgm:t>
    </dgm:pt>
    <dgm:pt modelId="{5C436AC5-4C8F-3349-8133-DD7619F61D3D}" type="pres">
      <dgm:prSet presAssocID="{62E7FE8A-421C-E24E-90CB-9170394ADCD1}" presName="text0" presStyleLbl="node1" presStyleIdx="6" presStyleCnt="8" custScaleX="146410" custScaleY="146410" custRadScaleRad="121642" custRadScaleInc="19923">
        <dgm:presLayoutVars>
          <dgm:bulletEnabled val="1"/>
        </dgm:presLayoutVars>
      </dgm:prSet>
      <dgm:spPr/>
      <dgm:t>
        <a:bodyPr/>
        <a:lstStyle/>
        <a:p>
          <a:endParaRPr lang="en-US"/>
        </a:p>
      </dgm:t>
    </dgm:pt>
    <dgm:pt modelId="{089B4265-39AF-8B40-9D61-085CF522F673}" type="pres">
      <dgm:prSet presAssocID="{9FEAF758-7F23-A142-A6CB-B1C5550CD07B}" presName="Name56" presStyleLbl="parChTrans1D2" presStyleIdx="6" presStyleCnt="7"/>
      <dgm:spPr/>
      <dgm:t>
        <a:bodyPr/>
        <a:lstStyle/>
        <a:p>
          <a:endParaRPr lang="en-US"/>
        </a:p>
      </dgm:t>
    </dgm:pt>
    <dgm:pt modelId="{CC8D0104-12A6-2445-B98A-27DE0063BBFD}" type="pres">
      <dgm:prSet presAssocID="{1CB296FB-BFDF-D843-8555-D0A2C52C2D05}" presName="text0" presStyleLbl="node1" presStyleIdx="7" presStyleCnt="8" custScaleX="146410" custScaleY="146410" custRadScaleRad="121489" custRadScaleInc="-7234">
        <dgm:presLayoutVars>
          <dgm:bulletEnabled val="1"/>
        </dgm:presLayoutVars>
      </dgm:prSet>
      <dgm:spPr/>
      <dgm:t>
        <a:bodyPr/>
        <a:lstStyle/>
        <a:p>
          <a:endParaRPr lang="en-US"/>
        </a:p>
      </dgm:t>
    </dgm:pt>
  </dgm:ptLst>
  <dgm:cxnLst>
    <dgm:cxn modelId="{C7CEEEBF-3BA0-FF49-94DF-BFEC3A25CD82}" srcId="{E308AF7A-4949-E240-9C50-512FA65DDB14}" destId="{A541683E-6623-7146-81F3-5CF6B4358F69}" srcOrd="0" destOrd="0" parTransId="{F76195E1-6014-7B42-B1F1-3DC44CDAC37C}" sibTransId="{673A0753-276A-444D-A3B5-F4BAC772BBEE}"/>
    <dgm:cxn modelId="{26136977-4DAE-4769-B923-4D48DE0CD4E1}" type="presOf" srcId="{4676CA50-D9E4-314C-8A23-BAC9E0D7BF11}" destId="{BA1DF61B-5729-0E48-A80D-7E287CFBF2E7}" srcOrd="0" destOrd="0" presId="urn:microsoft.com/office/officeart/2008/layout/RadialCluster"/>
    <dgm:cxn modelId="{FFB770A0-E24D-8146-A95A-A5BA9D01E64A}" srcId="{A541683E-6623-7146-81F3-5CF6B4358F69}" destId="{76864D84-849A-8840-9537-15C954ADAE2C}" srcOrd="1" destOrd="0" parTransId="{309B689F-3017-CA4E-B9DF-94A88AF3F02F}" sibTransId="{69DD3F36-9913-2948-8434-39207D9983A6}"/>
    <dgm:cxn modelId="{4662C189-0AF3-4290-9F0C-CE7287252B89}" type="presOf" srcId="{62E7FE8A-421C-E24E-90CB-9170394ADCD1}" destId="{5C436AC5-4C8F-3349-8133-DD7619F61D3D}" srcOrd="0" destOrd="0" presId="urn:microsoft.com/office/officeart/2008/layout/RadialCluster"/>
    <dgm:cxn modelId="{FB9AFA11-F77A-42FC-A07E-351719315375}" type="presOf" srcId="{A541683E-6623-7146-81F3-5CF6B4358F69}" destId="{A7CDFCE0-F641-0A4C-BCF6-983C22C8CD24}" srcOrd="0" destOrd="0" presId="urn:microsoft.com/office/officeart/2008/layout/RadialCluster"/>
    <dgm:cxn modelId="{7E05AA4F-ED37-5A4E-95FB-F68D6720164B}" srcId="{A541683E-6623-7146-81F3-5CF6B4358F69}" destId="{62E7FE8A-421C-E24E-90CB-9170394ADCD1}" srcOrd="5" destOrd="0" parTransId="{4676CA50-D9E4-314C-8A23-BAC9E0D7BF11}" sibTransId="{1CE10CD6-1C0C-4B4F-9B09-B293AAF4EC11}"/>
    <dgm:cxn modelId="{52804242-E632-284D-AE01-143919B524B1}" srcId="{A541683E-6623-7146-81F3-5CF6B4358F69}" destId="{1CB296FB-BFDF-D843-8555-D0A2C52C2D05}" srcOrd="6" destOrd="0" parTransId="{9FEAF758-7F23-A142-A6CB-B1C5550CD07B}" sibTransId="{A4715C4C-C695-9E44-9382-874E4B724605}"/>
    <dgm:cxn modelId="{F9935862-F2A7-4543-A254-2D16938D3E1A}" type="presOf" srcId="{1CB296FB-BFDF-D843-8555-D0A2C52C2D05}" destId="{CC8D0104-12A6-2445-B98A-27DE0063BBFD}" srcOrd="0" destOrd="0" presId="urn:microsoft.com/office/officeart/2008/layout/RadialCluster"/>
    <dgm:cxn modelId="{BB58A922-98BB-AB49-982F-A9F593DF87B5}" srcId="{A541683E-6623-7146-81F3-5CF6B4358F69}" destId="{0CD030CA-AA33-584A-AB37-3DE86D03CB7C}" srcOrd="3" destOrd="0" parTransId="{CA859699-07FC-BB49-87E0-B3B8868EAF35}" sibTransId="{0D454A54-1B29-0C4E-8013-A0E1AD8E9467}"/>
    <dgm:cxn modelId="{F7D1F98C-18FC-4DE3-B5E8-C1AF6CD7A5B6}" type="presOf" srcId="{E308AF7A-4949-E240-9C50-512FA65DDB14}" destId="{E0D61164-CDB5-194A-865B-BFC750C07638}" srcOrd="0" destOrd="0" presId="urn:microsoft.com/office/officeart/2008/layout/RadialCluster"/>
    <dgm:cxn modelId="{8E249F29-CBCE-4B93-BB9C-366A2BEA14CF}" type="presOf" srcId="{EBC68D05-D6E5-FF4B-AD72-103F6626D427}" destId="{414250C5-362F-BC44-AF50-7DB28345579B}" srcOrd="0" destOrd="0" presId="urn:microsoft.com/office/officeart/2008/layout/RadialCluster"/>
    <dgm:cxn modelId="{EF0C7B5D-612B-4B55-8615-4A5E396FC4E9}" type="presOf" srcId="{39960EA1-7B3B-4D46-83EC-E00574174D4C}" destId="{4D6400DA-BD81-9D44-AC65-7E61DD53D5E3}" srcOrd="0" destOrd="0" presId="urn:microsoft.com/office/officeart/2008/layout/RadialCluster"/>
    <dgm:cxn modelId="{DF45790F-48F5-4E1A-819A-0538BE57B7C9}" type="presOf" srcId="{68DA875E-3C91-0145-866E-9F7A07011813}" destId="{0AC386D1-0065-E04F-A206-30C440875A78}" srcOrd="0" destOrd="0" presId="urn:microsoft.com/office/officeart/2008/layout/RadialCluster"/>
    <dgm:cxn modelId="{E43E3FFF-AA25-4972-99A9-3ADB47A14B91}" type="presOf" srcId="{CA859699-07FC-BB49-87E0-B3B8868EAF35}" destId="{28D608EE-4149-1446-8FF9-303990C51405}" srcOrd="0" destOrd="0" presId="urn:microsoft.com/office/officeart/2008/layout/RadialCluster"/>
    <dgm:cxn modelId="{1CA8FF57-1DA7-4637-9D49-A6A40020B17F}" type="presOf" srcId="{19D6A3CC-B1DC-6440-9DCD-991D1A1BBD63}" destId="{628C627D-C549-8F48-B3A9-868A36D44A4F}" srcOrd="0" destOrd="0" presId="urn:microsoft.com/office/officeart/2008/layout/RadialCluster"/>
    <dgm:cxn modelId="{F017F368-4F46-4882-B4BC-1B1757CF1466}" type="presOf" srcId="{74B00BE0-0414-4E4E-AA98-60D987E45A2A}" destId="{DB2EE2D3-C025-D442-85D2-658D4A5FDB4C}" srcOrd="0" destOrd="0" presId="urn:microsoft.com/office/officeart/2008/layout/RadialCluster"/>
    <dgm:cxn modelId="{B766FAB3-BD2D-7F43-9272-E560C04224C7}" srcId="{A541683E-6623-7146-81F3-5CF6B4358F69}" destId="{39960EA1-7B3B-4D46-83EC-E00574174D4C}" srcOrd="2" destOrd="0" parTransId="{EBC68D05-D6E5-FF4B-AD72-103F6626D427}" sibTransId="{3172419B-5DBB-844A-BC52-5C60895F5057}"/>
    <dgm:cxn modelId="{8D5A2CDD-DB6C-4194-9707-3B2B87707584}" type="presOf" srcId="{B210F88C-1FC2-424B-ADC8-05BF0A2612CA}" destId="{CEC72397-618F-C04C-8BB7-31B1A05F827A}" srcOrd="0" destOrd="0" presId="urn:microsoft.com/office/officeart/2008/layout/RadialCluster"/>
    <dgm:cxn modelId="{6FC91278-A6DD-42AD-8C5C-E214486E08B7}" type="presOf" srcId="{309B689F-3017-CA4E-B9DF-94A88AF3F02F}" destId="{FCC94D0D-DAA2-584F-B98F-6497925CC7CB}" srcOrd="0" destOrd="0" presId="urn:microsoft.com/office/officeart/2008/layout/RadialCluster"/>
    <dgm:cxn modelId="{48F460B1-4578-48FB-A949-0670DBCF4B0C}" type="presOf" srcId="{9FEAF758-7F23-A142-A6CB-B1C5550CD07B}" destId="{089B4265-39AF-8B40-9D61-085CF522F673}" srcOrd="0" destOrd="0" presId="urn:microsoft.com/office/officeart/2008/layout/RadialCluster"/>
    <dgm:cxn modelId="{F17E4B9C-80DF-4270-832B-45AB38BDD9F9}" type="presOf" srcId="{0CD030CA-AA33-584A-AB37-3DE86D03CB7C}" destId="{ABB64300-F3FB-3C4B-9DBD-6BF297C12727}" srcOrd="0" destOrd="0" presId="urn:microsoft.com/office/officeart/2008/layout/RadialCluster"/>
    <dgm:cxn modelId="{C8DC0B6B-C212-FE4E-AE9A-1617EA2F6B49}" srcId="{A541683E-6623-7146-81F3-5CF6B4358F69}" destId="{74B00BE0-0414-4E4E-AA98-60D987E45A2A}" srcOrd="0" destOrd="0" parTransId="{B210F88C-1FC2-424B-ADC8-05BF0A2612CA}" sibTransId="{5CA83DF7-DA58-7E47-AAEC-CC441159B297}"/>
    <dgm:cxn modelId="{E1C7CD23-8E4A-994F-970A-BCED1B8CADB7}" srcId="{A541683E-6623-7146-81F3-5CF6B4358F69}" destId="{68DA875E-3C91-0145-866E-9F7A07011813}" srcOrd="4" destOrd="0" parTransId="{19D6A3CC-B1DC-6440-9DCD-991D1A1BBD63}" sibTransId="{A43CB487-8E32-474E-817C-EF5E9BEDA155}"/>
    <dgm:cxn modelId="{5C25A207-1E97-41B6-A0CC-6D23BDD23DD7}" type="presOf" srcId="{76864D84-849A-8840-9537-15C954ADAE2C}" destId="{94602445-2231-2A4A-8990-BC131CD6C3E4}" srcOrd="0" destOrd="0" presId="urn:microsoft.com/office/officeart/2008/layout/RadialCluster"/>
    <dgm:cxn modelId="{E703966D-8DDF-49EE-BD38-165DD03CCF67}" type="presParOf" srcId="{E0D61164-CDB5-194A-865B-BFC750C07638}" destId="{D1D371F0-9A97-8040-A276-9519579C6A41}" srcOrd="0" destOrd="0" presId="urn:microsoft.com/office/officeart/2008/layout/RadialCluster"/>
    <dgm:cxn modelId="{094702D7-C046-4238-8B99-D7423296B7DE}" type="presParOf" srcId="{D1D371F0-9A97-8040-A276-9519579C6A41}" destId="{A7CDFCE0-F641-0A4C-BCF6-983C22C8CD24}" srcOrd="0" destOrd="0" presId="urn:microsoft.com/office/officeart/2008/layout/RadialCluster"/>
    <dgm:cxn modelId="{E9D65F4D-D9F5-44FF-90D1-DC7C77653269}" type="presParOf" srcId="{D1D371F0-9A97-8040-A276-9519579C6A41}" destId="{CEC72397-618F-C04C-8BB7-31B1A05F827A}" srcOrd="1" destOrd="0" presId="urn:microsoft.com/office/officeart/2008/layout/RadialCluster"/>
    <dgm:cxn modelId="{4BA6C47F-61B7-48C7-B031-9CCC67AEEF35}" type="presParOf" srcId="{D1D371F0-9A97-8040-A276-9519579C6A41}" destId="{DB2EE2D3-C025-D442-85D2-658D4A5FDB4C}" srcOrd="2" destOrd="0" presId="urn:microsoft.com/office/officeart/2008/layout/RadialCluster"/>
    <dgm:cxn modelId="{163DCA24-6227-4DF0-9A70-7968EECC950A}" type="presParOf" srcId="{D1D371F0-9A97-8040-A276-9519579C6A41}" destId="{FCC94D0D-DAA2-584F-B98F-6497925CC7CB}" srcOrd="3" destOrd="0" presId="urn:microsoft.com/office/officeart/2008/layout/RadialCluster"/>
    <dgm:cxn modelId="{724A9289-AFAE-406F-9D30-BA8B1EE8C28F}" type="presParOf" srcId="{D1D371F0-9A97-8040-A276-9519579C6A41}" destId="{94602445-2231-2A4A-8990-BC131CD6C3E4}" srcOrd="4" destOrd="0" presId="urn:microsoft.com/office/officeart/2008/layout/RadialCluster"/>
    <dgm:cxn modelId="{5182998C-0279-4243-8063-D96A0C78776D}" type="presParOf" srcId="{D1D371F0-9A97-8040-A276-9519579C6A41}" destId="{414250C5-362F-BC44-AF50-7DB28345579B}" srcOrd="5" destOrd="0" presId="urn:microsoft.com/office/officeart/2008/layout/RadialCluster"/>
    <dgm:cxn modelId="{F1C220C6-81E6-4645-9F15-2E0333900571}" type="presParOf" srcId="{D1D371F0-9A97-8040-A276-9519579C6A41}" destId="{4D6400DA-BD81-9D44-AC65-7E61DD53D5E3}" srcOrd="6" destOrd="0" presId="urn:microsoft.com/office/officeart/2008/layout/RadialCluster"/>
    <dgm:cxn modelId="{EC9A4A2B-FEBD-4161-9072-B89A81E826EA}" type="presParOf" srcId="{D1D371F0-9A97-8040-A276-9519579C6A41}" destId="{28D608EE-4149-1446-8FF9-303990C51405}" srcOrd="7" destOrd="0" presId="urn:microsoft.com/office/officeart/2008/layout/RadialCluster"/>
    <dgm:cxn modelId="{0D9A571C-8B8C-47F2-9F1D-46F5E1E19B5E}" type="presParOf" srcId="{D1D371F0-9A97-8040-A276-9519579C6A41}" destId="{ABB64300-F3FB-3C4B-9DBD-6BF297C12727}" srcOrd="8" destOrd="0" presId="urn:microsoft.com/office/officeart/2008/layout/RadialCluster"/>
    <dgm:cxn modelId="{15751E03-4389-4D09-8C43-F347C7B30A0F}" type="presParOf" srcId="{D1D371F0-9A97-8040-A276-9519579C6A41}" destId="{628C627D-C549-8F48-B3A9-868A36D44A4F}" srcOrd="9" destOrd="0" presId="urn:microsoft.com/office/officeart/2008/layout/RadialCluster"/>
    <dgm:cxn modelId="{3E9163C1-CF44-4339-A0FC-9FA3806A2DFB}" type="presParOf" srcId="{D1D371F0-9A97-8040-A276-9519579C6A41}" destId="{0AC386D1-0065-E04F-A206-30C440875A78}" srcOrd="10" destOrd="0" presId="urn:microsoft.com/office/officeart/2008/layout/RadialCluster"/>
    <dgm:cxn modelId="{9404BE52-DDC1-4084-BF73-01E7CDDB1F20}" type="presParOf" srcId="{D1D371F0-9A97-8040-A276-9519579C6A41}" destId="{BA1DF61B-5729-0E48-A80D-7E287CFBF2E7}" srcOrd="11" destOrd="0" presId="urn:microsoft.com/office/officeart/2008/layout/RadialCluster"/>
    <dgm:cxn modelId="{40678F28-9C89-438B-99ED-600F932C6DEE}" type="presParOf" srcId="{D1D371F0-9A97-8040-A276-9519579C6A41}" destId="{5C436AC5-4C8F-3349-8133-DD7619F61D3D}" srcOrd="12" destOrd="0" presId="urn:microsoft.com/office/officeart/2008/layout/RadialCluster"/>
    <dgm:cxn modelId="{E9FF4C2D-E440-40F5-BF2F-9F888972A8DB}" type="presParOf" srcId="{D1D371F0-9A97-8040-A276-9519579C6A41}" destId="{089B4265-39AF-8B40-9D61-085CF522F673}" srcOrd="13" destOrd="0" presId="urn:microsoft.com/office/officeart/2008/layout/RadialCluster"/>
    <dgm:cxn modelId="{E273BE3A-888A-4B3A-8C33-AE7A91C6EC0C}" type="presParOf" srcId="{D1D371F0-9A97-8040-A276-9519579C6A41}" destId="{CC8D0104-12A6-2445-B98A-27DE0063BBFD}"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DFCE0-F641-0A4C-BCF6-983C22C8CD24}">
      <dsp:nvSpPr>
        <dsp:cNvPr id="0" name=""/>
        <dsp:cNvSpPr/>
      </dsp:nvSpPr>
      <dsp:spPr>
        <a:xfrm>
          <a:off x="3160904" y="1583705"/>
          <a:ext cx="1283097" cy="1283097"/>
        </a:xfrm>
        <a:prstGeom prst="roundRect">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100000"/>
            </a:lnSpc>
            <a:spcBef>
              <a:spcPct val="0"/>
            </a:spcBef>
            <a:spcAft>
              <a:spcPct val="35000"/>
            </a:spcAft>
          </a:pPr>
          <a:r>
            <a:rPr lang="en-US" sz="1800" b="1" kern="1200" cap="all" dirty="0" smtClean="0">
              <a:solidFill>
                <a:srgbClr val="000000"/>
              </a:solidFill>
            </a:rPr>
            <a:t>Average</a:t>
          </a:r>
          <a:br>
            <a:rPr lang="en-US" sz="1800" b="1" kern="1200" cap="all" dirty="0" smtClean="0">
              <a:solidFill>
                <a:srgbClr val="000000"/>
              </a:solidFill>
            </a:rPr>
          </a:br>
          <a:r>
            <a:rPr lang="en-US" sz="1800" b="1" kern="1200" dirty="0" smtClean="0">
              <a:solidFill>
                <a:srgbClr val="000000"/>
              </a:solidFill>
            </a:rPr>
            <a:t>CPG ROAS</a:t>
          </a:r>
          <a:br>
            <a:rPr lang="en-US" sz="1800" b="1" kern="1200" dirty="0" smtClean="0">
              <a:solidFill>
                <a:srgbClr val="000000"/>
              </a:solidFill>
            </a:rPr>
          </a:br>
          <a:r>
            <a:rPr lang="en-US" sz="1800" b="1" kern="1200" dirty="0" smtClean="0">
              <a:solidFill>
                <a:srgbClr val="000000"/>
              </a:solidFill>
            </a:rPr>
            <a:t>$3.32</a:t>
          </a:r>
          <a:endParaRPr lang="en-US" sz="1800" b="1" kern="1200" dirty="0">
            <a:solidFill>
              <a:srgbClr val="000000"/>
            </a:solidFill>
          </a:endParaRPr>
        </a:p>
      </dsp:txBody>
      <dsp:txXfrm>
        <a:off x="3223540" y="1646341"/>
        <a:ext cx="1157825" cy="1157825"/>
      </dsp:txXfrm>
    </dsp:sp>
    <dsp:sp modelId="{CEC72397-618F-C04C-8BB7-31B1A05F827A}">
      <dsp:nvSpPr>
        <dsp:cNvPr id="0" name=""/>
        <dsp:cNvSpPr/>
      </dsp:nvSpPr>
      <dsp:spPr>
        <a:xfrm rot="16200000">
          <a:off x="3561816" y="1343069"/>
          <a:ext cx="481272" cy="0"/>
        </a:xfrm>
        <a:custGeom>
          <a:avLst/>
          <a:gdLst/>
          <a:ahLst/>
          <a:cxnLst/>
          <a:rect l="0" t="0" r="0" b="0"/>
          <a:pathLst>
            <a:path>
              <a:moveTo>
                <a:pt x="0" y="0"/>
              </a:moveTo>
              <a:lnTo>
                <a:pt x="481272" y="0"/>
              </a:lnTo>
            </a:path>
          </a:pathLst>
        </a:custGeom>
        <a:noFill/>
        <a:ln w="9525" cap="flat" cmpd="sng" algn="ctr">
          <a:solidFill>
            <a:schemeClr val="tx1">
              <a:lumMod val="50000"/>
              <a:lumOff val="50000"/>
            </a:schemeClr>
          </a:solidFill>
          <a:prstDash val="solid"/>
        </a:ln>
        <a:effectLst/>
      </dsp:spPr>
      <dsp:style>
        <a:lnRef idx="1">
          <a:scrgbClr r="0" g="0" b="0"/>
        </a:lnRef>
        <a:fillRef idx="0">
          <a:scrgbClr r="0" g="0" b="0"/>
        </a:fillRef>
        <a:effectRef idx="0">
          <a:scrgbClr r="0" g="0" b="0"/>
        </a:effectRef>
        <a:fontRef idx="minor"/>
      </dsp:style>
    </dsp:sp>
    <dsp:sp modelId="{DB2EE2D3-C025-D442-85D2-658D4A5FDB4C}">
      <dsp:nvSpPr>
        <dsp:cNvPr id="0" name=""/>
        <dsp:cNvSpPr/>
      </dsp:nvSpPr>
      <dsp:spPr>
        <a:xfrm>
          <a:off x="3173127" y="-156217"/>
          <a:ext cx="1258650" cy="1258650"/>
        </a:xfrm>
        <a:prstGeom prst="roundRect">
          <a:avLst/>
        </a:prstGeom>
        <a:solidFill>
          <a:srgbClr val="2FAD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100000"/>
            </a:lnSpc>
            <a:spcBef>
              <a:spcPct val="0"/>
            </a:spcBef>
            <a:spcAft>
              <a:spcPct val="35000"/>
            </a:spcAft>
          </a:pPr>
          <a:endParaRPr lang="en-US" sz="3600" b="1" kern="1200" dirty="0">
            <a:solidFill>
              <a:srgbClr val="000000"/>
            </a:solidFill>
          </a:endParaRPr>
        </a:p>
      </dsp:txBody>
      <dsp:txXfrm>
        <a:off x="3234569" y="-94775"/>
        <a:ext cx="1135766" cy="1135766"/>
      </dsp:txXfrm>
    </dsp:sp>
    <dsp:sp modelId="{FCC94D0D-DAA2-584F-B98F-6497925CC7CB}">
      <dsp:nvSpPr>
        <dsp:cNvPr id="0" name=""/>
        <dsp:cNvSpPr/>
      </dsp:nvSpPr>
      <dsp:spPr>
        <a:xfrm rot="19437578">
          <a:off x="4390497" y="1593977"/>
          <a:ext cx="559093" cy="0"/>
        </a:xfrm>
        <a:custGeom>
          <a:avLst/>
          <a:gdLst/>
          <a:ahLst/>
          <a:cxnLst/>
          <a:rect l="0" t="0" r="0" b="0"/>
          <a:pathLst>
            <a:path>
              <a:moveTo>
                <a:pt x="0" y="0"/>
              </a:moveTo>
              <a:lnTo>
                <a:pt x="559093" y="0"/>
              </a:lnTo>
            </a:path>
          </a:pathLst>
        </a:custGeom>
        <a:noFill/>
        <a:ln w="9525" cap="flat" cmpd="sng" algn="ctr">
          <a:solidFill>
            <a:schemeClr val="tx1">
              <a:lumMod val="50000"/>
              <a:lumOff val="50000"/>
            </a:schemeClr>
          </a:solidFill>
          <a:prstDash val="solid"/>
        </a:ln>
        <a:effectLst/>
      </dsp:spPr>
      <dsp:style>
        <a:lnRef idx="1">
          <a:scrgbClr r="0" g="0" b="0"/>
        </a:lnRef>
        <a:fillRef idx="0">
          <a:scrgbClr r="0" g="0" b="0"/>
        </a:fillRef>
        <a:effectRef idx="0">
          <a:scrgbClr r="0" g="0" b="0"/>
        </a:effectRef>
        <a:fontRef idx="minor"/>
      </dsp:style>
    </dsp:sp>
    <dsp:sp modelId="{94602445-2231-2A4A-8990-BC131CD6C3E4}">
      <dsp:nvSpPr>
        <dsp:cNvPr id="0" name=""/>
        <dsp:cNvSpPr/>
      </dsp:nvSpPr>
      <dsp:spPr>
        <a:xfrm>
          <a:off x="4896086" y="342270"/>
          <a:ext cx="1258650" cy="1258650"/>
        </a:xfrm>
        <a:prstGeom prst="roundRect">
          <a:avLst/>
        </a:prstGeom>
        <a:solidFill>
          <a:srgbClr val="2FAD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en-US" sz="3600" b="1" kern="1200" dirty="0">
            <a:solidFill>
              <a:srgbClr val="000000"/>
            </a:solidFill>
          </a:endParaRPr>
        </a:p>
      </dsp:txBody>
      <dsp:txXfrm>
        <a:off x="4957528" y="403712"/>
        <a:ext cx="1135766" cy="1135766"/>
      </dsp:txXfrm>
    </dsp:sp>
    <dsp:sp modelId="{414250C5-362F-BC44-AF50-7DB28345579B}">
      <dsp:nvSpPr>
        <dsp:cNvPr id="0" name=""/>
        <dsp:cNvSpPr/>
      </dsp:nvSpPr>
      <dsp:spPr>
        <a:xfrm rot="475617">
          <a:off x="4440195" y="2369518"/>
          <a:ext cx="796680" cy="0"/>
        </a:xfrm>
        <a:custGeom>
          <a:avLst/>
          <a:gdLst/>
          <a:ahLst/>
          <a:cxnLst/>
          <a:rect l="0" t="0" r="0" b="0"/>
          <a:pathLst>
            <a:path>
              <a:moveTo>
                <a:pt x="0" y="0"/>
              </a:moveTo>
              <a:lnTo>
                <a:pt x="796680" y="0"/>
              </a:lnTo>
            </a:path>
          </a:pathLst>
        </a:custGeom>
        <a:noFill/>
        <a:ln w="9525" cap="flat" cmpd="sng" algn="ctr">
          <a:solidFill>
            <a:schemeClr val="tx1">
              <a:lumMod val="50000"/>
              <a:lumOff val="50000"/>
            </a:schemeClr>
          </a:solidFill>
          <a:prstDash val="solid"/>
        </a:ln>
        <a:effectLst/>
      </dsp:spPr>
      <dsp:style>
        <a:lnRef idx="1">
          <a:scrgbClr r="0" g="0" b="0"/>
        </a:lnRef>
        <a:fillRef idx="0">
          <a:scrgbClr r="0" g="0" b="0"/>
        </a:fillRef>
        <a:effectRef idx="0">
          <a:scrgbClr r="0" g="0" b="0"/>
        </a:effectRef>
        <a:fontRef idx="minor"/>
      </dsp:style>
    </dsp:sp>
    <dsp:sp modelId="{4D6400DA-BD81-9D44-AC65-7E61DD53D5E3}">
      <dsp:nvSpPr>
        <dsp:cNvPr id="0" name=""/>
        <dsp:cNvSpPr/>
      </dsp:nvSpPr>
      <dsp:spPr>
        <a:xfrm>
          <a:off x="5233069" y="1882756"/>
          <a:ext cx="1258650" cy="1258650"/>
        </a:xfrm>
        <a:prstGeom prst="roundRect">
          <a:avLst/>
        </a:prstGeom>
        <a:solidFill>
          <a:srgbClr val="2FAD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en-US" sz="3600" b="1" kern="1200" dirty="0">
            <a:solidFill>
              <a:srgbClr val="000000"/>
            </a:solidFill>
          </a:endParaRPr>
        </a:p>
      </dsp:txBody>
      <dsp:txXfrm>
        <a:off x="5294511" y="1944198"/>
        <a:ext cx="1135766" cy="1135766"/>
      </dsp:txXfrm>
    </dsp:sp>
    <dsp:sp modelId="{28D608EE-4149-1446-8FF9-303990C51405}">
      <dsp:nvSpPr>
        <dsp:cNvPr id="0" name=""/>
        <dsp:cNvSpPr/>
      </dsp:nvSpPr>
      <dsp:spPr>
        <a:xfrm rot="3707530">
          <a:off x="4054481" y="3020680"/>
          <a:ext cx="349230" cy="0"/>
        </a:xfrm>
        <a:custGeom>
          <a:avLst/>
          <a:gdLst/>
          <a:ahLst/>
          <a:cxnLst/>
          <a:rect l="0" t="0" r="0" b="0"/>
          <a:pathLst>
            <a:path>
              <a:moveTo>
                <a:pt x="0" y="0"/>
              </a:moveTo>
              <a:lnTo>
                <a:pt x="349230" y="0"/>
              </a:lnTo>
            </a:path>
          </a:pathLst>
        </a:custGeom>
        <a:noFill/>
        <a:ln w="9525" cap="flat" cmpd="sng" algn="ctr">
          <a:solidFill>
            <a:schemeClr val="tx1">
              <a:lumMod val="50000"/>
              <a:lumOff val="50000"/>
            </a:schemeClr>
          </a:solidFill>
          <a:prstDash val="solid"/>
        </a:ln>
        <a:effectLst/>
      </dsp:spPr>
      <dsp:style>
        <a:lnRef idx="1">
          <a:scrgbClr r="0" g="0" b="0"/>
        </a:lnRef>
        <a:fillRef idx="0">
          <a:scrgbClr r="0" g="0" b="0"/>
        </a:fillRef>
        <a:effectRef idx="0">
          <a:scrgbClr r="0" g="0" b="0"/>
        </a:effectRef>
        <a:fontRef idx="minor"/>
      </dsp:style>
    </dsp:sp>
    <dsp:sp modelId="{ABB64300-F3FB-3C4B-9DBD-6BF297C12727}">
      <dsp:nvSpPr>
        <dsp:cNvPr id="0" name=""/>
        <dsp:cNvSpPr/>
      </dsp:nvSpPr>
      <dsp:spPr>
        <a:xfrm>
          <a:off x="4019859" y="3174557"/>
          <a:ext cx="1258650" cy="1258650"/>
        </a:xfrm>
        <a:prstGeom prst="roundRect">
          <a:avLst/>
        </a:prstGeom>
        <a:solidFill>
          <a:srgbClr val="2FAD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en-US" sz="3600" b="1" kern="1200" dirty="0">
            <a:solidFill>
              <a:srgbClr val="000000"/>
            </a:solidFill>
          </a:endParaRPr>
        </a:p>
      </dsp:txBody>
      <dsp:txXfrm>
        <a:off x="4081301" y="3235999"/>
        <a:ext cx="1135766" cy="1135766"/>
      </dsp:txXfrm>
    </dsp:sp>
    <dsp:sp modelId="{628C627D-C549-8F48-B3A9-868A36D44A4F}">
      <dsp:nvSpPr>
        <dsp:cNvPr id="0" name=""/>
        <dsp:cNvSpPr/>
      </dsp:nvSpPr>
      <dsp:spPr>
        <a:xfrm rot="7261121">
          <a:off x="3144605" y="3020680"/>
          <a:ext cx="359108" cy="0"/>
        </a:xfrm>
        <a:custGeom>
          <a:avLst/>
          <a:gdLst/>
          <a:ahLst/>
          <a:cxnLst/>
          <a:rect l="0" t="0" r="0" b="0"/>
          <a:pathLst>
            <a:path>
              <a:moveTo>
                <a:pt x="0" y="0"/>
              </a:moveTo>
              <a:lnTo>
                <a:pt x="359108" y="0"/>
              </a:lnTo>
            </a:path>
          </a:pathLst>
        </a:custGeom>
        <a:noFill/>
        <a:ln w="9525" cap="flat" cmpd="sng" algn="ctr">
          <a:solidFill>
            <a:schemeClr val="tx1">
              <a:lumMod val="50000"/>
              <a:lumOff val="50000"/>
            </a:schemeClr>
          </a:solidFill>
          <a:prstDash val="solid"/>
        </a:ln>
        <a:effectLst/>
      </dsp:spPr>
      <dsp:style>
        <a:lnRef idx="1">
          <a:scrgbClr r="0" g="0" b="0"/>
        </a:lnRef>
        <a:fillRef idx="0">
          <a:scrgbClr r="0" g="0" b="0"/>
        </a:fillRef>
        <a:effectRef idx="0">
          <a:scrgbClr r="0" g="0" b="0"/>
        </a:effectRef>
        <a:fontRef idx="minor"/>
      </dsp:style>
    </dsp:sp>
    <dsp:sp modelId="{0AC386D1-0065-E04F-A206-30C440875A78}">
      <dsp:nvSpPr>
        <dsp:cNvPr id="0" name=""/>
        <dsp:cNvSpPr/>
      </dsp:nvSpPr>
      <dsp:spPr>
        <a:xfrm>
          <a:off x="2223890" y="3174557"/>
          <a:ext cx="1258650" cy="1258650"/>
        </a:xfrm>
        <a:prstGeom prst="roundRect">
          <a:avLst/>
        </a:prstGeom>
        <a:solidFill>
          <a:srgbClr val="2FAD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en-US" sz="3600" b="1" kern="1200" dirty="0">
            <a:solidFill>
              <a:srgbClr val="000000"/>
            </a:solidFill>
          </a:endParaRPr>
        </a:p>
      </dsp:txBody>
      <dsp:txXfrm>
        <a:off x="2285332" y="3235999"/>
        <a:ext cx="1135766" cy="1135766"/>
      </dsp:txXfrm>
    </dsp:sp>
    <dsp:sp modelId="{BA1DF61B-5729-0E48-A80D-7E287CFBF2E7}">
      <dsp:nvSpPr>
        <dsp:cNvPr id="0" name=""/>
        <dsp:cNvSpPr/>
      </dsp:nvSpPr>
      <dsp:spPr>
        <a:xfrm rot="10335955">
          <a:off x="2315960" y="2369497"/>
          <a:ext cx="848804" cy="0"/>
        </a:xfrm>
        <a:custGeom>
          <a:avLst/>
          <a:gdLst/>
          <a:ahLst/>
          <a:cxnLst/>
          <a:rect l="0" t="0" r="0" b="0"/>
          <a:pathLst>
            <a:path>
              <a:moveTo>
                <a:pt x="0" y="0"/>
              </a:moveTo>
              <a:lnTo>
                <a:pt x="848804" y="0"/>
              </a:lnTo>
            </a:path>
          </a:pathLst>
        </a:custGeom>
        <a:noFill/>
        <a:ln w="9525" cap="flat" cmpd="sng" algn="ctr">
          <a:solidFill>
            <a:schemeClr val="tx1">
              <a:lumMod val="50000"/>
              <a:lumOff val="50000"/>
            </a:schemeClr>
          </a:solidFill>
          <a:prstDash val="solid"/>
        </a:ln>
        <a:effectLst/>
      </dsp:spPr>
      <dsp:style>
        <a:lnRef idx="1">
          <a:scrgbClr r="0" g="0" b="0"/>
        </a:lnRef>
        <a:fillRef idx="0">
          <a:scrgbClr r="0" g="0" b="0"/>
        </a:fillRef>
        <a:effectRef idx="0">
          <a:scrgbClr r="0" g="0" b="0"/>
        </a:effectRef>
        <a:fontRef idx="minor"/>
      </dsp:style>
    </dsp:sp>
    <dsp:sp modelId="{5C436AC5-4C8F-3349-8133-DD7619F61D3D}">
      <dsp:nvSpPr>
        <dsp:cNvPr id="0" name=""/>
        <dsp:cNvSpPr/>
      </dsp:nvSpPr>
      <dsp:spPr>
        <a:xfrm>
          <a:off x="1061170" y="1882756"/>
          <a:ext cx="1258650" cy="1258650"/>
        </a:xfrm>
        <a:prstGeom prst="roundRect">
          <a:avLst/>
        </a:prstGeom>
        <a:solidFill>
          <a:srgbClr val="2FAD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en-US" sz="3600" b="1" kern="1200" dirty="0">
            <a:solidFill>
              <a:schemeClr val="tx1"/>
            </a:solidFill>
          </a:endParaRPr>
        </a:p>
      </dsp:txBody>
      <dsp:txXfrm>
        <a:off x="1122612" y="1944198"/>
        <a:ext cx="1135766" cy="1135766"/>
      </dsp:txXfrm>
    </dsp:sp>
    <dsp:sp modelId="{089B4265-39AF-8B40-9D61-085CF522F673}">
      <dsp:nvSpPr>
        <dsp:cNvPr id="0" name=""/>
        <dsp:cNvSpPr/>
      </dsp:nvSpPr>
      <dsp:spPr>
        <a:xfrm rot="13002675">
          <a:off x="2671431" y="1584457"/>
          <a:ext cx="543358" cy="0"/>
        </a:xfrm>
        <a:custGeom>
          <a:avLst/>
          <a:gdLst/>
          <a:ahLst/>
          <a:cxnLst/>
          <a:rect l="0" t="0" r="0" b="0"/>
          <a:pathLst>
            <a:path>
              <a:moveTo>
                <a:pt x="0" y="0"/>
              </a:moveTo>
              <a:lnTo>
                <a:pt x="543358" y="0"/>
              </a:lnTo>
            </a:path>
          </a:pathLst>
        </a:custGeom>
        <a:noFill/>
        <a:ln w="9525" cap="flat" cmpd="sng" algn="ctr">
          <a:solidFill>
            <a:schemeClr val="tx1">
              <a:lumMod val="50000"/>
              <a:lumOff val="50000"/>
            </a:schemeClr>
          </a:solidFill>
          <a:prstDash val="solid"/>
        </a:ln>
        <a:effectLst/>
      </dsp:spPr>
      <dsp:style>
        <a:lnRef idx="1">
          <a:scrgbClr r="0" g="0" b="0"/>
        </a:lnRef>
        <a:fillRef idx="0">
          <a:scrgbClr r="0" g="0" b="0"/>
        </a:fillRef>
        <a:effectRef idx="0">
          <a:scrgbClr r="0" g="0" b="0"/>
        </a:effectRef>
        <a:fontRef idx="minor"/>
      </dsp:style>
    </dsp:sp>
    <dsp:sp modelId="{CC8D0104-12A6-2445-B98A-27DE0063BBFD}">
      <dsp:nvSpPr>
        <dsp:cNvPr id="0" name=""/>
        <dsp:cNvSpPr/>
      </dsp:nvSpPr>
      <dsp:spPr>
        <a:xfrm>
          <a:off x="1466666" y="323449"/>
          <a:ext cx="1258650" cy="1258650"/>
        </a:xfrm>
        <a:prstGeom prst="roundRect">
          <a:avLst/>
        </a:prstGeom>
        <a:solidFill>
          <a:srgbClr val="2FAD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en-US" sz="3600" b="1" kern="1200" dirty="0">
            <a:solidFill>
              <a:srgbClr val="000000"/>
            </a:solidFill>
          </a:endParaRPr>
        </a:p>
      </dsp:txBody>
      <dsp:txXfrm>
        <a:off x="1528108" y="384891"/>
        <a:ext cx="1135766" cy="113576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7DF870-F452-40DF-A272-4F433D606809}" type="datetimeFigureOut">
              <a:rPr lang="en-US" smtClean="0"/>
              <a:t>9/16/2015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E64A9-7D42-4CF2-A698-61FDE2B62F48}" type="slidenum">
              <a:rPr lang="en-US" smtClean="0"/>
              <a:t>‹#›</a:t>
            </a:fld>
            <a:endParaRPr lang="en-US"/>
          </a:p>
        </p:txBody>
      </p:sp>
    </p:spTree>
    <p:extLst>
      <p:ext uri="{BB962C8B-B14F-4D97-AF65-F5344CB8AC3E}">
        <p14:creationId xmlns:p14="http://schemas.microsoft.com/office/powerpoint/2010/main" val="352270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A740D-1100-4EF0-9977-262CC09C1D85}" type="slidenum">
              <a:rPr lang="en-US" smtClean="0"/>
              <a:t>1</a:t>
            </a:fld>
            <a:endParaRPr lang="en-US" dirty="0"/>
          </a:p>
        </p:txBody>
      </p:sp>
    </p:spTree>
    <p:extLst>
      <p:ext uri="{BB962C8B-B14F-4D97-AF65-F5344CB8AC3E}">
        <p14:creationId xmlns:p14="http://schemas.microsoft.com/office/powerpoint/2010/main" val="229739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C87C83D2-40C1-4A2A-BFF4-159D0DA7C36B}" type="slidenum">
              <a:rPr lang="en-US" smtClean="0">
                <a:solidFill>
                  <a:prstClr val="black"/>
                </a:solidFill>
                <a:effectLst/>
              </a:rPr>
              <a:t>5</a:t>
            </a:fld>
            <a:endParaRPr lang="en-US">
              <a:solidFill>
                <a:prstClr val="black"/>
              </a:solidFill>
              <a:effectLst/>
            </a:endParaRPr>
          </a:p>
        </p:txBody>
      </p:sp>
    </p:spTree>
    <p:extLst>
      <p:ext uri="{BB962C8B-B14F-4D97-AF65-F5344CB8AC3E}">
        <p14:creationId xmlns:p14="http://schemas.microsoft.com/office/powerpoint/2010/main" val="59167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Linking What Consumers Watch and Buy in a single source makes</a:t>
            </a:r>
            <a:r>
              <a:rPr lang="en-US" baseline="0" dirty="0" smtClean="0"/>
              <a:t> advertising accountable to sales</a:t>
            </a:r>
            <a:endParaRPr lang="en-US" dirty="0"/>
          </a:p>
        </p:txBody>
      </p:sp>
      <p:sp>
        <p:nvSpPr>
          <p:cNvPr id="4" name="Slide Number Placeholder 3"/>
          <p:cNvSpPr>
            <a:spLocks noGrp="1"/>
          </p:cNvSpPr>
          <p:nvPr>
            <p:ph type="sldNum" sz="quarter" idx="10"/>
          </p:nvPr>
        </p:nvSpPr>
        <p:spPr/>
        <p:txBody>
          <a:bodyPr/>
          <a:lstStyle/>
          <a:p>
            <a:fld id="{1754D920-07C5-4F77-82F3-5A8EBA31022F}" type="slidenum">
              <a:rPr lang="en-US" smtClean="0"/>
              <a:t>7</a:t>
            </a:fld>
            <a:endParaRPr lang="en-US"/>
          </a:p>
        </p:txBody>
      </p:sp>
    </p:spTree>
    <p:extLst>
      <p:ext uri="{BB962C8B-B14F-4D97-AF65-F5344CB8AC3E}">
        <p14:creationId xmlns:p14="http://schemas.microsoft.com/office/powerpoint/2010/main" val="19365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normAutofit/>
          </a:bodyPr>
          <a:lstStyle/>
          <a:p>
            <a:pPr defTabSz="933016">
              <a:defRPr>
                <a:effectLst/>
              </a:defRPr>
            </a:pPr>
            <a:endParaRPr lang="en-US" baseline="0" smtClean="0">
              <a:effectLst/>
            </a:endParaRPr>
          </a:p>
        </p:txBody>
      </p:sp>
      <p:sp>
        <p:nvSpPr>
          <p:cNvPr id="4" name="Slide Number Placeholder 3"/>
          <p:cNvSpPr>
            <a:spLocks noGrp="1"/>
          </p:cNvSpPr>
          <p:nvPr>
            <p:ph type="sldNum" sz="quarter" idx="10"/>
          </p:nvPr>
        </p:nvSpPr>
        <p:spPr>
          <a:effectLst/>
        </p:spPr>
        <p:txBody>
          <a:bodyPr/>
          <a:lstStyle/>
          <a:p>
            <a:pPr>
              <a:defRPr>
                <a:effectLst/>
              </a:defRPr>
            </a:pPr>
            <a:fld id="{8456EE31-4459-4C85-B6A0-2A086A5DD2FB}" type="slidenum">
              <a:rPr lang="en-US" smtClean="0">
                <a:solidFill>
                  <a:prstClr val="black"/>
                </a:solidFill>
                <a:effectLst/>
              </a:rPr>
              <a:pPr>
                <a:defRPr>
                  <a:effectLst/>
                </a:defRPr>
              </a:pPr>
              <a:t>9</a:t>
            </a:fld>
            <a:endParaRPr lang="en-US">
              <a:solidFill>
                <a:prstClr val="black"/>
              </a:solidFill>
              <a:effectLst/>
            </a:endParaRPr>
          </a:p>
        </p:txBody>
      </p:sp>
    </p:spTree>
    <p:extLst>
      <p:ext uri="{BB962C8B-B14F-4D97-AF65-F5344CB8AC3E}">
        <p14:creationId xmlns:p14="http://schemas.microsoft.com/office/powerpoint/2010/main" val="204024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EFB61-03DF-7942-8E4F-E1ACBC194839}" type="slidenum">
              <a:rPr lang="en-US" smtClean="0"/>
              <a:t>10</a:t>
            </a:fld>
            <a:endParaRPr lang="en-US"/>
          </a:p>
        </p:txBody>
      </p:sp>
    </p:spTree>
    <p:extLst>
      <p:ext uri="{BB962C8B-B14F-4D97-AF65-F5344CB8AC3E}">
        <p14:creationId xmlns:p14="http://schemas.microsoft.com/office/powerpoint/2010/main" val="100896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latin typeface="Calibri" charset="0"/>
                <a:cs typeface="ＭＳ Ｐゴシック" charset="0"/>
              </a:rPr>
              <a:t>This </a:t>
            </a:r>
            <a:r>
              <a:rPr lang="en-US" dirty="0">
                <a:latin typeface="Calibri" charset="0"/>
                <a:cs typeface="ＭＳ Ｐゴシック" charset="0"/>
              </a:rPr>
              <a:t>ROI-Centric Media Approach is enabled by: </a:t>
            </a:r>
          </a:p>
          <a:p>
            <a:pPr marL="171407" indent="-171407">
              <a:buFont typeface="Arial" panose="020B0604020202020204" pitchFamily="34" charset="0"/>
              <a:buChar char="•"/>
            </a:pPr>
            <a:r>
              <a:rPr lang="en-US" dirty="0">
                <a:latin typeface="Calibri" charset="0"/>
                <a:cs typeface="ＭＳ Ｐゴシック" charset="0"/>
              </a:rPr>
              <a:t>Single source data that integrates purchaser information.  Ours happens to be shopper data, but other first and second party data, like credit card information can be used in this model.  </a:t>
            </a:r>
          </a:p>
          <a:p>
            <a:pPr marL="171407" indent="-171407">
              <a:buFont typeface="Arial" panose="020B0604020202020204" pitchFamily="34" charset="0"/>
              <a:buChar char="•"/>
            </a:pPr>
            <a:r>
              <a:rPr lang="en-US" dirty="0">
                <a:latin typeface="Calibri" charset="0"/>
                <a:cs typeface="ＭＳ Ｐゴシック" charset="0"/>
              </a:rPr>
              <a:t>The two major solutions that are the foundation of this approach is “targeting” and “ROI Measurement.”</a:t>
            </a:r>
          </a:p>
          <a:p>
            <a:pPr marL="171407" indent="-171407">
              <a:buFont typeface="Arial" panose="020B0604020202020204" pitchFamily="34" charset="0"/>
              <a:buChar char="•"/>
            </a:pPr>
            <a:endParaRPr lang="en-US" dirty="0">
              <a:latin typeface="Calibri" charset="0"/>
              <a:cs typeface="ＭＳ Ｐゴシック" charset="0"/>
            </a:endParaRPr>
          </a:p>
          <a:p>
            <a:pPr marL="171407" indent="-171407">
              <a:buFont typeface="Arial" panose="020B0604020202020204" pitchFamily="34" charset="0"/>
              <a:buChar char="•"/>
            </a:pPr>
            <a:r>
              <a:rPr lang="en-US" dirty="0">
                <a:latin typeface="Calibri" charset="0"/>
                <a:cs typeface="ＭＳ Ｐゴシック" charset="0"/>
              </a:rPr>
              <a:t>When combined, this drives sales and increases ROAS for all media</a:t>
            </a:r>
            <a:endParaRPr lang="en-US" dirty="0" smtClean="0"/>
          </a:p>
          <a:p>
            <a:endParaRPr lang="en-US" dirty="0"/>
          </a:p>
        </p:txBody>
      </p:sp>
      <p:sp>
        <p:nvSpPr>
          <p:cNvPr id="4" name="Slide Number Placeholder 3"/>
          <p:cNvSpPr>
            <a:spLocks noGrp="1"/>
          </p:cNvSpPr>
          <p:nvPr>
            <p:ph type="sldNum" sz="quarter" idx="10"/>
          </p:nvPr>
        </p:nvSpPr>
        <p:spPr/>
        <p:txBody>
          <a:bodyPr/>
          <a:lstStyle/>
          <a:p>
            <a:fld id="{0BB30213-3389-4756-ADED-F048FFEFDAC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8611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Available impressions are rising, hitting an all-time single-day high of 8.7 billion impressions on January 29 of 2015.</a:t>
            </a:r>
          </a:p>
          <a:p>
            <a:endParaRPr lang="en-US" sz="1200" dirty="0" smtClean="0">
              <a:solidFill>
                <a:schemeClr val="bg1"/>
              </a:solidFill>
            </a:endParaRPr>
          </a:p>
          <a:p>
            <a:r>
              <a:rPr lang="en-US" sz="1200" dirty="0" smtClean="0">
                <a:solidFill>
                  <a:schemeClr val="bg1"/>
                </a:solidFill>
              </a:rPr>
              <a:t>Video advertising has increased 5x in the past 12 months, and video is now the majority of mobile traffic. 9x more publisher revenues than banner</a:t>
            </a:r>
          </a:p>
          <a:p>
            <a:endParaRPr lang="en-US" dirty="0"/>
          </a:p>
        </p:txBody>
      </p:sp>
      <p:sp>
        <p:nvSpPr>
          <p:cNvPr id="4" name="Slide Number Placeholder 3"/>
          <p:cNvSpPr>
            <a:spLocks noGrp="1"/>
          </p:cNvSpPr>
          <p:nvPr>
            <p:ph type="sldNum" sz="quarter" idx="10"/>
          </p:nvPr>
        </p:nvSpPr>
        <p:spPr/>
        <p:txBody>
          <a:bodyPr/>
          <a:lstStyle/>
          <a:p>
            <a:fld id="{11ABD027-8AAC-5846-8E3D-2F530ABA927A}" type="slidenum">
              <a:rPr lang="en-US" smtClean="0"/>
              <a:t>13</a:t>
            </a:fld>
            <a:endParaRPr lang="en-US" dirty="0"/>
          </a:p>
        </p:txBody>
      </p:sp>
    </p:spTree>
    <p:extLst>
      <p:ext uri="{BB962C8B-B14F-4D97-AF65-F5344CB8AC3E}">
        <p14:creationId xmlns:p14="http://schemas.microsoft.com/office/powerpoint/2010/main" val="2290824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o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2467027"/>
          </a:xfrm>
        </p:spPr>
        <p:txBody>
          <a:bodyPr>
            <a:normAutofit/>
          </a:bodyPr>
          <a:lstStyle>
            <a:lvl1pPr algn="ctr" defTabSz="914400" fontAlgn="auto">
              <a:spcBef>
                <a:spcPts val="0"/>
              </a:spcBef>
              <a:spcAft>
                <a:spcPts val="0"/>
              </a:spcAft>
              <a:defRPr lang="en-US" sz="4800" b="1" spc="-150" dirty="0" smtClean="0">
                <a:solidFill>
                  <a:srgbClr val="48BBD9"/>
                </a:solidFill>
                <a:latin typeface="Calibri"/>
                <a:cs typeface="Arial" pitchFamily="34" charset="0"/>
              </a:defRPr>
            </a:lvl1pPr>
          </a:lstStyle>
          <a:p>
            <a:pPr defTabSz="914400" fontAlgn="auto">
              <a:spcBef>
                <a:spcPts val="0"/>
              </a:spcBef>
              <a:spcAft>
                <a:spcPts val="0"/>
              </a:spcAft>
            </a:pPr>
            <a:r>
              <a:rPr lang="en-US" sz="5400" b="1" dirty="0" smtClean="0">
                <a:solidFill>
                  <a:srgbClr val="48BBD9"/>
                </a:solidFill>
                <a:latin typeface="Calibri"/>
                <a:ea typeface="Aller Display" charset="0"/>
                <a:cs typeface="Aller Display" charset="0"/>
              </a:rPr>
              <a:t>Title Slide</a:t>
            </a:r>
            <a:br>
              <a:rPr lang="en-US" sz="5400" b="1" dirty="0" smtClean="0">
                <a:solidFill>
                  <a:srgbClr val="48BBD9"/>
                </a:solidFill>
                <a:latin typeface="Calibri"/>
                <a:ea typeface="Aller Display" charset="0"/>
                <a:cs typeface="Aller Display" charset="0"/>
              </a:rPr>
            </a:br>
            <a:r>
              <a:rPr lang="en-US" sz="5400" b="1" dirty="0" smtClean="0">
                <a:solidFill>
                  <a:srgbClr val="48BBD9"/>
                </a:solidFill>
                <a:latin typeface="Calibri"/>
                <a:ea typeface="Aller Display" charset="0"/>
                <a:cs typeface="Aller Display" charset="0"/>
              </a:rPr>
              <a:t>Enter Title Here</a:t>
            </a:r>
            <a:endParaRPr lang="en-US" sz="5400" b="1" spc="-150" dirty="0" smtClean="0">
              <a:solidFill>
                <a:srgbClr val="767D8E"/>
              </a:solidFill>
              <a:latin typeface="Calibri"/>
              <a:ea typeface="+mn-ea"/>
              <a:cs typeface="Arial" pitchFamily="34" charset="0"/>
            </a:endParaRPr>
          </a:p>
        </p:txBody>
      </p:sp>
      <p:sp>
        <p:nvSpPr>
          <p:cNvPr id="3" name="Subtitle 2"/>
          <p:cNvSpPr>
            <a:spLocks noGrp="1"/>
          </p:cNvSpPr>
          <p:nvPr>
            <p:ph type="subTitle" idx="1" hasCustomPrompt="1"/>
          </p:nvPr>
        </p:nvSpPr>
        <p:spPr>
          <a:xfrm>
            <a:off x="1371600" y="4722100"/>
            <a:ext cx="6400800" cy="454052"/>
          </a:xfrm>
        </p:spPr>
        <p:txBody>
          <a:bodyPr>
            <a:normAutofit/>
          </a:bodyPr>
          <a:lstStyle>
            <a:lvl1pPr marL="0" indent="0" algn="ctr" defTabSz="914400" fontAlgn="auto">
              <a:spcBef>
                <a:spcPts val="0"/>
              </a:spcBef>
              <a:spcAft>
                <a:spcPts val="0"/>
              </a:spcAft>
              <a:buNone/>
              <a:defRPr sz="1800" i="0">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defTabSz="914400" fontAlgn="auto">
              <a:spcBef>
                <a:spcPts val="0"/>
              </a:spcBef>
              <a:spcAft>
                <a:spcPts val="0"/>
              </a:spcAft>
            </a:pPr>
            <a:r>
              <a:rPr lang="en-US" b="1" dirty="0" smtClean="0">
                <a:solidFill>
                  <a:srgbClr val="767D8E"/>
                </a:solidFill>
                <a:latin typeface="+mn-lt"/>
                <a:ea typeface="+mn-ea"/>
                <a:cs typeface="Arial" pitchFamily="34" charset="0"/>
              </a:rPr>
              <a:t>Click To Add Subtitle Or Date</a:t>
            </a:r>
            <a:endParaRPr lang="en-US" b="1" dirty="0">
              <a:solidFill>
                <a:srgbClr val="767D8E"/>
              </a:solidFill>
              <a:latin typeface="+mn-lt"/>
              <a:ea typeface="+mn-ea"/>
              <a:cs typeface="Arial" pitchFamily="34" charset="0"/>
            </a:endParaRPr>
          </a:p>
        </p:txBody>
      </p:sp>
      <p:sp>
        <p:nvSpPr>
          <p:cNvPr id="12" name="Text Box 58"/>
          <p:cNvSpPr txBox="1">
            <a:spLocks noChangeArrowheads="1"/>
          </p:cNvSpPr>
          <p:nvPr/>
        </p:nvSpPr>
        <p:spPr bwMode="auto">
          <a:xfrm>
            <a:off x="230188" y="6400800"/>
            <a:ext cx="5324475" cy="2286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900" dirty="0">
                <a:latin typeface="Calibri" charset="0"/>
              </a:rPr>
              <a:t>Copyright  ©  </a:t>
            </a:r>
            <a:r>
              <a:rPr lang="en-US" sz="900" dirty="0" smtClean="0">
                <a:latin typeface="Calibri" charset="0"/>
              </a:rPr>
              <a:t>2015 </a:t>
            </a:r>
            <a:r>
              <a:rPr lang="en-US" sz="900" dirty="0">
                <a:latin typeface="Calibri" charset="0"/>
              </a:rPr>
              <a:t>Nielsen Catalina Solutions   •   Confidential &amp; Proprietary</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4"/>
            <a:ext cx="9143999" cy="6858000"/>
          </a:xfrm>
          <a:prstGeom prst="rect">
            <a:avLst/>
          </a:prstGeom>
        </p:spPr>
      </p:pic>
      <p:pic>
        <p:nvPicPr>
          <p:cNvPr id="10" name="Picture 9">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024976"/>
            <a:ext cx="2590800" cy="806927"/>
          </a:xfrm>
          <a:prstGeom prst="rect">
            <a:avLst/>
          </a:prstGeom>
        </p:spPr>
      </p:pic>
    </p:spTree>
    <p:extLst>
      <p:ext uri="{BB962C8B-B14F-4D97-AF65-F5344CB8AC3E}">
        <p14:creationId xmlns:p14="http://schemas.microsoft.com/office/powerpoint/2010/main" val="19499862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266B6"/>
                </a:solidFill>
              </a:defRPr>
            </a:lvl1pPr>
          </a:lstStyle>
          <a:p>
            <a:r>
              <a:rPr lang="en-US" smtClean="0"/>
              <a:t>Click to edit Master title style</a:t>
            </a:r>
            <a:endParaRPr lang="es-HN"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H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8" name="Group 7"/>
          <p:cNvGrpSpPr/>
          <p:nvPr/>
        </p:nvGrpSpPr>
        <p:grpSpPr>
          <a:xfrm>
            <a:off x="429445" y="6426789"/>
            <a:ext cx="8362452" cy="9525"/>
            <a:chOff x="395537" y="5589240"/>
            <a:chExt cx="8362452" cy="9525"/>
          </a:xfrm>
        </p:grpSpPr>
        <p:cxnSp>
          <p:nvCxnSpPr>
            <p:cNvPr id="9" name="Straight Connector 8"/>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20"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grpSp>
        <p:nvGrpSpPr>
          <p:cNvPr id="11" name="Group 7"/>
          <p:cNvGrpSpPr/>
          <p:nvPr/>
        </p:nvGrpSpPr>
        <p:grpSpPr>
          <a:xfrm>
            <a:off x="429445" y="6426790"/>
            <a:ext cx="8362452" cy="9525"/>
            <a:chOff x="395537" y="5589240"/>
            <a:chExt cx="8362452" cy="9525"/>
          </a:xfrm>
        </p:grpSpPr>
        <p:cxnSp>
          <p:nvCxnSpPr>
            <p:cNvPr id="14" name="Straight Connector 13"/>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1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335071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66B6"/>
                </a:solidFill>
              </a:defRPr>
            </a:lvl1pPr>
          </a:lstStyle>
          <a:p>
            <a:r>
              <a:rPr lang="en-US" smtClean="0"/>
              <a:t>Click to edit Master title style</a:t>
            </a:r>
            <a:endParaRPr lang="es-HN"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HN"/>
          </a:p>
        </p:txBody>
      </p:sp>
      <p:grpSp>
        <p:nvGrpSpPr>
          <p:cNvPr id="7" name="Group 6"/>
          <p:cNvGrpSpPr/>
          <p:nvPr/>
        </p:nvGrpSpPr>
        <p:grpSpPr>
          <a:xfrm>
            <a:off x="429445" y="6426789"/>
            <a:ext cx="8362452" cy="9525"/>
            <a:chOff x="395537" y="5589240"/>
            <a:chExt cx="8362452" cy="9525"/>
          </a:xfrm>
        </p:grpSpPr>
        <p:cxnSp>
          <p:nvCxnSpPr>
            <p:cNvPr id="8" name="Straight Connector 7"/>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pic>
        <p:nvPicPr>
          <p:cNvPr id="12" name="Picture 3"/>
          <p:cNvPicPr>
            <a:picLocks noChangeAspect="1"/>
          </p:cNvPicPr>
          <p:nvPr/>
        </p:nvPicPr>
        <p:blipFill>
          <a:blip r:embed="rId2" cstate="print"/>
          <a:srcRect/>
          <a:stretch>
            <a:fillRect/>
          </a:stretch>
        </p:blipFill>
        <p:spPr bwMode="auto">
          <a:xfrm>
            <a:off x="7149182" y="6492304"/>
            <a:ext cx="1620838" cy="304800"/>
          </a:xfrm>
          <a:prstGeom prst="rect">
            <a:avLst/>
          </a:prstGeom>
          <a:noFill/>
          <a:ln w="9525">
            <a:noFill/>
            <a:miter lim="800000"/>
            <a:headEnd/>
            <a:tailEnd/>
          </a:ln>
        </p:spPr>
      </p:pic>
      <p:sp>
        <p:nvSpPr>
          <p:cNvPr id="19"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grpSp>
        <p:nvGrpSpPr>
          <p:cNvPr id="10" name="Group 6"/>
          <p:cNvGrpSpPr/>
          <p:nvPr/>
        </p:nvGrpSpPr>
        <p:grpSpPr>
          <a:xfrm>
            <a:off x="429445" y="6426790"/>
            <a:ext cx="8362452" cy="9525"/>
            <a:chOff x="395537" y="5589240"/>
            <a:chExt cx="8362452" cy="9525"/>
          </a:xfrm>
        </p:grpSpPr>
        <p:cxnSp>
          <p:nvCxnSpPr>
            <p:cNvPr id="13" name="Straight Connector 12"/>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3"/>
          <p:cNvPicPr>
            <a:picLocks noChangeAspect="1"/>
          </p:cNvPicPr>
          <p:nvPr/>
        </p:nvPicPr>
        <p:blipFill>
          <a:blip r:embed="rId2" cstate="print"/>
          <a:srcRect/>
          <a:stretch>
            <a:fillRect/>
          </a:stretch>
        </p:blipFill>
        <p:spPr bwMode="auto">
          <a:xfrm>
            <a:off x="7149182" y="6492304"/>
            <a:ext cx="1620838" cy="304800"/>
          </a:xfrm>
          <a:prstGeom prst="rect">
            <a:avLst/>
          </a:prstGeom>
          <a:noFill/>
          <a:ln w="9525">
            <a:noFill/>
            <a:miter lim="800000"/>
            <a:headEnd/>
            <a:tailEnd/>
          </a:ln>
        </p:spPr>
      </p:pic>
      <p:sp>
        <p:nvSpPr>
          <p:cNvPr id="17"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spTree>
    <p:extLst>
      <p:ext uri="{BB962C8B-B14F-4D97-AF65-F5344CB8AC3E}">
        <p14:creationId xmlns:p14="http://schemas.microsoft.com/office/powerpoint/2010/main" val="2916286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ft Image and Paragraph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rgbClr val="0266B6"/>
                </a:solidFill>
              </a:defRPr>
            </a:lvl1pPr>
          </a:lstStyle>
          <a:p>
            <a:r>
              <a:rPr lang="en-US" smtClean="0"/>
              <a:t>Click to edit Master title style</a:t>
            </a:r>
            <a:endParaRPr lang="es-HN" dirty="0"/>
          </a:p>
        </p:txBody>
      </p:sp>
      <p:grpSp>
        <p:nvGrpSpPr>
          <p:cNvPr id="35" name="Group 34"/>
          <p:cNvGrpSpPr/>
          <p:nvPr/>
        </p:nvGrpSpPr>
        <p:grpSpPr>
          <a:xfrm>
            <a:off x="429445" y="6426789"/>
            <a:ext cx="8362452" cy="9525"/>
            <a:chOff x="395537" y="5589240"/>
            <a:chExt cx="8362452" cy="9525"/>
          </a:xfrm>
        </p:grpSpPr>
        <p:cxnSp>
          <p:nvCxnSpPr>
            <p:cNvPr id="38" name="Straight Connector 37"/>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pic>
        <p:nvPicPr>
          <p:cNvPr id="15" name="Picture 3"/>
          <p:cNvPicPr>
            <a:picLocks noChangeAspect="1"/>
          </p:cNvPicPr>
          <p:nvPr/>
        </p:nvPicPr>
        <p:blipFill>
          <a:blip r:embed="rId2" cstate="print"/>
          <a:srcRect/>
          <a:stretch>
            <a:fillRect/>
          </a:stretch>
        </p:blipFill>
        <p:spPr bwMode="auto">
          <a:xfrm>
            <a:off x="7149182" y="6492304"/>
            <a:ext cx="1620838" cy="304800"/>
          </a:xfrm>
          <a:prstGeom prst="rect">
            <a:avLst/>
          </a:prstGeom>
          <a:noFill/>
          <a:ln w="9525">
            <a:noFill/>
            <a:miter lim="800000"/>
            <a:headEnd/>
            <a:tailEnd/>
          </a:ln>
        </p:spPr>
      </p:pic>
      <p:sp>
        <p:nvSpPr>
          <p:cNvPr id="19"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sp>
        <p:nvSpPr>
          <p:cNvPr id="5" name="Picture Placeholder 4"/>
          <p:cNvSpPr>
            <a:spLocks noGrp="1"/>
          </p:cNvSpPr>
          <p:nvPr>
            <p:ph type="pic" sz="quarter" idx="10"/>
          </p:nvPr>
        </p:nvSpPr>
        <p:spPr>
          <a:xfrm>
            <a:off x="497840" y="1666875"/>
            <a:ext cx="4023360" cy="1716088"/>
          </a:xfrm>
        </p:spPr>
        <p:txBody>
          <a:bodyPr/>
          <a:lstStyle/>
          <a:p>
            <a:r>
              <a:rPr lang="en-US" smtClean="0"/>
              <a:t>Click icon to add picture</a:t>
            </a:r>
            <a:endParaRPr lang="en-US" dirty="0"/>
          </a:p>
        </p:txBody>
      </p:sp>
      <p:sp>
        <p:nvSpPr>
          <p:cNvPr id="9" name="Text Placeholder 8"/>
          <p:cNvSpPr>
            <a:spLocks noGrp="1"/>
          </p:cNvSpPr>
          <p:nvPr>
            <p:ph type="body" sz="quarter" idx="11" hasCustomPrompt="1"/>
          </p:nvPr>
        </p:nvSpPr>
        <p:spPr>
          <a:xfrm>
            <a:off x="4683125" y="1666241"/>
            <a:ext cx="4003675" cy="1716722"/>
          </a:xfrm>
        </p:spPr>
        <p:txBody>
          <a:bodyPr>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latin typeface="Calibri"/>
                <a:cs typeface="Calibri"/>
              </a:defRPr>
            </a:lvl1pPr>
            <a:lvl2pPr marL="457200" indent="0">
              <a:buNone/>
              <a:defRPr sz="1100">
                <a:solidFill>
                  <a:srgbClr val="595959"/>
                </a:solidFill>
                <a:latin typeface="Calibri"/>
                <a:cs typeface="Calibri"/>
              </a:defRPr>
            </a:lvl2pPr>
            <a:lvl3pPr marL="914400" indent="0">
              <a:buNone/>
              <a:defRPr sz="1100">
                <a:solidFill>
                  <a:srgbClr val="595959"/>
                </a:solidFill>
                <a:latin typeface="Calibri"/>
                <a:cs typeface="Calibri"/>
              </a:defRPr>
            </a:lvl3pPr>
            <a:lvl4pPr marL="1371600" indent="0">
              <a:buNone/>
              <a:defRPr sz="1100">
                <a:solidFill>
                  <a:srgbClr val="595959"/>
                </a:solidFill>
                <a:latin typeface="Calibri"/>
                <a:cs typeface="Calibri"/>
              </a:defRPr>
            </a:lvl4pPr>
            <a:lvl5pPr marL="1828800" indent="0">
              <a:buNone/>
              <a:defRPr sz="1100">
                <a:solidFill>
                  <a:srgbClr val="595959"/>
                </a:solidFill>
                <a:latin typeface="Calibri"/>
                <a:cs typeface="Calibri"/>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here. Insert Paragraph text here. Insert Paragraph text here. Insert Paragraph text here. Insert Paragraph text here. Insert Paragraph text here. Insert Paragraph text here. Insert Paragraph text here. Insert Paragraph text here. Insert Paragraph text here. Insert Paragraph text here. Insert Paragraph text here. Insert Paragraph text here. Insert Paragraph text here. Insert Paragraph text here. Insert Paragraph text here. Insert Paragraph text here. Insert Paragraph text here. Insert Paragraph text here. Insert Paragraph text here. Insert Paragraph text here. Insert Paragraph text here.  </a:t>
            </a:r>
          </a:p>
        </p:txBody>
      </p:sp>
      <p:sp>
        <p:nvSpPr>
          <p:cNvPr id="18" name="Text Placeholder 17"/>
          <p:cNvSpPr>
            <a:spLocks noGrp="1"/>
          </p:cNvSpPr>
          <p:nvPr>
            <p:ph type="body" sz="quarter" idx="12" hasCustomPrompt="1"/>
          </p:nvPr>
        </p:nvSpPr>
        <p:spPr>
          <a:xfrm>
            <a:off x="498475" y="3627438"/>
            <a:ext cx="8188325" cy="2600325"/>
          </a:xfrm>
        </p:spPr>
        <p:txBody>
          <a:bodyPr>
            <a:normAutofit/>
          </a:bodyPr>
          <a:lstStyle>
            <a:lvl1pPr marL="0" marR="0" indent="0" algn="l" defTabSz="914400" rtl="0" eaLnBrk="1" fontAlgn="auto" latinLnBrk="0" hangingPunct="1">
              <a:lnSpc>
                <a:spcPct val="100000"/>
              </a:lnSpc>
              <a:spcBef>
                <a:spcPct val="50000"/>
              </a:spcBef>
              <a:spcAft>
                <a:spcPts val="0"/>
              </a:spcAft>
              <a:buClr>
                <a:srgbClr val="0266B6"/>
              </a:buClr>
              <a:buSzTx/>
              <a:buFont typeface="Arial" pitchFamily="34" charset="0"/>
              <a:buNone/>
              <a:tabLst/>
              <a:defRPr sz="1100" baseline="0">
                <a:solidFill>
                  <a:srgbClr val="595959"/>
                </a:solidFill>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algn="l" defTabSz="914400" fontAlgn="auto">
              <a:spcBef>
                <a:spcPct val="50000"/>
              </a:spcBef>
              <a:spcAft>
                <a:spcPts val="0"/>
              </a:spcAft>
              <a:defRPr/>
            </a:pPr>
            <a:r>
              <a:rPr lang="en-US" sz="1000" dirty="0" smtClean="0">
                <a:solidFill>
                  <a:srgbClr val="B8BCC4"/>
                </a:solidFill>
                <a:latin typeface="+mn-lt"/>
                <a:cs typeface="Calibri"/>
              </a:rPr>
              <a:t>Copyright  ©  2014 Nielsen Catalina Solutions   •   Confidential &amp; Proprietary</a:t>
            </a:r>
          </a:p>
        </p:txBody>
      </p:sp>
      <p:grpSp>
        <p:nvGrpSpPr>
          <p:cNvPr id="12" name="Group 34"/>
          <p:cNvGrpSpPr/>
          <p:nvPr/>
        </p:nvGrpSpPr>
        <p:grpSpPr>
          <a:xfrm>
            <a:off x="429445" y="6426790"/>
            <a:ext cx="8362452" cy="9525"/>
            <a:chOff x="395537" y="5589240"/>
            <a:chExt cx="8362452" cy="9525"/>
          </a:xfrm>
        </p:grpSpPr>
        <p:cxnSp>
          <p:nvCxnSpPr>
            <p:cNvPr id="13" name="Straight Connector 12"/>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 name="Picture 3"/>
          <p:cNvPicPr>
            <a:picLocks noChangeAspect="1"/>
          </p:cNvPicPr>
          <p:nvPr/>
        </p:nvPicPr>
        <p:blipFill>
          <a:blip r:embed="rId2" cstate="print"/>
          <a:srcRect/>
          <a:stretch>
            <a:fillRect/>
          </a:stretch>
        </p:blipFill>
        <p:spPr bwMode="auto">
          <a:xfrm>
            <a:off x="7149182" y="6492304"/>
            <a:ext cx="1620838" cy="304800"/>
          </a:xfrm>
          <a:prstGeom prst="rect">
            <a:avLst/>
          </a:prstGeom>
          <a:noFill/>
          <a:ln w="9525">
            <a:noFill/>
            <a:miter lim="800000"/>
            <a:headEnd/>
            <a:tailEnd/>
          </a:ln>
        </p:spPr>
      </p:pic>
      <p:sp>
        <p:nvSpPr>
          <p:cNvPr id="21"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spTree>
    <p:extLst>
      <p:ext uri="{BB962C8B-B14F-4D97-AF65-F5344CB8AC3E}">
        <p14:creationId xmlns:p14="http://schemas.microsoft.com/office/powerpoint/2010/main" val="18012959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eft Image, Paragraph, &amp; 4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rgbClr val="0266B6"/>
                </a:solidFill>
              </a:defRPr>
            </a:lvl1pPr>
          </a:lstStyle>
          <a:p>
            <a:r>
              <a:rPr lang="en-US" smtClean="0"/>
              <a:t>Click to edit Master title style</a:t>
            </a:r>
            <a:endParaRPr lang="es-HN" dirty="0"/>
          </a:p>
        </p:txBody>
      </p:sp>
      <p:grpSp>
        <p:nvGrpSpPr>
          <p:cNvPr id="35" name="Group 34"/>
          <p:cNvGrpSpPr/>
          <p:nvPr/>
        </p:nvGrpSpPr>
        <p:grpSpPr>
          <a:xfrm>
            <a:off x="429445" y="6426789"/>
            <a:ext cx="8362452" cy="9525"/>
            <a:chOff x="395537" y="5589240"/>
            <a:chExt cx="8362452" cy="9525"/>
          </a:xfrm>
        </p:grpSpPr>
        <p:cxnSp>
          <p:nvCxnSpPr>
            <p:cNvPr id="38" name="Straight Connector 37"/>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19"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sp>
        <p:nvSpPr>
          <p:cNvPr id="5" name="Picture Placeholder 4"/>
          <p:cNvSpPr>
            <a:spLocks noGrp="1"/>
          </p:cNvSpPr>
          <p:nvPr>
            <p:ph type="pic" sz="quarter" idx="10"/>
          </p:nvPr>
        </p:nvSpPr>
        <p:spPr>
          <a:xfrm>
            <a:off x="497840" y="1666874"/>
            <a:ext cx="4826000" cy="3138805"/>
          </a:xfrm>
        </p:spPr>
        <p:txBody>
          <a:bodyPr/>
          <a:lstStyle/>
          <a:p>
            <a:r>
              <a:rPr lang="en-US" smtClean="0"/>
              <a:t>Click icon to add picture</a:t>
            </a:r>
            <a:endParaRPr lang="en-US" dirty="0"/>
          </a:p>
        </p:txBody>
      </p:sp>
      <p:sp>
        <p:nvSpPr>
          <p:cNvPr id="18" name="Text Placeholder 17"/>
          <p:cNvSpPr>
            <a:spLocks noGrp="1"/>
          </p:cNvSpPr>
          <p:nvPr>
            <p:ph type="body" sz="quarter" idx="12" hasCustomPrompt="1"/>
          </p:nvPr>
        </p:nvSpPr>
        <p:spPr>
          <a:xfrm>
            <a:off x="498475" y="4958399"/>
            <a:ext cx="4825365" cy="23336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400" b="1" baseline="0">
                <a:solidFill>
                  <a:srgbClr val="48BBD9"/>
                </a:solidFill>
                <a:latin typeface="Calibri"/>
                <a:cs typeface="Calibri"/>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Title Here</a:t>
            </a:r>
          </a:p>
        </p:txBody>
      </p:sp>
      <p:grpSp>
        <p:nvGrpSpPr>
          <p:cNvPr id="22" name="Group 18"/>
          <p:cNvGrpSpPr/>
          <p:nvPr/>
        </p:nvGrpSpPr>
        <p:grpSpPr>
          <a:xfrm>
            <a:off x="5615010" y="1656080"/>
            <a:ext cx="166029" cy="4389119"/>
            <a:chOff x="3086089" y="3929066"/>
            <a:chExt cx="14288" cy="1589078"/>
          </a:xfrm>
        </p:grpSpPr>
        <p:cxnSp>
          <p:nvCxnSpPr>
            <p:cNvPr id="23" name="9 Conector recto"/>
            <p:cNvCxnSpPr/>
            <p:nvPr/>
          </p:nvCxnSpPr>
          <p:spPr bwMode="auto">
            <a:xfrm>
              <a:off x="3086089" y="3929066"/>
              <a:ext cx="0" cy="1589078"/>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10 Conector recto"/>
            <p:cNvCxnSpPr/>
            <p:nvPr/>
          </p:nvCxnSpPr>
          <p:spPr bwMode="auto">
            <a:xfrm>
              <a:off x="3100377" y="3929066"/>
              <a:ext cx="0" cy="158907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25" name="Text Placeholder 17"/>
          <p:cNvSpPr>
            <a:spLocks noGrp="1"/>
          </p:cNvSpPr>
          <p:nvPr>
            <p:ph type="body" sz="quarter" idx="13" hasCustomPrompt="1"/>
          </p:nvPr>
        </p:nvSpPr>
        <p:spPr>
          <a:xfrm>
            <a:off x="498475" y="5313999"/>
            <a:ext cx="4825365" cy="504910"/>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a:t>
            </a:r>
            <a:r>
              <a:rPr lang="en-US" dirty="0" err="1" smtClean="0"/>
              <a:t>Here.</a:t>
            </a:r>
            <a:r>
              <a:rPr lang="en-US" dirty="0" smtClean="0"/>
              <a:t> Insert Paragraph Text </a:t>
            </a:r>
            <a:r>
              <a:rPr lang="en-US" dirty="0" err="1" smtClean="0"/>
              <a:t>Here.</a:t>
            </a:r>
            <a:r>
              <a:rPr lang="en-US" dirty="0" smtClean="0"/>
              <a:t> Insert Paragraph Text </a:t>
            </a:r>
            <a:r>
              <a:rPr lang="en-US" dirty="0" err="1" smtClean="0"/>
              <a:t>Here.</a:t>
            </a:r>
            <a:r>
              <a:rPr lang="en-US" dirty="0" smtClean="0"/>
              <a:t> Insert Paragraph Text </a:t>
            </a:r>
            <a:r>
              <a:rPr lang="en-US" dirty="0" err="1" smtClean="0"/>
              <a:t>Here.</a:t>
            </a:r>
            <a:r>
              <a:rPr lang="en-US" dirty="0" smtClean="0"/>
              <a:t> Insert Paragraph Text </a:t>
            </a:r>
            <a:r>
              <a:rPr lang="en-US" dirty="0" err="1" smtClean="0"/>
              <a:t>Here.</a:t>
            </a:r>
            <a:r>
              <a:rPr lang="en-US" dirty="0" smtClean="0"/>
              <a:t> Insert Paragraph Text </a:t>
            </a:r>
            <a:r>
              <a:rPr lang="en-US" dirty="0" err="1" smtClean="0"/>
              <a:t>Here.</a:t>
            </a:r>
            <a:r>
              <a:rPr lang="en-US" dirty="0" smtClean="0"/>
              <a:t> </a:t>
            </a:r>
          </a:p>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endParaRPr lang="en-US" dirty="0" smtClean="0"/>
          </a:p>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endParaRPr lang="en-US" dirty="0" smtClean="0"/>
          </a:p>
          <a:p>
            <a:pPr lvl="0"/>
            <a:endParaRPr lang="en-US" dirty="0"/>
          </a:p>
        </p:txBody>
      </p:sp>
      <p:sp>
        <p:nvSpPr>
          <p:cNvPr id="26" name="Text Placeholder 17"/>
          <p:cNvSpPr>
            <a:spLocks noGrp="1"/>
          </p:cNvSpPr>
          <p:nvPr>
            <p:ph type="body" sz="quarter" idx="14" hasCustomPrompt="1"/>
          </p:nvPr>
        </p:nvSpPr>
        <p:spPr>
          <a:xfrm>
            <a:off x="5862955" y="1930719"/>
            <a:ext cx="2823845" cy="23336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400" b="1" baseline="0">
                <a:solidFill>
                  <a:srgbClr val="48BBD9"/>
                </a:solidFill>
                <a:latin typeface="Calibri"/>
                <a:cs typeface="Calibri"/>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Title Here</a:t>
            </a:r>
          </a:p>
        </p:txBody>
      </p:sp>
      <p:sp>
        <p:nvSpPr>
          <p:cNvPr id="27" name="Text Placeholder 17"/>
          <p:cNvSpPr>
            <a:spLocks noGrp="1"/>
          </p:cNvSpPr>
          <p:nvPr>
            <p:ph type="body" sz="quarter" idx="15" hasCustomPrompt="1"/>
          </p:nvPr>
        </p:nvSpPr>
        <p:spPr>
          <a:xfrm>
            <a:off x="5862955" y="2235519"/>
            <a:ext cx="2823845" cy="44672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a:t>
            </a:r>
            <a:r>
              <a:rPr lang="en-US" dirty="0" err="1" smtClean="0"/>
              <a:t>Here.</a:t>
            </a:r>
            <a:r>
              <a:rPr lang="en-US" dirty="0" smtClean="0"/>
              <a:t> </a:t>
            </a:r>
          </a:p>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a:t>
            </a:r>
            <a:r>
              <a:rPr lang="en-US" dirty="0" err="1" smtClean="0"/>
              <a:t>Here.</a:t>
            </a:r>
            <a:endParaRPr lang="en-US" dirty="0" smtClean="0"/>
          </a:p>
        </p:txBody>
      </p:sp>
      <p:sp>
        <p:nvSpPr>
          <p:cNvPr id="34" name="Text Placeholder 17"/>
          <p:cNvSpPr>
            <a:spLocks noGrp="1"/>
          </p:cNvSpPr>
          <p:nvPr>
            <p:ph type="body" sz="quarter" idx="16" hasCustomPrompt="1"/>
          </p:nvPr>
        </p:nvSpPr>
        <p:spPr>
          <a:xfrm>
            <a:off x="5862955" y="2926399"/>
            <a:ext cx="2823845" cy="23336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400" b="1" baseline="0">
                <a:solidFill>
                  <a:srgbClr val="48BBD9"/>
                </a:solidFill>
                <a:latin typeface="Calibri"/>
                <a:cs typeface="Calibri"/>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Title Here</a:t>
            </a:r>
          </a:p>
        </p:txBody>
      </p:sp>
      <p:sp>
        <p:nvSpPr>
          <p:cNvPr id="36" name="Text Placeholder 17"/>
          <p:cNvSpPr>
            <a:spLocks noGrp="1"/>
          </p:cNvSpPr>
          <p:nvPr>
            <p:ph type="body" sz="quarter" idx="17" hasCustomPrompt="1"/>
          </p:nvPr>
        </p:nvSpPr>
        <p:spPr>
          <a:xfrm>
            <a:off x="5862955" y="3231199"/>
            <a:ext cx="2823845" cy="44672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a:t>
            </a:r>
            <a:r>
              <a:rPr lang="en-US" dirty="0" err="1" smtClean="0"/>
              <a:t>Here.</a:t>
            </a:r>
            <a:r>
              <a:rPr lang="en-US" dirty="0" smtClean="0"/>
              <a:t> </a:t>
            </a:r>
          </a:p>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a:t>
            </a:r>
            <a:r>
              <a:rPr lang="en-US" dirty="0" err="1" smtClean="0"/>
              <a:t>Here.</a:t>
            </a:r>
            <a:endParaRPr lang="en-US" dirty="0" smtClean="0"/>
          </a:p>
        </p:txBody>
      </p:sp>
      <p:sp>
        <p:nvSpPr>
          <p:cNvPr id="37" name="Text Placeholder 17"/>
          <p:cNvSpPr>
            <a:spLocks noGrp="1"/>
          </p:cNvSpPr>
          <p:nvPr>
            <p:ph type="body" sz="quarter" idx="18" hasCustomPrompt="1"/>
          </p:nvPr>
        </p:nvSpPr>
        <p:spPr>
          <a:xfrm>
            <a:off x="5862955" y="3932239"/>
            <a:ext cx="2823845" cy="23336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400" b="1" baseline="0">
                <a:solidFill>
                  <a:srgbClr val="48BBD9"/>
                </a:solidFill>
                <a:latin typeface="Calibri"/>
                <a:cs typeface="Calibri"/>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Title Here</a:t>
            </a:r>
          </a:p>
        </p:txBody>
      </p:sp>
      <p:sp>
        <p:nvSpPr>
          <p:cNvPr id="40" name="Text Placeholder 17"/>
          <p:cNvSpPr>
            <a:spLocks noGrp="1"/>
          </p:cNvSpPr>
          <p:nvPr>
            <p:ph type="body" sz="quarter" idx="19" hasCustomPrompt="1"/>
          </p:nvPr>
        </p:nvSpPr>
        <p:spPr>
          <a:xfrm>
            <a:off x="5862955" y="4237039"/>
            <a:ext cx="2823845" cy="44672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a:t>
            </a:r>
            <a:r>
              <a:rPr lang="en-US" dirty="0" err="1" smtClean="0"/>
              <a:t>Here.</a:t>
            </a:r>
            <a:r>
              <a:rPr lang="en-US" dirty="0" smtClean="0"/>
              <a:t> </a:t>
            </a:r>
          </a:p>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a:t>
            </a:r>
            <a:r>
              <a:rPr lang="en-US" dirty="0" err="1" smtClean="0"/>
              <a:t>Here.</a:t>
            </a:r>
            <a:endParaRPr lang="en-US" dirty="0" smtClean="0"/>
          </a:p>
        </p:txBody>
      </p:sp>
      <p:sp>
        <p:nvSpPr>
          <p:cNvPr id="41" name="Text Placeholder 17"/>
          <p:cNvSpPr>
            <a:spLocks noGrp="1"/>
          </p:cNvSpPr>
          <p:nvPr>
            <p:ph type="body" sz="quarter" idx="20" hasCustomPrompt="1"/>
          </p:nvPr>
        </p:nvSpPr>
        <p:spPr>
          <a:xfrm>
            <a:off x="5862955" y="4927919"/>
            <a:ext cx="2823845" cy="23336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400" b="1" baseline="0">
                <a:solidFill>
                  <a:srgbClr val="48BBD9"/>
                </a:solidFill>
                <a:latin typeface="Calibri"/>
                <a:cs typeface="Calibri"/>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Title Here</a:t>
            </a:r>
          </a:p>
        </p:txBody>
      </p:sp>
      <p:sp>
        <p:nvSpPr>
          <p:cNvPr id="42" name="Text Placeholder 17"/>
          <p:cNvSpPr>
            <a:spLocks noGrp="1"/>
          </p:cNvSpPr>
          <p:nvPr>
            <p:ph type="body" sz="quarter" idx="21" hasCustomPrompt="1"/>
          </p:nvPr>
        </p:nvSpPr>
        <p:spPr>
          <a:xfrm>
            <a:off x="5862955" y="5232719"/>
            <a:ext cx="2823845" cy="44672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a:t>
            </a:r>
            <a:r>
              <a:rPr lang="en-US" dirty="0" err="1" smtClean="0"/>
              <a:t>Here.</a:t>
            </a:r>
            <a:r>
              <a:rPr lang="en-US" dirty="0" smtClean="0"/>
              <a:t> </a:t>
            </a:r>
          </a:p>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a:t>
            </a:r>
            <a:r>
              <a:rPr lang="en-US" dirty="0" err="1" smtClean="0"/>
              <a:t>Here.</a:t>
            </a:r>
            <a:endParaRPr lang="en-US" dirty="0" smtClean="0"/>
          </a:p>
        </p:txBody>
      </p:sp>
      <p:grpSp>
        <p:nvGrpSpPr>
          <p:cNvPr id="28" name="Group 34"/>
          <p:cNvGrpSpPr/>
          <p:nvPr/>
        </p:nvGrpSpPr>
        <p:grpSpPr>
          <a:xfrm>
            <a:off x="429445" y="6426790"/>
            <a:ext cx="8362452" cy="9525"/>
            <a:chOff x="395537" y="5589240"/>
            <a:chExt cx="8362452" cy="9525"/>
          </a:xfrm>
        </p:grpSpPr>
        <p:cxnSp>
          <p:nvCxnSpPr>
            <p:cNvPr id="29" name="Straight Connector 28"/>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grpSp>
        <p:nvGrpSpPr>
          <p:cNvPr id="43" name="Group 18"/>
          <p:cNvGrpSpPr/>
          <p:nvPr/>
        </p:nvGrpSpPr>
        <p:grpSpPr>
          <a:xfrm>
            <a:off x="5615011" y="1656081"/>
            <a:ext cx="166029" cy="4389119"/>
            <a:chOff x="3086089" y="3929066"/>
            <a:chExt cx="14288" cy="1589078"/>
          </a:xfrm>
        </p:grpSpPr>
        <p:cxnSp>
          <p:nvCxnSpPr>
            <p:cNvPr id="44" name="9 Conector recto"/>
            <p:cNvCxnSpPr/>
            <p:nvPr/>
          </p:nvCxnSpPr>
          <p:spPr bwMode="auto">
            <a:xfrm>
              <a:off x="3086089" y="3929066"/>
              <a:ext cx="0" cy="1589078"/>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45" name="10 Conector recto"/>
            <p:cNvCxnSpPr/>
            <p:nvPr/>
          </p:nvCxnSpPr>
          <p:spPr bwMode="auto">
            <a:xfrm>
              <a:off x="3100377" y="3929066"/>
              <a:ext cx="0" cy="158907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pic>
        <p:nvPicPr>
          <p:cNvPr id="31"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8811028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Images &amp; 4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rgbClr val="0266B6"/>
                </a:solidFill>
              </a:defRPr>
            </a:lvl1pPr>
          </a:lstStyle>
          <a:p>
            <a:r>
              <a:rPr lang="en-US" smtClean="0"/>
              <a:t>Click to edit Master title style</a:t>
            </a:r>
            <a:endParaRPr lang="es-HN" dirty="0"/>
          </a:p>
        </p:txBody>
      </p:sp>
      <p:grpSp>
        <p:nvGrpSpPr>
          <p:cNvPr id="35" name="Group 34"/>
          <p:cNvGrpSpPr/>
          <p:nvPr/>
        </p:nvGrpSpPr>
        <p:grpSpPr>
          <a:xfrm>
            <a:off x="429445" y="6426789"/>
            <a:ext cx="8362452" cy="9525"/>
            <a:chOff x="395537" y="5589240"/>
            <a:chExt cx="8362452" cy="9525"/>
          </a:xfrm>
        </p:grpSpPr>
        <p:cxnSp>
          <p:nvCxnSpPr>
            <p:cNvPr id="38" name="Straight Connector 37"/>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19"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sp>
        <p:nvSpPr>
          <p:cNvPr id="5" name="Picture Placeholder 4"/>
          <p:cNvSpPr>
            <a:spLocks noGrp="1"/>
          </p:cNvSpPr>
          <p:nvPr>
            <p:ph type="pic" sz="quarter" idx="10"/>
          </p:nvPr>
        </p:nvSpPr>
        <p:spPr>
          <a:xfrm>
            <a:off x="507999" y="1890394"/>
            <a:ext cx="1798505" cy="1144124"/>
          </a:xfrm>
        </p:spPr>
        <p:txBody>
          <a:bodyPr>
            <a:normAutofit/>
          </a:bodyPr>
          <a:lstStyle>
            <a:lvl1pPr marL="0" indent="0">
              <a:buNone/>
              <a:defRPr sz="1800"/>
            </a:lvl1pPr>
          </a:lstStyle>
          <a:p>
            <a:r>
              <a:rPr lang="en-US" smtClean="0"/>
              <a:t>Click icon to add picture</a:t>
            </a:r>
            <a:endParaRPr lang="en-US" dirty="0"/>
          </a:p>
        </p:txBody>
      </p:sp>
      <p:sp>
        <p:nvSpPr>
          <p:cNvPr id="18" name="Text Placeholder 17"/>
          <p:cNvSpPr>
            <a:spLocks noGrp="1"/>
          </p:cNvSpPr>
          <p:nvPr>
            <p:ph type="body" sz="quarter" idx="12" hasCustomPrompt="1"/>
          </p:nvPr>
        </p:nvSpPr>
        <p:spPr>
          <a:xfrm>
            <a:off x="508634" y="3170239"/>
            <a:ext cx="1797685" cy="22320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400" b="1" baseline="0">
                <a:solidFill>
                  <a:srgbClr val="48BBD9"/>
                </a:solidFill>
                <a:latin typeface="Calibri"/>
                <a:cs typeface="Calibri"/>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Title Here</a:t>
            </a:r>
          </a:p>
        </p:txBody>
      </p:sp>
      <p:sp>
        <p:nvSpPr>
          <p:cNvPr id="25" name="Text Placeholder 17"/>
          <p:cNvSpPr>
            <a:spLocks noGrp="1"/>
          </p:cNvSpPr>
          <p:nvPr>
            <p:ph type="body" sz="quarter" idx="13" hasCustomPrompt="1"/>
          </p:nvPr>
        </p:nvSpPr>
        <p:spPr>
          <a:xfrm>
            <a:off x="508634" y="3464878"/>
            <a:ext cx="1797685" cy="1062938"/>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a:t>
            </a:r>
            <a:r>
              <a:rPr lang="en-US" dirty="0" err="1" smtClean="0"/>
              <a:t>Here.</a:t>
            </a:r>
            <a:r>
              <a:rPr lang="en-US" dirty="0" smtClean="0"/>
              <a:t> Insert Paragraph Text </a:t>
            </a:r>
            <a:r>
              <a:rPr lang="en-US" dirty="0" err="1" smtClean="0"/>
              <a:t>Here.</a:t>
            </a:r>
            <a:r>
              <a:rPr lang="en-US" dirty="0" smtClean="0"/>
              <a:t> Insert Paragraph Text </a:t>
            </a:r>
            <a:r>
              <a:rPr lang="en-US" dirty="0" err="1" smtClean="0"/>
              <a:t>Here.</a:t>
            </a:r>
            <a:endParaRPr lang="en-US" dirty="0" smtClean="0"/>
          </a:p>
        </p:txBody>
      </p:sp>
      <p:sp>
        <p:nvSpPr>
          <p:cNvPr id="46" name="Picture Placeholder 4"/>
          <p:cNvSpPr>
            <a:spLocks noGrp="1"/>
          </p:cNvSpPr>
          <p:nvPr>
            <p:ph type="pic" sz="quarter" idx="14"/>
          </p:nvPr>
        </p:nvSpPr>
        <p:spPr>
          <a:xfrm>
            <a:off x="2621279" y="1890394"/>
            <a:ext cx="1798505" cy="1144124"/>
          </a:xfrm>
        </p:spPr>
        <p:txBody>
          <a:bodyPr>
            <a:normAutofit/>
          </a:bodyPr>
          <a:lstStyle>
            <a:lvl1pPr marL="0" indent="0">
              <a:buNone/>
              <a:defRPr sz="1800"/>
            </a:lvl1pPr>
          </a:lstStyle>
          <a:p>
            <a:r>
              <a:rPr lang="en-US" smtClean="0"/>
              <a:t>Click icon to add picture</a:t>
            </a:r>
            <a:endParaRPr lang="en-US" dirty="0"/>
          </a:p>
        </p:txBody>
      </p:sp>
      <p:sp>
        <p:nvSpPr>
          <p:cNvPr id="47" name="Text Placeholder 17"/>
          <p:cNvSpPr>
            <a:spLocks noGrp="1"/>
          </p:cNvSpPr>
          <p:nvPr>
            <p:ph type="body" sz="quarter" idx="15" hasCustomPrompt="1"/>
          </p:nvPr>
        </p:nvSpPr>
        <p:spPr>
          <a:xfrm>
            <a:off x="2621914" y="3170239"/>
            <a:ext cx="1797685" cy="22320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400" b="1" baseline="0">
                <a:solidFill>
                  <a:srgbClr val="48BBD9"/>
                </a:solidFill>
                <a:latin typeface="Calibri"/>
                <a:cs typeface="Calibri"/>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Title Here</a:t>
            </a:r>
          </a:p>
        </p:txBody>
      </p:sp>
      <p:sp>
        <p:nvSpPr>
          <p:cNvPr id="48" name="Text Placeholder 17"/>
          <p:cNvSpPr>
            <a:spLocks noGrp="1"/>
          </p:cNvSpPr>
          <p:nvPr>
            <p:ph type="body" sz="quarter" idx="16" hasCustomPrompt="1"/>
          </p:nvPr>
        </p:nvSpPr>
        <p:spPr>
          <a:xfrm>
            <a:off x="2621914" y="3464878"/>
            <a:ext cx="1797685" cy="1062938"/>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a:t>
            </a:r>
            <a:r>
              <a:rPr lang="en-US" dirty="0" err="1" smtClean="0"/>
              <a:t>Here.</a:t>
            </a:r>
            <a:r>
              <a:rPr lang="en-US" dirty="0" smtClean="0"/>
              <a:t> Insert Paragraph Text </a:t>
            </a:r>
            <a:r>
              <a:rPr lang="en-US" dirty="0" err="1" smtClean="0"/>
              <a:t>Here.</a:t>
            </a:r>
            <a:r>
              <a:rPr lang="en-US" dirty="0" smtClean="0"/>
              <a:t> Insert Paragraph Text </a:t>
            </a:r>
            <a:r>
              <a:rPr lang="en-US" dirty="0" err="1" smtClean="0"/>
              <a:t>Here.</a:t>
            </a:r>
            <a:endParaRPr lang="en-US" dirty="0" smtClean="0"/>
          </a:p>
        </p:txBody>
      </p:sp>
      <p:sp>
        <p:nvSpPr>
          <p:cNvPr id="49" name="Picture Placeholder 4"/>
          <p:cNvSpPr>
            <a:spLocks noGrp="1"/>
          </p:cNvSpPr>
          <p:nvPr>
            <p:ph type="pic" sz="quarter" idx="17"/>
          </p:nvPr>
        </p:nvSpPr>
        <p:spPr>
          <a:xfrm>
            <a:off x="4734559" y="1890394"/>
            <a:ext cx="1798505" cy="1144124"/>
          </a:xfrm>
        </p:spPr>
        <p:txBody>
          <a:bodyPr>
            <a:normAutofit/>
          </a:bodyPr>
          <a:lstStyle>
            <a:lvl1pPr marL="0" indent="0">
              <a:buNone/>
              <a:defRPr sz="1800"/>
            </a:lvl1pPr>
          </a:lstStyle>
          <a:p>
            <a:r>
              <a:rPr lang="en-US" smtClean="0"/>
              <a:t>Click icon to add picture</a:t>
            </a:r>
            <a:endParaRPr lang="en-US" dirty="0"/>
          </a:p>
        </p:txBody>
      </p:sp>
      <p:sp>
        <p:nvSpPr>
          <p:cNvPr id="50" name="Text Placeholder 17"/>
          <p:cNvSpPr>
            <a:spLocks noGrp="1"/>
          </p:cNvSpPr>
          <p:nvPr>
            <p:ph type="body" sz="quarter" idx="18" hasCustomPrompt="1"/>
          </p:nvPr>
        </p:nvSpPr>
        <p:spPr>
          <a:xfrm>
            <a:off x="4735194" y="3170239"/>
            <a:ext cx="1797685" cy="22320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400" b="1" baseline="0">
                <a:solidFill>
                  <a:srgbClr val="48BBD9"/>
                </a:solidFill>
                <a:latin typeface="Calibri"/>
                <a:cs typeface="Calibri"/>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Title Here</a:t>
            </a:r>
          </a:p>
        </p:txBody>
      </p:sp>
      <p:sp>
        <p:nvSpPr>
          <p:cNvPr id="51" name="Text Placeholder 17"/>
          <p:cNvSpPr>
            <a:spLocks noGrp="1"/>
          </p:cNvSpPr>
          <p:nvPr>
            <p:ph type="body" sz="quarter" idx="19" hasCustomPrompt="1"/>
          </p:nvPr>
        </p:nvSpPr>
        <p:spPr>
          <a:xfrm>
            <a:off x="4735194" y="3464878"/>
            <a:ext cx="1797685" cy="1062938"/>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a:t>
            </a:r>
            <a:r>
              <a:rPr lang="en-US" dirty="0" err="1" smtClean="0"/>
              <a:t>Here.</a:t>
            </a:r>
            <a:r>
              <a:rPr lang="en-US" dirty="0" smtClean="0"/>
              <a:t> Insert Paragraph Text </a:t>
            </a:r>
            <a:r>
              <a:rPr lang="en-US" dirty="0" err="1" smtClean="0"/>
              <a:t>Here.</a:t>
            </a:r>
            <a:r>
              <a:rPr lang="en-US" dirty="0" smtClean="0"/>
              <a:t> Insert Paragraph Text </a:t>
            </a:r>
            <a:r>
              <a:rPr lang="en-US" dirty="0" err="1" smtClean="0"/>
              <a:t>Here.</a:t>
            </a:r>
            <a:endParaRPr lang="en-US" dirty="0" smtClean="0"/>
          </a:p>
        </p:txBody>
      </p:sp>
      <p:sp>
        <p:nvSpPr>
          <p:cNvPr id="52" name="Picture Placeholder 4"/>
          <p:cNvSpPr>
            <a:spLocks noGrp="1"/>
          </p:cNvSpPr>
          <p:nvPr>
            <p:ph type="pic" sz="quarter" idx="20"/>
          </p:nvPr>
        </p:nvSpPr>
        <p:spPr>
          <a:xfrm>
            <a:off x="6847839" y="1890394"/>
            <a:ext cx="1798505" cy="1144124"/>
          </a:xfrm>
        </p:spPr>
        <p:txBody>
          <a:bodyPr>
            <a:normAutofit/>
          </a:bodyPr>
          <a:lstStyle>
            <a:lvl1pPr marL="0" indent="0">
              <a:buNone/>
              <a:defRPr sz="1800"/>
            </a:lvl1pPr>
          </a:lstStyle>
          <a:p>
            <a:r>
              <a:rPr lang="en-US" smtClean="0"/>
              <a:t>Click icon to add picture</a:t>
            </a:r>
            <a:endParaRPr lang="en-US" dirty="0"/>
          </a:p>
        </p:txBody>
      </p:sp>
      <p:sp>
        <p:nvSpPr>
          <p:cNvPr id="53" name="Text Placeholder 17"/>
          <p:cNvSpPr>
            <a:spLocks noGrp="1"/>
          </p:cNvSpPr>
          <p:nvPr>
            <p:ph type="body" sz="quarter" idx="21" hasCustomPrompt="1"/>
          </p:nvPr>
        </p:nvSpPr>
        <p:spPr>
          <a:xfrm>
            <a:off x="6848474" y="3170239"/>
            <a:ext cx="1797685" cy="22320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400" b="1" baseline="0">
                <a:solidFill>
                  <a:srgbClr val="48BBD9"/>
                </a:solidFill>
                <a:latin typeface="Calibri"/>
                <a:cs typeface="Calibri"/>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Title Here</a:t>
            </a:r>
          </a:p>
        </p:txBody>
      </p:sp>
      <p:sp>
        <p:nvSpPr>
          <p:cNvPr id="54" name="Text Placeholder 17"/>
          <p:cNvSpPr>
            <a:spLocks noGrp="1"/>
          </p:cNvSpPr>
          <p:nvPr>
            <p:ph type="body" sz="quarter" idx="22" hasCustomPrompt="1"/>
          </p:nvPr>
        </p:nvSpPr>
        <p:spPr>
          <a:xfrm>
            <a:off x="6848474" y="3464878"/>
            <a:ext cx="1797685" cy="1062938"/>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defRPr>
            </a:lvl1pPr>
            <a:lvl2pPr marL="457200" indent="0">
              <a:buNone/>
              <a:defRPr sz="1100">
                <a:solidFill>
                  <a:srgbClr val="595959"/>
                </a:solidFill>
              </a:defRPr>
            </a:lvl2pPr>
            <a:lvl3pPr marL="914400" indent="0">
              <a:buNone/>
              <a:defRPr sz="1100">
                <a:solidFill>
                  <a:srgbClr val="595959"/>
                </a:solidFill>
              </a:defRPr>
            </a:lvl3pPr>
            <a:lvl4pPr marL="1371600" indent="0">
              <a:buNone/>
              <a:defRPr sz="1100">
                <a:solidFill>
                  <a:srgbClr val="595959"/>
                </a:solidFill>
              </a:defRPr>
            </a:lvl4pPr>
            <a:lvl5pPr marL="1828800" indent="0">
              <a:buNone/>
              <a:defRPr sz="1100">
                <a:solidFill>
                  <a:srgbClr val="595959"/>
                </a:solidFill>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Text </a:t>
            </a:r>
            <a:r>
              <a:rPr lang="en-US" dirty="0" err="1" smtClean="0"/>
              <a:t>Here.</a:t>
            </a:r>
            <a:r>
              <a:rPr lang="en-US" dirty="0" smtClean="0"/>
              <a:t> Insert Paragraph Text </a:t>
            </a:r>
            <a:r>
              <a:rPr lang="en-US" dirty="0" err="1" smtClean="0"/>
              <a:t>Here.</a:t>
            </a:r>
            <a:r>
              <a:rPr lang="en-US" dirty="0" smtClean="0"/>
              <a:t> Insert Paragraph Text </a:t>
            </a:r>
            <a:r>
              <a:rPr lang="en-US" dirty="0" err="1" smtClean="0"/>
              <a:t>Here.</a:t>
            </a:r>
            <a:endParaRPr lang="en-US" dirty="0" smtClean="0"/>
          </a:p>
        </p:txBody>
      </p:sp>
      <p:grpSp>
        <p:nvGrpSpPr>
          <p:cNvPr id="21" name="Group 34"/>
          <p:cNvGrpSpPr/>
          <p:nvPr/>
        </p:nvGrpSpPr>
        <p:grpSpPr>
          <a:xfrm>
            <a:off x="429445" y="6426790"/>
            <a:ext cx="8362452" cy="9525"/>
            <a:chOff x="395537" y="5589240"/>
            <a:chExt cx="8362452" cy="9525"/>
          </a:xfrm>
        </p:grpSpPr>
        <p:cxnSp>
          <p:nvCxnSpPr>
            <p:cNvPr id="22" name="Straight Connector 21"/>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28"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7141642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Images and 4 Paragraph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rgbClr val="0266B6"/>
                </a:solidFill>
              </a:defRPr>
            </a:lvl1pPr>
          </a:lstStyle>
          <a:p>
            <a:r>
              <a:rPr lang="en-US" smtClean="0"/>
              <a:t>Click to edit Master title style</a:t>
            </a:r>
            <a:endParaRPr lang="es-HN" dirty="0"/>
          </a:p>
        </p:txBody>
      </p:sp>
      <p:grpSp>
        <p:nvGrpSpPr>
          <p:cNvPr id="35" name="Group 34"/>
          <p:cNvGrpSpPr/>
          <p:nvPr/>
        </p:nvGrpSpPr>
        <p:grpSpPr>
          <a:xfrm>
            <a:off x="429445" y="6426789"/>
            <a:ext cx="8362452" cy="9525"/>
            <a:chOff x="395537" y="5589240"/>
            <a:chExt cx="8362452" cy="9525"/>
          </a:xfrm>
        </p:grpSpPr>
        <p:cxnSp>
          <p:nvCxnSpPr>
            <p:cNvPr id="38" name="Straight Connector 37"/>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19"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sp>
        <p:nvSpPr>
          <p:cNvPr id="5" name="Picture Placeholder 4"/>
          <p:cNvSpPr>
            <a:spLocks noGrp="1"/>
          </p:cNvSpPr>
          <p:nvPr>
            <p:ph type="pic" sz="quarter" idx="10"/>
          </p:nvPr>
        </p:nvSpPr>
        <p:spPr>
          <a:xfrm>
            <a:off x="1066800" y="1727835"/>
            <a:ext cx="772160" cy="771525"/>
          </a:xfrm>
        </p:spPr>
        <p:txBody>
          <a:bodyPr>
            <a:normAutofit/>
          </a:bodyPr>
          <a:lstStyle>
            <a:lvl1pPr marL="0" indent="0">
              <a:buNone/>
              <a:defRPr sz="800" b="1"/>
            </a:lvl1pPr>
          </a:lstStyle>
          <a:p>
            <a:r>
              <a:rPr lang="en-US" smtClean="0"/>
              <a:t>Click icon to add picture</a:t>
            </a:r>
            <a:endParaRPr lang="en-US" dirty="0"/>
          </a:p>
        </p:txBody>
      </p:sp>
      <p:sp>
        <p:nvSpPr>
          <p:cNvPr id="9" name="Text Placeholder 8"/>
          <p:cNvSpPr>
            <a:spLocks noGrp="1"/>
          </p:cNvSpPr>
          <p:nvPr>
            <p:ph type="body" sz="quarter" idx="11" hasCustomPrompt="1"/>
          </p:nvPr>
        </p:nvSpPr>
        <p:spPr>
          <a:xfrm>
            <a:off x="2011045" y="2042160"/>
            <a:ext cx="6675755" cy="46736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latin typeface="Calibri"/>
                <a:cs typeface="Calibri"/>
              </a:defRPr>
            </a:lvl1pPr>
            <a:lvl2pPr marL="457200" indent="0">
              <a:buNone/>
              <a:defRPr sz="1100">
                <a:solidFill>
                  <a:srgbClr val="595959"/>
                </a:solidFill>
                <a:latin typeface="Calibri"/>
                <a:cs typeface="Calibri"/>
              </a:defRPr>
            </a:lvl2pPr>
            <a:lvl3pPr marL="914400" indent="0">
              <a:buNone/>
              <a:defRPr sz="1100">
                <a:solidFill>
                  <a:srgbClr val="595959"/>
                </a:solidFill>
                <a:latin typeface="Calibri"/>
                <a:cs typeface="Calibri"/>
              </a:defRPr>
            </a:lvl3pPr>
            <a:lvl4pPr marL="1371600" indent="0">
              <a:buNone/>
              <a:defRPr sz="1100">
                <a:solidFill>
                  <a:srgbClr val="595959"/>
                </a:solidFill>
                <a:latin typeface="Calibri"/>
                <a:cs typeface="Calibri"/>
              </a:defRPr>
            </a:lvl4pPr>
            <a:lvl5pPr marL="1828800" indent="0">
              <a:buNone/>
              <a:defRPr sz="1100">
                <a:solidFill>
                  <a:srgbClr val="595959"/>
                </a:solidFill>
                <a:latin typeface="Calibri"/>
                <a:cs typeface="Calibri"/>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a:t>
            </a:r>
            <a:r>
              <a:rPr lang="en-US" dirty="0" err="1" smtClean="0"/>
              <a:t>Here.</a:t>
            </a:r>
            <a:endParaRPr lang="en-US" dirty="0" smtClean="0"/>
          </a:p>
        </p:txBody>
      </p:sp>
      <p:sp>
        <p:nvSpPr>
          <p:cNvPr id="4" name="Text Placeholder 3"/>
          <p:cNvSpPr>
            <a:spLocks noGrp="1"/>
          </p:cNvSpPr>
          <p:nvPr>
            <p:ph type="body" sz="quarter" idx="12" hasCustomPrompt="1"/>
          </p:nvPr>
        </p:nvSpPr>
        <p:spPr>
          <a:xfrm>
            <a:off x="518160" y="2276158"/>
            <a:ext cx="477838" cy="192087"/>
          </a:xfrm>
        </p:spPr>
        <p:txBody>
          <a:bodyPr lIns="0" tIns="0" rIns="0" bIns="0">
            <a:noAutofit/>
          </a:bodyPr>
          <a:lstStyle>
            <a:lvl1pPr marL="0" indent="0" algn="r">
              <a:spcBef>
                <a:spcPts val="0"/>
              </a:spcBef>
              <a:buNone/>
              <a:defRPr sz="1800">
                <a:solidFill>
                  <a:srgbClr val="48BBD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.01</a:t>
            </a:r>
            <a:endParaRPr lang="en-US" dirty="0"/>
          </a:p>
        </p:txBody>
      </p:sp>
      <p:sp>
        <p:nvSpPr>
          <p:cNvPr id="25" name="Text Placeholder 8"/>
          <p:cNvSpPr>
            <a:spLocks noGrp="1"/>
          </p:cNvSpPr>
          <p:nvPr>
            <p:ph type="body" sz="quarter" idx="13" hasCustomPrompt="1"/>
          </p:nvPr>
        </p:nvSpPr>
        <p:spPr>
          <a:xfrm>
            <a:off x="2011045" y="1737361"/>
            <a:ext cx="3698875" cy="233679"/>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600" b="1" baseline="0">
                <a:solidFill>
                  <a:srgbClr val="48BBD9"/>
                </a:solidFill>
                <a:latin typeface="Calibri"/>
                <a:cs typeface="Calibri"/>
              </a:defRPr>
            </a:lvl1pPr>
            <a:lvl2pPr marL="457200" indent="0">
              <a:buNone/>
              <a:defRPr sz="1100">
                <a:solidFill>
                  <a:srgbClr val="595959"/>
                </a:solidFill>
                <a:latin typeface="Calibri"/>
                <a:cs typeface="Calibri"/>
              </a:defRPr>
            </a:lvl2pPr>
            <a:lvl3pPr marL="914400" indent="0">
              <a:buNone/>
              <a:defRPr sz="1100">
                <a:solidFill>
                  <a:srgbClr val="595959"/>
                </a:solidFill>
                <a:latin typeface="Calibri"/>
                <a:cs typeface="Calibri"/>
              </a:defRPr>
            </a:lvl3pPr>
            <a:lvl4pPr marL="1371600" indent="0">
              <a:buNone/>
              <a:defRPr sz="1100">
                <a:solidFill>
                  <a:srgbClr val="595959"/>
                </a:solidFill>
                <a:latin typeface="Calibri"/>
                <a:cs typeface="Calibri"/>
              </a:defRPr>
            </a:lvl4pPr>
            <a:lvl5pPr marL="1828800" indent="0">
              <a:buNone/>
              <a:defRPr sz="1100">
                <a:solidFill>
                  <a:srgbClr val="595959"/>
                </a:solidFill>
                <a:latin typeface="Calibri"/>
                <a:cs typeface="Calibri"/>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Title Or Name</a:t>
            </a:r>
          </a:p>
        </p:txBody>
      </p:sp>
      <p:sp>
        <p:nvSpPr>
          <p:cNvPr id="26" name="Picture Placeholder 4"/>
          <p:cNvSpPr>
            <a:spLocks noGrp="1"/>
          </p:cNvSpPr>
          <p:nvPr>
            <p:ph type="pic" sz="quarter" idx="14"/>
          </p:nvPr>
        </p:nvSpPr>
        <p:spPr>
          <a:xfrm>
            <a:off x="1066800" y="2875915"/>
            <a:ext cx="772160" cy="771525"/>
          </a:xfrm>
        </p:spPr>
        <p:txBody>
          <a:bodyPr>
            <a:normAutofit/>
          </a:bodyPr>
          <a:lstStyle>
            <a:lvl1pPr marL="0" indent="0">
              <a:buNone/>
              <a:defRPr sz="800" b="1"/>
            </a:lvl1pPr>
          </a:lstStyle>
          <a:p>
            <a:r>
              <a:rPr lang="en-US" smtClean="0"/>
              <a:t>Click icon to add picture</a:t>
            </a:r>
            <a:endParaRPr lang="en-US" dirty="0"/>
          </a:p>
        </p:txBody>
      </p:sp>
      <p:sp>
        <p:nvSpPr>
          <p:cNvPr id="27" name="Text Placeholder 8"/>
          <p:cNvSpPr>
            <a:spLocks noGrp="1"/>
          </p:cNvSpPr>
          <p:nvPr>
            <p:ph type="body" sz="quarter" idx="15" hasCustomPrompt="1"/>
          </p:nvPr>
        </p:nvSpPr>
        <p:spPr>
          <a:xfrm>
            <a:off x="2011045" y="3190240"/>
            <a:ext cx="6675755" cy="46736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latin typeface="Calibri"/>
                <a:cs typeface="Calibri"/>
              </a:defRPr>
            </a:lvl1pPr>
            <a:lvl2pPr marL="457200" indent="0">
              <a:buNone/>
              <a:defRPr sz="1100">
                <a:solidFill>
                  <a:srgbClr val="595959"/>
                </a:solidFill>
                <a:latin typeface="Calibri"/>
                <a:cs typeface="Calibri"/>
              </a:defRPr>
            </a:lvl2pPr>
            <a:lvl3pPr marL="914400" indent="0">
              <a:buNone/>
              <a:defRPr sz="1100">
                <a:solidFill>
                  <a:srgbClr val="595959"/>
                </a:solidFill>
                <a:latin typeface="Calibri"/>
                <a:cs typeface="Calibri"/>
              </a:defRPr>
            </a:lvl3pPr>
            <a:lvl4pPr marL="1371600" indent="0">
              <a:buNone/>
              <a:defRPr sz="1100">
                <a:solidFill>
                  <a:srgbClr val="595959"/>
                </a:solidFill>
                <a:latin typeface="Calibri"/>
                <a:cs typeface="Calibri"/>
              </a:defRPr>
            </a:lvl4pPr>
            <a:lvl5pPr marL="1828800" indent="0">
              <a:buNone/>
              <a:defRPr sz="1100">
                <a:solidFill>
                  <a:srgbClr val="595959"/>
                </a:solidFill>
                <a:latin typeface="Calibri"/>
                <a:cs typeface="Calibri"/>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a:t>
            </a:r>
            <a:r>
              <a:rPr lang="en-US" dirty="0" err="1" smtClean="0"/>
              <a:t>Here.</a:t>
            </a:r>
            <a:endParaRPr lang="en-US" dirty="0" smtClean="0"/>
          </a:p>
        </p:txBody>
      </p:sp>
      <p:sp>
        <p:nvSpPr>
          <p:cNvPr id="28" name="Text Placeholder 3"/>
          <p:cNvSpPr>
            <a:spLocks noGrp="1"/>
          </p:cNvSpPr>
          <p:nvPr>
            <p:ph type="body" sz="quarter" idx="16" hasCustomPrompt="1"/>
          </p:nvPr>
        </p:nvSpPr>
        <p:spPr>
          <a:xfrm>
            <a:off x="518160" y="3424238"/>
            <a:ext cx="477838" cy="192087"/>
          </a:xfrm>
        </p:spPr>
        <p:txBody>
          <a:bodyPr lIns="0" tIns="0" rIns="0" bIns="0">
            <a:noAutofit/>
          </a:bodyPr>
          <a:lstStyle>
            <a:lvl1pPr marL="0" indent="0" algn="r">
              <a:spcBef>
                <a:spcPts val="0"/>
              </a:spcBef>
              <a:buNone/>
              <a:defRPr sz="1800">
                <a:solidFill>
                  <a:srgbClr val="48BBD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.02</a:t>
            </a:r>
            <a:endParaRPr lang="en-US" dirty="0"/>
          </a:p>
        </p:txBody>
      </p:sp>
      <p:sp>
        <p:nvSpPr>
          <p:cNvPr id="29" name="Text Placeholder 8"/>
          <p:cNvSpPr>
            <a:spLocks noGrp="1"/>
          </p:cNvSpPr>
          <p:nvPr>
            <p:ph type="body" sz="quarter" idx="17" hasCustomPrompt="1"/>
          </p:nvPr>
        </p:nvSpPr>
        <p:spPr>
          <a:xfrm>
            <a:off x="2011045" y="2885441"/>
            <a:ext cx="3698875" cy="233679"/>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600" b="1" baseline="0">
                <a:solidFill>
                  <a:srgbClr val="48BBD9"/>
                </a:solidFill>
                <a:latin typeface="Calibri"/>
                <a:cs typeface="Calibri"/>
              </a:defRPr>
            </a:lvl1pPr>
            <a:lvl2pPr marL="457200" indent="0">
              <a:buNone/>
              <a:defRPr sz="1100">
                <a:solidFill>
                  <a:srgbClr val="595959"/>
                </a:solidFill>
                <a:latin typeface="Calibri"/>
                <a:cs typeface="Calibri"/>
              </a:defRPr>
            </a:lvl2pPr>
            <a:lvl3pPr marL="914400" indent="0">
              <a:buNone/>
              <a:defRPr sz="1100">
                <a:solidFill>
                  <a:srgbClr val="595959"/>
                </a:solidFill>
                <a:latin typeface="Calibri"/>
                <a:cs typeface="Calibri"/>
              </a:defRPr>
            </a:lvl3pPr>
            <a:lvl4pPr marL="1371600" indent="0">
              <a:buNone/>
              <a:defRPr sz="1100">
                <a:solidFill>
                  <a:srgbClr val="595959"/>
                </a:solidFill>
                <a:latin typeface="Calibri"/>
                <a:cs typeface="Calibri"/>
              </a:defRPr>
            </a:lvl4pPr>
            <a:lvl5pPr marL="1828800" indent="0">
              <a:buNone/>
              <a:defRPr sz="1100">
                <a:solidFill>
                  <a:srgbClr val="595959"/>
                </a:solidFill>
                <a:latin typeface="Calibri"/>
                <a:cs typeface="Calibri"/>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Title Or Name</a:t>
            </a:r>
          </a:p>
        </p:txBody>
      </p:sp>
      <p:sp>
        <p:nvSpPr>
          <p:cNvPr id="30" name="Picture Placeholder 4"/>
          <p:cNvSpPr>
            <a:spLocks noGrp="1"/>
          </p:cNvSpPr>
          <p:nvPr>
            <p:ph type="pic" sz="quarter" idx="18"/>
          </p:nvPr>
        </p:nvSpPr>
        <p:spPr>
          <a:xfrm>
            <a:off x="1066800" y="4023995"/>
            <a:ext cx="772160" cy="771525"/>
          </a:xfrm>
        </p:spPr>
        <p:txBody>
          <a:bodyPr>
            <a:normAutofit/>
          </a:bodyPr>
          <a:lstStyle>
            <a:lvl1pPr marL="0" indent="0">
              <a:buNone/>
              <a:defRPr sz="800" b="1"/>
            </a:lvl1pPr>
          </a:lstStyle>
          <a:p>
            <a:r>
              <a:rPr lang="en-US" smtClean="0"/>
              <a:t>Click icon to add picture</a:t>
            </a:r>
            <a:endParaRPr lang="en-US" dirty="0"/>
          </a:p>
        </p:txBody>
      </p:sp>
      <p:sp>
        <p:nvSpPr>
          <p:cNvPr id="31" name="Text Placeholder 8"/>
          <p:cNvSpPr>
            <a:spLocks noGrp="1"/>
          </p:cNvSpPr>
          <p:nvPr>
            <p:ph type="body" sz="quarter" idx="19" hasCustomPrompt="1"/>
          </p:nvPr>
        </p:nvSpPr>
        <p:spPr>
          <a:xfrm>
            <a:off x="2011045" y="4338320"/>
            <a:ext cx="6675755" cy="46736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latin typeface="Calibri"/>
                <a:cs typeface="Calibri"/>
              </a:defRPr>
            </a:lvl1pPr>
            <a:lvl2pPr marL="457200" indent="0">
              <a:buNone/>
              <a:defRPr sz="1100">
                <a:solidFill>
                  <a:srgbClr val="595959"/>
                </a:solidFill>
                <a:latin typeface="Calibri"/>
                <a:cs typeface="Calibri"/>
              </a:defRPr>
            </a:lvl2pPr>
            <a:lvl3pPr marL="914400" indent="0">
              <a:buNone/>
              <a:defRPr sz="1100">
                <a:solidFill>
                  <a:srgbClr val="595959"/>
                </a:solidFill>
                <a:latin typeface="Calibri"/>
                <a:cs typeface="Calibri"/>
              </a:defRPr>
            </a:lvl3pPr>
            <a:lvl4pPr marL="1371600" indent="0">
              <a:buNone/>
              <a:defRPr sz="1100">
                <a:solidFill>
                  <a:srgbClr val="595959"/>
                </a:solidFill>
                <a:latin typeface="Calibri"/>
                <a:cs typeface="Calibri"/>
              </a:defRPr>
            </a:lvl4pPr>
            <a:lvl5pPr marL="1828800" indent="0">
              <a:buNone/>
              <a:defRPr sz="1100">
                <a:solidFill>
                  <a:srgbClr val="595959"/>
                </a:solidFill>
                <a:latin typeface="Calibri"/>
                <a:cs typeface="Calibri"/>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a:t>
            </a:r>
            <a:r>
              <a:rPr lang="en-US" dirty="0" err="1" smtClean="0"/>
              <a:t>Here.</a:t>
            </a:r>
            <a:endParaRPr lang="en-US" dirty="0" smtClean="0"/>
          </a:p>
        </p:txBody>
      </p:sp>
      <p:sp>
        <p:nvSpPr>
          <p:cNvPr id="32" name="Text Placeholder 3"/>
          <p:cNvSpPr>
            <a:spLocks noGrp="1"/>
          </p:cNvSpPr>
          <p:nvPr>
            <p:ph type="body" sz="quarter" idx="20" hasCustomPrompt="1"/>
          </p:nvPr>
        </p:nvSpPr>
        <p:spPr>
          <a:xfrm>
            <a:off x="518160" y="4572318"/>
            <a:ext cx="477838" cy="192087"/>
          </a:xfrm>
        </p:spPr>
        <p:txBody>
          <a:bodyPr lIns="0" tIns="0" rIns="0" bIns="0">
            <a:noAutofit/>
          </a:bodyPr>
          <a:lstStyle>
            <a:lvl1pPr marL="0" indent="0" algn="r">
              <a:spcBef>
                <a:spcPts val="0"/>
              </a:spcBef>
              <a:buNone/>
              <a:defRPr sz="1800">
                <a:solidFill>
                  <a:srgbClr val="48BBD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.03</a:t>
            </a:r>
            <a:endParaRPr lang="en-US" dirty="0"/>
          </a:p>
        </p:txBody>
      </p:sp>
      <p:sp>
        <p:nvSpPr>
          <p:cNvPr id="33" name="Text Placeholder 8"/>
          <p:cNvSpPr>
            <a:spLocks noGrp="1"/>
          </p:cNvSpPr>
          <p:nvPr>
            <p:ph type="body" sz="quarter" idx="21" hasCustomPrompt="1"/>
          </p:nvPr>
        </p:nvSpPr>
        <p:spPr>
          <a:xfrm>
            <a:off x="2011045" y="4033521"/>
            <a:ext cx="3698875" cy="233679"/>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600" b="1" baseline="0">
                <a:solidFill>
                  <a:srgbClr val="48BBD9"/>
                </a:solidFill>
                <a:latin typeface="Calibri"/>
                <a:cs typeface="Calibri"/>
              </a:defRPr>
            </a:lvl1pPr>
            <a:lvl2pPr marL="457200" indent="0">
              <a:buNone/>
              <a:defRPr sz="1100">
                <a:solidFill>
                  <a:srgbClr val="595959"/>
                </a:solidFill>
                <a:latin typeface="Calibri"/>
                <a:cs typeface="Calibri"/>
              </a:defRPr>
            </a:lvl2pPr>
            <a:lvl3pPr marL="914400" indent="0">
              <a:buNone/>
              <a:defRPr sz="1100">
                <a:solidFill>
                  <a:srgbClr val="595959"/>
                </a:solidFill>
                <a:latin typeface="Calibri"/>
                <a:cs typeface="Calibri"/>
              </a:defRPr>
            </a:lvl3pPr>
            <a:lvl4pPr marL="1371600" indent="0">
              <a:buNone/>
              <a:defRPr sz="1100">
                <a:solidFill>
                  <a:srgbClr val="595959"/>
                </a:solidFill>
                <a:latin typeface="Calibri"/>
                <a:cs typeface="Calibri"/>
              </a:defRPr>
            </a:lvl4pPr>
            <a:lvl5pPr marL="1828800" indent="0">
              <a:buNone/>
              <a:defRPr sz="1100">
                <a:solidFill>
                  <a:srgbClr val="595959"/>
                </a:solidFill>
                <a:latin typeface="Calibri"/>
                <a:cs typeface="Calibri"/>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Title Or Name</a:t>
            </a:r>
          </a:p>
        </p:txBody>
      </p:sp>
      <p:sp>
        <p:nvSpPr>
          <p:cNvPr id="34" name="Picture Placeholder 4"/>
          <p:cNvSpPr>
            <a:spLocks noGrp="1"/>
          </p:cNvSpPr>
          <p:nvPr>
            <p:ph type="pic" sz="quarter" idx="22"/>
          </p:nvPr>
        </p:nvSpPr>
        <p:spPr>
          <a:xfrm>
            <a:off x="1066800" y="5172075"/>
            <a:ext cx="772160" cy="771525"/>
          </a:xfrm>
        </p:spPr>
        <p:txBody>
          <a:bodyPr>
            <a:normAutofit/>
          </a:bodyPr>
          <a:lstStyle>
            <a:lvl1pPr marL="0" indent="0">
              <a:buNone/>
              <a:defRPr sz="800" b="1"/>
            </a:lvl1pPr>
          </a:lstStyle>
          <a:p>
            <a:r>
              <a:rPr lang="en-US" smtClean="0"/>
              <a:t>Click icon to add picture</a:t>
            </a:r>
            <a:endParaRPr lang="en-US" dirty="0"/>
          </a:p>
        </p:txBody>
      </p:sp>
      <p:sp>
        <p:nvSpPr>
          <p:cNvPr id="36" name="Text Placeholder 8"/>
          <p:cNvSpPr>
            <a:spLocks noGrp="1"/>
          </p:cNvSpPr>
          <p:nvPr>
            <p:ph type="body" sz="quarter" idx="23" hasCustomPrompt="1"/>
          </p:nvPr>
        </p:nvSpPr>
        <p:spPr>
          <a:xfrm>
            <a:off x="2011045" y="5486400"/>
            <a:ext cx="6675755" cy="467361"/>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100" baseline="0">
                <a:solidFill>
                  <a:srgbClr val="595959"/>
                </a:solidFill>
                <a:latin typeface="Calibri"/>
                <a:cs typeface="Calibri"/>
              </a:defRPr>
            </a:lvl1pPr>
            <a:lvl2pPr marL="457200" indent="0">
              <a:buNone/>
              <a:defRPr sz="1100">
                <a:solidFill>
                  <a:srgbClr val="595959"/>
                </a:solidFill>
                <a:latin typeface="Calibri"/>
                <a:cs typeface="Calibri"/>
              </a:defRPr>
            </a:lvl2pPr>
            <a:lvl3pPr marL="914400" indent="0">
              <a:buNone/>
              <a:defRPr sz="1100">
                <a:solidFill>
                  <a:srgbClr val="595959"/>
                </a:solidFill>
                <a:latin typeface="Calibri"/>
                <a:cs typeface="Calibri"/>
              </a:defRPr>
            </a:lvl3pPr>
            <a:lvl4pPr marL="1371600" indent="0">
              <a:buNone/>
              <a:defRPr sz="1100">
                <a:solidFill>
                  <a:srgbClr val="595959"/>
                </a:solidFill>
                <a:latin typeface="Calibri"/>
                <a:cs typeface="Calibri"/>
              </a:defRPr>
            </a:lvl4pPr>
            <a:lvl5pPr marL="1828800" indent="0">
              <a:buNone/>
              <a:defRPr sz="1100">
                <a:solidFill>
                  <a:srgbClr val="595959"/>
                </a:solidFill>
                <a:latin typeface="Calibri"/>
                <a:cs typeface="Calibri"/>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Paragraph </a:t>
            </a:r>
            <a:r>
              <a:rPr lang="en-US" dirty="0" err="1" smtClean="0"/>
              <a:t>Here.</a:t>
            </a:r>
            <a:endParaRPr lang="en-US" dirty="0" smtClean="0"/>
          </a:p>
        </p:txBody>
      </p:sp>
      <p:sp>
        <p:nvSpPr>
          <p:cNvPr id="37" name="Text Placeholder 3"/>
          <p:cNvSpPr>
            <a:spLocks noGrp="1"/>
          </p:cNvSpPr>
          <p:nvPr>
            <p:ph type="body" sz="quarter" idx="24" hasCustomPrompt="1"/>
          </p:nvPr>
        </p:nvSpPr>
        <p:spPr>
          <a:xfrm>
            <a:off x="518160" y="5720398"/>
            <a:ext cx="477838" cy="192087"/>
          </a:xfrm>
        </p:spPr>
        <p:txBody>
          <a:bodyPr lIns="0" tIns="0" rIns="0" bIns="0">
            <a:noAutofit/>
          </a:bodyPr>
          <a:lstStyle>
            <a:lvl1pPr marL="0" indent="0" algn="r">
              <a:spcBef>
                <a:spcPts val="0"/>
              </a:spcBef>
              <a:buNone/>
              <a:defRPr sz="1800">
                <a:solidFill>
                  <a:srgbClr val="48BBD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.04</a:t>
            </a:r>
            <a:endParaRPr lang="en-US" dirty="0"/>
          </a:p>
        </p:txBody>
      </p:sp>
      <p:sp>
        <p:nvSpPr>
          <p:cNvPr id="40" name="Text Placeholder 8"/>
          <p:cNvSpPr>
            <a:spLocks noGrp="1"/>
          </p:cNvSpPr>
          <p:nvPr>
            <p:ph type="body" sz="quarter" idx="25" hasCustomPrompt="1"/>
          </p:nvPr>
        </p:nvSpPr>
        <p:spPr>
          <a:xfrm>
            <a:off x="2011045" y="5181601"/>
            <a:ext cx="3698875" cy="233679"/>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sz="1600" b="1" baseline="0">
                <a:solidFill>
                  <a:srgbClr val="48BBD9"/>
                </a:solidFill>
                <a:latin typeface="Calibri"/>
                <a:cs typeface="Calibri"/>
              </a:defRPr>
            </a:lvl1pPr>
            <a:lvl2pPr marL="457200" indent="0">
              <a:buNone/>
              <a:defRPr sz="1100">
                <a:solidFill>
                  <a:srgbClr val="595959"/>
                </a:solidFill>
                <a:latin typeface="Calibri"/>
                <a:cs typeface="Calibri"/>
              </a:defRPr>
            </a:lvl2pPr>
            <a:lvl3pPr marL="914400" indent="0">
              <a:buNone/>
              <a:defRPr sz="1100">
                <a:solidFill>
                  <a:srgbClr val="595959"/>
                </a:solidFill>
                <a:latin typeface="Calibri"/>
                <a:cs typeface="Calibri"/>
              </a:defRPr>
            </a:lvl3pPr>
            <a:lvl4pPr marL="1371600" indent="0">
              <a:buNone/>
              <a:defRPr sz="1100">
                <a:solidFill>
                  <a:srgbClr val="595959"/>
                </a:solidFill>
                <a:latin typeface="Calibri"/>
                <a:cs typeface="Calibri"/>
              </a:defRPr>
            </a:lvl4pPr>
            <a:lvl5pPr marL="1828800" indent="0">
              <a:buNone/>
              <a:defRPr sz="1100">
                <a:solidFill>
                  <a:srgbClr val="595959"/>
                </a:solidFill>
                <a:latin typeface="Calibri"/>
                <a:cs typeface="Calibri"/>
              </a:defRPr>
            </a:lvl5pPr>
          </a:lstStyle>
          <a:p>
            <a:pPr marL="0" marR="0" lvl="0" indent="0" algn="l" defTabSz="914400" rtl="0" eaLnBrk="1" fontAlgn="auto" latinLnBrk="0" hangingPunct="1">
              <a:lnSpc>
                <a:spcPct val="100000"/>
              </a:lnSpc>
              <a:spcBef>
                <a:spcPct val="20000"/>
              </a:spcBef>
              <a:spcAft>
                <a:spcPts val="0"/>
              </a:spcAft>
              <a:buClr>
                <a:srgbClr val="0266B6"/>
              </a:buClr>
              <a:buSzTx/>
              <a:buFont typeface="Arial" pitchFamily="34" charset="0"/>
              <a:buNone/>
              <a:tabLst/>
              <a:defRPr/>
            </a:pPr>
            <a:r>
              <a:rPr lang="en-US" dirty="0" smtClean="0"/>
              <a:t>Insert Title Or Name</a:t>
            </a:r>
          </a:p>
        </p:txBody>
      </p:sp>
      <p:grpSp>
        <p:nvGrpSpPr>
          <p:cNvPr id="41" name="Group 34"/>
          <p:cNvGrpSpPr/>
          <p:nvPr/>
        </p:nvGrpSpPr>
        <p:grpSpPr>
          <a:xfrm>
            <a:off x="429445" y="6426790"/>
            <a:ext cx="8362452" cy="9525"/>
            <a:chOff x="395537" y="5589240"/>
            <a:chExt cx="8362452" cy="9525"/>
          </a:xfrm>
        </p:grpSpPr>
        <p:cxnSp>
          <p:nvCxnSpPr>
            <p:cNvPr id="42" name="Straight Connector 41"/>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6"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4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10419237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rgbClr val="0266B6"/>
                </a:solidFill>
              </a:defRPr>
            </a:lvl1pPr>
          </a:lstStyle>
          <a:p>
            <a:r>
              <a:rPr lang="en-US" dirty="0" smtClean="0"/>
              <a:t>Click to edit Master title style</a:t>
            </a:r>
            <a:endParaRPr lang="es-HN" dirty="0"/>
          </a:p>
        </p:txBody>
      </p:sp>
      <p:sp>
        <p:nvSpPr>
          <p:cNvPr id="3" name="Content Placeholder 2"/>
          <p:cNvSpPr>
            <a:spLocks noGrp="1"/>
          </p:cNvSpPr>
          <p:nvPr>
            <p:ph idx="1"/>
          </p:nvPr>
        </p:nvSpPr>
        <p:spPr/>
        <p:txBody>
          <a:bodyPr/>
          <a:lstStyle>
            <a:lvl1pPr>
              <a:buClr>
                <a:srgbClr val="0266B6"/>
              </a:buClr>
              <a:defRPr sz="2400">
                <a:solidFill>
                  <a:srgbClr val="595959"/>
                </a:solidFill>
              </a:defRPr>
            </a:lvl1pPr>
            <a:lvl2pPr>
              <a:buClr>
                <a:srgbClr val="0266B6"/>
              </a:buClr>
              <a:defRPr sz="2000">
                <a:solidFill>
                  <a:srgbClr val="595959"/>
                </a:solidFill>
              </a:defRPr>
            </a:lvl2pPr>
            <a:lvl3pPr>
              <a:buClr>
                <a:srgbClr val="0266B6"/>
              </a:buClr>
              <a:defRPr sz="1800">
                <a:solidFill>
                  <a:srgbClr val="595959"/>
                </a:solidFill>
              </a:defRPr>
            </a:lvl3pPr>
            <a:lvl4pPr>
              <a:buClr>
                <a:srgbClr val="0266B6"/>
              </a:buClr>
              <a:defRPr sz="1600">
                <a:solidFill>
                  <a:srgbClr val="595959"/>
                </a:solidFill>
              </a:defRPr>
            </a:lvl4pPr>
            <a:lvl5pPr>
              <a:buClr>
                <a:srgbClr val="0266B6"/>
              </a:buClr>
              <a:defRPr sz="1400">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HN" dirty="0"/>
          </a:p>
        </p:txBody>
      </p:sp>
      <p:grpSp>
        <p:nvGrpSpPr>
          <p:cNvPr id="35" name="Group 34"/>
          <p:cNvGrpSpPr/>
          <p:nvPr/>
        </p:nvGrpSpPr>
        <p:grpSpPr>
          <a:xfrm>
            <a:off x="429445" y="6426789"/>
            <a:ext cx="8362452" cy="9525"/>
            <a:chOff x="395537" y="5589240"/>
            <a:chExt cx="8362452" cy="9525"/>
          </a:xfrm>
        </p:grpSpPr>
        <p:cxnSp>
          <p:nvCxnSpPr>
            <p:cNvPr id="38" name="Straight Connector 37"/>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19"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grpSp>
        <p:nvGrpSpPr>
          <p:cNvPr id="10" name="Group 34"/>
          <p:cNvGrpSpPr/>
          <p:nvPr/>
        </p:nvGrpSpPr>
        <p:grpSpPr>
          <a:xfrm>
            <a:off x="429445" y="6426790"/>
            <a:ext cx="8362452" cy="9525"/>
            <a:chOff x="395537" y="5589240"/>
            <a:chExt cx="8362452" cy="9525"/>
          </a:xfrm>
        </p:grpSpPr>
        <p:cxnSp>
          <p:nvCxnSpPr>
            <p:cNvPr id="11" name="Straight Connector 10"/>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18"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3586984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266B6"/>
                </a:solidFill>
              </a:defRPr>
            </a:lvl1pPr>
          </a:lstStyle>
          <a:p>
            <a:r>
              <a:rPr lang="en-US" smtClean="0"/>
              <a:t>Click to edit Master title style</a:t>
            </a:r>
            <a:endParaRPr lang="es-HN"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HN"/>
          </a:p>
        </p:txBody>
      </p:sp>
      <p:grpSp>
        <p:nvGrpSpPr>
          <p:cNvPr id="7" name="Group 6"/>
          <p:cNvGrpSpPr/>
          <p:nvPr/>
        </p:nvGrpSpPr>
        <p:grpSpPr>
          <a:xfrm>
            <a:off x="429445" y="6426789"/>
            <a:ext cx="8362452" cy="9525"/>
            <a:chOff x="395537" y="5589240"/>
            <a:chExt cx="8362452" cy="9525"/>
          </a:xfrm>
        </p:grpSpPr>
        <p:cxnSp>
          <p:nvCxnSpPr>
            <p:cNvPr id="8" name="Straight Connector 7"/>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19"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grpSp>
        <p:nvGrpSpPr>
          <p:cNvPr id="10" name="Group 6"/>
          <p:cNvGrpSpPr/>
          <p:nvPr/>
        </p:nvGrpSpPr>
        <p:grpSpPr>
          <a:xfrm>
            <a:off x="429445" y="6426790"/>
            <a:ext cx="8362452" cy="9525"/>
            <a:chOff x="395537" y="5589240"/>
            <a:chExt cx="8362452" cy="9525"/>
          </a:xfrm>
        </p:grpSpPr>
        <p:cxnSp>
          <p:nvCxnSpPr>
            <p:cNvPr id="13" name="Straight Connector 12"/>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1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2670148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3429000" y="6248400"/>
            <a:ext cx="1905000" cy="457200"/>
          </a:xfrm>
          <a:prstGeom prst="rect">
            <a:avLst/>
          </a:prstGeom>
        </p:spPr>
        <p:txBody>
          <a:bodyPr/>
          <a:lstStyle>
            <a:lvl1pPr fontAlgn="auto">
              <a:spcBef>
                <a:spcPts val="0"/>
              </a:spcBef>
              <a:spcAft>
                <a:spcPts val="0"/>
              </a:spcAft>
              <a:defRPr>
                <a:latin typeface="+mn-lt"/>
              </a:defRPr>
            </a:lvl1pPr>
          </a:lstStyle>
          <a:p>
            <a:fld id="{991F8FAC-E628-4CB8-8CC5-4F73419473FA}" type="datetimeFigureOut">
              <a:rPr lang="en-US" smtClean="0"/>
              <a:t>9/16/2015</a:t>
            </a:fld>
            <a:endParaRPr lang="en-US"/>
          </a:p>
        </p:txBody>
      </p:sp>
      <p:sp>
        <p:nvSpPr>
          <p:cNvPr id="3" name="Rectangle 4"/>
          <p:cNvSpPr>
            <a:spLocks noGrp="1" noChangeArrowheads="1"/>
          </p:cNvSpPr>
          <p:nvPr>
            <p:ph type="ftr" sz="quarter" idx="11"/>
          </p:nvPr>
        </p:nvSpPr>
        <p:spPr>
          <a:xfrm>
            <a:off x="990600" y="6324600"/>
            <a:ext cx="2895600" cy="457200"/>
          </a:xfrm>
          <a:prstGeom prst="rect">
            <a:avLst/>
          </a:prstGeom>
        </p:spPr>
        <p:txBody>
          <a:bodyPr/>
          <a:lstStyle>
            <a:lvl1pPr fontAlgn="auto">
              <a:spcBef>
                <a:spcPts val="0"/>
              </a:spcBef>
              <a:spcAft>
                <a:spcPts val="0"/>
              </a:spcAft>
              <a:defRPr>
                <a:latin typeface="+mn-lt"/>
              </a:defRPr>
            </a:lvl1pPr>
          </a:lstStyle>
          <a:p>
            <a:endParaRPr lang="en-US"/>
          </a:p>
        </p:txBody>
      </p:sp>
      <p:sp>
        <p:nvSpPr>
          <p:cNvPr id="4" name="Rectangle 5"/>
          <p:cNvSpPr>
            <a:spLocks noGrp="1" noChangeArrowheads="1"/>
          </p:cNvSpPr>
          <p:nvPr>
            <p:ph type="sldNum" sz="quarter" idx="12"/>
          </p:nvPr>
        </p:nvSpPr>
        <p:spPr>
          <a:xfrm>
            <a:off x="7162800" y="6400800"/>
            <a:ext cx="1905000" cy="457200"/>
          </a:xfrm>
          <a:prstGeom prst="rect">
            <a:avLst/>
          </a:prstGeom>
        </p:spPr>
        <p:txBody>
          <a:bodyPr/>
          <a:lstStyle>
            <a:lvl1pPr fontAlgn="auto">
              <a:spcBef>
                <a:spcPts val="0"/>
              </a:spcBef>
              <a:spcAft>
                <a:spcPts val="0"/>
              </a:spcAft>
              <a:defRPr>
                <a:latin typeface="+mn-lt"/>
              </a:defRPr>
            </a:lvl1pPr>
          </a:lstStyle>
          <a:p>
            <a:fld id="{67063814-C82F-48FA-B4BC-3DEBF722B9D4}" type="slidenum">
              <a:rPr lang="en-US" smtClean="0"/>
              <a:t>‹#›</a:t>
            </a:fld>
            <a:endParaRPr lang="en-US"/>
          </a:p>
        </p:txBody>
      </p:sp>
    </p:spTree>
    <p:extLst>
      <p:ext uri="{BB962C8B-B14F-4D97-AF65-F5344CB8AC3E}">
        <p14:creationId xmlns:p14="http://schemas.microsoft.com/office/powerpoint/2010/main" val="602675552"/>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age Imag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088" y="533400"/>
            <a:ext cx="6400800" cy="2133600"/>
          </a:xfrm>
        </p:spPr>
        <p:txBody>
          <a:bodyPr>
            <a:normAutofit/>
          </a:bodyPr>
          <a:lstStyle>
            <a:lvl1pPr>
              <a:defRPr sz="4800">
                <a:solidFill>
                  <a:schemeClr val="bg1"/>
                </a:solidFill>
              </a:defRPr>
            </a:lvl1pPr>
          </a:lstStyle>
          <a:p>
            <a:r>
              <a:rPr lang="en-US" smtClean="0"/>
              <a:t>Click to edit Master title style</a:t>
            </a:r>
            <a:endParaRPr lang="en-US"/>
          </a:p>
        </p:txBody>
      </p:sp>
      <p:sp>
        <p:nvSpPr>
          <p:cNvPr id="4" name="Text Placeholder 3"/>
          <p:cNvSpPr>
            <a:spLocks noGrp="1"/>
          </p:cNvSpPr>
          <p:nvPr>
            <p:ph type="body" sz="quarter" idx="10"/>
          </p:nvPr>
        </p:nvSpPr>
        <p:spPr>
          <a:xfrm>
            <a:off x="28184" y="3463447"/>
            <a:ext cx="5105400" cy="914400"/>
          </a:xfrm>
        </p:spPr>
        <p:txBody>
          <a:bodyP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7400" y="5410200"/>
            <a:ext cx="2341563"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07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2467027"/>
          </a:xfrm>
        </p:spPr>
        <p:txBody>
          <a:bodyPr/>
          <a:lstStyle>
            <a:lvl1pPr algn="ctr" defTabSz="914400" fontAlgn="auto">
              <a:spcBef>
                <a:spcPts val="0"/>
              </a:spcBef>
              <a:spcAft>
                <a:spcPts val="0"/>
              </a:spcAft>
              <a:defRPr lang="en-US" sz="4400" b="1" spc="-150" dirty="0" smtClean="0">
                <a:solidFill>
                  <a:srgbClr val="48BBD9"/>
                </a:solidFill>
                <a:latin typeface="Calibri"/>
                <a:cs typeface="Arial" pitchFamily="34" charset="0"/>
              </a:defRPr>
            </a:lvl1pPr>
          </a:lstStyle>
          <a:p>
            <a:pPr defTabSz="914400" fontAlgn="auto">
              <a:spcBef>
                <a:spcPts val="0"/>
              </a:spcBef>
              <a:spcAft>
                <a:spcPts val="0"/>
              </a:spcAft>
            </a:pPr>
            <a:r>
              <a:rPr lang="en-US" sz="5400" b="1" dirty="0" smtClean="0">
                <a:solidFill>
                  <a:srgbClr val="48BBD9"/>
                </a:solidFill>
                <a:latin typeface="Calibri"/>
                <a:ea typeface="Aller Display" charset="0"/>
                <a:cs typeface="Aller Display" charset="0"/>
              </a:rPr>
              <a:t>Divider Slide</a:t>
            </a:r>
            <a:br>
              <a:rPr lang="en-US" sz="5400" b="1" dirty="0" smtClean="0">
                <a:solidFill>
                  <a:srgbClr val="48BBD9"/>
                </a:solidFill>
                <a:latin typeface="Calibri"/>
                <a:ea typeface="Aller Display" charset="0"/>
                <a:cs typeface="Aller Display" charset="0"/>
              </a:rPr>
            </a:br>
            <a:r>
              <a:rPr lang="en-US" sz="5400" b="1" dirty="0" smtClean="0">
                <a:solidFill>
                  <a:srgbClr val="48BBD9"/>
                </a:solidFill>
                <a:latin typeface="Calibri"/>
                <a:ea typeface="Aller Display" charset="0"/>
                <a:cs typeface="Aller Display" charset="0"/>
              </a:rPr>
              <a:t>Enter Title Here</a:t>
            </a:r>
            <a:endParaRPr lang="en-US" sz="5400" b="1" spc="-150" dirty="0" smtClean="0">
              <a:solidFill>
                <a:srgbClr val="767D8E"/>
              </a:solidFill>
              <a:latin typeface="Calibri"/>
              <a:ea typeface="+mn-ea"/>
              <a:cs typeface="Arial" pitchFamily="34" charset="0"/>
            </a:endParaRPr>
          </a:p>
        </p:txBody>
      </p:sp>
      <p:sp>
        <p:nvSpPr>
          <p:cNvPr id="3" name="Subtitle 2"/>
          <p:cNvSpPr>
            <a:spLocks noGrp="1"/>
          </p:cNvSpPr>
          <p:nvPr>
            <p:ph type="subTitle" idx="1" hasCustomPrompt="1"/>
          </p:nvPr>
        </p:nvSpPr>
        <p:spPr>
          <a:xfrm>
            <a:off x="1371600" y="4722100"/>
            <a:ext cx="6400800" cy="454052"/>
          </a:xfrm>
        </p:spPr>
        <p:txBody>
          <a:bodyPr>
            <a:noAutofit/>
          </a:bodyPr>
          <a:lstStyle>
            <a:lvl1pPr marL="0" indent="0" algn="ctr" defTabSz="914400" fontAlgn="auto">
              <a:spcBef>
                <a:spcPts val="0"/>
              </a:spcBef>
              <a:spcAft>
                <a:spcPts val="0"/>
              </a:spcAft>
              <a:buNone/>
              <a:defRPr sz="1800" b="0" i="0">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defTabSz="914400" fontAlgn="auto">
              <a:spcBef>
                <a:spcPts val="0"/>
              </a:spcBef>
              <a:spcAft>
                <a:spcPts val="0"/>
              </a:spcAft>
            </a:pPr>
            <a:r>
              <a:rPr lang="en-US" b="1" dirty="0" smtClean="0">
                <a:solidFill>
                  <a:srgbClr val="767D8E"/>
                </a:solidFill>
                <a:latin typeface="+mn-lt"/>
                <a:ea typeface="+mn-ea"/>
                <a:cs typeface="Arial" pitchFamily="34" charset="0"/>
              </a:rPr>
              <a:t>Click To Add Subtitle</a:t>
            </a:r>
            <a:endParaRPr lang="en-US" b="1" dirty="0">
              <a:solidFill>
                <a:srgbClr val="767D8E"/>
              </a:solidFill>
              <a:latin typeface="+mn-lt"/>
              <a:ea typeface="+mn-ea"/>
              <a:cs typeface="Arial" pitchFamily="34" charset="0"/>
            </a:endParaRPr>
          </a:p>
        </p:txBody>
      </p:sp>
      <p:cxnSp>
        <p:nvCxnSpPr>
          <p:cNvPr id="10" name="Straight Connector 9"/>
          <p:cNvCxnSpPr/>
          <p:nvPr/>
        </p:nvCxnSpPr>
        <p:spPr>
          <a:xfrm>
            <a:off x="429445" y="6426789"/>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sp>
        <p:nvSpPr>
          <p:cNvPr id="14"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17"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 y="14896"/>
            <a:ext cx="9143999" cy="6858000"/>
          </a:xfrm>
          <a:prstGeom prst="rect">
            <a:avLst/>
          </a:prstGeom>
        </p:spPr>
      </p:pic>
      <p:cxnSp>
        <p:nvCxnSpPr>
          <p:cNvPr id="11" name="Straight Connector 10"/>
          <p:cNvCxnSpPr/>
          <p:nvPr/>
        </p:nvCxnSpPr>
        <p:spPr>
          <a:xfrm>
            <a:off x="429446" y="6426789"/>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
        <p:nvSpPr>
          <p:cNvPr id="16"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spTree>
    <p:extLst>
      <p:ext uri="{BB962C8B-B14F-4D97-AF65-F5344CB8AC3E}">
        <p14:creationId xmlns:p14="http://schemas.microsoft.com/office/powerpoint/2010/main" val="348371071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Footer Only">
    <p:spTree>
      <p:nvGrpSpPr>
        <p:cNvPr id="1" name=""/>
        <p:cNvGrpSpPr/>
        <p:nvPr/>
      </p:nvGrpSpPr>
      <p:grpSpPr>
        <a:xfrm>
          <a:off x="0" y="0"/>
          <a:ext cx="0" cy="0"/>
          <a:chOff x="0" y="0"/>
          <a:chExt cx="0" cy="0"/>
        </a:xfrm>
      </p:grpSpPr>
      <p:grpSp>
        <p:nvGrpSpPr>
          <p:cNvPr id="2" name="Group 5"/>
          <p:cNvGrpSpPr/>
          <p:nvPr/>
        </p:nvGrpSpPr>
        <p:grpSpPr>
          <a:xfrm>
            <a:off x="429445" y="6426790"/>
            <a:ext cx="8362452" cy="9525"/>
            <a:chOff x="395537" y="5589240"/>
            <a:chExt cx="8362452" cy="9525"/>
          </a:xfrm>
        </p:grpSpPr>
        <p:cxnSp>
          <p:nvCxnSpPr>
            <p:cNvPr id="7" name="Straight Connector 6"/>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ext Box 58"/>
          <p:cNvSpPr txBox="1">
            <a:spLocks noChangeArrowheads="1"/>
          </p:cNvSpPr>
          <p:nvPr/>
        </p:nvSpPr>
        <p:spPr bwMode="auto">
          <a:xfrm>
            <a:off x="451427" y="6502394"/>
            <a:ext cx="4475659" cy="246211"/>
          </a:xfrm>
          <a:prstGeom prst="rect">
            <a:avLst/>
          </a:prstGeom>
          <a:noFill/>
          <a:ln>
            <a:noFill/>
          </a:ln>
          <a:extLst/>
        </p:spPr>
        <p:txBody>
          <a:bodyPr wrap="square" lIns="91430" tIns="45715" rIns="91430" bIns="45715">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297"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18"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2532214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rgbClr val="0266B6"/>
                </a:solidFill>
              </a:defRPr>
            </a:lvl1pPr>
          </a:lstStyle>
          <a:p>
            <a:r>
              <a:rPr lang="en-US" smtClean="0"/>
              <a:t>Click to edit Master title style</a:t>
            </a:r>
            <a:endParaRPr lang="es-HN" dirty="0"/>
          </a:p>
        </p:txBody>
      </p:sp>
      <p:grpSp>
        <p:nvGrpSpPr>
          <p:cNvPr id="3" name="Group 34"/>
          <p:cNvGrpSpPr/>
          <p:nvPr/>
        </p:nvGrpSpPr>
        <p:grpSpPr>
          <a:xfrm>
            <a:off x="429445" y="6426790"/>
            <a:ext cx="8362452" cy="9525"/>
            <a:chOff x="395537" y="5589240"/>
            <a:chExt cx="8362452" cy="9525"/>
          </a:xfrm>
        </p:grpSpPr>
        <p:cxnSp>
          <p:nvCxnSpPr>
            <p:cNvPr id="38" name="Straight Connector 37"/>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 Box 58"/>
          <p:cNvSpPr txBox="1">
            <a:spLocks noChangeArrowheads="1"/>
          </p:cNvSpPr>
          <p:nvPr/>
        </p:nvSpPr>
        <p:spPr bwMode="auto">
          <a:xfrm>
            <a:off x="451427" y="6502394"/>
            <a:ext cx="4475659" cy="246211"/>
          </a:xfrm>
          <a:prstGeom prst="rect">
            <a:avLst/>
          </a:prstGeom>
          <a:noFill/>
          <a:ln>
            <a:noFill/>
          </a:ln>
          <a:extLst/>
        </p:spPr>
        <p:txBody>
          <a:bodyPr wrap="square" lIns="91430" tIns="45715" rIns="91430" bIns="45715">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297"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10" name="Content Placeholder 2"/>
          <p:cNvSpPr>
            <a:spLocks noGrp="1"/>
          </p:cNvSpPr>
          <p:nvPr>
            <p:ph idx="10"/>
          </p:nvPr>
        </p:nvSpPr>
        <p:spPr>
          <a:xfrm>
            <a:off x="450166" y="1584249"/>
            <a:ext cx="8231610" cy="4556405"/>
          </a:xfrm>
          <a:prstGeom prst="rect">
            <a:avLst/>
          </a:prstGeom>
        </p:spPr>
        <p:txBody>
          <a:bodyPr/>
          <a:lstStyle>
            <a:lvl1pPr marL="344449" indent="-344449">
              <a:buClr>
                <a:srgbClr val="0266B6"/>
              </a:buClr>
              <a:buFont typeface="+mj-lt"/>
              <a:buAutoNum type="arabicPeriod"/>
              <a:defRPr sz="2400">
                <a:solidFill>
                  <a:srgbClr val="595959"/>
                </a:solidFill>
              </a:defRPr>
            </a:lvl1pPr>
            <a:lvl2pPr marL="747629" indent="-290481">
              <a:buClr>
                <a:srgbClr val="0266B6"/>
              </a:buClr>
              <a:buFont typeface="+mj-lt"/>
              <a:buAutoNum type="alphaUcPeriod"/>
              <a:defRPr sz="2000">
                <a:solidFill>
                  <a:srgbClr val="595959"/>
                </a:solidFill>
              </a:defRPr>
            </a:lvl2pPr>
            <a:lvl3pPr marL="1139697" indent="-225400">
              <a:buClr>
                <a:srgbClr val="0266B6"/>
              </a:buClr>
              <a:buFont typeface="+mj-lt"/>
              <a:buAutoNum type="romanUcPeriod"/>
              <a:defRPr sz="1800">
                <a:solidFill>
                  <a:srgbClr val="595959"/>
                </a:solidFill>
              </a:defRPr>
            </a:lvl3pPr>
            <a:lvl4pPr marL="1603195" indent="-231749">
              <a:buClr>
                <a:srgbClr val="0266B6"/>
              </a:buClr>
              <a:buFont typeface="+mj-lt"/>
              <a:buAutoNum type="alphaLcPeriod"/>
              <a:defRPr sz="1600">
                <a:solidFill>
                  <a:srgbClr val="595959"/>
                </a:solidFill>
              </a:defRPr>
            </a:lvl4pPr>
            <a:lvl5pPr marL="2053994" indent="-225400">
              <a:buClr>
                <a:srgbClr val="0266B6"/>
              </a:buClr>
              <a:buFont typeface="+mj-lt"/>
              <a:buAutoNum type="romanLcPeriod"/>
              <a:defRPr sz="1400">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11"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658273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gue_Lights">
    <p:spTree>
      <p:nvGrpSpPr>
        <p:cNvPr id="1" name=""/>
        <p:cNvGrpSpPr/>
        <p:nvPr/>
      </p:nvGrpSpPr>
      <p:grpSpPr>
        <a:xfrm>
          <a:off x="0" y="0"/>
          <a:ext cx="0" cy="0"/>
          <a:chOff x="0" y="0"/>
          <a:chExt cx="0" cy="0"/>
        </a:xfrm>
      </p:grpSpPr>
      <p:pic>
        <p:nvPicPr>
          <p:cNvPr id="2" name="Picture 1" descr="pandorabgr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0" y="0"/>
            <a:ext cx="9141570" cy="6848488"/>
          </a:xfrm>
          <a:prstGeom prst="rect">
            <a:avLst/>
          </a:prstGeom>
        </p:spPr>
      </p:pic>
      <p:sp>
        <p:nvSpPr>
          <p:cNvPr id="9" name="Rectangle 8"/>
          <p:cNvSpPr/>
          <p:nvPr userDrawn="1"/>
        </p:nvSpPr>
        <p:spPr>
          <a:xfrm>
            <a:off x="0" y="0"/>
            <a:ext cx="9144000" cy="6858000"/>
          </a:xfrm>
          <a:prstGeom prst="rect">
            <a:avLst/>
          </a:prstGeom>
          <a:gradFill flip="none" rotWithShape="1">
            <a:gsLst>
              <a:gs pos="0">
                <a:schemeClr val="tx2">
                  <a:lumMod val="50000"/>
                  <a:alpha val="90000"/>
                </a:schemeClr>
              </a:gs>
              <a:gs pos="100000">
                <a:srgbClr val="FFFFFF">
                  <a:alpha val="0"/>
                </a:srgbClr>
              </a:gs>
            </a:gsLst>
            <a:lin ang="196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241489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a:solidFill>
                  <a:srgbClr val="0266B6"/>
                </a:solidFill>
              </a:defRPr>
            </a:lvl1pPr>
          </a:lstStyle>
          <a:p>
            <a:r>
              <a:rPr lang="en-US" smtClean="0"/>
              <a:t>Click to edit Master title style</a:t>
            </a:r>
            <a:endParaRPr lang="es-HN" dirty="0"/>
          </a:p>
        </p:txBody>
      </p:sp>
      <p:sp>
        <p:nvSpPr>
          <p:cNvPr id="3" name="Content Placeholder 2"/>
          <p:cNvSpPr>
            <a:spLocks noGrp="1"/>
          </p:cNvSpPr>
          <p:nvPr>
            <p:ph idx="1"/>
          </p:nvPr>
        </p:nvSpPr>
        <p:spPr/>
        <p:txBody>
          <a:bodyPr/>
          <a:lstStyle>
            <a:lvl1pPr>
              <a:buClr>
                <a:srgbClr val="0266B6"/>
              </a:buClr>
              <a:defRPr sz="2400">
                <a:solidFill>
                  <a:srgbClr val="595959"/>
                </a:solidFill>
              </a:defRPr>
            </a:lvl1pPr>
            <a:lvl2pPr>
              <a:buClr>
                <a:srgbClr val="0266B6"/>
              </a:buClr>
              <a:defRPr sz="2000">
                <a:solidFill>
                  <a:srgbClr val="595959"/>
                </a:solidFill>
              </a:defRPr>
            </a:lvl2pPr>
            <a:lvl3pPr>
              <a:buClr>
                <a:srgbClr val="0266B6"/>
              </a:buClr>
              <a:defRPr sz="1800">
                <a:solidFill>
                  <a:srgbClr val="595959"/>
                </a:solidFill>
              </a:defRPr>
            </a:lvl3pPr>
            <a:lvl4pPr>
              <a:buClr>
                <a:srgbClr val="0266B6"/>
              </a:buClr>
              <a:defRPr sz="1600">
                <a:solidFill>
                  <a:srgbClr val="595959"/>
                </a:solidFill>
              </a:defRPr>
            </a:lvl4pPr>
            <a:lvl5pPr>
              <a:buClr>
                <a:srgbClr val="0266B6"/>
              </a:buClr>
              <a:defRPr sz="1400">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HN" dirty="0"/>
          </a:p>
        </p:txBody>
      </p:sp>
      <p:grpSp>
        <p:nvGrpSpPr>
          <p:cNvPr id="35" name="Group 34"/>
          <p:cNvGrpSpPr/>
          <p:nvPr/>
        </p:nvGrpSpPr>
        <p:grpSpPr>
          <a:xfrm>
            <a:off x="429445" y="6426789"/>
            <a:ext cx="8362452" cy="9525"/>
            <a:chOff x="395537" y="5589240"/>
            <a:chExt cx="8362452" cy="9525"/>
          </a:xfrm>
        </p:grpSpPr>
        <p:cxnSp>
          <p:nvCxnSpPr>
            <p:cNvPr id="38" name="Straight Connector 37"/>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19"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grpSp>
        <p:nvGrpSpPr>
          <p:cNvPr id="10" name="Group 34"/>
          <p:cNvGrpSpPr/>
          <p:nvPr/>
        </p:nvGrpSpPr>
        <p:grpSpPr>
          <a:xfrm>
            <a:off x="429445" y="6426790"/>
            <a:ext cx="8362452" cy="9525"/>
            <a:chOff x="395537" y="5589240"/>
            <a:chExt cx="8362452" cy="9525"/>
          </a:xfrm>
        </p:grpSpPr>
        <p:cxnSp>
          <p:nvCxnSpPr>
            <p:cNvPr id="11" name="Straight Connector 10"/>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18"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76065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lgn="l" defTabSz="914400" rtl="0" eaLnBrk="1" latinLnBrk="0" hangingPunct="1">
              <a:spcBef>
                <a:spcPct val="0"/>
              </a:spcBef>
              <a:buNone/>
              <a:defRPr lang="es-HN" sz="3200" b="1" kern="1200" dirty="0">
                <a:solidFill>
                  <a:srgbClr val="0266B6"/>
                </a:solidFill>
                <a:latin typeface="+mj-lt"/>
                <a:ea typeface="+mj-ea"/>
                <a:cs typeface="+mj-cs"/>
              </a:defRPr>
            </a:lvl1pPr>
          </a:lstStyle>
          <a:p>
            <a:r>
              <a:rPr lang="en-US" smtClean="0"/>
              <a:t>Click to edit Master title style</a:t>
            </a:r>
            <a:endParaRPr lang="es-HN" dirty="0"/>
          </a:p>
        </p:txBody>
      </p:sp>
      <p:sp>
        <p:nvSpPr>
          <p:cNvPr id="3" name="Content Placeholder 2"/>
          <p:cNvSpPr>
            <a:spLocks noGrp="1"/>
          </p:cNvSpPr>
          <p:nvPr>
            <p:ph sz="half" idx="1"/>
          </p:nvPr>
        </p:nvSpPr>
        <p:spPr>
          <a:xfrm>
            <a:off x="457200" y="1600200"/>
            <a:ext cx="4038600" cy="4525963"/>
          </a:xfrm>
        </p:spPr>
        <p:txBody>
          <a:bodyPr/>
          <a:lstStyle>
            <a:lvl1pPr>
              <a:buClr>
                <a:srgbClr val="0266B6"/>
              </a:buClr>
              <a:defRPr sz="2400">
                <a:solidFill>
                  <a:srgbClr val="595959"/>
                </a:solidFill>
              </a:defRPr>
            </a:lvl1pPr>
            <a:lvl2pPr>
              <a:buClr>
                <a:srgbClr val="0266B6"/>
              </a:buClr>
              <a:defRPr sz="2000">
                <a:solidFill>
                  <a:srgbClr val="595959"/>
                </a:solidFill>
              </a:defRPr>
            </a:lvl2pPr>
            <a:lvl3pPr>
              <a:buClr>
                <a:srgbClr val="0266B6"/>
              </a:buClr>
              <a:defRPr sz="1800">
                <a:solidFill>
                  <a:srgbClr val="595959"/>
                </a:solidFill>
              </a:defRPr>
            </a:lvl3pPr>
            <a:lvl4pPr>
              <a:buClr>
                <a:srgbClr val="0266B6"/>
              </a:buClr>
              <a:defRPr sz="1600">
                <a:solidFill>
                  <a:srgbClr val="595959"/>
                </a:solidFill>
              </a:defRPr>
            </a:lvl4pPr>
            <a:lvl5pPr>
              <a:buClr>
                <a:srgbClr val="0266B6"/>
              </a:buClr>
              <a:defRPr sz="14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HN" dirty="0"/>
          </a:p>
        </p:txBody>
      </p:sp>
      <p:sp>
        <p:nvSpPr>
          <p:cNvPr id="4" name="Content Placeholder 3"/>
          <p:cNvSpPr>
            <a:spLocks noGrp="1"/>
          </p:cNvSpPr>
          <p:nvPr>
            <p:ph sz="half" idx="2"/>
          </p:nvPr>
        </p:nvSpPr>
        <p:spPr>
          <a:xfrm>
            <a:off x="4648200" y="1600200"/>
            <a:ext cx="4038600" cy="4525963"/>
          </a:xfrm>
        </p:spPr>
        <p:txBody>
          <a:bodyPr/>
          <a:lstStyle>
            <a:lvl1pPr>
              <a:buClr>
                <a:srgbClr val="0266B6"/>
              </a:buClr>
              <a:defRPr sz="2400">
                <a:solidFill>
                  <a:srgbClr val="595959"/>
                </a:solidFill>
              </a:defRPr>
            </a:lvl1pPr>
            <a:lvl2pPr>
              <a:buClr>
                <a:srgbClr val="0266B6"/>
              </a:buClr>
              <a:defRPr sz="2000">
                <a:solidFill>
                  <a:srgbClr val="595959"/>
                </a:solidFill>
              </a:defRPr>
            </a:lvl2pPr>
            <a:lvl3pPr>
              <a:buClr>
                <a:srgbClr val="0266B6"/>
              </a:buClr>
              <a:defRPr sz="1800">
                <a:solidFill>
                  <a:srgbClr val="595959"/>
                </a:solidFill>
              </a:defRPr>
            </a:lvl3pPr>
            <a:lvl4pPr>
              <a:buClr>
                <a:srgbClr val="0266B6"/>
              </a:buClr>
              <a:defRPr sz="1600">
                <a:solidFill>
                  <a:srgbClr val="595959"/>
                </a:solidFill>
              </a:defRPr>
            </a:lvl4pPr>
            <a:lvl5pPr>
              <a:buClr>
                <a:srgbClr val="0266B6"/>
              </a:buClr>
              <a:defRPr sz="14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HN" dirty="0"/>
          </a:p>
        </p:txBody>
      </p:sp>
      <p:grpSp>
        <p:nvGrpSpPr>
          <p:cNvPr id="9" name="Group 8"/>
          <p:cNvGrpSpPr/>
          <p:nvPr/>
        </p:nvGrpSpPr>
        <p:grpSpPr>
          <a:xfrm>
            <a:off x="429445" y="6426789"/>
            <a:ext cx="8362452" cy="9525"/>
            <a:chOff x="395537" y="5589240"/>
            <a:chExt cx="8362452" cy="9525"/>
          </a:xfrm>
        </p:grpSpPr>
        <p:cxnSp>
          <p:nvCxnSpPr>
            <p:cNvPr id="10" name="Straight Connector 9"/>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17"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grpSp>
        <p:nvGrpSpPr>
          <p:cNvPr id="12" name="Group 8"/>
          <p:cNvGrpSpPr/>
          <p:nvPr/>
        </p:nvGrpSpPr>
        <p:grpSpPr>
          <a:xfrm>
            <a:off x="429445" y="6426790"/>
            <a:ext cx="8362452" cy="9525"/>
            <a:chOff x="395537" y="5589240"/>
            <a:chExt cx="8362452" cy="9525"/>
          </a:xfrm>
        </p:grpSpPr>
        <p:cxnSp>
          <p:nvCxnSpPr>
            <p:cNvPr id="15" name="Straight Connector 14"/>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18"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54323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66B6"/>
                </a:solidFill>
              </a:defRPr>
            </a:lvl1pPr>
          </a:lstStyle>
          <a:p>
            <a:r>
              <a:rPr lang="en-US" smtClean="0"/>
              <a:t>Click to edit Master title style</a:t>
            </a:r>
            <a:endParaRPr lang="es-HN"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266B6"/>
              </a:buClr>
              <a:defRPr sz="2400">
                <a:solidFill>
                  <a:srgbClr val="595959"/>
                </a:solidFill>
              </a:defRPr>
            </a:lvl1pPr>
            <a:lvl2pPr>
              <a:buClr>
                <a:srgbClr val="0266B6"/>
              </a:buClr>
              <a:defRPr sz="2000">
                <a:solidFill>
                  <a:srgbClr val="595959"/>
                </a:solidFill>
              </a:defRPr>
            </a:lvl2pPr>
            <a:lvl3pPr>
              <a:buClr>
                <a:srgbClr val="0266B6"/>
              </a:buClr>
              <a:defRPr sz="1800">
                <a:solidFill>
                  <a:srgbClr val="595959"/>
                </a:solidFill>
              </a:defRPr>
            </a:lvl3pPr>
            <a:lvl4pPr>
              <a:buClr>
                <a:srgbClr val="0266B6"/>
              </a:buClr>
              <a:defRPr sz="1600">
                <a:solidFill>
                  <a:srgbClr val="595959"/>
                </a:solidFill>
              </a:defRPr>
            </a:lvl4pPr>
            <a:lvl5pPr>
              <a:buClr>
                <a:srgbClr val="0266B6"/>
              </a:buCl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HN"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HN" dirty="0"/>
          </a:p>
        </p:txBody>
      </p:sp>
      <p:grpSp>
        <p:nvGrpSpPr>
          <p:cNvPr id="10" name="Group 9"/>
          <p:cNvGrpSpPr/>
          <p:nvPr/>
        </p:nvGrpSpPr>
        <p:grpSpPr>
          <a:xfrm>
            <a:off x="429445" y="6426789"/>
            <a:ext cx="8362452" cy="9525"/>
            <a:chOff x="395537" y="5589240"/>
            <a:chExt cx="8362452" cy="9525"/>
          </a:xfrm>
        </p:grpSpPr>
        <p:cxnSp>
          <p:nvCxnSpPr>
            <p:cNvPr id="11" name="Straight Connector 10"/>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22"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grpSp>
        <p:nvGrpSpPr>
          <p:cNvPr id="13" name="Group 9"/>
          <p:cNvGrpSpPr/>
          <p:nvPr/>
        </p:nvGrpSpPr>
        <p:grpSpPr>
          <a:xfrm>
            <a:off x="429445" y="6426790"/>
            <a:ext cx="8362452" cy="9525"/>
            <a:chOff x="395537" y="5589240"/>
            <a:chExt cx="8362452" cy="9525"/>
          </a:xfrm>
        </p:grpSpPr>
        <p:cxnSp>
          <p:nvCxnSpPr>
            <p:cNvPr id="16" name="Straight Connector 15"/>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18"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276875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66B6"/>
                </a:solidFill>
              </a:defRPr>
            </a:lvl1pPr>
          </a:lstStyle>
          <a:p>
            <a:r>
              <a:rPr lang="en-US" smtClean="0"/>
              <a:t>Click to edit Master title style</a:t>
            </a:r>
            <a:endParaRPr lang="es-HN" dirty="0"/>
          </a:p>
        </p:txBody>
      </p:sp>
      <p:grpSp>
        <p:nvGrpSpPr>
          <p:cNvPr id="6" name="Group 5"/>
          <p:cNvGrpSpPr/>
          <p:nvPr/>
        </p:nvGrpSpPr>
        <p:grpSpPr>
          <a:xfrm>
            <a:off x="429445" y="6426789"/>
            <a:ext cx="8362452" cy="9525"/>
            <a:chOff x="395537" y="5589240"/>
            <a:chExt cx="8362452" cy="9525"/>
          </a:xfrm>
        </p:grpSpPr>
        <p:cxnSp>
          <p:nvCxnSpPr>
            <p:cNvPr id="7" name="Straight Connector 6"/>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18"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grpSp>
        <p:nvGrpSpPr>
          <p:cNvPr id="9" name="Group 5"/>
          <p:cNvGrpSpPr/>
          <p:nvPr/>
        </p:nvGrpSpPr>
        <p:grpSpPr>
          <a:xfrm>
            <a:off x="429445" y="6426790"/>
            <a:ext cx="8362452" cy="9525"/>
            <a:chOff x="395537" y="5589240"/>
            <a:chExt cx="8362452" cy="9525"/>
          </a:xfrm>
        </p:grpSpPr>
        <p:cxnSp>
          <p:nvCxnSpPr>
            <p:cNvPr id="12" name="Straight Connector 11"/>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1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239887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userDrawn="1"/>
        </p:nvGrpSpPr>
        <p:grpSpPr>
          <a:xfrm>
            <a:off x="429445" y="6391275"/>
            <a:ext cx="8362452" cy="9525"/>
            <a:chOff x="395537" y="5589240"/>
            <a:chExt cx="8362452" cy="9525"/>
          </a:xfrm>
        </p:grpSpPr>
        <p:cxnSp>
          <p:nvCxnSpPr>
            <p:cNvPr id="6" name="Straight Connector 5"/>
            <p:cNvCxnSpPr/>
            <p:nvPr/>
          </p:nvCxnSpPr>
          <p:spPr>
            <a:xfrm>
              <a:off x="395537" y="5589240"/>
              <a:ext cx="8352927" cy="0"/>
            </a:xfrm>
            <a:prstGeom prst="line">
              <a:avLst/>
            </a:prstGeom>
            <a:ln w="317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5062" y="5598765"/>
              <a:ext cx="8352927" cy="0"/>
            </a:xfrm>
            <a:prstGeom prst="line">
              <a:avLst/>
            </a:prstGeom>
            <a:ln w="317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 Box 58"/>
          <p:cNvSpPr txBox="1">
            <a:spLocks noChangeArrowheads="1"/>
          </p:cNvSpPr>
          <p:nvPr userDrawn="1"/>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9" name="Text Box 17"/>
          <p:cNvSpPr txBox="1">
            <a:spLocks noChangeArrowheads="1"/>
          </p:cNvSpPr>
          <p:nvPr userDrawn="1"/>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sp>
        <p:nvSpPr>
          <p:cNvPr id="10" name="Text Box 17"/>
          <p:cNvSpPr txBox="1">
            <a:spLocks noChangeArrowheads="1"/>
          </p:cNvSpPr>
          <p:nvPr userDrawn="1"/>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11"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
        <p:nvSpPr>
          <p:cNvPr id="12" name="Text Box 17"/>
          <p:cNvSpPr txBox="1">
            <a:spLocks noChangeArrowheads="1"/>
          </p:cNvSpPr>
          <p:nvPr userDrawn="1"/>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sp>
        <p:nvSpPr>
          <p:cNvPr id="14" name="Title 1"/>
          <p:cNvSpPr>
            <a:spLocks noGrp="1"/>
          </p:cNvSpPr>
          <p:nvPr>
            <p:ph type="title"/>
          </p:nvPr>
        </p:nvSpPr>
        <p:spPr>
          <a:xfrm>
            <a:off x="450645" y="0"/>
            <a:ext cx="9144000" cy="1397000"/>
          </a:xfrm>
        </p:spPr>
        <p:txBody>
          <a:bodyPr/>
          <a:lstStyle>
            <a:lvl1pPr>
              <a:defRPr>
                <a:solidFill>
                  <a:srgbClr val="FFFFFF"/>
                </a:solidFill>
              </a:defRPr>
            </a:lvl1pPr>
          </a:lstStyle>
          <a:p>
            <a:r>
              <a:rPr lang="en-US" dirty="0" smtClean="0"/>
              <a:t>Click to edit Master title style</a:t>
            </a:r>
            <a:endParaRPr lang="es-HN" dirty="0"/>
          </a:p>
        </p:txBody>
      </p:sp>
    </p:spTree>
    <p:extLst>
      <p:ext uri="{BB962C8B-B14F-4D97-AF65-F5344CB8AC3E}">
        <p14:creationId xmlns:p14="http://schemas.microsoft.com/office/powerpoint/2010/main" val="302625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grpSp>
        <p:nvGrpSpPr>
          <p:cNvPr id="6" name="Group 5"/>
          <p:cNvGrpSpPr/>
          <p:nvPr/>
        </p:nvGrpSpPr>
        <p:grpSpPr>
          <a:xfrm>
            <a:off x="429445" y="6426789"/>
            <a:ext cx="8362452" cy="9525"/>
            <a:chOff x="395537" y="5589240"/>
            <a:chExt cx="8362452" cy="9525"/>
          </a:xfrm>
        </p:grpSpPr>
        <p:cxnSp>
          <p:nvCxnSpPr>
            <p:cNvPr id="7" name="Straight Connector 6"/>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18"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grpSp>
        <p:nvGrpSpPr>
          <p:cNvPr id="9" name="Group 5"/>
          <p:cNvGrpSpPr/>
          <p:nvPr/>
        </p:nvGrpSpPr>
        <p:grpSpPr>
          <a:xfrm>
            <a:off x="429445" y="6426790"/>
            <a:ext cx="8362452" cy="9525"/>
            <a:chOff x="395537" y="5589240"/>
            <a:chExt cx="8362452" cy="9525"/>
          </a:xfrm>
        </p:grpSpPr>
        <p:cxnSp>
          <p:nvCxnSpPr>
            <p:cNvPr id="12" name="Straight Connector 11"/>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1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253221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266B6"/>
                </a:solidFill>
              </a:defRPr>
            </a:lvl1pPr>
          </a:lstStyle>
          <a:p>
            <a:r>
              <a:rPr lang="en-US" smtClean="0"/>
              <a:t>Click to edit Master title style</a:t>
            </a:r>
            <a:endParaRPr lang="es-HN" dirty="0"/>
          </a:p>
        </p:txBody>
      </p:sp>
      <p:sp>
        <p:nvSpPr>
          <p:cNvPr id="3" name="Content Placeholder 2"/>
          <p:cNvSpPr>
            <a:spLocks noGrp="1"/>
          </p:cNvSpPr>
          <p:nvPr>
            <p:ph idx="1"/>
          </p:nvPr>
        </p:nvSpPr>
        <p:spPr>
          <a:xfrm>
            <a:off x="3575050" y="273050"/>
            <a:ext cx="5111750" cy="5853113"/>
          </a:xfrm>
        </p:spPr>
        <p:txBody>
          <a:bodyPr/>
          <a:lstStyle>
            <a:lvl1pPr>
              <a:buClr>
                <a:srgbClr val="0266B6"/>
              </a:buClr>
              <a:defRPr sz="3200">
                <a:solidFill>
                  <a:srgbClr val="595959"/>
                </a:solidFill>
              </a:defRPr>
            </a:lvl1pPr>
            <a:lvl2pPr>
              <a:buClr>
                <a:srgbClr val="0266B6"/>
              </a:buClr>
              <a:defRPr sz="2800">
                <a:solidFill>
                  <a:srgbClr val="595959"/>
                </a:solidFill>
              </a:defRPr>
            </a:lvl2pPr>
            <a:lvl3pPr>
              <a:buClr>
                <a:srgbClr val="0266B6"/>
              </a:buClr>
              <a:defRPr sz="2400">
                <a:solidFill>
                  <a:srgbClr val="595959"/>
                </a:solidFill>
              </a:defRPr>
            </a:lvl3pPr>
            <a:lvl4pPr>
              <a:buClr>
                <a:srgbClr val="0266B6"/>
              </a:buClr>
              <a:defRPr sz="2000">
                <a:solidFill>
                  <a:srgbClr val="595959"/>
                </a:solidFill>
              </a:defRPr>
            </a:lvl4pPr>
            <a:lvl5pPr>
              <a:buClr>
                <a:srgbClr val="0266B6"/>
              </a:buClr>
              <a:defRPr sz="2000">
                <a:solidFill>
                  <a:srgbClr val="595959"/>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HN"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8" name="Group 7"/>
          <p:cNvGrpSpPr/>
          <p:nvPr/>
        </p:nvGrpSpPr>
        <p:grpSpPr>
          <a:xfrm>
            <a:off x="429445" y="6426789"/>
            <a:ext cx="8362452" cy="9525"/>
            <a:chOff x="395537" y="5589240"/>
            <a:chExt cx="8362452" cy="9525"/>
          </a:xfrm>
        </p:grpSpPr>
        <p:cxnSp>
          <p:nvCxnSpPr>
            <p:cNvPr id="9" name="Straight Connector 8"/>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Box 58"/>
          <p:cNvSpPr txBox="1">
            <a:spLocks noChangeArrowheads="1"/>
          </p:cNvSpPr>
          <p:nvPr/>
        </p:nvSpPr>
        <p:spPr bwMode="auto">
          <a:xfrm>
            <a:off x="451426" y="6502394"/>
            <a:ext cx="4475659" cy="246221"/>
          </a:xfrm>
          <a:prstGeom prst="rect">
            <a:avLst/>
          </a:prstGeom>
          <a:noFill/>
          <a:ln>
            <a:noFill/>
          </a:ln>
          <a:extLst/>
        </p:spPr>
        <p:txBody>
          <a:bodyPr wrap="square">
            <a:spAutoFit/>
          </a:bodyPr>
          <a:lstStyle>
            <a:lvl1pPr eaLnBrk="0" hangingPunct="0">
              <a:defRPr sz="1400">
                <a:solidFill>
                  <a:schemeClr val="tx1"/>
                </a:solidFill>
                <a:latin typeface="Calibri" pitchFamily="34" charset="0"/>
                <a:ea typeface="ＭＳ Ｐゴシック" pitchFamily="34" charset="-128"/>
              </a:defRPr>
            </a:lvl1pPr>
            <a:lvl2pPr marL="742950" indent="-285750" eaLnBrk="0" hangingPunct="0">
              <a:defRPr sz="1400">
                <a:solidFill>
                  <a:schemeClr val="tx1"/>
                </a:solidFill>
                <a:latin typeface="Calibri" pitchFamily="34" charset="0"/>
                <a:ea typeface="ＭＳ Ｐゴシック" pitchFamily="34" charset="-128"/>
              </a:defRPr>
            </a:lvl2pPr>
            <a:lvl3pPr marL="1143000" indent="-228600" eaLnBrk="0" hangingPunct="0">
              <a:defRPr sz="1400">
                <a:solidFill>
                  <a:schemeClr val="tx1"/>
                </a:solidFill>
                <a:latin typeface="Calibri" pitchFamily="34" charset="0"/>
                <a:ea typeface="ＭＳ Ｐゴシック" pitchFamily="34" charset="-128"/>
              </a:defRPr>
            </a:lvl3pPr>
            <a:lvl4pPr marL="1600200" indent="-228600" eaLnBrk="0" hangingPunct="0">
              <a:defRPr sz="1400">
                <a:solidFill>
                  <a:schemeClr val="tx1"/>
                </a:solidFill>
                <a:latin typeface="Calibri" pitchFamily="34" charset="0"/>
                <a:ea typeface="ＭＳ Ｐゴシック" pitchFamily="34" charset="-128"/>
              </a:defRPr>
            </a:lvl4pPr>
            <a:lvl5pPr marL="2057400" indent="-228600" eaLnBrk="0" hangingPunct="0">
              <a:defRPr sz="1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ＭＳ Ｐゴシック" pitchFamily="34" charset="-128"/>
              </a:defRPr>
            </a:lvl9pPr>
          </a:lstStyle>
          <a:p>
            <a:pPr algn="l" defTabSz="914400" fontAlgn="auto">
              <a:spcBef>
                <a:spcPct val="50000"/>
              </a:spcBef>
              <a:spcAft>
                <a:spcPts val="0"/>
              </a:spcAft>
              <a:defRPr/>
            </a:pPr>
            <a:r>
              <a:rPr lang="en-US" sz="1000" dirty="0" smtClean="0">
                <a:solidFill>
                  <a:srgbClr val="B8BCC4"/>
                </a:solidFill>
                <a:latin typeface="Calibri"/>
                <a:cs typeface="Calibri"/>
              </a:rPr>
              <a:t>Copyright  ©  2015 Nielsen Catalina Solutions   •   Confidential &amp; Proprietary</a:t>
            </a:r>
          </a:p>
        </p:txBody>
      </p:sp>
      <p:sp>
        <p:nvSpPr>
          <p:cNvPr id="20" name="Text Box 17"/>
          <p:cNvSpPr txBox="1">
            <a:spLocks noChangeArrowheads="1"/>
          </p:cNvSpPr>
          <p:nvPr/>
        </p:nvSpPr>
        <p:spPr bwMode="auto">
          <a:xfrm>
            <a:off x="5703678" y="6505749"/>
            <a:ext cx="417629" cy="298303"/>
          </a:xfrm>
          <a:prstGeom prst="rect">
            <a:avLst/>
          </a:prstGeom>
          <a:noFill/>
          <a:ln w="9525">
            <a:noFill/>
            <a:miter lim="800000"/>
            <a:headEnd/>
            <a:tailEnd/>
          </a:ln>
          <a:effectLst/>
        </p:spPr>
        <p:txBody>
          <a:bodyPr wrap="square" lIns="82058" tIns="41029" rIns="82058" bIns="41029">
            <a:spAutoFit/>
          </a:bodyPr>
          <a:lstStyle/>
          <a:p>
            <a:pPr marL="0" algn="ctr" defTabSz="914400"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400"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grpSp>
        <p:nvGrpSpPr>
          <p:cNvPr id="11" name="Group 7"/>
          <p:cNvGrpSpPr/>
          <p:nvPr/>
        </p:nvGrpSpPr>
        <p:grpSpPr>
          <a:xfrm>
            <a:off x="429445" y="6426790"/>
            <a:ext cx="8362452" cy="9525"/>
            <a:chOff x="395537" y="5589240"/>
            <a:chExt cx="8362452" cy="9525"/>
          </a:xfrm>
        </p:grpSpPr>
        <p:cxnSp>
          <p:nvCxnSpPr>
            <p:cNvPr id="14" name="Straight Connector 13"/>
            <p:cNvCxnSpPr/>
            <p:nvPr/>
          </p:nvCxnSpPr>
          <p:spPr>
            <a:xfrm>
              <a:off x="395537" y="5589240"/>
              <a:ext cx="8352927" cy="0"/>
            </a:xfrm>
            <a:prstGeom prst="line">
              <a:avLst/>
            </a:prstGeom>
            <a:ln>
              <a:solidFill>
                <a:srgbClr val="C2C5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5062" y="5598765"/>
              <a:ext cx="8352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Text Box 17"/>
          <p:cNvSpPr txBox="1">
            <a:spLocks noChangeArrowheads="1"/>
          </p:cNvSpPr>
          <p:nvPr/>
        </p:nvSpPr>
        <p:spPr bwMode="auto">
          <a:xfrm>
            <a:off x="5703679" y="6505750"/>
            <a:ext cx="417629" cy="304516"/>
          </a:xfrm>
          <a:prstGeom prst="rect">
            <a:avLst/>
          </a:prstGeom>
          <a:noFill/>
          <a:ln w="9525">
            <a:noFill/>
            <a:miter lim="800000"/>
            <a:headEnd/>
            <a:tailEnd/>
          </a:ln>
          <a:effectLst/>
        </p:spPr>
        <p:txBody>
          <a:bodyPr wrap="square" lIns="82049" tIns="41024" rIns="82049" bIns="41024">
            <a:spAutoFit/>
          </a:bodyPr>
          <a:lstStyle/>
          <a:p>
            <a:pPr marL="0" algn="ctr" defTabSz="914297" rtl="0" eaLnBrk="1" latinLnBrk="0" hangingPunct="1">
              <a:spcBef>
                <a:spcPct val="0"/>
              </a:spcBef>
              <a:buNone/>
              <a:defRPr/>
            </a:pPr>
            <a:fld id="{369062DD-A09E-49DC-950D-9F61B002E2D0}" type="slidenum">
              <a:rPr lang="en-US" sz="1400" kern="1200" spc="-150">
                <a:solidFill>
                  <a:srgbClr val="48BBD9"/>
                </a:solidFill>
                <a:latin typeface="Calibri"/>
                <a:ea typeface="+mj-ea"/>
                <a:cs typeface="Arial" pitchFamily="34" charset="0"/>
              </a:rPr>
              <a:pPr marL="0" algn="ctr" defTabSz="914297" rtl="0" eaLnBrk="1" latinLnBrk="0" hangingPunct="1">
                <a:spcBef>
                  <a:spcPct val="0"/>
                </a:spcBef>
                <a:buNone/>
                <a:defRPr/>
              </a:pPr>
              <a:t>‹#›</a:t>
            </a:fld>
            <a:endParaRPr lang="en-US" sz="1400" kern="1200" spc="-150" dirty="0">
              <a:solidFill>
                <a:srgbClr val="48BBD9"/>
              </a:solidFill>
              <a:latin typeface="Calibri"/>
              <a:ea typeface="+mj-ea"/>
              <a:cs typeface="Arial" pitchFamily="34" charset="0"/>
            </a:endParaRPr>
          </a:p>
        </p:txBody>
      </p:sp>
      <p:pic>
        <p:nvPicPr>
          <p:cNvPr id="1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9586" y="6458016"/>
            <a:ext cx="1130970" cy="352250"/>
          </a:xfrm>
          <a:prstGeom prst="rect">
            <a:avLst/>
          </a:prstGeom>
          <a:noFill/>
          <a:ln w="9525">
            <a:noFill/>
            <a:miter lim="800000"/>
            <a:headEnd/>
            <a:tailEnd/>
          </a:ln>
        </p:spPr>
      </p:pic>
    </p:spTree>
    <p:extLst>
      <p:ext uri="{BB962C8B-B14F-4D97-AF65-F5344CB8AC3E}">
        <p14:creationId xmlns:p14="http://schemas.microsoft.com/office/powerpoint/2010/main" val="272352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645" y="0"/>
            <a:ext cx="9144000" cy="1397000"/>
          </a:xfrm>
          <a:prstGeom prst="rect">
            <a:avLst/>
          </a:prstGeom>
        </p:spPr>
        <p:txBody>
          <a:bodyPr vert="horz" lIns="0" tIns="45720" rIns="0" bIns="0" rtlCol="0" anchor="ctr">
            <a:normAutofit/>
          </a:bodyPr>
          <a:lstStyle/>
          <a:p>
            <a:r>
              <a:rPr lang="en-US" smtClean="0"/>
              <a:t>Click to edit Master title style</a:t>
            </a:r>
            <a:endParaRPr lang="es-HN" dirty="0"/>
          </a:p>
        </p:txBody>
      </p:sp>
      <p:sp>
        <p:nvSpPr>
          <p:cNvPr id="3" name="Text Placeholder 2"/>
          <p:cNvSpPr>
            <a:spLocks noGrp="1"/>
          </p:cNvSpPr>
          <p:nvPr>
            <p:ph type="body" idx="1"/>
          </p:nvPr>
        </p:nvSpPr>
        <p:spPr>
          <a:xfrm>
            <a:off x="457200" y="1683909"/>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HN" dirty="0"/>
          </a:p>
        </p:txBody>
      </p:sp>
    </p:spTree>
    <p:extLst>
      <p:ext uri="{BB962C8B-B14F-4D97-AF65-F5344CB8AC3E}">
        <p14:creationId xmlns:p14="http://schemas.microsoft.com/office/powerpoint/2010/main" val="2739538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2"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p:timing>
    <p:tnLst>
      <p:par>
        <p:cTn id="1" dur="indefinite" restart="never" nodeType="tmRoot"/>
      </p:par>
    </p:tnLst>
  </p:timing>
  <p:txStyles>
    <p:titleStyle>
      <a:lvl1pPr marL="0" algn="l" defTabSz="914400" rtl="0" eaLnBrk="1" latinLnBrk="0" hangingPunct="1">
        <a:spcBef>
          <a:spcPct val="0"/>
        </a:spcBef>
        <a:buNone/>
        <a:defRPr sz="3200" b="1" kern="1200">
          <a:solidFill>
            <a:srgbClr val="0266B6"/>
          </a:solidFill>
          <a:latin typeface="+mj-lt"/>
          <a:ea typeface="+mj-ea"/>
          <a:cs typeface="+mj-cs"/>
        </a:defRPr>
      </a:lvl1pPr>
    </p:titleStyle>
    <p:bodyStyle>
      <a:lvl1pPr marL="342900" indent="-342900" algn="l" defTabSz="914400" rtl="0" eaLnBrk="1" latinLnBrk="0" hangingPunct="1">
        <a:spcBef>
          <a:spcPct val="20000"/>
        </a:spcBef>
        <a:buClr>
          <a:srgbClr val="0266B6"/>
        </a:buClr>
        <a:buFont typeface="Arial" pitchFamily="34" charset="0"/>
        <a:buChar char="•"/>
        <a:defRPr sz="2400" kern="1200">
          <a:solidFill>
            <a:srgbClr val="595959"/>
          </a:solidFill>
          <a:latin typeface="+mn-lt"/>
          <a:ea typeface="+mn-ea"/>
          <a:cs typeface="+mn-cs"/>
        </a:defRPr>
      </a:lvl1pPr>
      <a:lvl2pPr marL="742950" indent="-285750" algn="l" defTabSz="914400" rtl="0" eaLnBrk="1" latinLnBrk="0" hangingPunct="1">
        <a:spcBef>
          <a:spcPct val="20000"/>
        </a:spcBef>
        <a:buClr>
          <a:srgbClr val="0266B6"/>
        </a:buClr>
        <a:buFont typeface="Arial" pitchFamily="34" charset="0"/>
        <a:buChar char="–"/>
        <a:defRPr sz="2000" kern="1200">
          <a:solidFill>
            <a:srgbClr val="595959"/>
          </a:solidFill>
          <a:latin typeface="+mn-lt"/>
          <a:ea typeface="+mn-ea"/>
          <a:cs typeface="+mn-cs"/>
        </a:defRPr>
      </a:lvl2pPr>
      <a:lvl3pPr marL="1143000" indent="-228600" algn="l" defTabSz="914400" rtl="0" eaLnBrk="1" latinLnBrk="0" hangingPunct="1">
        <a:spcBef>
          <a:spcPct val="20000"/>
        </a:spcBef>
        <a:buClr>
          <a:srgbClr val="0266B6"/>
        </a:buClr>
        <a:buFont typeface="Arial" pitchFamily="34" charset="0"/>
        <a:buChar char="•"/>
        <a:defRPr sz="1800" kern="1200">
          <a:solidFill>
            <a:srgbClr val="595959"/>
          </a:solidFill>
          <a:latin typeface="+mn-lt"/>
          <a:ea typeface="+mn-ea"/>
          <a:cs typeface="+mn-cs"/>
        </a:defRPr>
      </a:lvl3pPr>
      <a:lvl4pPr marL="1600200" indent="-228600" algn="l" defTabSz="914400" rtl="0" eaLnBrk="1" latinLnBrk="0" hangingPunct="1">
        <a:spcBef>
          <a:spcPct val="20000"/>
        </a:spcBef>
        <a:buClr>
          <a:srgbClr val="0266B6"/>
        </a:buClr>
        <a:buFont typeface="Arial" pitchFamily="34" charset="0"/>
        <a:buChar char="–"/>
        <a:defRPr sz="1600" kern="1200">
          <a:solidFill>
            <a:srgbClr val="595959"/>
          </a:solidFill>
          <a:latin typeface="+mn-lt"/>
          <a:ea typeface="+mn-ea"/>
          <a:cs typeface="+mn-cs"/>
        </a:defRPr>
      </a:lvl4pPr>
      <a:lvl5pPr marL="2057400" indent="-228600" algn="l" defTabSz="914400" rtl="0" eaLnBrk="1" latinLnBrk="0" hangingPunct="1">
        <a:spcBef>
          <a:spcPct val="20000"/>
        </a:spcBef>
        <a:buClr>
          <a:srgbClr val="0266B6"/>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27.png"/><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emf"/><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chemeClr val="tx2">
                  <a:lumMod val="50000"/>
                  <a:alpha val="55000"/>
                </a:schemeClr>
              </a:gs>
              <a:gs pos="99000">
                <a:srgbClr val="FFFFFF">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6400800" cy="2133600"/>
          </a:xfrm>
        </p:spPr>
        <p:txBody>
          <a:bodyPr>
            <a:normAutofit fontScale="90000"/>
          </a:bodyPr>
          <a:lstStyle/>
          <a:p>
            <a:r>
              <a:rPr lang="en-US" dirty="0" smtClean="0"/>
              <a:t>Using Purchase Data to Inform Digital Advertising</a:t>
            </a:r>
            <a:r>
              <a:rPr lang="en-US" dirty="0"/>
              <a:t/>
            </a:r>
            <a:br>
              <a:rPr lang="en-US" dirty="0"/>
            </a:br>
            <a:endParaRPr lang="en-US" dirty="0"/>
          </a:p>
        </p:txBody>
      </p:sp>
      <p:sp>
        <p:nvSpPr>
          <p:cNvPr id="3" name="Subtitle 2"/>
          <p:cNvSpPr>
            <a:spLocks noGrp="1"/>
          </p:cNvSpPr>
          <p:nvPr>
            <p:ph type="body" sz="quarter" idx="10"/>
          </p:nvPr>
        </p:nvSpPr>
        <p:spPr>
          <a:xfrm>
            <a:off x="457200" y="2057400"/>
            <a:ext cx="5559188" cy="838200"/>
          </a:xfrm>
        </p:spPr>
        <p:txBody>
          <a:bodyPr>
            <a:noAutofit/>
          </a:bodyPr>
          <a:lstStyle/>
          <a:p>
            <a:pPr marL="0" indent="0">
              <a:buNone/>
            </a:pPr>
            <a:r>
              <a:rPr lang="en-US" sz="2400" b="1" dirty="0" smtClean="0">
                <a:solidFill>
                  <a:schemeClr val="accent6"/>
                </a:solidFill>
              </a:rPr>
              <a:t>W3C Workshop on Digital Marketing</a:t>
            </a:r>
          </a:p>
          <a:p>
            <a:pPr marL="0" indent="0">
              <a:buNone/>
            </a:pPr>
            <a:r>
              <a:rPr lang="en-US" sz="2400" b="1" dirty="0" smtClean="0">
                <a:solidFill>
                  <a:schemeClr val="accent6"/>
                </a:solidFill>
              </a:rPr>
              <a:t>September 2015</a:t>
            </a:r>
            <a:endParaRPr lang="en-US" sz="2400" b="1" dirty="0">
              <a:solidFill>
                <a:schemeClr val="accent6"/>
              </a:solidFill>
            </a:endParaRPr>
          </a:p>
        </p:txBody>
      </p:sp>
      <p:sp>
        <p:nvSpPr>
          <p:cNvPr id="4" name="TextBox 3"/>
          <p:cNvSpPr txBox="1"/>
          <p:nvPr/>
        </p:nvSpPr>
        <p:spPr>
          <a:xfrm>
            <a:off x="304800" y="5334000"/>
            <a:ext cx="4827896" cy="1200329"/>
          </a:xfrm>
          <a:prstGeom prst="rect">
            <a:avLst/>
          </a:prstGeom>
          <a:noFill/>
        </p:spPr>
        <p:txBody>
          <a:bodyPr wrap="square" rtlCol="0">
            <a:spAutoFit/>
          </a:bodyPr>
          <a:lstStyle/>
          <a:p>
            <a:r>
              <a:rPr lang="en-US" dirty="0" smtClean="0">
                <a:solidFill>
                  <a:schemeClr val="bg1"/>
                </a:solidFill>
              </a:rPr>
              <a:t>Satya Satyamoorthy</a:t>
            </a:r>
          </a:p>
          <a:p>
            <a:r>
              <a:rPr lang="en-US" dirty="0" smtClean="0">
                <a:solidFill>
                  <a:schemeClr val="bg1"/>
                </a:solidFill>
              </a:rPr>
              <a:t>Director of Software Development</a:t>
            </a:r>
          </a:p>
          <a:p>
            <a:r>
              <a:rPr lang="en-US" dirty="0" smtClean="0">
                <a:solidFill>
                  <a:schemeClr val="bg1"/>
                </a:solidFill>
              </a:rPr>
              <a:t>Nielsen Catalina Solutions</a:t>
            </a:r>
          </a:p>
          <a:p>
            <a:r>
              <a:rPr lang="en-US" dirty="0" smtClean="0">
                <a:solidFill>
                  <a:schemeClr val="bg1"/>
                </a:solidFill>
              </a:rPr>
              <a:t>satya.satyamoorthy@ncsolutions.com</a:t>
            </a:r>
            <a:endParaRPr lang="en-US" dirty="0">
              <a:solidFill>
                <a:schemeClr val="bg1"/>
              </a:solidFill>
            </a:endParaRPr>
          </a:p>
        </p:txBody>
      </p:sp>
    </p:spTree>
    <p:extLst>
      <p:ext uri="{BB962C8B-B14F-4D97-AF65-F5344CB8AC3E}">
        <p14:creationId xmlns:p14="http://schemas.microsoft.com/office/powerpoint/2010/main" val="54105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457200" y="47625"/>
            <a:ext cx="85725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err="1" smtClean="0">
                <a:solidFill>
                  <a:schemeClr val="accent4"/>
                </a:solidFill>
              </a:rPr>
              <a:t>Buyergraphic</a:t>
            </a:r>
            <a:r>
              <a:rPr lang="en-US" sz="2800" b="1" dirty="0" smtClean="0">
                <a:solidFill>
                  <a:schemeClr val="accent4"/>
                </a:solidFill>
              </a:rPr>
              <a:t> Approach = </a:t>
            </a:r>
            <a:r>
              <a:rPr lang="en-US" sz="2800" b="1" dirty="0">
                <a:solidFill>
                  <a:schemeClr val="accent4"/>
                </a:solidFill>
              </a:rPr>
              <a:t>Effective Campaign </a:t>
            </a:r>
            <a:r>
              <a:rPr lang="en-US" sz="2800" b="1" dirty="0" smtClean="0">
                <a:solidFill>
                  <a:schemeClr val="accent4"/>
                </a:solidFill>
              </a:rPr>
              <a:t> </a:t>
            </a:r>
            <a:endParaRPr lang="en-US" sz="2800" b="1" dirty="0">
              <a:solidFill>
                <a:schemeClr val="accent4"/>
              </a:solidFill>
            </a:endParaRPr>
          </a:p>
        </p:txBody>
      </p:sp>
      <p:graphicFrame>
        <p:nvGraphicFramePr>
          <p:cNvPr id="6" name="Diagram 5"/>
          <p:cNvGraphicFramePr/>
          <p:nvPr>
            <p:extLst>
              <p:ext uri="{D42A27DB-BD31-4B8C-83A1-F6EECF244321}">
                <p14:modId xmlns:p14="http://schemas.microsoft.com/office/powerpoint/2010/main" val="2040655295"/>
              </p:ext>
            </p:extLst>
          </p:nvPr>
        </p:nvGraphicFramePr>
        <p:xfrm>
          <a:off x="804307" y="1371600"/>
          <a:ext cx="7604906" cy="4276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NCS_adult_beverag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4104" y="3190295"/>
            <a:ext cx="939226" cy="939226"/>
          </a:xfrm>
          <a:prstGeom prst="rect">
            <a:avLst/>
          </a:prstGeom>
        </p:spPr>
      </p:pic>
      <p:pic>
        <p:nvPicPr>
          <p:cNvPr id="8" name="Picture 7" descr="NCS_otc.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0817" y="1582037"/>
            <a:ext cx="1214523" cy="1214523"/>
          </a:xfrm>
          <a:prstGeom prst="rect">
            <a:avLst/>
          </a:prstGeom>
        </p:spPr>
      </p:pic>
      <p:pic>
        <p:nvPicPr>
          <p:cNvPr id="9" name="Picture 8" descr="NCS_health_beauty.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0496" y="4465810"/>
            <a:ext cx="1129202" cy="1129202"/>
          </a:xfrm>
          <a:prstGeom prst="rect">
            <a:avLst/>
          </a:prstGeom>
        </p:spPr>
      </p:pic>
      <p:pic>
        <p:nvPicPr>
          <p:cNvPr id="10" name="Picture 9" descr="food_noboarde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07145" y="4713320"/>
            <a:ext cx="472888" cy="605952"/>
          </a:xfrm>
          <a:prstGeom prst="rect">
            <a:avLst/>
          </a:prstGeom>
        </p:spPr>
      </p:pic>
      <p:pic>
        <p:nvPicPr>
          <p:cNvPr id="54" name="Picture 53" descr="dog.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0627" y="1854265"/>
            <a:ext cx="809052" cy="648349"/>
          </a:xfrm>
          <a:prstGeom prst="rect">
            <a:avLst/>
          </a:prstGeom>
        </p:spPr>
      </p:pic>
      <p:pic>
        <p:nvPicPr>
          <p:cNvPr id="55" name="Picture 54" descr="baby.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24494" y="1295400"/>
            <a:ext cx="540074" cy="767582"/>
          </a:xfrm>
          <a:prstGeom prst="rect">
            <a:avLst/>
          </a:prstGeom>
        </p:spPr>
      </p:pic>
      <p:pic>
        <p:nvPicPr>
          <p:cNvPr id="56" name="Picture 55" descr="NCS_household.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67491" y="3169952"/>
            <a:ext cx="989611" cy="989611"/>
          </a:xfrm>
          <a:prstGeom prst="rect">
            <a:avLst/>
          </a:prstGeom>
        </p:spPr>
      </p:pic>
      <p:sp>
        <p:nvSpPr>
          <p:cNvPr id="58" name="Rectangle 57"/>
          <p:cNvSpPr/>
          <p:nvPr/>
        </p:nvSpPr>
        <p:spPr>
          <a:xfrm>
            <a:off x="3970107" y="2036617"/>
            <a:ext cx="1275798" cy="369332"/>
          </a:xfrm>
          <a:prstGeom prst="rect">
            <a:avLst/>
          </a:prstGeom>
        </p:spPr>
        <p:txBody>
          <a:bodyPr wrap="none">
            <a:spAutoFit/>
          </a:bodyPr>
          <a:lstStyle/>
          <a:p>
            <a:pPr lvl="0">
              <a:lnSpc>
                <a:spcPct val="100000"/>
              </a:lnSpc>
            </a:pPr>
            <a:r>
              <a:rPr lang="en-US" b="1" dirty="0">
                <a:solidFill>
                  <a:srgbClr val="000000"/>
                </a:solidFill>
              </a:rPr>
              <a:t>BABY </a:t>
            </a:r>
            <a:r>
              <a:rPr lang="en-US" b="1" dirty="0" smtClean="0">
                <a:solidFill>
                  <a:srgbClr val="000000"/>
                </a:solidFill>
              </a:rPr>
              <a:t>$4.71</a:t>
            </a:r>
            <a:endParaRPr lang="en-US" b="1" dirty="0">
              <a:solidFill>
                <a:srgbClr val="000000"/>
              </a:solidFill>
            </a:endParaRPr>
          </a:p>
        </p:txBody>
      </p:sp>
      <p:sp>
        <p:nvSpPr>
          <p:cNvPr id="59" name="Rectangle 58"/>
          <p:cNvSpPr/>
          <p:nvPr/>
        </p:nvSpPr>
        <p:spPr>
          <a:xfrm>
            <a:off x="5775342" y="2525397"/>
            <a:ext cx="1116011" cy="369332"/>
          </a:xfrm>
          <a:prstGeom prst="rect">
            <a:avLst/>
          </a:prstGeom>
        </p:spPr>
        <p:txBody>
          <a:bodyPr wrap="none">
            <a:spAutoFit/>
          </a:bodyPr>
          <a:lstStyle/>
          <a:p>
            <a:pPr lvl="0"/>
            <a:r>
              <a:rPr lang="en-US" b="1" dirty="0" smtClean="0">
                <a:solidFill>
                  <a:srgbClr val="000000"/>
                </a:solidFill>
              </a:rPr>
              <a:t>PET $4.15</a:t>
            </a:r>
            <a:endParaRPr lang="en-US" b="1" dirty="0">
              <a:solidFill>
                <a:srgbClr val="000000"/>
              </a:solidFill>
            </a:endParaRPr>
          </a:p>
        </p:txBody>
      </p:sp>
      <p:sp>
        <p:nvSpPr>
          <p:cNvPr id="60" name="Rectangle 59"/>
          <p:cNvSpPr/>
          <p:nvPr/>
        </p:nvSpPr>
        <p:spPr>
          <a:xfrm>
            <a:off x="6198367" y="3863610"/>
            <a:ext cx="947632" cy="646331"/>
          </a:xfrm>
          <a:prstGeom prst="rect">
            <a:avLst/>
          </a:prstGeom>
        </p:spPr>
        <p:txBody>
          <a:bodyPr wrap="none">
            <a:spAutoFit/>
          </a:bodyPr>
          <a:lstStyle/>
          <a:p>
            <a:pPr lvl="0" algn="ctr"/>
            <a:r>
              <a:rPr lang="en-US" b="1" dirty="0" smtClean="0">
                <a:solidFill>
                  <a:srgbClr val="000000"/>
                </a:solidFill>
              </a:rPr>
              <a:t>MERCH </a:t>
            </a:r>
          </a:p>
          <a:p>
            <a:pPr lvl="0" algn="ctr"/>
            <a:r>
              <a:rPr lang="en-US" b="1" dirty="0" smtClean="0">
                <a:solidFill>
                  <a:srgbClr val="000000"/>
                </a:solidFill>
              </a:rPr>
              <a:t>$3.60</a:t>
            </a:r>
            <a:endParaRPr lang="en-US" b="1" dirty="0">
              <a:solidFill>
                <a:srgbClr val="000000"/>
              </a:solidFill>
            </a:endParaRPr>
          </a:p>
        </p:txBody>
      </p:sp>
      <p:sp>
        <p:nvSpPr>
          <p:cNvPr id="61" name="Rectangle 60"/>
          <p:cNvSpPr/>
          <p:nvPr/>
        </p:nvSpPr>
        <p:spPr>
          <a:xfrm>
            <a:off x="4801058" y="5328165"/>
            <a:ext cx="1327543" cy="369332"/>
          </a:xfrm>
          <a:prstGeom prst="rect">
            <a:avLst/>
          </a:prstGeom>
        </p:spPr>
        <p:txBody>
          <a:bodyPr wrap="none">
            <a:spAutoFit/>
          </a:bodyPr>
          <a:lstStyle/>
          <a:p>
            <a:pPr lvl="0"/>
            <a:r>
              <a:rPr lang="en-US" b="1" dirty="0" smtClean="0">
                <a:solidFill>
                  <a:srgbClr val="000000"/>
                </a:solidFill>
              </a:rPr>
              <a:t>FOOD $3.20</a:t>
            </a:r>
            <a:endParaRPr lang="en-US" b="1" dirty="0">
              <a:solidFill>
                <a:srgbClr val="000000"/>
              </a:solidFill>
            </a:endParaRPr>
          </a:p>
        </p:txBody>
      </p:sp>
      <p:sp>
        <p:nvSpPr>
          <p:cNvPr id="62" name="Rectangle 61"/>
          <p:cNvSpPr/>
          <p:nvPr/>
        </p:nvSpPr>
        <p:spPr>
          <a:xfrm>
            <a:off x="3072354" y="5334524"/>
            <a:ext cx="1179490" cy="369332"/>
          </a:xfrm>
          <a:prstGeom prst="rect">
            <a:avLst/>
          </a:prstGeom>
        </p:spPr>
        <p:txBody>
          <a:bodyPr wrap="none">
            <a:spAutoFit/>
          </a:bodyPr>
          <a:lstStyle/>
          <a:p>
            <a:pPr lvl="0"/>
            <a:r>
              <a:rPr lang="en-US" b="1" dirty="0" smtClean="0">
                <a:solidFill>
                  <a:srgbClr val="000000"/>
                </a:solidFill>
              </a:rPr>
              <a:t>HBA $3.12</a:t>
            </a:r>
            <a:endParaRPr lang="en-US" b="1" dirty="0">
              <a:solidFill>
                <a:srgbClr val="000000"/>
              </a:solidFill>
            </a:endParaRPr>
          </a:p>
        </p:txBody>
      </p:sp>
      <p:sp>
        <p:nvSpPr>
          <p:cNvPr id="64" name="Rectangle 63"/>
          <p:cNvSpPr/>
          <p:nvPr/>
        </p:nvSpPr>
        <p:spPr>
          <a:xfrm>
            <a:off x="1869808" y="3865558"/>
            <a:ext cx="1254254" cy="646331"/>
          </a:xfrm>
          <a:prstGeom prst="rect">
            <a:avLst/>
          </a:prstGeom>
        </p:spPr>
        <p:txBody>
          <a:bodyPr wrap="none">
            <a:spAutoFit/>
          </a:bodyPr>
          <a:lstStyle/>
          <a:p>
            <a:pPr lvl="0" algn="ctr"/>
            <a:r>
              <a:rPr lang="en-US" b="1" dirty="0" smtClean="0"/>
              <a:t>BEVERAGE </a:t>
            </a:r>
            <a:br>
              <a:rPr lang="en-US" b="1" dirty="0" smtClean="0"/>
            </a:br>
            <a:r>
              <a:rPr lang="en-US" b="1" dirty="0" smtClean="0"/>
              <a:t>$3.41</a:t>
            </a:r>
            <a:endParaRPr lang="en-US" b="1" dirty="0"/>
          </a:p>
        </p:txBody>
      </p:sp>
      <p:sp>
        <p:nvSpPr>
          <p:cNvPr id="66" name="Rectangle 65"/>
          <p:cNvSpPr/>
          <p:nvPr/>
        </p:nvSpPr>
        <p:spPr>
          <a:xfrm>
            <a:off x="2308959" y="2536926"/>
            <a:ext cx="1147558" cy="369332"/>
          </a:xfrm>
          <a:prstGeom prst="rect">
            <a:avLst/>
          </a:prstGeom>
        </p:spPr>
        <p:txBody>
          <a:bodyPr wrap="none">
            <a:spAutoFit/>
          </a:bodyPr>
          <a:lstStyle/>
          <a:p>
            <a:pPr lvl="0"/>
            <a:r>
              <a:rPr lang="en-US" b="1" dirty="0" smtClean="0">
                <a:solidFill>
                  <a:srgbClr val="000000"/>
                </a:solidFill>
              </a:rPr>
              <a:t>OTC $3.14</a:t>
            </a:r>
            <a:endParaRPr lang="en-US" b="1" dirty="0">
              <a:solidFill>
                <a:srgbClr val="000000"/>
              </a:solidFill>
            </a:endParaRPr>
          </a:p>
        </p:txBody>
      </p:sp>
      <p:sp>
        <p:nvSpPr>
          <p:cNvPr id="2" name="TextBox 1"/>
          <p:cNvSpPr txBox="1"/>
          <p:nvPr/>
        </p:nvSpPr>
        <p:spPr>
          <a:xfrm>
            <a:off x="223404" y="6061881"/>
            <a:ext cx="2665201" cy="369332"/>
          </a:xfrm>
          <a:prstGeom prst="rect">
            <a:avLst/>
          </a:prstGeom>
          <a:noFill/>
        </p:spPr>
        <p:txBody>
          <a:bodyPr wrap="square" rtlCol="0">
            <a:spAutoFit/>
          </a:bodyPr>
          <a:lstStyle/>
          <a:p>
            <a:r>
              <a:rPr lang="en-US" sz="900" dirty="0" smtClean="0"/>
              <a:t>Source:  Nielsen Catalina Solutions Norms Database, </a:t>
            </a:r>
          </a:p>
          <a:p>
            <a:r>
              <a:rPr lang="en-US" sz="900" dirty="0" smtClean="0"/>
              <a:t>Digital studies through 2014</a:t>
            </a:r>
            <a:endParaRPr lang="en-US" sz="900" dirty="0"/>
          </a:p>
        </p:txBody>
      </p:sp>
    </p:spTree>
    <p:extLst>
      <p:ext uri="{BB962C8B-B14F-4D97-AF65-F5344CB8AC3E}">
        <p14:creationId xmlns:p14="http://schemas.microsoft.com/office/powerpoint/2010/main" val="396130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p:cNvCxnSpPr/>
          <p:nvPr/>
        </p:nvCxnSpPr>
        <p:spPr>
          <a:xfrm flipV="1">
            <a:off x="4650055" y="4606462"/>
            <a:ext cx="0" cy="223101"/>
          </a:xfrm>
          <a:prstGeom prst="line">
            <a:avLst/>
          </a:prstGeom>
          <a:ln w="19050" cmpd="sng">
            <a:solidFill>
              <a:srgbClr val="1F497D"/>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3592429" y="4140256"/>
            <a:ext cx="279191" cy="232437"/>
          </a:xfrm>
          <a:prstGeom prst="line">
            <a:avLst/>
          </a:prstGeom>
          <a:ln w="19050" cmpd="sng">
            <a:solidFill>
              <a:srgbClr val="1F497D"/>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786024" y="3399184"/>
            <a:ext cx="256830" cy="3803"/>
          </a:xfrm>
          <a:prstGeom prst="line">
            <a:avLst/>
          </a:prstGeom>
          <a:ln w="19050" cmpd="sng">
            <a:solidFill>
              <a:srgbClr val="1F497D"/>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279847" y="3366631"/>
            <a:ext cx="247795" cy="0"/>
          </a:xfrm>
          <a:prstGeom prst="line">
            <a:avLst/>
          </a:prstGeom>
          <a:ln w="19050" cmpd="sng">
            <a:solidFill>
              <a:srgbClr val="1F497D"/>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455800" y="2363232"/>
            <a:ext cx="230595" cy="216420"/>
          </a:xfrm>
          <a:prstGeom prst="line">
            <a:avLst/>
          </a:prstGeom>
          <a:ln w="19050" cmpd="sng">
            <a:solidFill>
              <a:srgbClr val="1F497D"/>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674870" y="2003593"/>
            <a:ext cx="0" cy="247864"/>
          </a:xfrm>
          <a:prstGeom prst="line">
            <a:avLst/>
          </a:prstGeom>
          <a:ln w="19050" cmpd="sng">
            <a:solidFill>
              <a:srgbClr val="1F497D"/>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664719" y="2350825"/>
            <a:ext cx="206903" cy="255171"/>
          </a:xfrm>
          <a:prstGeom prst="line">
            <a:avLst/>
          </a:prstGeom>
          <a:ln w="19050" cmpd="sng">
            <a:solidFill>
              <a:srgbClr val="1F497D"/>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67678" y="4196166"/>
            <a:ext cx="175738" cy="170827"/>
          </a:xfrm>
          <a:prstGeom prst="line">
            <a:avLst/>
          </a:prstGeom>
          <a:ln w="19050" cmpd="sng">
            <a:solidFill>
              <a:srgbClr val="1F497D"/>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223683" y="5879119"/>
            <a:ext cx="6696635" cy="400059"/>
          </a:xfrm>
          <a:prstGeom prst="rect">
            <a:avLst/>
          </a:prstGeom>
        </p:spPr>
        <p:txBody>
          <a:bodyPr wrap="square" lIns="91391" tIns="45695" rIns="91391" bIns="45695">
            <a:spAutoFit/>
          </a:bodyPr>
          <a:lstStyle/>
          <a:p>
            <a:pPr algn="ctr" defTabSz="913902">
              <a:defRPr/>
            </a:pPr>
            <a:r>
              <a:rPr lang="en-US" sz="2000" b="1" spc="-150" dirty="0" smtClean="0">
                <a:solidFill>
                  <a:schemeClr val="tx2"/>
                </a:solidFill>
                <a:cs typeface="Calibri"/>
              </a:rPr>
              <a:t>Define Once</a:t>
            </a:r>
            <a:r>
              <a:rPr lang="en-US" sz="2000" b="1" spc="-150" dirty="0">
                <a:solidFill>
                  <a:schemeClr val="tx2"/>
                </a:solidFill>
                <a:cs typeface="Calibri"/>
              </a:rPr>
              <a:t>, Activate Everywhere</a:t>
            </a:r>
            <a:r>
              <a:rPr lang="en-US" sz="2000" b="1" spc="-150" baseline="30000" dirty="0">
                <a:solidFill>
                  <a:schemeClr val="tx2"/>
                </a:solidFill>
                <a:cs typeface="Calibri"/>
              </a:rPr>
              <a:t>™</a:t>
            </a:r>
          </a:p>
        </p:txBody>
      </p:sp>
      <p:sp>
        <p:nvSpPr>
          <p:cNvPr id="57" name="Freeform 56"/>
          <p:cNvSpPr/>
          <p:nvPr/>
        </p:nvSpPr>
        <p:spPr>
          <a:xfrm>
            <a:off x="4158738" y="4795367"/>
            <a:ext cx="979210" cy="979209"/>
          </a:xfrm>
          <a:custGeom>
            <a:avLst/>
            <a:gdLst>
              <a:gd name="connsiteX0" fmla="*/ 0 w 979210"/>
              <a:gd name="connsiteY0" fmla="*/ 489605 h 979210"/>
              <a:gd name="connsiteX1" fmla="*/ 489605 w 979210"/>
              <a:gd name="connsiteY1" fmla="*/ 0 h 979210"/>
              <a:gd name="connsiteX2" fmla="*/ 979210 w 979210"/>
              <a:gd name="connsiteY2" fmla="*/ 489605 h 979210"/>
              <a:gd name="connsiteX3" fmla="*/ 489605 w 979210"/>
              <a:gd name="connsiteY3" fmla="*/ 979210 h 979210"/>
              <a:gd name="connsiteX4" fmla="*/ 0 w 979210"/>
              <a:gd name="connsiteY4" fmla="*/ 489605 h 97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10" h="979210">
                <a:moveTo>
                  <a:pt x="0" y="489605"/>
                </a:moveTo>
                <a:cubicBezTo>
                  <a:pt x="0" y="219204"/>
                  <a:pt x="219204" y="0"/>
                  <a:pt x="489605" y="0"/>
                </a:cubicBezTo>
                <a:cubicBezTo>
                  <a:pt x="760006" y="0"/>
                  <a:pt x="979210" y="219204"/>
                  <a:pt x="979210" y="489605"/>
                </a:cubicBezTo>
                <a:cubicBezTo>
                  <a:pt x="979210" y="760006"/>
                  <a:pt x="760006" y="979210"/>
                  <a:pt x="489605" y="979210"/>
                </a:cubicBezTo>
                <a:cubicBezTo>
                  <a:pt x="219204" y="979210"/>
                  <a:pt x="0" y="760006"/>
                  <a:pt x="0" y="489605"/>
                </a:cubicBezTo>
                <a:close/>
              </a:path>
            </a:pathLst>
          </a:custGeom>
          <a:solidFill>
            <a:srgbClr val="1F497D"/>
          </a:solidFill>
          <a:ln w="31750">
            <a:noFill/>
          </a:ln>
          <a:effectLst/>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69978" tIns="169978" rIns="169978" bIns="169978" numCol="1" spcCol="1270" anchor="ctr" anchorCtr="0">
            <a:noAutofit/>
          </a:bodyPr>
          <a:lstStyle/>
          <a:p>
            <a:pPr algn="ctr" defTabSz="932942">
              <a:lnSpc>
                <a:spcPct val="90000"/>
              </a:lnSpc>
              <a:spcBef>
                <a:spcPct val="0"/>
              </a:spcBef>
              <a:spcAft>
                <a:spcPct val="35000"/>
              </a:spcAft>
            </a:pPr>
            <a:endParaRPr lang="en-US" sz="2100" dirty="0">
              <a:solidFill>
                <a:prstClr val="white"/>
              </a:solidFill>
            </a:endParaRPr>
          </a:p>
        </p:txBody>
      </p:sp>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9548" y="5142269"/>
            <a:ext cx="496573" cy="416839"/>
          </a:xfrm>
          <a:prstGeom prst="rect">
            <a:avLst/>
          </a:prstGeom>
        </p:spPr>
      </p:pic>
      <p:sp>
        <p:nvSpPr>
          <p:cNvPr id="93" name="Rectangle 21"/>
          <p:cNvSpPr>
            <a:spLocks noChangeArrowheads="1"/>
          </p:cNvSpPr>
          <p:nvPr/>
        </p:nvSpPr>
        <p:spPr bwMode="auto">
          <a:xfrm>
            <a:off x="4363063" y="4902561"/>
            <a:ext cx="569546" cy="235450"/>
          </a:xfrm>
          <a:prstGeom prst="rect">
            <a:avLst/>
          </a:prstGeom>
          <a:noFill/>
          <a:ln w="9525">
            <a:noFill/>
            <a:miter lim="800000"/>
            <a:headEnd/>
            <a:tailEnd/>
          </a:ln>
        </p:spPr>
        <p:txBody>
          <a:bodyPr wrap="none" lIns="91391" tIns="45695" rIns="91391" bIns="45695">
            <a:spAutoFit/>
          </a:bodyPr>
          <a:lstStyle/>
          <a:p>
            <a:pPr algn="ctr" defTabSz="932942" fontAlgn="base">
              <a:lnSpc>
                <a:spcPct val="80000"/>
              </a:lnSpc>
              <a:spcBef>
                <a:spcPct val="0"/>
              </a:spcBef>
              <a:defRPr/>
            </a:pPr>
            <a:r>
              <a:rPr lang="en-US" sz="1100" kern="0" dirty="0">
                <a:solidFill>
                  <a:srgbClr val="FFFFFF"/>
                </a:solidFill>
              </a:rPr>
              <a:t>RADIO</a:t>
            </a:r>
          </a:p>
        </p:txBody>
      </p:sp>
      <p:sp>
        <p:nvSpPr>
          <p:cNvPr id="58" name="Freeform 57"/>
          <p:cNvSpPr/>
          <p:nvPr/>
        </p:nvSpPr>
        <p:spPr>
          <a:xfrm>
            <a:off x="2859149" y="4210877"/>
            <a:ext cx="979210" cy="979210"/>
          </a:xfrm>
          <a:custGeom>
            <a:avLst/>
            <a:gdLst>
              <a:gd name="connsiteX0" fmla="*/ 0 w 979210"/>
              <a:gd name="connsiteY0" fmla="*/ 489605 h 979210"/>
              <a:gd name="connsiteX1" fmla="*/ 489605 w 979210"/>
              <a:gd name="connsiteY1" fmla="*/ 0 h 979210"/>
              <a:gd name="connsiteX2" fmla="*/ 979210 w 979210"/>
              <a:gd name="connsiteY2" fmla="*/ 489605 h 979210"/>
              <a:gd name="connsiteX3" fmla="*/ 489605 w 979210"/>
              <a:gd name="connsiteY3" fmla="*/ 979210 h 979210"/>
              <a:gd name="connsiteX4" fmla="*/ 0 w 979210"/>
              <a:gd name="connsiteY4" fmla="*/ 489605 h 97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10" h="979210">
                <a:moveTo>
                  <a:pt x="0" y="489605"/>
                </a:moveTo>
                <a:cubicBezTo>
                  <a:pt x="0" y="219204"/>
                  <a:pt x="219204" y="0"/>
                  <a:pt x="489605" y="0"/>
                </a:cubicBezTo>
                <a:cubicBezTo>
                  <a:pt x="760006" y="0"/>
                  <a:pt x="979210" y="219204"/>
                  <a:pt x="979210" y="489605"/>
                </a:cubicBezTo>
                <a:cubicBezTo>
                  <a:pt x="979210" y="760006"/>
                  <a:pt x="760006" y="979210"/>
                  <a:pt x="489605" y="979210"/>
                </a:cubicBezTo>
                <a:cubicBezTo>
                  <a:pt x="219204" y="979210"/>
                  <a:pt x="0" y="760006"/>
                  <a:pt x="0" y="489605"/>
                </a:cubicBezTo>
                <a:close/>
              </a:path>
            </a:pathLst>
          </a:custGeom>
          <a:solidFill>
            <a:srgbClr val="1F497D"/>
          </a:solidFill>
          <a:ln w="31750">
            <a:no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9978" tIns="169978" rIns="169978" bIns="169978" numCol="1" spcCol="1270" anchor="ctr" anchorCtr="0">
            <a:noAutofit/>
          </a:bodyPr>
          <a:lstStyle/>
          <a:p>
            <a:pPr algn="ctr" defTabSz="932942">
              <a:lnSpc>
                <a:spcPct val="90000"/>
              </a:lnSpc>
              <a:spcBef>
                <a:spcPct val="0"/>
              </a:spcBef>
              <a:spcAft>
                <a:spcPct val="35000"/>
              </a:spcAft>
            </a:pPr>
            <a:endParaRPr lang="en-US" sz="2100" dirty="0">
              <a:solidFill>
                <a:prstClr val="white"/>
              </a:solidFill>
            </a:endParaRPr>
          </a:p>
        </p:txBody>
      </p:sp>
      <p:sp>
        <p:nvSpPr>
          <p:cNvPr id="88" name="Rectangle 21"/>
          <p:cNvSpPr>
            <a:spLocks noChangeArrowheads="1"/>
          </p:cNvSpPr>
          <p:nvPr/>
        </p:nvSpPr>
        <p:spPr bwMode="auto">
          <a:xfrm>
            <a:off x="2995729" y="4324645"/>
            <a:ext cx="712297" cy="235450"/>
          </a:xfrm>
          <a:prstGeom prst="rect">
            <a:avLst/>
          </a:prstGeom>
          <a:noFill/>
          <a:ln w="9525">
            <a:noFill/>
            <a:miter lim="800000"/>
            <a:headEnd/>
            <a:tailEnd/>
          </a:ln>
        </p:spPr>
        <p:txBody>
          <a:bodyPr wrap="none" lIns="91391" tIns="45695" rIns="91391" bIns="45695">
            <a:spAutoFit/>
          </a:bodyPr>
          <a:lstStyle/>
          <a:p>
            <a:pPr algn="ctr" defTabSz="932942" fontAlgn="base">
              <a:lnSpc>
                <a:spcPct val="80000"/>
              </a:lnSpc>
              <a:spcBef>
                <a:spcPct val="0"/>
              </a:spcBef>
              <a:defRPr/>
            </a:pPr>
            <a:r>
              <a:rPr lang="en-US" sz="1100" kern="0" dirty="0">
                <a:solidFill>
                  <a:srgbClr val="FFFFFF"/>
                </a:solidFill>
              </a:rPr>
              <a:t>GAMING</a:t>
            </a:r>
          </a:p>
        </p:txBody>
      </p:sp>
      <p:pic>
        <p:nvPicPr>
          <p:cNvPr id="89" name="Picture 88" descr="GAMIN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5536" y="4600023"/>
            <a:ext cx="572655" cy="417726"/>
          </a:xfrm>
          <a:prstGeom prst="rect">
            <a:avLst/>
          </a:prstGeom>
        </p:spPr>
      </p:pic>
      <p:sp>
        <p:nvSpPr>
          <p:cNvPr id="55" name="Freeform 54"/>
          <p:cNvSpPr/>
          <p:nvPr/>
        </p:nvSpPr>
        <p:spPr>
          <a:xfrm>
            <a:off x="5996631" y="2911289"/>
            <a:ext cx="979210" cy="979210"/>
          </a:xfrm>
          <a:custGeom>
            <a:avLst/>
            <a:gdLst>
              <a:gd name="connsiteX0" fmla="*/ 0 w 979210"/>
              <a:gd name="connsiteY0" fmla="*/ 489605 h 979210"/>
              <a:gd name="connsiteX1" fmla="*/ 489605 w 979210"/>
              <a:gd name="connsiteY1" fmla="*/ 0 h 979210"/>
              <a:gd name="connsiteX2" fmla="*/ 979210 w 979210"/>
              <a:gd name="connsiteY2" fmla="*/ 489605 h 979210"/>
              <a:gd name="connsiteX3" fmla="*/ 489605 w 979210"/>
              <a:gd name="connsiteY3" fmla="*/ 979210 h 979210"/>
              <a:gd name="connsiteX4" fmla="*/ 0 w 979210"/>
              <a:gd name="connsiteY4" fmla="*/ 489605 h 97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10" h="979210">
                <a:moveTo>
                  <a:pt x="0" y="489605"/>
                </a:moveTo>
                <a:cubicBezTo>
                  <a:pt x="0" y="219204"/>
                  <a:pt x="219204" y="0"/>
                  <a:pt x="489605" y="0"/>
                </a:cubicBezTo>
                <a:cubicBezTo>
                  <a:pt x="760006" y="0"/>
                  <a:pt x="979210" y="219204"/>
                  <a:pt x="979210" y="489605"/>
                </a:cubicBezTo>
                <a:cubicBezTo>
                  <a:pt x="979210" y="760006"/>
                  <a:pt x="760006" y="979210"/>
                  <a:pt x="489605" y="979210"/>
                </a:cubicBezTo>
                <a:cubicBezTo>
                  <a:pt x="219204" y="979210"/>
                  <a:pt x="0" y="760006"/>
                  <a:pt x="0" y="489605"/>
                </a:cubicBezTo>
                <a:close/>
              </a:path>
            </a:pathLst>
          </a:custGeom>
          <a:solidFill>
            <a:schemeClr val="tx2"/>
          </a:solidFill>
          <a:ln w="31750">
            <a:noFill/>
          </a:ln>
          <a:effectLst/>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169978" tIns="169978" rIns="169978" bIns="169978" numCol="1" spcCol="1270" anchor="ctr" anchorCtr="0">
            <a:noAutofit/>
          </a:bodyPr>
          <a:lstStyle/>
          <a:p>
            <a:pPr algn="ctr" defTabSz="932942">
              <a:lnSpc>
                <a:spcPct val="90000"/>
              </a:lnSpc>
              <a:spcBef>
                <a:spcPct val="0"/>
              </a:spcBef>
              <a:spcAft>
                <a:spcPct val="35000"/>
              </a:spcAft>
            </a:pPr>
            <a:endParaRPr lang="en-US" sz="2100" dirty="0">
              <a:solidFill>
                <a:prstClr val="white"/>
              </a:solidFill>
            </a:endParaRPr>
          </a:p>
        </p:txBody>
      </p:sp>
      <p:sp>
        <p:nvSpPr>
          <p:cNvPr id="81" name="Rectangle 21"/>
          <p:cNvSpPr>
            <a:spLocks noChangeArrowheads="1"/>
          </p:cNvSpPr>
          <p:nvPr/>
        </p:nvSpPr>
        <p:spPr bwMode="auto">
          <a:xfrm>
            <a:off x="6040672" y="3000858"/>
            <a:ext cx="893528" cy="380945"/>
          </a:xfrm>
          <a:prstGeom prst="rect">
            <a:avLst/>
          </a:prstGeom>
          <a:noFill/>
          <a:ln w="9525">
            <a:noFill/>
            <a:miter lim="800000"/>
            <a:headEnd/>
            <a:tailEnd/>
          </a:ln>
        </p:spPr>
        <p:txBody>
          <a:bodyPr wrap="none" lIns="91391" tIns="45695" rIns="91391" bIns="45695">
            <a:spAutoFit/>
          </a:bodyPr>
          <a:lstStyle/>
          <a:p>
            <a:pPr algn="ctr" defTabSz="932942" fontAlgn="base">
              <a:lnSpc>
                <a:spcPct val="80000"/>
              </a:lnSpc>
              <a:spcBef>
                <a:spcPct val="0"/>
              </a:spcBef>
              <a:defRPr/>
            </a:pPr>
            <a:r>
              <a:rPr lang="en-US" sz="1100" kern="0" dirty="0">
                <a:solidFill>
                  <a:srgbClr val="FFFFFF"/>
                </a:solidFill>
              </a:rPr>
              <a:t>CRM</a:t>
            </a:r>
          </a:p>
          <a:p>
            <a:pPr algn="ctr" defTabSz="932942" fontAlgn="base">
              <a:lnSpc>
                <a:spcPct val="80000"/>
              </a:lnSpc>
              <a:spcBef>
                <a:spcPct val="0"/>
              </a:spcBef>
              <a:defRPr/>
            </a:pPr>
            <a:r>
              <a:rPr lang="en-US" sz="1100" kern="0" dirty="0">
                <a:solidFill>
                  <a:srgbClr val="FFFFFF"/>
                </a:solidFill>
              </a:rPr>
              <a:t>PROGRAMS</a:t>
            </a:r>
          </a:p>
        </p:txBody>
      </p:sp>
      <p:pic>
        <p:nvPicPr>
          <p:cNvPr id="67" name="Picture 66" descr="CR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7906" y="3382317"/>
            <a:ext cx="545233" cy="330500"/>
          </a:xfrm>
          <a:prstGeom prst="rect">
            <a:avLst/>
          </a:prstGeom>
        </p:spPr>
      </p:pic>
      <p:sp>
        <p:nvSpPr>
          <p:cNvPr id="59" name="Freeform 58"/>
          <p:cNvSpPr/>
          <p:nvPr/>
        </p:nvSpPr>
        <p:spPr>
          <a:xfrm>
            <a:off x="2331027" y="2899747"/>
            <a:ext cx="979210" cy="979210"/>
          </a:xfrm>
          <a:custGeom>
            <a:avLst/>
            <a:gdLst>
              <a:gd name="connsiteX0" fmla="*/ 0 w 979210"/>
              <a:gd name="connsiteY0" fmla="*/ 489605 h 979210"/>
              <a:gd name="connsiteX1" fmla="*/ 489605 w 979210"/>
              <a:gd name="connsiteY1" fmla="*/ 0 h 979210"/>
              <a:gd name="connsiteX2" fmla="*/ 979210 w 979210"/>
              <a:gd name="connsiteY2" fmla="*/ 489605 h 979210"/>
              <a:gd name="connsiteX3" fmla="*/ 489605 w 979210"/>
              <a:gd name="connsiteY3" fmla="*/ 979210 h 979210"/>
              <a:gd name="connsiteX4" fmla="*/ 0 w 979210"/>
              <a:gd name="connsiteY4" fmla="*/ 489605 h 97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10" h="979210">
                <a:moveTo>
                  <a:pt x="0" y="489605"/>
                </a:moveTo>
                <a:cubicBezTo>
                  <a:pt x="0" y="219204"/>
                  <a:pt x="219204" y="0"/>
                  <a:pt x="489605" y="0"/>
                </a:cubicBezTo>
                <a:cubicBezTo>
                  <a:pt x="760006" y="0"/>
                  <a:pt x="979210" y="219204"/>
                  <a:pt x="979210" y="489605"/>
                </a:cubicBezTo>
                <a:cubicBezTo>
                  <a:pt x="979210" y="760006"/>
                  <a:pt x="760006" y="979210"/>
                  <a:pt x="489605" y="979210"/>
                </a:cubicBezTo>
                <a:cubicBezTo>
                  <a:pt x="219204" y="979210"/>
                  <a:pt x="0" y="760006"/>
                  <a:pt x="0" y="489605"/>
                </a:cubicBezTo>
                <a:close/>
              </a:path>
            </a:pathLst>
          </a:custGeom>
          <a:solidFill>
            <a:srgbClr val="1F497D"/>
          </a:solidFill>
          <a:ln w="31750">
            <a:no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9978" tIns="169978" rIns="169978" bIns="169978" numCol="1" spcCol="1270" anchor="ctr" anchorCtr="0">
            <a:noAutofit/>
          </a:bodyPr>
          <a:lstStyle/>
          <a:p>
            <a:pPr algn="ctr" defTabSz="932942">
              <a:lnSpc>
                <a:spcPct val="90000"/>
              </a:lnSpc>
              <a:spcBef>
                <a:spcPct val="0"/>
              </a:spcBef>
              <a:spcAft>
                <a:spcPct val="35000"/>
              </a:spcAft>
            </a:pPr>
            <a:endParaRPr lang="en-US" sz="2100" dirty="0">
              <a:solidFill>
                <a:prstClr val="white"/>
              </a:solidFill>
            </a:endParaRPr>
          </a:p>
        </p:txBody>
      </p:sp>
      <p:sp>
        <p:nvSpPr>
          <p:cNvPr id="80" name="Rectangle 21"/>
          <p:cNvSpPr>
            <a:spLocks noChangeArrowheads="1"/>
          </p:cNvSpPr>
          <p:nvPr/>
        </p:nvSpPr>
        <p:spPr bwMode="auto">
          <a:xfrm>
            <a:off x="2493493" y="3000859"/>
            <a:ext cx="657433" cy="235450"/>
          </a:xfrm>
          <a:prstGeom prst="rect">
            <a:avLst/>
          </a:prstGeom>
          <a:noFill/>
          <a:ln w="9525">
            <a:noFill/>
            <a:miter lim="800000"/>
            <a:headEnd/>
            <a:tailEnd/>
          </a:ln>
        </p:spPr>
        <p:txBody>
          <a:bodyPr wrap="none" lIns="91391" tIns="45695" rIns="91391" bIns="45695">
            <a:spAutoFit/>
          </a:bodyPr>
          <a:lstStyle/>
          <a:p>
            <a:pPr algn="ctr" defTabSz="932942" fontAlgn="base">
              <a:lnSpc>
                <a:spcPct val="80000"/>
              </a:lnSpc>
              <a:spcBef>
                <a:spcPct val="0"/>
              </a:spcBef>
              <a:defRPr/>
            </a:pPr>
            <a:r>
              <a:rPr lang="en-US" sz="1100" kern="0" dirty="0">
                <a:solidFill>
                  <a:srgbClr val="FFFFFF"/>
                </a:solidFill>
              </a:rPr>
              <a:t>MOBILE</a:t>
            </a:r>
          </a:p>
        </p:txBody>
      </p:sp>
      <p:pic>
        <p:nvPicPr>
          <p:cNvPr id="66" name="Picture 65" descr="Smartphon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1399" y="3247245"/>
            <a:ext cx="321625" cy="541596"/>
          </a:xfrm>
          <a:prstGeom prst="rect">
            <a:avLst/>
          </a:prstGeom>
        </p:spPr>
      </p:pic>
      <p:sp>
        <p:nvSpPr>
          <p:cNvPr id="54" name="Freeform 53"/>
          <p:cNvSpPr/>
          <p:nvPr/>
        </p:nvSpPr>
        <p:spPr>
          <a:xfrm>
            <a:off x="5458323" y="1611703"/>
            <a:ext cx="979210" cy="979210"/>
          </a:xfrm>
          <a:custGeom>
            <a:avLst/>
            <a:gdLst>
              <a:gd name="connsiteX0" fmla="*/ 0 w 979210"/>
              <a:gd name="connsiteY0" fmla="*/ 489605 h 979210"/>
              <a:gd name="connsiteX1" fmla="*/ 489605 w 979210"/>
              <a:gd name="connsiteY1" fmla="*/ 0 h 979210"/>
              <a:gd name="connsiteX2" fmla="*/ 979210 w 979210"/>
              <a:gd name="connsiteY2" fmla="*/ 489605 h 979210"/>
              <a:gd name="connsiteX3" fmla="*/ 489605 w 979210"/>
              <a:gd name="connsiteY3" fmla="*/ 979210 h 979210"/>
              <a:gd name="connsiteX4" fmla="*/ 0 w 979210"/>
              <a:gd name="connsiteY4" fmla="*/ 489605 h 97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10" h="979210">
                <a:moveTo>
                  <a:pt x="0" y="489605"/>
                </a:moveTo>
                <a:cubicBezTo>
                  <a:pt x="0" y="219204"/>
                  <a:pt x="219204" y="0"/>
                  <a:pt x="489605" y="0"/>
                </a:cubicBezTo>
                <a:cubicBezTo>
                  <a:pt x="760006" y="0"/>
                  <a:pt x="979210" y="219204"/>
                  <a:pt x="979210" y="489605"/>
                </a:cubicBezTo>
                <a:cubicBezTo>
                  <a:pt x="979210" y="760006"/>
                  <a:pt x="760006" y="979210"/>
                  <a:pt x="489605" y="979210"/>
                </a:cubicBezTo>
                <a:cubicBezTo>
                  <a:pt x="219204" y="979210"/>
                  <a:pt x="0" y="760006"/>
                  <a:pt x="0" y="489605"/>
                </a:cubicBezTo>
                <a:close/>
              </a:path>
            </a:pathLst>
          </a:custGeom>
          <a:solidFill>
            <a:srgbClr val="1F497D"/>
          </a:solidFill>
          <a:ln w="31750">
            <a:noFill/>
          </a:ln>
          <a:effectLst/>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69978" tIns="169978" rIns="169978" bIns="169978" numCol="1" spcCol="1270" anchor="ctr" anchorCtr="0">
            <a:noAutofit/>
          </a:bodyPr>
          <a:lstStyle/>
          <a:p>
            <a:pPr algn="ctr" defTabSz="932942">
              <a:lnSpc>
                <a:spcPct val="90000"/>
              </a:lnSpc>
              <a:spcBef>
                <a:spcPct val="0"/>
              </a:spcBef>
              <a:spcAft>
                <a:spcPct val="35000"/>
              </a:spcAft>
            </a:pPr>
            <a:endParaRPr lang="en-US" sz="2100" dirty="0">
              <a:solidFill>
                <a:prstClr val="white"/>
              </a:solidFill>
            </a:endParaRPr>
          </a:p>
        </p:txBody>
      </p:sp>
      <p:sp>
        <p:nvSpPr>
          <p:cNvPr id="76" name="Rectangle 21"/>
          <p:cNvSpPr>
            <a:spLocks noChangeArrowheads="1"/>
          </p:cNvSpPr>
          <p:nvPr/>
        </p:nvSpPr>
        <p:spPr bwMode="auto">
          <a:xfrm>
            <a:off x="5630553" y="1689621"/>
            <a:ext cx="639701" cy="380945"/>
          </a:xfrm>
          <a:prstGeom prst="rect">
            <a:avLst/>
          </a:prstGeom>
          <a:noFill/>
          <a:ln w="9525">
            <a:noFill/>
            <a:miter lim="800000"/>
            <a:headEnd/>
            <a:tailEnd/>
          </a:ln>
        </p:spPr>
        <p:txBody>
          <a:bodyPr wrap="none" lIns="91391" tIns="45695" rIns="91391" bIns="45695">
            <a:spAutoFit/>
          </a:bodyPr>
          <a:lstStyle/>
          <a:p>
            <a:pPr algn="ctr" defTabSz="932942" fontAlgn="base">
              <a:lnSpc>
                <a:spcPct val="80000"/>
              </a:lnSpc>
              <a:spcBef>
                <a:spcPct val="0"/>
              </a:spcBef>
              <a:defRPr/>
            </a:pPr>
            <a:r>
              <a:rPr lang="en-US" sz="1100" kern="0" dirty="0">
                <a:solidFill>
                  <a:srgbClr val="FFFFFF"/>
                </a:solidFill>
              </a:rPr>
              <a:t>ONLINE</a:t>
            </a:r>
          </a:p>
          <a:p>
            <a:pPr algn="ctr" defTabSz="932942" fontAlgn="base">
              <a:lnSpc>
                <a:spcPct val="80000"/>
              </a:lnSpc>
              <a:spcBef>
                <a:spcPct val="0"/>
              </a:spcBef>
              <a:defRPr/>
            </a:pPr>
            <a:r>
              <a:rPr lang="en-US" sz="1100" kern="0" dirty="0">
                <a:solidFill>
                  <a:srgbClr val="FFFFFF"/>
                </a:solidFill>
              </a:rPr>
              <a:t>VIDEO</a:t>
            </a:r>
          </a:p>
        </p:txBody>
      </p:sp>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8926" y="2061283"/>
            <a:ext cx="543787" cy="416839"/>
          </a:xfrm>
          <a:prstGeom prst="rect">
            <a:avLst/>
          </a:prstGeom>
        </p:spPr>
      </p:pic>
      <p:sp>
        <p:nvSpPr>
          <p:cNvPr id="53" name="Freeform 52"/>
          <p:cNvSpPr/>
          <p:nvPr/>
        </p:nvSpPr>
        <p:spPr>
          <a:xfrm>
            <a:off x="4158738" y="1066800"/>
            <a:ext cx="979210" cy="979210"/>
          </a:xfrm>
          <a:custGeom>
            <a:avLst/>
            <a:gdLst>
              <a:gd name="connsiteX0" fmla="*/ 0 w 979210"/>
              <a:gd name="connsiteY0" fmla="*/ 489605 h 979210"/>
              <a:gd name="connsiteX1" fmla="*/ 489605 w 979210"/>
              <a:gd name="connsiteY1" fmla="*/ 0 h 979210"/>
              <a:gd name="connsiteX2" fmla="*/ 979210 w 979210"/>
              <a:gd name="connsiteY2" fmla="*/ 489605 h 979210"/>
              <a:gd name="connsiteX3" fmla="*/ 489605 w 979210"/>
              <a:gd name="connsiteY3" fmla="*/ 979210 h 979210"/>
              <a:gd name="connsiteX4" fmla="*/ 0 w 979210"/>
              <a:gd name="connsiteY4" fmla="*/ 489605 h 97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10" h="979210">
                <a:moveTo>
                  <a:pt x="0" y="489605"/>
                </a:moveTo>
                <a:cubicBezTo>
                  <a:pt x="0" y="219204"/>
                  <a:pt x="219204" y="0"/>
                  <a:pt x="489605" y="0"/>
                </a:cubicBezTo>
                <a:cubicBezTo>
                  <a:pt x="760006" y="0"/>
                  <a:pt x="979210" y="219204"/>
                  <a:pt x="979210" y="489605"/>
                </a:cubicBezTo>
                <a:cubicBezTo>
                  <a:pt x="979210" y="760006"/>
                  <a:pt x="760006" y="979210"/>
                  <a:pt x="489605" y="979210"/>
                </a:cubicBezTo>
                <a:cubicBezTo>
                  <a:pt x="219204" y="979210"/>
                  <a:pt x="0" y="760006"/>
                  <a:pt x="0" y="489605"/>
                </a:cubicBezTo>
                <a:close/>
              </a:path>
            </a:pathLst>
          </a:custGeom>
          <a:solidFill>
            <a:srgbClr val="1F497D"/>
          </a:solidFill>
          <a:ln w="31750">
            <a:noFill/>
          </a:ln>
          <a:effectLst/>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69978" tIns="169978" rIns="169978" bIns="169978" numCol="1" spcCol="1270" anchor="ctr" anchorCtr="0">
            <a:noAutofit/>
          </a:bodyPr>
          <a:lstStyle/>
          <a:p>
            <a:pPr algn="ctr" defTabSz="932942">
              <a:lnSpc>
                <a:spcPct val="90000"/>
              </a:lnSpc>
              <a:spcBef>
                <a:spcPct val="0"/>
              </a:spcBef>
              <a:spcAft>
                <a:spcPct val="35000"/>
              </a:spcAft>
            </a:pPr>
            <a:endParaRPr lang="en-US" sz="2100" dirty="0">
              <a:solidFill>
                <a:prstClr val="white"/>
              </a:solidFill>
            </a:endParaRPr>
          </a:p>
        </p:txBody>
      </p:sp>
      <p:pic>
        <p:nvPicPr>
          <p:cNvPr id="65" name="Picture 64" descr="TV_NEW VERSIO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5691" y="1411439"/>
            <a:ext cx="544294" cy="416839"/>
          </a:xfrm>
          <a:prstGeom prst="rect">
            <a:avLst/>
          </a:prstGeom>
        </p:spPr>
      </p:pic>
      <p:sp>
        <p:nvSpPr>
          <p:cNvPr id="72" name="Rectangle 21"/>
          <p:cNvSpPr>
            <a:spLocks noChangeArrowheads="1"/>
          </p:cNvSpPr>
          <p:nvPr/>
        </p:nvSpPr>
        <p:spPr bwMode="auto">
          <a:xfrm>
            <a:off x="4482331" y="1146986"/>
            <a:ext cx="331003" cy="235450"/>
          </a:xfrm>
          <a:prstGeom prst="rect">
            <a:avLst/>
          </a:prstGeom>
          <a:noFill/>
          <a:ln w="9525">
            <a:noFill/>
            <a:miter lim="800000"/>
            <a:headEnd/>
            <a:tailEnd/>
          </a:ln>
        </p:spPr>
        <p:txBody>
          <a:bodyPr wrap="none" lIns="91391" tIns="45695" rIns="91391" bIns="45695">
            <a:spAutoFit/>
          </a:bodyPr>
          <a:lstStyle/>
          <a:p>
            <a:pPr algn="ctr" defTabSz="932942" fontAlgn="base">
              <a:lnSpc>
                <a:spcPct val="80000"/>
              </a:lnSpc>
              <a:spcBef>
                <a:spcPct val="0"/>
              </a:spcBef>
              <a:defRPr/>
            </a:pPr>
            <a:r>
              <a:rPr lang="en-US" sz="1100" kern="0" dirty="0">
                <a:solidFill>
                  <a:srgbClr val="FFFFFF"/>
                </a:solidFill>
              </a:rPr>
              <a:t>TV</a:t>
            </a:r>
          </a:p>
        </p:txBody>
      </p:sp>
      <p:sp>
        <p:nvSpPr>
          <p:cNvPr id="60" name="Freeform 59"/>
          <p:cNvSpPr/>
          <p:nvPr/>
        </p:nvSpPr>
        <p:spPr>
          <a:xfrm>
            <a:off x="2859149" y="1611703"/>
            <a:ext cx="979210" cy="979210"/>
          </a:xfrm>
          <a:custGeom>
            <a:avLst/>
            <a:gdLst>
              <a:gd name="connsiteX0" fmla="*/ 0 w 979210"/>
              <a:gd name="connsiteY0" fmla="*/ 489605 h 979210"/>
              <a:gd name="connsiteX1" fmla="*/ 489605 w 979210"/>
              <a:gd name="connsiteY1" fmla="*/ 0 h 979210"/>
              <a:gd name="connsiteX2" fmla="*/ 979210 w 979210"/>
              <a:gd name="connsiteY2" fmla="*/ 489605 h 979210"/>
              <a:gd name="connsiteX3" fmla="*/ 489605 w 979210"/>
              <a:gd name="connsiteY3" fmla="*/ 979210 h 979210"/>
              <a:gd name="connsiteX4" fmla="*/ 0 w 979210"/>
              <a:gd name="connsiteY4" fmla="*/ 489605 h 97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10" h="979210">
                <a:moveTo>
                  <a:pt x="0" y="489605"/>
                </a:moveTo>
                <a:cubicBezTo>
                  <a:pt x="0" y="219204"/>
                  <a:pt x="219204" y="0"/>
                  <a:pt x="489605" y="0"/>
                </a:cubicBezTo>
                <a:cubicBezTo>
                  <a:pt x="760006" y="0"/>
                  <a:pt x="979210" y="219204"/>
                  <a:pt x="979210" y="489605"/>
                </a:cubicBezTo>
                <a:cubicBezTo>
                  <a:pt x="979210" y="760006"/>
                  <a:pt x="760006" y="979210"/>
                  <a:pt x="489605" y="979210"/>
                </a:cubicBezTo>
                <a:cubicBezTo>
                  <a:pt x="219204" y="979210"/>
                  <a:pt x="0" y="760006"/>
                  <a:pt x="0" y="489605"/>
                </a:cubicBezTo>
                <a:close/>
              </a:path>
            </a:pathLst>
          </a:custGeom>
          <a:solidFill>
            <a:srgbClr val="1F497D"/>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69978" tIns="169978" rIns="169978" bIns="169978" numCol="1" spcCol="1270" anchor="ctr" anchorCtr="0">
            <a:noAutofit/>
          </a:bodyPr>
          <a:lstStyle/>
          <a:p>
            <a:pPr algn="ctr" defTabSz="932942">
              <a:lnSpc>
                <a:spcPct val="90000"/>
              </a:lnSpc>
              <a:spcBef>
                <a:spcPct val="0"/>
              </a:spcBef>
              <a:spcAft>
                <a:spcPct val="35000"/>
              </a:spcAft>
            </a:pPr>
            <a:endParaRPr lang="en-US" sz="2100" dirty="0">
              <a:solidFill>
                <a:prstClr val="white"/>
              </a:solidFill>
            </a:endParaRPr>
          </a:p>
        </p:txBody>
      </p:sp>
      <p:grpSp>
        <p:nvGrpSpPr>
          <p:cNvPr id="4" name="Group 63"/>
          <p:cNvGrpSpPr/>
          <p:nvPr/>
        </p:nvGrpSpPr>
        <p:grpSpPr>
          <a:xfrm>
            <a:off x="3030224" y="2070672"/>
            <a:ext cx="672282" cy="302876"/>
            <a:chOff x="2556511" y="1720851"/>
            <a:chExt cx="859788" cy="387350"/>
          </a:xfrm>
        </p:grpSpPr>
        <p:pic>
          <p:nvPicPr>
            <p:cNvPr id="62" name="Picture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6511" y="1720851"/>
              <a:ext cx="300184" cy="387350"/>
            </a:xfrm>
            <a:prstGeom prst="rect">
              <a:avLst/>
            </a:prstGeom>
          </p:spPr>
        </p:pic>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96086" y="1752600"/>
              <a:ext cx="520213" cy="355598"/>
            </a:xfrm>
            <a:prstGeom prst="rect">
              <a:avLst/>
            </a:prstGeom>
          </p:spPr>
        </p:pic>
      </p:grpSp>
      <p:sp>
        <p:nvSpPr>
          <p:cNvPr id="29" name="Rectangle 21"/>
          <p:cNvSpPr>
            <a:spLocks noChangeArrowheads="1"/>
          </p:cNvSpPr>
          <p:nvPr/>
        </p:nvSpPr>
        <p:spPr bwMode="auto">
          <a:xfrm>
            <a:off x="3010047" y="1689621"/>
            <a:ext cx="654253" cy="368768"/>
          </a:xfrm>
          <a:prstGeom prst="rect">
            <a:avLst/>
          </a:prstGeom>
          <a:noFill/>
          <a:ln w="9525">
            <a:noFill/>
            <a:miter lim="800000"/>
            <a:headEnd/>
            <a:tailEnd/>
          </a:ln>
        </p:spPr>
        <p:txBody>
          <a:bodyPr wrap="none" lIns="91391" tIns="45695" rIns="91391" bIns="45695">
            <a:spAutoFit/>
          </a:bodyPr>
          <a:lstStyle/>
          <a:p>
            <a:pPr algn="ctr" defTabSz="932942" fontAlgn="base">
              <a:lnSpc>
                <a:spcPct val="80000"/>
              </a:lnSpc>
              <a:spcBef>
                <a:spcPct val="0"/>
              </a:spcBef>
              <a:defRPr/>
            </a:pPr>
            <a:r>
              <a:rPr lang="en-US" sz="1100" kern="0" dirty="0">
                <a:solidFill>
                  <a:srgbClr val="FFFFFF"/>
                </a:solidFill>
              </a:rPr>
              <a:t>ONLINE</a:t>
            </a:r>
          </a:p>
          <a:p>
            <a:pPr algn="ctr" defTabSz="932942" fontAlgn="base">
              <a:lnSpc>
                <a:spcPct val="80000"/>
              </a:lnSpc>
              <a:spcBef>
                <a:spcPct val="0"/>
              </a:spcBef>
              <a:defRPr/>
            </a:pPr>
            <a:r>
              <a:rPr lang="en-US" sz="1100" kern="0" dirty="0">
                <a:solidFill>
                  <a:srgbClr val="FFFFFF"/>
                </a:solidFill>
              </a:rPr>
              <a:t>DISPLAY</a:t>
            </a:r>
          </a:p>
        </p:txBody>
      </p:sp>
      <p:sp>
        <p:nvSpPr>
          <p:cNvPr id="56" name="Freeform 55"/>
          <p:cNvSpPr/>
          <p:nvPr/>
        </p:nvSpPr>
        <p:spPr>
          <a:xfrm>
            <a:off x="5458323" y="4210877"/>
            <a:ext cx="979210" cy="979210"/>
          </a:xfrm>
          <a:custGeom>
            <a:avLst/>
            <a:gdLst>
              <a:gd name="connsiteX0" fmla="*/ 0 w 979210"/>
              <a:gd name="connsiteY0" fmla="*/ 489605 h 979210"/>
              <a:gd name="connsiteX1" fmla="*/ 489605 w 979210"/>
              <a:gd name="connsiteY1" fmla="*/ 0 h 979210"/>
              <a:gd name="connsiteX2" fmla="*/ 979210 w 979210"/>
              <a:gd name="connsiteY2" fmla="*/ 489605 h 979210"/>
              <a:gd name="connsiteX3" fmla="*/ 489605 w 979210"/>
              <a:gd name="connsiteY3" fmla="*/ 979210 h 979210"/>
              <a:gd name="connsiteX4" fmla="*/ 0 w 979210"/>
              <a:gd name="connsiteY4" fmla="*/ 489605 h 97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10" h="979210">
                <a:moveTo>
                  <a:pt x="0" y="489605"/>
                </a:moveTo>
                <a:cubicBezTo>
                  <a:pt x="0" y="219204"/>
                  <a:pt x="219204" y="0"/>
                  <a:pt x="489605" y="0"/>
                </a:cubicBezTo>
                <a:cubicBezTo>
                  <a:pt x="760006" y="0"/>
                  <a:pt x="979210" y="219204"/>
                  <a:pt x="979210" y="489605"/>
                </a:cubicBezTo>
                <a:cubicBezTo>
                  <a:pt x="979210" y="760006"/>
                  <a:pt x="760006" y="979210"/>
                  <a:pt x="489605" y="979210"/>
                </a:cubicBezTo>
                <a:cubicBezTo>
                  <a:pt x="219204" y="979210"/>
                  <a:pt x="0" y="760006"/>
                  <a:pt x="0" y="489605"/>
                </a:cubicBezTo>
                <a:close/>
              </a:path>
            </a:pathLst>
          </a:custGeom>
          <a:solidFill>
            <a:srgbClr val="1F497D"/>
          </a:solidFill>
          <a:ln w="31750">
            <a:noFill/>
          </a:ln>
          <a:effectLst/>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69978" tIns="169978" rIns="169978" bIns="169978" numCol="1" spcCol="1270" anchor="ctr" anchorCtr="0">
            <a:noAutofit/>
          </a:bodyPr>
          <a:lstStyle/>
          <a:p>
            <a:pPr algn="ctr" defTabSz="932942">
              <a:lnSpc>
                <a:spcPct val="90000"/>
              </a:lnSpc>
              <a:spcBef>
                <a:spcPct val="0"/>
              </a:spcBef>
              <a:spcAft>
                <a:spcPct val="35000"/>
              </a:spcAft>
            </a:pPr>
            <a:endParaRPr lang="en-US" sz="2100" dirty="0">
              <a:solidFill>
                <a:prstClr val="white"/>
              </a:solidFill>
            </a:endParaRPr>
          </a:p>
        </p:txBody>
      </p:sp>
      <p:sp>
        <p:nvSpPr>
          <p:cNvPr id="90" name="Rectangle 21"/>
          <p:cNvSpPr>
            <a:spLocks noChangeArrowheads="1"/>
          </p:cNvSpPr>
          <p:nvPr/>
        </p:nvSpPr>
        <p:spPr bwMode="auto">
          <a:xfrm>
            <a:off x="5675784" y="4324645"/>
            <a:ext cx="540851" cy="235450"/>
          </a:xfrm>
          <a:prstGeom prst="rect">
            <a:avLst/>
          </a:prstGeom>
          <a:noFill/>
          <a:ln w="9525">
            <a:noFill/>
            <a:miter lim="800000"/>
            <a:headEnd/>
            <a:tailEnd/>
          </a:ln>
        </p:spPr>
        <p:txBody>
          <a:bodyPr wrap="none" lIns="91391" tIns="45695" rIns="91391" bIns="45695">
            <a:spAutoFit/>
          </a:bodyPr>
          <a:lstStyle/>
          <a:p>
            <a:pPr algn="ctr" defTabSz="932942" fontAlgn="base">
              <a:lnSpc>
                <a:spcPct val="80000"/>
              </a:lnSpc>
              <a:spcBef>
                <a:spcPct val="0"/>
              </a:spcBef>
              <a:defRPr/>
            </a:pPr>
            <a:r>
              <a:rPr lang="en-US" sz="1100" kern="0" dirty="0">
                <a:solidFill>
                  <a:srgbClr val="FFFFFF"/>
                </a:solidFill>
              </a:rPr>
              <a:t>PRINT</a:t>
            </a:r>
          </a:p>
        </p:txBody>
      </p:sp>
      <p:pic>
        <p:nvPicPr>
          <p:cNvPr id="91" name="Picture 9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59867" y="4609645"/>
            <a:ext cx="572655" cy="398483"/>
          </a:xfrm>
          <a:prstGeom prst="rect">
            <a:avLst/>
          </a:prstGeom>
        </p:spPr>
      </p:pic>
      <p:grpSp>
        <p:nvGrpSpPr>
          <p:cNvPr id="7" name="Group 6"/>
          <p:cNvGrpSpPr/>
          <p:nvPr/>
        </p:nvGrpSpPr>
        <p:grpSpPr>
          <a:xfrm>
            <a:off x="3538569" y="2217661"/>
            <a:ext cx="2191390" cy="2443275"/>
            <a:chOff x="7315200" y="2004231"/>
            <a:chExt cx="2410529" cy="2687603"/>
          </a:xfrm>
        </p:grpSpPr>
        <p:pic>
          <p:nvPicPr>
            <p:cNvPr id="9" name="Picture 8" descr="Arrow WIth Circle.png"/>
            <p:cNvPicPr>
              <a:picLocks noChangeAspect="1"/>
            </p:cNvPicPr>
            <p:nvPr/>
          </p:nvPicPr>
          <p:blipFill>
            <a:blip r:embed="rId12">
              <a:alphaModFix/>
              <a:extLst>
                <a:ext uri="{28A0092B-C50C-407E-A947-70E740481C1C}">
                  <a14:useLocalDpi xmlns:a14="http://schemas.microsoft.com/office/drawing/2010/main" val="0"/>
                </a:ext>
              </a:extLst>
            </a:blip>
            <a:stretch>
              <a:fillRect/>
            </a:stretch>
          </p:blipFill>
          <p:spPr>
            <a:xfrm>
              <a:off x="7315200" y="2004231"/>
              <a:ext cx="2410529" cy="2687603"/>
            </a:xfrm>
            <a:prstGeom prst="rect">
              <a:avLst/>
            </a:prstGeom>
          </p:spPr>
        </p:pic>
        <p:sp>
          <p:nvSpPr>
            <p:cNvPr id="108" name="Rectangle 21"/>
            <p:cNvSpPr>
              <a:spLocks noChangeArrowheads="1"/>
            </p:cNvSpPr>
            <p:nvPr/>
          </p:nvSpPr>
          <p:spPr bwMode="auto">
            <a:xfrm>
              <a:off x="8262775" y="2667000"/>
              <a:ext cx="1097427" cy="403795"/>
            </a:xfrm>
            <a:prstGeom prst="rect">
              <a:avLst/>
            </a:prstGeom>
            <a:noFill/>
            <a:ln w="9525">
              <a:noFill/>
              <a:miter lim="800000"/>
              <a:headEnd/>
              <a:tailEnd/>
            </a:ln>
          </p:spPr>
          <p:txBody>
            <a:bodyPr wrap="none" lIns="91391" tIns="45695" rIns="91391" bIns="45695">
              <a:spAutoFit/>
            </a:bodyPr>
            <a:lstStyle/>
            <a:p>
              <a:pPr algn="ctr" defTabSz="932942" fontAlgn="base">
                <a:lnSpc>
                  <a:spcPct val="80000"/>
                </a:lnSpc>
                <a:spcBef>
                  <a:spcPct val="0"/>
                </a:spcBef>
                <a:defRPr/>
              </a:pPr>
              <a:r>
                <a:rPr lang="en-US" sz="1100" kern="0" dirty="0">
                  <a:solidFill>
                    <a:srgbClr val="FFFFFF"/>
                  </a:solidFill>
                </a:rPr>
                <a:t>BUYER-BASED</a:t>
              </a:r>
            </a:p>
            <a:p>
              <a:pPr algn="ctr" defTabSz="932942" fontAlgn="base">
                <a:lnSpc>
                  <a:spcPct val="80000"/>
                </a:lnSpc>
                <a:spcBef>
                  <a:spcPct val="0"/>
                </a:spcBef>
                <a:defRPr/>
              </a:pPr>
              <a:r>
                <a:rPr lang="en-US" sz="1100" kern="0" dirty="0">
                  <a:solidFill>
                    <a:srgbClr val="FFFFFF"/>
                  </a:solidFill>
                </a:rPr>
                <a:t>TARGETING</a:t>
              </a:r>
            </a:p>
          </p:txBody>
        </p:sp>
        <p:pic>
          <p:nvPicPr>
            <p:cNvPr id="109" name="Picture 10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73121" y="2710307"/>
              <a:ext cx="833835" cy="622187"/>
            </a:xfrm>
            <a:prstGeom prst="rect">
              <a:avLst/>
            </a:prstGeom>
          </p:spPr>
        </p:pic>
        <p:pic>
          <p:nvPicPr>
            <p:cNvPr id="110" name="Picture 10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10214" y="3345965"/>
              <a:ext cx="707419" cy="540235"/>
            </a:xfrm>
            <a:prstGeom prst="rect">
              <a:avLst/>
            </a:prstGeom>
          </p:spPr>
        </p:pic>
        <p:sp>
          <p:nvSpPr>
            <p:cNvPr id="111" name="Rectangle 21"/>
            <p:cNvSpPr>
              <a:spLocks noChangeArrowheads="1"/>
            </p:cNvSpPr>
            <p:nvPr/>
          </p:nvSpPr>
          <p:spPr bwMode="auto">
            <a:xfrm>
              <a:off x="7668159" y="3604737"/>
              <a:ext cx="1216331" cy="405645"/>
            </a:xfrm>
            <a:prstGeom prst="rect">
              <a:avLst/>
            </a:prstGeom>
            <a:noFill/>
            <a:ln w="9525">
              <a:noFill/>
              <a:miter lim="800000"/>
              <a:headEnd/>
              <a:tailEnd/>
            </a:ln>
          </p:spPr>
          <p:txBody>
            <a:bodyPr wrap="none" lIns="91391" tIns="45695" rIns="91391" bIns="45695">
              <a:spAutoFit/>
            </a:bodyPr>
            <a:lstStyle/>
            <a:p>
              <a:pPr algn="ctr" defTabSz="932942" fontAlgn="base">
                <a:lnSpc>
                  <a:spcPct val="80000"/>
                </a:lnSpc>
                <a:spcBef>
                  <a:spcPct val="0"/>
                </a:spcBef>
                <a:defRPr/>
              </a:pPr>
              <a:r>
                <a:rPr lang="en-US" sz="1100" kern="0" dirty="0">
                  <a:solidFill>
                    <a:prstClr val="white"/>
                  </a:solidFill>
                </a:rPr>
                <a:t>SALES LIFT</a:t>
              </a:r>
            </a:p>
            <a:p>
              <a:pPr algn="ctr" defTabSz="932942" fontAlgn="base">
                <a:lnSpc>
                  <a:spcPct val="80000"/>
                </a:lnSpc>
                <a:spcBef>
                  <a:spcPct val="0"/>
                </a:spcBef>
                <a:defRPr/>
              </a:pPr>
              <a:r>
                <a:rPr lang="en-US" sz="1100" kern="0" dirty="0">
                  <a:solidFill>
                    <a:prstClr val="white"/>
                  </a:solidFill>
                </a:rPr>
                <a:t>MEASUREMENT</a:t>
              </a:r>
            </a:p>
          </p:txBody>
        </p:sp>
      </p:grpSp>
      <p:sp>
        <p:nvSpPr>
          <p:cNvPr id="6" name="Title 5"/>
          <p:cNvSpPr>
            <a:spLocks noGrp="1"/>
          </p:cNvSpPr>
          <p:nvPr>
            <p:ph type="title"/>
          </p:nvPr>
        </p:nvSpPr>
        <p:spPr>
          <a:xfrm>
            <a:off x="450645" y="0"/>
            <a:ext cx="9144000" cy="1066800"/>
          </a:xfrm>
        </p:spPr>
        <p:txBody>
          <a:bodyPr/>
          <a:lstStyle/>
          <a:p>
            <a:r>
              <a:rPr lang="en-US" dirty="0" smtClean="0"/>
              <a:t>Buyergraphic Activation </a:t>
            </a:r>
            <a:r>
              <a:rPr lang="en-US" dirty="0"/>
              <a:t>Across All Media/X-Media</a:t>
            </a:r>
          </a:p>
        </p:txBody>
      </p:sp>
    </p:spTree>
    <p:extLst>
      <p:ext uri="{BB962C8B-B14F-4D97-AF65-F5344CB8AC3E}">
        <p14:creationId xmlns:p14="http://schemas.microsoft.com/office/powerpoint/2010/main" val="1218659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2057400"/>
            <a:ext cx="9144000" cy="3200400"/>
          </a:xfrm>
          <a:prstGeom prst="rect">
            <a:avLst/>
          </a:prstGeom>
          <a:effectLst/>
        </p:spPr>
        <p:txBody>
          <a:bodyPr vert="horz" lIns="91440" tIns="45720" rIns="91440" bIns="45720" rtlCol="0" anchor="t">
            <a:noAutofit/>
          </a:bodyPr>
          <a:lstStyle>
            <a:lvl1pPr algn="l" rtl="0" eaLnBrk="1" fontAlgn="base" hangingPunct="1">
              <a:lnSpc>
                <a:spcPts val="3000"/>
              </a:lnSpc>
              <a:spcBef>
                <a:spcPct val="0"/>
              </a:spcBef>
              <a:spcAft>
                <a:spcPct val="0"/>
              </a:spcAft>
              <a:defRPr lang="en-US" sz="2800" b="1" kern="1200" spc="0">
                <a:solidFill>
                  <a:schemeClr val="accent6"/>
                </a:solidFill>
                <a:latin typeface="Arial"/>
                <a:ea typeface="Geneva" charset="0"/>
                <a:cs typeface="Arial"/>
              </a:defRPr>
            </a:lvl1pPr>
            <a:lvl2pPr algn="l" rtl="0" eaLnBrk="1" fontAlgn="base" hangingPunct="1">
              <a:lnSpc>
                <a:spcPts val="3000"/>
              </a:lnSpc>
              <a:spcBef>
                <a:spcPct val="0"/>
              </a:spcBef>
              <a:spcAft>
                <a:spcPct val="0"/>
              </a:spcAft>
              <a:defRPr sz="3000">
                <a:solidFill>
                  <a:schemeClr val="tx2"/>
                </a:solidFill>
                <a:latin typeface="Arial" charset="0"/>
                <a:ea typeface="Geneva" charset="0"/>
              </a:defRPr>
            </a:lvl2pPr>
            <a:lvl3pPr algn="l" rtl="0" eaLnBrk="1" fontAlgn="base" hangingPunct="1">
              <a:lnSpc>
                <a:spcPts val="3000"/>
              </a:lnSpc>
              <a:spcBef>
                <a:spcPct val="0"/>
              </a:spcBef>
              <a:spcAft>
                <a:spcPct val="0"/>
              </a:spcAft>
              <a:defRPr sz="3000">
                <a:solidFill>
                  <a:schemeClr val="tx2"/>
                </a:solidFill>
                <a:latin typeface="Arial" charset="0"/>
                <a:ea typeface="Geneva" charset="0"/>
              </a:defRPr>
            </a:lvl3pPr>
            <a:lvl4pPr algn="l" rtl="0" eaLnBrk="1" fontAlgn="base" hangingPunct="1">
              <a:lnSpc>
                <a:spcPts val="3000"/>
              </a:lnSpc>
              <a:spcBef>
                <a:spcPct val="0"/>
              </a:spcBef>
              <a:spcAft>
                <a:spcPct val="0"/>
              </a:spcAft>
              <a:defRPr sz="3000">
                <a:solidFill>
                  <a:schemeClr val="tx2"/>
                </a:solidFill>
                <a:latin typeface="Arial" charset="0"/>
                <a:ea typeface="Geneva" charset="0"/>
              </a:defRPr>
            </a:lvl4pPr>
            <a:lvl5pPr algn="l" rtl="0" eaLnBrk="1" fontAlgn="base" hangingPunct="1">
              <a:lnSpc>
                <a:spcPts val="3000"/>
              </a:lnSpc>
              <a:spcBef>
                <a:spcPct val="0"/>
              </a:spcBef>
              <a:spcAft>
                <a:spcPct val="0"/>
              </a:spcAft>
              <a:defRPr sz="3000">
                <a:solidFill>
                  <a:schemeClr val="tx2"/>
                </a:solidFill>
                <a:latin typeface="Arial" charset="0"/>
                <a:ea typeface="Geneva" charset="0"/>
              </a:defRPr>
            </a:lvl5pPr>
            <a:lvl6pPr marL="457200" algn="l" rtl="0" eaLnBrk="1" fontAlgn="base" hangingPunct="1">
              <a:lnSpc>
                <a:spcPts val="3000"/>
              </a:lnSpc>
              <a:spcBef>
                <a:spcPct val="0"/>
              </a:spcBef>
              <a:spcAft>
                <a:spcPct val="0"/>
              </a:spcAft>
              <a:defRPr sz="3000">
                <a:solidFill>
                  <a:schemeClr val="tx2"/>
                </a:solidFill>
                <a:latin typeface="Arial" charset="0"/>
                <a:ea typeface="Geneva" charset="0"/>
              </a:defRPr>
            </a:lvl6pPr>
            <a:lvl7pPr marL="914400" algn="l" rtl="0" eaLnBrk="1" fontAlgn="base" hangingPunct="1">
              <a:lnSpc>
                <a:spcPts val="3000"/>
              </a:lnSpc>
              <a:spcBef>
                <a:spcPct val="0"/>
              </a:spcBef>
              <a:spcAft>
                <a:spcPct val="0"/>
              </a:spcAft>
              <a:defRPr sz="3000">
                <a:solidFill>
                  <a:schemeClr val="tx2"/>
                </a:solidFill>
                <a:latin typeface="Arial" charset="0"/>
                <a:ea typeface="Geneva" charset="0"/>
              </a:defRPr>
            </a:lvl7pPr>
            <a:lvl8pPr marL="1371600" algn="l" rtl="0" eaLnBrk="1" fontAlgn="base" hangingPunct="1">
              <a:lnSpc>
                <a:spcPts val="3000"/>
              </a:lnSpc>
              <a:spcBef>
                <a:spcPct val="0"/>
              </a:spcBef>
              <a:spcAft>
                <a:spcPct val="0"/>
              </a:spcAft>
              <a:defRPr sz="3000">
                <a:solidFill>
                  <a:schemeClr val="tx2"/>
                </a:solidFill>
                <a:latin typeface="Arial" charset="0"/>
                <a:ea typeface="Geneva" charset="0"/>
              </a:defRPr>
            </a:lvl8pPr>
            <a:lvl9pPr marL="1828800" algn="l" rtl="0" eaLnBrk="1" fontAlgn="base" hangingPunct="1">
              <a:lnSpc>
                <a:spcPts val="3000"/>
              </a:lnSpc>
              <a:spcBef>
                <a:spcPct val="0"/>
              </a:spcBef>
              <a:spcAft>
                <a:spcPct val="0"/>
              </a:spcAft>
              <a:defRPr sz="3000">
                <a:solidFill>
                  <a:schemeClr val="tx2"/>
                </a:solidFill>
                <a:latin typeface="Arial" charset="0"/>
                <a:ea typeface="Geneva" charset="0"/>
              </a:defRPr>
            </a:lvl9pPr>
          </a:lstStyle>
          <a:p>
            <a:pPr algn="ctr">
              <a:lnSpc>
                <a:spcPct val="130000"/>
              </a:lnSpc>
            </a:pPr>
            <a:r>
              <a:rPr lang="en-US" sz="4400" dirty="0">
                <a:solidFill>
                  <a:schemeClr val="bg1"/>
                </a:solidFill>
              </a:rPr>
              <a:t>Digital </a:t>
            </a:r>
            <a:r>
              <a:rPr lang="en-US" sz="4400" dirty="0" smtClean="0">
                <a:solidFill>
                  <a:schemeClr val="bg1"/>
                </a:solidFill>
              </a:rPr>
              <a:t>marketing </a:t>
            </a:r>
          </a:p>
          <a:p>
            <a:pPr algn="ctr">
              <a:lnSpc>
                <a:spcPct val="130000"/>
              </a:lnSpc>
            </a:pPr>
            <a:r>
              <a:rPr lang="en-US" sz="4400" dirty="0" smtClean="0">
                <a:solidFill>
                  <a:schemeClr val="bg1"/>
                </a:solidFill>
              </a:rPr>
              <a:t>is </a:t>
            </a:r>
            <a:r>
              <a:rPr lang="en-US" sz="4400" dirty="0">
                <a:solidFill>
                  <a:schemeClr val="bg1"/>
                </a:solidFill>
              </a:rPr>
              <a:t>changing</a:t>
            </a:r>
            <a:r>
              <a:rPr lang="en-US" sz="4400" dirty="0" smtClean="0">
                <a:solidFill>
                  <a:schemeClr val="bg1"/>
                </a:solidFill>
              </a:rPr>
              <a:t>, again</a:t>
            </a:r>
            <a:r>
              <a:rPr lang="en-US" sz="4400" dirty="0">
                <a:solidFill>
                  <a:schemeClr val="bg1"/>
                </a:solidFill>
              </a:rPr>
              <a:t>.</a:t>
            </a:r>
            <a:br>
              <a:rPr lang="en-US" sz="4400" dirty="0">
                <a:solidFill>
                  <a:schemeClr val="bg1"/>
                </a:solidFill>
              </a:rPr>
            </a:br>
            <a:endParaRPr lang="en-US" sz="4400" dirty="0">
              <a:solidFill>
                <a:srgbClr val="FFFFFF"/>
              </a:solidFill>
            </a:endParaRPr>
          </a:p>
        </p:txBody>
      </p:sp>
    </p:spTree>
    <p:extLst>
      <p:ext uri="{BB962C8B-B14F-4D97-AF65-F5344CB8AC3E}">
        <p14:creationId xmlns:p14="http://schemas.microsoft.com/office/powerpoint/2010/main" val="124557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447800"/>
            <a:ext cx="8077200" cy="3139321"/>
          </a:xfrm>
          <a:prstGeom prst="rect">
            <a:avLst/>
          </a:prstGeom>
          <a:noFill/>
        </p:spPr>
        <p:txBody>
          <a:bodyPr wrap="square" rtlCol="0">
            <a:spAutoFit/>
          </a:bodyPr>
          <a:lstStyle/>
          <a:p>
            <a:pPr algn="ctr"/>
            <a:r>
              <a:rPr lang="en-US" sz="9900" b="1" dirty="0" smtClean="0">
                <a:solidFill>
                  <a:schemeClr val="bg1"/>
                </a:solidFill>
              </a:rPr>
              <a:t>8.7 Billion Impressions!</a:t>
            </a:r>
            <a:endParaRPr lang="en-US" sz="9900" b="1" dirty="0">
              <a:solidFill>
                <a:schemeClr val="bg1"/>
              </a:solidFill>
            </a:endParaRPr>
          </a:p>
        </p:txBody>
      </p:sp>
    </p:spTree>
    <p:extLst>
      <p:ext uri="{BB962C8B-B14F-4D97-AF65-F5344CB8AC3E}">
        <p14:creationId xmlns:p14="http://schemas.microsoft.com/office/powerpoint/2010/main" val="124039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085" y="1354562"/>
            <a:ext cx="4363520" cy="3655784"/>
          </a:xfrm>
          <a:prstGeom prst="rect">
            <a:avLst/>
          </a:prstGeom>
        </p:spPr>
      </p:pic>
      <p:sp>
        <p:nvSpPr>
          <p:cNvPr id="2" name="Title 1"/>
          <p:cNvSpPr>
            <a:spLocks noGrp="1"/>
          </p:cNvSpPr>
          <p:nvPr>
            <p:ph type="title"/>
          </p:nvPr>
        </p:nvSpPr>
        <p:spPr>
          <a:xfrm>
            <a:off x="3581400" y="2133600"/>
            <a:ext cx="4038600" cy="2514600"/>
          </a:xfrm>
        </p:spPr>
        <p:txBody>
          <a:bodyPr>
            <a:normAutofit/>
          </a:bodyPr>
          <a:lstStyle/>
          <a:p>
            <a:r>
              <a:rPr lang="en-US" dirty="0">
                <a:solidFill>
                  <a:schemeClr val="bg1"/>
                </a:solidFill>
              </a:rPr>
              <a:t>A moment of silence for our friend, </a:t>
            </a:r>
            <a:br>
              <a:rPr lang="en-US" dirty="0">
                <a:solidFill>
                  <a:schemeClr val="bg1"/>
                </a:solidFill>
              </a:rPr>
            </a:br>
            <a:r>
              <a:rPr lang="en-US" dirty="0">
                <a:solidFill>
                  <a:schemeClr val="bg1"/>
                </a:solidFill>
              </a:rPr>
              <a:t>the digital cookie.</a:t>
            </a:r>
            <a:br>
              <a:rPr lang="en-US" dirty="0">
                <a:solidFill>
                  <a:schemeClr val="bg1"/>
                </a:solidFill>
              </a:rPr>
            </a:br>
            <a:r>
              <a:rPr lang="en-US" dirty="0"/>
              <a:t/>
            </a:r>
            <a:br>
              <a:rPr lang="en-US" dirty="0"/>
            </a:br>
            <a:endParaRPr lang="en-US" dirty="0"/>
          </a:p>
        </p:txBody>
      </p:sp>
    </p:spTree>
    <p:extLst>
      <p:ext uri="{BB962C8B-B14F-4D97-AF65-F5344CB8AC3E}">
        <p14:creationId xmlns:p14="http://schemas.microsoft.com/office/powerpoint/2010/main" val="1074987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desc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0412" y="3002374"/>
            <a:ext cx="2201840" cy="2201838"/>
          </a:xfrm>
          <a:prstGeom prst="rect">
            <a:avLst/>
          </a:prstGeom>
        </p:spPr>
      </p:pic>
      <p:sp>
        <p:nvSpPr>
          <p:cNvPr id="66" name="Shape 129"/>
          <p:cNvSpPr txBox="1"/>
          <p:nvPr/>
        </p:nvSpPr>
        <p:spPr>
          <a:xfrm>
            <a:off x="4637992" y="1365262"/>
            <a:ext cx="3814606" cy="1108799"/>
          </a:xfrm>
          <a:prstGeom prst="rect">
            <a:avLst/>
          </a:prstGeom>
          <a:noFill/>
          <a:ln>
            <a:noFill/>
          </a:ln>
        </p:spPr>
        <p:txBody>
          <a:bodyPr lIns="91425" tIns="91425" rIns="91425" bIns="91425" anchor="ctr" anchorCtr="0">
            <a:noAutofit/>
          </a:bodyPr>
          <a:lstStyle/>
          <a:p>
            <a:pPr algn="ctr" defTabSz="914400">
              <a:buClr>
                <a:srgbClr val="AA031C"/>
              </a:buClr>
              <a:buSzPct val="25000"/>
              <a:buFont typeface="Lato"/>
              <a:buNone/>
            </a:pPr>
            <a:r>
              <a:rPr lang="en" sz="2400" i="1" kern="0" dirty="0">
                <a:solidFill>
                  <a:schemeClr val="bg1"/>
                </a:solidFill>
                <a:ea typeface="Lato"/>
                <a:cs typeface="Lato"/>
                <a:sym typeface="Lato"/>
                <a:rtl val="0"/>
              </a:rPr>
              <a:t>86% of mobile time is spent </a:t>
            </a:r>
            <a:r>
              <a:rPr lang="en-US" sz="2400" i="1" kern="0" dirty="0" err="1" smtClean="0">
                <a:solidFill>
                  <a:schemeClr val="bg1"/>
                </a:solidFill>
                <a:ea typeface="Lato"/>
                <a:cs typeface="Lato"/>
                <a:sym typeface="Lato"/>
                <a:rtl val="0"/>
              </a:rPr>
              <a:t>i</a:t>
            </a:r>
            <a:r>
              <a:rPr lang="en" sz="2400" i="1" kern="0" dirty="0" smtClean="0">
                <a:solidFill>
                  <a:schemeClr val="bg1"/>
                </a:solidFill>
                <a:ea typeface="Lato"/>
                <a:cs typeface="Lato"/>
                <a:sym typeface="Lato"/>
                <a:rtl val="0"/>
              </a:rPr>
              <a:t>n apps,</a:t>
            </a:r>
            <a:r>
              <a:rPr lang="en-US" sz="2400" i="1" kern="0" dirty="0" smtClean="0">
                <a:solidFill>
                  <a:schemeClr val="bg1"/>
                </a:solidFill>
                <a:ea typeface="Lato"/>
                <a:cs typeface="Lato"/>
                <a:sym typeface="Lato"/>
                <a:rtl val="0"/>
              </a:rPr>
              <a:t> NOT</a:t>
            </a:r>
            <a:r>
              <a:rPr lang="en" sz="2400" i="1" kern="0" dirty="0" smtClean="0">
                <a:solidFill>
                  <a:schemeClr val="bg1"/>
                </a:solidFill>
                <a:ea typeface="Lato"/>
                <a:cs typeface="Lato"/>
                <a:sym typeface="Lato"/>
                <a:rtl val="0"/>
              </a:rPr>
              <a:t> </a:t>
            </a:r>
            <a:r>
              <a:rPr lang="en" sz="2400" i="1" kern="0" dirty="0">
                <a:solidFill>
                  <a:schemeClr val="bg1"/>
                </a:solidFill>
                <a:ea typeface="Lato"/>
                <a:cs typeface="Lato"/>
                <a:sym typeface="Lato"/>
                <a:rtl val="0"/>
              </a:rPr>
              <a:t>the browser</a:t>
            </a:r>
          </a:p>
        </p:txBody>
      </p:sp>
      <p:sp>
        <p:nvSpPr>
          <p:cNvPr id="67" name="Shape 136"/>
          <p:cNvSpPr txBox="1"/>
          <p:nvPr/>
        </p:nvSpPr>
        <p:spPr>
          <a:xfrm>
            <a:off x="332778" y="2458146"/>
            <a:ext cx="3621549" cy="447475"/>
          </a:xfrm>
          <a:prstGeom prst="rect">
            <a:avLst/>
          </a:prstGeom>
          <a:noFill/>
          <a:ln>
            <a:noFill/>
          </a:ln>
        </p:spPr>
        <p:txBody>
          <a:bodyPr lIns="91425" tIns="91425" rIns="91425" bIns="91425" anchor="t" anchorCtr="0">
            <a:noAutofit/>
          </a:bodyPr>
          <a:lstStyle/>
          <a:p>
            <a:pPr algn="ctr" defTabSz="914400"/>
            <a:r>
              <a:rPr lang="en" sz="1200" kern="0" dirty="0">
                <a:solidFill>
                  <a:schemeClr val="bg2">
                    <a:lumMod val="40000"/>
                    <a:lumOff val="60000"/>
                  </a:schemeClr>
                </a:solidFill>
                <a:latin typeface="Lato"/>
                <a:ea typeface="Lato"/>
                <a:cs typeface="Lato"/>
                <a:sym typeface="Lato"/>
                <a:rtl val="0"/>
              </a:rPr>
              <a:t>Share of media time </a:t>
            </a:r>
            <a:r>
              <a:rPr lang="en" sz="1200" kern="0" dirty="0" smtClean="0">
                <a:solidFill>
                  <a:schemeClr val="bg2">
                    <a:lumMod val="40000"/>
                    <a:lumOff val="60000"/>
                  </a:schemeClr>
                </a:solidFill>
                <a:latin typeface="Lato"/>
                <a:ea typeface="Lato"/>
                <a:cs typeface="Lato"/>
                <a:sym typeface="Lato"/>
                <a:rtl val="0"/>
              </a:rPr>
              <a:t>spent</a:t>
            </a:r>
            <a:r>
              <a:rPr lang="en-US" sz="1200" kern="0" dirty="0" smtClean="0">
                <a:solidFill>
                  <a:schemeClr val="bg2">
                    <a:lumMod val="40000"/>
                    <a:lumOff val="60000"/>
                  </a:schemeClr>
                </a:solidFill>
                <a:latin typeface="Lato"/>
                <a:ea typeface="Lato"/>
                <a:cs typeface="Lato"/>
                <a:sym typeface="Lato"/>
                <a:rtl val="0"/>
              </a:rPr>
              <a:t> </a:t>
            </a:r>
            <a:r>
              <a:rPr lang="en" sz="1200" kern="0" dirty="0" smtClean="0">
                <a:solidFill>
                  <a:schemeClr val="bg2">
                    <a:lumMod val="40000"/>
                    <a:lumOff val="60000"/>
                  </a:schemeClr>
                </a:solidFill>
                <a:latin typeface="Lato"/>
                <a:ea typeface="Lato"/>
                <a:cs typeface="Lato"/>
                <a:sym typeface="Lato"/>
                <a:rtl val="0"/>
              </a:rPr>
              <a:t>per </a:t>
            </a:r>
            <a:r>
              <a:rPr lang="en" sz="1200" kern="0" dirty="0">
                <a:solidFill>
                  <a:schemeClr val="bg2">
                    <a:lumMod val="40000"/>
                    <a:lumOff val="60000"/>
                  </a:schemeClr>
                </a:solidFill>
                <a:latin typeface="Lato"/>
                <a:ea typeface="Lato"/>
                <a:cs typeface="Lato"/>
                <a:sym typeface="Lato"/>
                <a:rtl val="0"/>
              </a:rPr>
              <a:t>day by US adults (%)</a:t>
            </a:r>
          </a:p>
        </p:txBody>
      </p:sp>
      <p:sp>
        <p:nvSpPr>
          <p:cNvPr id="68" name="Shape 137"/>
          <p:cNvSpPr txBox="1"/>
          <p:nvPr/>
        </p:nvSpPr>
        <p:spPr>
          <a:xfrm>
            <a:off x="461474" y="1479978"/>
            <a:ext cx="3336508" cy="869465"/>
          </a:xfrm>
          <a:prstGeom prst="rect">
            <a:avLst/>
          </a:prstGeom>
          <a:noFill/>
          <a:ln>
            <a:noFill/>
          </a:ln>
        </p:spPr>
        <p:txBody>
          <a:bodyPr lIns="91425" tIns="91425" rIns="91425" bIns="91425" anchor="ctr" anchorCtr="0">
            <a:noAutofit/>
          </a:bodyPr>
          <a:lstStyle/>
          <a:p>
            <a:pPr algn="ctr" defTabSz="914400">
              <a:buClr>
                <a:srgbClr val="AA031C"/>
              </a:buClr>
              <a:buSzPct val="25000"/>
              <a:buFont typeface="Lato"/>
              <a:buNone/>
            </a:pPr>
            <a:r>
              <a:rPr lang="en-US" sz="2400" i="1" kern="0" dirty="0" smtClean="0">
                <a:solidFill>
                  <a:schemeClr val="bg1"/>
                </a:solidFill>
                <a:ea typeface="Lato"/>
                <a:cs typeface="Lato"/>
                <a:sym typeface="Lato"/>
                <a:rtl val="0"/>
              </a:rPr>
              <a:t>P</a:t>
            </a:r>
            <a:r>
              <a:rPr lang="en" sz="2400" i="1" kern="0" dirty="0" smtClean="0">
                <a:solidFill>
                  <a:schemeClr val="bg1"/>
                </a:solidFill>
                <a:ea typeface="Lato"/>
                <a:cs typeface="Lato"/>
                <a:sym typeface="Lato"/>
                <a:rtl val="0"/>
              </a:rPr>
              <a:t>eople </a:t>
            </a:r>
            <a:r>
              <a:rPr lang="en" sz="2400" i="1" kern="0" dirty="0">
                <a:solidFill>
                  <a:schemeClr val="bg1"/>
                </a:solidFill>
                <a:ea typeface="Lato"/>
                <a:cs typeface="Lato"/>
                <a:sym typeface="Lato"/>
                <a:rtl val="0"/>
              </a:rPr>
              <a:t>are shifting </a:t>
            </a:r>
            <a:r>
              <a:rPr lang="en" sz="2400" i="1" kern="0" dirty="0" smtClean="0">
                <a:solidFill>
                  <a:schemeClr val="bg1"/>
                </a:solidFill>
                <a:ea typeface="Lato"/>
                <a:cs typeface="Lato"/>
                <a:sym typeface="Lato"/>
                <a:rtl val="0"/>
              </a:rPr>
              <a:t>from</a:t>
            </a:r>
            <a:r>
              <a:rPr lang="en-US" sz="2400" i="1" kern="0" dirty="0" smtClean="0">
                <a:solidFill>
                  <a:schemeClr val="bg1"/>
                </a:solidFill>
                <a:ea typeface="Lato"/>
                <a:cs typeface="Lato"/>
                <a:sym typeface="Lato"/>
                <a:rtl val="0"/>
              </a:rPr>
              <a:t> </a:t>
            </a:r>
            <a:r>
              <a:rPr lang="en" sz="2400" i="1" kern="0" dirty="0" smtClean="0">
                <a:solidFill>
                  <a:schemeClr val="bg1"/>
                </a:solidFill>
                <a:ea typeface="Lato"/>
                <a:cs typeface="Lato"/>
                <a:sym typeface="Lato"/>
                <a:rtl val="0"/>
              </a:rPr>
              <a:t>desktop </a:t>
            </a:r>
            <a:r>
              <a:rPr lang="en" sz="2400" i="1" kern="0" dirty="0">
                <a:solidFill>
                  <a:schemeClr val="bg1"/>
                </a:solidFill>
                <a:ea typeface="Lato"/>
                <a:cs typeface="Lato"/>
                <a:sym typeface="Lato"/>
                <a:rtl val="0"/>
              </a:rPr>
              <a:t>to mobile</a:t>
            </a:r>
          </a:p>
        </p:txBody>
      </p:sp>
      <p:sp>
        <p:nvSpPr>
          <p:cNvPr id="69" name="TextBox 68"/>
          <p:cNvSpPr txBox="1"/>
          <p:nvPr/>
        </p:nvSpPr>
        <p:spPr>
          <a:xfrm>
            <a:off x="4891873" y="2503039"/>
            <a:ext cx="3286716" cy="584777"/>
          </a:xfrm>
          <a:prstGeom prst="rect">
            <a:avLst/>
          </a:prstGeom>
          <a:noFill/>
          <a:ln>
            <a:noFill/>
          </a:ln>
        </p:spPr>
        <p:txBody>
          <a:bodyPr wrap="square" rtlCol="0">
            <a:spAutoFit/>
          </a:bodyPr>
          <a:lstStyle/>
          <a:p>
            <a:pPr algn="ctr"/>
            <a:r>
              <a:rPr lang="en-US" sz="1600" cap="all" dirty="0" smtClean="0">
                <a:solidFill>
                  <a:schemeClr val="bg2">
                    <a:lumMod val="60000"/>
                    <a:lumOff val="40000"/>
                  </a:schemeClr>
                </a:solidFill>
              </a:rPr>
              <a:t>14% Browser </a:t>
            </a:r>
            <a:r>
              <a:rPr lang="en-US" sz="1600" dirty="0">
                <a:solidFill>
                  <a:schemeClr val="accent1"/>
                </a:solidFill>
              </a:rPr>
              <a:t>86% APPS</a:t>
            </a:r>
          </a:p>
          <a:p>
            <a:pPr algn="ctr"/>
            <a:endParaRPr lang="en-US" sz="1600" cap="all" dirty="0">
              <a:solidFill>
                <a:schemeClr val="accent1"/>
              </a:solidFill>
            </a:endParaRPr>
          </a:p>
        </p:txBody>
      </p:sp>
      <p:sp>
        <p:nvSpPr>
          <p:cNvPr id="76" name="TextBox 75"/>
          <p:cNvSpPr txBox="1"/>
          <p:nvPr/>
        </p:nvSpPr>
        <p:spPr>
          <a:xfrm>
            <a:off x="2296917" y="3380503"/>
            <a:ext cx="510449" cy="246221"/>
          </a:xfrm>
          <a:prstGeom prst="rect">
            <a:avLst/>
          </a:prstGeom>
          <a:noFill/>
        </p:spPr>
        <p:txBody>
          <a:bodyPr wrap="square" rtlCol="0">
            <a:spAutoFit/>
          </a:bodyPr>
          <a:lstStyle/>
          <a:p>
            <a:r>
              <a:rPr lang="en-US" sz="1000" dirty="0" smtClean="0">
                <a:solidFill>
                  <a:srgbClr val="FFFFFF"/>
                </a:solidFill>
              </a:rPr>
              <a:t>13.4</a:t>
            </a:r>
            <a:endParaRPr lang="en-US" sz="1000" dirty="0">
              <a:solidFill>
                <a:srgbClr val="FFFFFF"/>
              </a:solidFill>
            </a:endParaRPr>
          </a:p>
        </p:txBody>
      </p:sp>
      <p:sp>
        <p:nvSpPr>
          <p:cNvPr id="77" name="TextBox 76"/>
          <p:cNvSpPr txBox="1"/>
          <p:nvPr/>
        </p:nvSpPr>
        <p:spPr>
          <a:xfrm>
            <a:off x="2712894" y="3102183"/>
            <a:ext cx="510449" cy="246221"/>
          </a:xfrm>
          <a:prstGeom prst="rect">
            <a:avLst/>
          </a:prstGeom>
          <a:noFill/>
        </p:spPr>
        <p:txBody>
          <a:bodyPr wrap="square" rtlCol="0">
            <a:spAutoFit/>
          </a:bodyPr>
          <a:lstStyle/>
          <a:p>
            <a:r>
              <a:rPr lang="en-US" sz="1000" dirty="0" smtClean="0">
                <a:solidFill>
                  <a:srgbClr val="FFFFFF"/>
                </a:solidFill>
              </a:rPr>
              <a:t>19.2</a:t>
            </a:r>
            <a:endParaRPr lang="en-US" sz="1000" dirty="0">
              <a:solidFill>
                <a:srgbClr val="FFFFFF"/>
              </a:solidFill>
            </a:endParaRPr>
          </a:p>
        </p:txBody>
      </p:sp>
      <p:sp>
        <p:nvSpPr>
          <p:cNvPr id="78" name="TextBox 77"/>
          <p:cNvSpPr txBox="1"/>
          <p:nvPr/>
        </p:nvSpPr>
        <p:spPr>
          <a:xfrm>
            <a:off x="3137111" y="2891956"/>
            <a:ext cx="447524" cy="246221"/>
          </a:xfrm>
          <a:prstGeom prst="rect">
            <a:avLst/>
          </a:prstGeom>
          <a:noFill/>
        </p:spPr>
        <p:txBody>
          <a:bodyPr wrap="square" rtlCol="0">
            <a:spAutoFit/>
          </a:bodyPr>
          <a:lstStyle/>
          <a:p>
            <a:r>
              <a:rPr lang="en-US" sz="1000" dirty="0" smtClean="0">
                <a:solidFill>
                  <a:srgbClr val="FFFFFF"/>
                </a:solidFill>
              </a:rPr>
              <a:t>23.3</a:t>
            </a:r>
            <a:endParaRPr lang="en-US" sz="1000" dirty="0">
              <a:solidFill>
                <a:srgbClr val="FFFFFF"/>
              </a:solidFill>
            </a:endParaRPr>
          </a:p>
        </p:txBody>
      </p:sp>
      <p:sp>
        <p:nvSpPr>
          <p:cNvPr id="80" name="TextBox 79"/>
          <p:cNvSpPr txBox="1"/>
          <p:nvPr/>
        </p:nvSpPr>
        <p:spPr>
          <a:xfrm>
            <a:off x="717539" y="3026955"/>
            <a:ext cx="510449" cy="246221"/>
          </a:xfrm>
          <a:prstGeom prst="rect">
            <a:avLst/>
          </a:prstGeom>
          <a:noFill/>
        </p:spPr>
        <p:txBody>
          <a:bodyPr wrap="square" rtlCol="0">
            <a:spAutoFit/>
          </a:bodyPr>
          <a:lstStyle/>
          <a:p>
            <a:r>
              <a:rPr lang="en-US" sz="1000" dirty="0" smtClean="0">
                <a:solidFill>
                  <a:srgbClr val="FFFFFF"/>
                </a:solidFill>
              </a:rPr>
              <a:t>20.7</a:t>
            </a:r>
            <a:endParaRPr lang="en-US" sz="1000" dirty="0">
              <a:solidFill>
                <a:srgbClr val="FFFFFF"/>
              </a:solidFill>
            </a:endParaRPr>
          </a:p>
        </p:txBody>
      </p:sp>
      <p:sp>
        <p:nvSpPr>
          <p:cNvPr id="85" name="TextBox 84"/>
          <p:cNvSpPr txBox="1"/>
          <p:nvPr/>
        </p:nvSpPr>
        <p:spPr>
          <a:xfrm>
            <a:off x="1145078" y="3100847"/>
            <a:ext cx="510449" cy="246221"/>
          </a:xfrm>
          <a:prstGeom prst="rect">
            <a:avLst/>
          </a:prstGeom>
          <a:noFill/>
        </p:spPr>
        <p:txBody>
          <a:bodyPr wrap="square" rtlCol="0">
            <a:spAutoFit/>
          </a:bodyPr>
          <a:lstStyle/>
          <a:p>
            <a:r>
              <a:rPr lang="en-US" sz="1000" dirty="0" smtClean="0">
                <a:solidFill>
                  <a:srgbClr val="FFFFFF"/>
                </a:solidFill>
              </a:rPr>
              <a:t>19.2</a:t>
            </a:r>
            <a:endParaRPr lang="en-US" sz="1000" dirty="0">
              <a:solidFill>
                <a:srgbClr val="FFFFFF"/>
              </a:solidFill>
            </a:endParaRPr>
          </a:p>
        </p:txBody>
      </p:sp>
      <p:sp>
        <p:nvSpPr>
          <p:cNvPr id="86" name="TextBox 85"/>
          <p:cNvSpPr txBox="1"/>
          <p:nvPr/>
        </p:nvSpPr>
        <p:spPr>
          <a:xfrm>
            <a:off x="1550554" y="3150567"/>
            <a:ext cx="510449" cy="246221"/>
          </a:xfrm>
          <a:prstGeom prst="rect">
            <a:avLst/>
          </a:prstGeom>
          <a:noFill/>
        </p:spPr>
        <p:txBody>
          <a:bodyPr wrap="square" rtlCol="0">
            <a:spAutoFit/>
          </a:bodyPr>
          <a:lstStyle/>
          <a:p>
            <a:r>
              <a:rPr lang="en-US" sz="1000" dirty="0" smtClean="0">
                <a:solidFill>
                  <a:srgbClr val="FFFFFF"/>
                </a:solidFill>
              </a:rPr>
              <a:t>18.0</a:t>
            </a:r>
            <a:endParaRPr lang="en-US" sz="1000" dirty="0">
              <a:solidFill>
                <a:srgbClr val="FFFFFF"/>
              </a:solidFill>
            </a:endParaRPr>
          </a:p>
        </p:txBody>
      </p:sp>
      <p:sp>
        <p:nvSpPr>
          <p:cNvPr id="89" name="Shape 137"/>
          <p:cNvSpPr txBox="1"/>
          <p:nvPr/>
        </p:nvSpPr>
        <p:spPr>
          <a:xfrm>
            <a:off x="2273594" y="4387091"/>
            <a:ext cx="1302847" cy="203616"/>
          </a:xfrm>
          <a:prstGeom prst="rect">
            <a:avLst/>
          </a:prstGeom>
          <a:noFill/>
          <a:ln>
            <a:noFill/>
          </a:ln>
        </p:spPr>
        <p:txBody>
          <a:bodyPr lIns="91425" tIns="91425" rIns="91425" bIns="91425" anchor="ctr" anchorCtr="0">
            <a:noAutofit/>
          </a:bodyPr>
          <a:lstStyle/>
          <a:p>
            <a:pPr algn="ctr" defTabSz="914400">
              <a:buClr>
                <a:srgbClr val="AA031C"/>
              </a:buClr>
              <a:buSzPct val="25000"/>
              <a:buFont typeface="Lato"/>
              <a:buNone/>
            </a:pPr>
            <a:r>
              <a:rPr lang="en-US" sz="1200" b="1" kern="0" dirty="0" smtClean="0">
                <a:solidFill>
                  <a:srgbClr val="FFFFFF"/>
                </a:solidFill>
                <a:ea typeface="Lato"/>
                <a:cs typeface="Lato"/>
                <a:sym typeface="Lato"/>
                <a:rtl val="0"/>
              </a:rPr>
              <a:t>M</a:t>
            </a:r>
            <a:r>
              <a:rPr lang="en" sz="1200" b="1" kern="0" dirty="0" smtClean="0">
                <a:solidFill>
                  <a:srgbClr val="FFFFFF"/>
                </a:solidFill>
                <a:ea typeface="Lato"/>
                <a:cs typeface="Lato"/>
                <a:sym typeface="Lato"/>
                <a:rtl val="0"/>
              </a:rPr>
              <a:t>obile</a:t>
            </a:r>
            <a:endParaRPr lang="en" sz="1200" b="1" kern="0" dirty="0">
              <a:solidFill>
                <a:srgbClr val="FFFFFF"/>
              </a:solidFill>
              <a:ea typeface="Lato"/>
              <a:cs typeface="Lato"/>
              <a:sym typeface="Lato"/>
              <a:rtl val="0"/>
            </a:endParaRPr>
          </a:p>
        </p:txBody>
      </p:sp>
      <p:sp>
        <p:nvSpPr>
          <p:cNvPr id="90" name="Shape 137"/>
          <p:cNvSpPr txBox="1"/>
          <p:nvPr/>
        </p:nvSpPr>
        <p:spPr>
          <a:xfrm>
            <a:off x="683642" y="4387091"/>
            <a:ext cx="1302847" cy="203616"/>
          </a:xfrm>
          <a:prstGeom prst="rect">
            <a:avLst/>
          </a:prstGeom>
          <a:noFill/>
          <a:ln>
            <a:noFill/>
          </a:ln>
        </p:spPr>
        <p:txBody>
          <a:bodyPr lIns="91425" tIns="91425" rIns="91425" bIns="91425" anchor="ctr" anchorCtr="0">
            <a:noAutofit/>
          </a:bodyPr>
          <a:lstStyle/>
          <a:p>
            <a:pPr algn="ctr" defTabSz="914400">
              <a:buClr>
                <a:srgbClr val="AA031C"/>
              </a:buClr>
              <a:buSzPct val="25000"/>
              <a:buFont typeface="Lato"/>
              <a:buNone/>
            </a:pPr>
            <a:r>
              <a:rPr lang="en-US" sz="1200" b="1" kern="0" dirty="0" smtClean="0">
                <a:solidFill>
                  <a:srgbClr val="FFFFFF"/>
                </a:solidFill>
                <a:ea typeface="Lato"/>
                <a:cs typeface="Lato"/>
                <a:sym typeface="Lato"/>
                <a:rtl val="0"/>
              </a:rPr>
              <a:t>Desktop/laptop</a:t>
            </a:r>
            <a:endParaRPr lang="en" sz="1200" b="1" kern="0" dirty="0">
              <a:solidFill>
                <a:srgbClr val="FFFFFF"/>
              </a:solidFill>
              <a:ea typeface="Lato"/>
              <a:cs typeface="Lato"/>
              <a:sym typeface="Lato"/>
              <a:rtl val="0"/>
            </a:endParaRPr>
          </a:p>
        </p:txBody>
      </p:sp>
      <p:sp>
        <p:nvSpPr>
          <p:cNvPr id="107" name="TextBox 106"/>
          <p:cNvSpPr txBox="1"/>
          <p:nvPr/>
        </p:nvSpPr>
        <p:spPr>
          <a:xfrm>
            <a:off x="4540481" y="5791200"/>
            <a:ext cx="4011387" cy="230832"/>
          </a:xfrm>
          <a:prstGeom prst="rect">
            <a:avLst/>
          </a:prstGeom>
          <a:noFill/>
        </p:spPr>
        <p:txBody>
          <a:bodyPr wrap="square" rtlCol="0">
            <a:spAutoFit/>
          </a:bodyPr>
          <a:lstStyle/>
          <a:p>
            <a:pPr algn="ctr"/>
            <a:r>
              <a:rPr lang="en-US" sz="900" dirty="0" smtClean="0">
                <a:solidFill>
                  <a:schemeClr val="bg1">
                    <a:lumMod val="65000"/>
                  </a:schemeClr>
                </a:solidFill>
              </a:rPr>
              <a:t>Source: Flurry Analytics, ComScore, NetMarketShare</a:t>
            </a:r>
            <a:endParaRPr lang="en-US" sz="900" b="1" dirty="0">
              <a:solidFill>
                <a:schemeClr val="bg1">
                  <a:lumMod val="65000"/>
                </a:schemeClr>
              </a:solidFill>
            </a:endParaRPr>
          </a:p>
        </p:txBody>
      </p:sp>
      <p:sp>
        <p:nvSpPr>
          <p:cNvPr id="133" name="TextBox 132"/>
          <p:cNvSpPr txBox="1"/>
          <p:nvPr/>
        </p:nvSpPr>
        <p:spPr>
          <a:xfrm>
            <a:off x="471174" y="5791200"/>
            <a:ext cx="3237154" cy="230832"/>
          </a:xfrm>
          <a:prstGeom prst="rect">
            <a:avLst/>
          </a:prstGeom>
          <a:noFill/>
        </p:spPr>
        <p:txBody>
          <a:bodyPr wrap="square" rtlCol="0">
            <a:spAutoFit/>
          </a:bodyPr>
          <a:lstStyle/>
          <a:p>
            <a:pPr algn="ctr"/>
            <a:r>
              <a:rPr lang="en-US" sz="900" dirty="0" smtClean="0">
                <a:solidFill>
                  <a:schemeClr val="bg1">
                    <a:lumMod val="65000"/>
                  </a:schemeClr>
                </a:solidFill>
              </a:rPr>
              <a:t>Source: eMarketer</a:t>
            </a:r>
            <a:endParaRPr lang="en-US" sz="900" b="1" dirty="0">
              <a:solidFill>
                <a:schemeClr val="bg1">
                  <a:lumMod val="65000"/>
                </a:schemeClr>
              </a:solidFill>
            </a:endParaRPr>
          </a:p>
        </p:txBody>
      </p:sp>
      <p:sp>
        <p:nvSpPr>
          <p:cNvPr id="134" name="TextBox 133"/>
          <p:cNvSpPr txBox="1"/>
          <p:nvPr/>
        </p:nvSpPr>
        <p:spPr>
          <a:xfrm>
            <a:off x="7678659" y="4649163"/>
            <a:ext cx="1922541" cy="400110"/>
          </a:xfrm>
          <a:prstGeom prst="rect">
            <a:avLst/>
          </a:prstGeom>
          <a:noFill/>
        </p:spPr>
        <p:txBody>
          <a:bodyPr wrap="square" rtlCol="0">
            <a:spAutoFit/>
          </a:bodyPr>
          <a:lstStyle/>
          <a:p>
            <a:r>
              <a:rPr lang="en-US" sz="1000" dirty="0" smtClean="0">
                <a:solidFill>
                  <a:srgbClr val="FFFFFF"/>
                </a:solidFill>
              </a:rPr>
              <a:t>Social Messaging </a:t>
            </a:r>
          </a:p>
          <a:p>
            <a:r>
              <a:rPr lang="en-US" sz="1000" b="1" dirty="0" smtClean="0">
                <a:solidFill>
                  <a:srgbClr val="FFFFFF"/>
                </a:solidFill>
              </a:rPr>
              <a:t>9.5% (other)</a:t>
            </a:r>
            <a:endParaRPr lang="en-US" sz="1000" b="1" dirty="0">
              <a:solidFill>
                <a:srgbClr val="FFFFFF"/>
              </a:solidFill>
            </a:endParaRPr>
          </a:p>
        </p:txBody>
      </p:sp>
      <p:sp>
        <p:nvSpPr>
          <p:cNvPr id="135" name="TextBox 134"/>
          <p:cNvSpPr txBox="1"/>
          <p:nvPr/>
        </p:nvSpPr>
        <p:spPr>
          <a:xfrm>
            <a:off x="1187362" y="4969969"/>
            <a:ext cx="510449" cy="246221"/>
          </a:xfrm>
          <a:prstGeom prst="rect">
            <a:avLst/>
          </a:prstGeom>
          <a:noFill/>
        </p:spPr>
        <p:txBody>
          <a:bodyPr wrap="square" rtlCol="0">
            <a:spAutoFit/>
          </a:bodyPr>
          <a:lstStyle/>
          <a:p>
            <a:r>
              <a:rPr lang="en-US" sz="1000" dirty="0" smtClean="0">
                <a:solidFill>
                  <a:srgbClr val="FFFFFF"/>
                </a:solidFill>
              </a:rPr>
              <a:t>2012</a:t>
            </a:r>
            <a:endParaRPr lang="en-US" sz="1000" dirty="0">
              <a:solidFill>
                <a:srgbClr val="FFFFFF"/>
              </a:solidFill>
            </a:endParaRPr>
          </a:p>
        </p:txBody>
      </p:sp>
      <p:sp>
        <p:nvSpPr>
          <p:cNvPr id="136" name="TextBox 135"/>
          <p:cNvSpPr txBox="1"/>
          <p:nvPr/>
        </p:nvSpPr>
        <p:spPr>
          <a:xfrm>
            <a:off x="2021419" y="4969969"/>
            <a:ext cx="510449" cy="246221"/>
          </a:xfrm>
          <a:prstGeom prst="rect">
            <a:avLst/>
          </a:prstGeom>
          <a:noFill/>
        </p:spPr>
        <p:txBody>
          <a:bodyPr wrap="square" rtlCol="0">
            <a:spAutoFit/>
          </a:bodyPr>
          <a:lstStyle/>
          <a:p>
            <a:r>
              <a:rPr lang="en-US" sz="1000" dirty="0" smtClean="0">
                <a:solidFill>
                  <a:srgbClr val="FFFFFF"/>
                </a:solidFill>
              </a:rPr>
              <a:t>2013</a:t>
            </a:r>
            <a:endParaRPr lang="en-US" sz="1000" dirty="0">
              <a:solidFill>
                <a:srgbClr val="FFFFFF"/>
              </a:solidFill>
            </a:endParaRPr>
          </a:p>
        </p:txBody>
      </p:sp>
      <p:sp>
        <p:nvSpPr>
          <p:cNvPr id="137" name="TextBox 136"/>
          <p:cNvSpPr txBox="1"/>
          <p:nvPr/>
        </p:nvSpPr>
        <p:spPr>
          <a:xfrm>
            <a:off x="2859102" y="4967959"/>
            <a:ext cx="510449" cy="246221"/>
          </a:xfrm>
          <a:prstGeom prst="rect">
            <a:avLst/>
          </a:prstGeom>
          <a:noFill/>
        </p:spPr>
        <p:txBody>
          <a:bodyPr wrap="square" rtlCol="0">
            <a:spAutoFit/>
          </a:bodyPr>
          <a:lstStyle/>
          <a:p>
            <a:r>
              <a:rPr lang="en-US" sz="1000" dirty="0" smtClean="0">
                <a:solidFill>
                  <a:srgbClr val="FFFFFF"/>
                </a:solidFill>
              </a:rPr>
              <a:t>2014</a:t>
            </a:r>
            <a:endParaRPr lang="en-US" sz="1000" dirty="0">
              <a:solidFill>
                <a:srgbClr val="FFFFFF"/>
              </a:solidFill>
            </a:endParaRPr>
          </a:p>
        </p:txBody>
      </p:sp>
      <p:cxnSp>
        <p:nvCxnSpPr>
          <p:cNvPr id="138" name="Straight Connector 137"/>
          <p:cNvCxnSpPr/>
          <p:nvPr/>
        </p:nvCxnSpPr>
        <p:spPr>
          <a:xfrm>
            <a:off x="4540481" y="2436227"/>
            <a:ext cx="4011387" cy="0"/>
          </a:xfrm>
          <a:prstGeom prst="line">
            <a:avLst/>
          </a:prstGeom>
          <a:ln w="19050" cmpd="sng">
            <a:solidFill>
              <a:srgbClr val="1C9A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582919" y="2436227"/>
            <a:ext cx="3125409" cy="17661"/>
          </a:xfrm>
          <a:prstGeom prst="line">
            <a:avLst/>
          </a:prstGeom>
          <a:ln w="19050" cmpd="sng">
            <a:solidFill>
              <a:srgbClr val="1C9ACC"/>
            </a:solidFill>
            <a:prstDash val="dot"/>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757076" y="3273176"/>
            <a:ext cx="356540" cy="995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1" name="Rectangle 140"/>
          <p:cNvSpPr/>
          <p:nvPr/>
        </p:nvSpPr>
        <p:spPr>
          <a:xfrm>
            <a:off x="2326318" y="3633646"/>
            <a:ext cx="356540" cy="635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2" name="Rectangle 141"/>
          <p:cNvSpPr/>
          <p:nvPr/>
        </p:nvSpPr>
        <p:spPr>
          <a:xfrm>
            <a:off x="2746948" y="3347068"/>
            <a:ext cx="356540" cy="9217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3" name="Rectangle 142"/>
          <p:cNvSpPr/>
          <p:nvPr/>
        </p:nvSpPr>
        <p:spPr>
          <a:xfrm>
            <a:off x="1175356" y="3348404"/>
            <a:ext cx="356540" cy="920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4" name="Rectangle 143"/>
          <p:cNvSpPr/>
          <p:nvPr/>
        </p:nvSpPr>
        <p:spPr>
          <a:xfrm>
            <a:off x="1593636" y="3425804"/>
            <a:ext cx="356540" cy="8430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solidFill>
            </a:endParaRPr>
          </a:p>
        </p:txBody>
      </p:sp>
      <p:sp>
        <p:nvSpPr>
          <p:cNvPr id="145" name="Rectangle 144"/>
          <p:cNvSpPr/>
          <p:nvPr/>
        </p:nvSpPr>
        <p:spPr>
          <a:xfrm>
            <a:off x="3167577" y="3165008"/>
            <a:ext cx="356540" cy="11038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solidFill>
            </a:endParaRPr>
          </a:p>
        </p:txBody>
      </p:sp>
      <p:cxnSp>
        <p:nvCxnSpPr>
          <p:cNvPr id="146" name="Straight Connector 145"/>
          <p:cNvCxnSpPr/>
          <p:nvPr/>
        </p:nvCxnSpPr>
        <p:spPr>
          <a:xfrm>
            <a:off x="683642" y="4268834"/>
            <a:ext cx="1302847" cy="0"/>
          </a:xfrm>
          <a:prstGeom prst="line">
            <a:avLst/>
          </a:prstGeom>
          <a:ln w="381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47" name="Rectangle 146"/>
          <p:cNvSpPr/>
          <p:nvPr/>
        </p:nvSpPr>
        <p:spPr>
          <a:xfrm>
            <a:off x="930146" y="4961548"/>
            <a:ext cx="257216" cy="2754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8" name="Rectangle 147"/>
          <p:cNvSpPr/>
          <p:nvPr/>
        </p:nvSpPr>
        <p:spPr>
          <a:xfrm>
            <a:off x="1770243" y="4976206"/>
            <a:ext cx="257216" cy="2754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9" name="Rectangle 148"/>
          <p:cNvSpPr/>
          <p:nvPr/>
        </p:nvSpPr>
        <p:spPr>
          <a:xfrm>
            <a:off x="2623896" y="4990864"/>
            <a:ext cx="257216" cy="2754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0" name="TextBox 149"/>
          <p:cNvSpPr txBox="1"/>
          <p:nvPr/>
        </p:nvSpPr>
        <p:spPr>
          <a:xfrm>
            <a:off x="5909815" y="3308547"/>
            <a:ext cx="1251858" cy="246221"/>
          </a:xfrm>
          <a:prstGeom prst="rect">
            <a:avLst/>
          </a:prstGeom>
          <a:noFill/>
        </p:spPr>
        <p:txBody>
          <a:bodyPr wrap="square" rtlCol="0">
            <a:spAutoFit/>
          </a:bodyPr>
          <a:lstStyle/>
          <a:p>
            <a:pPr algn="ctr"/>
            <a:r>
              <a:rPr lang="en-US" sz="1000" b="1" dirty="0" smtClean="0">
                <a:solidFill>
                  <a:schemeClr val="accent4">
                    <a:lumMod val="50000"/>
                  </a:schemeClr>
                </a:solidFill>
              </a:rPr>
              <a:t>Gaming 32%</a:t>
            </a:r>
            <a:endParaRPr lang="en-US" sz="1000" b="1" dirty="0">
              <a:solidFill>
                <a:schemeClr val="accent4">
                  <a:lumMod val="50000"/>
                </a:schemeClr>
              </a:solidFill>
            </a:endParaRPr>
          </a:p>
        </p:txBody>
      </p:sp>
      <p:sp>
        <p:nvSpPr>
          <p:cNvPr id="151" name="TextBox 150"/>
          <p:cNvSpPr txBox="1"/>
          <p:nvPr/>
        </p:nvSpPr>
        <p:spPr>
          <a:xfrm>
            <a:off x="7678659" y="3896876"/>
            <a:ext cx="949101" cy="246221"/>
          </a:xfrm>
          <a:prstGeom prst="rect">
            <a:avLst/>
          </a:prstGeom>
          <a:noFill/>
        </p:spPr>
        <p:txBody>
          <a:bodyPr wrap="square" rtlCol="0">
            <a:spAutoFit/>
          </a:bodyPr>
          <a:lstStyle/>
          <a:p>
            <a:r>
              <a:rPr lang="en-US" sz="1000" dirty="0" smtClean="0">
                <a:solidFill>
                  <a:srgbClr val="FFFFFF"/>
                </a:solidFill>
              </a:rPr>
              <a:t>Facebook </a:t>
            </a:r>
            <a:r>
              <a:rPr lang="en-US" sz="1000" b="1" dirty="0" smtClean="0">
                <a:solidFill>
                  <a:srgbClr val="FFFFFF"/>
                </a:solidFill>
              </a:rPr>
              <a:t>17%</a:t>
            </a:r>
            <a:endParaRPr lang="en-US" sz="1000" b="1" dirty="0">
              <a:solidFill>
                <a:srgbClr val="FFFFFF"/>
              </a:solidFill>
            </a:endParaRPr>
          </a:p>
        </p:txBody>
      </p:sp>
      <p:sp>
        <p:nvSpPr>
          <p:cNvPr id="152" name="TextBox 151"/>
          <p:cNvSpPr txBox="1"/>
          <p:nvPr/>
        </p:nvSpPr>
        <p:spPr>
          <a:xfrm>
            <a:off x="7678659" y="4434116"/>
            <a:ext cx="1372811" cy="246221"/>
          </a:xfrm>
          <a:prstGeom prst="rect">
            <a:avLst/>
          </a:prstGeom>
          <a:noFill/>
        </p:spPr>
        <p:txBody>
          <a:bodyPr wrap="square" rtlCol="0">
            <a:spAutoFit/>
          </a:bodyPr>
          <a:lstStyle/>
          <a:p>
            <a:r>
              <a:rPr lang="en-US" sz="1000" dirty="0" smtClean="0">
                <a:solidFill>
                  <a:srgbClr val="FFFFFF"/>
                </a:solidFill>
              </a:rPr>
              <a:t>Twitter </a:t>
            </a:r>
            <a:r>
              <a:rPr lang="en-US" sz="1000" b="1" dirty="0" smtClean="0">
                <a:solidFill>
                  <a:srgbClr val="FFFFFF"/>
                </a:solidFill>
              </a:rPr>
              <a:t>1.5%</a:t>
            </a:r>
            <a:endParaRPr lang="en-US" sz="1000" b="1" dirty="0">
              <a:solidFill>
                <a:srgbClr val="FFFFFF"/>
              </a:solidFill>
            </a:endParaRPr>
          </a:p>
        </p:txBody>
      </p:sp>
      <p:sp>
        <p:nvSpPr>
          <p:cNvPr id="153" name="TextBox 152"/>
          <p:cNvSpPr txBox="1"/>
          <p:nvPr/>
        </p:nvSpPr>
        <p:spPr>
          <a:xfrm>
            <a:off x="4820830" y="5297814"/>
            <a:ext cx="2071196" cy="246221"/>
          </a:xfrm>
          <a:prstGeom prst="rect">
            <a:avLst/>
          </a:prstGeom>
          <a:noFill/>
        </p:spPr>
        <p:txBody>
          <a:bodyPr wrap="square" rtlCol="0">
            <a:spAutoFit/>
          </a:bodyPr>
          <a:lstStyle/>
          <a:p>
            <a:pPr algn="ctr"/>
            <a:r>
              <a:rPr lang="en-US" sz="1000" dirty="0" smtClean="0">
                <a:solidFill>
                  <a:srgbClr val="FFFFFF"/>
                </a:solidFill>
              </a:rPr>
              <a:t>Entertainment </a:t>
            </a:r>
            <a:r>
              <a:rPr lang="en-US" sz="1000" b="1" dirty="0" smtClean="0">
                <a:solidFill>
                  <a:srgbClr val="FFFFFF"/>
                </a:solidFill>
              </a:rPr>
              <a:t>4% (other)</a:t>
            </a:r>
            <a:endParaRPr lang="en-US" sz="1000" b="1" dirty="0">
              <a:solidFill>
                <a:srgbClr val="FFFFFF"/>
              </a:solidFill>
            </a:endParaRPr>
          </a:p>
        </p:txBody>
      </p:sp>
      <p:sp>
        <p:nvSpPr>
          <p:cNvPr id="154" name="TextBox 153"/>
          <p:cNvSpPr txBox="1"/>
          <p:nvPr/>
        </p:nvSpPr>
        <p:spPr>
          <a:xfrm>
            <a:off x="3758108" y="4814190"/>
            <a:ext cx="1608664" cy="246221"/>
          </a:xfrm>
          <a:prstGeom prst="rect">
            <a:avLst/>
          </a:prstGeom>
          <a:noFill/>
        </p:spPr>
        <p:txBody>
          <a:bodyPr wrap="square" rtlCol="0">
            <a:spAutoFit/>
          </a:bodyPr>
          <a:lstStyle/>
          <a:p>
            <a:pPr algn="r"/>
            <a:r>
              <a:rPr lang="en-US" sz="1000" dirty="0" smtClean="0">
                <a:solidFill>
                  <a:srgbClr val="FFFFFF"/>
                </a:solidFill>
              </a:rPr>
              <a:t>Utilities</a:t>
            </a:r>
            <a:r>
              <a:rPr lang="en-US" sz="1000" b="1" dirty="0" smtClean="0">
                <a:solidFill>
                  <a:srgbClr val="FFFFFF"/>
                </a:solidFill>
              </a:rPr>
              <a:t> 8%</a:t>
            </a:r>
            <a:endParaRPr lang="en-US" sz="1000" b="1" dirty="0">
              <a:solidFill>
                <a:srgbClr val="FFFFFF"/>
              </a:solidFill>
            </a:endParaRPr>
          </a:p>
        </p:txBody>
      </p:sp>
      <p:sp>
        <p:nvSpPr>
          <p:cNvPr id="155" name="TextBox 154"/>
          <p:cNvSpPr txBox="1"/>
          <p:nvPr/>
        </p:nvSpPr>
        <p:spPr>
          <a:xfrm>
            <a:off x="3758108" y="4650581"/>
            <a:ext cx="1608664" cy="246221"/>
          </a:xfrm>
          <a:prstGeom prst="rect">
            <a:avLst/>
          </a:prstGeom>
          <a:noFill/>
        </p:spPr>
        <p:txBody>
          <a:bodyPr wrap="square" rtlCol="0">
            <a:spAutoFit/>
          </a:bodyPr>
          <a:lstStyle/>
          <a:p>
            <a:pPr algn="r"/>
            <a:r>
              <a:rPr lang="en-US" sz="1000" dirty="0" smtClean="0">
                <a:solidFill>
                  <a:srgbClr val="FFFFFF"/>
                </a:solidFill>
              </a:rPr>
              <a:t>Productivity</a:t>
            </a:r>
            <a:r>
              <a:rPr lang="en-US" sz="1000" b="1" dirty="0" smtClean="0">
                <a:solidFill>
                  <a:srgbClr val="FFFFFF"/>
                </a:solidFill>
              </a:rPr>
              <a:t> 4%</a:t>
            </a:r>
            <a:endParaRPr lang="en-US" sz="1000" b="1" dirty="0">
              <a:solidFill>
                <a:srgbClr val="FFFFFF"/>
              </a:solidFill>
            </a:endParaRPr>
          </a:p>
        </p:txBody>
      </p:sp>
      <p:sp>
        <p:nvSpPr>
          <p:cNvPr id="156" name="TextBox 155"/>
          <p:cNvSpPr txBox="1"/>
          <p:nvPr/>
        </p:nvSpPr>
        <p:spPr>
          <a:xfrm>
            <a:off x="3758108" y="4451351"/>
            <a:ext cx="1608664" cy="246221"/>
          </a:xfrm>
          <a:prstGeom prst="rect">
            <a:avLst/>
          </a:prstGeom>
          <a:noFill/>
        </p:spPr>
        <p:txBody>
          <a:bodyPr wrap="square" rtlCol="0">
            <a:spAutoFit/>
          </a:bodyPr>
          <a:lstStyle/>
          <a:p>
            <a:pPr algn="r"/>
            <a:r>
              <a:rPr lang="en-US" sz="1000" dirty="0" smtClean="0">
                <a:solidFill>
                  <a:srgbClr val="FFFFFF"/>
                </a:solidFill>
              </a:rPr>
              <a:t>News </a:t>
            </a:r>
            <a:r>
              <a:rPr lang="en-US" sz="1000" b="1" dirty="0" smtClean="0">
                <a:solidFill>
                  <a:srgbClr val="FFFFFF"/>
                </a:solidFill>
              </a:rPr>
              <a:t>3%</a:t>
            </a:r>
            <a:endParaRPr lang="en-US" sz="1000" b="1" dirty="0">
              <a:solidFill>
                <a:srgbClr val="FFFFFF"/>
              </a:solidFill>
            </a:endParaRPr>
          </a:p>
        </p:txBody>
      </p:sp>
      <p:sp>
        <p:nvSpPr>
          <p:cNvPr id="157" name="TextBox 156"/>
          <p:cNvSpPr txBox="1"/>
          <p:nvPr/>
        </p:nvSpPr>
        <p:spPr>
          <a:xfrm>
            <a:off x="3758108" y="4275980"/>
            <a:ext cx="1608664" cy="246221"/>
          </a:xfrm>
          <a:prstGeom prst="rect">
            <a:avLst/>
          </a:prstGeom>
          <a:noFill/>
        </p:spPr>
        <p:txBody>
          <a:bodyPr wrap="square" rtlCol="0">
            <a:spAutoFit/>
          </a:bodyPr>
          <a:lstStyle/>
          <a:p>
            <a:pPr algn="r"/>
            <a:r>
              <a:rPr lang="en-US" sz="1000" dirty="0" smtClean="0">
                <a:solidFill>
                  <a:srgbClr val="FFFFFF"/>
                </a:solidFill>
              </a:rPr>
              <a:t>Others</a:t>
            </a:r>
            <a:r>
              <a:rPr lang="en-US" sz="1000" b="1" dirty="0" smtClean="0">
                <a:solidFill>
                  <a:srgbClr val="FFFFFF"/>
                </a:solidFill>
              </a:rPr>
              <a:t> 3%</a:t>
            </a:r>
            <a:endParaRPr lang="en-US" sz="1000" b="1" dirty="0">
              <a:solidFill>
                <a:srgbClr val="FFFFFF"/>
              </a:solidFill>
            </a:endParaRPr>
          </a:p>
        </p:txBody>
      </p:sp>
      <p:sp>
        <p:nvSpPr>
          <p:cNvPr id="158" name="TextBox 157"/>
          <p:cNvSpPr txBox="1"/>
          <p:nvPr/>
        </p:nvSpPr>
        <p:spPr>
          <a:xfrm>
            <a:off x="3882999" y="3700884"/>
            <a:ext cx="1483774" cy="246221"/>
          </a:xfrm>
          <a:prstGeom prst="rect">
            <a:avLst/>
          </a:prstGeom>
          <a:noFill/>
        </p:spPr>
        <p:txBody>
          <a:bodyPr wrap="square" rtlCol="0">
            <a:spAutoFit/>
          </a:bodyPr>
          <a:lstStyle/>
          <a:p>
            <a:pPr algn="r"/>
            <a:r>
              <a:rPr lang="en-US" sz="1000" dirty="0" smtClean="0">
                <a:solidFill>
                  <a:srgbClr val="FFFFFF"/>
                </a:solidFill>
              </a:rPr>
              <a:t>Google Browsers </a:t>
            </a:r>
            <a:r>
              <a:rPr lang="en-US" sz="1000" b="1" dirty="0">
                <a:solidFill>
                  <a:srgbClr val="FFFFFF"/>
                </a:solidFill>
              </a:rPr>
              <a:t>5</a:t>
            </a:r>
            <a:r>
              <a:rPr lang="en-US" sz="1000" b="1" dirty="0" smtClean="0">
                <a:solidFill>
                  <a:srgbClr val="FFFFFF"/>
                </a:solidFill>
              </a:rPr>
              <a:t>%</a:t>
            </a:r>
            <a:endParaRPr lang="en-US" sz="1000" b="1" dirty="0">
              <a:solidFill>
                <a:srgbClr val="FFFFFF"/>
              </a:solidFill>
            </a:endParaRPr>
          </a:p>
        </p:txBody>
      </p:sp>
      <p:sp>
        <p:nvSpPr>
          <p:cNvPr id="159" name="TextBox 158"/>
          <p:cNvSpPr txBox="1"/>
          <p:nvPr/>
        </p:nvSpPr>
        <p:spPr>
          <a:xfrm>
            <a:off x="3758108" y="3493043"/>
            <a:ext cx="1608664" cy="246221"/>
          </a:xfrm>
          <a:prstGeom prst="rect">
            <a:avLst/>
          </a:prstGeom>
          <a:noFill/>
        </p:spPr>
        <p:txBody>
          <a:bodyPr wrap="square" rtlCol="0">
            <a:spAutoFit/>
          </a:bodyPr>
          <a:lstStyle/>
          <a:p>
            <a:pPr algn="r"/>
            <a:r>
              <a:rPr lang="en-US" sz="1000" dirty="0" smtClean="0">
                <a:solidFill>
                  <a:srgbClr val="FFFFFF"/>
                </a:solidFill>
              </a:rPr>
              <a:t>Others </a:t>
            </a:r>
            <a:r>
              <a:rPr lang="en-US" sz="1000" b="1" dirty="0" smtClean="0">
                <a:solidFill>
                  <a:srgbClr val="FFFFFF"/>
                </a:solidFill>
              </a:rPr>
              <a:t>2%</a:t>
            </a:r>
            <a:endParaRPr lang="en-US" sz="1000" b="1" dirty="0">
              <a:solidFill>
                <a:srgbClr val="FFFFFF"/>
              </a:solidFill>
            </a:endParaRPr>
          </a:p>
        </p:txBody>
      </p:sp>
      <p:sp>
        <p:nvSpPr>
          <p:cNvPr id="160" name="TextBox 159"/>
          <p:cNvSpPr txBox="1"/>
          <p:nvPr/>
        </p:nvSpPr>
        <p:spPr>
          <a:xfrm>
            <a:off x="3758108" y="4022441"/>
            <a:ext cx="1608664" cy="246221"/>
          </a:xfrm>
          <a:prstGeom prst="rect">
            <a:avLst/>
          </a:prstGeom>
          <a:noFill/>
        </p:spPr>
        <p:txBody>
          <a:bodyPr wrap="square" rtlCol="0">
            <a:spAutoFit/>
          </a:bodyPr>
          <a:lstStyle/>
          <a:p>
            <a:pPr algn="r"/>
            <a:r>
              <a:rPr lang="en-US" sz="1000" dirty="0" smtClean="0">
                <a:solidFill>
                  <a:srgbClr val="FFFFFF"/>
                </a:solidFill>
              </a:rPr>
              <a:t>Apple Safari</a:t>
            </a:r>
            <a:r>
              <a:rPr lang="en-US" sz="1000" b="1" dirty="0" smtClean="0">
                <a:solidFill>
                  <a:srgbClr val="FFFFFF"/>
                </a:solidFill>
              </a:rPr>
              <a:t> 7%</a:t>
            </a:r>
            <a:endParaRPr lang="en-US" sz="1000" b="1" dirty="0">
              <a:solidFill>
                <a:srgbClr val="FFFFFF"/>
              </a:solidFill>
            </a:endParaRPr>
          </a:p>
        </p:txBody>
      </p:sp>
      <p:sp>
        <p:nvSpPr>
          <p:cNvPr id="161" name="TextBox 160"/>
          <p:cNvSpPr txBox="1"/>
          <p:nvPr/>
        </p:nvSpPr>
        <p:spPr>
          <a:xfrm>
            <a:off x="6634028" y="5297814"/>
            <a:ext cx="1085225" cy="246221"/>
          </a:xfrm>
          <a:prstGeom prst="rect">
            <a:avLst/>
          </a:prstGeom>
          <a:noFill/>
        </p:spPr>
        <p:txBody>
          <a:bodyPr wrap="square" rtlCol="0">
            <a:spAutoFit/>
          </a:bodyPr>
          <a:lstStyle/>
          <a:p>
            <a:r>
              <a:rPr lang="en-US" sz="1000" dirty="0" smtClean="0">
                <a:solidFill>
                  <a:srgbClr val="FFFFFF"/>
                </a:solidFill>
              </a:rPr>
              <a:t>YouTube </a:t>
            </a:r>
            <a:r>
              <a:rPr lang="en-US" sz="1000" b="1" dirty="0" smtClean="0">
                <a:solidFill>
                  <a:srgbClr val="FFFFFF"/>
                </a:solidFill>
              </a:rPr>
              <a:t>4%</a:t>
            </a:r>
            <a:endParaRPr lang="en-US" sz="1000" b="1" dirty="0">
              <a:solidFill>
                <a:srgbClr val="FFFFFF"/>
              </a:solidFill>
            </a:endParaRPr>
          </a:p>
        </p:txBody>
      </p:sp>
      <p:cxnSp>
        <p:nvCxnSpPr>
          <p:cNvPr id="162" name="Straight Connector 161"/>
          <p:cNvCxnSpPr/>
          <p:nvPr/>
        </p:nvCxnSpPr>
        <p:spPr>
          <a:xfrm>
            <a:off x="5315749" y="4157797"/>
            <a:ext cx="430137"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5315749" y="3820975"/>
            <a:ext cx="430137"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5323943" y="3624559"/>
            <a:ext cx="430137"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5315749" y="4417537"/>
            <a:ext cx="430137"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5315749" y="4580123"/>
            <a:ext cx="430137"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5315749" y="4756054"/>
            <a:ext cx="594066"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5315749" y="4947002"/>
            <a:ext cx="956758"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286296" y="4033025"/>
            <a:ext cx="430137"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7367499" y="4590707"/>
            <a:ext cx="348934"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7107899" y="4796046"/>
            <a:ext cx="608534"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6504602" y="4981817"/>
            <a:ext cx="0" cy="359693"/>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a:off x="6748876" y="4979807"/>
            <a:ext cx="0" cy="359693"/>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2273594" y="4268834"/>
            <a:ext cx="1302847" cy="0"/>
          </a:xfrm>
          <a:prstGeom prst="line">
            <a:avLst/>
          </a:prstGeom>
          <a:ln w="3810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normAutofit/>
          </a:bodyPr>
          <a:lstStyle/>
          <a:p>
            <a:r>
              <a:rPr lang="en" dirty="0">
                <a:solidFill>
                  <a:schemeClr val="bg1"/>
                </a:solidFill>
              </a:rPr>
              <a:t>We </a:t>
            </a:r>
            <a:r>
              <a:rPr lang="en-US" dirty="0">
                <a:solidFill>
                  <a:schemeClr val="bg1"/>
                </a:solidFill>
              </a:rPr>
              <a:t>A</a:t>
            </a:r>
            <a:r>
              <a:rPr lang="en" dirty="0">
                <a:solidFill>
                  <a:schemeClr val="bg1"/>
                </a:solidFill>
              </a:rPr>
              <a:t>re Entering </a:t>
            </a:r>
            <a:r>
              <a:rPr lang="en-US" dirty="0">
                <a:solidFill>
                  <a:schemeClr val="bg1"/>
                </a:solidFill>
              </a:rPr>
              <a:t>T</a:t>
            </a:r>
            <a:r>
              <a:rPr lang="en" dirty="0">
                <a:solidFill>
                  <a:schemeClr val="bg1"/>
                </a:solidFill>
              </a:rPr>
              <a:t>he Post-Cookie </a:t>
            </a:r>
            <a:r>
              <a:rPr lang="en" dirty="0" smtClean="0">
                <a:solidFill>
                  <a:schemeClr val="bg1"/>
                </a:solidFill>
              </a:rPr>
              <a:t>World</a:t>
            </a:r>
            <a:endParaRPr lang="en-US" dirty="0"/>
          </a:p>
        </p:txBody>
      </p:sp>
    </p:spTree>
    <p:extLst>
      <p:ext uri="{BB962C8B-B14F-4D97-AF65-F5344CB8AC3E}">
        <p14:creationId xmlns:p14="http://schemas.microsoft.com/office/powerpoint/2010/main" val="22320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spc="0" dirty="0">
                <a:solidFill>
                  <a:schemeClr val="bg1"/>
                </a:solidFill>
              </a:rPr>
              <a:t>What Gets the Credit?</a:t>
            </a:r>
          </a:p>
        </p:txBody>
      </p:sp>
      <p:sp>
        <p:nvSpPr>
          <p:cNvPr id="3" name="Text Placeholder 2"/>
          <p:cNvSpPr>
            <a:spLocks noGrp="1"/>
          </p:cNvSpPr>
          <p:nvPr>
            <p:ph type="subTitle" idx="4294967295"/>
          </p:nvPr>
        </p:nvSpPr>
        <p:spPr>
          <a:xfrm>
            <a:off x="381000" y="1066800"/>
            <a:ext cx="7567613" cy="436562"/>
          </a:xfrm>
          <a:prstGeom prst="rect">
            <a:avLst/>
          </a:prstGeom>
        </p:spPr>
        <p:txBody>
          <a:bodyPr>
            <a:normAutofit lnSpcReduction="10000"/>
          </a:bodyPr>
          <a:lstStyle/>
          <a:p>
            <a:pPr marL="0" indent="0" algn="l">
              <a:buNone/>
            </a:pPr>
            <a:r>
              <a:rPr lang="en-US" b="0" dirty="0">
                <a:solidFill>
                  <a:schemeClr val="bg1"/>
                </a:solidFill>
              </a:rPr>
              <a:t>More importantly, what’s the </a:t>
            </a:r>
            <a:r>
              <a:rPr lang="en-US" b="0" dirty="0" smtClean="0">
                <a:solidFill>
                  <a:schemeClr val="bg1"/>
                </a:solidFill>
              </a:rPr>
              <a:t>metri</a:t>
            </a:r>
            <a:r>
              <a:rPr lang="en-US" dirty="0">
                <a:solidFill>
                  <a:schemeClr val="bg1"/>
                </a:solidFill>
              </a:rPr>
              <a:t>c</a:t>
            </a:r>
            <a:r>
              <a:rPr lang="en-US" b="0" dirty="0" smtClean="0">
                <a:solidFill>
                  <a:schemeClr val="bg1"/>
                </a:solidFill>
              </a:rPr>
              <a:t>?</a:t>
            </a:r>
            <a:endParaRPr lang="en-US" b="0" dirty="0">
              <a:solidFill>
                <a:schemeClr val="bg1"/>
              </a:solidFill>
            </a:endParaRPr>
          </a:p>
        </p:txBody>
      </p:sp>
      <p:pic>
        <p:nvPicPr>
          <p:cNvPr id="6" name="Picture 5" descr="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07" y="1948954"/>
            <a:ext cx="9473946" cy="3232646"/>
          </a:xfrm>
          <a:prstGeom prst="rect">
            <a:avLst/>
          </a:prstGeom>
        </p:spPr>
      </p:pic>
    </p:spTree>
    <p:extLst>
      <p:ext uri="{BB962C8B-B14F-4D97-AF65-F5344CB8AC3E}">
        <p14:creationId xmlns:p14="http://schemas.microsoft.com/office/powerpoint/2010/main" val="271980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40"/>
          <p:cNvSpPr txBox="1">
            <a:spLocks/>
          </p:cNvSpPr>
          <p:nvPr/>
        </p:nvSpPr>
        <p:spPr>
          <a:xfrm>
            <a:off x="2112832" y="2177378"/>
            <a:ext cx="6846455" cy="5024661"/>
          </a:xfrm>
          <a:prstGeom prst="rect">
            <a:avLst/>
          </a:prstGeom>
          <a:noFill/>
          <a:ln>
            <a:noFill/>
          </a:ln>
        </p:spPr>
        <p:txBody>
          <a:bodyPr vert="horz" lIns="91425" tIns="91425" rIns="91425" bIns="91425" rtlCol="0" anchor="t" anchorCtr="0">
            <a:noAutofit/>
          </a:bodyPr>
          <a:lstStyle>
            <a:lvl1pPr marL="0" algn="l" defTabSz="914400" rtl="0" eaLnBrk="1" latinLnBrk="0" hangingPunct="1">
              <a:spcBef>
                <a:spcPct val="0"/>
              </a:spcBef>
              <a:buNone/>
              <a:defRPr sz="3200" b="1" kern="1200">
                <a:solidFill>
                  <a:srgbClr val="007FA6"/>
                </a:solidFill>
                <a:latin typeface="+mj-lt"/>
                <a:ea typeface="+mj-ea"/>
                <a:cs typeface="+mj-cs"/>
              </a:defRPr>
            </a:lvl1pPr>
          </a:lstStyle>
          <a:p>
            <a:pPr marL="323850" indent="-171450">
              <a:lnSpc>
                <a:spcPct val="130000"/>
              </a:lnSpc>
              <a:spcBef>
                <a:spcPts val="0"/>
              </a:spcBef>
              <a:buClr>
                <a:schemeClr val="accent6"/>
              </a:buClr>
              <a:buSzPct val="100000"/>
              <a:buFont typeface="Wingdings" charset="2"/>
              <a:buChar char="§"/>
            </a:pPr>
            <a:r>
              <a:rPr lang="en" sz="2200" b="0" dirty="0" smtClean="0">
                <a:solidFill>
                  <a:srgbClr val="FFFFFF"/>
                </a:solidFill>
                <a:latin typeface="+mn-lt"/>
                <a:ea typeface="Lato"/>
                <a:cs typeface="Lato"/>
                <a:sym typeface="Lato"/>
              </a:rPr>
              <a:t>Without cookies, anonymous users are identified only by mobile advertising IDs (MAIDs)</a:t>
            </a:r>
          </a:p>
          <a:p>
            <a:pPr marL="323850" indent="-171450">
              <a:lnSpc>
                <a:spcPct val="130000"/>
              </a:lnSpc>
              <a:spcBef>
                <a:spcPts val="600"/>
              </a:spcBef>
              <a:buClr>
                <a:schemeClr val="accent6"/>
              </a:buClr>
              <a:buSzPct val="100000"/>
              <a:buFont typeface="Wingdings" charset="2"/>
              <a:buChar char="§"/>
            </a:pPr>
            <a:r>
              <a:rPr lang="en" sz="2200" b="0" dirty="0" smtClean="0">
                <a:solidFill>
                  <a:srgbClr val="FFFFFF"/>
                </a:solidFill>
                <a:latin typeface="+mn-lt"/>
              </a:rPr>
              <a:t>Devices are changed on average every</a:t>
            </a:r>
            <a:r>
              <a:rPr lang="en-US" sz="2200" b="0" dirty="0" smtClean="0">
                <a:solidFill>
                  <a:srgbClr val="FFFFFF"/>
                </a:solidFill>
                <a:latin typeface="+mn-lt"/>
              </a:rPr>
              <a:t> </a:t>
            </a:r>
            <a:r>
              <a:rPr lang="en" sz="2200" b="0" dirty="0" smtClean="0">
                <a:solidFill>
                  <a:srgbClr val="FFFFFF"/>
                </a:solidFill>
                <a:latin typeface="+mn-lt"/>
              </a:rPr>
              <a:t>18 months, making MAID an </a:t>
            </a:r>
            <a:r>
              <a:rPr lang="en-US" sz="2200" b="0" dirty="0" smtClean="0">
                <a:solidFill>
                  <a:srgbClr val="FFFFFF"/>
                </a:solidFill>
                <a:latin typeface="+mn-lt"/>
              </a:rPr>
              <a:t>inconsistent </a:t>
            </a:r>
            <a:r>
              <a:rPr lang="en" sz="2200" b="0" dirty="0" smtClean="0">
                <a:solidFill>
                  <a:srgbClr val="FFFFFF"/>
                </a:solidFill>
                <a:latin typeface="+mn-lt"/>
              </a:rPr>
              <a:t>identifier</a:t>
            </a:r>
          </a:p>
          <a:p>
            <a:pPr marL="323850" indent="-171450">
              <a:lnSpc>
                <a:spcPct val="130000"/>
              </a:lnSpc>
              <a:spcBef>
                <a:spcPts val="600"/>
              </a:spcBef>
              <a:buClr>
                <a:schemeClr val="accent6"/>
              </a:buClr>
              <a:buSzPct val="100000"/>
              <a:buFont typeface="Wingdings" charset="2"/>
              <a:buChar char="§"/>
            </a:pPr>
            <a:r>
              <a:rPr lang="en" sz="2200" b="0" dirty="0" smtClean="0">
                <a:solidFill>
                  <a:srgbClr val="FFFFFF"/>
                </a:solidFill>
                <a:latin typeface="+mn-lt"/>
              </a:rPr>
              <a:t>Most consumer data is siloed within apps</a:t>
            </a:r>
          </a:p>
          <a:p>
            <a:pPr marL="323850" indent="-171450">
              <a:lnSpc>
                <a:spcPct val="130000"/>
              </a:lnSpc>
              <a:spcBef>
                <a:spcPts val="600"/>
              </a:spcBef>
              <a:buClr>
                <a:schemeClr val="accent6"/>
              </a:buClr>
              <a:buSzPct val="100000"/>
              <a:buFont typeface="Wingdings" charset="2"/>
              <a:buChar char="§"/>
            </a:pPr>
            <a:r>
              <a:rPr lang="en" sz="2200" b="0" dirty="0" smtClean="0">
                <a:solidFill>
                  <a:srgbClr val="FFFFFF"/>
                </a:solidFill>
                <a:latin typeface="+mn-lt"/>
              </a:rPr>
              <a:t>Cookie-based desktop data is still unplugged for mobile</a:t>
            </a:r>
            <a:endParaRPr lang="en" sz="2200" b="0" dirty="0">
              <a:solidFill>
                <a:srgbClr val="FFFFFF"/>
              </a:solidFill>
              <a:latin typeface="+mn-lt"/>
            </a:endParaRPr>
          </a:p>
        </p:txBody>
      </p:sp>
      <p:sp>
        <p:nvSpPr>
          <p:cNvPr id="5" name="Shape 141"/>
          <p:cNvSpPr txBox="1"/>
          <p:nvPr/>
        </p:nvSpPr>
        <p:spPr>
          <a:xfrm>
            <a:off x="381000" y="957127"/>
            <a:ext cx="8428243" cy="566873"/>
          </a:xfrm>
          <a:prstGeom prst="rect">
            <a:avLst/>
          </a:prstGeom>
          <a:noFill/>
          <a:ln>
            <a:noFill/>
          </a:ln>
        </p:spPr>
        <p:txBody>
          <a:bodyPr lIns="91425" tIns="91425" rIns="91425" bIns="91425" anchor="ctr" anchorCtr="0">
            <a:noAutofit/>
          </a:bodyPr>
          <a:lstStyle/>
          <a:p>
            <a:pPr defTabSz="914400">
              <a:buClr>
                <a:srgbClr val="AA031C"/>
              </a:buClr>
              <a:buSzPct val="25000"/>
              <a:buFont typeface="Lato"/>
              <a:buNone/>
            </a:pPr>
            <a:r>
              <a:rPr lang="en-US" sz="2100" b="1" spc="100" dirty="0">
                <a:solidFill>
                  <a:srgbClr val="E57B13"/>
                </a:solidFill>
              </a:rPr>
              <a:t>Ad targeting in mobile is challenged by Advertisers and </a:t>
            </a:r>
            <a:r>
              <a:rPr lang="en-US" sz="2100" b="1" spc="100" dirty="0" smtClean="0">
                <a:solidFill>
                  <a:srgbClr val="E57B13"/>
                </a:solidFill>
              </a:rPr>
              <a:t>Agencies</a:t>
            </a:r>
            <a:endParaRPr lang="en" sz="2100" b="1" kern="0" spc="100" dirty="0">
              <a:solidFill>
                <a:srgbClr val="E57B13"/>
              </a:solidFill>
              <a:ea typeface="Lato"/>
              <a:cs typeface="Lato"/>
              <a:sym typeface="Lato"/>
              <a:rtl val="0"/>
            </a:endParaRPr>
          </a:p>
        </p:txBody>
      </p:sp>
      <p:cxnSp>
        <p:nvCxnSpPr>
          <p:cNvPr id="20" name="Straight Connector 19"/>
          <p:cNvCxnSpPr/>
          <p:nvPr/>
        </p:nvCxnSpPr>
        <p:spPr>
          <a:xfrm>
            <a:off x="325187" y="1676400"/>
            <a:ext cx="8493626" cy="0"/>
          </a:xfrm>
          <a:prstGeom prst="line">
            <a:avLst/>
          </a:prstGeom>
          <a:ln>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pic>
        <p:nvPicPr>
          <p:cNvPr id="10" name="Picture 9" descr="2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86" y="2362200"/>
            <a:ext cx="1562784" cy="2790100"/>
          </a:xfrm>
          <a:prstGeom prst="rect">
            <a:avLst/>
          </a:prstGeom>
        </p:spPr>
      </p:pic>
      <p:sp>
        <p:nvSpPr>
          <p:cNvPr id="2" name="Title 1"/>
          <p:cNvSpPr>
            <a:spLocks noGrp="1"/>
          </p:cNvSpPr>
          <p:nvPr>
            <p:ph type="title"/>
          </p:nvPr>
        </p:nvSpPr>
        <p:spPr/>
        <p:txBody>
          <a:bodyPr>
            <a:normAutofit/>
          </a:bodyPr>
          <a:lstStyle/>
          <a:p>
            <a:r>
              <a:rPr lang="en-US" dirty="0"/>
              <a:t>What does Mobile Mean for Attribution?</a:t>
            </a:r>
          </a:p>
        </p:txBody>
      </p:sp>
    </p:spTree>
    <p:extLst>
      <p:ext uri="{BB962C8B-B14F-4D97-AF65-F5344CB8AC3E}">
        <p14:creationId xmlns:p14="http://schemas.microsoft.com/office/powerpoint/2010/main" val="65756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2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457200"/>
            <a:ext cx="5181600" cy="5943601"/>
          </a:xfrm>
          <a:prstGeom prst="rect">
            <a:avLst/>
          </a:prstGeom>
        </p:spPr>
      </p:pic>
      <p:sp>
        <p:nvSpPr>
          <p:cNvPr id="10" name="Shape 137"/>
          <p:cNvSpPr txBox="1"/>
          <p:nvPr/>
        </p:nvSpPr>
        <p:spPr>
          <a:xfrm>
            <a:off x="457200" y="2413782"/>
            <a:ext cx="3720187" cy="3022800"/>
          </a:xfrm>
          <a:prstGeom prst="rect">
            <a:avLst/>
          </a:prstGeom>
          <a:noFill/>
          <a:ln>
            <a:noFill/>
          </a:ln>
        </p:spPr>
        <p:txBody>
          <a:bodyPr lIns="91425" tIns="91425" rIns="91425" bIns="91425" anchor="t" anchorCtr="0">
            <a:noAutofit/>
          </a:bodyPr>
          <a:lstStyle/>
          <a:p>
            <a:r>
              <a:rPr lang="en-US" sz="2000" dirty="0">
                <a:solidFill>
                  <a:srgbClr val="FFFFFF"/>
                </a:solidFill>
              </a:rPr>
              <a:t>Attribution now applies to time, location, audience, device, app, etc… but could also be a consideration in closed networks for consumer (listener) behavior</a:t>
            </a:r>
          </a:p>
          <a:p>
            <a:endParaRPr lang="en-US" sz="2000" dirty="0">
              <a:solidFill>
                <a:srgbClr val="FFFFFF"/>
              </a:solidFill>
            </a:endParaRPr>
          </a:p>
          <a:p>
            <a:r>
              <a:rPr lang="en-US" sz="2000" dirty="0">
                <a:solidFill>
                  <a:srgbClr val="FFFFFF"/>
                </a:solidFill>
              </a:rPr>
              <a:t>POV Shift: Attribution is not just about publisher but </a:t>
            </a:r>
            <a:r>
              <a:rPr lang="en-US" sz="2000" b="1" dirty="0">
                <a:solidFill>
                  <a:srgbClr val="FFFFFF"/>
                </a:solidFill>
              </a:rPr>
              <a:t>every element of delivery</a:t>
            </a:r>
            <a:br>
              <a:rPr lang="en-US" sz="2000" b="1" dirty="0">
                <a:solidFill>
                  <a:srgbClr val="FFFFFF"/>
                </a:solidFill>
              </a:rPr>
            </a:br>
            <a:endParaRPr lang="en-US" sz="2000" b="1" dirty="0">
              <a:solidFill>
                <a:srgbClr val="FFFFFF"/>
              </a:solidFill>
            </a:endParaRPr>
          </a:p>
          <a:p>
            <a:endParaRPr lang="en-US" sz="2000" dirty="0">
              <a:solidFill>
                <a:srgbClr val="FFFFFF"/>
              </a:solidFill>
            </a:endParaRPr>
          </a:p>
        </p:txBody>
      </p:sp>
      <p:sp>
        <p:nvSpPr>
          <p:cNvPr id="2" name="Title 1"/>
          <p:cNvSpPr>
            <a:spLocks noGrp="1"/>
          </p:cNvSpPr>
          <p:nvPr>
            <p:ph type="title"/>
          </p:nvPr>
        </p:nvSpPr>
        <p:spPr>
          <a:xfrm>
            <a:off x="519787" y="1295400"/>
            <a:ext cx="9144000" cy="1397000"/>
          </a:xfrm>
        </p:spPr>
        <p:txBody>
          <a:bodyPr>
            <a:normAutofit/>
          </a:bodyPr>
          <a:lstStyle/>
          <a:p>
            <a:r>
              <a:rPr lang="en-US" dirty="0"/>
              <a:t>Delivering on Mobile</a:t>
            </a:r>
          </a:p>
        </p:txBody>
      </p:sp>
    </p:spTree>
    <p:extLst>
      <p:ext uri="{BB962C8B-B14F-4D97-AF65-F5344CB8AC3E}">
        <p14:creationId xmlns:p14="http://schemas.microsoft.com/office/powerpoint/2010/main" val="71340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04800"/>
            <a:ext cx="8756445" cy="1397000"/>
          </a:xfrm>
        </p:spPr>
        <p:txBody>
          <a:bodyPr>
            <a:normAutofit/>
          </a:bodyPr>
          <a:lstStyle/>
          <a:p>
            <a:r>
              <a:rPr lang="en-US" dirty="0" smtClean="0">
                <a:solidFill>
                  <a:srgbClr val="FFFFFF"/>
                </a:solidFill>
              </a:rPr>
              <a:t>Summary:</a:t>
            </a:r>
            <a:endParaRPr lang="en-US" dirty="0">
              <a:solidFill>
                <a:srgbClr val="FFFFFF"/>
              </a:solidFill>
            </a:endParaRPr>
          </a:p>
        </p:txBody>
      </p:sp>
      <p:sp>
        <p:nvSpPr>
          <p:cNvPr id="3" name="Content Placeholder 2"/>
          <p:cNvSpPr>
            <a:spLocks noGrp="1"/>
          </p:cNvSpPr>
          <p:nvPr>
            <p:ph idx="4294967295"/>
          </p:nvPr>
        </p:nvSpPr>
        <p:spPr>
          <a:xfrm>
            <a:off x="838200" y="1447800"/>
            <a:ext cx="7391400" cy="4525962"/>
          </a:xfrm>
        </p:spPr>
        <p:txBody>
          <a:bodyPr>
            <a:normAutofit/>
          </a:bodyPr>
          <a:lstStyle/>
          <a:p>
            <a:pPr>
              <a:lnSpc>
                <a:spcPct val="120000"/>
              </a:lnSpc>
              <a:buClr>
                <a:schemeClr val="accent6"/>
              </a:buClr>
              <a:buFont typeface="Wingdings" charset="2"/>
              <a:buChar char="§"/>
            </a:pPr>
            <a:r>
              <a:rPr lang="en-US" sz="2800" dirty="0" err="1" smtClean="0">
                <a:solidFill>
                  <a:schemeClr val="bg1"/>
                </a:solidFill>
              </a:rPr>
              <a:t>Buyergraphics</a:t>
            </a:r>
            <a:r>
              <a:rPr lang="en-US" sz="2800" dirty="0" smtClean="0">
                <a:solidFill>
                  <a:schemeClr val="bg1"/>
                </a:solidFill>
              </a:rPr>
              <a:t> based Ad delivery increases the efficacy of marketing and Return on Ad Spend (ROAS)</a:t>
            </a:r>
          </a:p>
          <a:p>
            <a:pPr>
              <a:lnSpc>
                <a:spcPct val="120000"/>
              </a:lnSpc>
              <a:buClr>
                <a:schemeClr val="accent6"/>
              </a:buClr>
              <a:buFont typeface="Wingdings" charset="2"/>
              <a:buChar char="§"/>
            </a:pPr>
            <a:r>
              <a:rPr lang="en-US" sz="2800" dirty="0" smtClean="0">
                <a:solidFill>
                  <a:schemeClr val="bg1"/>
                </a:solidFill>
              </a:rPr>
              <a:t>For mobile -- an </a:t>
            </a:r>
            <a:r>
              <a:rPr lang="en-US" sz="2800" dirty="0">
                <a:solidFill>
                  <a:schemeClr val="bg1"/>
                </a:solidFill>
              </a:rPr>
              <a:t>alternative approach based on time, location, user, device, app and off-line behavior such as purchase behavior is needed to track consumer behavior across multi touch devices </a:t>
            </a:r>
          </a:p>
          <a:p>
            <a:pPr>
              <a:buClr>
                <a:schemeClr val="accent6"/>
              </a:buClr>
              <a:buFont typeface="Wingdings" charset="2"/>
              <a:buChar char="§"/>
            </a:pPr>
            <a:endParaRPr lang="en-US" sz="3200" dirty="0">
              <a:solidFill>
                <a:schemeClr val="bg1"/>
              </a:solidFill>
            </a:endParaRPr>
          </a:p>
        </p:txBody>
      </p:sp>
    </p:spTree>
    <p:extLst>
      <p:ext uri="{BB962C8B-B14F-4D97-AF65-F5344CB8AC3E}">
        <p14:creationId xmlns:p14="http://schemas.microsoft.com/office/powerpoint/2010/main" val="3774292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smtClean="0"/>
              <a:t>Demographic Inefficiencies</a:t>
            </a:r>
          </a:p>
          <a:p>
            <a:pPr marL="0" indent="0">
              <a:buNone/>
            </a:pPr>
            <a:endParaRPr lang="en-US" dirty="0" smtClean="0"/>
          </a:p>
          <a:p>
            <a:r>
              <a:rPr lang="en-US" dirty="0" smtClean="0"/>
              <a:t>The </a:t>
            </a:r>
            <a:r>
              <a:rPr lang="en-US" dirty="0" err="1" smtClean="0"/>
              <a:t>Buyergraphic</a:t>
            </a:r>
            <a:r>
              <a:rPr lang="en-US" dirty="0" smtClean="0"/>
              <a:t> Solution</a:t>
            </a:r>
          </a:p>
          <a:p>
            <a:pPr marL="0" indent="0">
              <a:buNone/>
            </a:pPr>
            <a:endParaRPr lang="en-US" dirty="0" smtClean="0"/>
          </a:p>
          <a:p>
            <a:r>
              <a:rPr lang="en-US" dirty="0" smtClean="0"/>
              <a:t>How Digital Marketing is Changing</a:t>
            </a:r>
          </a:p>
          <a:p>
            <a:endParaRPr lang="en-US" dirty="0"/>
          </a:p>
          <a:p>
            <a:r>
              <a:rPr lang="en-US" dirty="0" smtClean="0"/>
              <a:t>Mobile Attribution</a:t>
            </a:r>
          </a:p>
          <a:p>
            <a:endParaRPr lang="en-US" dirty="0" smtClean="0"/>
          </a:p>
          <a:p>
            <a:endParaRPr lang="en-US" dirty="0"/>
          </a:p>
        </p:txBody>
      </p:sp>
    </p:spTree>
    <p:extLst>
      <p:ext uri="{BB962C8B-B14F-4D97-AF65-F5344CB8AC3E}">
        <p14:creationId xmlns:p14="http://schemas.microsoft.com/office/powerpoint/2010/main" val="1283040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tx2">
                  <a:lumMod val="50000"/>
                  <a:alpha val="55000"/>
                </a:schemeClr>
              </a:gs>
              <a:gs pos="99000">
                <a:srgbClr val="FFFFFF">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762000"/>
            <a:ext cx="6400800" cy="2133600"/>
          </a:xfrm>
        </p:spPr>
        <p:txBody>
          <a:bodyPr/>
          <a:lstStyle/>
          <a:p>
            <a:r>
              <a:rPr lang="en-US" dirty="0" smtClean="0"/>
              <a:t>Thank You!</a:t>
            </a:r>
            <a:endParaRPr lang="en-US" dirty="0"/>
          </a:p>
        </p:txBody>
      </p:sp>
      <p:sp>
        <p:nvSpPr>
          <p:cNvPr id="3" name="Subtitle 2"/>
          <p:cNvSpPr>
            <a:spLocks noGrp="1"/>
          </p:cNvSpPr>
          <p:nvPr>
            <p:ph type="body" sz="quarter" idx="10"/>
          </p:nvPr>
        </p:nvSpPr>
        <p:spPr>
          <a:xfrm>
            <a:off x="533400" y="2514600"/>
            <a:ext cx="5105400" cy="914400"/>
          </a:xfrm>
        </p:spPr>
        <p:txBody>
          <a:bodyPr>
            <a:normAutofit/>
          </a:bodyPr>
          <a:lstStyle/>
          <a:p>
            <a:pPr marL="0" indent="0">
              <a:buNone/>
            </a:pPr>
            <a:r>
              <a:rPr lang="en-US" sz="2400" dirty="0" smtClean="0"/>
              <a:t>satya.satyamoorthy@ncsolutions.com</a:t>
            </a:r>
          </a:p>
          <a:p>
            <a:pPr marL="0" indent="0">
              <a:buNone/>
            </a:pPr>
            <a:r>
              <a:rPr lang="en-US" sz="2400" dirty="0" smtClean="0"/>
              <a:t>www.ncsolutions.com</a:t>
            </a:r>
          </a:p>
          <a:p>
            <a:endParaRPr lang="en-US" dirty="0"/>
          </a:p>
        </p:txBody>
      </p:sp>
    </p:spTree>
    <p:extLst>
      <p:ext uri="{BB962C8B-B14F-4D97-AF65-F5344CB8AC3E}">
        <p14:creationId xmlns:p14="http://schemas.microsoft.com/office/powerpoint/2010/main" val="2520922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676400"/>
            <a:ext cx="9144000" cy="2466975"/>
          </a:xfrm>
        </p:spPr>
        <p:txBody>
          <a:bodyPr>
            <a:normAutofit/>
          </a:bodyPr>
          <a:lstStyle/>
          <a:p>
            <a:pPr algn="ctr">
              <a:lnSpc>
                <a:spcPct val="130000"/>
              </a:lnSpc>
            </a:pPr>
            <a:r>
              <a:rPr lang="en-US" sz="4400" dirty="0" smtClean="0">
                <a:solidFill>
                  <a:schemeClr val="bg1"/>
                </a:solidFill>
              </a:rPr>
              <a:t>Demographics-based marketing </a:t>
            </a:r>
            <a:br>
              <a:rPr lang="en-US" sz="4400" dirty="0" smtClean="0">
                <a:solidFill>
                  <a:schemeClr val="bg1"/>
                </a:solidFill>
              </a:rPr>
            </a:br>
            <a:r>
              <a:rPr lang="en-US" sz="4400" dirty="0" smtClean="0">
                <a:solidFill>
                  <a:schemeClr val="bg1"/>
                </a:solidFill>
              </a:rPr>
              <a:t>misses sales opportunity!</a:t>
            </a:r>
            <a:endParaRPr lang="en-US" sz="4400" dirty="0">
              <a:solidFill>
                <a:schemeClr val="bg1"/>
              </a:solidFill>
            </a:endParaRPr>
          </a:p>
        </p:txBody>
      </p:sp>
    </p:spTree>
    <p:extLst>
      <p:ext uri="{BB962C8B-B14F-4D97-AF65-F5344CB8AC3E}">
        <p14:creationId xmlns:p14="http://schemas.microsoft.com/office/powerpoint/2010/main" val="412178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645" y="228600"/>
            <a:ext cx="9144000" cy="1397000"/>
          </a:xfrm>
        </p:spPr>
        <p:txBody>
          <a:bodyPr>
            <a:normAutofit/>
          </a:bodyPr>
          <a:lstStyle/>
          <a:p>
            <a:r>
              <a:rPr lang="en-US" sz="2800" dirty="0" smtClean="0"/>
              <a:t>Demographics-Based Audience Delivery Misses Buyers</a:t>
            </a:r>
            <a:r>
              <a:rPr lang="en-US" sz="2800" dirty="0"/>
              <a:t/>
            </a:r>
            <a:br>
              <a:rPr lang="en-US" sz="2800" dirty="0"/>
            </a:br>
            <a:endParaRPr lang="en-US" sz="2800" dirty="0"/>
          </a:p>
        </p:txBody>
      </p:sp>
      <p:sp>
        <p:nvSpPr>
          <p:cNvPr id="3" name="Content Placeholder 2"/>
          <p:cNvSpPr>
            <a:spLocks noGrp="1"/>
          </p:cNvSpPr>
          <p:nvPr>
            <p:ph idx="4294967295"/>
          </p:nvPr>
        </p:nvSpPr>
        <p:spPr>
          <a:xfrm>
            <a:off x="533400" y="1219200"/>
            <a:ext cx="7924800" cy="4991100"/>
          </a:xfrm>
        </p:spPr>
        <p:txBody>
          <a:bodyPr>
            <a:normAutofit fontScale="92500"/>
          </a:bodyPr>
          <a:lstStyle/>
          <a:p>
            <a:r>
              <a:rPr lang="en-US" dirty="0"/>
              <a:t>Looking at more than 10 leading CPG brands that account for more than $415 MM on measured TV in 2011, we found that: </a:t>
            </a:r>
          </a:p>
          <a:p>
            <a:pPr lvl="0"/>
            <a:r>
              <a:rPr lang="en-US" i="1" dirty="0"/>
              <a:t>Demo-based media plans over-deliver to low-value consumers</a:t>
            </a:r>
            <a:r>
              <a:rPr lang="en-US" dirty="0"/>
              <a:t> </a:t>
            </a:r>
          </a:p>
          <a:p>
            <a:pPr lvl="1"/>
            <a:r>
              <a:rPr lang="en-US" sz="2400" dirty="0"/>
              <a:t>The average brand in the study delivered 64 percent of television media exposures to households accounting for 2 percent of sales among the heavy buyers</a:t>
            </a:r>
          </a:p>
          <a:p>
            <a:pPr lvl="0"/>
            <a:r>
              <a:rPr lang="en-US" i="1" dirty="0"/>
              <a:t>Demo-based media plans under-deliver to brands’ best consumers</a:t>
            </a:r>
            <a:r>
              <a:rPr lang="en-US" dirty="0"/>
              <a:t> </a:t>
            </a:r>
          </a:p>
          <a:p>
            <a:pPr lvl="1"/>
            <a:r>
              <a:rPr lang="en-US" sz="2400" dirty="0"/>
              <a:t>A mere 36% of exposures reached the households that accounted for 98% of brand sales among the heavy buyers</a:t>
            </a:r>
          </a:p>
          <a:p>
            <a:pPr lvl="0"/>
            <a:r>
              <a:rPr lang="en-US" i="1" dirty="0"/>
              <a:t>Common demo targets miss a majority of sales volume</a:t>
            </a:r>
            <a:r>
              <a:rPr lang="en-US" dirty="0"/>
              <a:t> </a:t>
            </a:r>
          </a:p>
        </p:txBody>
      </p:sp>
    </p:spTree>
    <p:extLst>
      <p:ext uri="{BB962C8B-B14F-4D97-AF65-F5344CB8AC3E}">
        <p14:creationId xmlns:p14="http://schemas.microsoft.com/office/powerpoint/2010/main" val="3355378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7" name="Title 16"/>
          <p:cNvSpPr>
            <a:spLocks noGrp="1"/>
          </p:cNvSpPr>
          <p:nvPr>
            <p:ph type="title"/>
          </p:nvPr>
        </p:nvSpPr>
        <p:spPr>
          <a:effectLst/>
        </p:spPr>
        <p:txBody>
          <a:bodyPr>
            <a:normAutofit/>
          </a:bodyPr>
          <a:lstStyle/>
          <a:p>
            <a:r>
              <a:rPr lang="en-US" dirty="0" smtClean="0">
                <a:effectLst/>
              </a:rPr>
              <a:t>What is the Disconnect?</a:t>
            </a:r>
            <a:endParaRPr lang="en-US" dirty="0">
              <a:effectLst/>
            </a:endParaRPr>
          </a:p>
        </p:txBody>
      </p:sp>
      <p:sp>
        <p:nvSpPr>
          <p:cNvPr id="25" name="TextBox 24"/>
          <p:cNvSpPr txBox="1"/>
          <p:nvPr/>
        </p:nvSpPr>
        <p:spPr bwMode="auto">
          <a:xfrm>
            <a:off x="826159" y="4653596"/>
            <a:ext cx="2514600" cy="346249"/>
          </a:xfrm>
          <a:prstGeom prst="rect">
            <a:avLst/>
          </a:prstGeom>
          <a:noFill/>
        </p:spPr>
        <p:txBody>
          <a:bodyPr wrap="square">
            <a:spAutoFit/>
          </a:bodyPr>
          <a:lstStyle/>
          <a:p>
            <a:pPr algn="ctr">
              <a:lnSpc>
                <a:spcPct val="90000"/>
              </a:lnSpc>
              <a:defRPr/>
            </a:pPr>
            <a:r>
              <a:rPr lang="en-US" b="1" kern="0" dirty="0" smtClean="0">
                <a:cs typeface="Arial" charset="0"/>
              </a:rPr>
              <a:t>Brand Volume</a:t>
            </a:r>
          </a:p>
        </p:txBody>
      </p:sp>
      <p:sp>
        <p:nvSpPr>
          <p:cNvPr id="26" name="Rectangle 25"/>
          <p:cNvSpPr/>
          <p:nvPr/>
        </p:nvSpPr>
        <p:spPr>
          <a:xfrm>
            <a:off x="388599" y="5562600"/>
            <a:ext cx="8607048" cy="1036694"/>
          </a:xfrm>
          <a:prstGeom prst="rect">
            <a:avLst/>
          </a:prstGeom>
        </p:spPr>
        <p:txBody>
          <a:bodyPr wrap="square">
            <a:spAutoFit/>
          </a:bodyPr>
          <a:lstStyle/>
          <a:p>
            <a:pPr>
              <a:lnSpc>
                <a:spcPct val="110000"/>
              </a:lnSpc>
            </a:pPr>
            <a:r>
              <a:rPr lang="en-US" sz="1400" dirty="0">
                <a:solidFill>
                  <a:srgbClr val="7F7F7F"/>
                </a:solidFill>
              </a:rPr>
              <a:t>Source</a:t>
            </a:r>
            <a:r>
              <a:rPr lang="en-US" sz="1400" dirty="0" smtClean="0">
                <a:solidFill>
                  <a:srgbClr val="7F7F7F"/>
                </a:solidFill>
              </a:rPr>
              <a:t>: </a:t>
            </a:r>
            <a:r>
              <a:rPr lang="en-US" sz="1400" i="1" dirty="0" smtClean="0">
                <a:solidFill>
                  <a:srgbClr val="7F7F7F"/>
                </a:solidFill>
              </a:rPr>
              <a:t>Deconstructing </a:t>
            </a:r>
            <a:r>
              <a:rPr lang="en-US" sz="1400" i="1" dirty="0">
                <a:solidFill>
                  <a:srgbClr val="7F7F7F"/>
                </a:solidFill>
              </a:rPr>
              <a:t>Demographics, Catalina (2012)</a:t>
            </a:r>
            <a:r>
              <a:rPr lang="en-US" sz="1400" i="1" dirty="0" smtClean="0">
                <a:solidFill>
                  <a:srgbClr val="7F7F7F"/>
                </a:solidFill>
              </a:rPr>
              <a:t>; data </a:t>
            </a:r>
            <a:r>
              <a:rPr lang="en-US" sz="1400" i="1" dirty="0">
                <a:solidFill>
                  <a:srgbClr val="7F7F7F"/>
                </a:solidFill>
              </a:rPr>
              <a:t>and analytics from Nielsen Catalina </a:t>
            </a:r>
            <a:r>
              <a:rPr lang="en-US" sz="1400" i="1" dirty="0" smtClean="0">
                <a:solidFill>
                  <a:srgbClr val="7F7F7F"/>
                </a:solidFill>
              </a:rPr>
              <a:t>Solutions</a:t>
            </a:r>
          </a:p>
          <a:p>
            <a:pPr>
              <a:lnSpc>
                <a:spcPct val="110000"/>
              </a:lnSpc>
            </a:pPr>
            <a:r>
              <a:rPr lang="en-US" sz="1400" i="1" dirty="0">
                <a:solidFill>
                  <a:srgbClr val="7F7F7F"/>
                </a:solidFill>
              </a:rPr>
              <a:t>Case Study of 10 CPG </a:t>
            </a:r>
            <a:r>
              <a:rPr lang="en-US" sz="1400" i="1" dirty="0" smtClean="0">
                <a:solidFill>
                  <a:srgbClr val="7F7F7F"/>
                </a:solidFill>
              </a:rPr>
              <a:t>brands </a:t>
            </a:r>
            <a:r>
              <a:rPr lang="en-US" sz="1400" i="1" dirty="0">
                <a:solidFill>
                  <a:srgbClr val="7F7F7F"/>
                </a:solidFill>
              </a:rPr>
              <a:t>that spent $415 million on </a:t>
            </a:r>
            <a:r>
              <a:rPr lang="en-US" sz="1400" i="1" dirty="0" smtClean="0">
                <a:solidFill>
                  <a:srgbClr val="7F7F7F"/>
                </a:solidFill>
              </a:rPr>
              <a:t>national TV </a:t>
            </a:r>
            <a:r>
              <a:rPr lang="en-US" sz="1400" i="1" dirty="0">
                <a:solidFill>
                  <a:srgbClr val="7F7F7F"/>
                </a:solidFill>
              </a:rPr>
              <a:t>in 2011.</a:t>
            </a:r>
            <a:endParaRPr lang="en-US" sz="1400" dirty="0">
              <a:solidFill>
                <a:srgbClr val="7F7F7F"/>
              </a:solidFill>
            </a:endParaRPr>
          </a:p>
          <a:p>
            <a:pPr>
              <a:lnSpc>
                <a:spcPct val="110000"/>
              </a:lnSpc>
            </a:pPr>
            <a:endParaRPr lang="en-US" sz="1400" dirty="0">
              <a:solidFill>
                <a:srgbClr val="7F7F7F"/>
              </a:solidFill>
            </a:endParaRPr>
          </a:p>
          <a:p>
            <a:pPr>
              <a:lnSpc>
                <a:spcPct val="110000"/>
              </a:lnSpc>
            </a:pPr>
            <a:r>
              <a:rPr lang="en-US" sz="1400" dirty="0">
                <a:solidFill>
                  <a:srgbClr val="7F7F7F"/>
                </a:solidFill>
              </a:rPr>
              <a:t> </a:t>
            </a:r>
          </a:p>
        </p:txBody>
      </p:sp>
      <p:pic>
        <p:nvPicPr>
          <p:cNvPr id="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312884"/>
            <a:ext cx="1261690" cy="545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itle 1"/>
          <p:cNvSpPr txBox="1">
            <a:spLocks/>
          </p:cNvSpPr>
          <p:nvPr/>
        </p:nvSpPr>
        <p:spPr bwMode="auto">
          <a:xfrm>
            <a:off x="6083959" y="2215196"/>
            <a:ext cx="1360487" cy="41751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HN" sz="4800" b="1" spc="-300" dirty="0" smtClean="0">
                <a:cs typeface="Arial" pitchFamily="34" charset="0"/>
              </a:rPr>
              <a:t>47</a:t>
            </a:r>
            <a:r>
              <a:rPr lang="es-HN" sz="4800" b="1" spc="-300" dirty="0">
                <a:cs typeface="Arial" pitchFamily="34" charset="0"/>
              </a:rPr>
              <a:t>%</a:t>
            </a:r>
          </a:p>
        </p:txBody>
      </p:sp>
      <p:sp>
        <p:nvSpPr>
          <p:cNvPr id="30" name="TextBox 27"/>
          <p:cNvSpPr txBox="1">
            <a:spLocks noChangeArrowheads="1"/>
          </p:cNvSpPr>
          <p:nvPr/>
        </p:nvSpPr>
        <p:spPr bwMode="auto">
          <a:xfrm>
            <a:off x="6083959" y="2682576"/>
            <a:ext cx="2438400" cy="523221"/>
          </a:xfrm>
          <a:prstGeom prst="rect">
            <a:avLst/>
          </a:prstGeom>
          <a:noFill/>
          <a:ln w="9525">
            <a:noFill/>
            <a:miter lim="800000"/>
            <a:headEnd/>
            <a:tailEnd/>
          </a:ln>
        </p:spPr>
        <p:txBody>
          <a:bodyPr wrap="square">
            <a:spAutoFit/>
          </a:bodyPr>
          <a:lstStyle/>
          <a:p>
            <a:r>
              <a:rPr lang="en-US" sz="1400" dirty="0" smtClean="0"/>
              <a:t>of the brand’s </a:t>
            </a:r>
            <a:r>
              <a:rPr lang="en-US" sz="1400" dirty="0"/>
              <a:t>volume reached by demographic </a:t>
            </a:r>
            <a:r>
              <a:rPr lang="en-US" sz="1400" dirty="0" smtClean="0"/>
              <a:t>target.</a:t>
            </a:r>
            <a:endParaRPr lang="es-HN" sz="1400" dirty="0"/>
          </a:p>
        </p:txBody>
      </p:sp>
      <p:sp>
        <p:nvSpPr>
          <p:cNvPr id="31" name="Title 1"/>
          <p:cNvSpPr txBox="1">
            <a:spLocks/>
          </p:cNvSpPr>
          <p:nvPr/>
        </p:nvSpPr>
        <p:spPr bwMode="auto">
          <a:xfrm>
            <a:off x="6083959" y="3546475"/>
            <a:ext cx="1360488" cy="4159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HN" sz="4800" b="1" spc="-300" dirty="0">
                <a:cs typeface="Arial" pitchFamily="34" charset="0"/>
              </a:rPr>
              <a:t>53%</a:t>
            </a:r>
          </a:p>
        </p:txBody>
      </p:sp>
      <p:sp>
        <p:nvSpPr>
          <p:cNvPr id="32" name="TextBox 40"/>
          <p:cNvSpPr txBox="1">
            <a:spLocks noChangeArrowheads="1"/>
          </p:cNvSpPr>
          <p:nvPr/>
        </p:nvSpPr>
        <p:spPr bwMode="auto">
          <a:xfrm>
            <a:off x="6083959" y="4048780"/>
            <a:ext cx="2602841" cy="523221"/>
          </a:xfrm>
          <a:prstGeom prst="rect">
            <a:avLst/>
          </a:prstGeom>
          <a:noFill/>
          <a:ln w="9525">
            <a:noFill/>
            <a:miter lim="800000"/>
            <a:headEnd/>
            <a:tailEnd/>
          </a:ln>
        </p:spPr>
        <p:txBody>
          <a:bodyPr wrap="square">
            <a:spAutoFit/>
          </a:bodyPr>
          <a:lstStyle/>
          <a:p>
            <a:r>
              <a:rPr lang="en-US" sz="1400" dirty="0"/>
              <a:t>of the brand’s volume is outside the demographic </a:t>
            </a:r>
            <a:r>
              <a:rPr lang="en-US" sz="1400" dirty="0" smtClean="0"/>
              <a:t>target.</a:t>
            </a:r>
            <a:endParaRPr lang="es-HN" sz="1400" dirty="0"/>
          </a:p>
        </p:txBody>
      </p:sp>
      <p:sp>
        <p:nvSpPr>
          <p:cNvPr id="33" name="TextBox 32"/>
          <p:cNvSpPr txBox="1"/>
          <p:nvPr/>
        </p:nvSpPr>
        <p:spPr bwMode="auto">
          <a:xfrm>
            <a:off x="2654959" y="4653596"/>
            <a:ext cx="2317958" cy="346249"/>
          </a:xfrm>
          <a:prstGeom prst="rect">
            <a:avLst/>
          </a:prstGeom>
          <a:noFill/>
        </p:spPr>
        <p:txBody>
          <a:bodyPr wrap="square">
            <a:spAutoFit/>
          </a:bodyPr>
          <a:lstStyle/>
          <a:p>
            <a:pPr algn="ctr">
              <a:lnSpc>
                <a:spcPct val="90000"/>
              </a:lnSpc>
              <a:defRPr/>
            </a:pPr>
            <a:r>
              <a:rPr lang="en-US" b="1" kern="0" dirty="0" smtClean="0">
                <a:cs typeface="Arial" charset="0"/>
              </a:rPr>
              <a:t>Demo Target</a:t>
            </a:r>
            <a:endParaRPr lang="en-US" sz="1400" kern="0" dirty="0" smtClean="0">
              <a:cs typeface="Arial" charset="0"/>
            </a:endParaRPr>
          </a:p>
        </p:txBody>
      </p:sp>
      <p:pic>
        <p:nvPicPr>
          <p:cNvPr id="34" name="Picture 33"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59" y="1447800"/>
            <a:ext cx="4588036" cy="3205796"/>
          </a:xfrm>
          <a:prstGeom prst="rect">
            <a:avLst/>
          </a:prstGeom>
        </p:spPr>
      </p:pic>
      <p:cxnSp>
        <p:nvCxnSpPr>
          <p:cNvPr id="35" name="Straight Arrow Connector 34"/>
          <p:cNvCxnSpPr/>
          <p:nvPr/>
        </p:nvCxnSpPr>
        <p:spPr>
          <a:xfrm>
            <a:off x="3950359" y="3967796"/>
            <a:ext cx="213360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959759" y="2667000"/>
            <a:ext cx="312420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22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0" y="3429000"/>
            <a:ext cx="9144000" cy="584583"/>
          </a:xfrm>
          <a:prstGeom prst="rect">
            <a:avLst/>
          </a:prstGeom>
          <a:effectLst/>
        </p:spPr>
        <p:txBody>
          <a:bodyPr vert="horz" lIns="91440" tIns="45720" rIns="91440" bIns="45720" rtlCol="0" anchor="t">
            <a:noAutofit/>
          </a:bodyPr>
          <a:lstStyle>
            <a:lvl1pPr algn="l" rtl="0" eaLnBrk="1" fontAlgn="base" hangingPunct="1">
              <a:lnSpc>
                <a:spcPts val="3000"/>
              </a:lnSpc>
              <a:spcBef>
                <a:spcPct val="0"/>
              </a:spcBef>
              <a:spcAft>
                <a:spcPct val="0"/>
              </a:spcAft>
              <a:defRPr lang="en-US" sz="2800" b="1" kern="1200" spc="0">
                <a:solidFill>
                  <a:schemeClr val="accent6"/>
                </a:solidFill>
                <a:latin typeface="Arial"/>
                <a:ea typeface="Geneva" charset="0"/>
                <a:cs typeface="Arial"/>
              </a:defRPr>
            </a:lvl1pPr>
            <a:lvl2pPr algn="l" rtl="0" eaLnBrk="1" fontAlgn="base" hangingPunct="1">
              <a:lnSpc>
                <a:spcPts val="3000"/>
              </a:lnSpc>
              <a:spcBef>
                <a:spcPct val="0"/>
              </a:spcBef>
              <a:spcAft>
                <a:spcPct val="0"/>
              </a:spcAft>
              <a:defRPr sz="3000">
                <a:solidFill>
                  <a:schemeClr val="tx2"/>
                </a:solidFill>
                <a:latin typeface="Arial" charset="0"/>
                <a:ea typeface="Geneva" charset="0"/>
              </a:defRPr>
            </a:lvl2pPr>
            <a:lvl3pPr algn="l" rtl="0" eaLnBrk="1" fontAlgn="base" hangingPunct="1">
              <a:lnSpc>
                <a:spcPts val="3000"/>
              </a:lnSpc>
              <a:spcBef>
                <a:spcPct val="0"/>
              </a:spcBef>
              <a:spcAft>
                <a:spcPct val="0"/>
              </a:spcAft>
              <a:defRPr sz="3000">
                <a:solidFill>
                  <a:schemeClr val="tx2"/>
                </a:solidFill>
                <a:latin typeface="Arial" charset="0"/>
                <a:ea typeface="Geneva" charset="0"/>
              </a:defRPr>
            </a:lvl3pPr>
            <a:lvl4pPr algn="l" rtl="0" eaLnBrk="1" fontAlgn="base" hangingPunct="1">
              <a:lnSpc>
                <a:spcPts val="3000"/>
              </a:lnSpc>
              <a:spcBef>
                <a:spcPct val="0"/>
              </a:spcBef>
              <a:spcAft>
                <a:spcPct val="0"/>
              </a:spcAft>
              <a:defRPr sz="3000">
                <a:solidFill>
                  <a:schemeClr val="tx2"/>
                </a:solidFill>
                <a:latin typeface="Arial" charset="0"/>
                <a:ea typeface="Geneva" charset="0"/>
              </a:defRPr>
            </a:lvl4pPr>
            <a:lvl5pPr algn="l" rtl="0" eaLnBrk="1" fontAlgn="base" hangingPunct="1">
              <a:lnSpc>
                <a:spcPts val="3000"/>
              </a:lnSpc>
              <a:spcBef>
                <a:spcPct val="0"/>
              </a:spcBef>
              <a:spcAft>
                <a:spcPct val="0"/>
              </a:spcAft>
              <a:defRPr sz="3000">
                <a:solidFill>
                  <a:schemeClr val="tx2"/>
                </a:solidFill>
                <a:latin typeface="Arial" charset="0"/>
                <a:ea typeface="Geneva" charset="0"/>
              </a:defRPr>
            </a:lvl5pPr>
            <a:lvl6pPr marL="457200" algn="l" rtl="0" eaLnBrk="1" fontAlgn="base" hangingPunct="1">
              <a:lnSpc>
                <a:spcPts val="3000"/>
              </a:lnSpc>
              <a:spcBef>
                <a:spcPct val="0"/>
              </a:spcBef>
              <a:spcAft>
                <a:spcPct val="0"/>
              </a:spcAft>
              <a:defRPr sz="3000">
                <a:solidFill>
                  <a:schemeClr val="tx2"/>
                </a:solidFill>
                <a:latin typeface="Arial" charset="0"/>
                <a:ea typeface="Geneva" charset="0"/>
              </a:defRPr>
            </a:lvl6pPr>
            <a:lvl7pPr marL="914400" algn="l" rtl="0" eaLnBrk="1" fontAlgn="base" hangingPunct="1">
              <a:lnSpc>
                <a:spcPts val="3000"/>
              </a:lnSpc>
              <a:spcBef>
                <a:spcPct val="0"/>
              </a:spcBef>
              <a:spcAft>
                <a:spcPct val="0"/>
              </a:spcAft>
              <a:defRPr sz="3000">
                <a:solidFill>
                  <a:schemeClr val="tx2"/>
                </a:solidFill>
                <a:latin typeface="Arial" charset="0"/>
                <a:ea typeface="Geneva" charset="0"/>
              </a:defRPr>
            </a:lvl7pPr>
            <a:lvl8pPr marL="1371600" algn="l" rtl="0" eaLnBrk="1" fontAlgn="base" hangingPunct="1">
              <a:lnSpc>
                <a:spcPts val="3000"/>
              </a:lnSpc>
              <a:spcBef>
                <a:spcPct val="0"/>
              </a:spcBef>
              <a:spcAft>
                <a:spcPct val="0"/>
              </a:spcAft>
              <a:defRPr sz="3000">
                <a:solidFill>
                  <a:schemeClr val="tx2"/>
                </a:solidFill>
                <a:latin typeface="Arial" charset="0"/>
                <a:ea typeface="Geneva" charset="0"/>
              </a:defRPr>
            </a:lvl8pPr>
            <a:lvl9pPr marL="1828800" algn="l" rtl="0" eaLnBrk="1" fontAlgn="base" hangingPunct="1">
              <a:lnSpc>
                <a:spcPts val="3000"/>
              </a:lnSpc>
              <a:spcBef>
                <a:spcPct val="0"/>
              </a:spcBef>
              <a:spcAft>
                <a:spcPct val="0"/>
              </a:spcAft>
              <a:defRPr sz="3000">
                <a:solidFill>
                  <a:schemeClr val="tx2"/>
                </a:solidFill>
                <a:latin typeface="Arial" charset="0"/>
                <a:ea typeface="Geneva" charset="0"/>
              </a:defRPr>
            </a:lvl9pPr>
          </a:lstStyle>
          <a:p>
            <a:pPr algn="ctr">
              <a:lnSpc>
                <a:spcPct val="80000"/>
              </a:lnSpc>
            </a:pPr>
            <a:r>
              <a:rPr lang="en-US" sz="3500" dirty="0" smtClean="0">
                <a:solidFill>
                  <a:schemeClr val="bg1"/>
                </a:solidFill>
              </a:rPr>
              <a:t>So what’s the solution?</a:t>
            </a:r>
            <a:endParaRPr lang="en-US" sz="3500" dirty="0">
              <a:solidFill>
                <a:schemeClr val="bg1"/>
              </a:solidFill>
            </a:endParaRPr>
          </a:p>
        </p:txBody>
      </p:sp>
      <p:pic>
        <p:nvPicPr>
          <p:cNvPr id="6" name="Picture 5" descr="line of car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295400"/>
            <a:ext cx="8611257" cy="2366216"/>
          </a:xfrm>
          <a:prstGeom prst="rect">
            <a:avLst/>
          </a:prstGeom>
        </p:spPr>
      </p:pic>
    </p:spTree>
    <p:extLst>
      <p:ext uri="{BB962C8B-B14F-4D97-AF65-F5344CB8AC3E}">
        <p14:creationId xmlns:p14="http://schemas.microsoft.com/office/powerpoint/2010/main" val="421986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45" y="-76200"/>
            <a:ext cx="9144000" cy="1397000"/>
          </a:xfrm>
        </p:spPr>
        <p:txBody>
          <a:bodyPr/>
          <a:lstStyle/>
          <a:p>
            <a:r>
              <a:rPr lang="en-US" dirty="0" smtClean="0"/>
              <a:t>Linking What Consumers Watch and Buy</a:t>
            </a:r>
            <a:endParaRPr lang="en-US" dirty="0"/>
          </a:p>
        </p:txBody>
      </p:sp>
      <p:sp>
        <p:nvSpPr>
          <p:cNvPr id="5" name="TextBox 4"/>
          <p:cNvSpPr txBox="1"/>
          <p:nvPr/>
        </p:nvSpPr>
        <p:spPr>
          <a:xfrm>
            <a:off x="3872550" y="3239869"/>
            <a:ext cx="3509024" cy="646331"/>
          </a:xfrm>
          <a:prstGeom prst="rect">
            <a:avLst/>
          </a:prstGeom>
          <a:noFill/>
        </p:spPr>
        <p:txBody>
          <a:bodyPr wrap="square" rtlCol="0">
            <a:spAutoFit/>
          </a:bodyPr>
          <a:lstStyle/>
          <a:p>
            <a:pPr algn="ctr"/>
            <a:r>
              <a:rPr lang="en-US" b="1" dirty="0">
                <a:solidFill>
                  <a:prstClr val="black"/>
                </a:solidFill>
                <a:latin typeface="Calibri"/>
              </a:rPr>
              <a:t>1.5 MM </a:t>
            </a:r>
            <a:r>
              <a:rPr lang="en-US" dirty="0">
                <a:solidFill>
                  <a:prstClr val="black"/>
                </a:solidFill>
                <a:latin typeface="Calibri"/>
              </a:rPr>
              <a:t>UPCs; </a:t>
            </a:r>
            <a:r>
              <a:rPr lang="en-US" b="1" dirty="0">
                <a:solidFill>
                  <a:prstClr val="black"/>
                </a:solidFill>
                <a:latin typeface="Calibri"/>
              </a:rPr>
              <a:t>120,000</a:t>
            </a:r>
            <a:r>
              <a:rPr lang="en-US" dirty="0">
                <a:solidFill>
                  <a:prstClr val="black"/>
                </a:solidFill>
                <a:latin typeface="Calibri"/>
              </a:rPr>
              <a:t> brands in over </a:t>
            </a:r>
            <a:r>
              <a:rPr lang="en-US" b="1" dirty="0">
                <a:solidFill>
                  <a:prstClr val="black"/>
                </a:solidFill>
                <a:latin typeface="Calibri"/>
              </a:rPr>
              <a:t>350</a:t>
            </a:r>
            <a:r>
              <a:rPr lang="en-US" dirty="0">
                <a:solidFill>
                  <a:prstClr val="black"/>
                </a:solidFill>
                <a:latin typeface="Calibri"/>
              </a:rPr>
              <a:t> categories</a:t>
            </a:r>
          </a:p>
        </p:txBody>
      </p:sp>
      <p:sp>
        <p:nvSpPr>
          <p:cNvPr id="6" name="TextBox 5"/>
          <p:cNvSpPr txBox="1"/>
          <p:nvPr/>
        </p:nvSpPr>
        <p:spPr>
          <a:xfrm>
            <a:off x="1990509" y="4504265"/>
            <a:ext cx="1657774" cy="646331"/>
          </a:xfrm>
          <a:prstGeom prst="rect">
            <a:avLst/>
          </a:prstGeom>
          <a:noFill/>
        </p:spPr>
        <p:txBody>
          <a:bodyPr wrap="square" rtlCol="0">
            <a:spAutoFit/>
          </a:bodyPr>
          <a:lstStyle/>
          <a:p>
            <a:pPr algn="ctr"/>
            <a:r>
              <a:rPr lang="en-US" b="1" dirty="0" smtClean="0">
                <a:solidFill>
                  <a:srgbClr val="000000"/>
                </a:solidFill>
                <a:latin typeface="Calibri"/>
              </a:rPr>
              <a:t>70MM</a:t>
            </a:r>
            <a:r>
              <a:rPr lang="en-US" b="1" dirty="0">
                <a:solidFill>
                  <a:srgbClr val="000000"/>
                </a:solidFill>
                <a:latin typeface="Calibri"/>
              </a:rPr>
              <a:t>+ </a:t>
            </a:r>
            <a:r>
              <a:rPr lang="en-US" dirty="0">
                <a:solidFill>
                  <a:prstClr val="black"/>
                </a:solidFill>
                <a:latin typeface="Calibri"/>
              </a:rPr>
              <a:t>households...</a:t>
            </a:r>
          </a:p>
        </p:txBody>
      </p:sp>
      <p:cxnSp>
        <p:nvCxnSpPr>
          <p:cNvPr id="14" name="Straight Arrow Connector 13"/>
          <p:cNvCxnSpPr/>
          <p:nvPr/>
        </p:nvCxnSpPr>
        <p:spPr>
          <a:xfrm>
            <a:off x="3386649" y="4868375"/>
            <a:ext cx="745089" cy="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266179" y="4876841"/>
            <a:ext cx="5401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2" name="Picture 21"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486" y="1828800"/>
            <a:ext cx="1602714" cy="1881770"/>
          </a:xfrm>
          <a:prstGeom prst="rect">
            <a:avLst/>
          </a:prstGeom>
        </p:spPr>
      </p:pic>
      <p:pic>
        <p:nvPicPr>
          <p:cNvPr id="23" name="Picture 22" descr="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521" y="4059222"/>
            <a:ext cx="3657253" cy="1618305"/>
          </a:xfrm>
          <a:prstGeom prst="rect">
            <a:avLst/>
          </a:prstGeom>
        </p:spPr>
      </p:pic>
      <p:pic>
        <p:nvPicPr>
          <p:cNvPr id="24" name="Picture 23" descr="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6399" y="1219200"/>
            <a:ext cx="3433530" cy="1974425"/>
          </a:xfrm>
          <a:prstGeom prst="rect">
            <a:avLst/>
          </a:prstGeom>
        </p:spPr>
      </p:pic>
      <p:cxnSp>
        <p:nvCxnSpPr>
          <p:cNvPr id="4" name="Straight Arrow Connector 3"/>
          <p:cNvCxnSpPr/>
          <p:nvPr/>
        </p:nvCxnSpPr>
        <p:spPr>
          <a:xfrm>
            <a:off x="2743200" y="3886200"/>
            <a:ext cx="0" cy="6096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6781800" y="3810000"/>
            <a:ext cx="0" cy="1066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974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4800"/>
            <a:ext cx="9144000" cy="1168400"/>
          </a:xfrm>
        </p:spPr>
        <p:txBody>
          <a:bodyPr>
            <a:normAutofit fontScale="90000"/>
          </a:bodyPr>
          <a:lstStyle/>
          <a:p>
            <a:pPr algn="ctr"/>
            <a:r>
              <a:rPr lang="en-US" dirty="0"/>
              <a:t>NCS </a:t>
            </a:r>
            <a:r>
              <a:rPr lang="en-US" dirty="0">
                <a:solidFill>
                  <a:schemeClr val="accent6"/>
                </a:solidFill>
              </a:rPr>
              <a:t>single source links </a:t>
            </a:r>
            <a:r>
              <a:rPr lang="en-US" dirty="0"/>
              <a:t>what consumers </a:t>
            </a:r>
            <a:br>
              <a:rPr lang="en-US" dirty="0"/>
            </a:br>
            <a:r>
              <a:rPr lang="en-US" dirty="0"/>
              <a:t>watch with what they buy</a:t>
            </a:r>
            <a:br>
              <a:rPr lang="en-US" dirty="0"/>
            </a:br>
            <a:endParaRPr lang="en-US" dirty="0"/>
          </a:p>
        </p:txBody>
      </p:sp>
      <p:grpSp>
        <p:nvGrpSpPr>
          <p:cNvPr id="3" name="Group 2"/>
          <p:cNvGrpSpPr/>
          <p:nvPr/>
        </p:nvGrpSpPr>
        <p:grpSpPr>
          <a:xfrm>
            <a:off x="220980" y="1981200"/>
            <a:ext cx="8549640" cy="2598420"/>
            <a:chOff x="1219200" y="1828800"/>
            <a:chExt cx="6553200" cy="1981200"/>
          </a:xfrm>
        </p:grpSpPr>
        <p:sp>
          <p:nvSpPr>
            <p:cNvPr id="4" name="Arc 3"/>
            <p:cNvSpPr/>
            <p:nvPr/>
          </p:nvSpPr>
          <p:spPr>
            <a:xfrm>
              <a:off x="1219200" y="1828800"/>
              <a:ext cx="3200400" cy="1981200"/>
            </a:xfrm>
            <a:prstGeom prst="arc">
              <a:avLst/>
            </a:prstGeom>
            <a:ln w="2159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t>   </a:t>
              </a:r>
              <a:endParaRPr lang="en-US" dirty="0"/>
            </a:p>
          </p:txBody>
        </p:sp>
        <p:sp>
          <p:nvSpPr>
            <p:cNvPr id="5" name="Arc 4"/>
            <p:cNvSpPr/>
            <p:nvPr/>
          </p:nvSpPr>
          <p:spPr>
            <a:xfrm flipH="1">
              <a:off x="4572000" y="1828800"/>
              <a:ext cx="3200400" cy="1981200"/>
            </a:xfrm>
            <a:prstGeom prst="arc">
              <a:avLst/>
            </a:prstGeom>
            <a:ln w="2159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t>   </a:t>
              </a:r>
              <a:endParaRPr lang="en-US" dirty="0"/>
            </a:p>
          </p:txBody>
        </p:sp>
      </p:grpSp>
      <p:sp>
        <p:nvSpPr>
          <p:cNvPr id="6" name="Rectangle 5"/>
          <p:cNvSpPr/>
          <p:nvPr/>
        </p:nvSpPr>
        <p:spPr>
          <a:xfrm>
            <a:off x="1295400" y="1371600"/>
            <a:ext cx="1295400" cy="838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204" y="1355142"/>
            <a:ext cx="2004996" cy="1294685"/>
          </a:xfrm>
          <a:prstGeom prst="rect">
            <a:avLst/>
          </a:prstGeom>
        </p:spPr>
      </p:pic>
      <p:sp>
        <p:nvSpPr>
          <p:cNvPr id="8" name="Oval 7"/>
          <p:cNvSpPr/>
          <p:nvPr/>
        </p:nvSpPr>
        <p:spPr>
          <a:xfrm>
            <a:off x="4038600" y="2743200"/>
            <a:ext cx="990600" cy="9906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TextBox 8"/>
          <p:cNvSpPr txBox="1">
            <a:spLocks noChangeArrowheads="1"/>
          </p:cNvSpPr>
          <p:nvPr/>
        </p:nvSpPr>
        <p:spPr bwMode="auto">
          <a:xfrm>
            <a:off x="381000" y="2866394"/>
            <a:ext cx="2209800" cy="1156727"/>
          </a:xfrm>
          <a:prstGeom prst="rect">
            <a:avLst/>
          </a:prstGeom>
          <a:noFill/>
          <a:ln w="9525">
            <a:noFill/>
            <a:miter lim="800000"/>
            <a:headEnd/>
            <a:tailEnd/>
          </a:ln>
        </p:spPr>
        <p:txBody>
          <a:bodyPr wrap="square">
            <a:spAutoFit/>
          </a:bodyPr>
          <a:lstStyle/>
          <a:p>
            <a:pPr algn="r">
              <a:lnSpc>
                <a:spcPts val="2000"/>
              </a:lnSpc>
              <a:spcBef>
                <a:spcPts val="300"/>
              </a:spcBef>
              <a:spcAft>
                <a:spcPts val="300"/>
              </a:spcAft>
              <a:buClr>
                <a:srgbClr val="00B0F0"/>
              </a:buClr>
            </a:pPr>
            <a:r>
              <a:rPr lang="en-US" sz="2600" b="1" dirty="0" smtClean="0">
                <a:solidFill>
                  <a:schemeClr val="accent6"/>
                </a:solidFill>
                <a:ea typeface="ＭＳ Ｐゴシック" charset="-128"/>
              </a:rPr>
              <a:t>Watch Data </a:t>
            </a:r>
            <a:endParaRPr lang="en-US" sz="2600" b="1" dirty="0">
              <a:solidFill>
                <a:schemeClr val="accent6"/>
              </a:solidFill>
              <a:ea typeface="ＭＳ Ｐゴシック" charset="-128"/>
            </a:endParaRPr>
          </a:p>
          <a:p>
            <a:pPr algn="r" eaLnBrk="0" hangingPunct="0">
              <a:buClr>
                <a:srgbClr val="00B0F0"/>
              </a:buClr>
            </a:pPr>
            <a:r>
              <a:rPr lang="en-US" sz="1600" b="1" dirty="0" smtClean="0">
                <a:solidFill>
                  <a:srgbClr val="595959"/>
                </a:solidFill>
                <a:ea typeface="ＭＳ Ｐゴシック" charset="-128"/>
              </a:rPr>
              <a:t>Nielsen </a:t>
            </a:r>
            <a:r>
              <a:rPr lang="en-US" sz="1600" b="1" dirty="0">
                <a:solidFill>
                  <a:srgbClr val="595959"/>
                </a:solidFill>
                <a:ea typeface="ＭＳ Ｐゴシック" charset="-128"/>
              </a:rPr>
              <a:t>Media Data</a:t>
            </a:r>
          </a:p>
          <a:p>
            <a:pPr algn="r" eaLnBrk="0" hangingPunct="0">
              <a:buClr>
                <a:srgbClr val="00B0F0"/>
              </a:buClr>
            </a:pPr>
            <a:r>
              <a:rPr lang="en-US" sz="1600" b="1" dirty="0" smtClean="0">
                <a:solidFill>
                  <a:srgbClr val="595959"/>
                </a:solidFill>
                <a:ea typeface="ＭＳ Ｐゴシック" charset="-128"/>
              </a:rPr>
              <a:t>Nielsen Cookie Pool</a:t>
            </a:r>
            <a:endParaRPr lang="en-US" sz="1600" b="1" dirty="0">
              <a:solidFill>
                <a:srgbClr val="595959"/>
              </a:solidFill>
              <a:ea typeface="ＭＳ Ｐゴシック" charset="-128"/>
            </a:endParaRPr>
          </a:p>
          <a:p>
            <a:pPr algn="r" eaLnBrk="0" hangingPunct="0">
              <a:buClr>
                <a:srgbClr val="00B0F0"/>
              </a:buClr>
            </a:pPr>
            <a:r>
              <a:rPr lang="en-US" sz="1800" b="1" dirty="0" smtClean="0">
                <a:solidFill>
                  <a:srgbClr val="0266B6"/>
                </a:solidFill>
                <a:ea typeface="ＭＳ Ｐゴシック" charset="-128"/>
              </a:rPr>
              <a:t>100MM HH</a:t>
            </a:r>
          </a:p>
        </p:txBody>
      </p:sp>
      <p:sp>
        <p:nvSpPr>
          <p:cNvPr id="10" name="TextBox 9"/>
          <p:cNvSpPr txBox="1">
            <a:spLocks noChangeArrowheads="1"/>
          </p:cNvSpPr>
          <p:nvPr/>
        </p:nvSpPr>
        <p:spPr bwMode="auto">
          <a:xfrm>
            <a:off x="6477001" y="2866394"/>
            <a:ext cx="2057399" cy="1895391"/>
          </a:xfrm>
          <a:prstGeom prst="rect">
            <a:avLst/>
          </a:prstGeom>
          <a:noFill/>
          <a:ln w="9525">
            <a:noFill/>
            <a:miter lim="800000"/>
            <a:headEnd/>
            <a:tailEnd/>
          </a:ln>
        </p:spPr>
        <p:txBody>
          <a:bodyPr wrap="square">
            <a:spAutoFit/>
          </a:bodyPr>
          <a:lstStyle/>
          <a:p>
            <a:pPr>
              <a:lnSpc>
                <a:spcPts val="2000"/>
              </a:lnSpc>
              <a:spcBef>
                <a:spcPts val="300"/>
              </a:spcBef>
              <a:spcAft>
                <a:spcPts val="300"/>
              </a:spcAft>
              <a:buClr>
                <a:srgbClr val="00B0F0"/>
              </a:buClr>
            </a:pPr>
            <a:r>
              <a:rPr lang="en-US" sz="2600" b="1" dirty="0">
                <a:solidFill>
                  <a:srgbClr val="E57B13"/>
                </a:solidFill>
                <a:ea typeface="ＭＳ Ｐゴシック" charset="-128"/>
              </a:rPr>
              <a:t>Buy Data </a:t>
            </a:r>
          </a:p>
          <a:p>
            <a:pPr eaLnBrk="0" hangingPunct="0">
              <a:buClr>
                <a:srgbClr val="00B0F0"/>
              </a:buClr>
            </a:pPr>
            <a:r>
              <a:rPr lang="en-US" sz="1600" b="1" dirty="0" smtClean="0">
                <a:solidFill>
                  <a:srgbClr val="595959"/>
                </a:solidFill>
                <a:ea typeface="ＭＳ Ｐゴシック" charset="-128"/>
              </a:rPr>
              <a:t>Catalina </a:t>
            </a:r>
            <a:r>
              <a:rPr lang="en-US" sz="1600" b="1" dirty="0">
                <a:solidFill>
                  <a:srgbClr val="595959"/>
                </a:solidFill>
                <a:ea typeface="ＭＳ Ｐゴシック" charset="-128"/>
              </a:rPr>
              <a:t>Frequent Shopper Card </a:t>
            </a:r>
            <a:r>
              <a:rPr lang="en-US" sz="1600" b="1" dirty="0" smtClean="0">
                <a:solidFill>
                  <a:srgbClr val="595959"/>
                </a:solidFill>
                <a:ea typeface="ＭＳ Ｐゴシック" charset="-128"/>
              </a:rPr>
              <a:t>Data,</a:t>
            </a:r>
            <a:endParaRPr lang="en-US" sz="1600" b="1" dirty="0">
              <a:solidFill>
                <a:srgbClr val="595959"/>
              </a:solidFill>
              <a:ea typeface="ＭＳ Ｐゴシック" charset="-128"/>
            </a:endParaRPr>
          </a:p>
          <a:p>
            <a:pPr eaLnBrk="0" hangingPunct="0">
              <a:buClr>
                <a:srgbClr val="00B0F0"/>
              </a:buClr>
            </a:pPr>
            <a:r>
              <a:rPr lang="en-US" sz="1600" b="1" dirty="0" smtClean="0">
                <a:solidFill>
                  <a:srgbClr val="595959"/>
                </a:solidFill>
                <a:ea typeface="ＭＳ Ｐゴシック" charset="-128"/>
              </a:rPr>
              <a:t>Nielsen </a:t>
            </a:r>
            <a:r>
              <a:rPr lang="en-US" sz="1600" b="1" dirty="0">
                <a:solidFill>
                  <a:srgbClr val="595959"/>
                </a:solidFill>
                <a:ea typeface="ＭＳ Ｐゴシック" charset="-128"/>
              </a:rPr>
              <a:t>Homescan All-Outlet Data</a:t>
            </a:r>
          </a:p>
          <a:p>
            <a:pPr eaLnBrk="0" hangingPunct="0">
              <a:buClr>
                <a:srgbClr val="00B0F0"/>
              </a:buClr>
            </a:pPr>
            <a:r>
              <a:rPr lang="en-US" b="1" dirty="0" smtClean="0">
                <a:solidFill>
                  <a:srgbClr val="0266B6"/>
                </a:solidFill>
                <a:ea typeface="ＭＳ Ｐゴシック" charset="-128"/>
              </a:rPr>
              <a:t>70</a:t>
            </a:r>
            <a:r>
              <a:rPr lang="en-US" sz="1800" b="1" dirty="0" smtClean="0">
                <a:solidFill>
                  <a:srgbClr val="0266B6"/>
                </a:solidFill>
                <a:ea typeface="ＭＳ Ｐゴシック" charset="-128"/>
              </a:rPr>
              <a:t>MM+ </a:t>
            </a:r>
            <a:r>
              <a:rPr lang="en-US" sz="1800" b="1" dirty="0">
                <a:solidFill>
                  <a:srgbClr val="0266B6"/>
                </a:solidFill>
                <a:ea typeface="ＭＳ Ｐゴシック" charset="-128"/>
              </a:rPr>
              <a:t>HH</a:t>
            </a:r>
          </a:p>
          <a:p>
            <a:pPr eaLnBrk="0" hangingPunct="0">
              <a:buClr>
                <a:srgbClr val="00B0F0"/>
              </a:buClr>
            </a:pPr>
            <a:endParaRPr lang="en-US" sz="1600" b="1" dirty="0">
              <a:solidFill>
                <a:srgbClr val="595959"/>
              </a:solidFill>
              <a:ea typeface="ＭＳ Ｐゴシック" charset="-128"/>
            </a:endParaRPr>
          </a:p>
        </p:txBody>
      </p:sp>
      <p:sp>
        <p:nvSpPr>
          <p:cNvPr id="11" name="Down Arrow 10"/>
          <p:cNvSpPr/>
          <p:nvPr/>
        </p:nvSpPr>
        <p:spPr>
          <a:xfrm>
            <a:off x="4131786" y="3838966"/>
            <a:ext cx="729512" cy="809234"/>
          </a:xfrm>
          <a:prstGeom prst="downArrow">
            <a:avLst>
              <a:gd name="adj1" fmla="val 34728"/>
              <a:gd name="adj2" fmla="val 50000"/>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prstClr val="white"/>
              </a:solidFill>
            </a:endParaRPr>
          </a:p>
        </p:txBody>
      </p:sp>
      <p:sp>
        <p:nvSpPr>
          <p:cNvPr id="12" name="TextBox 12"/>
          <p:cNvSpPr txBox="1">
            <a:spLocks noChangeArrowheads="1"/>
          </p:cNvSpPr>
          <p:nvPr/>
        </p:nvSpPr>
        <p:spPr bwMode="auto">
          <a:xfrm>
            <a:off x="2765764" y="5867400"/>
            <a:ext cx="3556000" cy="369332"/>
          </a:xfrm>
          <a:prstGeom prst="rect">
            <a:avLst/>
          </a:prstGeom>
          <a:noFill/>
          <a:ln w="9525">
            <a:noFill/>
            <a:miter lim="800000"/>
            <a:headEnd/>
            <a:tailEnd/>
          </a:ln>
        </p:spPr>
        <p:txBody>
          <a:bodyPr>
            <a:spAutoFit/>
          </a:bodyPr>
          <a:lstStyle/>
          <a:p>
            <a:pPr algn="ctr"/>
            <a:r>
              <a:rPr lang="en-US" b="1" dirty="0">
                <a:solidFill>
                  <a:schemeClr val="bg2"/>
                </a:solidFill>
                <a:ea typeface="ＭＳ Ｐゴシック"/>
                <a:cs typeface="ＭＳ Ｐゴシック"/>
              </a:rPr>
              <a:t>ANONYMOUS SINGLE SOURCE </a:t>
            </a:r>
            <a:r>
              <a:rPr lang="en-US" b="1" dirty="0" smtClean="0">
                <a:solidFill>
                  <a:schemeClr val="bg2"/>
                </a:solidFill>
                <a:ea typeface="ＭＳ Ｐゴシック"/>
                <a:cs typeface="ＭＳ Ｐゴシック"/>
              </a:rPr>
              <a:t>HHs</a:t>
            </a:r>
            <a:endParaRPr lang="en-US" b="1" dirty="0">
              <a:solidFill>
                <a:schemeClr val="bg2"/>
              </a:solidFill>
              <a:ea typeface="ＭＳ Ｐゴシック"/>
              <a:cs typeface="ＭＳ Ｐゴシック"/>
            </a:endParaRPr>
          </a:p>
        </p:txBody>
      </p:sp>
      <p:sp>
        <p:nvSpPr>
          <p:cNvPr id="13" name="Rectangle 2"/>
          <p:cNvSpPr>
            <a:spLocks noChangeArrowheads="1"/>
          </p:cNvSpPr>
          <p:nvPr/>
        </p:nvSpPr>
        <p:spPr bwMode="auto">
          <a:xfrm>
            <a:off x="6712982" y="4898033"/>
            <a:ext cx="1556836" cy="757130"/>
          </a:xfrm>
          <a:prstGeom prst="rect">
            <a:avLst/>
          </a:prstGeom>
          <a:noFill/>
          <a:ln w="9525">
            <a:noFill/>
            <a:miter lim="800000"/>
            <a:headEnd/>
            <a:tailEnd/>
          </a:ln>
        </p:spPr>
        <p:txBody>
          <a:bodyPr wrap="none">
            <a:spAutoFit/>
          </a:bodyPr>
          <a:lstStyle/>
          <a:p>
            <a:pPr algn="ctr">
              <a:lnSpc>
                <a:spcPct val="90000"/>
              </a:lnSpc>
            </a:pPr>
            <a:r>
              <a:rPr lang="en-US" sz="1600" b="1" dirty="0" smtClean="0">
                <a:solidFill>
                  <a:srgbClr val="FFFFFF"/>
                </a:solidFill>
                <a:ea typeface="ＭＳ Ｐゴシック" charset="-128"/>
              </a:rPr>
              <a:t>~1.4 MM Single </a:t>
            </a:r>
          </a:p>
          <a:p>
            <a:pPr algn="ctr">
              <a:lnSpc>
                <a:spcPct val="90000"/>
              </a:lnSpc>
            </a:pPr>
            <a:r>
              <a:rPr lang="en-US" sz="1600" b="1" dirty="0" smtClean="0">
                <a:solidFill>
                  <a:srgbClr val="FFFFFF"/>
                </a:solidFill>
                <a:ea typeface="ＭＳ Ｐゴシック" charset="-128"/>
              </a:rPr>
              <a:t>Source</a:t>
            </a:r>
          </a:p>
          <a:p>
            <a:pPr algn="ctr">
              <a:lnSpc>
                <a:spcPct val="90000"/>
              </a:lnSpc>
            </a:pPr>
            <a:r>
              <a:rPr lang="en-US" sz="1600" b="1" dirty="0" smtClean="0">
                <a:solidFill>
                  <a:srgbClr val="FFFFFF"/>
                </a:solidFill>
                <a:ea typeface="ＭＳ Ｐゴシック" charset="-128"/>
              </a:rPr>
              <a:t>TV HHDs</a:t>
            </a:r>
            <a:endParaRPr lang="en-US" sz="1600" b="1" dirty="0">
              <a:solidFill>
                <a:srgbClr val="FFFFFF"/>
              </a:solidFill>
              <a:ea typeface="ＭＳ Ｐゴシック" charset="-128"/>
            </a:endParaRPr>
          </a:p>
        </p:txBody>
      </p:sp>
      <p:sp>
        <p:nvSpPr>
          <p:cNvPr id="14" name="Freeform 13"/>
          <p:cNvSpPr>
            <a:spLocks noChangeArrowheads="1"/>
          </p:cNvSpPr>
          <p:nvPr/>
        </p:nvSpPr>
        <p:spPr bwMode="auto">
          <a:xfrm>
            <a:off x="6019800" y="5105400"/>
            <a:ext cx="367158" cy="402681"/>
          </a:xfrm>
          <a:custGeom>
            <a:avLst/>
            <a:gdLst>
              <a:gd name="T0" fmla="*/ 0 w 322368"/>
              <a:gd name="T1" fmla="*/ 75248 h 377110"/>
              <a:gd name="T2" fmla="*/ 161132 w 322368"/>
              <a:gd name="T3" fmla="*/ 75248 h 377110"/>
              <a:gd name="T4" fmla="*/ 161132 w 322368"/>
              <a:gd name="T5" fmla="*/ 0 h 377110"/>
              <a:gd name="T6" fmla="*/ 322263 w 322368"/>
              <a:gd name="T7" fmla="*/ 188119 h 377110"/>
              <a:gd name="T8" fmla="*/ 161132 w 322368"/>
              <a:gd name="T9" fmla="*/ 376238 h 377110"/>
              <a:gd name="T10" fmla="*/ 161132 w 322368"/>
              <a:gd name="T11" fmla="*/ 300990 h 377110"/>
              <a:gd name="T12" fmla="*/ 0 w 322368"/>
              <a:gd name="T13" fmla="*/ 300990 h 377110"/>
              <a:gd name="T14" fmla="*/ 0 w 322368"/>
              <a:gd name="T15" fmla="*/ 75248 h 377110"/>
              <a:gd name="T16" fmla="*/ 0 60000 65536"/>
              <a:gd name="T17" fmla="*/ 0 60000 65536"/>
              <a:gd name="T18" fmla="*/ 0 60000 65536"/>
              <a:gd name="T19" fmla="*/ 0 60000 65536"/>
              <a:gd name="T20" fmla="*/ 0 60000 65536"/>
              <a:gd name="T21" fmla="*/ 0 60000 65536"/>
              <a:gd name="T22" fmla="*/ 0 60000 65536"/>
              <a:gd name="T23" fmla="*/ 0 60000 65536"/>
              <a:gd name="T24" fmla="*/ 0 w 322368"/>
              <a:gd name="T25" fmla="*/ 0 h 377110"/>
              <a:gd name="T26" fmla="*/ 322368 w 322368"/>
              <a:gd name="T27" fmla="*/ 377110 h 377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2368" h="377110">
                <a:moveTo>
                  <a:pt x="0" y="75422"/>
                </a:moveTo>
                <a:lnTo>
                  <a:pt x="161184" y="75422"/>
                </a:lnTo>
                <a:lnTo>
                  <a:pt x="161184" y="0"/>
                </a:lnTo>
                <a:lnTo>
                  <a:pt x="322368" y="188555"/>
                </a:lnTo>
                <a:lnTo>
                  <a:pt x="161184" y="377110"/>
                </a:lnTo>
                <a:lnTo>
                  <a:pt x="161184" y="301688"/>
                </a:lnTo>
                <a:lnTo>
                  <a:pt x="0" y="301688"/>
                </a:lnTo>
                <a:lnTo>
                  <a:pt x="0" y="75422"/>
                </a:lnTo>
                <a:close/>
              </a:path>
            </a:pathLst>
          </a:custGeom>
          <a:solidFill>
            <a:schemeClr val="bg1">
              <a:lumMod val="75000"/>
            </a:schemeClr>
          </a:solidFill>
          <a:ln w="9525">
            <a:noFill/>
            <a:miter lim="800000"/>
            <a:headEnd/>
            <a:tailEnd/>
          </a:ln>
          <a:effectLst/>
        </p:spPr>
        <p:txBody>
          <a:bodyPr lIns="175312" tIns="175312" rIns="175312" bIns="175312" anchor="ctr"/>
          <a:lstStyle/>
          <a:p>
            <a:pPr algn="ctr" defTabSz="1733550">
              <a:lnSpc>
                <a:spcPct val="90000"/>
              </a:lnSpc>
              <a:spcAft>
                <a:spcPct val="35000"/>
              </a:spcAft>
              <a:defRPr/>
            </a:pPr>
            <a:endParaRPr lang="en-US" sz="3900">
              <a:solidFill>
                <a:prstClr val="white"/>
              </a:solidFill>
              <a:latin typeface="Calibri"/>
            </a:endParaRPr>
          </a:p>
        </p:txBody>
      </p:sp>
      <p:sp>
        <p:nvSpPr>
          <p:cNvPr id="15" name="Rectangle 2"/>
          <p:cNvSpPr>
            <a:spLocks noChangeArrowheads="1"/>
          </p:cNvSpPr>
          <p:nvPr/>
        </p:nvSpPr>
        <p:spPr bwMode="auto">
          <a:xfrm>
            <a:off x="654935" y="4853821"/>
            <a:ext cx="1556836" cy="757130"/>
          </a:xfrm>
          <a:prstGeom prst="rect">
            <a:avLst/>
          </a:prstGeom>
          <a:noFill/>
          <a:ln w="9525">
            <a:noFill/>
            <a:miter lim="800000"/>
            <a:headEnd/>
            <a:tailEnd/>
          </a:ln>
        </p:spPr>
        <p:txBody>
          <a:bodyPr wrap="none">
            <a:spAutoFit/>
          </a:bodyPr>
          <a:lstStyle/>
          <a:p>
            <a:pPr algn="ctr">
              <a:lnSpc>
                <a:spcPct val="90000"/>
              </a:lnSpc>
            </a:pPr>
            <a:r>
              <a:rPr lang="en-US" sz="1600" b="1" dirty="0" smtClean="0">
                <a:solidFill>
                  <a:srgbClr val="FFFFFF"/>
                </a:solidFill>
                <a:ea typeface="ＭＳ Ｐゴシック" charset="-128"/>
              </a:rPr>
              <a:t>~1.4 MM Single </a:t>
            </a:r>
          </a:p>
          <a:p>
            <a:pPr algn="ctr">
              <a:lnSpc>
                <a:spcPct val="90000"/>
              </a:lnSpc>
            </a:pPr>
            <a:r>
              <a:rPr lang="en-US" sz="1600" b="1" dirty="0" smtClean="0">
                <a:solidFill>
                  <a:srgbClr val="FFFFFF"/>
                </a:solidFill>
                <a:ea typeface="ＭＳ Ｐゴシック" charset="-128"/>
              </a:rPr>
              <a:t>Source</a:t>
            </a:r>
          </a:p>
          <a:p>
            <a:pPr algn="ctr">
              <a:lnSpc>
                <a:spcPct val="90000"/>
              </a:lnSpc>
            </a:pPr>
            <a:r>
              <a:rPr lang="en-US" sz="1600" b="1" dirty="0" smtClean="0">
                <a:solidFill>
                  <a:srgbClr val="FFFFFF"/>
                </a:solidFill>
                <a:ea typeface="ＭＳ Ｐゴシック" charset="-128"/>
              </a:rPr>
              <a:t>TV HHDs</a:t>
            </a:r>
            <a:endParaRPr lang="en-US" sz="1600" b="1" dirty="0">
              <a:solidFill>
                <a:srgbClr val="FFFFFF"/>
              </a:solidFill>
              <a:ea typeface="ＭＳ Ｐゴシック" charset="-128"/>
            </a:endParaRPr>
          </a:p>
        </p:txBody>
      </p:sp>
      <p:sp>
        <p:nvSpPr>
          <p:cNvPr id="16" name="Freeform 15"/>
          <p:cNvSpPr>
            <a:spLocks noChangeArrowheads="1"/>
          </p:cNvSpPr>
          <p:nvPr/>
        </p:nvSpPr>
        <p:spPr bwMode="auto">
          <a:xfrm rot="10800000">
            <a:off x="2667001" y="5100134"/>
            <a:ext cx="367158" cy="402681"/>
          </a:xfrm>
          <a:custGeom>
            <a:avLst/>
            <a:gdLst>
              <a:gd name="T0" fmla="*/ 0 w 322368"/>
              <a:gd name="T1" fmla="*/ 75248 h 377110"/>
              <a:gd name="T2" fmla="*/ 161132 w 322368"/>
              <a:gd name="T3" fmla="*/ 75248 h 377110"/>
              <a:gd name="T4" fmla="*/ 161132 w 322368"/>
              <a:gd name="T5" fmla="*/ 0 h 377110"/>
              <a:gd name="T6" fmla="*/ 322263 w 322368"/>
              <a:gd name="T7" fmla="*/ 188119 h 377110"/>
              <a:gd name="T8" fmla="*/ 161132 w 322368"/>
              <a:gd name="T9" fmla="*/ 376238 h 377110"/>
              <a:gd name="T10" fmla="*/ 161132 w 322368"/>
              <a:gd name="T11" fmla="*/ 300990 h 377110"/>
              <a:gd name="T12" fmla="*/ 0 w 322368"/>
              <a:gd name="T13" fmla="*/ 300990 h 377110"/>
              <a:gd name="T14" fmla="*/ 0 w 322368"/>
              <a:gd name="T15" fmla="*/ 75248 h 377110"/>
              <a:gd name="T16" fmla="*/ 0 60000 65536"/>
              <a:gd name="T17" fmla="*/ 0 60000 65536"/>
              <a:gd name="T18" fmla="*/ 0 60000 65536"/>
              <a:gd name="T19" fmla="*/ 0 60000 65536"/>
              <a:gd name="T20" fmla="*/ 0 60000 65536"/>
              <a:gd name="T21" fmla="*/ 0 60000 65536"/>
              <a:gd name="T22" fmla="*/ 0 60000 65536"/>
              <a:gd name="T23" fmla="*/ 0 60000 65536"/>
              <a:gd name="T24" fmla="*/ 0 w 322368"/>
              <a:gd name="T25" fmla="*/ 0 h 377110"/>
              <a:gd name="T26" fmla="*/ 322368 w 322368"/>
              <a:gd name="T27" fmla="*/ 377110 h 377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2368" h="377110">
                <a:moveTo>
                  <a:pt x="0" y="75422"/>
                </a:moveTo>
                <a:lnTo>
                  <a:pt x="161184" y="75422"/>
                </a:lnTo>
                <a:lnTo>
                  <a:pt x="161184" y="0"/>
                </a:lnTo>
                <a:lnTo>
                  <a:pt x="322368" y="188555"/>
                </a:lnTo>
                <a:lnTo>
                  <a:pt x="161184" y="377110"/>
                </a:lnTo>
                <a:lnTo>
                  <a:pt x="161184" y="301688"/>
                </a:lnTo>
                <a:lnTo>
                  <a:pt x="0" y="301688"/>
                </a:lnTo>
                <a:lnTo>
                  <a:pt x="0" y="75422"/>
                </a:lnTo>
                <a:close/>
              </a:path>
            </a:pathLst>
          </a:custGeom>
          <a:solidFill>
            <a:schemeClr val="bg1">
              <a:lumMod val="75000"/>
            </a:schemeClr>
          </a:solidFill>
          <a:ln w="9525">
            <a:noFill/>
            <a:miter lim="800000"/>
            <a:headEnd/>
            <a:tailEnd/>
          </a:ln>
          <a:effectLst/>
        </p:spPr>
        <p:txBody>
          <a:bodyPr lIns="175312" tIns="175312" rIns="175312" bIns="175312" anchor="ctr"/>
          <a:lstStyle/>
          <a:p>
            <a:pPr algn="ctr" defTabSz="1733550">
              <a:lnSpc>
                <a:spcPct val="90000"/>
              </a:lnSpc>
              <a:spcAft>
                <a:spcPct val="35000"/>
              </a:spcAft>
              <a:defRPr/>
            </a:pPr>
            <a:endParaRPr lang="en-US" sz="3900">
              <a:solidFill>
                <a:prstClr val="white"/>
              </a:solidFill>
              <a:latin typeface="Calibri"/>
            </a:endParaRPr>
          </a:p>
        </p:txBody>
      </p:sp>
      <p:sp>
        <p:nvSpPr>
          <p:cNvPr id="17" name="Rectangle 2"/>
          <p:cNvSpPr>
            <a:spLocks noChangeArrowheads="1"/>
          </p:cNvSpPr>
          <p:nvPr/>
        </p:nvSpPr>
        <p:spPr bwMode="auto">
          <a:xfrm>
            <a:off x="6477000" y="4953000"/>
            <a:ext cx="2209800" cy="1231106"/>
          </a:xfrm>
          <a:prstGeom prst="rect">
            <a:avLst/>
          </a:prstGeom>
          <a:noFill/>
          <a:ln w="9525">
            <a:noFill/>
            <a:miter lim="800000"/>
            <a:headEnd/>
            <a:tailEnd/>
          </a:ln>
        </p:spPr>
        <p:txBody>
          <a:bodyPr wrap="square">
            <a:spAutoFit/>
          </a:bodyPr>
          <a:lstStyle/>
          <a:p>
            <a:r>
              <a:rPr lang="en-US" b="1" dirty="0" smtClean="0">
                <a:solidFill>
                  <a:srgbClr val="0266B6"/>
                </a:solidFill>
                <a:latin typeface="Calibri"/>
                <a:ea typeface="ＭＳ Ｐゴシック" charset="-128"/>
              </a:rPr>
              <a:t>15 million</a:t>
            </a:r>
          </a:p>
          <a:p>
            <a:r>
              <a:rPr lang="en-US" sz="1400" b="1" dirty="0" smtClean="0">
                <a:solidFill>
                  <a:srgbClr val="0266B6"/>
                </a:solidFill>
                <a:latin typeface="Calibri"/>
                <a:ea typeface="ＭＳ Ｐゴシック" charset="-128"/>
              </a:rPr>
              <a:t>Single  </a:t>
            </a:r>
            <a:r>
              <a:rPr lang="en-US" sz="1400" b="1" dirty="0" err="1" smtClean="0">
                <a:solidFill>
                  <a:srgbClr val="0266B6"/>
                </a:solidFill>
                <a:latin typeface="Calibri"/>
                <a:ea typeface="ＭＳ Ｐゴシック" charset="-128"/>
              </a:rPr>
              <a:t>SourceDigital</a:t>
            </a:r>
            <a:r>
              <a:rPr lang="en-US" sz="1400" b="1" dirty="0" smtClean="0">
                <a:solidFill>
                  <a:srgbClr val="0266B6"/>
                </a:solidFill>
                <a:latin typeface="Calibri"/>
                <a:ea typeface="ＭＳ Ｐゴシック" charset="-128"/>
              </a:rPr>
              <a:t> HH</a:t>
            </a:r>
          </a:p>
          <a:p>
            <a:r>
              <a:rPr lang="en-US" sz="1400" b="1" dirty="0">
                <a:solidFill>
                  <a:schemeClr val="bg2"/>
                </a:solidFill>
              </a:rPr>
              <a:t>For Sales Lift Measurement</a:t>
            </a:r>
          </a:p>
          <a:p>
            <a:endParaRPr lang="en-US" sz="1400" b="1" dirty="0" smtClean="0">
              <a:solidFill>
                <a:srgbClr val="0266B6"/>
              </a:solidFill>
              <a:latin typeface="Calibri"/>
              <a:ea typeface="ＭＳ Ｐゴシック" charset="-128"/>
            </a:endParaRPr>
          </a:p>
          <a:p>
            <a:endParaRPr lang="en-US" sz="1400" b="1" dirty="0">
              <a:solidFill>
                <a:srgbClr val="0266B6"/>
              </a:solidFill>
              <a:latin typeface="Calibri"/>
              <a:ea typeface="ＭＳ Ｐゴシック" charset="-128"/>
            </a:endParaRPr>
          </a:p>
        </p:txBody>
      </p:sp>
      <p:sp>
        <p:nvSpPr>
          <p:cNvPr id="18" name="Rectangle 2"/>
          <p:cNvSpPr>
            <a:spLocks noChangeArrowheads="1"/>
          </p:cNvSpPr>
          <p:nvPr/>
        </p:nvSpPr>
        <p:spPr bwMode="auto">
          <a:xfrm>
            <a:off x="-152400" y="4953000"/>
            <a:ext cx="2743200" cy="1015663"/>
          </a:xfrm>
          <a:prstGeom prst="rect">
            <a:avLst/>
          </a:prstGeom>
          <a:noFill/>
          <a:ln w="9525">
            <a:noFill/>
            <a:miter lim="800000"/>
            <a:headEnd/>
            <a:tailEnd/>
          </a:ln>
        </p:spPr>
        <p:txBody>
          <a:bodyPr wrap="square">
            <a:spAutoFit/>
          </a:bodyPr>
          <a:lstStyle/>
          <a:p>
            <a:pPr algn="r"/>
            <a:r>
              <a:rPr lang="en-US" b="1" dirty="0" smtClean="0">
                <a:solidFill>
                  <a:srgbClr val="0266B6"/>
                </a:solidFill>
                <a:latin typeface="Calibri"/>
                <a:ea typeface="ＭＳ Ｐゴシック" charset="-128"/>
              </a:rPr>
              <a:t>41 million</a:t>
            </a:r>
          </a:p>
          <a:p>
            <a:pPr algn="r"/>
            <a:r>
              <a:rPr lang="en-US" sz="1400" b="1" dirty="0" smtClean="0">
                <a:solidFill>
                  <a:srgbClr val="0266B6"/>
                </a:solidFill>
                <a:latin typeface="Calibri"/>
                <a:ea typeface="ＭＳ Ｐゴシック" charset="-128"/>
              </a:rPr>
              <a:t>Single  Source Digital HH</a:t>
            </a:r>
          </a:p>
          <a:p>
            <a:pPr algn="r"/>
            <a:r>
              <a:rPr lang="en-US" sz="1400" b="1" dirty="0">
                <a:solidFill>
                  <a:schemeClr val="bg2"/>
                </a:solidFill>
              </a:rPr>
              <a:t>For </a:t>
            </a:r>
            <a:r>
              <a:rPr lang="en-US" sz="1400" b="1" dirty="0" smtClean="0">
                <a:solidFill>
                  <a:schemeClr val="bg2"/>
                </a:solidFill>
              </a:rPr>
              <a:t>Precision Marketing</a:t>
            </a:r>
            <a:endParaRPr lang="en-US" sz="1400" b="1" dirty="0">
              <a:solidFill>
                <a:schemeClr val="bg2"/>
              </a:solidFill>
            </a:endParaRPr>
          </a:p>
          <a:p>
            <a:pPr algn="r"/>
            <a:endParaRPr lang="en-US" sz="1400" b="1" dirty="0">
              <a:solidFill>
                <a:srgbClr val="0266B6"/>
              </a:solidFill>
              <a:latin typeface="Calibri"/>
              <a:ea typeface="ＭＳ Ｐゴシック" charset="-128"/>
            </a:endParaRPr>
          </a:p>
        </p:txBody>
      </p:sp>
      <p:sp>
        <p:nvSpPr>
          <p:cNvPr id="19" name="TextBox 18"/>
          <p:cNvSpPr txBox="1"/>
          <p:nvPr/>
        </p:nvSpPr>
        <p:spPr>
          <a:xfrm>
            <a:off x="1371600" y="1428690"/>
            <a:ext cx="1143000" cy="400110"/>
          </a:xfrm>
          <a:prstGeom prst="rect">
            <a:avLst/>
          </a:prstGeom>
          <a:noFill/>
        </p:spPr>
        <p:txBody>
          <a:bodyPr wrap="square" rtlCol="0">
            <a:spAutoFit/>
          </a:bodyPr>
          <a:lstStyle/>
          <a:p>
            <a:pPr algn="ctr"/>
            <a:r>
              <a:rPr lang="en-US" sz="2000" b="1" dirty="0" smtClean="0">
                <a:solidFill>
                  <a:schemeClr val="accent4"/>
                </a:solidFill>
              </a:rPr>
              <a:t>Digital</a:t>
            </a:r>
            <a:endParaRPr lang="en-US" sz="2000" b="1" dirty="0">
              <a:solidFill>
                <a:schemeClr val="accent4"/>
              </a:solidFill>
            </a:endParaRPr>
          </a:p>
        </p:txBody>
      </p:sp>
      <p:pic>
        <p:nvPicPr>
          <p:cNvPr id="21" name="Picture 20"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950" y="2709750"/>
            <a:ext cx="1176450" cy="1176450"/>
          </a:xfrm>
          <a:prstGeom prst="rect">
            <a:avLst/>
          </a:prstGeom>
        </p:spPr>
      </p:pic>
      <p:grpSp>
        <p:nvGrpSpPr>
          <p:cNvPr id="22" name="Group 21"/>
          <p:cNvGrpSpPr/>
          <p:nvPr/>
        </p:nvGrpSpPr>
        <p:grpSpPr>
          <a:xfrm>
            <a:off x="3279855" y="4648200"/>
            <a:ext cx="2511345" cy="504411"/>
            <a:chOff x="3200400" y="4572000"/>
            <a:chExt cx="2511345" cy="504411"/>
          </a:xfrm>
        </p:grpSpPr>
        <p:pic>
          <p:nvPicPr>
            <p:cNvPr id="23" name="Picture 22" descr="house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800" y="4572000"/>
              <a:ext cx="530145" cy="504411"/>
            </a:xfrm>
            <a:prstGeom prst="rect">
              <a:avLst/>
            </a:prstGeom>
          </p:spPr>
        </p:pic>
        <p:pic>
          <p:nvPicPr>
            <p:cNvPr id="24" name="Picture 23" descr="house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4572000"/>
              <a:ext cx="530145" cy="504411"/>
            </a:xfrm>
            <a:prstGeom prst="rect">
              <a:avLst/>
            </a:prstGeom>
          </p:spPr>
        </p:pic>
        <p:pic>
          <p:nvPicPr>
            <p:cNvPr id="25" name="Picture 24" descr="house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572000"/>
              <a:ext cx="530145" cy="504411"/>
            </a:xfrm>
            <a:prstGeom prst="rect">
              <a:avLst/>
            </a:prstGeom>
          </p:spPr>
        </p:pic>
        <p:pic>
          <p:nvPicPr>
            <p:cNvPr id="26" name="Picture 25" descr="house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4572000"/>
              <a:ext cx="530145" cy="504411"/>
            </a:xfrm>
            <a:prstGeom prst="rect">
              <a:avLst/>
            </a:prstGeom>
          </p:spPr>
        </p:pic>
      </p:grpSp>
      <p:grpSp>
        <p:nvGrpSpPr>
          <p:cNvPr id="27" name="Group 26"/>
          <p:cNvGrpSpPr/>
          <p:nvPr/>
        </p:nvGrpSpPr>
        <p:grpSpPr>
          <a:xfrm>
            <a:off x="3279855" y="5257800"/>
            <a:ext cx="2511345" cy="504411"/>
            <a:chOff x="3200400" y="4572000"/>
            <a:chExt cx="2511345" cy="504411"/>
          </a:xfrm>
        </p:grpSpPr>
        <p:pic>
          <p:nvPicPr>
            <p:cNvPr id="28" name="Picture 27" descr="house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800" y="4572000"/>
              <a:ext cx="530145" cy="504411"/>
            </a:xfrm>
            <a:prstGeom prst="rect">
              <a:avLst/>
            </a:prstGeom>
          </p:spPr>
        </p:pic>
        <p:pic>
          <p:nvPicPr>
            <p:cNvPr id="29" name="Picture 28" descr="house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4572000"/>
              <a:ext cx="530145" cy="504411"/>
            </a:xfrm>
            <a:prstGeom prst="rect">
              <a:avLst/>
            </a:prstGeom>
          </p:spPr>
        </p:pic>
        <p:pic>
          <p:nvPicPr>
            <p:cNvPr id="30" name="Picture 29" descr="house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572000"/>
              <a:ext cx="530145" cy="504411"/>
            </a:xfrm>
            <a:prstGeom prst="rect">
              <a:avLst/>
            </a:prstGeom>
          </p:spPr>
        </p:pic>
        <p:pic>
          <p:nvPicPr>
            <p:cNvPr id="31" name="Picture 30" descr="house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4572000"/>
              <a:ext cx="530145" cy="504411"/>
            </a:xfrm>
            <a:prstGeom prst="rect">
              <a:avLst/>
            </a:prstGeom>
          </p:spPr>
        </p:pic>
      </p:grpSp>
      <p:pic>
        <p:nvPicPr>
          <p:cNvPr id="32" name="Picture 3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15066" y="1371600"/>
            <a:ext cx="1317571" cy="1317571"/>
          </a:xfrm>
          <a:prstGeom prst="rect">
            <a:avLst/>
          </a:prstGeom>
        </p:spPr>
      </p:pic>
    </p:spTree>
    <p:extLst>
      <p:ext uri="{BB962C8B-B14F-4D97-AF65-F5344CB8AC3E}">
        <p14:creationId xmlns:p14="http://schemas.microsoft.com/office/powerpoint/2010/main" val="1328762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grpSp>
        <p:nvGrpSpPr>
          <p:cNvPr id="8" name="Group 69"/>
          <p:cNvGrpSpPr/>
          <p:nvPr/>
        </p:nvGrpSpPr>
        <p:grpSpPr>
          <a:xfrm>
            <a:off x="76200" y="4225637"/>
            <a:ext cx="1676402" cy="1839884"/>
            <a:chOff x="259080" y="44427"/>
            <a:chExt cx="1676402" cy="3166134"/>
          </a:xfrm>
          <a:effectLst/>
        </p:grpSpPr>
        <p:sp>
          <p:nvSpPr>
            <p:cNvPr id="71" name="Round Same Side Corner Rectangle 70"/>
            <p:cNvSpPr/>
            <p:nvPr/>
          </p:nvSpPr>
          <p:spPr>
            <a:xfrm rot="16200000">
              <a:off x="-431335" y="843743"/>
              <a:ext cx="3166134" cy="1567501"/>
            </a:xfrm>
            <a:prstGeom prst="round2Same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74" name="TextBox 37"/>
            <p:cNvSpPr txBox="1">
              <a:spLocks noChangeArrowheads="1"/>
            </p:cNvSpPr>
            <p:nvPr/>
          </p:nvSpPr>
          <p:spPr>
            <a:xfrm>
              <a:off x="259080" y="1330165"/>
              <a:ext cx="1458615" cy="918812"/>
            </a:xfrm>
            <a:prstGeom prst="rect">
              <a:avLst/>
            </a:prstGeom>
            <a:noFill/>
            <a:ln w="9525">
              <a:noFill/>
              <a:miter lim="800000"/>
            </a:ln>
            <a:effectLst/>
          </p:spPr>
          <p:txBody>
            <a:bodyPr wrap="square">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200" b="1" dirty="0" smtClean="0">
                  <a:solidFill>
                    <a:prstClr val="white"/>
                  </a:solidFill>
                  <a:effectLst/>
                  <a:ea typeface="ＭＳ Ｐゴシック" charset="0"/>
                  <a:cs typeface="ＭＳ Ｐゴシック" charset="0"/>
                </a:rPr>
                <a:t>BUYERGRAPHIC</a:t>
              </a:r>
            </a:p>
            <a:p>
              <a:pPr algn="ctr" defTabSz="457200">
                <a:spcAft>
                  <a:spcPts val="600"/>
                </a:spcAft>
              </a:pPr>
              <a:r>
                <a:rPr lang="en-US" sz="1200" b="1" dirty="0" smtClean="0">
                  <a:solidFill>
                    <a:prstClr val="white"/>
                  </a:solidFill>
                  <a:effectLst/>
                  <a:ea typeface="ＭＳ Ｐゴシック" charset="0"/>
                  <a:cs typeface="ＭＳ Ｐゴシック" charset="0"/>
                </a:rPr>
                <a:t>APPROACH</a:t>
              </a:r>
              <a:endParaRPr lang="en-US" sz="1200" b="1" dirty="0">
                <a:solidFill>
                  <a:prstClr val="white"/>
                </a:solidFill>
                <a:effectLst/>
                <a:ea typeface="ＭＳ Ｐゴシック" charset="0"/>
                <a:cs typeface="ＭＳ Ｐゴシック" charset="0"/>
              </a:endParaRPr>
            </a:p>
          </p:txBody>
        </p:sp>
      </p:grpSp>
      <p:grpSp>
        <p:nvGrpSpPr>
          <p:cNvPr id="2" name="Group 1"/>
          <p:cNvGrpSpPr/>
          <p:nvPr/>
        </p:nvGrpSpPr>
        <p:grpSpPr>
          <a:xfrm>
            <a:off x="65385" y="1881907"/>
            <a:ext cx="1839615" cy="1846811"/>
            <a:chOff x="248265" y="32505"/>
            <a:chExt cx="1839615" cy="3178055"/>
          </a:xfrm>
          <a:effectLst/>
        </p:grpSpPr>
        <p:sp>
          <p:nvSpPr>
            <p:cNvPr id="44" name="Round Same Side Corner Rectangle 43"/>
            <p:cNvSpPr/>
            <p:nvPr/>
          </p:nvSpPr>
          <p:spPr>
            <a:xfrm rot="16200000">
              <a:off x="-361098" y="761583"/>
              <a:ext cx="3178055" cy="1719900"/>
            </a:xfrm>
            <a:prstGeom prst="round2Same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46" name="TextBox 37"/>
            <p:cNvSpPr txBox="1">
              <a:spLocks noChangeArrowheads="1"/>
            </p:cNvSpPr>
            <p:nvPr/>
          </p:nvSpPr>
          <p:spPr>
            <a:xfrm>
              <a:off x="248265" y="1210942"/>
              <a:ext cx="1458615" cy="918812"/>
            </a:xfrm>
            <a:prstGeom prst="rect">
              <a:avLst/>
            </a:prstGeom>
            <a:noFill/>
            <a:ln w="9525">
              <a:noFill/>
              <a:miter lim="800000"/>
            </a:ln>
            <a:effectLst/>
          </p:spPr>
          <p:txBody>
            <a:bodyPr wrap="square">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200" b="1" dirty="0" smtClean="0">
                  <a:solidFill>
                    <a:prstClr val="white"/>
                  </a:solidFill>
                  <a:effectLst/>
                  <a:ea typeface="ＭＳ Ｐゴシック" charset="0"/>
                  <a:cs typeface="ＭＳ Ｐゴシック" charset="0"/>
                </a:rPr>
                <a:t>DEMOGRAPHIC</a:t>
              </a:r>
            </a:p>
            <a:p>
              <a:pPr algn="ctr" defTabSz="457200">
                <a:spcAft>
                  <a:spcPts val="600"/>
                </a:spcAft>
              </a:pPr>
              <a:r>
                <a:rPr lang="en-US" sz="1200" b="1" dirty="0" smtClean="0">
                  <a:solidFill>
                    <a:prstClr val="white"/>
                  </a:solidFill>
                  <a:effectLst/>
                  <a:ea typeface="ＭＳ Ｐゴシック" charset="0"/>
                  <a:cs typeface="ＭＳ Ｐゴシック" charset="0"/>
                </a:rPr>
                <a:t>APPROACH</a:t>
              </a:r>
              <a:endParaRPr lang="en-US" sz="1200" b="1" dirty="0">
                <a:solidFill>
                  <a:prstClr val="white"/>
                </a:solidFill>
                <a:effectLst/>
                <a:ea typeface="ＭＳ Ｐゴシック" charset="0"/>
                <a:cs typeface="ＭＳ Ｐゴシック" charset="0"/>
              </a:endParaRPr>
            </a:p>
          </p:txBody>
        </p:sp>
      </p:grpSp>
      <p:sp>
        <p:nvSpPr>
          <p:cNvPr id="12" name="Rounded Rectangle 11"/>
          <p:cNvSpPr/>
          <p:nvPr/>
        </p:nvSpPr>
        <p:spPr>
          <a:xfrm>
            <a:off x="1402080" y="1869440"/>
            <a:ext cx="7609840" cy="1859280"/>
          </a:xfrm>
          <a:prstGeom prst="roundRect">
            <a:avLst/>
          </a:prstGeom>
          <a:solidFill>
            <a:schemeClr val="bg1"/>
          </a:solid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effectLst/>
              </a:defRPr>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9pPr>
          </a:lstStyle>
          <a:p>
            <a:pPr algn="ctr"/>
            <a:endParaRPr lang="en-US">
              <a:solidFill>
                <a:prstClr val="white"/>
              </a:solidFill>
              <a:effectLst/>
            </a:endParaRPr>
          </a:p>
        </p:txBody>
      </p:sp>
      <p:sp>
        <p:nvSpPr>
          <p:cNvPr id="79" name="Rounded Rectangle 78"/>
          <p:cNvSpPr/>
          <p:nvPr/>
        </p:nvSpPr>
        <p:spPr>
          <a:xfrm>
            <a:off x="1402080" y="4206240"/>
            <a:ext cx="7609840" cy="1859280"/>
          </a:xfrm>
          <a:prstGeom prst="roundRect">
            <a:avLst/>
          </a:prstGeom>
          <a:solidFill>
            <a:schemeClr val="bg1"/>
          </a:solid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effectLst/>
              </a:defRPr>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effectLst/>
                <a:uLnTx/>
                <a:uFillTx/>
                <a:latin typeface="Calibri"/>
                <a:ea typeface="Arial"/>
                <a:cs typeface="+mn-cs"/>
                <a:sym typeface="Wingdings"/>
              </a:defRPr>
            </a:lvl9pPr>
          </a:lstStyle>
          <a:p>
            <a:pPr algn="ctr"/>
            <a:endParaRPr lang="en-US">
              <a:solidFill>
                <a:prstClr val="white"/>
              </a:solidFill>
              <a:effectLst/>
            </a:endParaRPr>
          </a:p>
        </p:txBody>
      </p:sp>
      <p:sp>
        <p:nvSpPr>
          <p:cNvPr id="53" name="TextBox 39"/>
          <p:cNvSpPr txBox="1">
            <a:spLocks noChangeArrowheads="1"/>
          </p:cNvSpPr>
          <p:nvPr/>
        </p:nvSpPr>
        <p:spPr>
          <a:xfrm>
            <a:off x="3427011" y="1302628"/>
            <a:ext cx="1317671" cy="259339"/>
          </a:xfrm>
          <a:prstGeom prst="rect">
            <a:avLst/>
          </a:prstGeom>
          <a:noFill/>
          <a:ln w="9525">
            <a:noFill/>
            <a:miter lim="800000"/>
          </a:ln>
          <a:effectLst/>
        </p:spPr>
        <p:txBody>
          <a:bodyPr wrap="none" tIns="0">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400" b="1" dirty="0">
                <a:solidFill>
                  <a:schemeClr val="tx1">
                    <a:lumMod val="75000"/>
                    <a:lumOff val="25000"/>
                  </a:schemeClr>
                </a:solidFill>
                <a:effectLst/>
                <a:ea typeface="ＭＳ Ｐゴシック" charset="0"/>
                <a:cs typeface="ＭＳ Ｐゴシック" charset="0"/>
              </a:rPr>
              <a:t>MEDIA </a:t>
            </a:r>
            <a:r>
              <a:rPr lang="en-US" sz="1400" b="1" dirty="0" smtClean="0">
                <a:solidFill>
                  <a:schemeClr val="tx1">
                    <a:lumMod val="75000"/>
                    <a:lumOff val="25000"/>
                  </a:schemeClr>
                </a:solidFill>
                <a:effectLst/>
                <a:ea typeface="ＭＳ Ｐゴシック" charset="0"/>
                <a:cs typeface="ＭＳ Ｐゴシック" charset="0"/>
              </a:rPr>
              <a:t>TARGET</a:t>
            </a:r>
            <a:endParaRPr lang="en-US" sz="1400" b="1" dirty="0">
              <a:solidFill>
                <a:schemeClr val="tx1">
                  <a:lumMod val="75000"/>
                  <a:lumOff val="25000"/>
                </a:schemeClr>
              </a:solidFill>
              <a:effectLst/>
              <a:ea typeface="ＭＳ Ｐゴシック" charset="0"/>
              <a:cs typeface="ＭＳ Ｐゴシック" charset="0"/>
            </a:endParaRPr>
          </a:p>
        </p:txBody>
      </p:sp>
      <p:grpSp>
        <p:nvGrpSpPr>
          <p:cNvPr id="4" name="Group 4"/>
          <p:cNvGrpSpPr/>
          <p:nvPr/>
        </p:nvGrpSpPr>
        <p:grpSpPr>
          <a:xfrm>
            <a:off x="2743200" y="2891349"/>
            <a:ext cx="569621" cy="266706"/>
            <a:chOff x="3608388" y="1978654"/>
            <a:chExt cx="838200" cy="392459"/>
          </a:xfrm>
          <a:effectLst/>
        </p:grpSpPr>
        <p:sp>
          <p:nvSpPr>
            <p:cNvPr id="60" name="Chevron 59"/>
            <p:cNvSpPr/>
            <p:nvPr/>
          </p:nvSpPr>
          <p:spPr>
            <a:xfrm>
              <a:off x="3608388" y="1978654"/>
              <a:ext cx="381000" cy="392459"/>
            </a:xfrm>
            <a:prstGeom prst="chevron">
              <a:avLst/>
            </a:prstGeom>
            <a:solidFill>
              <a:schemeClr val="accent4"/>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61" name="Chevron 60"/>
            <p:cNvSpPr/>
            <p:nvPr/>
          </p:nvSpPr>
          <p:spPr>
            <a:xfrm>
              <a:off x="3836988" y="1978654"/>
              <a:ext cx="381000" cy="392459"/>
            </a:xfrm>
            <a:prstGeom prst="chevron">
              <a:avLst/>
            </a:prstGeom>
            <a:solidFill>
              <a:schemeClr val="accent4"/>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62" name="Chevron 61"/>
            <p:cNvSpPr/>
            <p:nvPr/>
          </p:nvSpPr>
          <p:spPr>
            <a:xfrm>
              <a:off x="4065588" y="1978654"/>
              <a:ext cx="381000" cy="392459"/>
            </a:xfrm>
            <a:prstGeom prst="chevron">
              <a:avLst/>
            </a:prstGeom>
            <a:solidFill>
              <a:schemeClr val="accent4"/>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grpSp>
      <p:sp>
        <p:nvSpPr>
          <p:cNvPr id="33" name="TextBox 41"/>
          <p:cNvSpPr txBox="1">
            <a:spLocks noChangeArrowheads="1"/>
          </p:cNvSpPr>
          <p:nvPr/>
        </p:nvSpPr>
        <p:spPr>
          <a:xfrm>
            <a:off x="3352082" y="1905000"/>
            <a:ext cx="1436568" cy="461665"/>
          </a:xfrm>
          <a:prstGeom prst="rect">
            <a:avLst/>
          </a:prstGeom>
          <a:noFill/>
          <a:ln w="9525">
            <a:noFill/>
            <a:miter lim="800000"/>
          </a:ln>
          <a:effectLst/>
        </p:spPr>
        <p:txBody>
          <a:bodyPr wrap="square">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200" b="1" dirty="0" smtClean="0">
                <a:solidFill>
                  <a:srgbClr val="595959"/>
                </a:solidFill>
                <a:effectLst/>
                <a:ea typeface="ＭＳ Ｐゴシック" charset="0"/>
                <a:cs typeface="ＭＳ Ｐゴシック" charset="0"/>
              </a:rPr>
              <a:t>“Proxy” or best fit:</a:t>
            </a:r>
            <a:r>
              <a:rPr lang="en-US" sz="1200" b="1" dirty="0">
                <a:solidFill>
                  <a:srgbClr val="595959"/>
                </a:solidFill>
                <a:effectLst/>
                <a:ea typeface="ＭＳ Ｐゴシック" charset="0"/>
                <a:cs typeface="ＭＳ Ｐゴシック" charset="0"/>
              </a:rPr>
              <a:t/>
            </a:r>
            <a:br>
              <a:rPr lang="en-US" sz="1200" b="1" dirty="0">
                <a:solidFill>
                  <a:srgbClr val="595959"/>
                </a:solidFill>
                <a:effectLst/>
                <a:ea typeface="ＭＳ Ｐゴシック" charset="0"/>
                <a:cs typeface="ＭＳ Ｐゴシック" charset="0"/>
              </a:rPr>
            </a:br>
            <a:r>
              <a:rPr lang="en-US" sz="1200" b="1" dirty="0" smtClean="0">
                <a:solidFill>
                  <a:srgbClr val="8064A2"/>
                </a:solidFill>
                <a:effectLst/>
                <a:ea typeface="ＭＳ Ｐゴシック" charset="0"/>
                <a:cs typeface="ＭＳ Ｐゴシック" charset="0"/>
              </a:rPr>
              <a:t>Women 25-54</a:t>
            </a:r>
          </a:p>
        </p:txBody>
      </p:sp>
      <p:sp>
        <p:nvSpPr>
          <p:cNvPr id="34" name="TextBox 39"/>
          <p:cNvSpPr txBox="1">
            <a:spLocks noChangeArrowheads="1"/>
          </p:cNvSpPr>
          <p:nvPr/>
        </p:nvSpPr>
        <p:spPr>
          <a:xfrm>
            <a:off x="1226157" y="1302896"/>
            <a:ext cx="1842070" cy="259339"/>
          </a:xfrm>
          <a:prstGeom prst="rect">
            <a:avLst/>
          </a:prstGeom>
          <a:noFill/>
          <a:ln w="9525">
            <a:noFill/>
            <a:miter lim="800000"/>
          </a:ln>
          <a:effectLst/>
        </p:spPr>
        <p:txBody>
          <a:bodyPr wrap="none" tIns="0">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400" b="1" smtClean="0">
                <a:solidFill>
                  <a:schemeClr val="tx1">
                    <a:lumMod val="75000"/>
                    <a:lumOff val="25000"/>
                  </a:schemeClr>
                </a:solidFill>
                <a:effectLst/>
                <a:ea typeface="ＭＳ Ｐゴシック" charset="0"/>
                <a:cs typeface="ＭＳ Ｐゴシック" charset="0"/>
              </a:rPr>
              <a:t>PURCHASE  BEHAVIOR</a:t>
            </a:r>
            <a:endParaRPr lang="en-US" sz="1400" b="1">
              <a:solidFill>
                <a:schemeClr val="tx1">
                  <a:lumMod val="75000"/>
                  <a:lumOff val="25000"/>
                </a:schemeClr>
              </a:solidFill>
              <a:effectLst/>
              <a:ea typeface="ＭＳ Ｐゴシック" charset="0"/>
              <a:cs typeface="ＭＳ Ｐゴシック" charset="0"/>
            </a:endParaRPr>
          </a:p>
        </p:txBody>
      </p:sp>
      <p:grpSp>
        <p:nvGrpSpPr>
          <p:cNvPr id="5" name="Group 41"/>
          <p:cNvGrpSpPr/>
          <p:nvPr/>
        </p:nvGrpSpPr>
        <p:grpSpPr>
          <a:xfrm>
            <a:off x="4916779" y="2891349"/>
            <a:ext cx="569621" cy="266706"/>
            <a:chOff x="3608388" y="1978654"/>
            <a:chExt cx="838200" cy="392459"/>
          </a:xfrm>
          <a:effectLst/>
        </p:grpSpPr>
        <p:sp>
          <p:nvSpPr>
            <p:cNvPr id="45" name="Chevron 44"/>
            <p:cNvSpPr/>
            <p:nvPr/>
          </p:nvSpPr>
          <p:spPr>
            <a:xfrm>
              <a:off x="3608388" y="1978654"/>
              <a:ext cx="381000" cy="392459"/>
            </a:xfrm>
            <a:prstGeom prst="chevron">
              <a:avLst/>
            </a:prstGeom>
            <a:solidFill>
              <a:srgbClr val="0266B6"/>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47" name="Chevron 46"/>
            <p:cNvSpPr/>
            <p:nvPr/>
          </p:nvSpPr>
          <p:spPr>
            <a:xfrm>
              <a:off x="3836988" y="1978654"/>
              <a:ext cx="381000" cy="392459"/>
            </a:xfrm>
            <a:prstGeom prst="chevron">
              <a:avLst/>
            </a:prstGeom>
            <a:solidFill>
              <a:srgbClr val="0266B6"/>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48" name="Chevron 47"/>
            <p:cNvSpPr/>
            <p:nvPr/>
          </p:nvSpPr>
          <p:spPr>
            <a:xfrm>
              <a:off x="4065588" y="1978654"/>
              <a:ext cx="381000" cy="392459"/>
            </a:xfrm>
            <a:prstGeom prst="chevron">
              <a:avLst/>
            </a:prstGeom>
            <a:solidFill>
              <a:srgbClr val="0266B6"/>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gr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1762709" y="2449340"/>
            <a:ext cx="788658" cy="1150724"/>
          </a:xfrm>
          <a:prstGeom prst="rect">
            <a:avLst/>
          </a:prstGeom>
          <a:noFill/>
          <a:effectLst/>
        </p:spPr>
      </p:pic>
      <p:sp>
        <p:nvSpPr>
          <p:cNvPr id="50" name="TextBox 41"/>
          <p:cNvSpPr txBox="1">
            <a:spLocks noChangeArrowheads="1"/>
          </p:cNvSpPr>
          <p:nvPr/>
        </p:nvSpPr>
        <p:spPr>
          <a:xfrm>
            <a:off x="1447083" y="1905000"/>
            <a:ext cx="1436568" cy="461665"/>
          </a:xfrm>
          <a:prstGeom prst="rect">
            <a:avLst/>
          </a:prstGeom>
          <a:noFill/>
          <a:ln w="9525">
            <a:noFill/>
            <a:miter lim="800000"/>
          </a:ln>
          <a:effectLst/>
        </p:spPr>
        <p:txBody>
          <a:bodyPr wrap="square">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200" b="1" dirty="0" smtClean="0">
                <a:solidFill>
                  <a:srgbClr val="595959"/>
                </a:solidFill>
                <a:effectLst/>
                <a:ea typeface="ＭＳ Ｐゴシック" charset="0"/>
                <a:cs typeface="ＭＳ Ｐゴシック" charset="0"/>
              </a:rPr>
              <a:t>Claimed / Syndicated</a:t>
            </a:r>
            <a:endParaRPr lang="en-US" sz="1200" b="1" dirty="0" smtClean="0">
              <a:solidFill>
                <a:srgbClr val="8064A2"/>
              </a:solidFill>
              <a:effectLst/>
              <a:ea typeface="ＭＳ Ｐゴシック" charset="0"/>
              <a:cs typeface="ＭＳ Ｐゴシック" charset="0"/>
            </a:endParaRPr>
          </a:p>
        </p:txBody>
      </p:sp>
      <p:sp>
        <p:nvSpPr>
          <p:cNvPr id="51" name="TextBox 39"/>
          <p:cNvSpPr txBox="1">
            <a:spLocks noChangeArrowheads="1"/>
          </p:cNvSpPr>
          <p:nvPr/>
        </p:nvSpPr>
        <p:spPr>
          <a:xfrm>
            <a:off x="5495973" y="1302896"/>
            <a:ext cx="1326004" cy="261610"/>
          </a:xfrm>
          <a:prstGeom prst="rect">
            <a:avLst/>
          </a:prstGeom>
          <a:noFill/>
          <a:ln w="9525">
            <a:noFill/>
            <a:miter lim="800000"/>
          </a:ln>
          <a:effectLst/>
        </p:spPr>
        <p:txBody>
          <a:bodyPr wrap="none" tIns="0">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400" b="1" smtClean="0">
                <a:solidFill>
                  <a:schemeClr val="tx1">
                    <a:lumMod val="75000"/>
                    <a:lumOff val="25000"/>
                  </a:schemeClr>
                </a:solidFill>
                <a:effectLst/>
                <a:ea typeface="ＭＳ Ｐゴシック" charset="0"/>
                <a:cs typeface="ＭＳ Ｐゴシック" charset="0"/>
              </a:rPr>
              <a:t>MEDIA METRIC</a:t>
            </a:r>
            <a:endParaRPr lang="en-US" sz="1400" b="1">
              <a:solidFill>
                <a:schemeClr val="tx1">
                  <a:lumMod val="75000"/>
                  <a:lumOff val="25000"/>
                </a:schemeClr>
              </a:solidFill>
              <a:effectLst/>
              <a:ea typeface="ＭＳ Ｐゴシック" charset="0"/>
              <a:cs typeface="ＭＳ Ｐゴシック" charset="0"/>
            </a:endParaRPr>
          </a:p>
        </p:txBody>
      </p:sp>
      <p:grpSp>
        <p:nvGrpSpPr>
          <p:cNvPr id="7" name="Group 53"/>
          <p:cNvGrpSpPr/>
          <p:nvPr/>
        </p:nvGrpSpPr>
        <p:grpSpPr>
          <a:xfrm>
            <a:off x="6993479" y="2891349"/>
            <a:ext cx="553272" cy="266706"/>
            <a:chOff x="3608389" y="1978654"/>
            <a:chExt cx="814143" cy="392459"/>
          </a:xfrm>
          <a:effectLst/>
        </p:grpSpPr>
        <p:sp>
          <p:nvSpPr>
            <p:cNvPr id="55" name="Chevron 54"/>
            <p:cNvSpPr/>
            <p:nvPr/>
          </p:nvSpPr>
          <p:spPr>
            <a:xfrm>
              <a:off x="3608389" y="1978654"/>
              <a:ext cx="356940" cy="392459"/>
            </a:xfrm>
            <a:prstGeom prst="chevron">
              <a:avLst/>
            </a:prstGeom>
            <a:solidFill>
              <a:schemeClr val="accent4"/>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57" name="Chevron 56"/>
            <p:cNvSpPr/>
            <p:nvPr/>
          </p:nvSpPr>
          <p:spPr>
            <a:xfrm>
              <a:off x="3836992" y="1978654"/>
              <a:ext cx="356940" cy="392459"/>
            </a:xfrm>
            <a:prstGeom prst="chevron">
              <a:avLst/>
            </a:prstGeom>
            <a:solidFill>
              <a:schemeClr val="accent4"/>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58" name="Chevron 57"/>
            <p:cNvSpPr/>
            <p:nvPr/>
          </p:nvSpPr>
          <p:spPr>
            <a:xfrm>
              <a:off x="4065592" y="1978654"/>
              <a:ext cx="356940" cy="392459"/>
            </a:xfrm>
            <a:prstGeom prst="chevron">
              <a:avLst/>
            </a:prstGeom>
            <a:solidFill>
              <a:schemeClr val="accent4"/>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grpSp>
      <p:sp>
        <p:nvSpPr>
          <p:cNvPr id="63" name="TextBox 41"/>
          <p:cNvSpPr txBox="1">
            <a:spLocks noChangeArrowheads="1"/>
          </p:cNvSpPr>
          <p:nvPr/>
        </p:nvSpPr>
        <p:spPr>
          <a:xfrm>
            <a:off x="5182966" y="1905000"/>
            <a:ext cx="2056034" cy="830997"/>
          </a:xfrm>
          <a:prstGeom prst="rect">
            <a:avLst/>
          </a:prstGeom>
          <a:noFill/>
          <a:ln w="9525">
            <a:noFill/>
            <a:miter lim="800000"/>
          </a:ln>
          <a:effectLst/>
        </p:spPr>
        <p:txBody>
          <a:bodyPr wrap="square">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200" b="1" dirty="0" smtClean="0">
                <a:solidFill>
                  <a:srgbClr val="8064A2"/>
                </a:solidFill>
                <a:effectLst/>
                <a:ea typeface="ＭＳ Ｐゴシック" charset="0"/>
                <a:cs typeface="ＭＳ Ｐゴシック" charset="0"/>
              </a:rPr>
              <a:t>Women 25-54 (GRPs)</a:t>
            </a:r>
            <a:r>
              <a:rPr lang="en-US" sz="1200" b="1" dirty="0">
                <a:solidFill>
                  <a:srgbClr val="595959"/>
                </a:solidFill>
                <a:effectLst/>
                <a:ea typeface="ＭＳ Ｐゴシック" charset="0"/>
                <a:cs typeface="ＭＳ Ｐゴシック" charset="0"/>
              </a:rPr>
              <a:t> </a:t>
            </a:r>
            <a:r>
              <a:rPr lang="en-US" sz="1200" b="1" dirty="0" smtClean="0">
                <a:solidFill>
                  <a:srgbClr val="595959"/>
                </a:solidFill>
                <a:effectLst/>
                <a:ea typeface="ＭＳ Ｐゴシック" charset="0"/>
                <a:cs typeface="ＭＳ Ｐゴシック" charset="0"/>
              </a:rPr>
              <a:t/>
            </a:r>
            <a:br>
              <a:rPr lang="en-US" sz="1200" b="1" dirty="0" smtClean="0">
                <a:solidFill>
                  <a:srgbClr val="595959"/>
                </a:solidFill>
                <a:effectLst/>
                <a:ea typeface="ＭＳ Ｐゴシック" charset="0"/>
                <a:cs typeface="ＭＳ Ｐゴシック" charset="0"/>
              </a:rPr>
            </a:br>
            <a:r>
              <a:rPr lang="en-US" sz="1200" b="1" dirty="0" smtClean="0">
                <a:solidFill>
                  <a:srgbClr val="595959"/>
                </a:solidFill>
                <a:effectLst/>
                <a:ea typeface="ＭＳ Ｐゴシック" charset="0"/>
                <a:cs typeface="ＭＳ Ｐゴシック" charset="0"/>
              </a:rPr>
              <a:t>Note: ~half of brand volume typically outside the demo</a:t>
            </a:r>
            <a:r>
              <a:rPr lang="en-US" sz="1200" b="1" dirty="0">
                <a:solidFill>
                  <a:srgbClr val="595959"/>
                </a:solidFill>
                <a:effectLst/>
                <a:ea typeface="ＭＳ Ｐゴシック" charset="0"/>
                <a:cs typeface="ＭＳ Ｐゴシック" charset="0"/>
              </a:rPr>
              <a:t/>
            </a:r>
            <a:br>
              <a:rPr lang="en-US" sz="1200" b="1" dirty="0">
                <a:solidFill>
                  <a:srgbClr val="595959"/>
                </a:solidFill>
                <a:effectLst/>
                <a:ea typeface="ＭＳ Ｐゴシック" charset="0"/>
                <a:cs typeface="ＭＳ Ｐゴシック" charset="0"/>
              </a:rPr>
            </a:br>
            <a:endParaRPr lang="en-US" sz="1200" b="1" dirty="0" smtClean="0">
              <a:solidFill>
                <a:srgbClr val="8064A2"/>
              </a:solidFill>
              <a:effectLst/>
              <a:ea typeface="ＭＳ Ｐゴシック" charset="0"/>
              <a:cs typeface="ＭＳ Ｐゴシック" charset="0"/>
            </a:endParaRPr>
          </a:p>
        </p:txBody>
      </p:sp>
      <p:sp>
        <p:nvSpPr>
          <p:cNvPr id="64" name="TextBox 39"/>
          <p:cNvSpPr txBox="1">
            <a:spLocks noChangeArrowheads="1"/>
          </p:cNvSpPr>
          <p:nvPr/>
        </p:nvSpPr>
        <p:spPr>
          <a:xfrm>
            <a:off x="7316073" y="1302896"/>
            <a:ext cx="1454244" cy="261610"/>
          </a:xfrm>
          <a:prstGeom prst="rect">
            <a:avLst/>
          </a:prstGeom>
          <a:noFill/>
          <a:ln w="9525">
            <a:noFill/>
            <a:miter lim="800000"/>
          </a:ln>
          <a:effectLst/>
        </p:spPr>
        <p:txBody>
          <a:bodyPr wrap="none" tIns="0">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400" b="1" smtClean="0">
                <a:solidFill>
                  <a:schemeClr val="tx1">
                    <a:lumMod val="75000"/>
                    <a:lumOff val="25000"/>
                  </a:schemeClr>
                </a:solidFill>
                <a:effectLst/>
                <a:ea typeface="ＭＳ Ｐゴシック" charset="0"/>
                <a:cs typeface="ＭＳ Ｐゴシック" charset="0"/>
              </a:rPr>
              <a:t>SUCCESS METRIC</a:t>
            </a:r>
            <a:endParaRPr lang="en-US" sz="1400" b="1">
              <a:solidFill>
                <a:schemeClr val="tx1">
                  <a:lumMod val="75000"/>
                  <a:lumOff val="25000"/>
                </a:schemeClr>
              </a:solidFill>
              <a:effectLst/>
              <a:ea typeface="ＭＳ Ｐゴシック" charset="0"/>
              <a:cs typeface="ＭＳ Ｐゴシック" charset="0"/>
            </a:endParaRPr>
          </a:p>
        </p:txBody>
      </p:sp>
      <p:sp>
        <p:nvSpPr>
          <p:cNvPr id="69" name="TextBox 41"/>
          <p:cNvSpPr txBox="1">
            <a:spLocks noChangeArrowheads="1"/>
          </p:cNvSpPr>
          <p:nvPr/>
        </p:nvSpPr>
        <p:spPr>
          <a:xfrm>
            <a:off x="7402427" y="1905000"/>
            <a:ext cx="1436569" cy="461665"/>
          </a:xfrm>
          <a:prstGeom prst="rect">
            <a:avLst/>
          </a:prstGeom>
          <a:noFill/>
          <a:ln w="9525">
            <a:noFill/>
            <a:miter lim="800000"/>
          </a:ln>
          <a:effectLst/>
        </p:spPr>
        <p:txBody>
          <a:bodyPr wrap="square">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200" b="1" dirty="0" smtClean="0">
                <a:solidFill>
                  <a:srgbClr val="595959"/>
                </a:solidFill>
                <a:effectLst/>
                <a:ea typeface="ＭＳ Ｐゴシック" charset="0"/>
                <a:cs typeface="ＭＳ Ｐゴシック" charset="0"/>
              </a:rPr>
              <a:t>Improvements vs. last year</a:t>
            </a:r>
            <a:endParaRPr lang="en-US" sz="1200" b="1" dirty="0" smtClean="0">
              <a:solidFill>
                <a:srgbClr val="8064A2"/>
              </a:solidFill>
              <a:effectLst/>
              <a:ea typeface="ＭＳ Ｐゴシック" charset="0"/>
              <a:cs typeface="ＭＳ Ｐゴシック" charset="0"/>
            </a:endParaRPr>
          </a:p>
        </p:txBody>
      </p:sp>
      <p:grpSp>
        <p:nvGrpSpPr>
          <p:cNvPr id="9" name="Group 75"/>
          <p:cNvGrpSpPr/>
          <p:nvPr/>
        </p:nvGrpSpPr>
        <p:grpSpPr>
          <a:xfrm>
            <a:off x="2947988" y="5283407"/>
            <a:ext cx="569621" cy="266706"/>
            <a:chOff x="3608388" y="1978654"/>
            <a:chExt cx="838200" cy="392459"/>
          </a:xfrm>
          <a:effectLst/>
        </p:grpSpPr>
        <p:sp>
          <p:nvSpPr>
            <p:cNvPr id="77" name="Chevron 76"/>
            <p:cNvSpPr/>
            <p:nvPr/>
          </p:nvSpPr>
          <p:spPr>
            <a:xfrm>
              <a:off x="3608388" y="1978654"/>
              <a:ext cx="381000" cy="392459"/>
            </a:xfrm>
            <a:prstGeom prst="chevron">
              <a:avLst/>
            </a:prstGeom>
            <a:solidFill>
              <a:schemeClr val="accent5"/>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82" name="Chevron 81"/>
            <p:cNvSpPr/>
            <p:nvPr/>
          </p:nvSpPr>
          <p:spPr>
            <a:xfrm>
              <a:off x="3836988" y="1978654"/>
              <a:ext cx="381000" cy="392459"/>
            </a:xfrm>
            <a:prstGeom prst="chevron">
              <a:avLst/>
            </a:prstGeom>
            <a:solidFill>
              <a:schemeClr val="accent5"/>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85" name="Chevron 84"/>
            <p:cNvSpPr/>
            <p:nvPr/>
          </p:nvSpPr>
          <p:spPr>
            <a:xfrm>
              <a:off x="4065588" y="1978654"/>
              <a:ext cx="381000" cy="392459"/>
            </a:xfrm>
            <a:prstGeom prst="chevron">
              <a:avLst/>
            </a:prstGeom>
            <a:solidFill>
              <a:schemeClr val="accent5"/>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grpSp>
      <p:sp>
        <p:nvSpPr>
          <p:cNvPr id="90" name="TextBox 41"/>
          <p:cNvSpPr txBox="1">
            <a:spLocks noChangeArrowheads="1"/>
          </p:cNvSpPr>
          <p:nvPr/>
        </p:nvSpPr>
        <p:spPr>
          <a:xfrm>
            <a:off x="3276600" y="4324985"/>
            <a:ext cx="1612165" cy="461665"/>
          </a:xfrm>
          <a:prstGeom prst="rect">
            <a:avLst/>
          </a:prstGeom>
          <a:noFill/>
          <a:ln w="9525">
            <a:noFill/>
            <a:miter lim="800000"/>
          </a:ln>
          <a:effectLst/>
        </p:spPr>
        <p:txBody>
          <a:bodyPr wrap="square">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200" b="1" dirty="0" smtClean="0">
                <a:solidFill>
                  <a:srgbClr val="595959"/>
                </a:solidFill>
                <a:effectLst/>
                <a:ea typeface="ＭＳ Ｐゴシック" charset="0"/>
                <a:cs typeface="ＭＳ Ｐゴシック" charset="0"/>
              </a:rPr>
              <a:t>Actual Category or Brand Buyers</a:t>
            </a:r>
            <a:endParaRPr lang="en-US" sz="1200" b="1" dirty="0" smtClean="0">
              <a:solidFill>
                <a:srgbClr val="8064A2"/>
              </a:solidFill>
              <a:effectLst/>
              <a:ea typeface="ＭＳ Ｐゴシック" charset="0"/>
              <a:cs typeface="ＭＳ Ｐゴシック" charset="0"/>
            </a:endParaRPr>
          </a:p>
        </p:txBody>
      </p:sp>
      <p:grpSp>
        <p:nvGrpSpPr>
          <p:cNvPr id="11" name="Group 91"/>
          <p:cNvGrpSpPr/>
          <p:nvPr/>
        </p:nvGrpSpPr>
        <p:grpSpPr>
          <a:xfrm>
            <a:off x="4868228" y="5283407"/>
            <a:ext cx="569621" cy="266707"/>
            <a:chOff x="3608388" y="1978653"/>
            <a:chExt cx="838200" cy="392460"/>
          </a:xfrm>
          <a:effectLst/>
        </p:grpSpPr>
        <p:sp>
          <p:nvSpPr>
            <p:cNvPr id="93" name="Chevron 92"/>
            <p:cNvSpPr/>
            <p:nvPr/>
          </p:nvSpPr>
          <p:spPr>
            <a:xfrm>
              <a:off x="3608388" y="1978653"/>
              <a:ext cx="381001" cy="392459"/>
            </a:xfrm>
            <a:prstGeom prst="chevron">
              <a:avLst/>
            </a:prstGeom>
            <a:solidFill>
              <a:srgbClr val="7EC247"/>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94" name="Chevron 93"/>
            <p:cNvSpPr/>
            <p:nvPr/>
          </p:nvSpPr>
          <p:spPr>
            <a:xfrm>
              <a:off x="3836988" y="1978654"/>
              <a:ext cx="381001" cy="392459"/>
            </a:xfrm>
            <a:prstGeom prst="chevron">
              <a:avLst/>
            </a:prstGeom>
            <a:solidFill>
              <a:srgbClr val="7EC247"/>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95" name="Chevron 94"/>
            <p:cNvSpPr/>
            <p:nvPr/>
          </p:nvSpPr>
          <p:spPr>
            <a:xfrm>
              <a:off x="4065587" y="1978653"/>
              <a:ext cx="381001" cy="392459"/>
            </a:xfrm>
            <a:prstGeom prst="chevron">
              <a:avLst/>
            </a:prstGeom>
            <a:solidFill>
              <a:srgbClr val="7EC247"/>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grpSp>
      <p:pic>
        <p:nvPicPr>
          <p:cNvPr id="9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1851567" y="4904381"/>
            <a:ext cx="894960" cy="995604"/>
          </a:xfrm>
          <a:prstGeom prst="rect">
            <a:avLst/>
          </a:prstGeom>
          <a:noFill/>
          <a:effectLst/>
        </p:spPr>
      </p:pic>
      <p:sp>
        <p:nvSpPr>
          <p:cNvPr id="97" name="TextBox 41"/>
          <p:cNvSpPr txBox="1">
            <a:spLocks noChangeArrowheads="1"/>
          </p:cNvSpPr>
          <p:nvPr/>
        </p:nvSpPr>
        <p:spPr>
          <a:xfrm>
            <a:off x="1828800" y="4409623"/>
            <a:ext cx="914399" cy="276999"/>
          </a:xfrm>
          <a:prstGeom prst="rect">
            <a:avLst/>
          </a:prstGeom>
          <a:noFill/>
          <a:ln w="9525">
            <a:noFill/>
            <a:miter lim="800000"/>
          </a:ln>
          <a:effectLst/>
        </p:spPr>
        <p:txBody>
          <a:bodyPr wrap="square">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200" b="1" dirty="0" smtClean="0">
                <a:solidFill>
                  <a:srgbClr val="595959"/>
                </a:solidFill>
                <a:effectLst/>
                <a:ea typeface="ＭＳ Ｐゴシック" charset="0"/>
                <a:cs typeface="ＭＳ Ｐゴシック" charset="0"/>
              </a:rPr>
              <a:t>Actual</a:t>
            </a:r>
            <a:endParaRPr lang="en-US" sz="1200" b="1" dirty="0" smtClean="0">
              <a:solidFill>
                <a:srgbClr val="8064A2"/>
              </a:solidFill>
              <a:effectLst/>
              <a:ea typeface="ＭＳ Ｐゴシック" charset="0"/>
              <a:cs typeface="ＭＳ Ｐゴシック" charset="0"/>
            </a:endParaRPr>
          </a:p>
        </p:txBody>
      </p:sp>
      <p:grpSp>
        <p:nvGrpSpPr>
          <p:cNvPr id="13" name="Group 98"/>
          <p:cNvGrpSpPr/>
          <p:nvPr/>
        </p:nvGrpSpPr>
        <p:grpSpPr>
          <a:xfrm>
            <a:off x="6839268" y="5283407"/>
            <a:ext cx="569621" cy="266707"/>
            <a:chOff x="3608388" y="1978653"/>
            <a:chExt cx="838200" cy="392460"/>
          </a:xfrm>
          <a:effectLst/>
        </p:grpSpPr>
        <p:sp>
          <p:nvSpPr>
            <p:cNvPr id="100" name="Chevron 99"/>
            <p:cNvSpPr/>
            <p:nvPr/>
          </p:nvSpPr>
          <p:spPr>
            <a:xfrm>
              <a:off x="3608388" y="1978653"/>
              <a:ext cx="381001" cy="392459"/>
            </a:xfrm>
            <a:prstGeom prst="chevron">
              <a:avLst/>
            </a:prstGeom>
            <a:solidFill>
              <a:srgbClr val="7EC247"/>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101" name="Chevron 100"/>
            <p:cNvSpPr/>
            <p:nvPr/>
          </p:nvSpPr>
          <p:spPr>
            <a:xfrm>
              <a:off x="3836988" y="1978653"/>
              <a:ext cx="381001" cy="392459"/>
            </a:xfrm>
            <a:prstGeom prst="chevron">
              <a:avLst/>
            </a:prstGeom>
            <a:solidFill>
              <a:srgbClr val="7EC247"/>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sp>
          <p:nvSpPr>
            <p:cNvPr id="102" name="Chevron 101"/>
            <p:cNvSpPr/>
            <p:nvPr/>
          </p:nvSpPr>
          <p:spPr>
            <a:xfrm>
              <a:off x="4065587" y="1978654"/>
              <a:ext cx="381001" cy="392459"/>
            </a:xfrm>
            <a:prstGeom prst="chevron">
              <a:avLst/>
            </a:prstGeom>
            <a:solidFill>
              <a:srgbClr val="7EC247"/>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buClr>
                  <a:srgbClr val="0082D1"/>
                </a:buClr>
                <a:buFont typeface="Times" charset="0"/>
                <a:buNone/>
                <a:defRPr>
                  <a:effectLst/>
                </a:defRPr>
              </a:pPr>
              <a:endParaRPr lang="en-US" sz="1200" b="1">
                <a:solidFill>
                  <a:srgbClr val="1F497D"/>
                </a:solidFill>
                <a:effectLst/>
                <a:ea typeface="MS PGothic" pitchFamily="34" charset="-128"/>
              </a:endParaRPr>
            </a:p>
          </p:txBody>
        </p:sp>
      </p:grpSp>
      <p:pic>
        <p:nvPicPr>
          <p:cNvPr id="10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5634182" y="4872580"/>
            <a:ext cx="958273" cy="1059207"/>
          </a:xfrm>
          <a:prstGeom prst="rect">
            <a:avLst/>
          </a:prstGeom>
          <a:noFill/>
          <a:effectLst/>
        </p:spPr>
      </p:pic>
      <p:sp>
        <p:nvSpPr>
          <p:cNvPr id="104" name="TextBox 41"/>
          <p:cNvSpPr txBox="1">
            <a:spLocks noChangeArrowheads="1"/>
          </p:cNvSpPr>
          <p:nvPr/>
        </p:nvSpPr>
        <p:spPr>
          <a:xfrm>
            <a:off x="5286675" y="4340685"/>
            <a:ext cx="1629538" cy="461665"/>
          </a:xfrm>
          <a:prstGeom prst="rect">
            <a:avLst/>
          </a:prstGeom>
          <a:noFill/>
          <a:ln w="9525">
            <a:noFill/>
            <a:miter lim="800000"/>
          </a:ln>
          <a:effectLst/>
        </p:spPr>
        <p:txBody>
          <a:bodyPr wrap="square">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200" b="1" dirty="0" smtClean="0">
                <a:solidFill>
                  <a:srgbClr val="595959"/>
                </a:solidFill>
                <a:effectLst/>
                <a:ea typeface="ＭＳ Ｐゴシック" charset="0"/>
                <a:cs typeface="ＭＳ Ｐゴシック" charset="0"/>
              </a:rPr>
              <a:t>Increase Buyer Rating Points (BRPS)</a:t>
            </a:r>
            <a:endParaRPr lang="en-US" sz="1200" b="1" dirty="0" smtClean="0">
              <a:solidFill>
                <a:srgbClr val="8064A2"/>
              </a:solidFill>
              <a:effectLst/>
              <a:ea typeface="ＭＳ Ｐゴシック" charset="0"/>
              <a:cs typeface="ＭＳ Ｐゴシック" charset="0"/>
            </a:endParaRPr>
          </a:p>
        </p:txBody>
      </p:sp>
      <p:sp>
        <p:nvSpPr>
          <p:cNvPr id="107" name="TextBox 41"/>
          <p:cNvSpPr txBox="1">
            <a:spLocks noChangeArrowheads="1"/>
          </p:cNvSpPr>
          <p:nvPr/>
        </p:nvSpPr>
        <p:spPr>
          <a:xfrm>
            <a:off x="7153787" y="4343400"/>
            <a:ext cx="1727969" cy="457657"/>
          </a:xfrm>
          <a:prstGeom prst="rect">
            <a:avLst/>
          </a:prstGeom>
          <a:noFill/>
          <a:ln w="9525">
            <a:noFill/>
            <a:miter lim="800000"/>
          </a:ln>
          <a:effectLst>
            <a:glow rad="101600">
              <a:schemeClr val="accent2">
                <a:satMod val="175000"/>
                <a:alpha val="40000"/>
              </a:schemeClr>
            </a:glow>
          </a:effectLst>
        </p:spPr>
        <p:txBody>
          <a:bodyPr wrap="square">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457200">
              <a:spcAft>
                <a:spcPts val="600"/>
              </a:spcAft>
            </a:pPr>
            <a:r>
              <a:rPr lang="en-US" sz="1200" b="1" dirty="0" smtClean="0">
                <a:solidFill>
                  <a:schemeClr val="tx1">
                    <a:lumMod val="65000"/>
                    <a:lumOff val="35000"/>
                  </a:schemeClr>
                </a:solidFill>
                <a:ea typeface="ＭＳ Ｐゴシック" charset="0"/>
                <a:cs typeface="ＭＳ Ｐゴシック" charset="0"/>
              </a:rPr>
              <a:t>Up to 15% Increase in TV driven sales</a:t>
            </a:r>
          </a:p>
        </p:txBody>
      </p:sp>
      <p:grpSp>
        <p:nvGrpSpPr>
          <p:cNvPr id="14" name="Group 6"/>
          <p:cNvGrpSpPr/>
          <p:nvPr/>
        </p:nvGrpSpPr>
        <p:grpSpPr>
          <a:xfrm>
            <a:off x="3505200" y="2616872"/>
            <a:ext cx="1225700" cy="798464"/>
            <a:chOff x="1599104" y="2389609"/>
            <a:chExt cx="1527454" cy="995037"/>
          </a:xfrm>
          <a:effectLst/>
        </p:grpSpPr>
        <p:pic>
          <p:nvPicPr>
            <p:cNvPr id="3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a:xfrm>
              <a:off x="1599104" y="2389609"/>
              <a:ext cx="465272" cy="995037"/>
            </a:xfrm>
            <a:prstGeom prst="rect">
              <a:avLst/>
            </a:prstGeom>
            <a:noFill/>
            <a:effectLst/>
          </p:spPr>
        </p:pic>
        <p:pic>
          <p:nvPicPr>
            <p:cNvPr id="6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a:xfrm>
              <a:off x="2130195" y="2389609"/>
              <a:ext cx="465272" cy="995037"/>
            </a:xfrm>
            <a:prstGeom prst="rect">
              <a:avLst/>
            </a:prstGeom>
            <a:noFill/>
            <a:effectLst/>
          </p:spPr>
        </p:pic>
        <p:pic>
          <p:nvPicPr>
            <p:cNvPr id="6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a:xfrm>
              <a:off x="2661286" y="2389609"/>
              <a:ext cx="465272" cy="995037"/>
            </a:xfrm>
            <a:prstGeom prst="rect">
              <a:avLst/>
            </a:prstGeom>
            <a:noFill/>
            <a:effectLst/>
          </p:spPr>
        </p:pic>
      </p:grpSp>
      <p:grpSp>
        <p:nvGrpSpPr>
          <p:cNvPr id="17" name="Group 8"/>
          <p:cNvGrpSpPr/>
          <p:nvPr/>
        </p:nvGrpSpPr>
        <p:grpSpPr>
          <a:xfrm>
            <a:off x="5511519" y="2749280"/>
            <a:ext cx="1313127" cy="735299"/>
            <a:chOff x="5328432" y="2612882"/>
            <a:chExt cx="1518022" cy="850033"/>
          </a:xfrm>
          <a:effectLst/>
        </p:grpSpPr>
        <p:grpSp>
          <p:nvGrpSpPr>
            <p:cNvPr id="18" name="Group 7"/>
            <p:cNvGrpSpPr/>
            <p:nvPr/>
          </p:nvGrpSpPr>
          <p:grpSpPr>
            <a:xfrm>
              <a:off x="5328432" y="2612882"/>
              <a:ext cx="1518022" cy="850033"/>
              <a:chOff x="195025" y="1643063"/>
              <a:chExt cx="4896088" cy="2741612"/>
            </a:xfrm>
            <a:effectLst/>
          </p:grpSpPr>
          <p:sp>
            <p:nvSpPr>
              <p:cNvPr id="72" name="Freeform 71"/>
              <p:cNvSpPr/>
              <p:nvPr/>
            </p:nvSpPr>
            <p:spPr>
              <a:xfrm>
                <a:off x="2349500" y="1643063"/>
                <a:ext cx="2741613" cy="2741612"/>
              </a:xfrm>
              <a:custGeom>
                <a:avLst/>
                <a:gdLst>
                  <a:gd name="connsiteX0" fmla="*/ 0 w 3383280"/>
                  <a:gd name="connsiteY0" fmla="*/ 1691640 h 3383279"/>
                  <a:gd name="connsiteX1" fmla="*/ 1691640 w 3383280"/>
                  <a:gd name="connsiteY1" fmla="*/ 0 h 3383279"/>
                  <a:gd name="connsiteX2" fmla="*/ 3383280 w 3383280"/>
                  <a:gd name="connsiteY2" fmla="*/ 1691640 h 3383279"/>
                  <a:gd name="connsiteX3" fmla="*/ 1691640 w 3383280"/>
                  <a:gd name="connsiteY3" fmla="*/ 3383280 h 3383279"/>
                  <a:gd name="connsiteX4" fmla="*/ 0 w 3383280"/>
                  <a:gd name="connsiteY4" fmla="*/ 1691640 h 338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279" h="3383279">
                    <a:moveTo>
                      <a:pt x="0" y="1691640"/>
                    </a:moveTo>
                    <a:cubicBezTo>
                      <a:pt x="0" y="757373"/>
                      <a:pt x="757373" y="0"/>
                      <a:pt x="1691640" y="0"/>
                    </a:cubicBezTo>
                    <a:cubicBezTo>
                      <a:pt x="2625907" y="0"/>
                      <a:pt x="3383280" y="757373"/>
                      <a:pt x="3383280" y="1691640"/>
                    </a:cubicBezTo>
                    <a:cubicBezTo>
                      <a:pt x="3383280" y="2625907"/>
                      <a:pt x="2625907" y="3383280"/>
                      <a:pt x="1691640" y="3383280"/>
                    </a:cubicBezTo>
                    <a:cubicBezTo>
                      <a:pt x="757373" y="3383280"/>
                      <a:pt x="0" y="2625907"/>
                      <a:pt x="0" y="1691640"/>
                    </a:cubicBezTo>
                    <a:close/>
                  </a:path>
                </a:pathLst>
              </a:custGeom>
              <a:solidFill>
                <a:srgbClr val="8064A2">
                  <a:alpha val="70000"/>
                </a:srgbClr>
              </a:solidFill>
              <a:ln>
                <a:noFill/>
              </a:ln>
              <a:effectLst/>
            </p:spPr>
            <p:style>
              <a:lnRef idx="1">
                <a:schemeClr val="accent4"/>
              </a:lnRef>
              <a:fillRef idx="3">
                <a:schemeClr val="accent4"/>
              </a:fillRef>
              <a:effectRef idx="2">
                <a:schemeClr val="accent4"/>
              </a:effectRef>
              <a:fontRef idx="minor">
                <a:schemeClr val="lt1"/>
              </a:fontRef>
            </p:style>
            <p:txBody>
              <a:bodyPr lIns="960121" tIns="398961" rIns="472439" bIns="398961"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2889250">
                  <a:lnSpc>
                    <a:spcPct val="90000"/>
                  </a:lnSpc>
                  <a:spcAft>
                    <a:spcPct val="35000"/>
                  </a:spcAft>
                  <a:defRPr>
                    <a:effectLst/>
                  </a:defRPr>
                </a:pPr>
                <a:endParaRPr lang="en-US" sz="6500">
                  <a:solidFill>
                    <a:prstClr val="white"/>
                  </a:solidFill>
                  <a:effectLst/>
                </a:endParaRPr>
              </a:p>
            </p:txBody>
          </p:sp>
          <p:sp>
            <p:nvSpPr>
              <p:cNvPr id="75" name="Freeform 74"/>
              <p:cNvSpPr/>
              <p:nvPr/>
            </p:nvSpPr>
            <p:spPr>
              <a:xfrm>
                <a:off x="195025" y="1643063"/>
                <a:ext cx="2741611" cy="2741612"/>
              </a:xfrm>
              <a:custGeom>
                <a:avLst/>
                <a:gdLst>
                  <a:gd name="connsiteX0" fmla="*/ 0 w 3383280"/>
                  <a:gd name="connsiteY0" fmla="*/ 1691640 h 3383279"/>
                  <a:gd name="connsiteX1" fmla="*/ 1691640 w 3383280"/>
                  <a:gd name="connsiteY1" fmla="*/ 0 h 3383279"/>
                  <a:gd name="connsiteX2" fmla="*/ 3383280 w 3383280"/>
                  <a:gd name="connsiteY2" fmla="*/ 1691640 h 3383279"/>
                  <a:gd name="connsiteX3" fmla="*/ 1691640 w 3383280"/>
                  <a:gd name="connsiteY3" fmla="*/ 3383280 h 3383279"/>
                  <a:gd name="connsiteX4" fmla="*/ 0 w 3383280"/>
                  <a:gd name="connsiteY4" fmla="*/ 1691640 h 338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279" h="3383279">
                    <a:moveTo>
                      <a:pt x="0" y="1691640"/>
                    </a:moveTo>
                    <a:cubicBezTo>
                      <a:pt x="0" y="757373"/>
                      <a:pt x="757373" y="0"/>
                      <a:pt x="1691640" y="0"/>
                    </a:cubicBezTo>
                    <a:cubicBezTo>
                      <a:pt x="2625907" y="0"/>
                      <a:pt x="3383280" y="757373"/>
                      <a:pt x="3383280" y="1691640"/>
                    </a:cubicBezTo>
                    <a:cubicBezTo>
                      <a:pt x="3383280" y="2625907"/>
                      <a:pt x="2625907" y="3383280"/>
                      <a:pt x="1691640" y="3383280"/>
                    </a:cubicBezTo>
                    <a:cubicBezTo>
                      <a:pt x="757373" y="3383280"/>
                      <a:pt x="0" y="2625907"/>
                      <a:pt x="0" y="1691640"/>
                    </a:cubicBezTo>
                    <a:close/>
                  </a:path>
                </a:pathLst>
              </a:custGeom>
              <a:solidFill>
                <a:srgbClr val="48BBD9">
                  <a:alpha val="70000"/>
                </a:srgbClr>
              </a:solidFill>
              <a:ln>
                <a:noFill/>
              </a:ln>
              <a:effectLst/>
            </p:spPr>
            <p:style>
              <a:lnRef idx="1">
                <a:schemeClr val="accent5"/>
              </a:lnRef>
              <a:fillRef idx="3">
                <a:schemeClr val="accent5"/>
              </a:fillRef>
              <a:effectRef idx="2">
                <a:schemeClr val="accent5"/>
              </a:effectRef>
              <a:fontRef idx="minor">
                <a:schemeClr val="lt1"/>
              </a:fontRef>
            </p:style>
            <p:txBody>
              <a:bodyPr lIns="472440" tIns="398961" rIns="960120" bIns="398961" anchor="ct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2889250">
                  <a:lnSpc>
                    <a:spcPct val="90000"/>
                  </a:lnSpc>
                  <a:spcAft>
                    <a:spcPct val="35000"/>
                  </a:spcAft>
                  <a:defRPr>
                    <a:effectLst/>
                  </a:defRPr>
                </a:pPr>
                <a:endParaRPr lang="en-US" sz="6500">
                  <a:solidFill>
                    <a:prstClr val="white"/>
                  </a:solidFill>
                  <a:effectLst/>
                </a:endParaRPr>
              </a:p>
            </p:txBody>
          </p:sp>
        </p:grpSp>
        <p:sp>
          <p:nvSpPr>
            <p:cNvPr id="73" name="Rectangle 36"/>
            <p:cNvSpPr>
              <a:spLocks noChangeArrowheads="1"/>
            </p:cNvSpPr>
            <p:nvPr/>
          </p:nvSpPr>
          <p:spPr>
            <a:xfrm>
              <a:off x="6119370" y="2817091"/>
              <a:ext cx="702118" cy="423255"/>
            </a:xfrm>
            <a:prstGeom prst="rect">
              <a:avLst/>
            </a:prstGeom>
            <a:noFill/>
            <a:ln w="9525">
              <a:noFill/>
              <a:miter lim="800000"/>
            </a:ln>
            <a:effectLst/>
          </p:spPr>
          <p:txBody>
            <a:bodyPr wrap="none">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933450"/>
              <a:r>
                <a:rPr lang="en-US" sz="900" b="1" smtClean="0">
                  <a:solidFill>
                    <a:srgbClr val="FFFFFF"/>
                  </a:solidFill>
                  <a:effectLst/>
                </a:rPr>
                <a:t>DEMO</a:t>
              </a:r>
              <a:endParaRPr lang="en-US" sz="900" b="1">
                <a:solidFill>
                  <a:srgbClr val="FFFFFF"/>
                </a:solidFill>
                <a:effectLst/>
              </a:endParaRPr>
            </a:p>
            <a:p>
              <a:pPr algn="ctr" defTabSz="933450"/>
              <a:r>
                <a:rPr lang="en-US" sz="900" b="1">
                  <a:solidFill>
                    <a:srgbClr val="FFFFFF"/>
                  </a:solidFill>
                  <a:effectLst/>
                </a:rPr>
                <a:t>VOLUME</a:t>
              </a:r>
            </a:p>
          </p:txBody>
        </p:sp>
        <p:sp>
          <p:nvSpPr>
            <p:cNvPr id="78" name="Rectangle 35"/>
            <p:cNvSpPr>
              <a:spLocks noChangeArrowheads="1"/>
            </p:cNvSpPr>
            <p:nvPr/>
          </p:nvSpPr>
          <p:spPr>
            <a:xfrm>
              <a:off x="5410751" y="2805546"/>
              <a:ext cx="702118" cy="423255"/>
            </a:xfrm>
            <a:prstGeom prst="rect">
              <a:avLst/>
            </a:prstGeom>
            <a:noFill/>
            <a:ln w="9525">
              <a:noFill/>
              <a:miter lim="800000"/>
            </a:ln>
            <a:effectLst/>
          </p:spPr>
          <p:txBody>
            <a:bodyPr wrap="none">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defTabSz="933450"/>
              <a:r>
                <a:rPr lang="en-US" sz="900" b="1">
                  <a:solidFill>
                    <a:srgbClr val="FFFFFF"/>
                  </a:solidFill>
                  <a:effectLst/>
                </a:rPr>
                <a:t>BRAND</a:t>
              </a:r>
            </a:p>
            <a:p>
              <a:pPr algn="ctr" defTabSz="933450"/>
              <a:r>
                <a:rPr lang="en-US" sz="900" b="1" smtClean="0">
                  <a:solidFill>
                    <a:srgbClr val="FFFFFF"/>
                  </a:solidFill>
                  <a:effectLst/>
                </a:rPr>
                <a:t>VOLUME</a:t>
              </a:r>
              <a:endParaRPr lang="en-US" sz="900" b="1">
                <a:solidFill>
                  <a:srgbClr val="FFFFFF"/>
                </a:solidFill>
                <a:effectLst/>
              </a:endParaRPr>
            </a:p>
          </p:txBody>
        </p:sp>
      </p:grpSp>
      <p:pic>
        <p:nvPicPr>
          <p:cNvPr id="80"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a:xfrm>
            <a:off x="3819560" y="4840511"/>
            <a:ext cx="737296" cy="979930"/>
          </a:xfrm>
          <a:prstGeom prst="rect">
            <a:avLst/>
          </a:prstGeom>
          <a:noFill/>
          <a:effectLst/>
        </p:spPr>
      </p:pic>
      <p:pic>
        <p:nvPicPr>
          <p:cNvPr id="15" name="Picture 14" descr="ShoppingCart_With Money_Gree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960" y="4976168"/>
            <a:ext cx="965200" cy="983942"/>
          </a:xfrm>
          <a:prstGeom prst="rect">
            <a:avLst/>
          </a:prstGeom>
          <a:effectLst/>
        </p:spPr>
      </p:pic>
      <p:grpSp>
        <p:nvGrpSpPr>
          <p:cNvPr id="19" name="Group 18"/>
          <p:cNvGrpSpPr/>
          <p:nvPr/>
        </p:nvGrpSpPr>
        <p:grpSpPr>
          <a:xfrm>
            <a:off x="7490527" y="2483684"/>
            <a:ext cx="1448830" cy="946694"/>
            <a:chOff x="7460047" y="2895927"/>
            <a:chExt cx="1448830" cy="946694"/>
          </a:xfrm>
          <a:effectLst/>
        </p:grpSpPr>
        <p:sp>
          <p:nvSpPr>
            <p:cNvPr id="81" name="TextBox 80"/>
            <p:cNvSpPr txBox="1"/>
            <p:nvPr/>
          </p:nvSpPr>
          <p:spPr>
            <a:xfrm>
              <a:off x="7769187" y="2895927"/>
              <a:ext cx="355956" cy="579699"/>
            </a:xfrm>
            <a:prstGeom prst="rect">
              <a:avLst/>
            </a:prstGeom>
            <a:noFill/>
            <a:effectLst/>
          </p:spPr>
          <p:txBody>
            <a:bodyPr wrap="square" rtlCol="0">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r>
                <a:rPr lang="en-US" sz="3200" b="1" smtClean="0">
                  <a:solidFill>
                    <a:srgbClr val="48BBD9"/>
                  </a:solidFill>
                  <a:effectLst/>
                </a:rPr>
                <a:t>+</a:t>
              </a:r>
              <a:endParaRPr lang="en-US" sz="3200" b="1">
                <a:solidFill>
                  <a:srgbClr val="48BBD9"/>
                </a:solidFill>
                <a:effectLst/>
              </a:endParaRPr>
            </a:p>
          </p:txBody>
        </p:sp>
        <p:sp>
          <p:nvSpPr>
            <p:cNvPr id="83" name="TextBox 82"/>
            <p:cNvSpPr txBox="1"/>
            <p:nvPr/>
          </p:nvSpPr>
          <p:spPr>
            <a:xfrm>
              <a:off x="8213862" y="2939862"/>
              <a:ext cx="355956" cy="701741"/>
            </a:xfrm>
            <a:prstGeom prst="rect">
              <a:avLst/>
            </a:prstGeom>
            <a:noFill/>
            <a:effectLst/>
          </p:spPr>
          <p:txBody>
            <a:bodyPr wrap="square" rtlCol="0">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r>
                <a:rPr lang="en-US" sz="4000" b="1">
                  <a:solidFill>
                    <a:srgbClr val="48BBD9"/>
                  </a:solidFill>
                  <a:effectLst/>
                </a:rPr>
                <a:t>-</a:t>
              </a:r>
            </a:p>
          </p:txBody>
        </p:sp>
        <p:sp>
          <p:nvSpPr>
            <p:cNvPr id="84" name="TextBox 83"/>
            <p:cNvSpPr txBox="1"/>
            <p:nvPr/>
          </p:nvSpPr>
          <p:spPr>
            <a:xfrm>
              <a:off x="7988864" y="2964576"/>
              <a:ext cx="355956" cy="579699"/>
            </a:xfrm>
            <a:prstGeom prst="rect">
              <a:avLst/>
            </a:prstGeom>
            <a:noFill/>
            <a:effectLst/>
          </p:spPr>
          <p:txBody>
            <a:bodyPr wrap="square" rtlCol="0">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r>
                <a:rPr lang="en-US" sz="3200" b="1" smtClean="0">
                  <a:solidFill>
                    <a:srgbClr val="48BBD9"/>
                  </a:solidFill>
                  <a:effectLst/>
                </a:rPr>
                <a:t>/</a:t>
              </a:r>
              <a:endParaRPr lang="en-US" sz="3200" b="1">
                <a:solidFill>
                  <a:srgbClr val="48BBD9"/>
                </a:solidFill>
                <a:effectLst/>
              </a:endParaRPr>
            </a:p>
          </p:txBody>
        </p:sp>
        <p:sp>
          <p:nvSpPr>
            <p:cNvPr id="86" name="TextBox 85"/>
            <p:cNvSpPr txBox="1"/>
            <p:nvPr/>
          </p:nvSpPr>
          <p:spPr>
            <a:xfrm>
              <a:off x="7460047" y="3476495"/>
              <a:ext cx="1448830" cy="366126"/>
            </a:xfrm>
            <a:prstGeom prst="rect">
              <a:avLst/>
            </a:prstGeom>
            <a:noFill/>
            <a:effectLst/>
          </p:spPr>
          <p:txBody>
            <a:bodyPr wrap="square" rtlCol="0">
              <a:spAutoFit/>
            </a:bodyPr>
            <a:lstStyle>
              <a:defPPr>
                <a:defRPr lang="en-US" smtId="4294967295">
                  <a:effectLst/>
                </a:defRPr>
              </a:defPPr>
              <a:lvl1pPr marL="0" algn="l" defTabSz="914400" rtl="0" eaLnBrk="1" latinLnBrk="0" hangingPunct="1">
                <a:defRPr sz="1800" kern="1200" smtId="4294967295">
                  <a:solidFill>
                    <a:schemeClr val="tx1"/>
                  </a:solidFill>
                  <a:effectLst/>
                  <a:latin typeface="+mn-lt"/>
                  <a:ea typeface="+mn-ea"/>
                  <a:cs typeface="+mn-cs"/>
                </a:defRPr>
              </a:lvl1pPr>
              <a:lvl2pPr marL="457200" algn="l" defTabSz="914400" rtl="0" eaLnBrk="1" latinLnBrk="0" hangingPunct="1">
                <a:defRPr sz="1800" kern="1200" smtId="4294967295">
                  <a:solidFill>
                    <a:schemeClr val="tx1"/>
                  </a:solidFill>
                  <a:effectLst/>
                  <a:latin typeface="+mn-lt"/>
                  <a:ea typeface="+mn-ea"/>
                  <a:cs typeface="+mn-cs"/>
                </a:defRPr>
              </a:lvl2pPr>
              <a:lvl3pPr marL="914400" algn="l" defTabSz="914400" rtl="0" eaLnBrk="1" latinLnBrk="0" hangingPunct="1">
                <a:defRPr sz="1800" kern="1200" smtId="4294967295">
                  <a:solidFill>
                    <a:schemeClr val="tx1"/>
                  </a:solidFill>
                  <a:effectLst/>
                  <a:latin typeface="+mn-lt"/>
                  <a:ea typeface="+mn-ea"/>
                  <a:cs typeface="+mn-cs"/>
                </a:defRPr>
              </a:lvl3pPr>
              <a:lvl4pPr marL="1371600" algn="l" defTabSz="914400" rtl="0" eaLnBrk="1" latinLnBrk="0" hangingPunct="1">
                <a:defRPr sz="1800" kern="1200" smtId="4294967295">
                  <a:solidFill>
                    <a:schemeClr val="tx1"/>
                  </a:solidFill>
                  <a:effectLst/>
                  <a:latin typeface="+mn-lt"/>
                  <a:ea typeface="+mn-ea"/>
                  <a:cs typeface="+mn-cs"/>
                </a:defRPr>
              </a:lvl4pPr>
              <a:lvl5pPr marL="1828800" algn="l" defTabSz="914400" rtl="0" eaLnBrk="1" latinLnBrk="0" hangingPunct="1">
                <a:defRPr sz="1800" kern="1200" smtId="4294967295">
                  <a:solidFill>
                    <a:schemeClr val="tx1"/>
                  </a:solidFill>
                  <a:effectLst/>
                  <a:latin typeface="+mn-lt"/>
                  <a:ea typeface="+mn-ea"/>
                  <a:cs typeface="+mn-cs"/>
                </a:defRPr>
              </a:lvl5pPr>
              <a:lvl6pPr marL="2286000" algn="l" defTabSz="914400" rtl="0" eaLnBrk="1" latinLnBrk="0" hangingPunct="1">
                <a:defRPr sz="1800" kern="1200" smtId="4294967295">
                  <a:solidFill>
                    <a:schemeClr val="tx1"/>
                  </a:solidFill>
                  <a:effectLst/>
                  <a:latin typeface="+mn-lt"/>
                  <a:ea typeface="+mn-ea"/>
                  <a:cs typeface="+mn-cs"/>
                </a:defRPr>
              </a:lvl6pPr>
              <a:lvl7pPr marL="2743200" algn="l" defTabSz="914400" rtl="0" eaLnBrk="1" latinLnBrk="0" hangingPunct="1">
                <a:defRPr sz="1800" kern="1200" smtId="4294967295">
                  <a:solidFill>
                    <a:schemeClr val="tx1"/>
                  </a:solidFill>
                  <a:effectLst/>
                  <a:latin typeface="+mn-lt"/>
                  <a:ea typeface="+mn-ea"/>
                  <a:cs typeface="+mn-cs"/>
                </a:defRPr>
              </a:lvl7pPr>
              <a:lvl8pPr marL="3200400" algn="l" defTabSz="914400" rtl="0" eaLnBrk="1" latinLnBrk="0" hangingPunct="1">
                <a:defRPr sz="1800" kern="1200" smtId="4294967295">
                  <a:solidFill>
                    <a:schemeClr val="tx1"/>
                  </a:solidFill>
                  <a:effectLst/>
                  <a:latin typeface="+mn-lt"/>
                  <a:ea typeface="+mn-ea"/>
                  <a:cs typeface="+mn-cs"/>
                </a:defRPr>
              </a:lvl8pPr>
            </a:lstStyle>
            <a:p>
              <a:pPr algn="ctr"/>
              <a:r>
                <a:rPr lang="en-US" b="1" smtClean="0">
                  <a:solidFill>
                    <a:srgbClr val="48BBD9"/>
                  </a:solidFill>
                  <a:effectLst/>
                </a:rPr>
                <a:t>vs. last year</a:t>
              </a:r>
              <a:endParaRPr lang="en-US" b="1">
                <a:solidFill>
                  <a:srgbClr val="48BBD9"/>
                </a:solidFill>
                <a:effectLst/>
              </a:endParaRPr>
            </a:p>
          </p:txBody>
        </p:sp>
      </p:grpSp>
      <p:sp>
        <p:nvSpPr>
          <p:cNvPr id="20" name="Title 19"/>
          <p:cNvSpPr>
            <a:spLocks noGrp="1"/>
          </p:cNvSpPr>
          <p:nvPr>
            <p:ph type="title"/>
          </p:nvPr>
        </p:nvSpPr>
        <p:spPr>
          <a:xfrm>
            <a:off x="450645" y="0"/>
            <a:ext cx="9144000" cy="1143000"/>
          </a:xfrm>
          <a:effectLst/>
        </p:spPr>
        <p:txBody>
          <a:bodyPr/>
          <a:lstStyle/>
          <a:p>
            <a:r>
              <a:rPr lang="en-US" dirty="0" err="1" smtClean="0">
                <a:effectLst/>
              </a:rPr>
              <a:t>Buyergraphic</a:t>
            </a:r>
            <a:r>
              <a:rPr lang="en-US" dirty="0" smtClean="0">
                <a:effectLst/>
              </a:rPr>
              <a:t> Approach Improves Media Buying</a:t>
            </a:r>
            <a:endParaRPr lang="en-US" dirty="0">
              <a:effectLst/>
            </a:endParaRPr>
          </a:p>
        </p:txBody>
      </p:sp>
    </p:spTree>
    <p:extLst>
      <p:ext uri="{BB962C8B-B14F-4D97-AF65-F5344CB8AC3E}">
        <p14:creationId xmlns:p14="http://schemas.microsoft.com/office/powerpoint/2010/main" val="2916340292"/>
      </p:ext>
    </p:extLst>
  </p:cSld>
  <p:clrMapOvr>
    <a:masterClrMapping/>
  </p:clrMapOvr>
  <mc:AlternateContent xmlns:mc="http://schemas.openxmlformats.org/markup-compatibility/2006" xmlns:p14="http://schemas.microsoft.com/office/powerpoint/2010/main">
    <mc:Choice Requires="p14">
      <p:transition p14:dur="0"/>
    </mc:Choice>
    <mc:Fallback xmlns:p15="http://schemas.microsoft.com/office/powerpoint/2012/main" xmlns="">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NCS Color Palette">
      <a:dk1>
        <a:sysClr val="windowText" lastClr="000000"/>
      </a:dk1>
      <a:lt1>
        <a:sysClr val="window" lastClr="FFFFFF"/>
      </a:lt1>
      <a:dk2>
        <a:srgbClr val="1F497D"/>
      </a:dk2>
      <a:lt2>
        <a:srgbClr val="6A6D70"/>
      </a:lt2>
      <a:accent1>
        <a:srgbClr val="48BBD9"/>
      </a:accent1>
      <a:accent2>
        <a:srgbClr val="8064A2"/>
      </a:accent2>
      <a:accent3>
        <a:srgbClr val="BAB0C9"/>
      </a:accent3>
      <a:accent4>
        <a:srgbClr val="0266B6"/>
      </a:accent4>
      <a:accent5>
        <a:srgbClr val="7EC247"/>
      </a:accent5>
      <a:accent6>
        <a:srgbClr val="E57B13"/>
      </a:accent6>
      <a:hlink>
        <a:srgbClr val="48BBD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472</TotalTime>
  <Words>895</Words>
  <Application>Microsoft Office PowerPoint</Application>
  <PresentationFormat>On-screen Show (4:3)</PresentationFormat>
  <Paragraphs>188</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Theme</vt:lpstr>
      <vt:lpstr>Using Purchase Data to Inform Digital Advertising </vt:lpstr>
      <vt:lpstr>Agenda</vt:lpstr>
      <vt:lpstr>Demographics-based marketing  misses sales opportunity!</vt:lpstr>
      <vt:lpstr>Demographics-Based Audience Delivery Misses Buyers </vt:lpstr>
      <vt:lpstr>What is the Disconnect?</vt:lpstr>
      <vt:lpstr>PowerPoint Presentation</vt:lpstr>
      <vt:lpstr>Linking What Consumers Watch and Buy</vt:lpstr>
      <vt:lpstr>NCS single source links what consumers  watch with what they buy </vt:lpstr>
      <vt:lpstr>Buyergraphic Approach Improves Media Buying</vt:lpstr>
      <vt:lpstr>PowerPoint Presentation</vt:lpstr>
      <vt:lpstr>Buyergraphic Activation Across All Media/X-Media</vt:lpstr>
      <vt:lpstr>PowerPoint Presentation</vt:lpstr>
      <vt:lpstr>PowerPoint Presentation</vt:lpstr>
      <vt:lpstr>A moment of silence for our friend,  the digital cookie.  </vt:lpstr>
      <vt:lpstr>We Are Entering The Post-Cookie World</vt:lpstr>
      <vt:lpstr>What Gets the Credit?</vt:lpstr>
      <vt:lpstr>What does Mobile Mean for Attribution?</vt:lpstr>
      <vt:lpstr>Delivering on Mobile</vt:lpstr>
      <vt:lpstr>Summary:</vt:lpstr>
      <vt:lpstr>Thank You!</vt:lpstr>
    </vt:vector>
  </TitlesOfParts>
  <Company>Nielsen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Behavior for Effective Digital Advertising</dc:title>
  <dc:creator>Fritz, Becky</dc:creator>
  <cp:lastModifiedBy>Satyamoorthy, Subramaniam</cp:lastModifiedBy>
  <cp:revision>15</cp:revision>
  <dcterms:created xsi:type="dcterms:W3CDTF">2015-09-10T19:26:09Z</dcterms:created>
  <dcterms:modified xsi:type="dcterms:W3CDTF">2015-09-16T22:41:30Z</dcterms:modified>
</cp:coreProperties>
</file>