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  <p:sldMasterId id="2147483768" r:id="rId2"/>
    <p:sldMasterId id="2147483780" r:id="rId3"/>
  </p:sldMasterIdLst>
  <p:notesMasterIdLst>
    <p:notesMasterId r:id="rId24"/>
  </p:notesMasterIdLst>
  <p:handoutMasterIdLst>
    <p:handoutMasterId r:id="rId25"/>
  </p:handoutMasterIdLst>
  <p:sldIdLst>
    <p:sldId id="344" r:id="rId4"/>
    <p:sldId id="303" r:id="rId5"/>
    <p:sldId id="313" r:id="rId6"/>
    <p:sldId id="320" r:id="rId7"/>
    <p:sldId id="352" r:id="rId8"/>
    <p:sldId id="342" r:id="rId9"/>
    <p:sldId id="351" r:id="rId10"/>
    <p:sldId id="341" r:id="rId11"/>
    <p:sldId id="335" r:id="rId12"/>
    <p:sldId id="325" r:id="rId13"/>
    <p:sldId id="261" r:id="rId14"/>
    <p:sldId id="349" r:id="rId15"/>
    <p:sldId id="350" r:id="rId16"/>
    <p:sldId id="324" r:id="rId17"/>
    <p:sldId id="353" r:id="rId18"/>
    <p:sldId id="340" r:id="rId19"/>
    <p:sldId id="306" r:id="rId20"/>
    <p:sldId id="338" r:id="rId21"/>
    <p:sldId id="346" r:id="rId22"/>
    <p:sldId id="348" r:id="rId23"/>
  </p:sldIdLst>
  <p:sldSz cx="9144000" cy="5143500" type="screen16x9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0">
          <p15:clr>
            <a:srgbClr val="A4A3A4"/>
          </p15:clr>
        </p15:guide>
        <p15:guide id="2" pos="6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78546" autoAdjust="0"/>
  </p:normalViewPr>
  <p:slideViewPr>
    <p:cSldViewPr snapToGrid="0" snapToObjects="1">
      <p:cViewPr varScale="1">
        <p:scale>
          <a:sx n="92" d="100"/>
          <a:sy n="92" d="100"/>
        </p:scale>
        <p:origin x="1330" y="77"/>
      </p:cViewPr>
      <p:guideLst>
        <p:guide orient="horz" pos="510"/>
        <p:guide pos="61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099" cy="464205"/>
          </a:xfrm>
          <a:prstGeom prst="rect">
            <a:avLst/>
          </a:prstGeom>
        </p:spPr>
        <p:txBody>
          <a:bodyPr vert="horz" lIns="87315" tIns="43657" rIns="87315" bIns="43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0"/>
            <a:ext cx="2972099" cy="464205"/>
          </a:xfrm>
          <a:prstGeom prst="rect">
            <a:avLst/>
          </a:prstGeom>
        </p:spPr>
        <p:txBody>
          <a:bodyPr vert="horz" lIns="87315" tIns="43657" rIns="87315" bIns="43657" rtlCol="0"/>
          <a:lstStyle>
            <a:lvl1pPr algn="r">
              <a:defRPr sz="1200"/>
            </a:lvl1pPr>
          </a:lstStyle>
          <a:p>
            <a:fld id="{509384F7-C609-4043-9474-F2BEB1CBE2B3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2972099" cy="464205"/>
          </a:xfrm>
          <a:prstGeom prst="rect">
            <a:avLst/>
          </a:prstGeom>
        </p:spPr>
        <p:txBody>
          <a:bodyPr vert="horz" lIns="87315" tIns="43657" rIns="87315" bIns="43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830658"/>
            <a:ext cx="2972099" cy="464205"/>
          </a:xfrm>
          <a:prstGeom prst="rect">
            <a:avLst/>
          </a:prstGeom>
        </p:spPr>
        <p:txBody>
          <a:bodyPr vert="horz" lIns="87315" tIns="43657" rIns="87315" bIns="43657" rtlCol="0" anchor="b"/>
          <a:lstStyle>
            <a:lvl1pPr algn="r">
              <a:defRPr sz="1200"/>
            </a:lvl1pPr>
          </a:lstStyle>
          <a:p>
            <a:fld id="{E28620CC-8DDE-4FA1-B14F-98F34EF69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87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300" tIns="46151" rIns="92300" bIns="4615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2300" tIns="46151" rIns="92300" bIns="46151" rtlCol="0"/>
          <a:lstStyle>
            <a:lvl1pPr algn="r">
              <a:defRPr sz="1300"/>
            </a:lvl1pPr>
          </a:lstStyle>
          <a:p>
            <a:fld id="{6DEEEC60-FEB3-4D5C-9868-9071F48050C5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51" rIns="92300" bIns="461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2300" tIns="46151" rIns="92300" bIns="4615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00" tIns="46151" rIns="92300" bIns="4615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2300" tIns="46151" rIns="92300" bIns="46151" rtlCol="0" anchor="b"/>
          <a:lstStyle>
            <a:lvl1pPr algn="r">
              <a:defRPr sz="1300"/>
            </a:lvl1pPr>
          </a:lstStyle>
          <a:p>
            <a:fld id="{C750E952-F0F3-4650-BCF2-B6AB46944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1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0E952-F0F3-4650-BCF2-B6AB469440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14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0E952-F0F3-4650-BCF2-B6AB469440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2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0E952-F0F3-4650-BCF2-B6AB4694406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27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0E952-F0F3-4650-BCF2-B6AB4694406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79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Clyde Smith of Fox who is associated</a:t>
            </a:r>
            <a:r>
              <a:rPr lang="en-US" baseline="0" dirty="0" smtClean="0"/>
              <a:t> with the efforts of </a:t>
            </a:r>
            <a:r>
              <a:rPr lang="en-US" sz="1300" dirty="0"/>
              <a:t>The society of Motion picture and television engineers and Advanced Media Workflow Association </a:t>
            </a:r>
            <a:r>
              <a:rPr lang="en-US" dirty="0" smtClean="0"/>
              <a:t>puts it best: 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“If you can’t identify it, you can’t operationalize or measure it; if you can’t measure it, you can’t monetize it. Identity is a key enabler for operational orchestration and measurement as well as management.”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9941" indent="-288438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53756" indent="-230751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15258" indent="-230751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76761" indent="-230751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38264" indent="-2307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99766" indent="-2307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61269" indent="-2307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922771" indent="-2307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fld id="{DC38BE36-A67F-4FEA-A3B2-E4E0E3878015}" type="slidenum">
              <a:rPr lang="en-US" sz="1300">
                <a:solidFill>
                  <a:prstClr val="black"/>
                </a:solidFill>
              </a:rPr>
              <a:pPr/>
              <a:t>15</a:t>
            </a:fld>
            <a:endParaRPr 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35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0E952-F0F3-4650-BCF2-B6AB469440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19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0E952-F0F3-4650-BCF2-B6AB469440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53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>
                <a:solidFill>
                  <a:srgbClr val="073E87"/>
                </a:solidFill>
              </a:rPr>
              <a:pPr/>
              <a:t>9/11/2015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dirty="0" smtClean="0">
                <a:solidFill>
                  <a:srgbClr val="CC0A20"/>
                </a:solidFill>
                <a:latin typeface="Arial"/>
                <a:cs typeface="Arial"/>
              </a:rPr>
              <a:t>Ad-ID 2014 Year in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9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4444-95DB-D44E-803A-649A2D5179AE}" type="datetimeFigureOut">
              <a:rPr lang="en-US" smtClean="0">
                <a:solidFill>
                  <a:srgbClr val="073E87"/>
                </a:solidFill>
              </a:rPr>
              <a:pPr/>
              <a:t>9/11/2015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FE8A-8854-7B4F-8505-4137B34269C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2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4444-95DB-D44E-803A-649A2D5179AE}" type="datetimeFigureOut">
              <a:rPr lang="en-US" smtClean="0">
                <a:solidFill>
                  <a:srgbClr val="073E87"/>
                </a:solidFill>
              </a:rPr>
              <a:pPr/>
              <a:t>9/11/2015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FE8A-8854-7B4F-8505-4137B34269C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935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 Pag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3" y="205982"/>
            <a:ext cx="8229601" cy="566737"/>
          </a:xfrm>
          <a:prstGeom prst="rect">
            <a:avLst/>
          </a:prstGeom>
          <a:solidFill>
            <a:srgbClr val="A6C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410" y="205982"/>
            <a:ext cx="8144390" cy="566737"/>
          </a:xfrm>
        </p:spPr>
        <p:txBody>
          <a:bodyPr>
            <a:normAutofit/>
          </a:bodyPr>
          <a:lstStyle>
            <a:lvl1pPr algn="l">
              <a:defRPr sz="24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B84B-8D99-4088-9AB2-EB3965A3DE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0771-90DA-4347-A4CD-706BC3E87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CIMM_Larg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59" y="4200529"/>
            <a:ext cx="755649" cy="5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83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full p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>
            <a:spLocks noChangeAspect="1"/>
          </p:cNvSpPr>
          <p:nvPr userDrawn="1"/>
        </p:nvSpPr>
        <p:spPr>
          <a:xfrm>
            <a:off x="457200" y="4848115"/>
            <a:ext cx="249936" cy="1874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272" y="4800600"/>
            <a:ext cx="4368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FFFF"/>
                </a:solidFill>
                <a:latin typeface="FuturaTOT" pitchFamily="82" charset="0"/>
              </a:defRPr>
            </a:lvl1pPr>
          </a:lstStyle>
          <a:p>
            <a:fld id="{C0F4CDC4-AC2A-B945-9523-276B387016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91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Freeform 20"/>
          <p:cNvSpPr>
            <a:spLocks/>
          </p:cNvSpPr>
          <p:nvPr/>
        </p:nvSpPr>
        <p:spPr bwMode="auto">
          <a:xfrm>
            <a:off x="3079750" y="414337"/>
            <a:ext cx="6057900" cy="1943100"/>
          </a:xfrm>
          <a:custGeom>
            <a:avLst/>
            <a:gdLst/>
            <a:ahLst/>
            <a:cxnLst>
              <a:cxn ang="0">
                <a:pos x="0" y="1632"/>
              </a:cxn>
              <a:cxn ang="0">
                <a:pos x="3816" y="0"/>
              </a:cxn>
              <a:cxn ang="0">
                <a:pos x="3816" y="496"/>
              </a:cxn>
              <a:cxn ang="0">
                <a:pos x="0" y="1632"/>
              </a:cxn>
            </a:cxnLst>
            <a:rect l="0" t="0" r="r" b="b"/>
            <a:pathLst>
              <a:path w="3816" h="1632">
                <a:moveTo>
                  <a:pt x="0" y="1632"/>
                </a:moveTo>
                <a:lnTo>
                  <a:pt x="3816" y="0"/>
                </a:lnTo>
                <a:lnTo>
                  <a:pt x="3816" y="496"/>
                </a:lnTo>
                <a:lnTo>
                  <a:pt x="0" y="163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59113" y="2593183"/>
            <a:ext cx="5541962" cy="681038"/>
          </a:xfrm>
        </p:spPr>
        <p:txBody>
          <a:bodyPr t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62288" y="3265887"/>
            <a:ext cx="5541962" cy="764381"/>
          </a:xfrm>
        </p:spPr>
        <p:txBody>
          <a:bodyPr/>
          <a:lstStyle>
            <a:lvl1pPr marL="0" indent="0">
              <a:lnSpc>
                <a:spcPct val="85000"/>
              </a:lnSpc>
              <a:buFont typeface="Arial" charset="0"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3085" name="Picture 13" descr="logo_tag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3405" y="4523187"/>
            <a:ext cx="1908175" cy="321469"/>
          </a:xfrm>
          <a:prstGeom prst="rect">
            <a:avLst/>
          </a:prstGeom>
          <a:noFill/>
        </p:spPr>
      </p:pic>
      <p:sp>
        <p:nvSpPr>
          <p:cNvPr id="3091" name="AutoShape 19"/>
          <p:cNvSpPr>
            <a:spLocks noChangeArrowheads="1"/>
          </p:cNvSpPr>
          <p:nvPr/>
        </p:nvSpPr>
        <p:spPr bwMode="auto">
          <a:xfrm rot="5400000">
            <a:off x="293490" y="572097"/>
            <a:ext cx="2484834" cy="3071813"/>
          </a:xfrm>
          <a:prstGeom prst="triangle">
            <a:avLst>
              <a:gd name="adj" fmla="val 60227"/>
            </a:avLst>
          </a:prstGeom>
          <a:blipFill dpi="0" rotWithShape="0">
            <a:blip r:embed="rId3" cstate="print"/>
            <a:srcRect/>
            <a:stretch>
              <a:fillRect r="-11536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7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29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534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059657"/>
            <a:ext cx="4040187" cy="3389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5" y="1059657"/>
            <a:ext cx="4041775" cy="3389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54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19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37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4444-95DB-D44E-803A-649A2D5179AE}" type="datetimeFigureOut">
              <a:rPr lang="en-US" smtClean="0">
                <a:solidFill>
                  <a:srgbClr val="073E87"/>
                </a:solidFill>
              </a:rPr>
              <a:pPr/>
              <a:t>9/11/2015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9556" y="4687623"/>
            <a:ext cx="2910774" cy="273844"/>
          </a:xfrm>
        </p:spPr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FE8A-8854-7B4F-8505-4137B34269C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498" y="4589579"/>
            <a:ext cx="951058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85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574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3610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147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91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150021"/>
            <a:ext cx="2057400" cy="42993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50021"/>
            <a:ext cx="6024562" cy="42993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1303020"/>
            <a:ext cx="8412480" cy="891540"/>
          </a:xfrm>
        </p:spPr>
        <p:txBody>
          <a:bodyPr>
            <a:noAutofit/>
          </a:bodyPr>
          <a:lstStyle>
            <a:lvl1pPr algn="ctr">
              <a:defRPr lang="en-US" sz="2400" b="1" kern="1200" cap="all" baseline="0" dirty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2263140"/>
            <a:ext cx="8412480" cy="1645920"/>
          </a:xfrm>
        </p:spPr>
        <p:txBody>
          <a:bodyPr>
            <a:normAutofit/>
          </a:bodyPr>
          <a:lstStyle>
            <a:lvl1pPr marL="0" indent="0" algn="ctr">
              <a:buNone/>
              <a:defRPr sz="2100" b="1">
                <a:solidFill>
                  <a:schemeClr val="bg1">
                    <a:lumMod val="75000"/>
                  </a:schemeClr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65760" y="4114800"/>
            <a:ext cx="8412480" cy="411480"/>
          </a:xfrm>
        </p:spPr>
        <p:txBody>
          <a:bodyPr>
            <a:noAutofit/>
          </a:bodyPr>
          <a:lstStyle>
            <a:lvl1pPr marL="0" indent="0">
              <a:buNone/>
              <a:defRPr sz="2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28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617220"/>
            <a:ext cx="8686800" cy="41148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00152"/>
            <a:ext cx="8686800" cy="3771900"/>
          </a:xfrm>
        </p:spPr>
        <p:txBody>
          <a:bodyPr/>
          <a:lstStyle>
            <a:lvl1pPr marL="682229" indent="-255985">
              <a:defRPr sz="2100"/>
            </a:lvl1pPr>
            <a:lvl2pPr marL="1028700" indent="-259556">
              <a:defRPr sz="1800"/>
            </a:lvl2pPr>
            <a:lvl3pPr marL="1371600" indent="-259556">
              <a:defRPr sz="1500"/>
            </a:lvl3pPr>
            <a:lvl4pPr marL="1714500" indent="-259556">
              <a:defRPr sz="1350"/>
            </a:lvl4pPr>
            <a:lvl5pPr marL="2057400" indent="-260747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88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80038"/>
            <a:ext cx="7772400" cy="1125140"/>
          </a:xfrm>
        </p:spPr>
        <p:txBody>
          <a:bodyPr anchor="ctr">
            <a:normAutofit/>
          </a:bodyPr>
          <a:lstStyle>
            <a:lvl1pPr marL="0" indent="0" algn="ctr" defTabSz="685694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lang="en-US" sz="2700" b="1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84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6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4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38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23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08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93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77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0243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617220"/>
            <a:ext cx="8686800" cy="411480"/>
          </a:xfrm>
        </p:spPr>
        <p:txBody>
          <a:bodyPr rtlCol="0">
            <a:noAutofit/>
          </a:bodyPr>
          <a:lstStyle>
            <a:lvl1pPr>
              <a:defRPr lang="en-US" sz="2400" b="1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" y="1200152"/>
            <a:ext cx="4297680" cy="3771900"/>
          </a:xfrm>
        </p:spPr>
        <p:txBody>
          <a:bodyPr/>
          <a:lstStyle>
            <a:lvl1pPr marL="602456" indent="-259556">
              <a:defRPr sz="2100"/>
            </a:lvl1pPr>
            <a:lvl2pPr marL="945356" indent="-259556">
              <a:defRPr sz="1800"/>
            </a:lvl2pPr>
            <a:lvl3pPr marL="1288256" indent="-259556">
              <a:defRPr sz="1500"/>
            </a:lvl3pPr>
            <a:lvl4pPr marL="1714500" indent="-259556">
              <a:defRPr sz="135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00152"/>
            <a:ext cx="4297680" cy="3771900"/>
          </a:xfrm>
        </p:spPr>
        <p:txBody>
          <a:bodyPr>
            <a:normAutofit/>
          </a:bodyPr>
          <a:lstStyle>
            <a:lvl1pPr marL="685800" indent="-342900" algn="l" defTabSz="685694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defRPr lang="en-US" sz="21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685694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685694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defRPr lang="en-US" sz="15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685694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defRPr lang="en-US" sz="135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391" indent="0" algn="l" defTabSz="685694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lang="en-US" sz="12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582289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617220"/>
            <a:ext cx="8686800" cy="411480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151335"/>
            <a:ext cx="429768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4" indent="0">
              <a:buNone/>
              <a:defRPr sz="1350" b="1"/>
            </a:lvl3pPr>
            <a:lvl4pPr marL="1028543" indent="0">
              <a:buNone/>
              <a:defRPr sz="1200" b="1"/>
            </a:lvl4pPr>
            <a:lvl5pPr marL="1371389" indent="0">
              <a:buNone/>
              <a:defRPr sz="1200" b="1"/>
            </a:lvl5pPr>
            <a:lvl6pPr marL="1714237" indent="0">
              <a:buNone/>
              <a:defRPr sz="1200" b="1"/>
            </a:lvl6pPr>
            <a:lvl7pPr marL="2057085" indent="0">
              <a:buNone/>
              <a:defRPr sz="1200" b="1"/>
            </a:lvl7pPr>
            <a:lvl8pPr marL="2399931" indent="0">
              <a:buNone/>
              <a:defRPr sz="1200" b="1"/>
            </a:lvl8pPr>
            <a:lvl9pPr marL="2742779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" y="1714500"/>
            <a:ext cx="4297680" cy="3291840"/>
          </a:xfrm>
        </p:spPr>
        <p:txBody>
          <a:bodyPr/>
          <a:lstStyle>
            <a:lvl1pPr marL="602456" indent="-259556">
              <a:defRPr sz="1650"/>
            </a:lvl1pPr>
            <a:lvl2pPr marL="945356" indent="-259556">
              <a:defRPr sz="1500"/>
            </a:lvl2pPr>
            <a:lvl3pPr marL="1371600" indent="-259556">
              <a:defRPr sz="1350"/>
            </a:lvl3pPr>
            <a:lvl4pPr marL="1714500" indent="-259556"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151335"/>
            <a:ext cx="4297680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4" indent="0">
              <a:buNone/>
              <a:defRPr sz="1350" b="1"/>
            </a:lvl3pPr>
            <a:lvl4pPr marL="1028543" indent="0">
              <a:buNone/>
              <a:defRPr sz="1200" b="1"/>
            </a:lvl4pPr>
            <a:lvl5pPr marL="1371389" indent="0">
              <a:buNone/>
              <a:defRPr sz="1200" b="1"/>
            </a:lvl5pPr>
            <a:lvl6pPr marL="1714237" indent="0">
              <a:buNone/>
              <a:defRPr sz="1200" b="1"/>
            </a:lvl6pPr>
            <a:lvl7pPr marL="2057085" indent="0">
              <a:buNone/>
              <a:defRPr sz="1200" b="1"/>
            </a:lvl7pPr>
            <a:lvl8pPr marL="2399931" indent="0">
              <a:buNone/>
              <a:defRPr sz="1200" b="1"/>
            </a:lvl8pPr>
            <a:lvl9pPr marL="2742779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714500"/>
            <a:ext cx="4297680" cy="3291840"/>
          </a:xfrm>
        </p:spPr>
        <p:txBody>
          <a:bodyPr/>
          <a:lstStyle>
            <a:lvl1pPr>
              <a:defRPr lang="en-US" sz="165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5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35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1373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>
                <a:solidFill>
                  <a:srgbClr val="073E87"/>
                </a:solidFill>
              </a:rPr>
              <a:pPr/>
              <a:t>9/11/2015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84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4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6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4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38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23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08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93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77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AFFFFBAF-3D75-4044-B166-C7416EB5CB94}" type="datetime1">
              <a:rPr lang="en-US" alt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9/11/2015</a:t>
            </a:fld>
            <a:endParaRPr lang="en-US" altLang="en-US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4767263"/>
            <a:ext cx="27432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EIDR 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26DB083-56C5-43D0-AF69-7F30271A000A}" type="slidenum">
              <a:rPr lang="en-US" alt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310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4444-95DB-D44E-803A-649A2D5179AE}" type="datetimeFigureOut">
              <a:rPr lang="en-US" smtClean="0">
                <a:solidFill>
                  <a:srgbClr val="073E87"/>
                </a:solidFill>
              </a:rPr>
              <a:pPr/>
              <a:t>9/11/2015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7936" y="4687623"/>
            <a:ext cx="2892394" cy="273844"/>
          </a:xfrm>
        </p:spPr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FE8A-8854-7B4F-8505-4137B34269C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8" y="4589992"/>
            <a:ext cx="95250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7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4444-95DB-D44E-803A-649A2D5179AE}" type="datetimeFigureOut">
              <a:rPr lang="en-US" smtClean="0">
                <a:solidFill>
                  <a:srgbClr val="073E87"/>
                </a:solidFill>
              </a:rPr>
              <a:pPr/>
              <a:t>9/11/2015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FE8A-8854-7B4F-8505-4137B34269C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6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4444-95DB-D44E-803A-649A2D5179AE}" type="datetimeFigureOut">
              <a:rPr lang="en-US" smtClean="0">
                <a:solidFill>
                  <a:srgbClr val="073E87"/>
                </a:solidFill>
              </a:rPr>
              <a:pPr/>
              <a:t>9/11/2015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87936" y="4687623"/>
            <a:ext cx="2892394" cy="273844"/>
          </a:xfrm>
        </p:spPr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FE8A-8854-7B4F-8505-4137B34269C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6" y="4589992"/>
            <a:ext cx="95250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6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4444-95DB-D44E-803A-649A2D5179AE}" type="datetimeFigureOut">
              <a:rPr lang="en-US" smtClean="0">
                <a:solidFill>
                  <a:srgbClr val="073E87"/>
                </a:solidFill>
              </a:rPr>
              <a:pPr/>
              <a:t>9/11/2015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FE8A-8854-7B4F-8505-4137B34269C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61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4444-95DB-D44E-803A-649A2D5179AE}" type="datetimeFigureOut">
              <a:rPr lang="en-US" smtClean="0">
                <a:solidFill>
                  <a:srgbClr val="073E87"/>
                </a:solidFill>
              </a:rPr>
              <a:pPr/>
              <a:t>9/11/2015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FE8A-8854-7B4F-8505-4137B34269C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17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4444-95DB-D44E-803A-649A2D5179AE}" type="datetimeFigureOut">
              <a:rPr lang="en-US" smtClean="0">
                <a:solidFill>
                  <a:srgbClr val="073E87"/>
                </a:solidFill>
              </a:rPr>
              <a:pPr/>
              <a:t>9/11/2015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FE8A-8854-7B4F-8505-4137B34269C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38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31A4444-95DB-D44E-803A-649A2D5179AE}" type="datetimeFigureOut">
              <a:rPr lang="en-US" smtClean="0">
                <a:solidFill>
                  <a:srgbClr val="073E87"/>
                </a:solidFill>
              </a:rPr>
              <a:pPr/>
              <a:t>9/11/2015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D4EFE8A-8854-7B4F-8505-4137B34269C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41" r:id="rId12"/>
    <p:sldLayoutId id="214748376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0019"/>
            <a:ext cx="8232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059657"/>
            <a:ext cx="8234362" cy="338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57200" y="4814887"/>
            <a:ext cx="66357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cs typeface="Arial" charset="0"/>
              </a:rPr>
              <a:t>Page </a:t>
            </a:r>
            <a:fld id="{92377386-EE50-4FE3-9EAA-3F82571A0486}" type="slidenum">
              <a:rPr lang="en-US" sz="1100">
                <a:solidFill>
                  <a:srgbClr val="000000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455613" y="782241"/>
            <a:ext cx="8229600" cy="0"/>
          </a:xfrm>
          <a:prstGeom prst="line">
            <a:avLst/>
          </a:prstGeom>
          <a:noFill/>
          <a:ln w="19050">
            <a:solidFill>
              <a:srgbClr val="FFD2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455613" y="4682729"/>
            <a:ext cx="82296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455613" y="150019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46464"/>
              </a:solidFill>
            </a:endParaRPr>
          </a:p>
        </p:txBody>
      </p:sp>
      <p:pic>
        <p:nvPicPr>
          <p:cNvPr id="1037" name="Picture 13" descr="logo_tagblac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26300" y="4789887"/>
            <a:ext cx="1485900" cy="250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383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9pPr>
    </p:titleStyle>
    <p:bodyStyle>
      <a:lvl1pPr marL="360363" indent="-360363" algn="l" rtl="0" eaLnBrk="1" fontAlgn="base" hangingPunct="1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17550" indent="-355600" algn="l" rtl="0" eaLnBrk="1" fontAlgn="base" hangingPunct="1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2000">
          <a:solidFill>
            <a:srgbClr val="646464"/>
          </a:solidFill>
          <a:latin typeface="+mn-lt"/>
        </a:defRPr>
      </a:lvl2pPr>
      <a:lvl3pPr marL="1081088" indent="-361950" algn="l" rtl="0" eaLnBrk="1" fontAlgn="base" hangingPunct="1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>
          <a:solidFill>
            <a:srgbClr val="646464"/>
          </a:solidFill>
          <a:latin typeface="+mn-lt"/>
        </a:defRPr>
      </a:lvl3pPr>
      <a:lvl4pPr marL="1441450" indent="-358775" algn="l" rtl="0" eaLnBrk="1" fontAlgn="base" hangingPunct="1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4pPr>
      <a:lvl5pPr marL="1800225" indent="-357188" algn="l" rtl="0" eaLnBrk="1" fontAlgn="base" hangingPunct="1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5pPr>
      <a:lvl6pPr marL="2257425" indent="-357188" algn="l" rtl="0" eaLnBrk="1" fontAlgn="base" hangingPunct="1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6pPr>
      <a:lvl7pPr marL="2714625" indent="-357188" algn="l" rtl="0" eaLnBrk="1" fontAlgn="base" hangingPunct="1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7pPr>
      <a:lvl8pPr marL="3171825" indent="-357188" algn="l" rtl="0" eaLnBrk="1" fontAlgn="base" hangingPunct="1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8pPr>
      <a:lvl9pPr marL="3629025" indent="-357188" algn="l" rtl="0" eaLnBrk="1" fontAlgn="base" hangingPunct="1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457200"/>
            <a:ext cx="830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563" y="1200150"/>
            <a:ext cx="86868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"/>
            <a:ext cx="9144000" cy="106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15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4610" rtl="0" eaLnBrk="0" fontAlgn="base" hangingPunct="0">
        <a:spcBef>
          <a:spcPct val="0"/>
        </a:spcBef>
        <a:spcAft>
          <a:spcPct val="0"/>
        </a:spcAft>
        <a:defRPr sz="1950" b="1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defTabSz="684610" rtl="0" eaLnBrk="0" fontAlgn="base" hangingPunct="0">
        <a:spcBef>
          <a:spcPct val="0"/>
        </a:spcBef>
        <a:spcAft>
          <a:spcPct val="0"/>
        </a:spcAft>
        <a:defRPr sz="195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defTabSz="684610" rtl="0" eaLnBrk="0" fontAlgn="base" hangingPunct="0">
        <a:spcBef>
          <a:spcPct val="0"/>
        </a:spcBef>
        <a:spcAft>
          <a:spcPct val="0"/>
        </a:spcAft>
        <a:defRPr sz="195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defTabSz="684610" rtl="0" eaLnBrk="0" fontAlgn="base" hangingPunct="0">
        <a:spcBef>
          <a:spcPct val="0"/>
        </a:spcBef>
        <a:spcAft>
          <a:spcPct val="0"/>
        </a:spcAft>
        <a:defRPr sz="195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defTabSz="684610" rtl="0" eaLnBrk="0" fontAlgn="base" hangingPunct="0">
        <a:spcBef>
          <a:spcPct val="0"/>
        </a:spcBef>
        <a:spcAft>
          <a:spcPct val="0"/>
        </a:spcAft>
        <a:defRPr sz="195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342900" algn="l" defTabSz="684610" rtl="0" fontAlgn="base">
        <a:spcBef>
          <a:spcPct val="0"/>
        </a:spcBef>
        <a:spcAft>
          <a:spcPct val="0"/>
        </a:spcAft>
        <a:defRPr sz="195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685800" algn="l" defTabSz="684610" rtl="0" fontAlgn="base">
        <a:spcBef>
          <a:spcPct val="0"/>
        </a:spcBef>
        <a:spcAft>
          <a:spcPct val="0"/>
        </a:spcAft>
        <a:defRPr sz="195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028700" algn="l" defTabSz="684610" rtl="0" fontAlgn="base">
        <a:spcBef>
          <a:spcPct val="0"/>
        </a:spcBef>
        <a:spcAft>
          <a:spcPct val="0"/>
        </a:spcAft>
        <a:defRPr sz="195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371600" algn="l" defTabSz="684610" rtl="0" fontAlgn="base">
        <a:spcBef>
          <a:spcPct val="0"/>
        </a:spcBef>
        <a:spcAft>
          <a:spcPct val="0"/>
        </a:spcAft>
        <a:defRPr sz="195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682229" indent="-255985" algn="l" defTabSz="68461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1028700" indent="-259556" algn="l" defTabSz="68461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371600" indent="-259556" algn="l" defTabSz="68461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714500" indent="-259556" algn="l" defTabSz="68461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59556" algn="l" defTabSz="68461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1885661" indent="-171423" algn="l" defTabSz="68569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08" indent="-171423" algn="l" defTabSz="68569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56" indent="-171423" algn="l" defTabSz="68569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02" indent="-171423" algn="l" defTabSz="68569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4" algn="l" defTabSz="6856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3" algn="l" defTabSz="6856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89" algn="l" defTabSz="6856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37" algn="l" defTabSz="6856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85" algn="l" defTabSz="6856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31" algn="l" defTabSz="6856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79" algn="l" defTabSz="6856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JP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20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gif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jp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jpg"/><Relationship Id="rId1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182" y="1119187"/>
            <a:ext cx="4762500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314" y="4248834"/>
            <a:ext cx="3822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Jarrett Wold</a:t>
            </a:r>
          </a:p>
          <a:p>
            <a:r>
              <a:rPr lang="en-US" dirty="0" smtClean="0"/>
              <a:t>Director of Technology and 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1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1546412" y="140245"/>
            <a:ext cx="5446059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837124"/>
            <a:r>
              <a:rPr spc="-341" dirty="0"/>
              <a:t>W</a:t>
            </a:r>
            <a:r>
              <a:rPr spc="-165" dirty="0"/>
              <a:t>h</a:t>
            </a:r>
            <a:r>
              <a:rPr spc="-205" dirty="0"/>
              <a:t>a</a:t>
            </a:r>
            <a:r>
              <a:rPr spc="-119" dirty="0"/>
              <a:t>t</a:t>
            </a:r>
            <a:r>
              <a:rPr spc="17" dirty="0"/>
              <a:t> </a:t>
            </a:r>
            <a:r>
              <a:rPr spc="-291" dirty="0"/>
              <a:t>I</a:t>
            </a:r>
            <a:r>
              <a:rPr spc="-116" dirty="0"/>
              <a:t>s</a:t>
            </a:r>
            <a:r>
              <a:rPr spc="17" dirty="0"/>
              <a:t> </a:t>
            </a:r>
            <a:r>
              <a:rPr spc="-156" dirty="0"/>
              <a:t>A</a:t>
            </a:r>
            <a:r>
              <a:rPr spc="-135" dirty="0"/>
              <a:t>d</a:t>
            </a:r>
            <a:r>
              <a:rPr spc="-222" dirty="0"/>
              <a:t>-</a:t>
            </a:r>
            <a:r>
              <a:rPr spc="-268" dirty="0"/>
              <a:t>I</a:t>
            </a:r>
            <a:r>
              <a:rPr spc="-162" dirty="0"/>
              <a:t>D</a:t>
            </a:r>
            <a:r>
              <a:rPr spc="-195" dirty="0"/>
              <a:t>?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3664369" y="2520355"/>
            <a:ext cx="1815773" cy="244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1588" b="1" spc="-156" dirty="0">
                <a:solidFill>
                  <a:srgbClr val="004685"/>
                </a:solidFill>
                <a:latin typeface="Tahoma"/>
                <a:cs typeface="Tahoma"/>
              </a:rPr>
              <a:t>A</a:t>
            </a:r>
            <a:r>
              <a:rPr sz="1588" b="1" spc="-199" dirty="0">
                <a:solidFill>
                  <a:srgbClr val="004685"/>
                </a:solidFill>
                <a:latin typeface="Tahoma"/>
                <a:cs typeface="Tahoma"/>
              </a:rPr>
              <a:t>d</a:t>
            </a:r>
            <a:r>
              <a:rPr sz="1588" b="1" spc="-195" dirty="0">
                <a:solidFill>
                  <a:srgbClr val="004685"/>
                </a:solidFill>
                <a:latin typeface="Tahoma"/>
                <a:cs typeface="Tahoma"/>
              </a:rPr>
              <a:t>v</a:t>
            </a:r>
            <a:r>
              <a:rPr sz="1588" b="1" spc="-208" dirty="0">
                <a:solidFill>
                  <a:srgbClr val="004685"/>
                </a:solidFill>
                <a:latin typeface="Tahoma"/>
                <a:cs typeface="Tahoma"/>
              </a:rPr>
              <a:t>e</a:t>
            </a:r>
            <a:r>
              <a:rPr sz="1588" b="1" spc="-122" dirty="0">
                <a:solidFill>
                  <a:srgbClr val="004685"/>
                </a:solidFill>
                <a:latin typeface="Tahoma"/>
                <a:cs typeface="Tahoma"/>
              </a:rPr>
              <a:t>r</a:t>
            </a:r>
            <a:r>
              <a:rPr sz="1588" b="1" spc="-168" dirty="0">
                <a:solidFill>
                  <a:srgbClr val="004685"/>
                </a:solidFill>
                <a:latin typeface="Tahoma"/>
                <a:cs typeface="Tahoma"/>
              </a:rPr>
              <a:t>t</a:t>
            </a:r>
            <a:r>
              <a:rPr sz="1588" b="1" spc="-83" dirty="0">
                <a:solidFill>
                  <a:srgbClr val="004685"/>
                </a:solidFill>
                <a:latin typeface="Tahoma"/>
                <a:cs typeface="Tahoma"/>
              </a:rPr>
              <a:t>i</a:t>
            </a:r>
            <a:r>
              <a:rPr sz="1588" b="1" spc="-162" dirty="0">
                <a:solidFill>
                  <a:srgbClr val="004685"/>
                </a:solidFill>
                <a:latin typeface="Tahoma"/>
                <a:cs typeface="Tahoma"/>
              </a:rPr>
              <a:t>s</a:t>
            </a:r>
            <a:r>
              <a:rPr sz="1588" b="1" spc="-89" dirty="0">
                <a:solidFill>
                  <a:srgbClr val="004685"/>
                </a:solidFill>
                <a:latin typeface="Tahoma"/>
                <a:cs typeface="Tahoma"/>
              </a:rPr>
              <a:t>i</a:t>
            </a:r>
            <a:r>
              <a:rPr sz="1588" b="1" spc="-162" dirty="0">
                <a:solidFill>
                  <a:srgbClr val="004685"/>
                </a:solidFill>
                <a:latin typeface="Tahoma"/>
                <a:cs typeface="Tahoma"/>
              </a:rPr>
              <a:t>n</a:t>
            </a:r>
            <a:r>
              <a:rPr sz="1588" b="1" spc="-205" dirty="0">
                <a:solidFill>
                  <a:srgbClr val="004685"/>
                </a:solidFill>
                <a:latin typeface="Tahoma"/>
                <a:cs typeface="Tahoma"/>
              </a:rPr>
              <a:t>g</a:t>
            </a:r>
            <a:r>
              <a:rPr sz="1588" b="1" spc="17" dirty="0">
                <a:solidFill>
                  <a:srgbClr val="004685"/>
                </a:solidFill>
                <a:latin typeface="Tahoma"/>
                <a:cs typeface="Tahoma"/>
              </a:rPr>
              <a:t> </a:t>
            </a:r>
            <a:r>
              <a:rPr sz="1588" b="1" spc="-122" dirty="0">
                <a:solidFill>
                  <a:srgbClr val="004685"/>
                </a:solidFill>
                <a:latin typeface="Tahoma"/>
                <a:cs typeface="Tahoma"/>
              </a:rPr>
              <a:t>M</a:t>
            </a:r>
            <a:r>
              <a:rPr sz="1588" b="1" spc="-192" dirty="0">
                <a:solidFill>
                  <a:srgbClr val="004685"/>
                </a:solidFill>
                <a:latin typeface="Tahoma"/>
                <a:cs typeface="Tahoma"/>
              </a:rPr>
              <a:t>e</a:t>
            </a:r>
            <a:r>
              <a:rPr sz="1588" b="1" spc="-116" dirty="0">
                <a:solidFill>
                  <a:srgbClr val="004685"/>
                </a:solidFill>
                <a:latin typeface="Tahoma"/>
                <a:cs typeface="Tahoma"/>
              </a:rPr>
              <a:t>t</a:t>
            </a:r>
            <a:r>
              <a:rPr sz="1588" b="1" spc="-189" dirty="0">
                <a:solidFill>
                  <a:srgbClr val="004685"/>
                </a:solidFill>
                <a:latin typeface="Tahoma"/>
                <a:cs typeface="Tahoma"/>
              </a:rPr>
              <a:t>a</a:t>
            </a:r>
            <a:r>
              <a:rPr sz="1588" b="1" spc="-168" dirty="0">
                <a:solidFill>
                  <a:srgbClr val="004685"/>
                </a:solidFill>
                <a:latin typeface="Tahoma"/>
                <a:cs typeface="Tahoma"/>
              </a:rPr>
              <a:t>da</a:t>
            </a:r>
            <a:r>
              <a:rPr sz="1588" b="1" spc="-132" dirty="0">
                <a:solidFill>
                  <a:srgbClr val="004685"/>
                </a:solidFill>
                <a:latin typeface="Tahoma"/>
                <a:cs typeface="Tahoma"/>
              </a:rPr>
              <a:t>t</a:t>
            </a:r>
            <a:r>
              <a:rPr sz="1588" b="1" spc="-159" dirty="0">
                <a:solidFill>
                  <a:srgbClr val="004685"/>
                </a:solidFill>
                <a:latin typeface="Tahoma"/>
                <a:cs typeface="Tahoma"/>
              </a:rPr>
              <a:t>a</a:t>
            </a:r>
            <a:endParaRPr sz="1588" dirty="0">
              <a:latin typeface="Tahoma"/>
              <a:cs typeface="Tahom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101228" y="2882229"/>
            <a:ext cx="924065" cy="855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94" b="1" spc="-63" dirty="0">
                <a:solidFill>
                  <a:srgbClr val="004685"/>
                </a:solidFill>
                <a:latin typeface="Tahoma"/>
                <a:cs typeface="Tahoma"/>
              </a:rPr>
              <a:t>M</a:t>
            </a:r>
            <a:r>
              <a:rPr sz="794" b="1" spc="-93" dirty="0">
                <a:solidFill>
                  <a:srgbClr val="004685"/>
                </a:solidFill>
                <a:latin typeface="Tahoma"/>
                <a:cs typeface="Tahoma"/>
              </a:rPr>
              <a:t>a</a:t>
            </a:r>
            <a:r>
              <a:rPr sz="794" b="1" spc="-96" dirty="0">
                <a:solidFill>
                  <a:srgbClr val="004685"/>
                </a:solidFill>
                <a:latin typeface="Tahoma"/>
                <a:cs typeface="Tahoma"/>
              </a:rPr>
              <a:t>r</a:t>
            </a:r>
            <a:r>
              <a:rPr sz="794" b="1" spc="-103" dirty="0">
                <a:solidFill>
                  <a:srgbClr val="004685"/>
                </a:solidFill>
                <a:latin typeface="Tahoma"/>
                <a:cs typeface="Tahoma"/>
              </a:rPr>
              <a:t>k</a:t>
            </a:r>
            <a:r>
              <a:rPr sz="794" b="1" spc="-83" dirty="0">
                <a:solidFill>
                  <a:srgbClr val="004685"/>
                </a:solidFill>
                <a:latin typeface="Tahoma"/>
                <a:cs typeface="Tahoma"/>
              </a:rPr>
              <a:t>et</a:t>
            </a:r>
            <a:r>
              <a:rPr sz="794" b="1" spc="-93" dirty="0">
                <a:solidFill>
                  <a:srgbClr val="004685"/>
                </a:solidFill>
                <a:latin typeface="Tahoma"/>
                <a:cs typeface="Tahoma"/>
              </a:rPr>
              <a:t>e</a:t>
            </a:r>
            <a:r>
              <a:rPr sz="794" b="1" spc="-83" dirty="0">
                <a:solidFill>
                  <a:srgbClr val="004685"/>
                </a:solidFill>
                <a:latin typeface="Tahoma"/>
                <a:cs typeface="Tahoma"/>
              </a:rPr>
              <a:t>r</a:t>
            </a:r>
            <a:r>
              <a:rPr sz="794" b="1" spc="7" dirty="0">
                <a:solidFill>
                  <a:srgbClr val="004685"/>
                </a:solidFill>
                <a:latin typeface="Tahoma"/>
                <a:cs typeface="Tahoma"/>
              </a:rPr>
              <a:t> </a:t>
            </a:r>
            <a:r>
              <a:rPr sz="794" b="1" spc="-89" dirty="0">
                <a:solidFill>
                  <a:srgbClr val="004685"/>
                </a:solidFill>
                <a:latin typeface="Tahoma"/>
                <a:cs typeface="Tahoma"/>
              </a:rPr>
              <a:t>r</a:t>
            </a:r>
            <a:r>
              <a:rPr sz="794" b="1" spc="-96" dirty="0">
                <a:solidFill>
                  <a:srgbClr val="004685"/>
                </a:solidFill>
                <a:latin typeface="Tahoma"/>
                <a:cs typeface="Tahoma"/>
              </a:rPr>
              <a:t>e</a:t>
            </a:r>
            <a:r>
              <a:rPr sz="794" b="1" spc="-36" dirty="0">
                <a:solidFill>
                  <a:srgbClr val="004685"/>
                </a:solidFill>
                <a:latin typeface="Tahoma"/>
                <a:cs typeface="Tahoma"/>
              </a:rPr>
              <a:t>l</a:t>
            </a:r>
            <a:r>
              <a:rPr sz="794" b="1" spc="-93" dirty="0">
                <a:solidFill>
                  <a:srgbClr val="004685"/>
                </a:solidFill>
                <a:latin typeface="Tahoma"/>
                <a:cs typeface="Tahoma"/>
              </a:rPr>
              <a:t>a</a:t>
            </a:r>
            <a:r>
              <a:rPr sz="794" b="1" spc="-73" dirty="0">
                <a:solidFill>
                  <a:srgbClr val="004685"/>
                </a:solidFill>
                <a:latin typeface="Tahoma"/>
                <a:cs typeface="Tahoma"/>
              </a:rPr>
              <a:t>t</a:t>
            </a:r>
            <a:r>
              <a:rPr sz="794" b="1" spc="-93" dirty="0">
                <a:solidFill>
                  <a:srgbClr val="004685"/>
                </a:solidFill>
                <a:latin typeface="Tahoma"/>
                <a:cs typeface="Tahoma"/>
              </a:rPr>
              <a:t>e</a:t>
            </a:r>
            <a:r>
              <a:rPr sz="794" b="1" spc="-60" dirty="0">
                <a:solidFill>
                  <a:srgbClr val="004685"/>
                </a:solidFill>
                <a:latin typeface="Tahoma"/>
                <a:cs typeface="Tahoma"/>
              </a:rPr>
              <a:t>d</a:t>
            </a:r>
            <a:endParaRPr sz="794">
              <a:latin typeface="Tahoma"/>
              <a:cs typeface="Tahoma"/>
            </a:endParaRPr>
          </a:p>
          <a:p>
            <a:pPr marL="109263" indent="-100858">
              <a:spcBef>
                <a:spcPts val="40"/>
              </a:spcBef>
              <a:buChar char="•"/>
              <a:tabLst>
                <a:tab pos="109263" algn="l"/>
              </a:tabLst>
            </a:pPr>
            <a:r>
              <a:rPr sz="794" spc="36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10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46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an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endParaRPr sz="794">
              <a:latin typeface="Tahoma"/>
              <a:cs typeface="Tahoma"/>
            </a:endParaRPr>
          </a:p>
          <a:p>
            <a:pPr marL="109263" indent="-100858">
              <a:spcBef>
                <a:spcPts val="40"/>
              </a:spcBef>
              <a:buChar char="•"/>
              <a:tabLst>
                <a:tab pos="109263" algn="l"/>
              </a:tabLst>
            </a:pP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13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60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er</a:t>
            </a:r>
            <a:endParaRPr sz="794">
              <a:latin typeface="Tahoma"/>
              <a:cs typeface="Tahoma"/>
            </a:endParaRPr>
          </a:p>
          <a:p>
            <a:pPr marL="109263" indent="-100858">
              <a:spcBef>
                <a:spcPts val="40"/>
              </a:spcBef>
              <a:buChar char="•"/>
              <a:tabLst>
                <a:tab pos="109263" algn="l"/>
              </a:tabLst>
            </a:pPr>
            <a:r>
              <a:rPr sz="794" spc="43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endParaRPr sz="794">
              <a:latin typeface="Tahoma"/>
              <a:cs typeface="Tahoma"/>
            </a:endParaRPr>
          </a:p>
          <a:p>
            <a:pPr marL="109263" indent="-100858">
              <a:spcBef>
                <a:spcPts val="40"/>
              </a:spcBef>
              <a:buChar char="•"/>
              <a:tabLst>
                <a:tab pos="109263" algn="l"/>
              </a:tabLst>
            </a:pPr>
            <a:r>
              <a:rPr sz="794" spc="36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13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endParaRPr sz="794">
              <a:latin typeface="Tahoma"/>
              <a:cs typeface="Tahoma"/>
            </a:endParaRPr>
          </a:p>
          <a:p>
            <a:pPr marL="109263" indent="-100858">
              <a:spcBef>
                <a:spcPts val="40"/>
              </a:spcBef>
              <a:buChar char="•"/>
              <a:tabLst>
                <a:tab pos="109263" algn="l"/>
              </a:tabLst>
            </a:pPr>
            <a:r>
              <a:rPr sz="794" spc="36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1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te</a:t>
            </a:r>
            <a:r>
              <a:rPr sz="794" spc="-53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794" spc="-46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endParaRPr sz="794">
              <a:latin typeface="Tahoma"/>
              <a:cs typeface="Tahoma"/>
            </a:endParaRPr>
          </a:p>
          <a:p>
            <a:pPr marL="109263" indent="-100858">
              <a:spcBef>
                <a:spcPts val="40"/>
              </a:spcBef>
              <a:buChar char="•"/>
              <a:tabLst>
                <a:tab pos="109263" algn="l"/>
              </a:tabLst>
            </a:pPr>
            <a:r>
              <a:rPr sz="794" spc="1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ge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nc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y </a:t>
            </a:r>
            <a:r>
              <a:rPr sz="794" spc="26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endParaRPr sz="794">
              <a:latin typeface="Tahoma"/>
              <a:cs typeface="Tahom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168713" y="2882229"/>
            <a:ext cx="1121568" cy="855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94" b="1" spc="-46" dirty="0">
                <a:solidFill>
                  <a:srgbClr val="004685"/>
                </a:solidFill>
                <a:latin typeface="Tahoma"/>
                <a:cs typeface="Tahoma"/>
              </a:rPr>
              <a:t>C</a:t>
            </a:r>
            <a:r>
              <a:rPr sz="794" b="1" spc="-106" dirty="0">
                <a:solidFill>
                  <a:srgbClr val="004685"/>
                </a:solidFill>
                <a:latin typeface="Tahoma"/>
                <a:cs typeface="Tahoma"/>
              </a:rPr>
              <a:t>o</a:t>
            </a:r>
            <a:r>
              <a:rPr sz="794" b="1" spc="-116" dirty="0">
                <a:solidFill>
                  <a:srgbClr val="004685"/>
                </a:solidFill>
                <a:latin typeface="Tahoma"/>
                <a:cs typeface="Tahoma"/>
              </a:rPr>
              <a:t>m</a:t>
            </a:r>
            <a:r>
              <a:rPr sz="794" b="1" spc="-109" dirty="0">
                <a:solidFill>
                  <a:srgbClr val="004685"/>
                </a:solidFill>
                <a:latin typeface="Tahoma"/>
                <a:cs typeface="Tahoma"/>
              </a:rPr>
              <a:t>m</a:t>
            </a:r>
            <a:r>
              <a:rPr sz="794" b="1" spc="-86" dirty="0">
                <a:solidFill>
                  <a:srgbClr val="004685"/>
                </a:solidFill>
                <a:latin typeface="Tahoma"/>
                <a:cs typeface="Tahoma"/>
              </a:rPr>
              <a:t>e</a:t>
            </a:r>
            <a:r>
              <a:rPr sz="794" b="1" spc="-89" dirty="0">
                <a:solidFill>
                  <a:srgbClr val="004685"/>
                </a:solidFill>
                <a:latin typeface="Tahoma"/>
                <a:cs typeface="Tahoma"/>
              </a:rPr>
              <a:t>r</a:t>
            </a:r>
            <a:r>
              <a:rPr sz="794" b="1" spc="-53" dirty="0">
                <a:solidFill>
                  <a:srgbClr val="004685"/>
                </a:solidFill>
                <a:latin typeface="Tahoma"/>
                <a:cs typeface="Tahoma"/>
              </a:rPr>
              <a:t>c</a:t>
            </a:r>
            <a:r>
              <a:rPr sz="794" b="1" spc="-50" dirty="0">
                <a:solidFill>
                  <a:srgbClr val="004685"/>
                </a:solidFill>
                <a:latin typeface="Tahoma"/>
                <a:cs typeface="Tahoma"/>
              </a:rPr>
              <a:t>i</a:t>
            </a:r>
            <a:r>
              <a:rPr sz="794" b="1" spc="-86" dirty="0">
                <a:solidFill>
                  <a:srgbClr val="004685"/>
                </a:solidFill>
                <a:latin typeface="Tahoma"/>
                <a:cs typeface="Tahoma"/>
              </a:rPr>
              <a:t>a</a:t>
            </a:r>
            <a:r>
              <a:rPr sz="794" b="1" spc="-20" dirty="0">
                <a:solidFill>
                  <a:srgbClr val="004685"/>
                </a:solidFill>
                <a:latin typeface="Tahoma"/>
                <a:cs typeface="Tahoma"/>
              </a:rPr>
              <a:t>l</a:t>
            </a:r>
            <a:r>
              <a:rPr sz="794" b="1" spc="7" dirty="0">
                <a:solidFill>
                  <a:srgbClr val="004685"/>
                </a:solidFill>
                <a:latin typeface="Tahoma"/>
                <a:cs typeface="Tahoma"/>
              </a:rPr>
              <a:t> </a:t>
            </a:r>
            <a:r>
              <a:rPr sz="794" b="1" spc="-89" dirty="0">
                <a:solidFill>
                  <a:srgbClr val="004685"/>
                </a:solidFill>
                <a:latin typeface="Tahoma"/>
                <a:cs typeface="Tahoma"/>
              </a:rPr>
              <a:t>r</a:t>
            </a:r>
            <a:r>
              <a:rPr sz="794" b="1" spc="-96" dirty="0">
                <a:solidFill>
                  <a:srgbClr val="004685"/>
                </a:solidFill>
                <a:latin typeface="Tahoma"/>
                <a:cs typeface="Tahoma"/>
              </a:rPr>
              <a:t>e</a:t>
            </a:r>
            <a:r>
              <a:rPr sz="794" b="1" spc="-50" dirty="0">
                <a:solidFill>
                  <a:srgbClr val="004685"/>
                </a:solidFill>
                <a:latin typeface="Tahoma"/>
                <a:cs typeface="Tahoma"/>
              </a:rPr>
              <a:t>l</a:t>
            </a:r>
            <a:r>
              <a:rPr sz="794" b="1" spc="-79" dirty="0">
                <a:solidFill>
                  <a:srgbClr val="004685"/>
                </a:solidFill>
                <a:latin typeface="Tahoma"/>
                <a:cs typeface="Tahoma"/>
              </a:rPr>
              <a:t>at</a:t>
            </a:r>
            <a:r>
              <a:rPr sz="794" b="1" spc="-86" dirty="0">
                <a:solidFill>
                  <a:srgbClr val="004685"/>
                </a:solidFill>
                <a:latin typeface="Tahoma"/>
                <a:cs typeface="Tahoma"/>
              </a:rPr>
              <a:t>e</a:t>
            </a:r>
            <a:r>
              <a:rPr sz="794" b="1" spc="-60" dirty="0">
                <a:solidFill>
                  <a:srgbClr val="004685"/>
                </a:solidFill>
                <a:latin typeface="Tahoma"/>
                <a:cs typeface="Tahoma"/>
              </a:rPr>
              <a:t>d</a:t>
            </a:r>
            <a:endParaRPr sz="794">
              <a:latin typeface="Tahoma"/>
              <a:cs typeface="Tahoma"/>
            </a:endParaRPr>
          </a:p>
          <a:p>
            <a:pPr marL="109263" indent="-100858">
              <a:spcBef>
                <a:spcPts val="40"/>
              </a:spcBef>
              <a:buChar char="•"/>
              <a:tabLst>
                <a:tab pos="109263" algn="l"/>
              </a:tabLst>
            </a:pPr>
            <a:r>
              <a:rPr sz="794" spc="33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89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56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endParaRPr sz="794">
              <a:latin typeface="Tahoma"/>
              <a:cs typeface="Tahoma"/>
            </a:endParaRPr>
          </a:p>
          <a:p>
            <a:pPr marL="109263" indent="-100858">
              <a:spcBef>
                <a:spcPts val="40"/>
              </a:spcBef>
              <a:buChar char="•"/>
              <a:tabLst>
                <a:tab pos="109263" algn="l"/>
              </a:tabLst>
            </a:pPr>
            <a:r>
              <a:rPr sz="794" spc="33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endParaRPr sz="794">
              <a:latin typeface="Tahoma"/>
              <a:cs typeface="Tahoma"/>
            </a:endParaRPr>
          </a:p>
          <a:p>
            <a:pPr marL="109263" indent="-100858">
              <a:spcBef>
                <a:spcPts val="40"/>
              </a:spcBef>
              <a:buChar char="•"/>
              <a:tabLst>
                <a:tab pos="109263" algn="l"/>
              </a:tabLst>
            </a:pPr>
            <a:r>
              <a:rPr sz="794" spc="10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46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36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13" dirty="0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endParaRPr sz="794">
              <a:latin typeface="Tahoma"/>
              <a:cs typeface="Tahoma"/>
            </a:endParaRPr>
          </a:p>
          <a:p>
            <a:pPr marL="109263" indent="-100858">
              <a:spcBef>
                <a:spcPts val="40"/>
              </a:spcBef>
              <a:buChar char="•"/>
              <a:tabLst>
                <a:tab pos="109263" algn="l"/>
              </a:tabLst>
            </a:pPr>
            <a:r>
              <a:rPr sz="794" spc="-13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66" dirty="0">
                <a:solidFill>
                  <a:srgbClr val="231F20"/>
                </a:solidFill>
                <a:latin typeface="Tahoma"/>
                <a:cs typeface="Tahoma"/>
              </a:rPr>
              <a:t>(</a:t>
            </a:r>
            <a:r>
              <a:rPr sz="794" spc="13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794" spc="-46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2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46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26" dirty="0">
                <a:solidFill>
                  <a:srgbClr val="231F20"/>
                </a:solidFill>
                <a:latin typeface="Tahoma"/>
                <a:cs typeface="Tahoma"/>
              </a:rPr>
              <a:t>3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)</a:t>
            </a:r>
            <a:endParaRPr sz="794">
              <a:latin typeface="Tahoma"/>
              <a:cs typeface="Tahoma"/>
            </a:endParaRPr>
          </a:p>
          <a:p>
            <a:pPr marL="109263" indent="-100858">
              <a:spcBef>
                <a:spcPts val="40"/>
              </a:spcBef>
              <a:buChar char="•"/>
              <a:tabLst>
                <a:tab pos="109263" algn="l"/>
              </a:tabLst>
            </a:pPr>
            <a:r>
              <a:rPr sz="794" spc="30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endParaRPr sz="794">
              <a:latin typeface="Tahoma"/>
              <a:cs typeface="Tahoma"/>
            </a:endParaRPr>
          </a:p>
          <a:p>
            <a:pPr marL="109263" indent="-100858">
              <a:spcBef>
                <a:spcPts val="40"/>
              </a:spcBef>
              <a:buChar char="•"/>
              <a:tabLst>
                <a:tab pos="109263" algn="l"/>
              </a:tabLst>
            </a:pPr>
            <a:r>
              <a:rPr sz="794" spc="46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60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60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endParaRPr sz="794">
              <a:latin typeface="Tahoma"/>
              <a:cs typeface="Tahom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562085" y="2192408"/>
            <a:ext cx="2020000" cy="244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1588" b="1" spc="-149" dirty="0">
                <a:solidFill>
                  <a:srgbClr val="004685"/>
                </a:solidFill>
                <a:latin typeface="Tahoma"/>
                <a:cs typeface="Tahoma"/>
              </a:rPr>
              <a:t>A</a:t>
            </a:r>
            <a:r>
              <a:rPr sz="1588" b="1" spc="-73" dirty="0">
                <a:solidFill>
                  <a:srgbClr val="004685"/>
                </a:solidFill>
                <a:latin typeface="Tahoma"/>
                <a:cs typeface="Tahoma"/>
              </a:rPr>
              <a:t>B</a:t>
            </a:r>
            <a:r>
              <a:rPr sz="1588" b="1" spc="-129" dirty="0">
                <a:solidFill>
                  <a:srgbClr val="004685"/>
                </a:solidFill>
                <a:latin typeface="Tahoma"/>
                <a:cs typeface="Tahoma"/>
              </a:rPr>
              <a:t>C</a:t>
            </a:r>
            <a:r>
              <a:rPr sz="1588" b="1" spc="-146" dirty="0">
                <a:solidFill>
                  <a:srgbClr val="004685"/>
                </a:solidFill>
                <a:latin typeface="Tahoma"/>
                <a:cs typeface="Tahoma"/>
              </a:rPr>
              <a:t>D</a:t>
            </a:r>
            <a:r>
              <a:rPr sz="1588" b="1" spc="17" dirty="0">
                <a:solidFill>
                  <a:srgbClr val="004685"/>
                </a:solidFill>
                <a:latin typeface="Tahoma"/>
                <a:cs typeface="Tahoma"/>
              </a:rPr>
              <a:t> </a:t>
            </a:r>
            <a:r>
              <a:rPr sz="1588" b="1" spc="-175" dirty="0">
                <a:solidFill>
                  <a:srgbClr val="004685"/>
                </a:solidFill>
                <a:latin typeface="Tahoma"/>
                <a:cs typeface="Tahoma"/>
              </a:rPr>
              <a:t>XXXXXX</a:t>
            </a:r>
            <a:r>
              <a:rPr sz="1588" b="1" spc="-205" dirty="0">
                <a:solidFill>
                  <a:srgbClr val="004685"/>
                </a:solidFill>
                <a:latin typeface="Tahoma"/>
                <a:cs typeface="Tahoma"/>
              </a:rPr>
              <a:t>X</a:t>
            </a:r>
            <a:r>
              <a:rPr sz="1588" b="1" spc="17" dirty="0">
                <a:solidFill>
                  <a:srgbClr val="004685"/>
                </a:solidFill>
                <a:latin typeface="Tahoma"/>
                <a:cs typeface="Tahoma"/>
              </a:rPr>
              <a:t> </a:t>
            </a:r>
            <a:r>
              <a:rPr sz="1588" b="1" spc="-69" dirty="0">
                <a:solidFill>
                  <a:srgbClr val="004685"/>
                </a:solidFill>
                <a:latin typeface="Tahoma"/>
                <a:cs typeface="Tahoma"/>
              </a:rPr>
              <a:t>H</a:t>
            </a:r>
            <a:r>
              <a:rPr sz="1588" b="1" spc="17" dirty="0">
                <a:solidFill>
                  <a:srgbClr val="004685"/>
                </a:solidFill>
                <a:latin typeface="Tahoma"/>
                <a:cs typeface="Tahoma"/>
              </a:rPr>
              <a:t> </a:t>
            </a:r>
            <a:r>
              <a:rPr sz="1588" b="1" spc="-205" dirty="0">
                <a:solidFill>
                  <a:srgbClr val="004685"/>
                </a:solidFill>
                <a:latin typeface="Tahoma"/>
                <a:cs typeface="Tahoma"/>
              </a:rPr>
              <a:t>o</a:t>
            </a:r>
            <a:r>
              <a:rPr sz="1588" b="1" spc="-162" dirty="0">
                <a:solidFill>
                  <a:srgbClr val="004685"/>
                </a:solidFill>
                <a:latin typeface="Tahoma"/>
                <a:cs typeface="Tahoma"/>
              </a:rPr>
              <a:t>r</a:t>
            </a:r>
            <a:r>
              <a:rPr sz="1588" b="1" spc="17" dirty="0">
                <a:solidFill>
                  <a:srgbClr val="004685"/>
                </a:solidFill>
                <a:latin typeface="Tahoma"/>
                <a:cs typeface="Tahoma"/>
              </a:rPr>
              <a:t> </a:t>
            </a:r>
            <a:r>
              <a:rPr sz="1588" b="1" spc="-146" dirty="0">
                <a:solidFill>
                  <a:srgbClr val="004685"/>
                </a:solidFill>
                <a:latin typeface="Tahoma"/>
                <a:cs typeface="Tahoma"/>
              </a:rPr>
              <a:t>D</a:t>
            </a:r>
            <a:endParaRPr sz="1588">
              <a:latin typeface="Tahoma"/>
              <a:cs typeface="Tahom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601684" y="1797814"/>
            <a:ext cx="408454" cy="2541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49" marR="3362" indent="-76064">
              <a:lnSpc>
                <a:spcPct val="104200"/>
              </a:lnSpc>
            </a:pPr>
            <a:r>
              <a:rPr sz="794" spc="10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46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46" dirty="0">
                <a:solidFill>
                  <a:srgbClr val="231F20"/>
                </a:solidFill>
                <a:latin typeface="Tahoma"/>
                <a:cs typeface="Tahoma"/>
              </a:rPr>
              <a:t>ny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36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re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x</a:t>
            </a:r>
            <a:endParaRPr sz="794">
              <a:latin typeface="Tahoma"/>
              <a:cs typeface="Tahom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542460" y="2071512"/>
            <a:ext cx="529478" cy="126066"/>
          </a:xfrm>
          <a:custGeom>
            <a:avLst/>
            <a:gdLst/>
            <a:ahLst/>
            <a:cxnLst/>
            <a:rect l="l" t="t" r="r" b="b"/>
            <a:pathLst>
              <a:path w="800100" h="190500">
                <a:moveTo>
                  <a:pt x="0" y="190500"/>
                </a:moveTo>
                <a:lnTo>
                  <a:pt x="800100" y="190500"/>
                </a:lnTo>
                <a:lnTo>
                  <a:pt x="800100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4685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61" name="object 61"/>
          <p:cNvSpPr txBox="1"/>
          <p:nvPr/>
        </p:nvSpPr>
        <p:spPr>
          <a:xfrm>
            <a:off x="4159311" y="1797814"/>
            <a:ext cx="775307" cy="2541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marR="3362" indent="81107">
              <a:lnSpc>
                <a:spcPct val="104200"/>
              </a:lnSpc>
            </a:pPr>
            <a:r>
              <a:rPr sz="794" spc="3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66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sz="794" spc="36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60" dirty="0">
                <a:solidFill>
                  <a:srgbClr val="231F20"/>
                </a:solidFill>
                <a:latin typeface="Tahoma"/>
                <a:cs typeface="Tahoma"/>
              </a:rPr>
              <a:t>ov</a:t>
            </a:r>
            <a:r>
              <a:rPr sz="794" spc="1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d </a:t>
            </a:r>
            <a:r>
              <a:rPr sz="794" spc="-69" dirty="0">
                <a:solidFill>
                  <a:srgbClr val="231F20"/>
                </a:solidFill>
                <a:latin typeface="Tahoma"/>
                <a:cs typeface="Tahoma"/>
              </a:rPr>
              <a:t>(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1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um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)</a:t>
            </a:r>
            <a:endParaRPr sz="794">
              <a:latin typeface="Tahoma"/>
              <a:cs typeface="Tahom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095341" y="1797814"/>
            <a:ext cx="399210" cy="2541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006" marR="3362" indent="-71020">
              <a:lnSpc>
                <a:spcPct val="104200"/>
              </a:lnSpc>
            </a:pPr>
            <a:r>
              <a:rPr sz="794" spc="7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60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sz="794" spc="-13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10" dirty="0">
                <a:solidFill>
                  <a:srgbClr val="231F20"/>
                </a:solidFill>
                <a:latin typeface="Tahoma"/>
                <a:cs typeface="Tahoma"/>
              </a:rPr>
              <a:t>f 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3D</a:t>
            </a:r>
            <a:endParaRPr sz="794">
              <a:latin typeface="Tahoma"/>
              <a:cs typeface="Tahoma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021636" y="2071512"/>
            <a:ext cx="546287" cy="126066"/>
          </a:xfrm>
          <a:custGeom>
            <a:avLst/>
            <a:gdLst/>
            <a:ahLst/>
            <a:cxnLst/>
            <a:rect l="l" t="t" r="r" b="b"/>
            <a:pathLst>
              <a:path w="825500" h="190500">
                <a:moveTo>
                  <a:pt x="0" y="190500"/>
                </a:moveTo>
                <a:lnTo>
                  <a:pt x="825500" y="190500"/>
                </a:lnTo>
                <a:lnTo>
                  <a:pt x="825500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4685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64" name="object 64"/>
          <p:cNvSpPr/>
          <p:nvPr/>
        </p:nvSpPr>
        <p:spPr>
          <a:xfrm>
            <a:off x="4147577" y="2071512"/>
            <a:ext cx="798419" cy="126066"/>
          </a:xfrm>
          <a:custGeom>
            <a:avLst/>
            <a:gdLst/>
            <a:ahLst/>
            <a:cxnLst/>
            <a:rect l="l" t="t" r="r" b="b"/>
            <a:pathLst>
              <a:path w="1206500" h="190500">
                <a:moveTo>
                  <a:pt x="0" y="190500"/>
                </a:moveTo>
                <a:lnTo>
                  <a:pt x="1206500" y="190500"/>
                </a:lnTo>
                <a:lnTo>
                  <a:pt x="1206500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4685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65" name="object 65"/>
          <p:cNvSpPr/>
          <p:nvPr/>
        </p:nvSpPr>
        <p:spPr>
          <a:xfrm>
            <a:off x="3462618" y="2142949"/>
            <a:ext cx="2143125" cy="60512"/>
          </a:xfrm>
          <a:custGeom>
            <a:avLst/>
            <a:gdLst/>
            <a:ahLst/>
            <a:cxnLst/>
            <a:rect l="l" t="t" r="r" b="b"/>
            <a:pathLst>
              <a:path w="3238500" h="91439">
                <a:moveTo>
                  <a:pt x="0" y="91439"/>
                </a:moveTo>
                <a:lnTo>
                  <a:pt x="3238500" y="91439"/>
                </a:lnTo>
                <a:lnTo>
                  <a:pt x="323850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91"/>
          </a:p>
        </p:txBody>
      </p:sp>
    </p:spTree>
    <p:extLst>
      <p:ext uri="{BB962C8B-B14F-4D97-AF65-F5344CB8AC3E}">
        <p14:creationId xmlns:p14="http://schemas.microsoft.com/office/powerpoint/2010/main" val="205227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000" dirty="0"/>
              <a:t>Advertisers using Ad-ID represent</a:t>
            </a:r>
          </a:p>
          <a:p>
            <a:pPr lvl="1"/>
            <a:r>
              <a:rPr lang="en-US" sz="2000" dirty="0"/>
              <a:t>84 % of Network Dollars</a:t>
            </a:r>
          </a:p>
          <a:p>
            <a:pPr lvl="1"/>
            <a:r>
              <a:rPr lang="en-US" sz="2000" dirty="0"/>
              <a:t>70 % of Cable Dollars</a:t>
            </a:r>
          </a:p>
          <a:p>
            <a:pPr lvl="1"/>
            <a:r>
              <a:rPr lang="en-US" sz="2000" dirty="0"/>
              <a:t>43 % of Spot TV Dollars</a:t>
            </a:r>
          </a:p>
          <a:p>
            <a:pPr lvl="1"/>
            <a:r>
              <a:rPr lang="en-US" sz="2000" dirty="0"/>
              <a:t>66 % of All TV </a:t>
            </a:r>
            <a:r>
              <a:rPr lang="en-US" sz="2000" dirty="0" smtClean="0"/>
              <a:t>Dollars</a:t>
            </a:r>
          </a:p>
          <a:p>
            <a:r>
              <a:rPr lang="en-US" dirty="0" smtClean="0"/>
              <a:t>Used by over 600 Agencies</a:t>
            </a:r>
          </a:p>
          <a:p>
            <a:r>
              <a:rPr lang="en-US" dirty="0" smtClean="0"/>
              <a:t>Nearly 1.7 Million ads registered since 2003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Ad-ID Adoption Facts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65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by Advertiser size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71538" y="2128407"/>
          <a:ext cx="7408862" cy="1762896"/>
        </p:xfrm>
        <a:graphic>
          <a:graphicData uri="http://schemas.openxmlformats.org/drawingml/2006/table">
            <a:tbl>
              <a:tblPr/>
              <a:tblGrid>
                <a:gridCol w="2635935"/>
                <a:gridCol w="931992"/>
                <a:gridCol w="663691"/>
                <a:gridCol w="931992"/>
                <a:gridCol w="826083"/>
                <a:gridCol w="593086"/>
                <a:gridCol w="826083"/>
              </a:tblGrid>
              <a:tr h="225651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2" marR="7052" marT="705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7052" marR="7052" marT="7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7052" marR="7052" marT="7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859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Advertiser Size</a:t>
                      </a:r>
                    </a:p>
                  </a:txBody>
                  <a:tcPr marL="7052" marR="7052" marT="705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052" marR="7052" marT="7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052" marR="7052" marT="70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052" marR="7052" marT="70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 %</a:t>
                      </a:r>
                    </a:p>
                  </a:txBody>
                  <a:tcPr marL="7052" marR="7052" marT="705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052" marR="7052" marT="7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 %</a:t>
                      </a:r>
                    </a:p>
                  </a:txBody>
                  <a:tcPr marL="7052" marR="7052" marT="705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859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$ 500 Mllion +</a:t>
                      </a:r>
                    </a:p>
                  </a:txBody>
                  <a:tcPr marL="7052" marR="7052" marT="705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52" marR="7052" marT="7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052" marR="7052" marT="7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052" marR="7052" marT="7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7052" marR="7052" marT="705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052" marR="7052" marT="7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7052" marR="7052" marT="705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59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 ($100-$499 Million)</a:t>
                      </a:r>
                    </a:p>
                  </a:txBody>
                  <a:tcPr marL="7052" marR="7052" marT="705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052" marR="7052" marT="7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7052" marR="7052" marT="7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7052" marR="7052" marT="7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7052" marR="7052" marT="705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052" marR="7052" marT="7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7052" marR="7052" marT="705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59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 ($ 26 Million - $ 99 Million)</a:t>
                      </a:r>
                    </a:p>
                  </a:txBody>
                  <a:tcPr marL="7052" marR="7052" marT="705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7052" marR="7052" marT="7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7052" marR="7052" marT="7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</a:t>
                      </a:r>
                    </a:p>
                  </a:txBody>
                  <a:tcPr marL="7052" marR="7052" marT="7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7052" marR="7052" marT="705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7052" marR="7052" marT="7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7052" marR="7052" marT="705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59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 Total</a:t>
                      </a:r>
                    </a:p>
                  </a:txBody>
                  <a:tcPr marL="7052" marR="7052" marT="705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052" marR="7052" marT="7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7052" marR="7052" marT="7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</a:t>
                      </a:r>
                    </a:p>
                  </a:txBody>
                  <a:tcPr marL="7052" marR="7052" marT="7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7052" marR="7052" marT="705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7052" marR="7052" marT="7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7052" marR="7052" marT="705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21859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 (less than $ 25 Million)</a:t>
                      </a:r>
                    </a:p>
                  </a:txBody>
                  <a:tcPr marL="7052" marR="7052" marT="705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324,802</a:t>
                      </a:r>
                    </a:p>
                  </a:txBody>
                  <a:tcPr marL="7052" marR="7052" marT="7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1,248</a:t>
                      </a:r>
                    </a:p>
                  </a:txBody>
                  <a:tcPr marL="7052" marR="7052" marT="7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325,892</a:t>
                      </a:r>
                    </a:p>
                  </a:txBody>
                  <a:tcPr marL="7052" marR="7052" marT="7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52" marR="7052" marT="705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</a:t>
                      </a:r>
                    </a:p>
                  </a:txBody>
                  <a:tcPr marL="7052" marR="7052" marT="7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52" marR="7052" marT="705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65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7052" marR="7052" marT="705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325,054</a:t>
                      </a:r>
                    </a:p>
                  </a:txBody>
                  <a:tcPr marL="7052" marR="7052" marT="7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1,634</a:t>
                      </a:r>
                    </a:p>
                  </a:txBody>
                  <a:tcPr marL="7052" marR="7052" marT="7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326,530</a:t>
                      </a:r>
                    </a:p>
                  </a:txBody>
                  <a:tcPr marL="7052" marR="7052" marT="7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052" marR="7052" marT="705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</a:t>
                      </a:r>
                    </a:p>
                  </a:txBody>
                  <a:tcPr marL="7052" marR="7052" marT="7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52" marR="7052" marT="705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03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Adoption is significant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469745" y="2117183"/>
          <a:ext cx="7408862" cy="2246814"/>
        </p:xfrm>
        <a:graphic>
          <a:graphicData uri="http://schemas.openxmlformats.org/drawingml/2006/table">
            <a:tbl>
              <a:tblPr/>
              <a:tblGrid>
                <a:gridCol w="1754022"/>
                <a:gridCol w="860870"/>
                <a:gridCol w="1065326"/>
                <a:gridCol w="532664"/>
                <a:gridCol w="1065326"/>
                <a:gridCol w="532664"/>
                <a:gridCol w="1065326"/>
                <a:gridCol w="532664"/>
              </a:tblGrid>
              <a:tr h="249646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Universe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Ad-ID Count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Ad-ID Count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Ad-ID Count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Video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334,000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160,812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186,343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264,085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Audio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285,000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32,415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33,909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43,629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Print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170,000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11,584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11,591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11,407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Internet Display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800,000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4,078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4,765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6,209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of Home Display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50,000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2460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2,007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2,663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50,000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2,252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4,758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6,544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1,689,000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213,601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243,373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334,537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6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970" y="1058956"/>
            <a:ext cx="5422564" cy="37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5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CLYDE SMITH - SVP NEW TECHNOLOGY - FOX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838886"/>
            <a:ext cx="4158343" cy="2588078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FontTx/>
              <a:buNone/>
            </a:pPr>
            <a:r>
              <a:rPr lang="en-US" sz="3600" i="1" dirty="0" smtClean="0"/>
              <a:t> </a:t>
            </a:r>
            <a:r>
              <a:rPr lang="ja-JP" altLang="en-US" sz="2800" i="1" dirty="0"/>
              <a:t>“</a:t>
            </a:r>
            <a:r>
              <a:rPr lang="en-US" altLang="ja-JP" sz="2800" i="1" dirty="0"/>
              <a:t>If you can’t identify it, you can’t operationalize or measure it; </a:t>
            </a:r>
            <a:r>
              <a:rPr lang="en-US" altLang="ja-JP" sz="2800" i="1" dirty="0" smtClean="0"/>
              <a:t/>
            </a:r>
            <a:br>
              <a:rPr lang="en-US" altLang="ja-JP" sz="2800" i="1" dirty="0" smtClean="0"/>
            </a:br>
            <a:r>
              <a:rPr lang="en-US" altLang="ja-JP" sz="2800" i="1" dirty="0" smtClean="0"/>
              <a:t>if </a:t>
            </a:r>
            <a:r>
              <a:rPr lang="en-US" altLang="ja-JP" sz="2800" i="1" dirty="0"/>
              <a:t>you can't measure it you can't monetize </a:t>
            </a:r>
            <a:r>
              <a:rPr lang="en-US" altLang="ja-JP" sz="2800" i="1" dirty="0" smtClean="0"/>
              <a:t>it.”</a:t>
            </a:r>
            <a:endParaRPr lang="en-US" sz="2800" i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15" y="1992313"/>
            <a:ext cx="3159125" cy="2546350"/>
          </a:xfrm>
        </p:spPr>
      </p:pic>
    </p:spTree>
    <p:extLst>
      <p:ext uri="{BB962C8B-B14F-4D97-AF65-F5344CB8AC3E}">
        <p14:creationId xmlns:p14="http://schemas.microsoft.com/office/powerpoint/2010/main" val="296877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Media Interoperability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43000" y="2038350"/>
            <a:ext cx="6858000" cy="2019300"/>
            <a:chOff x="1143000" y="2038350"/>
            <a:chExt cx="6858000" cy="20193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2038350"/>
              <a:ext cx="1816100" cy="20193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0" y="2038350"/>
              <a:ext cx="2438400" cy="20193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62600" y="2038350"/>
              <a:ext cx="2438400" cy="2019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150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SAG-AFTRA </a:t>
            </a:r>
            <a:r>
              <a:rPr lang="en-US" dirty="0" smtClean="0"/>
              <a:t>Contract requirement</a:t>
            </a:r>
            <a:endParaRPr lang="en-US" dirty="0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As of April 1, 2014 </a:t>
            </a:r>
          </a:p>
          <a:p>
            <a:pPr lvl="1"/>
            <a:r>
              <a:rPr lang="en-US" sz="2200" dirty="0" smtClean="0"/>
              <a:t>All </a:t>
            </a:r>
            <a:r>
              <a:rPr lang="en-US" sz="2200" dirty="0"/>
              <a:t>commercials produced for television, radio and digital platforms featuring SAG-AFTRA union members, must use Ad-ID as the sole standard commercial </a:t>
            </a:r>
            <a:r>
              <a:rPr lang="en-US" sz="2200" dirty="0" smtClean="0"/>
              <a:t>identifier.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266470" y="2009775"/>
            <a:ext cx="2579810" cy="258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6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Vendor Integrations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6" y="2592658"/>
            <a:ext cx="952500" cy="285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863" y="2505028"/>
            <a:ext cx="952500" cy="373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913" y="2342346"/>
            <a:ext cx="952500" cy="428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358" y="2657508"/>
            <a:ext cx="952500" cy="261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668" y="2404539"/>
            <a:ext cx="666750" cy="6619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9675" y="2567020"/>
            <a:ext cx="952500" cy="180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413" y="2589165"/>
            <a:ext cx="952500" cy="3176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01809" y="198354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Commercial Distribution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219" y="3704686"/>
            <a:ext cx="952500" cy="323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484" y="3674217"/>
            <a:ext cx="738188" cy="285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304" y="3640879"/>
            <a:ext cx="985838" cy="3524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364" y="4293886"/>
            <a:ext cx="1504950" cy="1952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81914" y="3801127"/>
            <a:ext cx="714375" cy="1309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01809" y="3030948"/>
            <a:ext cx="1841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Systems Vendors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73" y="3597052"/>
            <a:ext cx="952500" cy="4762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07236" y="3608958"/>
            <a:ext cx="347663" cy="4762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72587" y="3697063"/>
            <a:ext cx="1190625" cy="2762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80" y="2635369"/>
            <a:ext cx="1275283" cy="274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80" y="4234906"/>
            <a:ext cx="1428572" cy="2785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68" y="3661434"/>
            <a:ext cx="119062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1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ject 55"/>
          <p:cNvSpPr txBox="1"/>
          <p:nvPr/>
        </p:nvSpPr>
        <p:spPr>
          <a:xfrm>
            <a:off x="345663" y="1893819"/>
            <a:ext cx="6049916" cy="50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marR="3362">
              <a:lnSpc>
                <a:spcPct val="104200"/>
              </a:lnSpc>
            </a:pP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10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oa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66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53" dirty="0">
                <a:solidFill>
                  <a:srgbClr val="231F20"/>
                </a:solidFill>
                <a:latin typeface="Tahoma"/>
                <a:cs typeface="Tahoma"/>
              </a:rPr>
              <a:t>ov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60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33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33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su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re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75" dirty="0">
                <a:solidFill>
                  <a:srgbClr val="231F20"/>
                </a:solidFill>
                <a:latin typeface="Tahoma"/>
                <a:cs typeface="Tahoma"/>
              </a:rPr>
              <a:t>(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66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20" dirty="0">
                <a:solidFill>
                  <a:srgbClr val="231F20"/>
                </a:solidFill>
                <a:latin typeface="Tahoma"/>
                <a:cs typeface="Tahoma"/>
              </a:rPr>
              <a:t>MM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)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3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5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10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33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23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ic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9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63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63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79" dirty="0">
                <a:solidFill>
                  <a:srgbClr val="231F20"/>
                </a:solidFill>
                <a:latin typeface="Tahoma"/>
                <a:cs typeface="Tahoma"/>
              </a:rPr>
              <a:t>(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23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794" spc="50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26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)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60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d 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33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5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10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6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79" dirty="0">
                <a:solidFill>
                  <a:srgbClr val="231F20"/>
                </a:solidFill>
                <a:latin typeface="Tahoma"/>
                <a:cs typeface="Tahoma"/>
              </a:rPr>
              <a:t>(</a:t>
            </a:r>
            <a:r>
              <a:rPr sz="794" spc="-46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30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794" spc="-6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)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60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Th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79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794" spc="36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5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10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1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s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nd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1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2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endParaRPr sz="794" dirty="0">
              <a:latin typeface="Tahoma"/>
              <a:cs typeface="Tahoma"/>
            </a:endParaRPr>
          </a:p>
          <a:p>
            <a:pPr marL="8405" marR="80266">
              <a:lnSpc>
                <a:spcPct val="104200"/>
              </a:lnSpc>
            </a:pP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(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sz="794" spc="-6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1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rt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6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2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63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1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66" dirty="0">
                <a:solidFill>
                  <a:srgbClr val="231F20"/>
                </a:solidFill>
                <a:latin typeface="Tahoma"/>
                <a:cs typeface="Tahoma"/>
              </a:rPr>
              <a:t>(</a:t>
            </a:r>
            <a:r>
              <a:rPr sz="794" spc="1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6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)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g)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79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5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63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su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36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ts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13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794" spc="10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53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5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10" dirty="0">
                <a:solidFill>
                  <a:srgbClr val="231F20"/>
                </a:solidFill>
                <a:latin typeface="Tahoma"/>
                <a:cs typeface="Tahoma"/>
              </a:rPr>
              <a:t>f 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1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1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cl</a:t>
            </a:r>
            <a:r>
              <a:rPr sz="794" spc="13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1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re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794" dirty="0">
              <a:latin typeface="Tahoma"/>
              <a:cs typeface="Tahom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45662" y="2473794"/>
            <a:ext cx="1925451" cy="743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94" b="1" spc="-50" dirty="0">
                <a:solidFill>
                  <a:srgbClr val="004685"/>
                </a:solidFill>
                <a:latin typeface="Tahoma"/>
                <a:cs typeface="Tahoma"/>
              </a:rPr>
              <a:t>H</a:t>
            </a:r>
            <a:r>
              <a:rPr sz="794" b="1" spc="-126" dirty="0">
                <a:solidFill>
                  <a:srgbClr val="004685"/>
                </a:solidFill>
                <a:latin typeface="Tahoma"/>
                <a:cs typeface="Tahoma"/>
              </a:rPr>
              <a:t>o</a:t>
            </a:r>
            <a:r>
              <a:rPr sz="794" b="1" spc="-162" dirty="0">
                <a:solidFill>
                  <a:srgbClr val="004685"/>
                </a:solidFill>
                <a:latin typeface="Tahoma"/>
                <a:cs typeface="Tahoma"/>
              </a:rPr>
              <a:t>w</a:t>
            </a:r>
            <a:r>
              <a:rPr sz="794" b="1" spc="7" dirty="0">
                <a:solidFill>
                  <a:srgbClr val="004685"/>
                </a:solidFill>
                <a:latin typeface="Tahoma"/>
                <a:cs typeface="Tahoma"/>
              </a:rPr>
              <a:t> </a:t>
            </a:r>
            <a:r>
              <a:rPr sz="794" b="1" spc="-142" dirty="0">
                <a:solidFill>
                  <a:srgbClr val="004685"/>
                </a:solidFill>
                <a:latin typeface="Tahoma"/>
                <a:cs typeface="Tahoma"/>
              </a:rPr>
              <a:t>I</a:t>
            </a:r>
            <a:r>
              <a:rPr sz="794" b="1" spc="-60" dirty="0">
                <a:solidFill>
                  <a:srgbClr val="004685"/>
                </a:solidFill>
                <a:latin typeface="Tahoma"/>
                <a:cs typeface="Tahoma"/>
              </a:rPr>
              <a:t>s</a:t>
            </a:r>
            <a:r>
              <a:rPr sz="794" b="1" spc="7" dirty="0">
                <a:solidFill>
                  <a:srgbClr val="004685"/>
                </a:solidFill>
                <a:latin typeface="Tahoma"/>
                <a:cs typeface="Tahoma"/>
              </a:rPr>
              <a:t> </a:t>
            </a:r>
            <a:r>
              <a:rPr sz="794" b="1" spc="-60" dirty="0">
                <a:solidFill>
                  <a:srgbClr val="004685"/>
                </a:solidFill>
                <a:latin typeface="Tahoma"/>
                <a:cs typeface="Tahoma"/>
              </a:rPr>
              <a:t>T</a:t>
            </a:r>
            <a:r>
              <a:rPr sz="794" b="1" spc="-89" dirty="0">
                <a:solidFill>
                  <a:srgbClr val="004685"/>
                </a:solidFill>
                <a:latin typeface="Tahoma"/>
                <a:cs typeface="Tahoma"/>
              </a:rPr>
              <a:t>h</a:t>
            </a:r>
            <a:r>
              <a:rPr sz="794" b="1" spc="-40" dirty="0">
                <a:solidFill>
                  <a:srgbClr val="004685"/>
                </a:solidFill>
                <a:latin typeface="Tahoma"/>
                <a:cs typeface="Tahoma"/>
              </a:rPr>
              <a:t>i</a:t>
            </a:r>
            <a:r>
              <a:rPr sz="794" b="1" spc="-60" dirty="0">
                <a:solidFill>
                  <a:srgbClr val="004685"/>
                </a:solidFill>
                <a:latin typeface="Tahoma"/>
                <a:cs typeface="Tahoma"/>
              </a:rPr>
              <a:t>s</a:t>
            </a:r>
            <a:r>
              <a:rPr sz="794" b="1" spc="7" dirty="0">
                <a:solidFill>
                  <a:srgbClr val="004685"/>
                </a:solidFill>
                <a:latin typeface="Tahoma"/>
                <a:cs typeface="Tahoma"/>
              </a:rPr>
              <a:t> </a:t>
            </a:r>
            <a:r>
              <a:rPr sz="794" b="1" spc="-83" dirty="0">
                <a:solidFill>
                  <a:srgbClr val="004685"/>
                </a:solidFill>
                <a:latin typeface="Tahoma"/>
                <a:cs typeface="Tahoma"/>
              </a:rPr>
              <a:t>D</a:t>
            </a:r>
            <a:r>
              <a:rPr sz="794" b="1" spc="-36" dirty="0">
                <a:solidFill>
                  <a:srgbClr val="004685"/>
                </a:solidFill>
                <a:latin typeface="Tahoma"/>
                <a:cs typeface="Tahoma"/>
              </a:rPr>
              <a:t>if</a:t>
            </a:r>
            <a:r>
              <a:rPr sz="794" b="1" spc="-53" dirty="0">
                <a:solidFill>
                  <a:srgbClr val="004685"/>
                </a:solidFill>
                <a:latin typeface="Tahoma"/>
                <a:cs typeface="Tahoma"/>
              </a:rPr>
              <a:t>f</a:t>
            </a:r>
            <a:r>
              <a:rPr sz="794" b="1" spc="-86" dirty="0">
                <a:solidFill>
                  <a:srgbClr val="004685"/>
                </a:solidFill>
                <a:latin typeface="Tahoma"/>
                <a:cs typeface="Tahoma"/>
              </a:rPr>
              <a:t>e</a:t>
            </a:r>
            <a:r>
              <a:rPr sz="794" b="1" spc="-89" dirty="0">
                <a:solidFill>
                  <a:srgbClr val="004685"/>
                </a:solidFill>
                <a:latin typeface="Tahoma"/>
                <a:cs typeface="Tahoma"/>
              </a:rPr>
              <a:t>r</a:t>
            </a:r>
            <a:r>
              <a:rPr sz="794" b="1" spc="-93" dirty="0">
                <a:solidFill>
                  <a:srgbClr val="004685"/>
                </a:solidFill>
                <a:latin typeface="Tahoma"/>
                <a:cs typeface="Tahoma"/>
              </a:rPr>
              <a:t>en</a:t>
            </a:r>
            <a:r>
              <a:rPr sz="794" b="1" spc="-60" dirty="0">
                <a:solidFill>
                  <a:srgbClr val="004685"/>
                </a:solidFill>
                <a:latin typeface="Tahoma"/>
                <a:cs typeface="Tahoma"/>
              </a:rPr>
              <a:t>t</a:t>
            </a:r>
            <a:r>
              <a:rPr sz="794" b="1" spc="-99" dirty="0">
                <a:solidFill>
                  <a:srgbClr val="004685"/>
                </a:solidFill>
                <a:latin typeface="Tahoma"/>
                <a:cs typeface="Tahoma"/>
              </a:rPr>
              <a:t>?</a:t>
            </a:r>
            <a:endParaRPr sz="794" dirty="0">
              <a:latin typeface="Tahoma"/>
              <a:cs typeface="Tahoma"/>
            </a:endParaRPr>
          </a:p>
          <a:p>
            <a:pPr marL="109263" indent="-100858">
              <a:spcBef>
                <a:spcPts val="40"/>
              </a:spcBef>
              <a:buChar char="•"/>
              <a:tabLst>
                <a:tab pos="109263" algn="l"/>
              </a:tabLst>
            </a:pP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6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13" dirty="0">
                <a:solidFill>
                  <a:srgbClr val="231F20"/>
                </a:solidFill>
                <a:latin typeface="Tahoma"/>
                <a:cs typeface="Tahoma"/>
              </a:rPr>
              <a:t>if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endParaRPr sz="794" dirty="0">
              <a:latin typeface="Tahoma"/>
              <a:cs typeface="Tahoma"/>
            </a:endParaRPr>
          </a:p>
          <a:p>
            <a:pPr marL="109263" marR="3362" indent="-100858">
              <a:lnSpc>
                <a:spcPct val="104200"/>
              </a:lnSpc>
              <a:buChar char="•"/>
              <a:tabLst>
                <a:tab pos="109263" algn="l"/>
              </a:tabLst>
            </a:pPr>
            <a:r>
              <a:rPr sz="794" spc="-13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1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2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5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10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73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1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n </a:t>
            </a:r>
            <a:r>
              <a:rPr sz="794" spc="-13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79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73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6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794" spc="-5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794" spc="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794" dirty="0">
              <a:latin typeface="Tahoma"/>
              <a:cs typeface="Tahoma"/>
            </a:endParaRPr>
          </a:p>
          <a:p>
            <a:pPr marL="109263" indent="-100858">
              <a:spcBef>
                <a:spcPts val="40"/>
              </a:spcBef>
              <a:buChar char="•"/>
              <a:tabLst>
                <a:tab pos="109263" algn="l"/>
              </a:tabLst>
            </a:pPr>
            <a:r>
              <a:rPr sz="794" spc="-6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’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s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nd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endParaRPr sz="794" dirty="0">
              <a:latin typeface="Tahoma"/>
              <a:cs typeface="Tahoma"/>
            </a:endParaRPr>
          </a:p>
          <a:p>
            <a:pPr marL="109263" indent="-100858">
              <a:spcBef>
                <a:spcPts val="40"/>
              </a:spcBef>
              <a:buChar char="•"/>
              <a:tabLst>
                <a:tab pos="109263" algn="l"/>
              </a:tabLst>
            </a:pPr>
            <a:r>
              <a:rPr sz="794" spc="23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6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’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endParaRPr sz="794" dirty="0">
              <a:latin typeface="Tahoma"/>
              <a:cs typeface="Tahom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45663" y="3356257"/>
            <a:ext cx="1933435" cy="879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94" b="1" spc="-50" dirty="0">
                <a:solidFill>
                  <a:srgbClr val="004685"/>
                </a:solidFill>
                <a:latin typeface="Tahoma"/>
                <a:cs typeface="Tahoma"/>
              </a:rPr>
              <a:t>H</a:t>
            </a:r>
            <a:r>
              <a:rPr sz="794" b="1" spc="-109" dirty="0">
                <a:solidFill>
                  <a:srgbClr val="004685"/>
                </a:solidFill>
                <a:latin typeface="Tahoma"/>
                <a:cs typeface="Tahoma"/>
              </a:rPr>
              <a:t>o</a:t>
            </a:r>
            <a:r>
              <a:rPr sz="794" b="1" spc="-179" dirty="0">
                <a:solidFill>
                  <a:srgbClr val="004685"/>
                </a:solidFill>
                <a:latin typeface="Tahoma"/>
                <a:cs typeface="Tahoma"/>
              </a:rPr>
              <a:t>w</a:t>
            </a:r>
            <a:r>
              <a:rPr sz="794" b="1" spc="7" dirty="0">
                <a:solidFill>
                  <a:srgbClr val="004685"/>
                </a:solidFill>
                <a:latin typeface="Tahoma"/>
                <a:cs typeface="Tahoma"/>
              </a:rPr>
              <a:t> </a:t>
            </a:r>
            <a:r>
              <a:rPr sz="794" b="1" spc="-73" dirty="0">
                <a:solidFill>
                  <a:srgbClr val="004685"/>
                </a:solidFill>
                <a:latin typeface="Tahoma"/>
                <a:cs typeface="Tahoma"/>
              </a:rPr>
              <a:t>D</a:t>
            </a:r>
            <a:r>
              <a:rPr sz="794" b="1" spc="-96" dirty="0">
                <a:solidFill>
                  <a:srgbClr val="004685"/>
                </a:solidFill>
                <a:latin typeface="Tahoma"/>
                <a:cs typeface="Tahoma"/>
              </a:rPr>
              <a:t>o</a:t>
            </a:r>
            <a:r>
              <a:rPr sz="794" b="1" spc="7" dirty="0">
                <a:solidFill>
                  <a:srgbClr val="004685"/>
                </a:solidFill>
                <a:latin typeface="Tahoma"/>
                <a:cs typeface="Tahoma"/>
              </a:rPr>
              <a:t> </a:t>
            </a:r>
            <a:r>
              <a:rPr sz="794" b="1" spc="-149" dirty="0">
                <a:solidFill>
                  <a:srgbClr val="004685"/>
                </a:solidFill>
                <a:latin typeface="Tahoma"/>
                <a:cs typeface="Tahoma"/>
              </a:rPr>
              <a:t>Y</a:t>
            </a:r>
            <a:r>
              <a:rPr sz="794" b="1" spc="-106" dirty="0">
                <a:solidFill>
                  <a:srgbClr val="004685"/>
                </a:solidFill>
                <a:latin typeface="Tahoma"/>
                <a:cs typeface="Tahoma"/>
              </a:rPr>
              <a:t>o</a:t>
            </a:r>
            <a:r>
              <a:rPr sz="794" b="1" spc="-69" dirty="0">
                <a:solidFill>
                  <a:srgbClr val="004685"/>
                </a:solidFill>
                <a:latin typeface="Tahoma"/>
                <a:cs typeface="Tahoma"/>
              </a:rPr>
              <a:t>u</a:t>
            </a:r>
            <a:r>
              <a:rPr sz="794" b="1" spc="7" dirty="0">
                <a:solidFill>
                  <a:srgbClr val="004685"/>
                </a:solidFill>
                <a:latin typeface="Tahoma"/>
                <a:cs typeface="Tahoma"/>
              </a:rPr>
              <a:t> </a:t>
            </a:r>
            <a:r>
              <a:rPr sz="794" b="1" spc="-73" dirty="0">
                <a:solidFill>
                  <a:srgbClr val="004685"/>
                </a:solidFill>
                <a:latin typeface="Tahoma"/>
                <a:cs typeface="Tahoma"/>
              </a:rPr>
              <a:t>D</a:t>
            </a:r>
            <a:r>
              <a:rPr sz="794" b="1" spc="-96" dirty="0">
                <a:solidFill>
                  <a:srgbClr val="004685"/>
                </a:solidFill>
                <a:latin typeface="Tahoma"/>
                <a:cs typeface="Tahoma"/>
              </a:rPr>
              <a:t>e</a:t>
            </a:r>
            <a:r>
              <a:rPr sz="794" b="1" spc="-126" dirty="0">
                <a:solidFill>
                  <a:srgbClr val="004685"/>
                </a:solidFill>
                <a:latin typeface="Tahoma"/>
                <a:cs typeface="Tahoma"/>
              </a:rPr>
              <a:t>v</a:t>
            </a:r>
            <a:r>
              <a:rPr sz="794" b="1" spc="-96" dirty="0">
                <a:solidFill>
                  <a:srgbClr val="004685"/>
                </a:solidFill>
                <a:latin typeface="Tahoma"/>
                <a:cs typeface="Tahoma"/>
              </a:rPr>
              <a:t>e</a:t>
            </a:r>
            <a:r>
              <a:rPr sz="794" b="1" spc="-33" dirty="0">
                <a:solidFill>
                  <a:srgbClr val="004685"/>
                </a:solidFill>
                <a:latin typeface="Tahoma"/>
                <a:cs typeface="Tahoma"/>
              </a:rPr>
              <a:t>l</a:t>
            </a:r>
            <a:r>
              <a:rPr sz="794" b="1" spc="-106" dirty="0">
                <a:solidFill>
                  <a:srgbClr val="004685"/>
                </a:solidFill>
                <a:latin typeface="Tahoma"/>
                <a:cs typeface="Tahoma"/>
              </a:rPr>
              <a:t>o</a:t>
            </a:r>
            <a:r>
              <a:rPr sz="794" b="1" spc="-60" dirty="0">
                <a:solidFill>
                  <a:srgbClr val="004685"/>
                </a:solidFill>
                <a:latin typeface="Tahoma"/>
                <a:cs typeface="Tahoma"/>
              </a:rPr>
              <a:t>p</a:t>
            </a:r>
            <a:r>
              <a:rPr sz="794" b="1" spc="7" dirty="0">
                <a:solidFill>
                  <a:srgbClr val="004685"/>
                </a:solidFill>
                <a:latin typeface="Tahoma"/>
                <a:cs typeface="Tahoma"/>
              </a:rPr>
              <a:t> </a:t>
            </a:r>
            <a:r>
              <a:rPr sz="794" b="1" spc="-60" dirty="0">
                <a:solidFill>
                  <a:srgbClr val="004685"/>
                </a:solidFill>
                <a:latin typeface="Tahoma"/>
                <a:cs typeface="Tahoma"/>
              </a:rPr>
              <a:t>T</a:t>
            </a:r>
            <a:r>
              <a:rPr sz="794" b="1" spc="-89" dirty="0">
                <a:solidFill>
                  <a:srgbClr val="004685"/>
                </a:solidFill>
                <a:latin typeface="Tahoma"/>
                <a:cs typeface="Tahoma"/>
              </a:rPr>
              <a:t>h</a:t>
            </a:r>
            <a:r>
              <a:rPr sz="794" b="1" spc="-40" dirty="0">
                <a:solidFill>
                  <a:srgbClr val="004685"/>
                </a:solidFill>
                <a:latin typeface="Tahoma"/>
                <a:cs typeface="Tahoma"/>
              </a:rPr>
              <a:t>i</a:t>
            </a:r>
            <a:r>
              <a:rPr sz="794" b="1" spc="-103" dirty="0">
                <a:solidFill>
                  <a:srgbClr val="004685"/>
                </a:solidFill>
                <a:latin typeface="Tahoma"/>
                <a:cs typeface="Tahoma"/>
              </a:rPr>
              <a:t>s</a:t>
            </a:r>
            <a:r>
              <a:rPr sz="794" b="1" spc="-99" dirty="0">
                <a:solidFill>
                  <a:srgbClr val="004685"/>
                </a:solidFill>
                <a:latin typeface="Tahoma"/>
                <a:cs typeface="Tahoma"/>
              </a:rPr>
              <a:t>?</a:t>
            </a:r>
            <a:endParaRPr sz="794">
              <a:latin typeface="Tahoma"/>
              <a:cs typeface="Tahoma"/>
            </a:endParaRPr>
          </a:p>
          <a:p>
            <a:pPr marL="109263" indent="-100858">
              <a:spcBef>
                <a:spcPts val="40"/>
              </a:spcBef>
              <a:buChar char="•"/>
              <a:tabLst>
                <a:tab pos="109263" algn="l"/>
              </a:tabLst>
            </a:pPr>
            <a:r>
              <a:rPr sz="794" spc="-66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23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5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5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10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66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2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794" spc="46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79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3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X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endParaRPr sz="794">
              <a:latin typeface="Tahoma"/>
              <a:cs typeface="Tahoma"/>
            </a:endParaRPr>
          </a:p>
          <a:p>
            <a:pPr marL="109263" marR="41604" indent="-100858">
              <a:lnSpc>
                <a:spcPct val="104200"/>
              </a:lnSpc>
              <a:buChar char="•"/>
              <a:tabLst>
                <a:tab pos="109263" algn="l"/>
              </a:tabLst>
            </a:pP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2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794" spc="-13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5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23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794" spc="50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t </a:t>
            </a:r>
            <a:r>
              <a:rPr sz="794" spc="-73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’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p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endParaRPr sz="794">
              <a:latin typeface="Tahoma"/>
              <a:cs typeface="Tahoma"/>
            </a:endParaRPr>
          </a:p>
          <a:p>
            <a:pPr marL="109263" marR="3362" indent="-100858">
              <a:lnSpc>
                <a:spcPct val="104200"/>
              </a:lnSpc>
              <a:buChar char="•"/>
              <a:tabLst>
                <a:tab pos="109263" algn="l"/>
              </a:tabLst>
            </a:pPr>
            <a:r>
              <a:rPr sz="794" spc="3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6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13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5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60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pu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46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79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ill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5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13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56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794" spc="-96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s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nd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13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oc</a:t>
            </a:r>
            <a:r>
              <a:rPr sz="794" spc="-1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794">
              <a:latin typeface="Tahoma"/>
              <a:cs typeface="Tahom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396339" y="2473794"/>
            <a:ext cx="1735091" cy="244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94" b="1" spc="-46" dirty="0">
                <a:solidFill>
                  <a:srgbClr val="004685"/>
                </a:solidFill>
                <a:latin typeface="Tahoma"/>
                <a:cs typeface="Tahoma"/>
              </a:rPr>
              <a:t>C</a:t>
            </a:r>
            <a:r>
              <a:rPr sz="794" b="1" spc="-99" dirty="0">
                <a:solidFill>
                  <a:srgbClr val="004685"/>
                </a:solidFill>
                <a:latin typeface="Tahoma"/>
                <a:cs typeface="Tahoma"/>
              </a:rPr>
              <a:t>o</a:t>
            </a:r>
            <a:r>
              <a:rPr sz="794" b="1" spc="-93" dirty="0">
                <a:solidFill>
                  <a:srgbClr val="004685"/>
                </a:solidFill>
                <a:latin typeface="Tahoma"/>
                <a:cs typeface="Tahoma"/>
              </a:rPr>
              <a:t>e</a:t>
            </a:r>
            <a:r>
              <a:rPr sz="794" b="1" spc="-142" dirty="0">
                <a:solidFill>
                  <a:srgbClr val="004685"/>
                </a:solidFill>
                <a:latin typeface="Tahoma"/>
                <a:cs typeface="Tahoma"/>
              </a:rPr>
              <a:t>x</a:t>
            </a:r>
            <a:r>
              <a:rPr sz="794" b="1" spc="-40" dirty="0">
                <a:solidFill>
                  <a:srgbClr val="004685"/>
                </a:solidFill>
                <a:latin typeface="Tahoma"/>
                <a:cs typeface="Tahoma"/>
              </a:rPr>
              <a:t>i</a:t>
            </a:r>
            <a:r>
              <a:rPr sz="794" b="1" spc="-66" dirty="0">
                <a:solidFill>
                  <a:srgbClr val="004685"/>
                </a:solidFill>
                <a:latin typeface="Tahoma"/>
                <a:cs typeface="Tahoma"/>
              </a:rPr>
              <a:t>s</a:t>
            </a:r>
            <a:r>
              <a:rPr sz="794" b="1" spc="-79" dirty="0">
                <a:solidFill>
                  <a:srgbClr val="004685"/>
                </a:solidFill>
                <a:latin typeface="Tahoma"/>
                <a:cs typeface="Tahoma"/>
              </a:rPr>
              <a:t>t</a:t>
            </a:r>
            <a:r>
              <a:rPr sz="794" b="1" spc="-83" dirty="0">
                <a:solidFill>
                  <a:srgbClr val="004685"/>
                </a:solidFill>
                <a:latin typeface="Tahoma"/>
                <a:cs typeface="Tahoma"/>
              </a:rPr>
              <a:t>e</a:t>
            </a:r>
            <a:r>
              <a:rPr sz="794" b="1" spc="-86" dirty="0">
                <a:solidFill>
                  <a:srgbClr val="004685"/>
                </a:solidFill>
                <a:latin typeface="Tahoma"/>
                <a:cs typeface="Tahoma"/>
              </a:rPr>
              <a:t>n</a:t>
            </a:r>
            <a:r>
              <a:rPr sz="794" b="1" spc="-40" dirty="0">
                <a:solidFill>
                  <a:srgbClr val="004685"/>
                </a:solidFill>
                <a:latin typeface="Tahoma"/>
                <a:cs typeface="Tahoma"/>
              </a:rPr>
              <a:t>c</a:t>
            </a:r>
            <a:r>
              <a:rPr sz="794" b="1" spc="-75" dirty="0">
                <a:solidFill>
                  <a:srgbClr val="004685"/>
                </a:solidFill>
                <a:latin typeface="Tahoma"/>
                <a:cs typeface="Tahoma"/>
              </a:rPr>
              <a:t>e</a:t>
            </a:r>
            <a:endParaRPr sz="794">
              <a:latin typeface="Tahoma"/>
              <a:cs typeface="Tahoma"/>
            </a:endParaRPr>
          </a:p>
          <a:p>
            <a:pPr marL="8405">
              <a:spcBef>
                <a:spcPts val="40"/>
              </a:spcBef>
            </a:pPr>
            <a:r>
              <a:rPr sz="794" spc="1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6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69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endParaRPr sz="794">
              <a:latin typeface="Tahoma"/>
              <a:cs typeface="Tahom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396339" y="2725856"/>
            <a:ext cx="1425388" cy="49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marR="3362">
              <a:lnSpc>
                <a:spcPct val="104200"/>
              </a:lnSpc>
            </a:pP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13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23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f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93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. 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13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79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794" spc="142" dirty="0">
                <a:solidFill>
                  <a:srgbClr val="231F20"/>
                </a:solidFill>
                <a:latin typeface="Tahoma"/>
                <a:cs typeface="Tahoma"/>
              </a:rPr>
              <a:t>…</a:t>
            </a:r>
            <a:endParaRPr sz="794">
              <a:latin typeface="Tahoma"/>
              <a:cs typeface="Tahoma"/>
            </a:endParaRPr>
          </a:p>
          <a:p>
            <a:pPr marL="109263" indent="-100858">
              <a:spcBef>
                <a:spcPts val="40"/>
              </a:spcBef>
              <a:buChar char="•"/>
              <a:tabLst>
                <a:tab pos="109263" algn="l"/>
              </a:tabLst>
            </a:pPr>
            <a:r>
              <a:rPr sz="794" spc="1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13" dirty="0">
                <a:solidFill>
                  <a:srgbClr val="231F20"/>
                </a:solidFill>
                <a:latin typeface="Tahoma"/>
                <a:cs typeface="Tahoma"/>
              </a:rPr>
              <a:t>ie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794" spc="2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endParaRPr sz="794">
              <a:latin typeface="Tahoma"/>
              <a:cs typeface="Tahoma"/>
            </a:endParaRPr>
          </a:p>
          <a:p>
            <a:pPr marL="109263" indent="-100858">
              <a:spcBef>
                <a:spcPts val="40"/>
              </a:spcBef>
              <a:buChar char="•"/>
              <a:tabLst>
                <a:tab pos="109263" algn="l"/>
              </a:tabLst>
            </a:pP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36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794" spc="1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ra</a:t>
            </a:r>
            <a:r>
              <a:rPr sz="794" spc="13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69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te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endParaRPr sz="794">
              <a:latin typeface="Tahoma"/>
              <a:cs typeface="Tahom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866048" y="2725856"/>
            <a:ext cx="466865" cy="12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94" spc="-6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’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10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23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36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endParaRPr sz="794">
              <a:latin typeface="Tahoma"/>
              <a:cs typeface="Tahom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396339" y="3230121"/>
            <a:ext cx="1838045" cy="2541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263" marR="3362" indent="-100858">
              <a:lnSpc>
                <a:spcPct val="104200"/>
              </a:lnSpc>
              <a:buChar char="•"/>
              <a:tabLst>
                <a:tab pos="109263" algn="l"/>
              </a:tabLst>
            </a:pPr>
            <a:r>
              <a:rPr sz="794" spc="3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6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9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63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2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tem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10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46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(A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3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)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23" dirty="0">
                <a:solidFill>
                  <a:srgbClr val="231F20"/>
                </a:solidFill>
                <a:latin typeface="Tahoma"/>
                <a:cs typeface="Tahoma"/>
              </a:rPr>
              <a:t>3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794" spc="50" dirty="0">
                <a:solidFill>
                  <a:srgbClr val="231F20"/>
                </a:solidFill>
                <a:latin typeface="Tahoma"/>
                <a:cs typeface="Tahoma"/>
              </a:rPr>
              <a:t>0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s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nd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69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endParaRPr sz="794">
              <a:latin typeface="Tahoma"/>
              <a:cs typeface="Tahom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554382" y="2591620"/>
            <a:ext cx="1858636" cy="1740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94" b="1" spc="-30" dirty="0">
                <a:solidFill>
                  <a:srgbClr val="004685"/>
                </a:solidFill>
                <a:latin typeface="Tahoma"/>
                <a:cs typeface="Tahoma"/>
              </a:rPr>
              <a:t>S</a:t>
            </a:r>
            <a:r>
              <a:rPr sz="794" b="1" spc="-106" dirty="0">
                <a:solidFill>
                  <a:srgbClr val="004685"/>
                </a:solidFill>
                <a:latin typeface="Tahoma"/>
                <a:cs typeface="Tahoma"/>
              </a:rPr>
              <a:t>o</a:t>
            </a:r>
            <a:r>
              <a:rPr sz="794" b="1" spc="-109" dirty="0">
                <a:solidFill>
                  <a:srgbClr val="004685"/>
                </a:solidFill>
                <a:latin typeface="Tahoma"/>
                <a:cs typeface="Tahoma"/>
              </a:rPr>
              <a:t>m</a:t>
            </a:r>
            <a:r>
              <a:rPr sz="794" b="1" spc="-75" dirty="0">
                <a:solidFill>
                  <a:srgbClr val="004685"/>
                </a:solidFill>
                <a:latin typeface="Tahoma"/>
                <a:cs typeface="Tahoma"/>
              </a:rPr>
              <a:t>e</a:t>
            </a:r>
            <a:r>
              <a:rPr sz="794" b="1" spc="7" dirty="0">
                <a:solidFill>
                  <a:srgbClr val="004685"/>
                </a:solidFill>
                <a:latin typeface="Tahoma"/>
                <a:cs typeface="Tahoma"/>
              </a:rPr>
              <a:t> </a:t>
            </a:r>
            <a:r>
              <a:rPr sz="794" b="1" spc="-79" dirty="0">
                <a:solidFill>
                  <a:srgbClr val="004685"/>
                </a:solidFill>
                <a:latin typeface="Tahoma"/>
                <a:cs typeface="Tahoma"/>
              </a:rPr>
              <a:t>Oth</a:t>
            </a:r>
            <a:r>
              <a:rPr sz="794" b="1" spc="-86" dirty="0">
                <a:solidFill>
                  <a:srgbClr val="004685"/>
                </a:solidFill>
                <a:latin typeface="Tahoma"/>
                <a:cs typeface="Tahoma"/>
              </a:rPr>
              <a:t>e</a:t>
            </a:r>
            <a:r>
              <a:rPr sz="794" b="1" spc="-83" dirty="0">
                <a:solidFill>
                  <a:srgbClr val="004685"/>
                </a:solidFill>
                <a:latin typeface="Tahoma"/>
                <a:cs typeface="Tahoma"/>
              </a:rPr>
              <a:t>r</a:t>
            </a:r>
            <a:r>
              <a:rPr sz="794" b="1" spc="7" dirty="0">
                <a:solidFill>
                  <a:srgbClr val="004685"/>
                </a:solidFill>
                <a:latin typeface="Tahoma"/>
                <a:cs typeface="Tahoma"/>
              </a:rPr>
              <a:t> </a:t>
            </a:r>
            <a:r>
              <a:rPr sz="794" b="1" spc="-75" dirty="0">
                <a:solidFill>
                  <a:srgbClr val="004685"/>
                </a:solidFill>
                <a:latin typeface="Tahoma"/>
                <a:cs typeface="Tahoma"/>
              </a:rPr>
              <a:t>R</a:t>
            </a:r>
            <a:r>
              <a:rPr sz="794" b="1" spc="-86" dirty="0">
                <a:solidFill>
                  <a:srgbClr val="004685"/>
                </a:solidFill>
                <a:latin typeface="Tahoma"/>
                <a:cs typeface="Tahoma"/>
              </a:rPr>
              <a:t>e</a:t>
            </a:r>
            <a:r>
              <a:rPr sz="794" b="1" spc="-75" dirty="0">
                <a:solidFill>
                  <a:srgbClr val="004685"/>
                </a:solidFill>
                <a:latin typeface="Tahoma"/>
                <a:cs typeface="Tahoma"/>
              </a:rPr>
              <a:t>q</a:t>
            </a:r>
            <a:r>
              <a:rPr sz="794" b="1" spc="-89" dirty="0">
                <a:solidFill>
                  <a:srgbClr val="004685"/>
                </a:solidFill>
                <a:latin typeface="Tahoma"/>
                <a:cs typeface="Tahoma"/>
              </a:rPr>
              <a:t>u</a:t>
            </a:r>
            <a:r>
              <a:rPr sz="794" b="1" spc="-40" dirty="0">
                <a:solidFill>
                  <a:srgbClr val="004685"/>
                </a:solidFill>
                <a:latin typeface="Tahoma"/>
                <a:cs typeface="Tahoma"/>
              </a:rPr>
              <a:t>i</a:t>
            </a:r>
            <a:r>
              <a:rPr sz="794" b="1" spc="-89" dirty="0">
                <a:solidFill>
                  <a:srgbClr val="004685"/>
                </a:solidFill>
                <a:latin typeface="Tahoma"/>
                <a:cs typeface="Tahoma"/>
              </a:rPr>
              <a:t>r</a:t>
            </a:r>
            <a:r>
              <a:rPr sz="794" b="1" spc="-79" dirty="0">
                <a:solidFill>
                  <a:srgbClr val="004685"/>
                </a:solidFill>
                <a:latin typeface="Tahoma"/>
                <a:cs typeface="Tahoma"/>
              </a:rPr>
              <a:t>e</a:t>
            </a:r>
            <a:r>
              <a:rPr sz="794" b="1" spc="-116" dirty="0">
                <a:solidFill>
                  <a:srgbClr val="004685"/>
                </a:solidFill>
                <a:latin typeface="Tahoma"/>
                <a:cs typeface="Tahoma"/>
              </a:rPr>
              <a:t>m</a:t>
            </a:r>
            <a:r>
              <a:rPr sz="794" b="1" spc="-93" dirty="0">
                <a:solidFill>
                  <a:srgbClr val="004685"/>
                </a:solidFill>
                <a:latin typeface="Tahoma"/>
                <a:cs typeface="Tahoma"/>
              </a:rPr>
              <a:t>en</a:t>
            </a:r>
            <a:r>
              <a:rPr sz="794" b="1" spc="-53" dirty="0">
                <a:solidFill>
                  <a:srgbClr val="004685"/>
                </a:solidFill>
                <a:latin typeface="Tahoma"/>
                <a:cs typeface="Tahoma"/>
              </a:rPr>
              <a:t>t</a:t>
            </a:r>
            <a:r>
              <a:rPr sz="794" b="1" spc="-60" dirty="0">
                <a:solidFill>
                  <a:srgbClr val="004685"/>
                </a:solidFill>
                <a:latin typeface="Tahoma"/>
                <a:cs typeface="Tahoma"/>
              </a:rPr>
              <a:t>s</a:t>
            </a:r>
            <a:endParaRPr sz="794" dirty="0">
              <a:latin typeface="Tahoma"/>
              <a:cs typeface="Tahoma"/>
            </a:endParaRPr>
          </a:p>
          <a:p>
            <a:pPr marL="109263" indent="-100858">
              <a:spcBef>
                <a:spcPts val="40"/>
              </a:spcBef>
              <a:buChar char="•"/>
              <a:tabLst>
                <a:tab pos="109263" algn="l"/>
              </a:tabLst>
            </a:pP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sz="794" spc="-6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1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6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36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endParaRPr sz="794" dirty="0">
              <a:latin typeface="Tahoma"/>
              <a:cs typeface="Tahoma"/>
            </a:endParaRPr>
          </a:p>
          <a:p>
            <a:pPr marL="109263" marR="94134" indent="-100858">
              <a:lnSpc>
                <a:spcPct val="104200"/>
              </a:lnSpc>
              <a:buChar char="•"/>
              <a:tabLst>
                <a:tab pos="109263" algn="l"/>
              </a:tabLst>
            </a:pP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63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60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10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794" spc="36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46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46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bu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n 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794" spc="10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tf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endParaRPr sz="794" dirty="0">
              <a:latin typeface="Tahoma"/>
              <a:cs typeface="Tahoma"/>
            </a:endParaRPr>
          </a:p>
          <a:p>
            <a:pPr marL="109263" indent="-100858">
              <a:spcBef>
                <a:spcPts val="40"/>
              </a:spcBef>
              <a:buChar char="•"/>
              <a:tabLst>
                <a:tab pos="109263" algn="l"/>
              </a:tabLst>
            </a:pP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63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60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794" spc="10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46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7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endParaRPr sz="794" dirty="0">
              <a:latin typeface="Tahoma"/>
              <a:cs typeface="Tahoma"/>
            </a:endParaRPr>
          </a:p>
          <a:p>
            <a:pPr marL="109263" indent="-100858">
              <a:spcBef>
                <a:spcPts val="40"/>
              </a:spcBef>
              <a:buChar char="•"/>
              <a:tabLst>
                <a:tab pos="109263" algn="l"/>
              </a:tabLst>
            </a:pPr>
            <a:r>
              <a:rPr sz="794" spc="-13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60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6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79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s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endParaRPr sz="794" dirty="0">
              <a:latin typeface="Tahoma"/>
              <a:cs typeface="Tahoma"/>
            </a:endParaRPr>
          </a:p>
          <a:p>
            <a:pPr marL="109263" marR="3362" indent="-100858">
              <a:lnSpc>
                <a:spcPct val="104200"/>
              </a:lnSpc>
              <a:buChar char="•"/>
              <a:tabLst>
                <a:tab pos="109263" algn="l"/>
              </a:tabLst>
            </a:pP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60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1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6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36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79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60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s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1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sz="794" spc="-6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79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s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endParaRPr sz="794" dirty="0">
              <a:latin typeface="Tahoma"/>
              <a:cs typeface="Tahoma"/>
            </a:endParaRPr>
          </a:p>
          <a:p>
            <a:pPr marL="109263" indent="-100858">
              <a:spcBef>
                <a:spcPts val="40"/>
              </a:spcBef>
              <a:buChar char="•"/>
              <a:tabLst>
                <a:tab pos="109263" algn="l"/>
              </a:tabLst>
            </a:pPr>
            <a:r>
              <a:rPr sz="794" spc="46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794" spc="10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6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endParaRPr sz="794" dirty="0">
              <a:latin typeface="Tahoma"/>
              <a:cs typeface="Tahoma"/>
            </a:endParaRPr>
          </a:p>
          <a:p>
            <a:pPr marL="109263" indent="-100858">
              <a:spcBef>
                <a:spcPts val="40"/>
              </a:spcBef>
              <a:buChar char="•"/>
              <a:tabLst>
                <a:tab pos="109263" algn="l"/>
              </a:tabLst>
            </a:pPr>
            <a:r>
              <a:rPr sz="794" spc="-66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53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5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p</a:t>
            </a:r>
            <a:r>
              <a:rPr sz="794" spc="-56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endParaRPr sz="794" dirty="0">
              <a:latin typeface="Tahoma"/>
              <a:cs typeface="Tahoma"/>
            </a:endParaRPr>
          </a:p>
          <a:p>
            <a:pPr marL="109263" indent="-100858">
              <a:spcBef>
                <a:spcPts val="40"/>
              </a:spcBef>
              <a:buChar char="•"/>
              <a:tabLst>
                <a:tab pos="109263" algn="l"/>
              </a:tabLst>
            </a:pP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ra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p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q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endParaRPr sz="794" dirty="0">
              <a:latin typeface="Tahoma"/>
              <a:cs typeface="Tahoma"/>
            </a:endParaRPr>
          </a:p>
          <a:p>
            <a:pPr marL="109263" indent="-100858">
              <a:spcBef>
                <a:spcPts val="40"/>
              </a:spcBef>
              <a:buChar char="•"/>
              <a:tabLst>
                <a:tab pos="109263" algn="l"/>
              </a:tabLst>
            </a:pPr>
            <a:r>
              <a:rPr sz="794" spc="-66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endParaRPr sz="794" dirty="0">
              <a:latin typeface="Tahoma"/>
              <a:cs typeface="Tahoma"/>
            </a:endParaRPr>
          </a:p>
          <a:p>
            <a:pPr marL="109263" marR="18070" indent="-100858">
              <a:lnSpc>
                <a:spcPct val="104200"/>
              </a:lnSpc>
              <a:buChar char="•"/>
              <a:tabLst>
                <a:tab pos="109263" algn="l"/>
              </a:tabLst>
            </a:pP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40" dirty="0">
                <a:solidFill>
                  <a:srgbClr val="231F20"/>
                </a:solidFill>
                <a:latin typeface="Tahoma"/>
                <a:cs typeface="Tahoma"/>
              </a:rPr>
              <a:t>’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ra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p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13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5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10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ns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63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33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endParaRPr sz="794" dirty="0">
              <a:latin typeface="Tahoma"/>
              <a:cs typeface="Tahom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733016" y="2605059"/>
            <a:ext cx="1877125" cy="12416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94" b="1" spc="-66" dirty="0">
                <a:solidFill>
                  <a:srgbClr val="004685"/>
                </a:solidFill>
                <a:latin typeface="Tahoma"/>
                <a:cs typeface="Tahoma"/>
              </a:rPr>
              <a:t>T</a:t>
            </a:r>
            <a:r>
              <a:rPr sz="794" b="1" spc="-43" dirty="0">
                <a:solidFill>
                  <a:srgbClr val="004685"/>
                </a:solidFill>
                <a:latin typeface="Tahoma"/>
                <a:cs typeface="Tahoma"/>
              </a:rPr>
              <a:t>i</a:t>
            </a:r>
            <a:r>
              <a:rPr sz="794" b="1" spc="-116" dirty="0">
                <a:solidFill>
                  <a:srgbClr val="004685"/>
                </a:solidFill>
                <a:latin typeface="Tahoma"/>
                <a:cs typeface="Tahoma"/>
              </a:rPr>
              <a:t>m</a:t>
            </a:r>
            <a:r>
              <a:rPr sz="794" b="1" spc="-79" dirty="0">
                <a:solidFill>
                  <a:srgbClr val="004685"/>
                </a:solidFill>
                <a:latin typeface="Tahoma"/>
                <a:cs typeface="Tahoma"/>
              </a:rPr>
              <a:t>e</a:t>
            </a:r>
            <a:r>
              <a:rPr sz="794" b="1" spc="-53" dirty="0">
                <a:solidFill>
                  <a:srgbClr val="004685"/>
                </a:solidFill>
                <a:latin typeface="Tahoma"/>
                <a:cs typeface="Tahoma"/>
              </a:rPr>
              <a:t>f</a:t>
            </a:r>
            <a:r>
              <a:rPr sz="794" b="1" spc="-89" dirty="0">
                <a:solidFill>
                  <a:srgbClr val="004685"/>
                </a:solidFill>
                <a:latin typeface="Tahoma"/>
                <a:cs typeface="Tahoma"/>
              </a:rPr>
              <a:t>r</a:t>
            </a:r>
            <a:r>
              <a:rPr sz="794" b="1" spc="-96" dirty="0">
                <a:solidFill>
                  <a:srgbClr val="004685"/>
                </a:solidFill>
                <a:latin typeface="Tahoma"/>
                <a:cs typeface="Tahoma"/>
              </a:rPr>
              <a:t>ame</a:t>
            </a:r>
            <a:endParaRPr sz="794" dirty="0">
              <a:latin typeface="Tahoma"/>
              <a:cs typeface="Tahoma"/>
            </a:endParaRPr>
          </a:p>
          <a:p>
            <a:pPr marL="109263" indent="-100858">
              <a:spcBef>
                <a:spcPts val="40"/>
              </a:spcBef>
              <a:buChar char="•"/>
              <a:tabLst>
                <a:tab pos="109263" algn="l"/>
              </a:tabLst>
            </a:pPr>
            <a:r>
              <a:rPr sz="794" spc="7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13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794" spc="46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36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23" dirty="0">
                <a:solidFill>
                  <a:srgbClr val="231F20"/>
                </a:solidFill>
                <a:latin typeface="Tahoma"/>
                <a:cs typeface="Tahoma"/>
              </a:rPr>
              <a:t>3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33" dirty="0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0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sz="794" spc="50" dirty="0">
                <a:solidFill>
                  <a:srgbClr val="231F20"/>
                </a:solidFill>
                <a:latin typeface="Tahoma"/>
                <a:cs typeface="Tahoma"/>
              </a:rPr>
              <a:t>5</a:t>
            </a:r>
            <a:endParaRPr sz="794" dirty="0">
              <a:latin typeface="Tahoma"/>
              <a:cs typeface="Tahoma"/>
            </a:endParaRPr>
          </a:p>
          <a:p>
            <a:pPr marL="109263" indent="-100858">
              <a:spcBef>
                <a:spcPts val="40"/>
              </a:spcBef>
              <a:buChar char="•"/>
              <a:tabLst>
                <a:tab pos="109263" algn="l"/>
              </a:tabLst>
            </a:pPr>
            <a:r>
              <a:rPr sz="794" spc="7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13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794" spc="46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3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50" dirty="0">
                <a:solidFill>
                  <a:srgbClr val="231F20"/>
                </a:solidFill>
                <a:latin typeface="Tahoma"/>
                <a:cs typeface="Tahoma"/>
              </a:rPr>
              <a:t>4</a:t>
            </a:r>
            <a:endParaRPr sz="794" dirty="0">
              <a:latin typeface="Tahoma"/>
              <a:cs typeface="Tahoma"/>
            </a:endParaRPr>
          </a:p>
          <a:p>
            <a:pPr marL="109263" marR="21432" indent="-100858">
              <a:lnSpc>
                <a:spcPct val="104200"/>
              </a:lnSpc>
              <a:buChar char="•"/>
              <a:tabLst>
                <a:tab pos="109263" algn="l"/>
              </a:tabLst>
            </a:pPr>
            <a:r>
              <a:rPr sz="794" spc="33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3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63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6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53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10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794" spc="-13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Ma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y </a:t>
            </a:r>
            <a:r>
              <a:rPr sz="794" spc="33" dirty="0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sz="794" spc="43" dirty="0">
                <a:solidFill>
                  <a:srgbClr val="231F20"/>
                </a:solidFill>
                <a:latin typeface="Tahoma"/>
                <a:cs typeface="Tahoma"/>
              </a:rPr>
              <a:t>0</a:t>
            </a:r>
            <a:r>
              <a:rPr sz="794" spc="-93" dirty="0">
                <a:solidFill>
                  <a:srgbClr val="231F20"/>
                </a:solidFill>
                <a:latin typeface="Tahoma"/>
                <a:cs typeface="Tahoma"/>
              </a:rPr>
              <a:t>/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sz="794" spc="50" dirty="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endParaRPr sz="794" dirty="0">
              <a:latin typeface="Tahoma"/>
              <a:cs typeface="Tahoma"/>
            </a:endParaRPr>
          </a:p>
          <a:p>
            <a:pPr marL="109263" marR="3362" indent="-100858">
              <a:lnSpc>
                <a:spcPct val="104200"/>
              </a:lnSpc>
              <a:buChar char="•"/>
              <a:tabLst>
                <a:tab pos="109263" algn="l"/>
              </a:tabLst>
            </a:pPr>
            <a:r>
              <a:rPr sz="794" spc="30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10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36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63" dirty="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17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2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9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23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794" spc="10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10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3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3" dirty="0">
                <a:solidFill>
                  <a:srgbClr val="231F20"/>
                </a:solidFill>
                <a:latin typeface="Tahoma"/>
                <a:cs typeface="Tahoma"/>
              </a:rPr>
              <a:t>n </a:t>
            </a:r>
            <a:r>
              <a:rPr sz="794" spc="-36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794" spc="-5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23" dirty="0">
                <a:solidFill>
                  <a:srgbClr val="231F20"/>
                </a:solidFill>
                <a:latin typeface="Tahoma"/>
                <a:cs typeface="Tahoma"/>
              </a:rPr>
              <a:t>Ma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y </a:t>
            </a:r>
            <a:r>
              <a:rPr sz="794" spc="30" dirty="0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sz="794" spc="50" dirty="0">
                <a:solidFill>
                  <a:srgbClr val="231F20"/>
                </a:solidFill>
                <a:latin typeface="Tahoma"/>
                <a:cs typeface="Tahoma"/>
              </a:rPr>
              <a:t>8</a:t>
            </a:r>
            <a:endParaRPr sz="794" dirty="0">
              <a:latin typeface="Tahoma"/>
              <a:cs typeface="Tahoma"/>
            </a:endParaRPr>
          </a:p>
          <a:p>
            <a:pPr marL="109263" indent="-100858">
              <a:spcBef>
                <a:spcPts val="40"/>
              </a:spcBef>
              <a:buChar char="•"/>
              <a:tabLst>
                <a:tab pos="109263" algn="l"/>
              </a:tabLst>
            </a:pPr>
            <a:r>
              <a:rPr sz="794" spc="33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43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13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794" spc="10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9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60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794" spc="-7" dirty="0" smtClean="0">
                <a:solidFill>
                  <a:srgbClr val="231F20"/>
                </a:solidFill>
                <a:latin typeface="Tahoma"/>
                <a:cs typeface="Tahoma"/>
              </a:rPr>
              <a:t>Aug / Sept 2015</a:t>
            </a:r>
          </a:p>
          <a:p>
            <a:pPr marL="109263" indent="-100858">
              <a:spcBef>
                <a:spcPts val="40"/>
              </a:spcBef>
              <a:buChar char="•"/>
              <a:tabLst>
                <a:tab pos="109263" algn="l"/>
              </a:tabLst>
            </a:pPr>
            <a:r>
              <a:rPr sz="794" spc="46" dirty="0" smtClean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794" spc="-36" dirty="0" smtClean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794" dirty="0" smtClean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794" spc="-7"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94" spc="-96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-2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794" spc="-3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794" spc="3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794" spc="-17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794" spc="-60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794" spc="-40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r>
              <a:rPr sz="794" spc="-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794" spc="46" dirty="0" smtClean="0">
                <a:solidFill>
                  <a:srgbClr val="231F20"/>
                </a:solidFill>
                <a:latin typeface="Tahoma"/>
                <a:cs typeface="Tahoma"/>
              </a:rPr>
              <a:t>October 2015</a:t>
            </a:r>
          </a:p>
          <a:p>
            <a:pPr marL="109263" indent="-100858">
              <a:spcBef>
                <a:spcPts val="40"/>
              </a:spcBef>
              <a:buChar char="•"/>
              <a:tabLst>
                <a:tab pos="109263" algn="l"/>
              </a:tabLst>
            </a:pPr>
            <a:r>
              <a:rPr lang="en-US" sz="794" dirty="0" smtClean="0">
                <a:latin typeface="Tahoma"/>
                <a:cs typeface="Tahoma"/>
              </a:rPr>
              <a:t>SMPTE Publication: June 2016</a:t>
            </a:r>
            <a:endParaRPr sz="794" dirty="0">
              <a:latin typeface="Tahoma"/>
              <a:cs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SMPTE / CIMM OpenID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00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Ad-ID </a:t>
            </a:r>
            <a:r>
              <a:rPr lang="en-US" dirty="0"/>
              <a:t>- </a:t>
            </a:r>
            <a:r>
              <a:rPr lang="en-US" dirty="0" smtClean="0"/>
              <a:t>Industry </a:t>
            </a:r>
            <a:r>
              <a:rPr lang="en-US" dirty="0"/>
              <a:t>standard for identifying advertising assets across all media </a:t>
            </a:r>
            <a:r>
              <a:rPr lang="en-US" dirty="0" smtClean="0"/>
              <a:t>platforms</a:t>
            </a:r>
          </a:p>
          <a:p>
            <a:pPr lvl="1"/>
            <a:r>
              <a:rPr lang="en-US" dirty="0"/>
              <a:t>Joint venture of </a:t>
            </a:r>
            <a:endParaRPr lang="en-US" dirty="0" smtClean="0"/>
          </a:p>
          <a:p>
            <a:pPr lvl="2"/>
            <a:r>
              <a:rPr lang="en-US" dirty="0" smtClean="0"/>
              <a:t>American </a:t>
            </a:r>
            <a:r>
              <a:rPr lang="en-US" dirty="0"/>
              <a:t>Association of Advertising Agencies </a:t>
            </a:r>
            <a:r>
              <a:rPr lang="en-US" dirty="0" smtClean="0"/>
              <a:t>(4A’s)</a:t>
            </a:r>
          </a:p>
          <a:p>
            <a:pPr lvl="2"/>
            <a:r>
              <a:rPr lang="en-US" dirty="0" smtClean="0"/>
              <a:t>Association </a:t>
            </a:r>
            <a:r>
              <a:rPr lang="en-US" dirty="0"/>
              <a:t>of National </a:t>
            </a:r>
            <a:r>
              <a:rPr lang="en-US" dirty="0" smtClean="0"/>
              <a:t>Advertisers (ANA)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Ad-ID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0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182" y="1119187"/>
            <a:ext cx="4762500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314" y="4248834"/>
            <a:ext cx="2315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Giving Marketers </a:t>
            </a:r>
          </a:p>
          <a:p>
            <a:pPr lvl="1"/>
            <a:r>
              <a:rPr lang="en-US" dirty="0" smtClean="0"/>
              <a:t>what they want</a:t>
            </a:r>
          </a:p>
          <a:p>
            <a:pPr lvl="1"/>
            <a:r>
              <a:rPr lang="en-US" dirty="0" smtClean="0"/>
              <a:t>when they want it</a:t>
            </a:r>
          </a:p>
          <a:p>
            <a:pPr lvl="1"/>
            <a:r>
              <a:rPr lang="en-US" dirty="0" smtClean="0"/>
              <a:t>and at the lowest price possible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is no longer about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9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4331" y="1660844"/>
            <a:ext cx="5392830" cy="2700140"/>
          </a:xfrm>
        </p:spPr>
        <p:txBody>
          <a:bodyPr>
            <a:noAutofit/>
          </a:bodyPr>
          <a:lstStyle/>
          <a:p>
            <a:r>
              <a:rPr lang="en-US" sz="2000" dirty="0"/>
              <a:t>If you can point to things that </a:t>
            </a:r>
          </a:p>
          <a:p>
            <a:pPr marL="588325" lvl="1" indent="-285750"/>
            <a:r>
              <a:rPr lang="en-US" sz="2000" dirty="0"/>
              <a:t>simplify multi platform campaigns</a:t>
            </a:r>
          </a:p>
          <a:p>
            <a:pPr marL="588325" lvl="1" indent="-285750"/>
            <a:r>
              <a:rPr lang="en-US" sz="2000" dirty="0"/>
              <a:t>Improve cross platform measurement</a:t>
            </a:r>
          </a:p>
          <a:p>
            <a:pPr marL="588325" lvl="1" indent="-285750"/>
            <a:r>
              <a:rPr lang="en-US" sz="2000" dirty="0"/>
              <a:t>Reduce cost</a:t>
            </a:r>
          </a:p>
          <a:p>
            <a:pPr marL="588325" lvl="1" indent="-285750"/>
            <a:r>
              <a:rPr lang="en-US" sz="2000" dirty="0"/>
              <a:t>Enable Interactivity </a:t>
            </a:r>
          </a:p>
          <a:p>
            <a:pPr marL="588325" lvl="1" indent="-285750"/>
            <a:r>
              <a:rPr lang="en-US" sz="2000" dirty="0"/>
              <a:t>Underpin addressability</a:t>
            </a:r>
          </a:p>
          <a:p>
            <a:r>
              <a:rPr lang="en-US" sz="2000" dirty="0"/>
              <a:t>You earn a spot as a valued partner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4431" y="433754"/>
            <a:ext cx="7640774" cy="825939"/>
          </a:xfrm>
        </p:spPr>
        <p:txBody>
          <a:bodyPr>
            <a:normAutofit/>
          </a:bodyPr>
          <a:lstStyle/>
          <a:p>
            <a:r>
              <a:rPr lang="en-US" sz="3600" dirty="0"/>
              <a:t>Marketers are looking for innovation</a:t>
            </a:r>
          </a:p>
        </p:txBody>
      </p:sp>
    </p:spTree>
    <p:extLst>
      <p:ext uri="{BB962C8B-B14F-4D97-AF65-F5344CB8AC3E}">
        <p14:creationId xmlns:p14="http://schemas.microsoft.com/office/powerpoint/2010/main" val="182839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Bob </a:t>
            </a:r>
            <a:r>
              <a:rPr lang="en-US" dirty="0" err="1" smtClean="0"/>
              <a:t>Liodice</a:t>
            </a:r>
            <a:r>
              <a:rPr lang="en-US" dirty="0" smtClean="0"/>
              <a:t> – ANA President &amp; CEO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0112" y="1608558"/>
            <a:ext cx="48985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solidFill>
                  <a:prstClr val="black"/>
                </a:solidFill>
              </a:rPr>
              <a:t>“Universal </a:t>
            </a:r>
            <a:r>
              <a:rPr lang="en-US" sz="2400" i="1" dirty="0">
                <a:solidFill>
                  <a:prstClr val="black"/>
                </a:solidFill>
              </a:rPr>
              <a:t>acceptance </a:t>
            </a:r>
            <a:r>
              <a:rPr lang="en-US" sz="2400" i="1" dirty="0" smtClean="0">
                <a:solidFill>
                  <a:prstClr val="black"/>
                </a:solidFill>
              </a:rPr>
              <a:t>of Ad-ID by </a:t>
            </a:r>
            <a:r>
              <a:rPr lang="en-US" sz="2400" i="1" dirty="0">
                <a:solidFill>
                  <a:prstClr val="black"/>
                </a:solidFill>
              </a:rPr>
              <a:t>all marketers, media and agencies will unleash $1‐2 billion in productivity enhancement across the supply chain. </a:t>
            </a:r>
            <a:endParaRPr lang="en-US" sz="2400" i="1" dirty="0" smtClean="0">
              <a:solidFill>
                <a:prstClr val="black"/>
              </a:solidFill>
            </a:endParaRPr>
          </a:p>
          <a:p>
            <a:pPr algn="ctr"/>
            <a:endParaRPr lang="en-US" sz="2400" i="1" dirty="0" smtClean="0">
              <a:solidFill>
                <a:prstClr val="black"/>
              </a:solidFill>
            </a:endParaRPr>
          </a:p>
          <a:p>
            <a:pPr algn="ctr"/>
            <a:r>
              <a:rPr lang="en-US" sz="2400" i="1" dirty="0" smtClean="0">
                <a:solidFill>
                  <a:prstClr val="black"/>
                </a:solidFill>
              </a:rPr>
              <a:t>Common </a:t>
            </a:r>
            <a:r>
              <a:rPr lang="en-US" sz="2400" i="1" dirty="0">
                <a:solidFill>
                  <a:prstClr val="black"/>
                </a:solidFill>
              </a:rPr>
              <a:t>coding will substantially enrich measurement for all syndicated suppliers</a:t>
            </a:r>
            <a:r>
              <a:rPr lang="en-US" sz="2400" i="1" dirty="0" smtClean="0">
                <a:solidFill>
                  <a:prstClr val="black"/>
                </a:solidFill>
              </a:rPr>
              <a:t>.”</a:t>
            </a:r>
            <a:endParaRPr lang="en-US" sz="2400" i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39" y="2026034"/>
            <a:ext cx="219075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32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Analog Commercial Slate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57046"/>
            <a:ext cx="3823335" cy="21202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69" y="2234508"/>
            <a:ext cx="40623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We’ve outgrown the Analog slate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is cut </a:t>
            </a:r>
            <a:r>
              <a:rPr lang="en-US" dirty="0" smtClean="0"/>
              <a:t>off </a:t>
            </a:r>
            <a:r>
              <a:rPr lang="en-US" dirty="0" smtClean="0"/>
              <a:t>before air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Either by commercial distributor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Or media outlet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need to move to a Digital slate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9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769" y="1877889"/>
            <a:ext cx="7882462" cy="276583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600" dirty="0" smtClean="0"/>
              <a:t>Ad-ID is at the center of </a:t>
            </a:r>
            <a:r>
              <a:rPr lang="en-US" sz="1600" dirty="0"/>
              <a:t>the industry transition to digital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Ad slates</a:t>
            </a:r>
          </a:p>
          <a:p>
            <a:pPr lvl="1"/>
            <a:r>
              <a:rPr lang="en-US" sz="1200" dirty="0" smtClean="0"/>
              <a:t>Metadata embedded into files  (like iTunes)</a:t>
            </a: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1600" dirty="0" smtClean="0"/>
              <a:t>XMP </a:t>
            </a:r>
            <a:r>
              <a:rPr lang="en-US" sz="1600" dirty="0"/>
              <a:t>Ad-ID Schema developed with Interactive Advertising Bureau &amp; </a:t>
            </a:r>
            <a:r>
              <a:rPr lang="en-US" sz="1600" dirty="0" smtClean="0"/>
              <a:t>Adobe</a:t>
            </a:r>
          </a:p>
          <a:p>
            <a:pPr lvl="1">
              <a:lnSpc>
                <a:spcPct val="90000"/>
              </a:lnSpc>
            </a:pPr>
            <a:r>
              <a:rPr lang="en-US" sz="1200" dirty="0" smtClean="0"/>
              <a:t>Radio, Online Video, Banners, and Magazines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MXF </a:t>
            </a:r>
            <a:r>
              <a:rPr lang="en-US" sz="1600" dirty="0" smtClean="0"/>
              <a:t>developed </a:t>
            </a:r>
            <a:r>
              <a:rPr lang="en-US" sz="1600" dirty="0"/>
              <a:t>with </a:t>
            </a:r>
            <a:br>
              <a:rPr lang="en-US" sz="1600" dirty="0"/>
            </a:br>
            <a:r>
              <a:rPr lang="en-US" sz="1600" dirty="0"/>
              <a:t>the Advanced Media Workflow </a:t>
            </a:r>
            <a:r>
              <a:rPr lang="en-US" sz="1600" dirty="0" smtClean="0"/>
              <a:t>Association / Society of Motion Picture &amp; Television Engineers</a:t>
            </a:r>
          </a:p>
          <a:p>
            <a:pPr lvl="1">
              <a:lnSpc>
                <a:spcPct val="90000"/>
              </a:lnSpc>
            </a:pPr>
            <a:r>
              <a:rPr lang="en-US" sz="1200" dirty="0" smtClean="0"/>
              <a:t>For Broadcast TV</a:t>
            </a:r>
            <a:endParaRPr lang="en-US" sz="1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</p:spPr>
        <p:txBody>
          <a:bodyPr>
            <a:normAutofit/>
          </a:bodyPr>
          <a:lstStyle/>
          <a:p>
            <a:r>
              <a:rPr lang="en-US" dirty="0"/>
              <a:t>Moving to a digital “Ad Slate” </a:t>
            </a:r>
          </a:p>
        </p:txBody>
      </p:sp>
    </p:spTree>
    <p:extLst>
      <p:ext uri="{BB962C8B-B14F-4D97-AF65-F5344CB8AC3E}">
        <p14:creationId xmlns:p14="http://schemas.microsoft.com/office/powerpoint/2010/main" val="144128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AD-Id is Advertising Metadata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617" y="1791161"/>
            <a:ext cx="4321089" cy="288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631" y="247681"/>
            <a:ext cx="8229600" cy="939546"/>
          </a:xfrm>
        </p:spPr>
        <p:txBody>
          <a:bodyPr>
            <a:normAutofit/>
          </a:bodyPr>
          <a:lstStyle/>
          <a:p>
            <a:r>
              <a:rPr lang="en-US" dirty="0"/>
              <a:t>Standards referencing Ad-ID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631" y="1933484"/>
            <a:ext cx="8768861" cy="258802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SMPTE RP 2092-1 Representation of Ad-ID®</a:t>
            </a:r>
          </a:p>
          <a:p>
            <a:r>
              <a:rPr lang="en-US" dirty="0"/>
              <a:t>SMPTE RP 2092-2 MXF Ad-ID® Digital Ad Slate</a:t>
            </a:r>
          </a:p>
          <a:p>
            <a:r>
              <a:rPr lang="en-US" dirty="0"/>
              <a:t>AMWA AS-12 MXF Commercial Delivery</a:t>
            </a:r>
          </a:p>
          <a:p>
            <a:r>
              <a:rPr lang="en-US" dirty="0"/>
              <a:t>Interactive Advertising Bureau – Video Ad Serving Template (</a:t>
            </a:r>
            <a:r>
              <a:rPr lang="en-US" dirty="0" smtClean="0"/>
              <a:t>VAST 4.0)</a:t>
            </a:r>
            <a:endParaRPr lang="en-US" dirty="0"/>
          </a:p>
          <a:p>
            <a:r>
              <a:rPr lang="en-US" dirty="0"/>
              <a:t>SCTE </a:t>
            </a:r>
            <a:r>
              <a:rPr lang="en-US" dirty="0" smtClean="0"/>
              <a:t>130 </a:t>
            </a:r>
            <a:r>
              <a:rPr lang="en-US" dirty="0"/>
              <a:t>Digital Program Insertion – Advertising Systems Interfaces</a:t>
            </a:r>
            <a:endParaRPr lang="en-US" dirty="0" smtClean="0"/>
          </a:p>
          <a:p>
            <a:r>
              <a:rPr lang="en-US" dirty="0" smtClean="0"/>
              <a:t>SMPTE </a:t>
            </a:r>
            <a:r>
              <a:rPr lang="en-US" dirty="0"/>
              <a:t>RP 2021-5 Using Ad-ID and EIDR as Alternate Identifiers in SMPTE BXF and ATSC </a:t>
            </a:r>
            <a:r>
              <a:rPr lang="en-US" dirty="0" smtClean="0"/>
              <a:t>PMCP</a:t>
            </a:r>
          </a:p>
          <a:p>
            <a:r>
              <a:rPr lang="en-US" dirty="0" smtClean="0"/>
              <a:t>Ad-ID </a:t>
            </a:r>
            <a:r>
              <a:rPr lang="en-US" dirty="0"/>
              <a:t>Digital Ad Slate for XMP Version 1.0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5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EY_Handout 1">
      <a:dk1>
        <a:srgbClr val="646464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545454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_Handout 1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2250</TotalTime>
  <Words>1001</Words>
  <Application>Microsoft Office PowerPoint</Application>
  <PresentationFormat>On-screen Show (16:9)</PresentationFormat>
  <Paragraphs>252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ＭＳ Ｐゴシック</vt:lpstr>
      <vt:lpstr>ＭＳ Ｐゴシック</vt:lpstr>
      <vt:lpstr>Arial</vt:lpstr>
      <vt:lpstr>Calibri</vt:lpstr>
      <vt:lpstr>Candara</vt:lpstr>
      <vt:lpstr>FuturaTOT</vt:lpstr>
      <vt:lpstr>HGP明朝E</vt:lpstr>
      <vt:lpstr>Symbol</vt:lpstr>
      <vt:lpstr>Tahoma</vt:lpstr>
      <vt:lpstr>Times</vt:lpstr>
      <vt:lpstr>Waveform</vt:lpstr>
      <vt:lpstr>Blank</vt:lpstr>
      <vt:lpstr>Custom Design</vt:lpstr>
      <vt:lpstr>PowerPoint Presentation</vt:lpstr>
      <vt:lpstr>Ad-ID</vt:lpstr>
      <vt:lpstr>Advertising is no longer about</vt:lpstr>
      <vt:lpstr>Marketers are looking for innovation</vt:lpstr>
      <vt:lpstr>Bob Liodice – ANA President &amp; CEO</vt:lpstr>
      <vt:lpstr>Today’s Analog Commercial Slate</vt:lpstr>
      <vt:lpstr>Moving to a digital “Ad Slate” </vt:lpstr>
      <vt:lpstr>AD-Id is Advertising Metadata</vt:lpstr>
      <vt:lpstr>Standards referencing Ad-ID </vt:lpstr>
      <vt:lpstr>What Is Ad-ID?</vt:lpstr>
      <vt:lpstr>Some Ad-ID Adoption Facts</vt:lpstr>
      <vt:lpstr>Share by Advertiser size</vt:lpstr>
      <vt:lpstr>Video Adoption is significant</vt:lpstr>
      <vt:lpstr>PowerPoint Presentation</vt:lpstr>
      <vt:lpstr>CLYDE SMITH - SVP NEW TECHNOLOGY - FOX</vt:lpstr>
      <vt:lpstr>Media Interoperability</vt:lpstr>
      <vt:lpstr>SAG-AFTRA Contract requirement</vt:lpstr>
      <vt:lpstr>Vendor Integrations</vt:lpstr>
      <vt:lpstr>SMPTE / CIMM OpenID</vt:lpstr>
      <vt:lpstr>PowerPoint Presentation</vt:lpstr>
    </vt:vector>
  </TitlesOfParts>
  <Company>Association of National Advertisers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Becker</dc:creator>
  <cp:lastModifiedBy>Jarrett Wold-CW</cp:lastModifiedBy>
  <cp:revision>302</cp:revision>
  <cp:lastPrinted>2013-10-22T23:27:39Z</cp:lastPrinted>
  <dcterms:created xsi:type="dcterms:W3CDTF">2012-09-11T14:52:20Z</dcterms:created>
  <dcterms:modified xsi:type="dcterms:W3CDTF">2015-09-11T14:42:31Z</dcterms:modified>
</cp:coreProperties>
</file>