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1" r:id="rId2"/>
    <p:sldMasterId id="2147483772" r:id="rId3"/>
    <p:sldMasterId id="2147483723" r:id="rId4"/>
    <p:sldMasterId id="2147483735" r:id="rId5"/>
    <p:sldMasterId id="2147483747" r:id="rId6"/>
  </p:sldMasterIdLst>
  <p:notesMasterIdLst>
    <p:notesMasterId r:id="rId24"/>
  </p:notesMasterIdLst>
  <p:handoutMasterIdLst>
    <p:handoutMasterId r:id="rId25"/>
  </p:handoutMasterIdLst>
  <p:sldIdLst>
    <p:sldId id="692" r:id="rId7"/>
    <p:sldId id="491" r:id="rId8"/>
    <p:sldId id="770" r:id="rId9"/>
    <p:sldId id="798" r:id="rId10"/>
    <p:sldId id="799" r:id="rId11"/>
    <p:sldId id="800" r:id="rId12"/>
    <p:sldId id="801" r:id="rId13"/>
    <p:sldId id="802" r:id="rId14"/>
    <p:sldId id="785" r:id="rId15"/>
    <p:sldId id="786" r:id="rId16"/>
    <p:sldId id="783" r:id="rId17"/>
    <p:sldId id="784" r:id="rId18"/>
    <p:sldId id="795" r:id="rId19"/>
    <p:sldId id="797" r:id="rId20"/>
    <p:sldId id="781" r:id="rId21"/>
    <p:sldId id="782" r:id="rId22"/>
    <p:sldId id="803" r:id="rId23"/>
  </p:sldIdLst>
  <p:sldSz cx="12190413" cy="6859588"/>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143" algn="l" rtl="0" fontAlgn="base">
      <a:spcBef>
        <a:spcPct val="0"/>
      </a:spcBef>
      <a:spcAft>
        <a:spcPct val="0"/>
      </a:spcAft>
      <a:defRPr kern="1200">
        <a:solidFill>
          <a:schemeClr val="tx1"/>
        </a:solidFill>
        <a:latin typeface="Arial" charset="0"/>
        <a:ea typeface="+mn-ea"/>
        <a:cs typeface="+mn-cs"/>
      </a:defRPr>
    </a:lvl2pPr>
    <a:lvl3pPr marL="914286" algn="l" rtl="0" fontAlgn="base">
      <a:spcBef>
        <a:spcPct val="0"/>
      </a:spcBef>
      <a:spcAft>
        <a:spcPct val="0"/>
      </a:spcAft>
      <a:defRPr kern="1200">
        <a:solidFill>
          <a:schemeClr val="tx1"/>
        </a:solidFill>
        <a:latin typeface="Arial" charset="0"/>
        <a:ea typeface="+mn-ea"/>
        <a:cs typeface="+mn-cs"/>
      </a:defRPr>
    </a:lvl3pPr>
    <a:lvl4pPr marL="1371428" algn="l" rtl="0" fontAlgn="base">
      <a:spcBef>
        <a:spcPct val="0"/>
      </a:spcBef>
      <a:spcAft>
        <a:spcPct val="0"/>
      </a:spcAft>
      <a:defRPr kern="1200">
        <a:solidFill>
          <a:schemeClr val="tx1"/>
        </a:solidFill>
        <a:latin typeface="Arial" charset="0"/>
        <a:ea typeface="+mn-ea"/>
        <a:cs typeface="+mn-cs"/>
      </a:defRPr>
    </a:lvl4pPr>
    <a:lvl5pPr marL="1828572" algn="l" rtl="0" fontAlgn="base">
      <a:spcBef>
        <a:spcPct val="0"/>
      </a:spcBef>
      <a:spcAft>
        <a:spcPct val="0"/>
      </a:spcAft>
      <a:defRPr kern="1200">
        <a:solidFill>
          <a:schemeClr val="tx1"/>
        </a:solidFill>
        <a:latin typeface="Arial" charset="0"/>
        <a:ea typeface="+mn-ea"/>
        <a:cs typeface="+mn-cs"/>
      </a:defRPr>
    </a:lvl5pPr>
    <a:lvl6pPr marL="2285714" algn="l" defTabSz="914286" rtl="0" eaLnBrk="1" latinLnBrk="0" hangingPunct="1">
      <a:defRPr kern="1200">
        <a:solidFill>
          <a:schemeClr val="tx1"/>
        </a:solidFill>
        <a:latin typeface="Arial" charset="0"/>
        <a:ea typeface="+mn-ea"/>
        <a:cs typeface="+mn-cs"/>
      </a:defRPr>
    </a:lvl6pPr>
    <a:lvl7pPr marL="2742858" algn="l" defTabSz="914286" rtl="0" eaLnBrk="1" latinLnBrk="0" hangingPunct="1">
      <a:defRPr kern="1200">
        <a:solidFill>
          <a:schemeClr val="tx1"/>
        </a:solidFill>
        <a:latin typeface="Arial" charset="0"/>
        <a:ea typeface="+mn-ea"/>
        <a:cs typeface="+mn-cs"/>
      </a:defRPr>
    </a:lvl7pPr>
    <a:lvl8pPr marL="3200000" algn="l" defTabSz="914286" rtl="0" eaLnBrk="1" latinLnBrk="0" hangingPunct="1">
      <a:defRPr kern="1200">
        <a:solidFill>
          <a:schemeClr val="tx1"/>
        </a:solidFill>
        <a:latin typeface="Arial" charset="0"/>
        <a:ea typeface="+mn-ea"/>
        <a:cs typeface="+mn-cs"/>
      </a:defRPr>
    </a:lvl8pPr>
    <a:lvl9pPr marL="3657143" algn="l" defTabSz="914286"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orient="horz" pos="4048">
          <p15:clr>
            <a:srgbClr val="A4A3A4"/>
          </p15:clr>
        </p15:guide>
        <p15:guide id="3" orient="horz" pos="1216">
          <p15:clr>
            <a:srgbClr val="A4A3A4"/>
          </p15:clr>
        </p15:guide>
        <p15:guide id="4" orient="horz" pos="1014">
          <p15:clr>
            <a:srgbClr val="A4A3A4"/>
          </p15:clr>
        </p15:guide>
        <p15:guide id="5" orient="horz" pos="3605">
          <p15:clr>
            <a:srgbClr val="A4A3A4"/>
          </p15:clr>
        </p15:guide>
        <p15:guide id="6" orient="horz" pos="148">
          <p15:clr>
            <a:srgbClr val="A4A3A4"/>
          </p15:clr>
        </p15:guide>
        <p15:guide id="7" orient="horz" pos="811">
          <p15:clr>
            <a:srgbClr val="A4A3A4"/>
          </p15:clr>
        </p15:guide>
        <p15:guide id="8" orient="horz" pos="2559">
          <p15:clr>
            <a:srgbClr val="A4A3A4"/>
          </p15:clr>
        </p15:guide>
        <p15:guide id="9" pos="3840">
          <p15:clr>
            <a:srgbClr val="A4A3A4"/>
          </p15:clr>
        </p15:guide>
        <p15:guide id="10" pos="440">
          <p15:clr>
            <a:srgbClr val="A4A3A4"/>
          </p15:clr>
        </p15:guide>
        <p15:guide id="11" pos="7343">
          <p15:clr>
            <a:srgbClr val="A4A3A4"/>
          </p15:clr>
        </p15:guide>
        <p15:guide id="12" pos="3458">
          <p15:clr>
            <a:srgbClr val="A4A3A4"/>
          </p15:clr>
        </p15:guide>
        <p15:guide id="13" pos="4042">
          <p15:clr>
            <a:srgbClr val="A4A3A4"/>
          </p15:clr>
        </p15:guide>
        <p15:guide id="14" pos="56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99CCFF"/>
    <a:srgbClr val="6699FF"/>
    <a:srgbClr val="008080"/>
    <a:srgbClr val="016C3B"/>
    <a:srgbClr val="016C66"/>
    <a:srgbClr val="EFF9FF"/>
    <a:srgbClr val="D9F1FF"/>
    <a:srgbClr val="66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6" autoAdjust="0"/>
    <p:restoredTop sz="94788" autoAdjust="0"/>
  </p:normalViewPr>
  <p:slideViewPr>
    <p:cSldViewPr snapToGrid="0" showGuides="1">
      <p:cViewPr varScale="1">
        <p:scale>
          <a:sx n="130" d="100"/>
          <a:sy n="130" d="100"/>
        </p:scale>
        <p:origin x="-592" y="-112"/>
      </p:cViewPr>
      <p:guideLst>
        <p:guide orient="horz" pos="2161"/>
        <p:guide orient="horz" pos="4048"/>
        <p:guide orient="horz" pos="1216"/>
        <p:guide orient="horz" pos="1014"/>
        <p:guide orient="horz" pos="3605"/>
        <p:guide orient="horz" pos="148"/>
        <p:guide orient="horz" pos="811"/>
        <p:guide orient="horz" pos="2559"/>
        <p:guide pos="3840"/>
        <p:guide pos="440"/>
        <p:guide pos="7343"/>
        <p:guide pos="3458"/>
        <p:guide pos="4042"/>
        <p:guide pos="5657"/>
      </p:guideLst>
    </p:cSldViewPr>
  </p:slideViewPr>
  <p:outlineViewPr>
    <p:cViewPr>
      <p:scale>
        <a:sx n="33" d="100"/>
        <a:sy n="33" d="100"/>
      </p:scale>
      <p:origin x="54" y="6858"/>
    </p:cViewPr>
  </p:outlineViewPr>
  <p:notesTextViewPr>
    <p:cViewPr>
      <p:scale>
        <a:sx n="100" d="100"/>
        <a:sy n="100" d="100"/>
      </p:scale>
      <p:origin x="0" y="0"/>
    </p:cViewPr>
  </p:notesTextViewPr>
  <p:sorterViewPr>
    <p:cViewPr>
      <p:scale>
        <a:sx n="75" d="100"/>
        <a:sy n="75" d="100"/>
      </p:scale>
      <p:origin x="0" y="756"/>
    </p:cViewPr>
  </p:sorterViewPr>
  <p:notesViewPr>
    <p:cSldViewPr snapToGrid="0">
      <p:cViewPr varScale="1">
        <p:scale>
          <a:sx n="51" d="100"/>
          <a:sy n="51" d="100"/>
        </p:scale>
        <p:origin x="-300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6411"/>
          </a:xfrm>
          <a:prstGeom prst="rect">
            <a:avLst/>
          </a:prstGeom>
        </p:spPr>
        <p:txBody>
          <a:bodyPr vert="horz" lIns="91440" tIns="45720" rIns="91440" bIns="45720" rtlCol="0"/>
          <a:lstStyle>
            <a:lvl1pPr algn="r">
              <a:defRPr sz="1200"/>
            </a:lvl1pPr>
          </a:lstStyle>
          <a:p>
            <a:fld id="{88A26185-8260-4643-ABE1-1554F7DC0B11}" type="datetimeFigureOut">
              <a:rPr lang="en-GB" smtClean="0"/>
              <a:t>10/27/15</a:t>
            </a:fld>
            <a:endParaRPr lang="en-GB"/>
          </a:p>
        </p:txBody>
      </p:sp>
      <p:sp>
        <p:nvSpPr>
          <p:cNvPr id="4" name="Footer Placeholder 3"/>
          <p:cNvSpPr>
            <a:spLocks noGrp="1"/>
          </p:cNvSpPr>
          <p:nvPr>
            <p:ph type="ftr" sz="quarter" idx="2"/>
          </p:nvPr>
        </p:nvSpPr>
        <p:spPr>
          <a:xfrm>
            <a:off x="0" y="9430218"/>
            <a:ext cx="2946400"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30218"/>
            <a:ext cx="2946400" cy="496411"/>
          </a:xfrm>
          <a:prstGeom prst="rect">
            <a:avLst/>
          </a:prstGeom>
        </p:spPr>
        <p:txBody>
          <a:bodyPr vert="horz" lIns="91440" tIns="45720" rIns="91440" bIns="45720" rtlCol="0" anchor="b"/>
          <a:lstStyle>
            <a:lvl1pPr algn="r">
              <a:defRPr sz="1200"/>
            </a:lvl1pPr>
          </a:lstStyle>
          <a:p>
            <a:fld id="{048312C6-BC90-440C-85B6-78E7E251904E}" type="slidenum">
              <a:rPr lang="en-GB" smtClean="0"/>
              <a:t>‹#›</a:t>
            </a:fld>
            <a:endParaRPr lang="en-GB"/>
          </a:p>
        </p:txBody>
      </p:sp>
    </p:spTree>
    <p:extLst>
      <p:ext uri="{BB962C8B-B14F-4D97-AF65-F5344CB8AC3E}">
        <p14:creationId xmlns:p14="http://schemas.microsoft.com/office/powerpoint/2010/main" val="369331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2" y="0"/>
            <a:ext cx="2946189"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8435" name="Rectangle 3"/>
          <p:cNvSpPr>
            <a:spLocks noGrp="1" noChangeArrowheads="1"/>
          </p:cNvSpPr>
          <p:nvPr>
            <p:ph type="dt" idx="1"/>
          </p:nvPr>
        </p:nvSpPr>
        <p:spPr bwMode="auto">
          <a:xfrm>
            <a:off x="3849900" y="0"/>
            <a:ext cx="2946189"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8436"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79768" y="4716544"/>
            <a:ext cx="5438140" cy="446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8438" name="Rectangle 6"/>
          <p:cNvSpPr>
            <a:spLocks noGrp="1" noChangeArrowheads="1"/>
          </p:cNvSpPr>
          <p:nvPr>
            <p:ph type="ftr" sz="quarter" idx="4"/>
          </p:nvPr>
        </p:nvSpPr>
        <p:spPr bwMode="auto">
          <a:xfrm>
            <a:off x="2" y="9429909"/>
            <a:ext cx="2946189"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8439" name="Rectangle 7"/>
          <p:cNvSpPr>
            <a:spLocks noGrp="1" noChangeArrowheads="1"/>
          </p:cNvSpPr>
          <p:nvPr>
            <p:ph type="sldNum" sz="quarter" idx="5"/>
          </p:nvPr>
        </p:nvSpPr>
        <p:spPr bwMode="auto">
          <a:xfrm>
            <a:off x="3849900" y="9429909"/>
            <a:ext cx="2946189"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BAF8B3F-26E1-4CD5-AFD2-395A8765F2D2}" type="slidenum">
              <a:rPr lang="en-GB"/>
              <a:pPr/>
              <a:t>‹#›</a:t>
            </a:fld>
            <a:endParaRPr lang="en-GB"/>
          </a:p>
        </p:txBody>
      </p:sp>
    </p:spTree>
    <p:extLst>
      <p:ext uri="{BB962C8B-B14F-4D97-AF65-F5344CB8AC3E}">
        <p14:creationId xmlns:p14="http://schemas.microsoft.com/office/powerpoint/2010/main" val="27730604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143" algn="l" rtl="0" fontAlgn="base">
      <a:spcBef>
        <a:spcPct val="30000"/>
      </a:spcBef>
      <a:spcAft>
        <a:spcPct val="0"/>
      </a:spcAft>
      <a:defRPr sz="1200" kern="1200">
        <a:solidFill>
          <a:schemeClr val="tx1"/>
        </a:solidFill>
        <a:latin typeface="Arial" charset="0"/>
        <a:ea typeface="+mn-ea"/>
        <a:cs typeface="+mn-cs"/>
      </a:defRPr>
    </a:lvl2pPr>
    <a:lvl3pPr marL="914286" algn="l" rtl="0" fontAlgn="base">
      <a:spcBef>
        <a:spcPct val="30000"/>
      </a:spcBef>
      <a:spcAft>
        <a:spcPct val="0"/>
      </a:spcAft>
      <a:defRPr sz="1200" kern="1200">
        <a:solidFill>
          <a:schemeClr val="tx1"/>
        </a:solidFill>
        <a:latin typeface="Arial" charset="0"/>
        <a:ea typeface="+mn-ea"/>
        <a:cs typeface="+mn-cs"/>
      </a:defRPr>
    </a:lvl3pPr>
    <a:lvl4pPr marL="1371428" algn="l" rtl="0" fontAlgn="base">
      <a:spcBef>
        <a:spcPct val="30000"/>
      </a:spcBef>
      <a:spcAft>
        <a:spcPct val="0"/>
      </a:spcAft>
      <a:defRPr sz="1200" kern="1200">
        <a:solidFill>
          <a:schemeClr val="tx1"/>
        </a:solidFill>
        <a:latin typeface="Arial" charset="0"/>
        <a:ea typeface="+mn-ea"/>
        <a:cs typeface="+mn-cs"/>
      </a:defRPr>
    </a:lvl4pPr>
    <a:lvl5pPr marL="1828572" algn="l" rtl="0" fontAlgn="base">
      <a:spcBef>
        <a:spcPct val="30000"/>
      </a:spcBef>
      <a:spcAft>
        <a:spcPct val="0"/>
      </a:spcAft>
      <a:defRPr sz="1200" kern="1200">
        <a:solidFill>
          <a:schemeClr val="tx1"/>
        </a:solidFill>
        <a:latin typeface="Arial" charset="0"/>
        <a:ea typeface="+mn-ea"/>
        <a:cs typeface="+mn-cs"/>
      </a:defRPr>
    </a:lvl5pPr>
    <a:lvl6pPr marL="2285714"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200000"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D59F3-AA64-4AA1-82F7-446DA0ED8A64}" type="slidenum">
              <a:rPr lang="en-GB" altLang="en-US"/>
              <a:pPr/>
              <a:t>1</a:t>
            </a:fld>
            <a:endParaRPr lang="en-GB" altLang="en-US" dirty="0"/>
          </a:p>
        </p:txBody>
      </p:sp>
    </p:spTree>
    <p:extLst>
      <p:ext uri="{BB962C8B-B14F-4D97-AF65-F5344CB8AC3E}">
        <p14:creationId xmlns:p14="http://schemas.microsoft.com/office/powerpoint/2010/main" val="3830265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10</a:t>
            </a:fld>
            <a:endParaRPr lang="en-GB"/>
          </a:p>
        </p:txBody>
      </p:sp>
    </p:spTree>
    <p:extLst>
      <p:ext uri="{BB962C8B-B14F-4D97-AF65-F5344CB8AC3E}">
        <p14:creationId xmlns:p14="http://schemas.microsoft.com/office/powerpoint/2010/main" val="3939369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11</a:t>
            </a:fld>
            <a:endParaRPr lang="en-GB"/>
          </a:p>
        </p:txBody>
      </p:sp>
    </p:spTree>
    <p:extLst>
      <p:ext uri="{BB962C8B-B14F-4D97-AF65-F5344CB8AC3E}">
        <p14:creationId xmlns:p14="http://schemas.microsoft.com/office/powerpoint/2010/main" val="3939369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12</a:t>
            </a:fld>
            <a:endParaRPr lang="en-GB"/>
          </a:p>
        </p:txBody>
      </p:sp>
    </p:spTree>
    <p:extLst>
      <p:ext uri="{BB962C8B-B14F-4D97-AF65-F5344CB8AC3E}">
        <p14:creationId xmlns:p14="http://schemas.microsoft.com/office/powerpoint/2010/main" val="3939369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13</a:t>
            </a:fld>
            <a:endParaRPr lang="en-GB"/>
          </a:p>
        </p:txBody>
      </p:sp>
    </p:spTree>
    <p:extLst>
      <p:ext uri="{BB962C8B-B14F-4D97-AF65-F5344CB8AC3E}">
        <p14:creationId xmlns:p14="http://schemas.microsoft.com/office/powerpoint/2010/main" val="3939369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14</a:t>
            </a:fld>
            <a:endParaRPr lang="en-GB"/>
          </a:p>
        </p:txBody>
      </p:sp>
    </p:spTree>
    <p:extLst>
      <p:ext uri="{BB962C8B-B14F-4D97-AF65-F5344CB8AC3E}">
        <p14:creationId xmlns:p14="http://schemas.microsoft.com/office/powerpoint/2010/main" val="393936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15</a:t>
            </a:fld>
            <a:endParaRPr lang="en-GB"/>
          </a:p>
        </p:txBody>
      </p:sp>
    </p:spTree>
    <p:extLst>
      <p:ext uri="{BB962C8B-B14F-4D97-AF65-F5344CB8AC3E}">
        <p14:creationId xmlns:p14="http://schemas.microsoft.com/office/powerpoint/2010/main" val="3939369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16</a:t>
            </a:fld>
            <a:endParaRPr lang="en-GB"/>
          </a:p>
        </p:txBody>
      </p:sp>
    </p:spTree>
    <p:extLst>
      <p:ext uri="{BB962C8B-B14F-4D97-AF65-F5344CB8AC3E}">
        <p14:creationId xmlns:p14="http://schemas.microsoft.com/office/powerpoint/2010/main" val="3939369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17</a:t>
            </a:fld>
            <a:endParaRPr lang="en-GB"/>
          </a:p>
        </p:txBody>
      </p:sp>
    </p:spTree>
    <p:extLst>
      <p:ext uri="{BB962C8B-B14F-4D97-AF65-F5344CB8AC3E}">
        <p14:creationId xmlns:p14="http://schemas.microsoft.com/office/powerpoint/2010/main" val="3939369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2</a:t>
            </a:fld>
            <a:endParaRPr lang="en-GB"/>
          </a:p>
        </p:txBody>
      </p:sp>
    </p:spTree>
    <p:extLst>
      <p:ext uri="{BB962C8B-B14F-4D97-AF65-F5344CB8AC3E}">
        <p14:creationId xmlns:p14="http://schemas.microsoft.com/office/powerpoint/2010/main" val="393936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3</a:t>
            </a:fld>
            <a:endParaRPr lang="en-GB"/>
          </a:p>
        </p:txBody>
      </p:sp>
    </p:spTree>
    <p:extLst>
      <p:ext uri="{BB962C8B-B14F-4D97-AF65-F5344CB8AC3E}">
        <p14:creationId xmlns:p14="http://schemas.microsoft.com/office/powerpoint/2010/main" val="393936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4</a:t>
            </a:fld>
            <a:endParaRPr lang="en-GB"/>
          </a:p>
        </p:txBody>
      </p:sp>
    </p:spTree>
    <p:extLst>
      <p:ext uri="{BB962C8B-B14F-4D97-AF65-F5344CB8AC3E}">
        <p14:creationId xmlns:p14="http://schemas.microsoft.com/office/powerpoint/2010/main" val="393936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5</a:t>
            </a:fld>
            <a:endParaRPr lang="en-GB"/>
          </a:p>
        </p:txBody>
      </p:sp>
    </p:spTree>
    <p:extLst>
      <p:ext uri="{BB962C8B-B14F-4D97-AF65-F5344CB8AC3E}">
        <p14:creationId xmlns:p14="http://schemas.microsoft.com/office/powerpoint/2010/main" val="393936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6</a:t>
            </a:fld>
            <a:endParaRPr lang="en-GB"/>
          </a:p>
        </p:txBody>
      </p:sp>
    </p:spTree>
    <p:extLst>
      <p:ext uri="{BB962C8B-B14F-4D97-AF65-F5344CB8AC3E}">
        <p14:creationId xmlns:p14="http://schemas.microsoft.com/office/powerpoint/2010/main" val="393936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7</a:t>
            </a:fld>
            <a:endParaRPr lang="en-GB"/>
          </a:p>
        </p:txBody>
      </p:sp>
    </p:spTree>
    <p:extLst>
      <p:ext uri="{BB962C8B-B14F-4D97-AF65-F5344CB8AC3E}">
        <p14:creationId xmlns:p14="http://schemas.microsoft.com/office/powerpoint/2010/main" val="3939369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8</a:t>
            </a:fld>
            <a:endParaRPr lang="en-GB"/>
          </a:p>
        </p:txBody>
      </p:sp>
    </p:spTree>
    <p:extLst>
      <p:ext uri="{BB962C8B-B14F-4D97-AF65-F5344CB8AC3E}">
        <p14:creationId xmlns:p14="http://schemas.microsoft.com/office/powerpoint/2010/main" val="3939369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AF8B3F-26E1-4CD5-AFD2-395A8765F2D2}" type="slidenum">
              <a:rPr lang="en-GB" smtClean="0"/>
              <a:pPr/>
              <a:t>9</a:t>
            </a:fld>
            <a:endParaRPr lang="en-GB"/>
          </a:p>
        </p:txBody>
      </p:sp>
    </p:spTree>
    <p:extLst>
      <p:ext uri="{BB962C8B-B14F-4D97-AF65-F5344CB8AC3E}">
        <p14:creationId xmlns:p14="http://schemas.microsoft.com/office/powerpoint/2010/main" val="393936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9074" name="Rectangle 2"/>
          <p:cNvSpPr>
            <a:spLocks noGrp="1" noChangeArrowheads="1"/>
          </p:cNvSpPr>
          <p:nvPr>
            <p:ph type="ctrTitle" hasCustomPrompt="1"/>
          </p:nvPr>
        </p:nvSpPr>
        <p:spPr>
          <a:xfrm>
            <a:off x="690563" y="1693537"/>
            <a:ext cx="8459787" cy="997196"/>
          </a:xfrm>
        </p:spPr>
        <p:txBody>
          <a:bodyPr>
            <a:spAutoFit/>
          </a:bodyPr>
          <a:lstStyle>
            <a:lvl1pPr>
              <a:lnSpc>
                <a:spcPct val="90000"/>
              </a:lnSpc>
              <a:defRPr sz="3600" baseline="0"/>
            </a:lvl1pPr>
          </a:lstStyle>
          <a:p>
            <a:pPr lvl="0"/>
            <a:r>
              <a:rPr lang="en-GB" noProof="0" dirty="0" smtClean="0"/>
              <a:t>Click to edit Master title style</a:t>
            </a:r>
            <a:br>
              <a:rPr lang="en-GB" noProof="0" dirty="0" smtClean="0"/>
            </a:br>
            <a:r>
              <a:rPr lang="en-GB" noProof="0" dirty="0" smtClean="0"/>
              <a:t>2 lines</a:t>
            </a:r>
          </a:p>
        </p:txBody>
      </p:sp>
      <p:sp>
        <p:nvSpPr>
          <p:cNvPr id="259075" name="Rectangle 3"/>
          <p:cNvSpPr>
            <a:spLocks noGrp="1" noChangeArrowheads="1"/>
          </p:cNvSpPr>
          <p:nvPr>
            <p:ph type="subTitle" idx="1"/>
          </p:nvPr>
        </p:nvSpPr>
        <p:spPr>
          <a:xfrm>
            <a:off x="690565" y="3439349"/>
            <a:ext cx="8534400" cy="830997"/>
          </a:xfrm>
        </p:spPr>
        <p:txBody>
          <a:bodyPr>
            <a:spAutoFit/>
          </a:bodyPr>
          <a:lstStyle>
            <a:lvl1pPr>
              <a:lnSpc>
                <a:spcPct val="90000"/>
              </a:lnSpc>
              <a:defRPr sz="2000"/>
            </a:lvl1pPr>
          </a:lstStyle>
          <a:p>
            <a:pPr lvl="0"/>
            <a:r>
              <a:rPr lang="en-GB" noProof="0" dirty="0" smtClean="0"/>
              <a:t>Click to edit Master subtitle style</a:t>
            </a:r>
          </a:p>
          <a:p>
            <a:pPr lvl="0"/>
            <a:endParaRPr lang="en-GB" noProof="0" dirty="0" smtClean="0"/>
          </a:p>
          <a:p>
            <a:pPr lvl="0"/>
            <a:r>
              <a:rPr lang="en-GB" noProof="0" dirty="0" smtClean="0"/>
              <a:t>3 lines</a:t>
            </a:r>
          </a:p>
        </p:txBody>
      </p:sp>
      <p:grpSp>
        <p:nvGrpSpPr>
          <p:cNvPr id="259141" name="Group 69"/>
          <p:cNvGrpSpPr>
            <a:grpSpLocks/>
          </p:cNvGrpSpPr>
          <p:nvPr userDrawn="1"/>
        </p:nvGrpSpPr>
        <p:grpSpPr bwMode="auto">
          <a:xfrm>
            <a:off x="0" y="7077126"/>
            <a:ext cx="12344400" cy="681195"/>
            <a:chOff x="0" y="4457"/>
            <a:chExt cx="7776" cy="429"/>
          </a:xfrm>
        </p:grpSpPr>
        <p:grpSp>
          <p:nvGrpSpPr>
            <p:cNvPr id="259142" name="Group 70"/>
            <p:cNvGrpSpPr>
              <a:grpSpLocks/>
            </p:cNvGrpSpPr>
            <p:nvPr userDrawn="1"/>
          </p:nvGrpSpPr>
          <p:grpSpPr bwMode="auto">
            <a:xfrm>
              <a:off x="0" y="4457"/>
              <a:ext cx="7776" cy="288"/>
              <a:chOff x="0" y="4457"/>
              <a:chExt cx="7776" cy="288"/>
            </a:xfrm>
          </p:grpSpPr>
          <p:sp>
            <p:nvSpPr>
              <p:cNvPr id="259143" name="Rectangle 71"/>
              <p:cNvSpPr>
                <a:spLocks noChangeAspect="1" noChangeArrowheads="1"/>
              </p:cNvSpPr>
              <p:nvPr userDrawn="1"/>
            </p:nvSpPr>
            <p:spPr bwMode="auto">
              <a:xfrm rot="-5400000">
                <a:off x="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4" name="Rectangle 72"/>
              <p:cNvSpPr>
                <a:spLocks noChangeAspect="1" noChangeArrowheads="1"/>
              </p:cNvSpPr>
              <p:nvPr userDrawn="1"/>
            </p:nvSpPr>
            <p:spPr bwMode="auto">
              <a:xfrm rot="-5400000">
                <a:off x="2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5" name="Rectangle 73"/>
              <p:cNvSpPr>
                <a:spLocks noChangeAspect="1" noChangeArrowheads="1"/>
              </p:cNvSpPr>
              <p:nvPr userDrawn="1"/>
            </p:nvSpPr>
            <p:spPr bwMode="auto">
              <a:xfrm rot="-5400000">
                <a:off x="57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6" name="Rectangle 74"/>
              <p:cNvSpPr>
                <a:spLocks noChangeAspect="1" noChangeArrowheads="1"/>
              </p:cNvSpPr>
              <p:nvPr userDrawn="1"/>
            </p:nvSpPr>
            <p:spPr bwMode="auto">
              <a:xfrm rot="-5400000">
                <a:off x="86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7" name="Rectangle 75"/>
              <p:cNvSpPr>
                <a:spLocks noChangeAspect="1" noChangeArrowheads="1"/>
              </p:cNvSpPr>
              <p:nvPr userDrawn="1"/>
            </p:nvSpPr>
            <p:spPr bwMode="auto">
              <a:xfrm rot="-5400000">
                <a:off x="115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8" name="Rectangle 76"/>
              <p:cNvSpPr>
                <a:spLocks noChangeAspect="1" noChangeArrowheads="1"/>
              </p:cNvSpPr>
              <p:nvPr userDrawn="1"/>
            </p:nvSpPr>
            <p:spPr bwMode="auto">
              <a:xfrm rot="-5400000">
                <a:off x="144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9" name="Rectangle 77"/>
              <p:cNvSpPr>
                <a:spLocks noChangeAspect="1" noChangeArrowheads="1"/>
              </p:cNvSpPr>
              <p:nvPr userDrawn="1"/>
            </p:nvSpPr>
            <p:spPr bwMode="auto">
              <a:xfrm rot="-5400000">
                <a:off x="172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0" name="Rectangle 78"/>
              <p:cNvSpPr>
                <a:spLocks noChangeAspect="1" noChangeArrowheads="1"/>
              </p:cNvSpPr>
              <p:nvPr userDrawn="1"/>
            </p:nvSpPr>
            <p:spPr bwMode="auto">
              <a:xfrm rot="-5400000">
                <a:off x="201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1" name="Rectangle 79"/>
              <p:cNvSpPr>
                <a:spLocks noChangeAspect="1" noChangeArrowheads="1"/>
              </p:cNvSpPr>
              <p:nvPr userDrawn="1"/>
            </p:nvSpPr>
            <p:spPr bwMode="auto">
              <a:xfrm rot="-5400000">
                <a:off x="230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2" name="Rectangle 80"/>
              <p:cNvSpPr>
                <a:spLocks noChangeAspect="1" noChangeArrowheads="1"/>
              </p:cNvSpPr>
              <p:nvPr userDrawn="1"/>
            </p:nvSpPr>
            <p:spPr bwMode="auto">
              <a:xfrm rot="-5400000">
                <a:off x="259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3" name="Rectangle 81"/>
              <p:cNvSpPr>
                <a:spLocks noChangeAspect="1" noChangeArrowheads="1"/>
              </p:cNvSpPr>
              <p:nvPr userDrawn="1"/>
            </p:nvSpPr>
            <p:spPr bwMode="auto">
              <a:xfrm rot="-5400000">
                <a:off x="288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4" name="Rectangle 82"/>
              <p:cNvSpPr>
                <a:spLocks noChangeAspect="1" noChangeArrowheads="1"/>
              </p:cNvSpPr>
              <p:nvPr userDrawn="1"/>
            </p:nvSpPr>
            <p:spPr bwMode="auto">
              <a:xfrm rot="-5400000">
                <a:off x="316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5" name="Rectangle 83"/>
              <p:cNvSpPr>
                <a:spLocks noChangeAspect="1" noChangeArrowheads="1"/>
              </p:cNvSpPr>
              <p:nvPr userDrawn="1"/>
            </p:nvSpPr>
            <p:spPr bwMode="auto">
              <a:xfrm rot="-5400000">
                <a:off x="345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6" name="Rectangle 84"/>
              <p:cNvSpPr>
                <a:spLocks noChangeAspect="1" noChangeArrowheads="1"/>
              </p:cNvSpPr>
              <p:nvPr userDrawn="1"/>
            </p:nvSpPr>
            <p:spPr bwMode="auto">
              <a:xfrm rot="-5400000">
                <a:off x="374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7" name="Rectangle 85"/>
              <p:cNvSpPr>
                <a:spLocks noChangeAspect="1" noChangeArrowheads="1"/>
              </p:cNvSpPr>
              <p:nvPr userDrawn="1"/>
            </p:nvSpPr>
            <p:spPr bwMode="auto">
              <a:xfrm rot="-5400000">
                <a:off x="403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8" name="Rectangle 86"/>
              <p:cNvSpPr>
                <a:spLocks noChangeAspect="1" noChangeArrowheads="1"/>
              </p:cNvSpPr>
              <p:nvPr userDrawn="1"/>
            </p:nvSpPr>
            <p:spPr bwMode="auto">
              <a:xfrm rot="-5400000">
                <a:off x="432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9" name="Rectangle 87"/>
              <p:cNvSpPr>
                <a:spLocks noChangeAspect="1" noChangeArrowheads="1"/>
              </p:cNvSpPr>
              <p:nvPr userDrawn="1"/>
            </p:nvSpPr>
            <p:spPr bwMode="auto">
              <a:xfrm rot="-5400000">
                <a:off x="460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0" name="Rectangle 88"/>
              <p:cNvSpPr>
                <a:spLocks noChangeAspect="1" noChangeArrowheads="1"/>
              </p:cNvSpPr>
              <p:nvPr userDrawn="1"/>
            </p:nvSpPr>
            <p:spPr bwMode="auto">
              <a:xfrm rot="-5400000">
                <a:off x="489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1" name="Rectangle 89"/>
              <p:cNvSpPr>
                <a:spLocks noChangeAspect="1" noChangeArrowheads="1"/>
              </p:cNvSpPr>
              <p:nvPr userDrawn="1"/>
            </p:nvSpPr>
            <p:spPr bwMode="auto">
              <a:xfrm rot="-5400000">
                <a:off x="518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2" name="Rectangle 90"/>
              <p:cNvSpPr>
                <a:spLocks noChangeAspect="1" noChangeArrowheads="1"/>
              </p:cNvSpPr>
              <p:nvPr userDrawn="1"/>
            </p:nvSpPr>
            <p:spPr bwMode="auto">
              <a:xfrm rot="-5400000">
                <a:off x="547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3" name="Rectangle 91"/>
              <p:cNvSpPr>
                <a:spLocks noChangeAspect="1" noChangeArrowheads="1"/>
              </p:cNvSpPr>
              <p:nvPr userDrawn="1"/>
            </p:nvSpPr>
            <p:spPr bwMode="auto">
              <a:xfrm rot="-5400000">
                <a:off x="576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4" name="Rectangle 92"/>
              <p:cNvSpPr>
                <a:spLocks noChangeAspect="1" noChangeArrowheads="1"/>
              </p:cNvSpPr>
              <p:nvPr userDrawn="1"/>
            </p:nvSpPr>
            <p:spPr bwMode="auto">
              <a:xfrm rot="-5400000">
                <a:off x="604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5" name="Rectangle 93"/>
              <p:cNvSpPr>
                <a:spLocks noChangeAspect="1" noChangeArrowheads="1"/>
              </p:cNvSpPr>
              <p:nvPr userDrawn="1"/>
            </p:nvSpPr>
            <p:spPr bwMode="auto">
              <a:xfrm rot="-5400000">
                <a:off x="633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6" name="Rectangle 94"/>
              <p:cNvSpPr>
                <a:spLocks noChangeAspect="1" noChangeArrowheads="1"/>
              </p:cNvSpPr>
              <p:nvPr userDrawn="1"/>
            </p:nvSpPr>
            <p:spPr bwMode="auto">
              <a:xfrm rot="-5400000">
                <a:off x="662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7" name="Rectangle 95"/>
              <p:cNvSpPr>
                <a:spLocks noChangeAspect="1" noChangeArrowheads="1"/>
              </p:cNvSpPr>
              <p:nvPr userDrawn="1"/>
            </p:nvSpPr>
            <p:spPr bwMode="auto">
              <a:xfrm rot="-5400000">
                <a:off x="691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8" name="Rectangle 96"/>
              <p:cNvSpPr>
                <a:spLocks noChangeAspect="1" noChangeArrowheads="1"/>
              </p:cNvSpPr>
              <p:nvPr userDrawn="1"/>
            </p:nvSpPr>
            <p:spPr bwMode="auto">
              <a:xfrm rot="-5400000">
                <a:off x="720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9" name="Rectangle 97"/>
              <p:cNvSpPr>
                <a:spLocks noChangeAspect="1" noChangeArrowheads="1"/>
              </p:cNvSpPr>
              <p:nvPr userDrawn="1"/>
            </p:nvSpPr>
            <p:spPr bwMode="auto">
              <a:xfrm rot="-5400000">
                <a:off x="74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9170" name="Group 98"/>
            <p:cNvGrpSpPr>
              <a:grpSpLocks/>
            </p:cNvGrpSpPr>
            <p:nvPr userDrawn="1"/>
          </p:nvGrpSpPr>
          <p:grpSpPr bwMode="auto">
            <a:xfrm>
              <a:off x="0" y="4741"/>
              <a:ext cx="7633" cy="145"/>
              <a:chOff x="0" y="4741"/>
              <a:chExt cx="7633" cy="145"/>
            </a:xfrm>
          </p:grpSpPr>
          <p:sp>
            <p:nvSpPr>
              <p:cNvPr id="259171" name="Rectangle 99"/>
              <p:cNvSpPr>
                <a:spLocks noChangeAspect="1" noChangeArrowheads="1"/>
              </p:cNvSpPr>
              <p:nvPr userDrawn="1"/>
            </p:nvSpPr>
            <p:spPr bwMode="auto">
              <a:xfrm rot="-5400000">
                <a:off x="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2" name="Rectangle 100"/>
              <p:cNvSpPr>
                <a:spLocks noChangeAspect="1" noChangeArrowheads="1"/>
              </p:cNvSpPr>
              <p:nvPr userDrawn="1"/>
            </p:nvSpPr>
            <p:spPr bwMode="auto">
              <a:xfrm rot="-5400000">
                <a:off x="2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3" name="Rectangle 101"/>
              <p:cNvSpPr>
                <a:spLocks noChangeAspect="1" noChangeArrowheads="1"/>
              </p:cNvSpPr>
              <p:nvPr userDrawn="1"/>
            </p:nvSpPr>
            <p:spPr bwMode="auto">
              <a:xfrm rot="-5400000">
                <a:off x="57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4" name="Rectangle 102"/>
              <p:cNvSpPr>
                <a:spLocks noChangeAspect="1" noChangeArrowheads="1"/>
              </p:cNvSpPr>
              <p:nvPr userDrawn="1"/>
            </p:nvSpPr>
            <p:spPr bwMode="auto">
              <a:xfrm rot="-5400000">
                <a:off x="86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5" name="Rectangle 103"/>
              <p:cNvSpPr>
                <a:spLocks noChangeAspect="1" noChangeArrowheads="1"/>
              </p:cNvSpPr>
              <p:nvPr userDrawn="1"/>
            </p:nvSpPr>
            <p:spPr bwMode="auto">
              <a:xfrm rot="-5400000">
                <a:off x="115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6" name="Rectangle 104"/>
              <p:cNvSpPr>
                <a:spLocks noChangeAspect="1" noChangeArrowheads="1"/>
              </p:cNvSpPr>
              <p:nvPr userDrawn="1"/>
            </p:nvSpPr>
            <p:spPr bwMode="auto">
              <a:xfrm rot="-5400000">
                <a:off x="144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7" name="Rectangle 105"/>
              <p:cNvSpPr>
                <a:spLocks noChangeAspect="1" noChangeArrowheads="1"/>
              </p:cNvSpPr>
              <p:nvPr userDrawn="1"/>
            </p:nvSpPr>
            <p:spPr bwMode="auto">
              <a:xfrm rot="-5400000">
                <a:off x="172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8" name="Rectangle 106"/>
              <p:cNvSpPr>
                <a:spLocks noChangeAspect="1" noChangeArrowheads="1"/>
              </p:cNvSpPr>
              <p:nvPr userDrawn="1"/>
            </p:nvSpPr>
            <p:spPr bwMode="auto">
              <a:xfrm rot="-5400000">
                <a:off x="201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9" name="Rectangle 107"/>
              <p:cNvSpPr>
                <a:spLocks noChangeAspect="1" noChangeArrowheads="1"/>
              </p:cNvSpPr>
              <p:nvPr userDrawn="1"/>
            </p:nvSpPr>
            <p:spPr bwMode="auto">
              <a:xfrm rot="-5400000">
                <a:off x="230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0" name="Rectangle 108"/>
              <p:cNvSpPr>
                <a:spLocks noChangeAspect="1" noChangeArrowheads="1"/>
              </p:cNvSpPr>
              <p:nvPr userDrawn="1"/>
            </p:nvSpPr>
            <p:spPr bwMode="auto">
              <a:xfrm rot="-5400000">
                <a:off x="259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1" name="Rectangle 109"/>
              <p:cNvSpPr>
                <a:spLocks noChangeAspect="1" noChangeArrowheads="1"/>
              </p:cNvSpPr>
              <p:nvPr userDrawn="1"/>
            </p:nvSpPr>
            <p:spPr bwMode="auto">
              <a:xfrm rot="-5400000">
                <a:off x="288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2" name="Rectangle 110"/>
              <p:cNvSpPr>
                <a:spLocks noChangeAspect="1" noChangeArrowheads="1"/>
              </p:cNvSpPr>
              <p:nvPr userDrawn="1"/>
            </p:nvSpPr>
            <p:spPr bwMode="auto">
              <a:xfrm rot="-5400000">
                <a:off x="316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3" name="Rectangle 111"/>
              <p:cNvSpPr>
                <a:spLocks noChangeAspect="1" noChangeArrowheads="1"/>
              </p:cNvSpPr>
              <p:nvPr userDrawn="1"/>
            </p:nvSpPr>
            <p:spPr bwMode="auto">
              <a:xfrm rot="-5400000">
                <a:off x="345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4" name="Rectangle 112"/>
              <p:cNvSpPr>
                <a:spLocks noChangeAspect="1" noChangeArrowheads="1"/>
              </p:cNvSpPr>
              <p:nvPr userDrawn="1"/>
            </p:nvSpPr>
            <p:spPr bwMode="auto">
              <a:xfrm rot="-5400000">
                <a:off x="374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5" name="Rectangle 113"/>
              <p:cNvSpPr>
                <a:spLocks noChangeAspect="1" noChangeArrowheads="1"/>
              </p:cNvSpPr>
              <p:nvPr userDrawn="1"/>
            </p:nvSpPr>
            <p:spPr bwMode="auto">
              <a:xfrm rot="-5400000">
                <a:off x="403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6" name="Rectangle 114"/>
              <p:cNvSpPr>
                <a:spLocks noChangeAspect="1" noChangeArrowheads="1"/>
              </p:cNvSpPr>
              <p:nvPr userDrawn="1"/>
            </p:nvSpPr>
            <p:spPr bwMode="auto">
              <a:xfrm rot="-5400000">
                <a:off x="432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7" name="Rectangle 115"/>
              <p:cNvSpPr>
                <a:spLocks noChangeAspect="1" noChangeArrowheads="1"/>
              </p:cNvSpPr>
              <p:nvPr userDrawn="1"/>
            </p:nvSpPr>
            <p:spPr bwMode="auto">
              <a:xfrm rot="-5400000">
                <a:off x="460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8" name="Rectangle 116"/>
              <p:cNvSpPr>
                <a:spLocks noChangeAspect="1" noChangeArrowheads="1"/>
              </p:cNvSpPr>
              <p:nvPr userDrawn="1"/>
            </p:nvSpPr>
            <p:spPr bwMode="auto">
              <a:xfrm rot="-5400000">
                <a:off x="489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9" name="Rectangle 117"/>
              <p:cNvSpPr>
                <a:spLocks noChangeAspect="1" noChangeArrowheads="1"/>
              </p:cNvSpPr>
              <p:nvPr userDrawn="1"/>
            </p:nvSpPr>
            <p:spPr bwMode="auto">
              <a:xfrm rot="-5400000">
                <a:off x="518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0" name="Rectangle 118"/>
              <p:cNvSpPr>
                <a:spLocks noChangeAspect="1" noChangeArrowheads="1"/>
              </p:cNvSpPr>
              <p:nvPr userDrawn="1"/>
            </p:nvSpPr>
            <p:spPr bwMode="auto">
              <a:xfrm rot="-5400000">
                <a:off x="547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1" name="Rectangle 119"/>
              <p:cNvSpPr>
                <a:spLocks noChangeAspect="1" noChangeArrowheads="1"/>
              </p:cNvSpPr>
              <p:nvPr userDrawn="1"/>
            </p:nvSpPr>
            <p:spPr bwMode="auto">
              <a:xfrm rot="-5400000">
                <a:off x="576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2" name="Rectangle 120"/>
              <p:cNvSpPr>
                <a:spLocks noChangeAspect="1" noChangeArrowheads="1"/>
              </p:cNvSpPr>
              <p:nvPr userDrawn="1"/>
            </p:nvSpPr>
            <p:spPr bwMode="auto">
              <a:xfrm rot="-5400000">
                <a:off x="604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3" name="Rectangle 121"/>
              <p:cNvSpPr>
                <a:spLocks noChangeAspect="1" noChangeArrowheads="1"/>
              </p:cNvSpPr>
              <p:nvPr userDrawn="1"/>
            </p:nvSpPr>
            <p:spPr bwMode="auto">
              <a:xfrm rot="-5400000">
                <a:off x="633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4" name="Rectangle 122"/>
              <p:cNvSpPr>
                <a:spLocks noChangeAspect="1" noChangeArrowheads="1"/>
              </p:cNvSpPr>
              <p:nvPr userDrawn="1"/>
            </p:nvSpPr>
            <p:spPr bwMode="auto">
              <a:xfrm rot="-5400000">
                <a:off x="662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5" name="Rectangle 123"/>
              <p:cNvSpPr>
                <a:spLocks noChangeAspect="1" noChangeArrowheads="1"/>
              </p:cNvSpPr>
              <p:nvPr userDrawn="1"/>
            </p:nvSpPr>
            <p:spPr bwMode="auto">
              <a:xfrm rot="-5400000">
                <a:off x="691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6" name="Rectangle 124"/>
              <p:cNvSpPr>
                <a:spLocks noChangeAspect="1" noChangeArrowheads="1"/>
              </p:cNvSpPr>
              <p:nvPr userDrawn="1"/>
            </p:nvSpPr>
            <p:spPr bwMode="auto">
              <a:xfrm rot="-5400000">
                <a:off x="720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7" name="Rectangle 125"/>
              <p:cNvSpPr>
                <a:spLocks noChangeAspect="1" noChangeArrowheads="1"/>
              </p:cNvSpPr>
              <p:nvPr userDrawn="1"/>
            </p:nvSpPr>
            <p:spPr bwMode="auto">
              <a:xfrm rot="-5400000">
                <a:off x="74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59198" name="Group 126"/>
          <p:cNvGrpSpPr>
            <a:grpSpLocks/>
          </p:cNvGrpSpPr>
          <p:nvPr userDrawn="1"/>
        </p:nvGrpSpPr>
        <p:grpSpPr bwMode="auto">
          <a:xfrm>
            <a:off x="-939798" y="0"/>
            <a:ext cx="677862" cy="6859588"/>
            <a:chOff x="-763" y="0"/>
            <a:chExt cx="598" cy="4320"/>
          </a:xfrm>
        </p:grpSpPr>
        <p:grpSp>
          <p:nvGrpSpPr>
            <p:cNvPr id="259199" name="Group 127"/>
            <p:cNvGrpSpPr>
              <a:grpSpLocks/>
            </p:cNvGrpSpPr>
            <p:nvPr userDrawn="1"/>
          </p:nvGrpSpPr>
          <p:grpSpPr bwMode="auto">
            <a:xfrm>
              <a:off x="-549" y="0"/>
              <a:ext cx="384" cy="4320"/>
              <a:chOff x="-412" y="0"/>
              <a:chExt cx="288" cy="4320"/>
            </a:xfrm>
          </p:grpSpPr>
          <p:sp>
            <p:nvSpPr>
              <p:cNvPr id="259200" name="Rectangle 128"/>
              <p:cNvSpPr>
                <a:spLocks noChangeAspect="1" noChangeArrowheads="1"/>
              </p:cNvSpPr>
              <p:nvPr/>
            </p:nvSpPr>
            <p:spPr bwMode="auto">
              <a:xfrm>
                <a:off x="-412" y="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1" name="Rectangle 129"/>
              <p:cNvSpPr>
                <a:spLocks noChangeAspect="1" noChangeArrowheads="1"/>
              </p:cNvSpPr>
              <p:nvPr/>
            </p:nvSpPr>
            <p:spPr bwMode="auto">
              <a:xfrm>
                <a:off x="-412" y="28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2" name="Rectangle 130"/>
              <p:cNvSpPr>
                <a:spLocks noChangeAspect="1" noChangeArrowheads="1"/>
              </p:cNvSpPr>
              <p:nvPr/>
            </p:nvSpPr>
            <p:spPr bwMode="auto">
              <a:xfrm>
                <a:off x="-412" y="57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3" name="Rectangle 131"/>
              <p:cNvSpPr>
                <a:spLocks noChangeAspect="1" noChangeArrowheads="1"/>
              </p:cNvSpPr>
              <p:nvPr/>
            </p:nvSpPr>
            <p:spPr bwMode="auto">
              <a:xfrm>
                <a:off x="-412" y="86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4" name="Rectangle 132"/>
              <p:cNvSpPr>
                <a:spLocks noChangeAspect="1" noChangeArrowheads="1"/>
              </p:cNvSpPr>
              <p:nvPr/>
            </p:nvSpPr>
            <p:spPr bwMode="auto">
              <a:xfrm>
                <a:off x="-412" y="115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5" name="Rectangle 133"/>
              <p:cNvSpPr>
                <a:spLocks noChangeAspect="1" noChangeArrowheads="1"/>
              </p:cNvSpPr>
              <p:nvPr/>
            </p:nvSpPr>
            <p:spPr bwMode="auto">
              <a:xfrm>
                <a:off x="-412" y="144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6" name="Rectangle 134"/>
              <p:cNvSpPr>
                <a:spLocks noChangeAspect="1" noChangeArrowheads="1"/>
              </p:cNvSpPr>
              <p:nvPr/>
            </p:nvSpPr>
            <p:spPr bwMode="auto">
              <a:xfrm>
                <a:off x="-412" y="172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7" name="Rectangle 135"/>
              <p:cNvSpPr>
                <a:spLocks noChangeAspect="1" noChangeArrowheads="1"/>
              </p:cNvSpPr>
              <p:nvPr/>
            </p:nvSpPr>
            <p:spPr bwMode="auto">
              <a:xfrm>
                <a:off x="-412" y="201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8" name="Rectangle 136"/>
              <p:cNvSpPr>
                <a:spLocks noChangeAspect="1" noChangeArrowheads="1"/>
              </p:cNvSpPr>
              <p:nvPr/>
            </p:nvSpPr>
            <p:spPr bwMode="auto">
              <a:xfrm>
                <a:off x="-412" y="230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9" name="Rectangle 137"/>
              <p:cNvSpPr>
                <a:spLocks noChangeAspect="1" noChangeArrowheads="1"/>
              </p:cNvSpPr>
              <p:nvPr/>
            </p:nvSpPr>
            <p:spPr bwMode="auto">
              <a:xfrm>
                <a:off x="-412" y="259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0" name="Rectangle 138"/>
              <p:cNvSpPr>
                <a:spLocks noChangeAspect="1" noChangeArrowheads="1"/>
              </p:cNvSpPr>
              <p:nvPr/>
            </p:nvSpPr>
            <p:spPr bwMode="auto">
              <a:xfrm>
                <a:off x="-412" y="288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1" name="Rectangle 139"/>
              <p:cNvSpPr>
                <a:spLocks noChangeAspect="1" noChangeArrowheads="1"/>
              </p:cNvSpPr>
              <p:nvPr/>
            </p:nvSpPr>
            <p:spPr bwMode="auto">
              <a:xfrm>
                <a:off x="-412" y="316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2" name="Rectangle 140"/>
              <p:cNvSpPr>
                <a:spLocks noChangeAspect="1" noChangeArrowheads="1"/>
              </p:cNvSpPr>
              <p:nvPr/>
            </p:nvSpPr>
            <p:spPr bwMode="auto">
              <a:xfrm>
                <a:off x="-412" y="345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3" name="Rectangle 141"/>
              <p:cNvSpPr>
                <a:spLocks noChangeAspect="1" noChangeArrowheads="1"/>
              </p:cNvSpPr>
              <p:nvPr/>
            </p:nvSpPr>
            <p:spPr bwMode="auto">
              <a:xfrm>
                <a:off x="-412" y="374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4" name="Rectangle 142"/>
              <p:cNvSpPr>
                <a:spLocks noChangeAspect="1" noChangeArrowheads="1"/>
              </p:cNvSpPr>
              <p:nvPr/>
            </p:nvSpPr>
            <p:spPr bwMode="auto">
              <a:xfrm>
                <a:off x="-412" y="403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9215" name="Group 143"/>
            <p:cNvGrpSpPr>
              <a:grpSpLocks/>
            </p:cNvGrpSpPr>
            <p:nvPr userDrawn="1"/>
          </p:nvGrpSpPr>
          <p:grpSpPr bwMode="auto">
            <a:xfrm>
              <a:off x="-763" y="0"/>
              <a:ext cx="194" cy="4177"/>
              <a:chOff x="-836" y="0"/>
              <a:chExt cx="145" cy="4177"/>
            </a:xfrm>
          </p:grpSpPr>
          <p:sp>
            <p:nvSpPr>
              <p:cNvPr id="259216" name="Rectangle 144"/>
              <p:cNvSpPr>
                <a:spLocks noChangeAspect="1" noChangeArrowheads="1"/>
              </p:cNvSpPr>
              <p:nvPr/>
            </p:nvSpPr>
            <p:spPr bwMode="auto">
              <a:xfrm>
                <a:off x="-836" y="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7" name="Rectangle 145"/>
              <p:cNvSpPr>
                <a:spLocks noChangeAspect="1" noChangeArrowheads="1"/>
              </p:cNvSpPr>
              <p:nvPr/>
            </p:nvSpPr>
            <p:spPr bwMode="auto">
              <a:xfrm>
                <a:off x="-836" y="28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8" name="Rectangle 146"/>
              <p:cNvSpPr>
                <a:spLocks noChangeAspect="1" noChangeArrowheads="1"/>
              </p:cNvSpPr>
              <p:nvPr/>
            </p:nvSpPr>
            <p:spPr bwMode="auto">
              <a:xfrm>
                <a:off x="-836" y="57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9" name="Rectangle 147"/>
              <p:cNvSpPr>
                <a:spLocks noChangeAspect="1" noChangeArrowheads="1"/>
              </p:cNvSpPr>
              <p:nvPr/>
            </p:nvSpPr>
            <p:spPr bwMode="auto">
              <a:xfrm>
                <a:off x="-836" y="86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0" name="Rectangle 148"/>
              <p:cNvSpPr>
                <a:spLocks noChangeAspect="1" noChangeArrowheads="1"/>
              </p:cNvSpPr>
              <p:nvPr/>
            </p:nvSpPr>
            <p:spPr bwMode="auto">
              <a:xfrm>
                <a:off x="-836" y="115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1" name="Rectangle 149"/>
              <p:cNvSpPr>
                <a:spLocks noChangeAspect="1" noChangeArrowheads="1"/>
              </p:cNvSpPr>
              <p:nvPr/>
            </p:nvSpPr>
            <p:spPr bwMode="auto">
              <a:xfrm>
                <a:off x="-836" y="144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2" name="Rectangle 150"/>
              <p:cNvSpPr>
                <a:spLocks noChangeAspect="1" noChangeArrowheads="1"/>
              </p:cNvSpPr>
              <p:nvPr/>
            </p:nvSpPr>
            <p:spPr bwMode="auto">
              <a:xfrm>
                <a:off x="-836" y="172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3" name="Rectangle 151"/>
              <p:cNvSpPr>
                <a:spLocks noChangeAspect="1" noChangeArrowheads="1"/>
              </p:cNvSpPr>
              <p:nvPr/>
            </p:nvSpPr>
            <p:spPr bwMode="auto">
              <a:xfrm>
                <a:off x="-836" y="201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4" name="Rectangle 152"/>
              <p:cNvSpPr>
                <a:spLocks noChangeAspect="1" noChangeArrowheads="1"/>
              </p:cNvSpPr>
              <p:nvPr/>
            </p:nvSpPr>
            <p:spPr bwMode="auto">
              <a:xfrm>
                <a:off x="-836" y="230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5" name="Rectangle 153"/>
              <p:cNvSpPr>
                <a:spLocks noChangeAspect="1" noChangeArrowheads="1"/>
              </p:cNvSpPr>
              <p:nvPr/>
            </p:nvSpPr>
            <p:spPr bwMode="auto">
              <a:xfrm>
                <a:off x="-836" y="259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6" name="Rectangle 154"/>
              <p:cNvSpPr>
                <a:spLocks noChangeAspect="1" noChangeArrowheads="1"/>
              </p:cNvSpPr>
              <p:nvPr/>
            </p:nvSpPr>
            <p:spPr bwMode="auto">
              <a:xfrm>
                <a:off x="-836" y="288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7" name="Rectangle 155"/>
              <p:cNvSpPr>
                <a:spLocks noChangeAspect="1" noChangeArrowheads="1"/>
              </p:cNvSpPr>
              <p:nvPr/>
            </p:nvSpPr>
            <p:spPr bwMode="auto">
              <a:xfrm>
                <a:off x="-836" y="316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8" name="Rectangle 156"/>
              <p:cNvSpPr>
                <a:spLocks noChangeAspect="1" noChangeArrowheads="1"/>
              </p:cNvSpPr>
              <p:nvPr/>
            </p:nvSpPr>
            <p:spPr bwMode="auto">
              <a:xfrm>
                <a:off x="-836" y="345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9" name="Rectangle 157"/>
              <p:cNvSpPr>
                <a:spLocks noChangeAspect="1" noChangeArrowheads="1"/>
              </p:cNvSpPr>
              <p:nvPr/>
            </p:nvSpPr>
            <p:spPr bwMode="auto">
              <a:xfrm>
                <a:off x="-836" y="374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30" name="Rectangle 158"/>
              <p:cNvSpPr>
                <a:spLocks noChangeAspect="1" noChangeArrowheads="1"/>
              </p:cNvSpPr>
              <p:nvPr/>
            </p:nvSpPr>
            <p:spPr bwMode="auto">
              <a:xfrm>
                <a:off x="-836" y="403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pic>
        <p:nvPicPr>
          <p:cNvPr id="9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4692" y="349070"/>
            <a:ext cx="3407106" cy="68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Picture Placeholder 3"/>
          <p:cNvSpPr>
            <a:spLocks noGrp="1"/>
          </p:cNvSpPr>
          <p:nvPr>
            <p:ph type="pic" sz="quarter" idx="10"/>
          </p:nvPr>
        </p:nvSpPr>
        <p:spPr>
          <a:xfrm>
            <a:off x="688975" y="1608509"/>
            <a:ext cx="10798176" cy="4349170"/>
          </a:xfrm>
        </p:spPr>
        <p:txBody>
          <a:bodyPr/>
          <a:lstStyle/>
          <a:p>
            <a:endParaRPr lang="en-GB"/>
          </a:p>
        </p:txBody>
      </p:sp>
    </p:spTree>
    <p:extLst>
      <p:ext uri="{BB962C8B-B14F-4D97-AF65-F5344CB8AC3E}">
        <p14:creationId xmlns:p14="http://schemas.microsoft.com/office/powerpoint/2010/main" val="302758882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88123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9074" name="Rectangle 2"/>
          <p:cNvSpPr>
            <a:spLocks noGrp="1" noChangeArrowheads="1"/>
          </p:cNvSpPr>
          <p:nvPr>
            <p:ph type="ctrTitle" hasCustomPrompt="1"/>
          </p:nvPr>
        </p:nvSpPr>
        <p:spPr>
          <a:xfrm>
            <a:off x="690563" y="1693537"/>
            <a:ext cx="8459787" cy="997196"/>
          </a:xfrm>
        </p:spPr>
        <p:txBody>
          <a:bodyPr>
            <a:spAutoFit/>
          </a:bodyPr>
          <a:lstStyle>
            <a:lvl1pPr>
              <a:lnSpc>
                <a:spcPct val="90000"/>
              </a:lnSpc>
              <a:defRPr sz="3600" baseline="0"/>
            </a:lvl1pPr>
          </a:lstStyle>
          <a:p>
            <a:pPr lvl="0"/>
            <a:r>
              <a:rPr lang="en-GB" noProof="0" dirty="0" smtClean="0"/>
              <a:t>Click to edit Master title style</a:t>
            </a:r>
            <a:br>
              <a:rPr lang="en-GB" noProof="0" dirty="0" smtClean="0"/>
            </a:br>
            <a:r>
              <a:rPr lang="en-GB" noProof="0" dirty="0" smtClean="0"/>
              <a:t>2 lines</a:t>
            </a:r>
          </a:p>
        </p:txBody>
      </p:sp>
      <p:sp>
        <p:nvSpPr>
          <p:cNvPr id="259075" name="Rectangle 3"/>
          <p:cNvSpPr>
            <a:spLocks noGrp="1" noChangeArrowheads="1"/>
          </p:cNvSpPr>
          <p:nvPr>
            <p:ph type="subTitle" idx="1"/>
          </p:nvPr>
        </p:nvSpPr>
        <p:spPr>
          <a:xfrm>
            <a:off x="690565" y="3439349"/>
            <a:ext cx="8534400" cy="830997"/>
          </a:xfrm>
        </p:spPr>
        <p:txBody>
          <a:bodyPr>
            <a:spAutoFit/>
          </a:bodyPr>
          <a:lstStyle>
            <a:lvl1pPr>
              <a:lnSpc>
                <a:spcPct val="90000"/>
              </a:lnSpc>
              <a:defRPr sz="2000"/>
            </a:lvl1pPr>
          </a:lstStyle>
          <a:p>
            <a:pPr lvl="0"/>
            <a:r>
              <a:rPr lang="en-GB" noProof="0" dirty="0" smtClean="0"/>
              <a:t>Click to edit Master subtitle style</a:t>
            </a:r>
          </a:p>
          <a:p>
            <a:pPr lvl="0"/>
            <a:endParaRPr lang="en-GB" noProof="0" dirty="0" smtClean="0"/>
          </a:p>
          <a:p>
            <a:pPr lvl="0"/>
            <a:r>
              <a:rPr lang="en-GB" noProof="0" dirty="0" smtClean="0"/>
              <a:t>3 lines</a:t>
            </a:r>
          </a:p>
        </p:txBody>
      </p:sp>
      <p:grpSp>
        <p:nvGrpSpPr>
          <p:cNvPr id="259141" name="Group 69"/>
          <p:cNvGrpSpPr>
            <a:grpSpLocks/>
          </p:cNvGrpSpPr>
          <p:nvPr userDrawn="1"/>
        </p:nvGrpSpPr>
        <p:grpSpPr bwMode="auto">
          <a:xfrm>
            <a:off x="0" y="7077126"/>
            <a:ext cx="12344400" cy="681195"/>
            <a:chOff x="0" y="4457"/>
            <a:chExt cx="7776" cy="429"/>
          </a:xfrm>
        </p:grpSpPr>
        <p:grpSp>
          <p:nvGrpSpPr>
            <p:cNvPr id="259142" name="Group 70"/>
            <p:cNvGrpSpPr>
              <a:grpSpLocks/>
            </p:cNvGrpSpPr>
            <p:nvPr userDrawn="1"/>
          </p:nvGrpSpPr>
          <p:grpSpPr bwMode="auto">
            <a:xfrm>
              <a:off x="0" y="4457"/>
              <a:ext cx="7776" cy="288"/>
              <a:chOff x="0" y="4457"/>
              <a:chExt cx="7776" cy="288"/>
            </a:xfrm>
          </p:grpSpPr>
          <p:sp>
            <p:nvSpPr>
              <p:cNvPr id="259143" name="Rectangle 71"/>
              <p:cNvSpPr>
                <a:spLocks noChangeAspect="1" noChangeArrowheads="1"/>
              </p:cNvSpPr>
              <p:nvPr userDrawn="1"/>
            </p:nvSpPr>
            <p:spPr bwMode="auto">
              <a:xfrm rot="-5400000">
                <a:off x="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4" name="Rectangle 72"/>
              <p:cNvSpPr>
                <a:spLocks noChangeAspect="1" noChangeArrowheads="1"/>
              </p:cNvSpPr>
              <p:nvPr userDrawn="1"/>
            </p:nvSpPr>
            <p:spPr bwMode="auto">
              <a:xfrm rot="-5400000">
                <a:off x="2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5" name="Rectangle 73"/>
              <p:cNvSpPr>
                <a:spLocks noChangeAspect="1" noChangeArrowheads="1"/>
              </p:cNvSpPr>
              <p:nvPr userDrawn="1"/>
            </p:nvSpPr>
            <p:spPr bwMode="auto">
              <a:xfrm rot="-5400000">
                <a:off x="57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6" name="Rectangle 74"/>
              <p:cNvSpPr>
                <a:spLocks noChangeAspect="1" noChangeArrowheads="1"/>
              </p:cNvSpPr>
              <p:nvPr userDrawn="1"/>
            </p:nvSpPr>
            <p:spPr bwMode="auto">
              <a:xfrm rot="-5400000">
                <a:off x="86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7" name="Rectangle 75"/>
              <p:cNvSpPr>
                <a:spLocks noChangeAspect="1" noChangeArrowheads="1"/>
              </p:cNvSpPr>
              <p:nvPr userDrawn="1"/>
            </p:nvSpPr>
            <p:spPr bwMode="auto">
              <a:xfrm rot="-5400000">
                <a:off x="115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8" name="Rectangle 76"/>
              <p:cNvSpPr>
                <a:spLocks noChangeAspect="1" noChangeArrowheads="1"/>
              </p:cNvSpPr>
              <p:nvPr userDrawn="1"/>
            </p:nvSpPr>
            <p:spPr bwMode="auto">
              <a:xfrm rot="-5400000">
                <a:off x="144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9" name="Rectangle 77"/>
              <p:cNvSpPr>
                <a:spLocks noChangeAspect="1" noChangeArrowheads="1"/>
              </p:cNvSpPr>
              <p:nvPr userDrawn="1"/>
            </p:nvSpPr>
            <p:spPr bwMode="auto">
              <a:xfrm rot="-5400000">
                <a:off x="172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0" name="Rectangle 78"/>
              <p:cNvSpPr>
                <a:spLocks noChangeAspect="1" noChangeArrowheads="1"/>
              </p:cNvSpPr>
              <p:nvPr userDrawn="1"/>
            </p:nvSpPr>
            <p:spPr bwMode="auto">
              <a:xfrm rot="-5400000">
                <a:off x="201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1" name="Rectangle 79"/>
              <p:cNvSpPr>
                <a:spLocks noChangeAspect="1" noChangeArrowheads="1"/>
              </p:cNvSpPr>
              <p:nvPr userDrawn="1"/>
            </p:nvSpPr>
            <p:spPr bwMode="auto">
              <a:xfrm rot="-5400000">
                <a:off x="230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2" name="Rectangle 80"/>
              <p:cNvSpPr>
                <a:spLocks noChangeAspect="1" noChangeArrowheads="1"/>
              </p:cNvSpPr>
              <p:nvPr userDrawn="1"/>
            </p:nvSpPr>
            <p:spPr bwMode="auto">
              <a:xfrm rot="-5400000">
                <a:off x="259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3" name="Rectangle 81"/>
              <p:cNvSpPr>
                <a:spLocks noChangeAspect="1" noChangeArrowheads="1"/>
              </p:cNvSpPr>
              <p:nvPr userDrawn="1"/>
            </p:nvSpPr>
            <p:spPr bwMode="auto">
              <a:xfrm rot="-5400000">
                <a:off x="288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4" name="Rectangle 82"/>
              <p:cNvSpPr>
                <a:spLocks noChangeAspect="1" noChangeArrowheads="1"/>
              </p:cNvSpPr>
              <p:nvPr userDrawn="1"/>
            </p:nvSpPr>
            <p:spPr bwMode="auto">
              <a:xfrm rot="-5400000">
                <a:off x="316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5" name="Rectangle 83"/>
              <p:cNvSpPr>
                <a:spLocks noChangeAspect="1" noChangeArrowheads="1"/>
              </p:cNvSpPr>
              <p:nvPr userDrawn="1"/>
            </p:nvSpPr>
            <p:spPr bwMode="auto">
              <a:xfrm rot="-5400000">
                <a:off x="345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6" name="Rectangle 84"/>
              <p:cNvSpPr>
                <a:spLocks noChangeAspect="1" noChangeArrowheads="1"/>
              </p:cNvSpPr>
              <p:nvPr userDrawn="1"/>
            </p:nvSpPr>
            <p:spPr bwMode="auto">
              <a:xfrm rot="-5400000">
                <a:off x="374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7" name="Rectangle 85"/>
              <p:cNvSpPr>
                <a:spLocks noChangeAspect="1" noChangeArrowheads="1"/>
              </p:cNvSpPr>
              <p:nvPr userDrawn="1"/>
            </p:nvSpPr>
            <p:spPr bwMode="auto">
              <a:xfrm rot="-5400000">
                <a:off x="403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8" name="Rectangle 86"/>
              <p:cNvSpPr>
                <a:spLocks noChangeAspect="1" noChangeArrowheads="1"/>
              </p:cNvSpPr>
              <p:nvPr userDrawn="1"/>
            </p:nvSpPr>
            <p:spPr bwMode="auto">
              <a:xfrm rot="-5400000">
                <a:off x="432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9" name="Rectangle 87"/>
              <p:cNvSpPr>
                <a:spLocks noChangeAspect="1" noChangeArrowheads="1"/>
              </p:cNvSpPr>
              <p:nvPr userDrawn="1"/>
            </p:nvSpPr>
            <p:spPr bwMode="auto">
              <a:xfrm rot="-5400000">
                <a:off x="460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0" name="Rectangle 88"/>
              <p:cNvSpPr>
                <a:spLocks noChangeAspect="1" noChangeArrowheads="1"/>
              </p:cNvSpPr>
              <p:nvPr userDrawn="1"/>
            </p:nvSpPr>
            <p:spPr bwMode="auto">
              <a:xfrm rot="-5400000">
                <a:off x="489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1" name="Rectangle 89"/>
              <p:cNvSpPr>
                <a:spLocks noChangeAspect="1" noChangeArrowheads="1"/>
              </p:cNvSpPr>
              <p:nvPr userDrawn="1"/>
            </p:nvSpPr>
            <p:spPr bwMode="auto">
              <a:xfrm rot="-5400000">
                <a:off x="518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2" name="Rectangle 90"/>
              <p:cNvSpPr>
                <a:spLocks noChangeAspect="1" noChangeArrowheads="1"/>
              </p:cNvSpPr>
              <p:nvPr userDrawn="1"/>
            </p:nvSpPr>
            <p:spPr bwMode="auto">
              <a:xfrm rot="-5400000">
                <a:off x="547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3" name="Rectangle 91"/>
              <p:cNvSpPr>
                <a:spLocks noChangeAspect="1" noChangeArrowheads="1"/>
              </p:cNvSpPr>
              <p:nvPr userDrawn="1"/>
            </p:nvSpPr>
            <p:spPr bwMode="auto">
              <a:xfrm rot="-5400000">
                <a:off x="576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4" name="Rectangle 92"/>
              <p:cNvSpPr>
                <a:spLocks noChangeAspect="1" noChangeArrowheads="1"/>
              </p:cNvSpPr>
              <p:nvPr userDrawn="1"/>
            </p:nvSpPr>
            <p:spPr bwMode="auto">
              <a:xfrm rot="-5400000">
                <a:off x="604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5" name="Rectangle 93"/>
              <p:cNvSpPr>
                <a:spLocks noChangeAspect="1" noChangeArrowheads="1"/>
              </p:cNvSpPr>
              <p:nvPr userDrawn="1"/>
            </p:nvSpPr>
            <p:spPr bwMode="auto">
              <a:xfrm rot="-5400000">
                <a:off x="633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6" name="Rectangle 94"/>
              <p:cNvSpPr>
                <a:spLocks noChangeAspect="1" noChangeArrowheads="1"/>
              </p:cNvSpPr>
              <p:nvPr userDrawn="1"/>
            </p:nvSpPr>
            <p:spPr bwMode="auto">
              <a:xfrm rot="-5400000">
                <a:off x="662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7" name="Rectangle 95"/>
              <p:cNvSpPr>
                <a:spLocks noChangeAspect="1" noChangeArrowheads="1"/>
              </p:cNvSpPr>
              <p:nvPr userDrawn="1"/>
            </p:nvSpPr>
            <p:spPr bwMode="auto">
              <a:xfrm rot="-5400000">
                <a:off x="691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8" name="Rectangle 96"/>
              <p:cNvSpPr>
                <a:spLocks noChangeAspect="1" noChangeArrowheads="1"/>
              </p:cNvSpPr>
              <p:nvPr userDrawn="1"/>
            </p:nvSpPr>
            <p:spPr bwMode="auto">
              <a:xfrm rot="-5400000">
                <a:off x="720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9" name="Rectangle 97"/>
              <p:cNvSpPr>
                <a:spLocks noChangeAspect="1" noChangeArrowheads="1"/>
              </p:cNvSpPr>
              <p:nvPr userDrawn="1"/>
            </p:nvSpPr>
            <p:spPr bwMode="auto">
              <a:xfrm rot="-5400000">
                <a:off x="74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9170" name="Group 98"/>
            <p:cNvGrpSpPr>
              <a:grpSpLocks/>
            </p:cNvGrpSpPr>
            <p:nvPr userDrawn="1"/>
          </p:nvGrpSpPr>
          <p:grpSpPr bwMode="auto">
            <a:xfrm>
              <a:off x="0" y="4741"/>
              <a:ext cx="7633" cy="145"/>
              <a:chOff x="0" y="4741"/>
              <a:chExt cx="7633" cy="145"/>
            </a:xfrm>
          </p:grpSpPr>
          <p:sp>
            <p:nvSpPr>
              <p:cNvPr id="259171" name="Rectangle 99"/>
              <p:cNvSpPr>
                <a:spLocks noChangeAspect="1" noChangeArrowheads="1"/>
              </p:cNvSpPr>
              <p:nvPr userDrawn="1"/>
            </p:nvSpPr>
            <p:spPr bwMode="auto">
              <a:xfrm rot="-5400000">
                <a:off x="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2" name="Rectangle 100"/>
              <p:cNvSpPr>
                <a:spLocks noChangeAspect="1" noChangeArrowheads="1"/>
              </p:cNvSpPr>
              <p:nvPr userDrawn="1"/>
            </p:nvSpPr>
            <p:spPr bwMode="auto">
              <a:xfrm rot="-5400000">
                <a:off x="2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3" name="Rectangle 101"/>
              <p:cNvSpPr>
                <a:spLocks noChangeAspect="1" noChangeArrowheads="1"/>
              </p:cNvSpPr>
              <p:nvPr userDrawn="1"/>
            </p:nvSpPr>
            <p:spPr bwMode="auto">
              <a:xfrm rot="-5400000">
                <a:off x="57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4" name="Rectangle 102"/>
              <p:cNvSpPr>
                <a:spLocks noChangeAspect="1" noChangeArrowheads="1"/>
              </p:cNvSpPr>
              <p:nvPr userDrawn="1"/>
            </p:nvSpPr>
            <p:spPr bwMode="auto">
              <a:xfrm rot="-5400000">
                <a:off x="86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5" name="Rectangle 103"/>
              <p:cNvSpPr>
                <a:spLocks noChangeAspect="1" noChangeArrowheads="1"/>
              </p:cNvSpPr>
              <p:nvPr userDrawn="1"/>
            </p:nvSpPr>
            <p:spPr bwMode="auto">
              <a:xfrm rot="-5400000">
                <a:off x="115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6" name="Rectangle 104"/>
              <p:cNvSpPr>
                <a:spLocks noChangeAspect="1" noChangeArrowheads="1"/>
              </p:cNvSpPr>
              <p:nvPr userDrawn="1"/>
            </p:nvSpPr>
            <p:spPr bwMode="auto">
              <a:xfrm rot="-5400000">
                <a:off x="144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7" name="Rectangle 105"/>
              <p:cNvSpPr>
                <a:spLocks noChangeAspect="1" noChangeArrowheads="1"/>
              </p:cNvSpPr>
              <p:nvPr userDrawn="1"/>
            </p:nvSpPr>
            <p:spPr bwMode="auto">
              <a:xfrm rot="-5400000">
                <a:off x="172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8" name="Rectangle 106"/>
              <p:cNvSpPr>
                <a:spLocks noChangeAspect="1" noChangeArrowheads="1"/>
              </p:cNvSpPr>
              <p:nvPr userDrawn="1"/>
            </p:nvSpPr>
            <p:spPr bwMode="auto">
              <a:xfrm rot="-5400000">
                <a:off x="201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9" name="Rectangle 107"/>
              <p:cNvSpPr>
                <a:spLocks noChangeAspect="1" noChangeArrowheads="1"/>
              </p:cNvSpPr>
              <p:nvPr userDrawn="1"/>
            </p:nvSpPr>
            <p:spPr bwMode="auto">
              <a:xfrm rot="-5400000">
                <a:off x="230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0" name="Rectangle 108"/>
              <p:cNvSpPr>
                <a:spLocks noChangeAspect="1" noChangeArrowheads="1"/>
              </p:cNvSpPr>
              <p:nvPr userDrawn="1"/>
            </p:nvSpPr>
            <p:spPr bwMode="auto">
              <a:xfrm rot="-5400000">
                <a:off x="259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1" name="Rectangle 109"/>
              <p:cNvSpPr>
                <a:spLocks noChangeAspect="1" noChangeArrowheads="1"/>
              </p:cNvSpPr>
              <p:nvPr userDrawn="1"/>
            </p:nvSpPr>
            <p:spPr bwMode="auto">
              <a:xfrm rot="-5400000">
                <a:off x="288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2" name="Rectangle 110"/>
              <p:cNvSpPr>
                <a:spLocks noChangeAspect="1" noChangeArrowheads="1"/>
              </p:cNvSpPr>
              <p:nvPr userDrawn="1"/>
            </p:nvSpPr>
            <p:spPr bwMode="auto">
              <a:xfrm rot="-5400000">
                <a:off x="316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3" name="Rectangle 111"/>
              <p:cNvSpPr>
                <a:spLocks noChangeAspect="1" noChangeArrowheads="1"/>
              </p:cNvSpPr>
              <p:nvPr userDrawn="1"/>
            </p:nvSpPr>
            <p:spPr bwMode="auto">
              <a:xfrm rot="-5400000">
                <a:off x="345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4" name="Rectangle 112"/>
              <p:cNvSpPr>
                <a:spLocks noChangeAspect="1" noChangeArrowheads="1"/>
              </p:cNvSpPr>
              <p:nvPr userDrawn="1"/>
            </p:nvSpPr>
            <p:spPr bwMode="auto">
              <a:xfrm rot="-5400000">
                <a:off x="374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5" name="Rectangle 113"/>
              <p:cNvSpPr>
                <a:spLocks noChangeAspect="1" noChangeArrowheads="1"/>
              </p:cNvSpPr>
              <p:nvPr userDrawn="1"/>
            </p:nvSpPr>
            <p:spPr bwMode="auto">
              <a:xfrm rot="-5400000">
                <a:off x="403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6" name="Rectangle 114"/>
              <p:cNvSpPr>
                <a:spLocks noChangeAspect="1" noChangeArrowheads="1"/>
              </p:cNvSpPr>
              <p:nvPr userDrawn="1"/>
            </p:nvSpPr>
            <p:spPr bwMode="auto">
              <a:xfrm rot="-5400000">
                <a:off x="432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7" name="Rectangle 115"/>
              <p:cNvSpPr>
                <a:spLocks noChangeAspect="1" noChangeArrowheads="1"/>
              </p:cNvSpPr>
              <p:nvPr userDrawn="1"/>
            </p:nvSpPr>
            <p:spPr bwMode="auto">
              <a:xfrm rot="-5400000">
                <a:off x="460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8" name="Rectangle 116"/>
              <p:cNvSpPr>
                <a:spLocks noChangeAspect="1" noChangeArrowheads="1"/>
              </p:cNvSpPr>
              <p:nvPr userDrawn="1"/>
            </p:nvSpPr>
            <p:spPr bwMode="auto">
              <a:xfrm rot="-5400000">
                <a:off x="489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9" name="Rectangle 117"/>
              <p:cNvSpPr>
                <a:spLocks noChangeAspect="1" noChangeArrowheads="1"/>
              </p:cNvSpPr>
              <p:nvPr userDrawn="1"/>
            </p:nvSpPr>
            <p:spPr bwMode="auto">
              <a:xfrm rot="-5400000">
                <a:off x="518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0" name="Rectangle 118"/>
              <p:cNvSpPr>
                <a:spLocks noChangeAspect="1" noChangeArrowheads="1"/>
              </p:cNvSpPr>
              <p:nvPr userDrawn="1"/>
            </p:nvSpPr>
            <p:spPr bwMode="auto">
              <a:xfrm rot="-5400000">
                <a:off x="547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1" name="Rectangle 119"/>
              <p:cNvSpPr>
                <a:spLocks noChangeAspect="1" noChangeArrowheads="1"/>
              </p:cNvSpPr>
              <p:nvPr userDrawn="1"/>
            </p:nvSpPr>
            <p:spPr bwMode="auto">
              <a:xfrm rot="-5400000">
                <a:off x="576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2" name="Rectangle 120"/>
              <p:cNvSpPr>
                <a:spLocks noChangeAspect="1" noChangeArrowheads="1"/>
              </p:cNvSpPr>
              <p:nvPr userDrawn="1"/>
            </p:nvSpPr>
            <p:spPr bwMode="auto">
              <a:xfrm rot="-5400000">
                <a:off x="604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3" name="Rectangle 121"/>
              <p:cNvSpPr>
                <a:spLocks noChangeAspect="1" noChangeArrowheads="1"/>
              </p:cNvSpPr>
              <p:nvPr userDrawn="1"/>
            </p:nvSpPr>
            <p:spPr bwMode="auto">
              <a:xfrm rot="-5400000">
                <a:off x="633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4" name="Rectangle 122"/>
              <p:cNvSpPr>
                <a:spLocks noChangeAspect="1" noChangeArrowheads="1"/>
              </p:cNvSpPr>
              <p:nvPr userDrawn="1"/>
            </p:nvSpPr>
            <p:spPr bwMode="auto">
              <a:xfrm rot="-5400000">
                <a:off x="662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5" name="Rectangle 123"/>
              <p:cNvSpPr>
                <a:spLocks noChangeAspect="1" noChangeArrowheads="1"/>
              </p:cNvSpPr>
              <p:nvPr userDrawn="1"/>
            </p:nvSpPr>
            <p:spPr bwMode="auto">
              <a:xfrm rot="-5400000">
                <a:off x="691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6" name="Rectangle 124"/>
              <p:cNvSpPr>
                <a:spLocks noChangeAspect="1" noChangeArrowheads="1"/>
              </p:cNvSpPr>
              <p:nvPr userDrawn="1"/>
            </p:nvSpPr>
            <p:spPr bwMode="auto">
              <a:xfrm rot="-5400000">
                <a:off x="720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7" name="Rectangle 125"/>
              <p:cNvSpPr>
                <a:spLocks noChangeAspect="1" noChangeArrowheads="1"/>
              </p:cNvSpPr>
              <p:nvPr userDrawn="1"/>
            </p:nvSpPr>
            <p:spPr bwMode="auto">
              <a:xfrm rot="-5400000">
                <a:off x="74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59198" name="Group 126"/>
          <p:cNvGrpSpPr>
            <a:grpSpLocks/>
          </p:cNvGrpSpPr>
          <p:nvPr userDrawn="1"/>
        </p:nvGrpSpPr>
        <p:grpSpPr bwMode="auto">
          <a:xfrm>
            <a:off x="-939798" y="0"/>
            <a:ext cx="677862" cy="6859588"/>
            <a:chOff x="-763" y="0"/>
            <a:chExt cx="598" cy="4320"/>
          </a:xfrm>
        </p:grpSpPr>
        <p:grpSp>
          <p:nvGrpSpPr>
            <p:cNvPr id="259199" name="Group 127"/>
            <p:cNvGrpSpPr>
              <a:grpSpLocks/>
            </p:cNvGrpSpPr>
            <p:nvPr userDrawn="1"/>
          </p:nvGrpSpPr>
          <p:grpSpPr bwMode="auto">
            <a:xfrm>
              <a:off x="-549" y="0"/>
              <a:ext cx="384" cy="4320"/>
              <a:chOff x="-412" y="0"/>
              <a:chExt cx="288" cy="4320"/>
            </a:xfrm>
          </p:grpSpPr>
          <p:sp>
            <p:nvSpPr>
              <p:cNvPr id="259200" name="Rectangle 128"/>
              <p:cNvSpPr>
                <a:spLocks noChangeAspect="1" noChangeArrowheads="1"/>
              </p:cNvSpPr>
              <p:nvPr/>
            </p:nvSpPr>
            <p:spPr bwMode="auto">
              <a:xfrm>
                <a:off x="-412" y="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1" name="Rectangle 129"/>
              <p:cNvSpPr>
                <a:spLocks noChangeAspect="1" noChangeArrowheads="1"/>
              </p:cNvSpPr>
              <p:nvPr/>
            </p:nvSpPr>
            <p:spPr bwMode="auto">
              <a:xfrm>
                <a:off x="-412" y="28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2" name="Rectangle 130"/>
              <p:cNvSpPr>
                <a:spLocks noChangeAspect="1" noChangeArrowheads="1"/>
              </p:cNvSpPr>
              <p:nvPr/>
            </p:nvSpPr>
            <p:spPr bwMode="auto">
              <a:xfrm>
                <a:off x="-412" y="57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3" name="Rectangle 131"/>
              <p:cNvSpPr>
                <a:spLocks noChangeAspect="1" noChangeArrowheads="1"/>
              </p:cNvSpPr>
              <p:nvPr/>
            </p:nvSpPr>
            <p:spPr bwMode="auto">
              <a:xfrm>
                <a:off x="-412" y="86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4" name="Rectangle 132"/>
              <p:cNvSpPr>
                <a:spLocks noChangeAspect="1" noChangeArrowheads="1"/>
              </p:cNvSpPr>
              <p:nvPr/>
            </p:nvSpPr>
            <p:spPr bwMode="auto">
              <a:xfrm>
                <a:off x="-412" y="115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5" name="Rectangle 133"/>
              <p:cNvSpPr>
                <a:spLocks noChangeAspect="1" noChangeArrowheads="1"/>
              </p:cNvSpPr>
              <p:nvPr/>
            </p:nvSpPr>
            <p:spPr bwMode="auto">
              <a:xfrm>
                <a:off x="-412" y="144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6" name="Rectangle 134"/>
              <p:cNvSpPr>
                <a:spLocks noChangeAspect="1" noChangeArrowheads="1"/>
              </p:cNvSpPr>
              <p:nvPr/>
            </p:nvSpPr>
            <p:spPr bwMode="auto">
              <a:xfrm>
                <a:off x="-412" y="172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7" name="Rectangle 135"/>
              <p:cNvSpPr>
                <a:spLocks noChangeAspect="1" noChangeArrowheads="1"/>
              </p:cNvSpPr>
              <p:nvPr/>
            </p:nvSpPr>
            <p:spPr bwMode="auto">
              <a:xfrm>
                <a:off x="-412" y="201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8" name="Rectangle 136"/>
              <p:cNvSpPr>
                <a:spLocks noChangeAspect="1" noChangeArrowheads="1"/>
              </p:cNvSpPr>
              <p:nvPr/>
            </p:nvSpPr>
            <p:spPr bwMode="auto">
              <a:xfrm>
                <a:off x="-412" y="230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9" name="Rectangle 137"/>
              <p:cNvSpPr>
                <a:spLocks noChangeAspect="1" noChangeArrowheads="1"/>
              </p:cNvSpPr>
              <p:nvPr/>
            </p:nvSpPr>
            <p:spPr bwMode="auto">
              <a:xfrm>
                <a:off x="-412" y="259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0" name="Rectangle 138"/>
              <p:cNvSpPr>
                <a:spLocks noChangeAspect="1" noChangeArrowheads="1"/>
              </p:cNvSpPr>
              <p:nvPr/>
            </p:nvSpPr>
            <p:spPr bwMode="auto">
              <a:xfrm>
                <a:off x="-412" y="288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1" name="Rectangle 139"/>
              <p:cNvSpPr>
                <a:spLocks noChangeAspect="1" noChangeArrowheads="1"/>
              </p:cNvSpPr>
              <p:nvPr/>
            </p:nvSpPr>
            <p:spPr bwMode="auto">
              <a:xfrm>
                <a:off x="-412" y="316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2" name="Rectangle 140"/>
              <p:cNvSpPr>
                <a:spLocks noChangeAspect="1" noChangeArrowheads="1"/>
              </p:cNvSpPr>
              <p:nvPr/>
            </p:nvSpPr>
            <p:spPr bwMode="auto">
              <a:xfrm>
                <a:off x="-412" y="345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3" name="Rectangle 141"/>
              <p:cNvSpPr>
                <a:spLocks noChangeAspect="1" noChangeArrowheads="1"/>
              </p:cNvSpPr>
              <p:nvPr/>
            </p:nvSpPr>
            <p:spPr bwMode="auto">
              <a:xfrm>
                <a:off x="-412" y="374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4" name="Rectangle 142"/>
              <p:cNvSpPr>
                <a:spLocks noChangeAspect="1" noChangeArrowheads="1"/>
              </p:cNvSpPr>
              <p:nvPr/>
            </p:nvSpPr>
            <p:spPr bwMode="auto">
              <a:xfrm>
                <a:off x="-412" y="403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9215" name="Group 143"/>
            <p:cNvGrpSpPr>
              <a:grpSpLocks/>
            </p:cNvGrpSpPr>
            <p:nvPr userDrawn="1"/>
          </p:nvGrpSpPr>
          <p:grpSpPr bwMode="auto">
            <a:xfrm>
              <a:off x="-763" y="0"/>
              <a:ext cx="194" cy="4177"/>
              <a:chOff x="-836" y="0"/>
              <a:chExt cx="145" cy="4177"/>
            </a:xfrm>
          </p:grpSpPr>
          <p:sp>
            <p:nvSpPr>
              <p:cNvPr id="259216" name="Rectangle 144"/>
              <p:cNvSpPr>
                <a:spLocks noChangeAspect="1" noChangeArrowheads="1"/>
              </p:cNvSpPr>
              <p:nvPr/>
            </p:nvSpPr>
            <p:spPr bwMode="auto">
              <a:xfrm>
                <a:off x="-836" y="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7" name="Rectangle 145"/>
              <p:cNvSpPr>
                <a:spLocks noChangeAspect="1" noChangeArrowheads="1"/>
              </p:cNvSpPr>
              <p:nvPr/>
            </p:nvSpPr>
            <p:spPr bwMode="auto">
              <a:xfrm>
                <a:off x="-836" y="28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8" name="Rectangle 146"/>
              <p:cNvSpPr>
                <a:spLocks noChangeAspect="1" noChangeArrowheads="1"/>
              </p:cNvSpPr>
              <p:nvPr/>
            </p:nvSpPr>
            <p:spPr bwMode="auto">
              <a:xfrm>
                <a:off x="-836" y="57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9" name="Rectangle 147"/>
              <p:cNvSpPr>
                <a:spLocks noChangeAspect="1" noChangeArrowheads="1"/>
              </p:cNvSpPr>
              <p:nvPr/>
            </p:nvSpPr>
            <p:spPr bwMode="auto">
              <a:xfrm>
                <a:off x="-836" y="86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0" name="Rectangle 148"/>
              <p:cNvSpPr>
                <a:spLocks noChangeAspect="1" noChangeArrowheads="1"/>
              </p:cNvSpPr>
              <p:nvPr/>
            </p:nvSpPr>
            <p:spPr bwMode="auto">
              <a:xfrm>
                <a:off x="-836" y="115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1" name="Rectangle 149"/>
              <p:cNvSpPr>
                <a:spLocks noChangeAspect="1" noChangeArrowheads="1"/>
              </p:cNvSpPr>
              <p:nvPr/>
            </p:nvSpPr>
            <p:spPr bwMode="auto">
              <a:xfrm>
                <a:off x="-836" y="144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2" name="Rectangle 150"/>
              <p:cNvSpPr>
                <a:spLocks noChangeAspect="1" noChangeArrowheads="1"/>
              </p:cNvSpPr>
              <p:nvPr/>
            </p:nvSpPr>
            <p:spPr bwMode="auto">
              <a:xfrm>
                <a:off x="-836" y="172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3" name="Rectangle 151"/>
              <p:cNvSpPr>
                <a:spLocks noChangeAspect="1" noChangeArrowheads="1"/>
              </p:cNvSpPr>
              <p:nvPr/>
            </p:nvSpPr>
            <p:spPr bwMode="auto">
              <a:xfrm>
                <a:off x="-836" y="201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4" name="Rectangle 152"/>
              <p:cNvSpPr>
                <a:spLocks noChangeAspect="1" noChangeArrowheads="1"/>
              </p:cNvSpPr>
              <p:nvPr/>
            </p:nvSpPr>
            <p:spPr bwMode="auto">
              <a:xfrm>
                <a:off x="-836" y="230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5" name="Rectangle 153"/>
              <p:cNvSpPr>
                <a:spLocks noChangeAspect="1" noChangeArrowheads="1"/>
              </p:cNvSpPr>
              <p:nvPr/>
            </p:nvSpPr>
            <p:spPr bwMode="auto">
              <a:xfrm>
                <a:off x="-836" y="259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6" name="Rectangle 154"/>
              <p:cNvSpPr>
                <a:spLocks noChangeAspect="1" noChangeArrowheads="1"/>
              </p:cNvSpPr>
              <p:nvPr/>
            </p:nvSpPr>
            <p:spPr bwMode="auto">
              <a:xfrm>
                <a:off x="-836" y="288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7" name="Rectangle 155"/>
              <p:cNvSpPr>
                <a:spLocks noChangeAspect="1" noChangeArrowheads="1"/>
              </p:cNvSpPr>
              <p:nvPr/>
            </p:nvSpPr>
            <p:spPr bwMode="auto">
              <a:xfrm>
                <a:off x="-836" y="316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8" name="Rectangle 156"/>
              <p:cNvSpPr>
                <a:spLocks noChangeAspect="1" noChangeArrowheads="1"/>
              </p:cNvSpPr>
              <p:nvPr/>
            </p:nvSpPr>
            <p:spPr bwMode="auto">
              <a:xfrm>
                <a:off x="-836" y="345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9" name="Rectangle 157"/>
              <p:cNvSpPr>
                <a:spLocks noChangeAspect="1" noChangeArrowheads="1"/>
              </p:cNvSpPr>
              <p:nvPr/>
            </p:nvSpPr>
            <p:spPr bwMode="auto">
              <a:xfrm>
                <a:off x="-836" y="374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30" name="Rectangle 158"/>
              <p:cNvSpPr>
                <a:spLocks noChangeAspect="1" noChangeArrowheads="1"/>
              </p:cNvSpPr>
              <p:nvPr/>
            </p:nvSpPr>
            <p:spPr bwMode="auto">
              <a:xfrm>
                <a:off x="-836" y="403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pic>
        <p:nvPicPr>
          <p:cNvPr id="9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4692" y="349070"/>
            <a:ext cx="3407106" cy="68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43187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377558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285716" indent="-285716">
              <a:buFont typeface="Arial" pitchFamily="34" charset="0"/>
              <a:buChar char="•"/>
              <a:defRPr/>
            </a:lvl1pPr>
            <a:lvl2pPr marL="647618" indent="-285716">
              <a:buFont typeface="Arial" pitchFamily="34" charset="0"/>
              <a:buChar char="•"/>
              <a:defRPr/>
            </a:lvl2pPr>
            <a:lvl3pPr marL="1000000" indent="-285716">
              <a:buFont typeface="Arial" pitchFamily="34" charset="0"/>
              <a:buChar char="•"/>
              <a:defRPr/>
            </a:lvl3pPr>
            <a:lvl4pPr marL="1361905" indent="-285716">
              <a:buFont typeface="Arial" pitchFamily="34" charset="0"/>
              <a:buChar char="•"/>
              <a:defRPr/>
            </a:lvl4pPr>
            <a:lvl5pPr marL="1723810" indent="-285716">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066143523"/>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4" y="4407922"/>
            <a:ext cx="10361612" cy="1362390"/>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614" y="2907386"/>
            <a:ext cx="10361612" cy="1500534"/>
          </a:xfrm>
        </p:spPr>
        <p:txBody>
          <a:bodyPr anchor="b"/>
          <a:lstStyle>
            <a:lvl1pPr marL="0" indent="0">
              <a:buNone/>
              <a:defRPr sz="2000"/>
            </a:lvl1pPr>
            <a:lvl2pPr marL="457143" indent="0">
              <a:buNone/>
              <a:defRPr sz="1900"/>
            </a:lvl2pPr>
            <a:lvl3pPr marL="914286" indent="0">
              <a:buNone/>
              <a:defRPr sz="1600"/>
            </a:lvl3pPr>
            <a:lvl4pPr marL="1371428" indent="0">
              <a:buNone/>
              <a:defRPr sz="1500"/>
            </a:lvl4pPr>
            <a:lvl5pPr marL="1828572" indent="0">
              <a:buNone/>
              <a:defRPr sz="1500"/>
            </a:lvl5pPr>
            <a:lvl6pPr marL="2285714" indent="0">
              <a:buNone/>
              <a:defRPr sz="1500"/>
            </a:lvl6pPr>
            <a:lvl7pPr marL="2742858" indent="0">
              <a:buNone/>
              <a:defRPr sz="1500"/>
            </a:lvl7pPr>
            <a:lvl8pPr marL="3200000" indent="0">
              <a:buNone/>
              <a:defRPr sz="1500"/>
            </a:lvl8pPr>
            <a:lvl9pPr marL="3657143" indent="0">
              <a:buNone/>
              <a:defRPr sz="1500"/>
            </a:lvl9pPr>
          </a:lstStyle>
          <a:p>
            <a:pPr lvl="0"/>
            <a:r>
              <a:rPr lang="en-US" smtClean="0"/>
              <a:t>Click to edit Master text styles</a:t>
            </a:r>
          </a:p>
        </p:txBody>
      </p:sp>
    </p:spTree>
    <p:extLst>
      <p:ext uri="{BB962C8B-B14F-4D97-AF65-F5344CB8AC3E}">
        <p14:creationId xmlns:p14="http://schemas.microsoft.com/office/powerpoint/2010/main" val="280849041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62691"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343332"/>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marL="285716" indent="-285716">
              <a:buFont typeface="Arial" pitchFamily="34" charset="0"/>
              <a:buChar char="•"/>
              <a:defRPr sz="2000" b="0"/>
            </a:lvl1pPr>
            <a:lvl2pPr marL="647618" indent="-285716">
              <a:buFont typeface="Arial" pitchFamily="34" charset="0"/>
              <a:buChar char="•"/>
              <a:defRPr sz="2000" b="0"/>
            </a:lvl2pPr>
            <a:lvl3pPr marL="1000000" indent="-285716">
              <a:buFont typeface="Arial" pitchFamily="34" charset="0"/>
              <a:buChar char="•"/>
              <a:defRPr sz="2000" b="0"/>
            </a:lvl3pPr>
            <a:lvl4pPr marL="1361905" indent="-285716">
              <a:buFont typeface="Arial" pitchFamily="34" charset="0"/>
              <a:buChar char="•"/>
              <a:defRPr sz="2000" b="0"/>
            </a:lvl4pPr>
            <a:lvl5pPr marL="1723810" indent="-285716">
              <a:buFont typeface="Arial" pitchFamily="34" charset="0"/>
              <a:buChar char="•"/>
              <a:defRPr sz="2000" b="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62691" y="1610488"/>
            <a:ext cx="5411787" cy="4406332"/>
          </a:xfrm>
        </p:spPr>
        <p:txBody>
          <a:bodyPr/>
          <a:lstStyle>
            <a:lvl1pPr marL="285716" indent="-285716">
              <a:buFont typeface="Arial" pitchFamily="34" charset="0"/>
              <a:buChar char="•"/>
              <a:defRPr sz="2000" b="0"/>
            </a:lvl1pPr>
            <a:lvl2pPr marL="647618" indent="-285716">
              <a:buFont typeface="Arial" pitchFamily="34" charset="0"/>
              <a:buChar char="•"/>
              <a:defRPr sz="2000" b="0"/>
            </a:lvl2pPr>
            <a:lvl3pPr marL="1000000" indent="-285716">
              <a:buFont typeface="Arial" pitchFamily="34" charset="0"/>
              <a:buChar char="•"/>
              <a:defRPr sz="2000" b="0"/>
            </a:lvl3pPr>
            <a:lvl4pPr marL="1361905" indent="-285716">
              <a:buFont typeface="Arial" pitchFamily="34" charset="0"/>
              <a:buChar char="•"/>
              <a:defRPr sz="2000" b="0"/>
            </a:lvl4pPr>
            <a:lvl5pPr marL="1723810" indent="-285716">
              <a:buFont typeface="Arial" pitchFamily="34" charset="0"/>
              <a:buChar char="•"/>
              <a:defRPr sz="2000" b="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62887669"/>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296026" y="1608509"/>
            <a:ext cx="5360987" cy="4349170"/>
          </a:xfrm>
        </p:spPr>
        <p:txBody>
          <a:bodyPr/>
          <a:lstStyle/>
          <a:p>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8647144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nd Table">
    <p:spTree>
      <p:nvGrpSpPr>
        <p:cNvPr id="1" name=""/>
        <p:cNvGrpSpPr/>
        <p:nvPr/>
      </p:nvGrpSpPr>
      <p:grpSpPr>
        <a:xfrm>
          <a:off x="0" y="0"/>
          <a:ext cx="0" cy="0"/>
          <a:chOff x="0" y="0"/>
          <a:chExt cx="0" cy="0"/>
        </a:xfrm>
      </p:grpSpPr>
      <p:sp>
        <p:nvSpPr>
          <p:cNvPr id="5" name="Table Placeholder 4"/>
          <p:cNvSpPr>
            <a:spLocks noGrp="1"/>
          </p:cNvSpPr>
          <p:nvPr>
            <p:ph type="tbl" sz="quarter" idx="11"/>
          </p:nvPr>
        </p:nvSpPr>
        <p:spPr>
          <a:xfrm>
            <a:off x="6296026" y="1608509"/>
            <a:ext cx="5360987" cy="4349170"/>
          </a:xfrm>
        </p:spPr>
        <p:txBody>
          <a:bodyPr/>
          <a:lstStyle/>
          <a:p>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7399165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5918140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5328" y="212517"/>
            <a:ext cx="7538952" cy="963835"/>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95326" y="1395251"/>
            <a:ext cx="5386388" cy="639911"/>
          </a:xfrm>
        </p:spPr>
        <p:txBody>
          <a:bodyPr anchor="b"/>
          <a:lstStyle>
            <a:lvl1pPr marL="0" indent="0">
              <a:buNone/>
              <a:defRPr sz="2000" b="1"/>
            </a:lvl1pPr>
            <a:lvl2pPr marL="457143" indent="0">
              <a:buNone/>
              <a:defRPr sz="2000" b="1"/>
            </a:lvl2pPr>
            <a:lvl3pPr marL="914286" indent="0">
              <a:buNone/>
              <a:defRPr sz="1900" b="1"/>
            </a:lvl3pPr>
            <a:lvl4pPr marL="1371428" indent="0">
              <a:buNone/>
              <a:defRPr sz="1600" b="1"/>
            </a:lvl4pPr>
            <a:lvl5pPr marL="1828572" indent="0">
              <a:buNone/>
              <a:defRPr sz="1600" b="1"/>
            </a:lvl5pPr>
            <a:lvl6pPr marL="2285714" indent="0">
              <a:buNone/>
              <a:defRPr sz="1600" b="1"/>
            </a:lvl6pPr>
            <a:lvl7pPr marL="2742858" indent="0">
              <a:buNone/>
              <a:defRPr sz="1600" b="1"/>
            </a:lvl7pPr>
            <a:lvl8pPr marL="3200000" indent="0">
              <a:buNone/>
              <a:defRPr sz="1600" b="1"/>
            </a:lvl8pPr>
            <a:lvl9pPr marL="365714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95326" y="2082797"/>
            <a:ext cx="5386388" cy="395220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278566" y="1395251"/>
            <a:ext cx="5387975" cy="639911"/>
          </a:xfrm>
        </p:spPr>
        <p:txBody>
          <a:bodyPr anchor="b"/>
          <a:lstStyle>
            <a:lvl1pPr marL="0" indent="0">
              <a:buNone/>
              <a:defRPr sz="2000" b="1"/>
            </a:lvl1pPr>
            <a:lvl2pPr marL="457143" indent="0">
              <a:buNone/>
              <a:defRPr sz="2000" b="1"/>
            </a:lvl2pPr>
            <a:lvl3pPr marL="914286" indent="0">
              <a:buNone/>
              <a:defRPr sz="1900" b="1"/>
            </a:lvl3pPr>
            <a:lvl4pPr marL="1371428" indent="0">
              <a:buNone/>
              <a:defRPr sz="1600" b="1"/>
            </a:lvl4pPr>
            <a:lvl5pPr marL="1828572" indent="0">
              <a:buNone/>
              <a:defRPr sz="1600" b="1"/>
            </a:lvl5pPr>
            <a:lvl6pPr marL="2285714" indent="0">
              <a:buNone/>
              <a:defRPr sz="1600" b="1"/>
            </a:lvl6pPr>
            <a:lvl7pPr marL="2742858" indent="0">
              <a:buNone/>
              <a:defRPr sz="1600" b="1"/>
            </a:lvl7pPr>
            <a:lvl8pPr marL="3200000" indent="0">
              <a:buNone/>
              <a:defRPr sz="1600" b="1"/>
            </a:lvl8pPr>
            <a:lvl9pPr marL="3657143"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78566" y="2082797"/>
            <a:ext cx="5387975" cy="395220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47800680"/>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Picture Placeholder 3"/>
          <p:cNvSpPr>
            <a:spLocks noGrp="1"/>
          </p:cNvSpPr>
          <p:nvPr>
            <p:ph type="pic" sz="quarter" idx="10"/>
          </p:nvPr>
        </p:nvSpPr>
        <p:spPr>
          <a:xfrm>
            <a:off x="688975" y="1608509"/>
            <a:ext cx="10798176" cy="4349170"/>
          </a:xfrm>
        </p:spPr>
        <p:txBody>
          <a:bodyPr/>
          <a:lstStyle/>
          <a:p>
            <a:endParaRPr lang="en-GB"/>
          </a:p>
        </p:txBody>
      </p:sp>
    </p:spTree>
    <p:extLst>
      <p:ext uri="{BB962C8B-B14F-4D97-AF65-F5344CB8AC3E}">
        <p14:creationId xmlns:p14="http://schemas.microsoft.com/office/powerpoint/2010/main" val="1121457267"/>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043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9074" name="Rectangle 2"/>
          <p:cNvSpPr>
            <a:spLocks noGrp="1" noChangeArrowheads="1"/>
          </p:cNvSpPr>
          <p:nvPr>
            <p:ph type="ctrTitle" hasCustomPrompt="1"/>
          </p:nvPr>
        </p:nvSpPr>
        <p:spPr>
          <a:xfrm>
            <a:off x="690563" y="1693537"/>
            <a:ext cx="8459787" cy="997196"/>
          </a:xfrm>
        </p:spPr>
        <p:txBody>
          <a:bodyPr>
            <a:spAutoFit/>
          </a:bodyPr>
          <a:lstStyle>
            <a:lvl1pPr>
              <a:lnSpc>
                <a:spcPct val="90000"/>
              </a:lnSpc>
              <a:defRPr sz="3600"/>
            </a:lvl1pPr>
          </a:lstStyle>
          <a:p>
            <a:pPr lvl="0"/>
            <a:r>
              <a:rPr lang="en-GB" noProof="0" dirty="0" smtClean="0"/>
              <a:t>Click to edit Master title style</a:t>
            </a:r>
            <a:br>
              <a:rPr lang="en-GB" noProof="0" dirty="0" smtClean="0"/>
            </a:br>
            <a:r>
              <a:rPr lang="en-GB" noProof="0" dirty="0" smtClean="0"/>
              <a:t>2 lines</a:t>
            </a:r>
          </a:p>
        </p:txBody>
      </p:sp>
      <p:sp>
        <p:nvSpPr>
          <p:cNvPr id="259075" name="Rectangle 3"/>
          <p:cNvSpPr>
            <a:spLocks noGrp="1" noChangeArrowheads="1"/>
          </p:cNvSpPr>
          <p:nvPr>
            <p:ph type="subTitle" idx="1"/>
          </p:nvPr>
        </p:nvSpPr>
        <p:spPr>
          <a:xfrm>
            <a:off x="690565" y="3439349"/>
            <a:ext cx="8534400" cy="830997"/>
          </a:xfrm>
        </p:spPr>
        <p:txBody>
          <a:bodyPr>
            <a:spAutoFit/>
          </a:bodyPr>
          <a:lstStyle>
            <a:lvl1pPr>
              <a:lnSpc>
                <a:spcPct val="90000"/>
              </a:lnSpc>
              <a:defRPr sz="2000"/>
            </a:lvl1pPr>
          </a:lstStyle>
          <a:p>
            <a:pPr lvl="0"/>
            <a:r>
              <a:rPr lang="en-GB" noProof="0" dirty="0" smtClean="0"/>
              <a:t>Click to edit Master subtitle style</a:t>
            </a:r>
          </a:p>
          <a:p>
            <a:pPr lvl="0"/>
            <a:endParaRPr lang="en-GB" noProof="0" dirty="0" smtClean="0"/>
          </a:p>
          <a:p>
            <a:pPr lvl="0"/>
            <a:r>
              <a:rPr lang="en-GB" noProof="0" dirty="0" smtClean="0"/>
              <a:t>3 lines</a:t>
            </a:r>
          </a:p>
        </p:txBody>
      </p:sp>
      <p:grpSp>
        <p:nvGrpSpPr>
          <p:cNvPr id="259141" name="Group 69"/>
          <p:cNvGrpSpPr>
            <a:grpSpLocks/>
          </p:cNvGrpSpPr>
          <p:nvPr userDrawn="1"/>
        </p:nvGrpSpPr>
        <p:grpSpPr bwMode="auto">
          <a:xfrm>
            <a:off x="0" y="7077126"/>
            <a:ext cx="12344400" cy="681195"/>
            <a:chOff x="0" y="4457"/>
            <a:chExt cx="7776" cy="429"/>
          </a:xfrm>
        </p:grpSpPr>
        <p:grpSp>
          <p:nvGrpSpPr>
            <p:cNvPr id="259142" name="Group 70"/>
            <p:cNvGrpSpPr>
              <a:grpSpLocks/>
            </p:cNvGrpSpPr>
            <p:nvPr userDrawn="1"/>
          </p:nvGrpSpPr>
          <p:grpSpPr bwMode="auto">
            <a:xfrm>
              <a:off x="0" y="4457"/>
              <a:ext cx="7776" cy="288"/>
              <a:chOff x="0" y="4457"/>
              <a:chExt cx="7776" cy="288"/>
            </a:xfrm>
          </p:grpSpPr>
          <p:sp>
            <p:nvSpPr>
              <p:cNvPr id="259143" name="Rectangle 71"/>
              <p:cNvSpPr>
                <a:spLocks noChangeAspect="1" noChangeArrowheads="1"/>
              </p:cNvSpPr>
              <p:nvPr userDrawn="1"/>
            </p:nvSpPr>
            <p:spPr bwMode="auto">
              <a:xfrm rot="-5400000">
                <a:off x="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4" name="Rectangle 72"/>
              <p:cNvSpPr>
                <a:spLocks noChangeAspect="1" noChangeArrowheads="1"/>
              </p:cNvSpPr>
              <p:nvPr userDrawn="1"/>
            </p:nvSpPr>
            <p:spPr bwMode="auto">
              <a:xfrm rot="-5400000">
                <a:off x="2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5" name="Rectangle 73"/>
              <p:cNvSpPr>
                <a:spLocks noChangeAspect="1" noChangeArrowheads="1"/>
              </p:cNvSpPr>
              <p:nvPr userDrawn="1"/>
            </p:nvSpPr>
            <p:spPr bwMode="auto">
              <a:xfrm rot="-5400000">
                <a:off x="57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6" name="Rectangle 74"/>
              <p:cNvSpPr>
                <a:spLocks noChangeAspect="1" noChangeArrowheads="1"/>
              </p:cNvSpPr>
              <p:nvPr userDrawn="1"/>
            </p:nvSpPr>
            <p:spPr bwMode="auto">
              <a:xfrm rot="-5400000">
                <a:off x="86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7" name="Rectangle 75"/>
              <p:cNvSpPr>
                <a:spLocks noChangeAspect="1" noChangeArrowheads="1"/>
              </p:cNvSpPr>
              <p:nvPr userDrawn="1"/>
            </p:nvSpPr>
            <p:spPr bwMode="auto">
              <a:xfrm rot="-5400000">
                <a:off x="115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8" name="Rectangle 76"/>
              <p:cNvSpPr>
                <a:spLocks noChangeAspect="1" noChangeArrowheads="1"/>
              </p:cNvSpPr>
              <p:nvPr userDrawn="1"/>
            </p:nvSpPr>
            <p:spPr bwMode="auto">
              <a:xfrm rot="-5400000">
                <a:off x="144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9" name="Rectangle 77"/>
              <p:cNvSpPr>
                <a:spLocks noChangeAspect="1" noChangeArrowheads="1"/>
              </p:cNvSpPr>
              <p:nvPr userDrawn="1"/>
            </p:nvSpPr>
            <p:spPr bwMode="auto">
              <a:xfrm rot="-5400000">
                <a:off x="172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0" name="Rectangle 78"/>
              <p:cNvSpPr>
                <a:spLocks noChangeAspect="1" noChangeArrowheads="1"/>
              </p:cNvSpPr>
              <p:nvPr userDrawn="1"/>
            </p:nvSpPr>
            <p:spPr bwMode="auto">
              <a:xfrm rot="-5400000">
                <a:off x="201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1" name="Rectangle 79"/>
              <p:cNvSpPr>
                <a:spLocks noChangeAspect="1" noChangeArrowheads="1"/>
              </p:cNvSpPr>
              <p:nvPr userDrawn="1"/>
            </p:nvSpPr>
            <p:spPr bwMode="auto">
              <a:xfrm rot="-5400000">
                <a:off x="230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2" name="Rectangle 80"/>
              <p:cNvSpPr>
                <a:spLocks noChangeAspect="1" noChangeArrowheads="1"/>
              </p:cNvSpPr>
              <p:nvPr userDrawn="1"/>
            </p:nvSpPr>
            <p:spPr bwMode="auto">
              <a:xfrm rot="-5400000">
                <a:off x="259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3" name="Rectangle 81"/>
              <p:cNvSpPr>
                <a:spLocks noChangeAspect="1" noChangeArrowheads="1"/>
              </p:cNvSpPr>
              <p:nvPr userDrawn="1"/>
            </p:nvSpPr>
            <p:spPr bwMode="auto">
              <a:xfrm rot="-5400000">
                <a:off x="288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4" name="Rectangle 82"/>
              <p:cNvSpPr>
                <a:spLocks noChangeAspect="1" noChangeArrowheads="1"/>
              </p:cNvSpPr>
              <p:nvPr userDrawn="1"/>
            </p:nvSpPr>
            <p:spPr bwMode="auto">
              <a:xfrm rot="-5400000">
                <a:off x="316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5" name="Rectangle 83"/>
              <p:cNvSpPr>
                <a:spLocks noChangeAspect="1" noChangeArrowheads="1"/>
              </p:cNvSpPr>
              <p:nvPr userDrawn="1"/>
            </p:nvSpPr>
            <p:spPr bwMode="auto">
              <a:xfrm rot="-5400000">
                <a:off x="345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6" name="Rectangle 84"/>
              <p:cNvSpPr>
                <a:spLocks noChangeAspect="1" noChangeArrowheads="1"/>
              </p:cNvSpPr>
              <p:nvPr userDrawn="1"/>
            </p:nvSpPr>
            <p:spPr bwMode="auto">
              <a:xfrm rot="-5400000">
                <a:off x="374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7" name="Rectangle 85"/>
              <p:cNvSpPr>
                <a:spLocks noChangeAspect="1" noChangeArrowheads="1"/>
              </p:cNvSpPr>
              <p:nvPr userDrawn="1"/>
            </p:nvSpPr>
            <p:spPr bwMode="auto">
              <a:xfrm rot="-5400000">
                <a:off x="403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8" name="Rectangle 86"/>
              <p:cNvSpPr>
                <a:spLocks noChangeAspect="1" noChangeArrowheads="1"/>
              </p:cNvSpPr>
              <p:nvPr userDrawn="1"/>
            </p:nvSpPr>
            <p:spPr bwMode="auto">
              <a:xfrm rot="-5400000">
                <a:off x="432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9" name="Rectangle 87"/>
              <p:cNvSpPr>
                <a:spLocks noChangeAspect="1" noChangeArrowheads="1"/>
              </p:cNvSpPr>
              <p:nvPr userDrawn="1"/>
            </p:nvSpPr>
            <p:spPr bwMode="auto">
              <a:xfrm rot="-5400000">
                <a:off x="460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0" name="Rectangle 88"/>
              <p:cNvSpPr>
                <a:spLocks noChangeAspect="1" noChangeArrowheads="1"/>
              </p:cNvSpPr>
              <p:nvPr userDrawn="1"/>
            </p:nvSpPr>
            <p:spPr bwMode="auto">
              <a:xfrm rot="-5400000">
                <a:off x="489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1" name="Rectangle 89"/>
              <p:cNvSpPr>
                <a:spLocks noChangeAspect="1" noChangeArrowheads="1"/>
              </p:cNvSpPr>
              <p:nvPr userDrawn="1"/>
            </p:nvSpPr>
            <p:spPr bwMode="auto">
              <a:xfrm rot="-5400000">
                <a:off x="518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2" name="Rectangle 90"/>
              <p:cNvSpPr>
                <a:spLocks noChangeAspect="1" noChangeArrowheads="1"/>
              </p:cNvSpPr>
              <p:nvPr userDrawn="1"/>
            </p:nvSpPr>
            <p:spPr bwMode="auto">
              <a:xfrm rot="-5400000">
                <a:off x="547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3" name="Rectangle 91"/>
              <p:cNvSpPr>
                <a:spLocks noChangeAspect="1" noChangeArrowheads="1"/>
              </p:cNvSpPr>
              <p:nvPr userDrawn="1"/>
            </p:nvSpPr>
            <p:spPr bwMode="auto">
              <a:xfrm rot="-5400000">
                <a:off x="576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4" name="Rectangle 92"/>
              <p:cNvSpPr>
                <a:spLocks noChangeAspect="1" noChangeArrowheads="1"/>
              </p:cNvSpPr>
              <p:nvPr userDrawn="1"/>
            </p:nvSpPr>
            <p:spPr bwMode="auto">
              <a:xfrm rot="-5400000">
                <a:off x="604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5" name="Rectangle 93"/>
              <p:cNvSpPr>
                <a:spLocks noChangeAspect="1" noChangeArrowheads="1"/>
              </p:cNvSpPr>
              <p:nvPr userDrawn="1"/>
            </p:nvSpPr>
            <p:spPr bwMode="auto">
              <a:xfrm rot="-5400000">
                <a:off x="633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6" name="Rectangle 94"/>
              <p:cNvSpPr>
                <a:spLocks noChangeAspect="1" noChangeArrowheads="1"/>
              </p:cNvSpPr>
              <p:nvPr userDrawn="1"/>
            </p:nvSpPr>
            <p:spPr bwMode="auto">
              <a:xfrm rot="-5400000">
                <a:off x="662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7" name="Rectangle 95"/>
              <p:cNvSpPr>
                <a:spLocks noChangeAspect="1" noChangeArrowheads="1"/>
              </p:cNvSpPr>
              <p:nvPr userDrawn="1"/>
            </p:nvSpPr>
            <p:spPr bwMode="auto">
              <a:xfrm rot="-5400000">
                <a:off x="691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8" name="Rectangle 96"/>
              <p:cNvSpPr>
                <a:spLocks noChangeAspect="1" noChangeArrowheads="1"/>
              </p:cNvSpPr>
              <p:nvPr userDrawn="1"/>
            </p:nvSpPr>
            <p:spPr bwMode="auto">
              <a:xfrm rot="-5400000">
                <a:off x="720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9" name="Rectangle 97"/>
              <p:cNvSpPr>
                <a:spLocks noChangeAspect="1" noChangeArrowheads="1"/>
              </p:cNvSpPr>
              <p:nvPr userDrawn="1"/>
            </p:nvSpPr>
            <p:spPr bwMode="auto">
              <a:xfrm rot="-5400000">
                <a:off x="74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9170" name="Group 98"/>
            <p:cNvGrpSpPr>
              <a:grpSpLocks/>
            </p:cNvGrpSpPr>
            <p:nvPr userDrawn="1"/>
          </p:nvGrpSpPr>
          <p:grpSpPr bwMode="auto">
            <a:xfrm>
              <a:off x="0" y="4741"/>
              <a:ext cx="7633" cy="145"/>
              <a:chOff x="0" y="4741"/>
              <a:chExt cx="7633" cy="145"/>
            </a:xfrm>
          </p:grpSpPr>
          <p:sp>
            <p:nvSpPr>
              <p:cNvPr id="259171" name="Rectangle 99"/>
              <p:cNvSpPr>
                <a:spLocks noChangeAspect="1" noChangeArrowheads="1"/>
              </p:cNvSpPr>
              <p:nvPr userDrawn="1"/>
            </p:nvSpPr>
            <p:spPr bwMode="auto">
              <a:xfrm rot="-5400000">
                <a:off x="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2" name="Rectangle 100"/>
              <p:cNvSpPr>
                <a:spLocks noChangeAspect="1" noChangeArrowheads="1"/>
              </p:cNvSpPr>
              <p:nvPr userDrawn="1"/>
            </p:nvSpPr>
            <p:spPr bwMode="auto">
              <a:xfrm rot="-5400000">
                <a:off x="2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3" name="Rectangle 101"/>
              <p:cNvSpPr>
                <a:spLocks noChangeAspect="1" noChangeArrowheads="1"/>
              </p:cNvSpPr>
              <p:nvPr userDrawn="1"/>
            </p:nvSpPr>
            <p:spPr bwMode="auto">
              <a:xfrm rot="-5400000">
                <a:off x="57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4" name="Rectangle 102"/>
              <p:cNvSpPr>
                <a:spLocks noChangeAspect="1" noChangeArrowheads="1"/>
              </p:cNvSpPr>
              <p:nvPr userDrawn="1"/>
            </p:nvSpPr>
            <p:spPr bwMode="auto">
              <a:xfrm rot="-5400000">
                <a:off x="86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5" name="Rectangle 103"/>
              <p:cNvSpPr>
                <a:spLocks noChangeAspect="1" noChangeArrowheads="1"/>
              </p:cNvSpPr>
              <p:nvPr userDrawn="1"/>
            </p:nvSpPr>
            <p:spPr bwMode="auto">
              <a:xfrm rot="-5400000">
                <a:off x="115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6" name="Rectangle 104"/>
              <p:cNvSpPr>
                <a:spLocks noChangeAspect="1" noChangeArrowheads="1"/>
              </p:cNvSpPr>
              <p:nvPr userDrawn="1"/>
            </p:nvSpPr>
            <p:spPr bwMode="auto">
              <a:xfrm rot="-5400000">
                <a:off x="144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7" name="Rectangle 105"/>
              <p:cNvSpPr>
                <a:spLocks noChangeAspect="1" noChangeArrowheads="1"/>
              </p:cNvSpPr>
              <p:nvPr userDrawn="1"/>
            </p:nvSpPr>
            <p:spPr bwMode="auto">
              <a:xfrm rot="-5400000">
                <a:off x="172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8" name="Rectangle 106"/>
              <p:cNvSpPr>
                <a:spLocks noChangeAspect="1" noChangeArrowheads="1"/>
              </p:cNvSpPr>
              <p:nvPr userDrawn="1"/>
            </p:nvSpPr>
            <p:spPr bwMode="auto">
              <a:xfrm rot="-5400000">
                <a:off x="201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9" name="Rectangle 107"/>
              <p:cNvSpPr>
                <a:spLocks noChangeAspect="1" noChangeArrowheads="1"/>
              </p:cNvSpPr>
              <p:nvPr userDrawn="1"/>
            </p:nvSpPr>
            <p:spPr bwMode="auto">
              <a:xfrm rot="-5400000">
                <a:off x="230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0" name="Rectangle 108"/>
              <p:cNvSpPr>
                <a:spLocks noChangeAspect="1" noChangeArrowheads="1"/>
              </p:cNvSpPr>
              <p:nvPr userDrawn="1"/>
            </p:nvSpPr>
            <p:spPr bwMode="auto">
              <a:xfrm rot="-5400000">
                <a:off x="259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1" name="Rectangle 109"/>
              <p:cNvSpPr>
                <a:spLocks noChangeAspect="1" noChangeArrowheads="1"/>
              </p:cNvSpPr>
              <p:nvPr userDrawn="1"/>
            </p:nvSpPr>
            <p:spPr bwMode="auto">
              <a:xfrm rot="-5400000">
                <a:off x="288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2" name="Rectangle 110"/>
              <p:cNvSpPr>
                <a:spLocks noChangeAspect="1" noChangeArrowheads="1"/>
              </p:cNvSpPr>
              <p:nvPr userDrawn="1"/>
            </p:nvSpPr>
            <p:spPr bwMode="auto">
              <a:xfrm rot="-5400000">
                <a:off x="316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3" name="Rectangle 111"/>
              <p:cNvSpPr>
                <a:spLocks noChangeAspect="1" noChangeArrowheads="1"/>
              </p:cNvSpPr>
              <p:nvPr userDrawn="1"/>
            </p:nvSpPr>
            <p:spPr bwMode="auto">
              <a:xfrm rot="-5400000">
                <a:off x="345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4" name="Rectangle 112"/>
              <p:cNvSpPr>
                <a:spLocks noChangeAspect="1" noChangeArrowheads="1"/>
              </p:cNvSpPr>
              <p:nvPr userDrawn="1"/>
            </p:nvSpPr>
            <p:spPr bwMode="auto">
              <a:xfrm rot="-5400000">
                <a:off x="374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5" name="Rectangle 113"/>
              <p:cNvSpPr>
                <a:spLocks noChangeAspect="1" noChangeArrowheads="1"/>
              </p:cNvSpPr>
              <p:nvPr userDrawn="1"/>
            </p:nvSpPr>
            <p:spPr bwMode="auto">
              <a:xfrm rot="-5400000">
                <a:off x="403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6" name="Rectangle 114"/>
              <p:cNvSpPr>
                <a:spLocks noChangeAspect="1" noChangeArrowheads="1"/>
              </p:cNvSpPr>
              <p:nvPr userDrawn="1"/>
            </p:nvSpPr>
            <p:spPr bwMode="auto">
              <a:xfrm rot="-5400000">
                <a:off x="432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7" name="Rectangle 115"/>
              <p:cNvSpPr>
                <a:spLocks noChangeAspect="1" noChangeArrowheads="1"/>
              </p:cNvSpPr>
              <p:nvPr userDrawn="1"/>
            </p:nvSpPr>
            <p:spPr bwMode="auto">
              <a:xfrm rot="-5400000">
                <a:off x="460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8" name="Rectangle 116"/>
              <p:cNvSpPr>
                <a:spLocks noChangeAspect="1" noChangeArrowheads="1"/>
              </p:cNvSpPr>
              <p:nvPr userDrawn="1"/>
            </p:nvSpPr>
            <p:spPr bwMode="auto">
              <a:xfrm rot="-5400000">
                <a:off x="489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9" name="Rectangle 117"/>
              <p:cNvSpPr>
                <a:spLocks noChangeAspect="1" noChangeArrowheads="1"/>
              </p:cNvSpPr>
              <p:nvPr userDrawn="1"/>
            </p:nvSpPr>
            <p:spPr bwMode="auto">
              <a:xfrm rot="-5400000">
                <a:off x="518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0" name="Rectangle 118"/>
              <p:cNvSpPr>
                <a:spLocks noChangeAspect="1" noChangeArrowheads="1"/>
              </p:cNvSpPr>
              <p:nvPr userDrawn="1"/>
            </p:nvSpPr>
            <p:spPr bwMode="auto">
              <a:xfrm rot="-5400000">
                <a:off x="547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1" name="Rectangle 119"/>
              <p:cNvSpPr>
                <a:spLocks noChangeAspect="1" noChangeArrowheads="1"/>
              </p:cNvSpPr>
              <p:nvPr userDrawn="1"/>
            </p:nvSpPr>
            <p:spPr bwMode="auto">
              <a:xfrm rot="-5400000">
                <a:off x="576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2" name="Rectangle 120"/>
              <p:cNvSpPr>
                <a:spLocks noChangeAspect="1" noChangeArrowheads="1"/>
              </p:cNvSpPr>
              <p:nvPr userDrawn="1"/>
            </p:nvSpPr>
            <p:spPr bwMode="auto">
              <a:xfrm rot="-5400000">
                <a:off x="604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3" name="Rectangle 121"/>
              <p:cNvSpPr>
                <a:spLocks noChangeAspect="1" noChangeArrowheads="1"/>
              </p:cNvSpPr>
              <p:nvPr userDrawn="1"/>
            </p:nvSpPr>
            <p:spPr bwMode="auto">
              <a:xfrm rot="-5400000">
                <a:off x="633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4" name="Rectangle 122"/>
              <p:cNvSpPr>
                <a:spLocks noChangeAspect="1" noChangeArrowheads="1"/>
              </p:cNvSpPr>
              <p:nvPr userDrawn="1"/>
            </p:nvSpPr>
            <p:spPr bwMode="auto">
              <a:xfrm rot="-5400000">
                <a:off x="662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5" name="Rectangle 123"/>
              <p:cNvSpPr>
                <a:spLocks noChangeAspect="1" noChangeArrowheads="1"/>
              </p:cNvSpPr>
              <p:nvPr userDrawn="1"/>
            </p:nvSpPr>
            <p:spPr bwMode="auto">
              <a:xfrm rot="-5400000">
                <a:off x="691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6" name="Rectangle 124"/>
              <p:cNvSpPr>
                <a:spLocks noChangeAspect="1" noChangeArrowheads="1"/>
              </p:cNvSpPr>
              <p:nvPr userDrawn="1"/>
            </p:nvSpPr>
            <p:spPr bwMode="auto">
              <a:xfrm rot="-5400000">
                <a:off x="720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7" name="Rectangle 125"/>
              <p:cNvSpPr>
                <a:spLocks noChangeAspect="1" noChangeArrowheads="1"/>
              </p:cNvSpPr>
              <p:nvPr userDrawn="1"/>
            </p:nvSpPr>
            <p:spPr bwMode="auto">
              <a:xfrm rot="-5400000">
                <a:off x="74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59198" name="Group 126"/>
          <p:cNvGrpSpPr>
            <a:grpSpLocks/>
          </p:cNvGrpSpPr>
          <p:nvPr userDrawn="1"/>
        </p:nvGrpSpPr>
        <p:grpSpPr bwMode="auto">
          <a:xfrm>
            <a:off x="-939798" y="0"/>
            <a:ext cx="677862" cy="6859588"/>
            <a:chOff x="-763" y="0"/>
            <a:chExt cx="598" cy="4320"/>
          </a:xfrm>
        </p:grpSpPr>
        <p:grpSp>
          <p:nvGrpSpPr>
            <p:cNvPr id="259199" name="Group 127"/>
            <p:cNvGrpSpPr>
              <a:grpSpLocks/>
            </p:cNvGrpSpPr>
            <p:nvPr userDrawn="1"/>
          </p:nvGrpSpPr>
          <p:grpSpPr bwMode="auto">
            <a:xfrm>
              <a:off x="-549" y="0"/>
              <a:ext cx="384" cy="4320"/>
              <a:chOff x="-412" y="0"/>
              <a:chExt cx="288" cy="4320"/>
            </a:xfrm>
          </p:grpSpPr>
          <p:sp>
            <p:nvSpPr>
              <p:cNvPr id="259200" name="Rectangle 128"/>
              <p:cNvSpPr>
                <a:spLocks noChangeAspect="1" noChangeArrowheads="1"/>
              </p:cNvSpPr>
              <p:nvPr/>
            </p:nvSpPr>
            <p:spPr bwMode="auto">
              <a:xfrm>
                <a:off x="-412" y="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1" name="Rectangle 129"/>
              <p:cNvSpPr>
                <a:spLocks noChangeAspect="1" noChangeArrowheads="1"/>
              </p:cNvSpPr>
              <p:nvPr/>
            </p:nvSpPr>
            <p:spPr bwMode="auto">
              <a:xfrm>
                <a:off x="-412" y="28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2" name="Rectangle 130"/>
              <p:cNvSpPr>
                <a:spLocks noChangeAspect="1" noChangeArrowheads="1"/>
              </p:cNvSpPr>
              <p:nvPr/>
            </p:nvSpPr>
            <p:spPr bwMode="auto">
              <a:xfrm>
                <a:off x="-412" y="57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3" name="Rectangle 131"/>
              <p:cNvSpPr>
                <a:spLocks noChangeAspect="1" noChangeArrowheads="1"/>
              </p:cNvSpPr>
              <p:nvPr/>
            </p:nvSpPr>
            <p:spPr bwMode="auto">
              <a:xfrm>
                <a:off x="-412" y="86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4" name="Rectangle 132"/>
              <p:cNvSpPr>
                <a:spLocks noChangeAspect="1" noChangeArrowheads="1"/>
              </p:cNvSpPr>
              <p:nvPr/>
            </p:nvSpPr>
            <p:spPr bwMode="auto">
              <a:xfrm>
                <a:off x="-412" y="115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5" name="Rectangle 133"/>
              <p:cNvSpPr>
                <a:spLocks noChangeAspect="1" noChangeArrowheads="1"/>
              </p:cNvSpPr>
              <p:nvPr/>
            </p:nvSpPr>
            <p:spPr bwMode="auto">
              <a:xfrm>
                <a:off x="-412" y="144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6" name="Rectangle 134"/>
              <p:cNvSpPr>
                <a:spLocks noChangeAspect="1" noChangeArrowheads="1"/>
              </p:cNvSpPr>
              <p:nvPr/>
            </p:nvSpPr>
            <p:spPr bwMode="auto">
              <a:xfrm>
                <a:off x="-412" y="172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7" name="Rectangle 135"/>
              <p:cNvSpPr>
                <a:spLocks noChangeAspect="1" noChangeArrowheads="1"/>
              </p:cNvSpPr>
              <p:nvPr/>
            </p:nvSpPr>
            <p:spPr bwMode="auto">
              <a:xfrm>
                <a:off x="-412" y="201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8" name="Rectangle 136"/>
              <p:cNvSpPr>
                <a:spLocks noChangeAspect="1" noChangeArrowheads="1"/>
              </p:cNvSpPr>
              <p:nvPr/>
            </p:nvSpPr>
            <p:spPr bwMode="auto">
              <a:xfrm>
                <a:off x="-412" y="230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9" name="Rectangle 137"/>
              <p:cNvSpPr>
                <a:spLocks noChangeAspect="1" noChangeArrowheads="1"/>
              </p:cNvSpPr>
              <p:nvPr/>
            </p:nvSpPr>
            <p:spPr bwMode="auto">
              <a:xfrm>
                <a:off x="-412" y="259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0" name="Rectangle 138"/>
              <p:cNvSpPr>
                <a:spLocks noChangeAspect="1" noChangeArrowheads="1"/>
              </p:cNvSpPr>
              <p:nvPr/>
            </p:nvSpPr>
            <p:spPr bwMode="auto">
              <a:xfrm>
                <a:off x="-412" y="288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1" name="Rectangle 139"/>
              <p:cNvSpPr>
                <a:spLocks noChangeAspect="1" noChangeArrowheads="1"/>
              </p:cNvSpPr>
              <p:nvPr/>
            </p:nvSpPr>
            <p:spPr bwMode="auto">
              <a:xfrm>
                <a:off x="-412" y="316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2" name="Rectangle 140"/>
              <p:cNvSpPr>
                <a:spLocks noChangeAspect="1" noChangeArrowheads="1"/>
              </p:cNvSpPr>
              <p:nvPr/>
            </p:nvSpPr>
            <p:spPr bwMode="auto">
              <a:xfrm>
                <a:off x="-412" y="345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3" name="Rectangle 141"/>
              <p:cNvSpPr>
                <a:spLocks noChangeAspect="1" noChangeArrowheads="1"/>
              </p:cNvSpPr>
              <p:nvPr/>
            </p:nvSpPr>
            <p:spPr bwMode="auto">
              <a:xfrm>
                <a:off x="-412" y="374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4" name="Rectangle 142"/>
              <p:cNvSpPr>
                <a:spLocks noChangeAspect="1" noChangeArrowheads="1"/>
              </p:cNvSpPr>
              <p:nvPr/>
            </p:nvSpPr>
            <p:spPr bwMode="auto">
              <a:xfrm>
                <a:off x="-412" y="403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9215" name="Group 143"/>
            <p:cNvGrpSpPr>
              <a:grpSpLocks/>
            </p:cNvGrpSpPr>
            <p:nvPr userDrawn="1"/>
          </p:nvGrpSpPr>
          <p:grpSpPr bwMode="auto">
            <a:xfrm>
              <a:off x="-763" y="0"/>
              <a:ext cx="194" cy="4177"/>
              <a:chOff x="-836" y="0"/>
              <a:chExt cx="145" cy="4177"/>
            </a:xfrm>
          </p:grpSpPr>
          <p:sp>
            <p:nvSpPr>
              <p:cNvPr id="259216" name="Rectangle 144"/>
              <p:cNvSpPr>
                <a:spLocks noChangeAspect="1" noChangeArrowheads="1"/>
              </p:cNvSpPr>
              <p:nvPr/>
            </p:nvSpPr>
            <p:spPr bwMode="auto">
              <a:xfrm>
                <a:off x="-836" y="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7" name="Rectangle 145"/>
              <p:cNvSpPr>
                <a:spLocks noChangeAspect="1" noChangeArrowheads="1"/>
              </p:cNvSpPr>
              <p:nvPr/>
            </p:nvSpPr>
            <p:spPr bwMode="auto">
              <a:xfrm>
                <a:off x="-836" y="28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8" name="Rectangle 146"/>
              <p:cNvSpPr>
                <a:spLocks noChangeAspect="1" noChangeArrowheads="1"/>
              </p:cNvSpPr>
              <p:nvPr/>
            </p:nvSpPr>
            <p:spPr bwMode="auto">
              <a:xfrm>
                <a:off x="-836" y="57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9" name="Rectangle 147"/>
              <p:cNvSpPr>
                <a:spLocks noChangeAspect="1" noChangeArrowheads="1"/>
              </p:cNvSpPr>
              <p:nvPr/>
            </p:nvSpPr>
            <p:spPr bwMode="auto">
              <a:xfrm>
                <a:off x="-836" y="86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0" name="Rectangle 148"/>
              <p:cNvSpPr>
                <a:spLocks noChangeAspect="1" noChangeArrowheads="1"/>
              </p:cNvSpPr>
              <p:nvPr/>
            </p:nvSpPr>
            <p:spPr bwMode="auto">
              <a:xfrm>
                <a:off x="-836" y="115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1" name="Rectangle 149"/>
              <p:cNvSpPr>
                <a:spLocks noChangeAspect="1" noChangeArrowheads="1"/>
              </p:cNvSpPr>
              <p:nvPr/>
            </p:nvSpPr>
            <p:spPr bwMode="auto">
              <a:xfrm>
                <a:off x="-836" y="144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2" name="Rectangle 150"/>
              <p:cNvSpPr>
                <a:spLocks noChangeAspect="1" noChangeArrowheads="1"/>
              </p:cNvSpPr>
              <p:nvPr/>
            </p:nvSpPr>
            <p:spPr bwMode="auto">
              <a:xfrm>
                <a:off x="-836" y="172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3" name="Rectangle 151"/>
              <p:cNvSpPr>
                <a:spLocks noChangeAspect="1" noChangeArrowheads="1"/>
              </p:cNvSpPr>
              <p:nvPr/>
            </p:nvSpPr>
            <p:spPr bwMode="auto">
              <a:xfrm>
                <a:off x="-836" y="201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4" name="Rectangle 152"/>
              <p:cNvSpPr>
                <a:spLocks noChangeAspect="1" noChangeArrowheads="1"/>
              </p:cNvSpPr>
              <p:nvPr/>
            </p:nvSpPr>
            <p:spPr bwMode="auto">
              <a:xfrm>
                <a:off x="-836" y="230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5" name="Rectangle 153"/>
              <p:cNvSpPr>
                <a:spLocks noChangeAspect="1" noChangeArrowheads="1"/>
              </p:cNvSpPr>
              <p:nvPr/>
            </p:nvSpPr>
            <p:spPr bwMode="auto">
              <a:xfrm>
                <a:off x="-836" y="259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6" name="Rectangle 154"/>
              <p:cNvSpPr>
                <a:spLocks noChangeAspect="1" noChangeArrowheads="1"/>
              </p:cNvSpPr>
              <p:nvPr/>
            </p:nvSpPr>
            <p:spPr bwMode="auto">
              <a:xfrm>
                <a:off x="-836" y="288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7" name="Rectangle 155"/>
              <p:cNvSpPr>
                <a:spLocks noChangeAspect="1" noChangeArrowheads="1"/>
              </p:cNvSpPr>
              <p:nvPr/>
            </p:nvSpPr>
            <p:spPr bwMode="auto">
              <a:xfrm>
                <a:off x="-836" y="316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8" name="Rectangle 156"/>
              <p:cNvSpPr>
                <a:spLocks noChangeAspect="1" noChangeArrowheads="1"/>
              </p:cNvSpPr>
              <p:nvPr/>
            </p:nvSpPr>
            <p:spPr bwMode="auto">
              <a:xfrm>
                <a:off x="-836" y="345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9" name="Rectangle 157"/>
              <p:cNvSpPr>
                <a:spLocks noChangeAspect="1" noChangeArrowheads="1"/>
              </p:cNvSpPr>
              <p:nvPr/>
            </p:nvSpPr>
            <p:spPr bwMode="auto">
              <a:xfrm>
                <a:off x="-836" y="374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30" name="Rectangle 158"/>
              <p:cNvSpPr>
                <a:spLocks noChangeAspect="1" noChangeArrowheads="1"/>
              </p:cNvSpPr>
              <p:nvPr/>
            </p:nvSpPr>
            <p:spPr bwMode="auto">
              <a:xfrm>
                <a:off x="-836" y="403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pic>
        <p:nvPicPr>
          <p:cNvPr id="9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4692" y="349070"/>
            <a:ext cx="3407106" cy="68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315450"/>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07919426"/>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285716" indent="-285716">
              <a:buFont typeface="Arial" pitchFamily="34" charset="0"/>
              <a:buChar char="•"/>
              <a:defRPr/>
            </a:lvl1pPr>
            <a:lvl2pPr marL="647618" indent="-285716">
              <a:buFont typeface="Arial" pitchFamily="34" charset="0"/>
              <a:buChar char="•"/>
              <a:defRPr/>
            </a:lvl2pPr>
            <a:lvl3pPr marL="1000000" indent="-285716">
              <a:buFont typeface="Arial" pitchFamily="34" charset="0"/>
              <a:buChar char="•"/>
              <a:defRPr/>
            </a:lvl3pPr>
            <a:lvl4pPr marL="1361905" indent="-285716">
              <a:buFont typeface="Arial" pitchFamily="34" charset="0"/>
              <a:buChar char="•"/>
              <a:defRPr/>
            </a:lvl4pPr>
            <a:lvl5pPr marL="1723810" indent="-285716">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66539328"/>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4" y="4407922"/>
            <a:ext cx="10361612" cy="1362390"/>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614" y="2907386"/>
            <a:ext cx="10361612" cy="1500534"/>
          </a:xfrm>
        </p:spPr>
        <p:txBody>
          <a:bodyPr anchor="b"/>
          <a:lstStyle>
            <a:lvl1pPr marL="0" indent="0">
              <a:buNone/>
              <a:defRPr sz="2000"/>
            </a:lvl1pPr>
            <a:lvl2pPr marL="457143" indent="0">
              <a:buNone/>
              <a:defRPr sz="1900"/>
            </a:lvl2pPr>
            <a:lvl3pPr marL="914286" indent="0">
              <a:buNone/>
              <a:defRPr sz="1600"/>
            </a:lvl3pPr>
            <a:lvl4pPr marL="1371428" indent="0">
              <a:buNone/>
              <a:defRPr sz="1500"/>
            </a:lvl4pPr>
            <a:lvl5pPr marL="1828572" indent="0">
              <a:buNone/>
              <a:defRPr sz="1500"/>
            </a:lvl5pPr>
            <a:lvl6pPr marL="2285714" indent="0">
              <a:buNone/>
              <a:defRPr sz="1500"/>
            </a:lvl6pPr>
            <a:lvl7pPr marL="2742858" indent="0">
              <a:buNone/>
              <a:defRPr sz="1500"/>
            </a:lvl7pPr>
            <a:lvl8pPr marL="3200000" indent="0">
              <a:buNone/>
              <a:defRPr sz="1500"/>
            </a:lvl8pPr>
            <a:lvl9pPr marL="3657143" indent="0">
              <a:buNone/>
              <a:defRPr sz="1500"/>
            </a:lvl9pPr>
          </a:lstStyle>
          <a:p>
            <a:pPr lvl="0"/>
            <a:r>
              <a:rPr lang="en-US" smtClean="0"/>
              <a:t>Click to edit Master text styles</a:t>
            </a:r>
          </a:p>
        </p:txBody>
      </p:sp>
    </p:spTree>
    <p:extLst>
      <p:ext uri="{BB962C8B-B14F-4D97-AF65-F5344CB8AC3E}">
        <p14:creationId xmlns:p14="http://schemas.microsoft.com/office/powerpoint/2010/main" val="3749696325"/>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62691"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78335404"/>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marL="285716" indent="-285716">
              <a:buFont typeface="Arial" pitchFamily="34" charset="0"/>
              <a:buChar char="•"/>
              <a:defRPr sz="2000" b="0"/>
            </a:lvl1pPr>
            <a:lvl2pPr marL="647618" indent="-285716">
              <a:buFont typeface="Arial" pitchFamily="34" charset="0"/>
              <a:buChar char="•"/>
              <a:defRPr sz="2000" b="0"/>
            </a:lvl2pPr>
            <a:lvl3pPr marL="1000000" indent="-285716">
              <a:buFont typeface="Arial" pitchFamily="34" charset="0"/>
              <a:buChar char="•"/>
              <a:defRPr sz="2000" b="0"/>
            </a:lvl3pPr>
            <a:lvl4pPr marL="1361905" indent="-285716">
              <a:buFont typeface="Arial" pitchFamily="34" charset="0"/>
              <a:buChar char="•"/>
              <a:defRPr sz="2000" b="0"/>
            </a:lvl4pPr>
            <a:lvl5pPr marL="1723810" indent="-285716">
              <a:buFont typeface="Arial" pitchFamily="34" charset="0"/>
              <a:buChar char="•"/>
              <a:defRPr sz="2000" b="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62691" y="1610488"/>
            <a:ext cx="5411787" cy="4406332"/>
          </a:xfrm>
        </p:spPr>
        <p:txBody>
          <a:bodyPr/>
          <a:lstStyle>
            <a:lvl1pPr marL="285716" indent="-285716">
              <a:buFont typeface="Arial" pitchFamily="34" charset="0"/>
              <a:buChar char="•"/>
              <a:defRPr sz="2000" b="0"/>
            </a:lvl1pPr>
            <a:lvl2pPr marL="647618" indent="-285716">
              <a:buFont typeface="Arial" pitchFamily="34" charset="0"/>
              <a:buChar char="•"/>
              <a:defRPr sz="2000" b="0"/>
            </a:lvl2pPr>
            <a:lvl3pPr marL="1000000" indent="-285716">
              <a:buFont typeface="Arial" pitchFamily="34" charset="0"/>
              <a:buChar char="•"/>
              <a:defRPr sz="2000" b="0"/>
            </a:lvl3pPr>
            <a:lvl4pPr marL="1361905" indent="-285716">
              <a:buFont typeface="Arial" pitchFamily="34" charset="0"/>
              <a:buChar char="•"/>
              <a:defRPr sz="2000" b="0"/>
            </a:lvl4pPr>
            <a:lvl5pPr marL="1723810" indent="-285716">
              <a:buFont typeface="Arial" pitchFamily="34" charset="0"/>
              <a:buChar char="•"/>
              <a:defRPr sz="2000" b="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138313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296026" y="1608509"/>
            <a:ext cx="5360987" cy="4349170"/>
          </a:xfrm>
        </p:spPr>
        <p:txBody>
          <a:bodyPr/>
          <a:lstStyle/>
          <a:p>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032324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285716" indent="-285716">
              <a:buFont typeface="Arial" pitchFamily="34" charset="0"/>
              <a:buChar char="•"/>
              <a:defRPr/>
            </a:lvl1pPr>
            <a:lvl2pPr marL="647618" indent="-285716">
              <a:buFont typeface="Arial" pitchFamily="34" charset="0"/>
              <a:buChar char="•"/>
              <a:defRPr/>
            </a:lvl2pPr>
            <a:lvl3pPr marL="1000000" indent="-285716">
              <a:buFont typeface="Arial" pitchFamily="34" charset="0"/>
              <a:buChar char="•"/>
              <a:defRPr/>
            </a:lvl3pPr>
            <a:lvl4pPr marL="1361905" indent="-285716">
              <a:buFont typeface="Arial" pitchFamily="34" charset="0"/>
              <a:buChar char="•"/>
              <a:defRPr/>
            </a:lvl4pPr>
            <a:lvl5pPr marL="1723810" indent="-285716">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87235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Table">
    <p:spTree>
      <p:nvGrpSpPr>
        <p:cNvPr id="1" name=""/>
        <p:cNvGrpSpPr/>
        <p:nvPr/>
      </p:nvGrpSpPr>
      <p:grpSpPr>
        <a:xfrm>
          <a:off x="0" y="0"/>
          <a:ext cx="0" cy="0"/>
          <a:chOff x="0" y="0"/>
          <a:chExt cx="0" cy="0"/>
        </a:xfrm>
      </p:grpSpPr>
      <p:sp>
        <p:nvSpPr>
          <p:cNvPr id="5" name="Table Placeholder 4"/>
          <p:cNvSpPr>
            <a:spLocks noGrp="1"/>
          </p:cNvSpPr>
          <p:nvPr>
            <p:ph type="tbl" sz="quarter" idx="11"/>
          </p:nvPr>
        </p:nvSpPr>
        <p:spPr>
          <a:xfrm>
            <a:off x="6296026" y="1608509"/>
            <a:ext cx="5360987" cy="4349170"/>
          </a:xfrm>
        </p:spPr>
        <p:txBody>
          <a:bodyPr/>
          <a:lstStyle/>
          <a:p>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38517985"/>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5328" y="212517"/>
            <a:ext cx="7538952" cy="963835"/>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95326" y="1395251"/>
            <a:ext cx="5386388" cy="639911"/>
          </a:xfrm>
        </p:spPr>
        <p:txBody>
          <a:bodyPr anchor="b"/>
          <a:lstStyle>
            <a:lvl1pPr marL="0" indent="0">
              <a:buNone/>
              <a:defRPr sz="2000" b="1"/>
            </a:lvl1pPr>
            <a:lvl2pPr marL="457143" indent="0">
              <a:buNone/>
              <a:defRPr sz="2000" b="1"/>
            </a:lvl2pPr>
            <a:lvl3pPr marL="914286" indent="0">
              <a:buNone/>
              <a:defRPr sz="1900" b="1"/>
            </a:lvl3pPr>
            <a:lvl4pPr marL="1371428" indent="0">
              <a:buNone/>
              <a:defRPr sz="1600" b="1"/>
            </a:lvl4pPr>
            <a:lvl5pPr marL="1828572" indent="0">
              <a:buNone/>
              <a:defRPr sz="1600" b="1"/>
            </a:lvl5pPr>
            <a:lvl6pPr marL="2285714" indent="0">
              <a:buNone/>
              <a:defRPr sz="1600" b="1"/>
            </a:lvl6pPr>
            <a:lvl7pPr marL="2742858" indent="0">
              <a:buNone/>
              <a:defRPr sz="1600" b="1"/>
            </a:lvl7pPr>
            <a:lvl8pPr marL="3200000" indent="0">
              <a:buNone/>
              <a:defRPr sz="1600" b="1"/>
            </a:lvl8pPr>
            <a:lvl9pPr marL="365714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95326" y="2082797"/>
            <a:ext cx="5386388" cy="395220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278566" y="1395251"/>
            <a:ext cx="5387975" cy="639911"/>
          </a:xfrm>
        </p:spPr>
        <p:txBody>
          <a:bodyPr anchor="b"/>
          <a:lstStyle>
            <a:lvl1pPr marL="0" indent="0">
              <a:buNone/>
              <a:defRPr sz="2000" b="1"/>
            </a:lvl1pPr>
            <a:lvl2pPr marL="457143" indent="0">
              <a:buNone/>
              <a:defRPr sz="2000" b="1"/>
            </a:lvl2pPr>
            <a:lvl3pPr marL="914286" indent="0">
              <a:buNone/>
              <a:defRPr sz="1900" b="1"/>
            </a:lvl3pPr>
            <a:lvl4pPr marL="1371428" indent="0">
              <a:buNone/>
              <a:defRPr sz="1600" b="1"/>
            </a:lvl4pPr>
            <a:lvl5pPr marL="1828572" indent="0">
              <a:buNone/>
              <a:defRPr sz="1600" b="1"/>
            </a:lvl5pPr>
            <a:lvl6pPr marL="2285714" indent="0">
              <a:buNone/>
              <a:defRPr sz="1600" b="1"/>
            </a:lvl6pPr>
            <a:lvl7pPr marL="2742858"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566" y="2082797"/>
            <a:ext cx="5387975" cy="395220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65873117"/>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Picture Placeholder 3"/>
          <p:cNvSpPr>
            <a:spLocks noGrp="1"/>
          </p:cNvSpPr>
          <p:nvPr>
            <p:ph type="pic" sz="quarter" idx="10"/>
          </p:nvPr>
        </p:nvSpPr>
        <p:spPr>
          <a:xfrm>
            <a:off x="688975" y="1608509"/>
            <a:ext cx="10798176" cy="4349170"/>
          </a:xfrm>
        </p:spPr>
        <p:txBody>
          <a:bodyPr/>
          <a:lstStyle/>
          <a:p>
            <a:endParaRPr lang="en-GB"/>
          </a:p>
        </p:txBody>
      </p:sp>
    </p:spTree>
    <p:extLst>
      <p:ext uri="{BB962C8B-B14F-4D97-AF65-F5344CB8AC3E}">
        <p14:creationId xmlns:p14="http://schemas.microsoft.com/office/powerpoint/2010/main" val="3352451151"/>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306157"/>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9074" name="Rectangle 2"/>
          <p:cNvSpPr>
            <a:spLocks noGrp="1" noChangeArrowheads="1"/>
          </p:cNvSpPr>
          <p:nvPr>
            <p:ph type="ctrTitle" hasCustomPrompt="1"/>
          </p:nvPr>
        </p:nvSpPr>
        <p:spPr>
          <a:xfrm>
            <a:off x="690563" y="1693537"/>
            <a:ext cx="8459787" cy="997196"/>
          </a:xfrm>
        </p:spPr>
        <p:txBody>
          <a:bodyPr>
            <a:spAutoFit/>
          </a:bodyPr>
          <a:lstStyle>
            <a:lvl1pPr>
              <a:lnSpc>
                <a:spcPct val="90000"/>
              </a:lnSpc>
              <a:defRPr sz="3600"/>
            </a:lvl1pPr>
          </a:lstStyle>
          <a:p>
            <a:pPr lvl="0"/>
            <a:r>
              <a:rPr lang="en-GB" noProof="0" dirty="0" smtClean="0"/>
              <a:t>Click to edit Master title style</a:t>
            </a:r>
            <a:br>
              <a:rPr lang="en-GB" noProof="0" dirty="0" smtClean="0"/>
            </a:br>
            <a:r>
              <a:rPr lang="en-GB" noProof="0" dirty="0" smtClean="0"/>
              <a:t>2 lines</a:t>
            </a:r>
          </a:p>
        </p:txBody>
      </p:sp>
      <p:sp>
        <p:nvSpPr>
          <p:cNvPr id="259075" name="Rectangle 3"/>
          <p:cNvSpPr>
            <a:spLocks noGrp="1" noChangeArrowheads="1"/>
          </p:cNvSpPr>
          <p:nvPr>
            <p:ph type="subTitle" idx="1"/>
          </p:nvPr>
        </p:nvSpPr>
        <p:spPr>
          <a:xfrm>
            <a:off x="690565" y="3439349"/>
            <a:ext cx="8534400" cy="830997"/>
          </a:xfrm>
        </p:spPr>
        <p:txBody>
          <a:bodyPr>
            <a:spAutoFit/>
          </a:bodyPr>
          <a:lstStyle>
            <a:lvl1pPr>
              <a:lnSpc>
                <a:spcPct val="90000"/>
              </a:lnSpc>
              <a:defRPr sz="2000"/>
            </a:lvl1pPr>
          </a:lstStyle>
          <a:p>
            <a:pPr lvl="0"/>
            <a:r>
              <a:rPr lang="en-GB" noProof="0" dirty="0" smtClean="0"/>
              <a:t>Click to edit Master subtitle style</a:t>
            </a:r>
          </a:p>
          <a:p>
            <a:pPr lvl="0"/>
            <a:endParaRPr lang="en-GB" noProof="0" dirty="0" smtClean="0"/>
          </a:p>
          <a:p>
            <a:pPr lvl="0"/>
            <a:r>
              <a:rPr lang="en-GB" noProof="0" dirty="0" smtClean="0"/>
              <a:t>3 lines</a:t>
            </a:r>
          </a:p>
        </p:txBody>
      </p:sp>
      <p:grpSp>
        <p:nvGrpSpPr>
          <p:cNvPr id="259141" name="Group 69"/>
          <p:cNvGrpSpPr>
            <a:grpSpLocks/>
          </p:cNvGrpSpPr>
          <p:nvPr userDrawn="1"/>
        </p:nvGrpSpPr>
        <p:grpSpPr bwMode="auto">
          <a:xfrm>
            <a:off x="0" y="7077126"/>
            <a:ext cx="12344400" cy="681195"/>
            <a:chOff x="0" y="4457"/>
            <a:chExt cx="7776" cy="429"/>
          </a:xfrm>
        </p:grpSpPr>
        <p:grpSp>
          <p:nvGrpSpPr>
            <p:cNvPr id="259142" name="Group 70"/>
            <p:cNvGrpSpPr>
              <a:grpSpLocks/>
            </p:cNvGrpSpPr>
            <p:nvPr userDrawn="1"/>
          </p:nvGrpSpPr>
          <p:grpSpPr bwMode="auto">
            <a:xfrm>
              <a:off x="0" y="4457"/>
              <a:ext cx="7776" cy="288"/>
              <a:chOff x="0" y="4457"/>
              <a:chExt cx="7776" cy="288"/>
            </a:xfrm>
          </p:grpSpPr>
          <p:sp>
            <p:nvSpPr>
              <p:cNvPr id="259143" name="Rectangle 71"/>
              <p:cNvSpPr>
                <a:spLocks noChangeAspect="1" noChangeArrowheads="1"/>
              </p:cNvSpPr>
              <p:nvPr userDrawn="1"/>
            </p:nvSpPr>
            <p:spPr bwMode="auto">
              <a:xfrm rot="-5400000">
                <a:off x="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4" name="Rectangle 72"/>
              <p:cNvSpPr>
                <a:spLocks noChangeAspect="1" noChangeArrowheads="1"/>
              </p:cNvSpPr>
              <p:nvPr userDrawn="1"/>
            </p:nvSpPr>
            <p:spPr bwMode="auto">
              <a:xfrm rot="-5400000">
                <a:off x="2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5" name="Rectangle 73"/>
              <p:cNvSpPr>
                <a:spLocks noChangeAspect="1" noChangeArrowheads="1"/>
              </p:cNvSpPr>
              <p:nvPr userDrawn="1"/>
            </p:nvSpPr>
            <p:spPr bwMode="auto">
              <a:xfrm rot="-5400000">
                <a:off x="57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6" name="Rectangle 74"/>
              <p:cNvSpPr>
                <a:spLocks noChangeAspect="1" noChangeArrowheads="1"/>
              </p:cNvSpPr>
              <p:nvPr userDrawn="1"/>
            </p:nvSpPr>
            <p:spPr bwMode="auto">
              <a:xfrm rot="-5400000">
                <a:off x="86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7" name="Rectangle 75"/>
              <p:cNvSpPr>
                <a:spLocks noChangeAspect="1" noChangeArrowheads="1"/>
              </p:cNvSpPr>
              <p:nvPr userDrawn="1"/>
            </p:nvSpPr>
            <p:spPr bwMode="auto">
              <a:xfrm rot="-5400000">
                <a:off x="115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8" name="Rectangle 76"/>
              <p:cNvSpPr>
                <a:spLocks noChangeAspect="1" noChangeArrowheads="1"/>
              </p:cNvSpPr>
              <p:nvPr userDrawn="1"/>
            </p:nvSpPr>
            <p:spPr bwMode="auto">
              <a:xfrm rot="-5400000">
                <a:off x="144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9" name="Rectangle 77"/>
              <p:cNvSpPr>
                <a:spLocks noChangeAspect="1" noChangeArrowheads="1"/>
              </p:cNvSpPr>
              <p:nvPr userDrawn="1"/>
            </p:nvSpPr>
            <p:spPr bwMode="auto">
              <a:xfrm rot="-5400000">
                <a:off x="172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0" name="Rectangle 78"/>
              <p:cNvSpPr>
                <a:spLocks noChangeAspect="1" noChangeArrowheads="1"/>
              </p:cNvSpPr>
              <p:nvPr userDrawn="1"/>
            </p:nvSpPr>
            <p:spPr bwMode="auto">
              <a:xfrm rot="-5400000">
                <a:off x="201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1" name="Rectangle 79"/>
              <p:cNvSpPr>
                <a:spLocks noChangeAspect="1" noChangeArrowheads="1"/>
              </p:cNvSpPr>
              <p:nvPr userDrawn="1"/>
            </p:nvSpPr>
            <p:spPr bwMode="auto">
              <a:xfrm rot="-5400000">
                <a:off x="230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2" name="Rectangle 80"/>
              <p:cNvSpPr>
                <a:spLocks noChangeAspect="1" noChangeArrowheads="1"/>
              </p:cNvSpPr>
              <p:nvPr userDrawn="1"/>
            </p:nvSpPr>
            <p:spPr bwMode="auto">
              <a:xfrm rot="-5400000">
                <a:off x="259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3" name="Rectangle 81"/>
              <p:cNvSpPr>
                <a:spLocks noChangeAspect="1" noChangeArrowheads="1"/>
              </p:cNvSpPr>
              <p:nvPr userDrawn="1"/>
            </p:nvSpPr>
            <p:spPr bwMode="auto">
              <a:xfrm rot="-5400000">
                <a:off x="288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4" name="Rectangle 82"/>
              <p:cNvSpPr>
                <a:spLocks noChangeAspect="1" noChangeArrowheads="1"/>
              </p:cNvSpPr>
              <p:nvPr userDrawn="1"/>
            </p:nvSpPr>
            <p:spPr bwMode="auto">
              <a:xfrm rot="-5400000">
                <a:off x="316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5" name="Rectangle 83"/>
              <p:cNvSpPr>
                <a:spLocks noChangeAspect="1" noChangeArrowheads="1"/>
              </p:cNvSpPr>
              <p:nvPr userDrawn="1"/>
            </p:nvSpPr>
            <p:spPr bwMode="auto">
              <a:xfrm rot="-5400000">
                <a:off x="345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6" name="Rectangle 84"/>
              <p:cNvSpPr>
                <a:spLocks noChangeAspect="1" noChangeArrowheads="1"/>
              </p:cNvSpPr>
              <p:nvPr userDrawn="1"/>
            </p:nvSpPr>
            <p:spPr bwMode="auto">
              <a:xfrm rot="-5400000">
                <a:off x="374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7" name="Rectangle 85"/>
              <p:cNvSpPr>
                <a:spLocks noChangeAspect="1" noChangeArrowheads="1"/>
              </p:cNvSpPr>
              <p:nvPr userDrawn="1"/>
            </p:nvSpPr>
            <p:spPr bwMode="auto">
              <a:xfrm rot="-5400000">
                <a:off x="403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8" name="Rectangle 86"/>
              <p:cNvSpPr>
                <a:spLocks noChangeAspect="1" noChangeArrowheads="1"/>
              </p:cNvSpPr>
              <p:nvPr userDrawn="1"/>
            </p:nvSpPr>
            <p:spPr bwMode="auto">
              <a:xfrm rot="-5400000">
                <a:off x="432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9" name="Rectangle 87"/>
              <p:cNvSpPr>
                <a:spLocks noChangeAspect="1" noChangeArrowheads="1"/>
              </p:cNvSpPr>
              <p:nvPr userDrawn="1"/>
            </p:nvSpPr>
            <p:spPr bwMode="auto">
              <a:xfrm rot="-5400000">
                <a:off x="460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0" name="Rectangle 88"/>
              <p:cNvSpPr>
                <a:spLocks noChangeAspect="1" noChangeArrowheads="1"/>
              </p:cNvSpPr>
              <p:nvPr userDrawn="1"/>
            </p:nvSpPr>
            <p:spPr bwMode="auto">
              <a:xfrm rot="-5400000">
                <a:off x="489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1" name="Rectangle 89"/>
              <p:cNvSpPr>
                <a:spLocks noChangeAspect="1" noChangeArrowheads="1"/>
              </p:cNvSpPr>
              <p:nvPr userDrawn="1"/>
            </p:nvSpPr>
            <p:spPr bwMode="auto">
              <a:xfrm rot="-5400000">
                <a:off x="518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2" name="Rectangle 90"/>
              <p:cNvSpPr>
                <a:spLocks noChangeAspect="1" noChangeArrowheads="1"/>
              </p:cNvSpPr>
              <p:nvPr userDrawn="1"/>
            </p:nvSpPr>
            <p:spPr bwMode="auto">
              <a:xfrm rot="-5400000">
                <a:off x="547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3" name="Rectangle 91"/>
              <p:cNvSpPr>
                <a:spLocks noChangeAspect="1" noChangeArrowheads="1"/>
              </p:cNvSpPr>
              <p:nvPr userDrawn="1"/>
            </p:nvSpPr>
            <p:spPr bwMode="auto">
              <a:xfrm rot="-5400000">
                <a:off x="576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4" name="Rectangle 92"/>
              <p:cNvSpPr>
                <a:spLocks noChangeAspect="1" noChangeArrowheads="1"/>
              </p:cNvSpPr>
              <p:nvPr userDrawn="1"/>
            </p:nvSpPr>
            <p:spPr bwMode="auto">
              <a:xfrm rot="-5400000">
                <a:off x="604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5" name="Rectangle 93"/>
              <p:cNvSpPr>
                <a:spLocks noChangeAspect="1" noChangeArrowheads="1"/>
              </p:cNvSpPr>
              <p:nvPr userDrawn="1"/>
            </p:nvSpPr>
            <p:spPr bwMode="auto">
              <a:xfrm rot="-5400000">
                <a:off x="633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6" name="Rectangle 94"/>
              <p:cNvSpPr>
                <a:spLocks noChangeAspect="1" noChangeArrowheads="1"/>
              </p:cNvSpPr>
              <p:nvPr userDrawn="1"/>
            </p:nvSpPr>
            <p:spPr bwMode="auto">
              <a:xfrm rot="-5400000">
                <a:off x="662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7" name="Rectangle 95"/>
              <p:cNvSpPr>
                <a:spLocks noChangeAspect="1" noChangeArrowheads="1"/>
              </p:cNvSpPr>
              <p:nvPr userDrawn="1"/>
            </p:nvSpPr>
            <p:spPr bwMode="auto">
              <a:xfrm rot="-5400000">
                <a:off x="691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8" name="Rectangle 96"/>
              <p:cNvSpPr>
                <a:spLocks noChangeAspect="1" noChangeArrowheads="1"/>
              </p:cNvSpPr>
              <p:nvPr userDrawn="1"/>
            </p:nvSpPr>
            <p:spPr bwMode="auto">
              <a:xfrm rot="-5400000">
                <a:off x="720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9" name="Rectangle 97"/>
              <p:cNvSpPr>
                <a:spLocks noChangeAspect="1" noChangeArrowheads="1"/>
              </p:cNvSpPr>
              <p:nvPr userDrawn="1"/>
            </p:nvSpPr>
            <p:spPr bwMode="auto">
              <a:xfrm rot="-5400000">
                <a:off x="74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9170" name="Group 98"/>
            <p:cNvGrpSpPr>
              <a:grpSpLocks/>
            </p:cNvGrpSpPr>
            <p:nvPr userDrawn="1"/>
          </p:nvGrpSpPr>
          <p:grpSpPr bwMode="auto">
            <a:xfrm>
              <a:off x="0" y="4741"/>
              <a:ext cx="7633" cy="145"/>
              <a:chOff x="0" y="4741"/>
              <a:chExt cx="7633" cy="145"/>
            </a:xfrm>
          </p:grpSpPr>
          <p:sp>
            <p:nvSpPr>
              <p:cNvPr id="259171" name="Rectangle 99"/>
              <p:cNvSpPr>
                <a:spLocks noChangeAspect="1" noChangeArrowheads="1"/>
              </p:cNvSpPr>
              <p:nvPr userDrawn="1"/>
            </p:nvSpPr>
            <p:spPr bwMode="auto">
              <a:xfrm rot="-5400000">
                <a:off x="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2" name="Rectangle 100"/>
              <p:cNvSpPr>
                <a:spLocks noChangeAspect="1" noChangeArrowheads="1"/>
              </p:cNvSpPr>
              <p:nvPr userDrawn="1"/>
            </p:nvSpPr>
            <p:spPr bwMode="auto">
              <a:xfrm rot="-5400000">
                <a:off x="2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3" name="Rectangle 101"/>
              <p:cNvSpPr>
                <a:spLocks noChangeAspect="1" noChangeArrowheads="1"/>
              </p:cNvSpPr>
              <p:nvPr userDrawn="1"/>
            </p:nvSpPr>
            <p:spPr bwMode="auto">
              <a:xfrm rot="-5400000">
                <a:off x="57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4" name="Rectangle 102"/>
              <p:cNvSpPr>
                <a:spLocks noChangeAspect="1" noChangeArrowheads="1"/>
              </p:cNvSpPr>
              <p:nvPr userDrawn="1"/>
            </p:nvSpPr>
            <p:spPr bwMode="auto">
              <a:xfrm rot="-5400000">
                <a:off x="86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5" name="Rectangle 103"/>
              <p:cNvSpPr>
                <a:spLocks noChangeAspect="1" noChangeArrowheads="1"/>
              </p:cNvSpPr>
              <p:nvPr userDrawn="1"/>
            </p:nvSpPr>
            <p:spPr bwMode="auto">
              <a:xfrm rot="-5400000">
                <a:off x="115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6" name="Rectangle 104"/>
              <p:cNvSpPr>
                <a:spLocks noChangeAspect="1" noChangeArrowheads="1"/>
              </p:cNvSpPr>
              <p:nvPr userDrawn="1"/>
            </p:nvSpPr>
            <p:spPr bwMode="auto">
              <a:xfrm rot="-5400000">
                <a:off x="144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7" name="Rectangle 105"/>
              <p:cNvSpPr>
                <a:spLocks noChangeAspect="1" noChangeArrowheads="1"/>
              </p:cNvSpPr>
              <p:nvPr userDrawn="1"/>
            </p:nvSpPr>
            <p:spPr bwMode="auto">
              <a:xfrm rot="-5400000">
                <a:off x="172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8" name="Rectangle 106"/>
              <p:cNvSpPr>
                <a:spLocks noChangeAspect="1" noChangeArrowheads="1"/>
              </p:cNvSpPr>
              <p:nvPr userDrawn="1"/>
            </p:nvSpPr>
            <p:spPr bwMode="auto">
              <a:xfrm rot="-5400000">
                <a:off x="201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9" name="Rectangle 107"/>
              <p:cNvSpPr>
                <a:spLocks noChangeAspect="1" noChangeArrowheads="1"/>
              </p:cNvSpPr>
              <p:nvPr userDrawn="1"/>
            </p:nvSpPr>
            <p:spPr bwMode="auto">
              <a:xfrm rot="-5400000">
                <a:off x="230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0" name="Rectangle 108"/>
              <p:cNvSpPr>
                <a:spLocks noChangeAspect="1" noChangeArrowheads="1"/>
              </p:cNvSpPr>
              <p:nvPr userDrawn="1"/>
            </p:nvSpPr>
            <p:spPr bwMode="auto">
              <a:xfrm rot="-5400000">
                <a:off x="259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1" name="Rectangle 109"/>
              <p:cNvSpPr>
                <a:spLocks noChangeAspect="1" noChangeArrowheads="1"/>
              </p:cNvSpPr>
              <p:nvPr userDrawn="1"/>
            </p:nvSpPr>
            <p:spPr bwMode="auto">
              <a:xfrm rot="-5400000">
                <a:off x="288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2" name="Rectangle 110"/>
              <p:cNvSpPr>
                <a:spLocks noChangeAspect="1" noChangeArrowheads="1"/>
              </p:cNvSpPr>
              <p:nvPr userDrawn="1"/>
            </p:nvSpPr>
            <p:spPr bwMode="auto">
              <a:xfrm rot="-5400000">
                <a:off x="316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3" name="Rectangle 111"/>
              <p:cNvSpPr>
                <a:spLocks noChangeAspect="1" noChangeArrowheads="1"/>
              </p:cNvSpPr>
              <p:nvPr userDrawn="1"/>
            </p:nvSpPr>
            <p:spPr bwMode="auto">
              <a:xfrm rot="-5400000">
                <a:off x="345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4" name="Rectangle 112"/>
              <p:cNvSpPr>
                <a:spLocks noChangeAspect="1" noChangeArrowheads="1"/>
              </p:cNvSpPr>
              <p:nvPr userDrawn="1"/>
            </p:nvSpPr>
            <p:spPr bwMode="auto">
              <a:xfrm rot="-5400000">
                <a:off x="374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5" name="Rectangle 113"/>
              <p:cNvSpPr>
                <a:spLocks noChangeAspect="1" noChangeArrowheads="1"/>
              </p:cNvSpPr>
              <p:nvPr userDrawn="1"/>
            </p:nvSpPr>
            <p:spPr bwMode="auto">
              <a:xfrm rot="-5400000">
                <a:off x="403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6" name="Rectangle 114"/>
              <p:cNvSpPr>
                <a:spLocks noChangeAspect="1" noChangeArrowheads="1"/>
              </p:cNvSpPr>
              <p:nvPr userDrawn="1"/>
            </p:nvSpPr>
            <p:spPr bwMode="auto">
              <a:xfrm rot="-5400000">
                <a:off x="432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7" name="Rectangle 115"/>
              <p:cNvSpPr>
                <a:spLocks noChangeAspect="1" noChangeArrowheads="1"/>
              </p:cNvSpPr>
              <p:nvPr userDrawn="1"/>
            </p:nvSpPr>
            <p:spPr bwMode="auto">
              <a:xfrm rot="-5400000">
                <a:off x="460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8" name="Rectangle 116"/>
              <p:cNvSpPr>
                <a:spLocks noChangeAspect="1" noChangeArrowheads="1"/>
              </p:cNvSpPr>
              <p:nvPr userDrawn="1"/>
            </p:nvSpPr>
            <p:spPr bwMode="auto">
              <a:xfrm rot="-5400000">
                <a:off x="489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9" name="Rectangle 117"/>
              <p:cNvSpPr>
                <a:spLocks noChangeAspect="1" noChangeArrowheads="1"/>
              </p:cNvSpPr>
              <p:nvPr userDrawn="1"/>
            </p:nvSpPr>
            <p:spPr bwMode="auto">
              <a:xfrm rot="-5400000">
                <a:off x="518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0" name="Rectangle 118"/>
              <p:cNvSpPr>
                <a:spLocks noChangeAspect="1" noChangeArrowheads="1"/>
              </p:cNvSpPr>
              <p:nvPr userDrawn="1"/>
            </p:nvSpPr>
            <p:spPr bwMode="auto">
              <a:xfrm rot="-5400000">
                <a:off x="547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1" name="Rectangle 119"/>
              <p:cNvSpPr>
                <a:spLocks noChangeAspect="1" noChangeArrowheads="1"/>
              </p:cNvSpPr>
              <p:nvPr userDrawn="1"/>
            </p:nvSpPr>
            <p:spPr bwMode="auto">
              <a:xfrm rot="-5400000">
                <a:off x="576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2" name="Rectangle 120"/>
              <p:cNvSpPr>
                <a:spLocks noChangeAspect="1" noChangeArrowheads="1"/>
              </p:cNvSpPr>
              <p:nvPr userDrawn="1"/>
            </p:nvSpPr>
            <p:spPr bwMode="auto">
              <a:xfrm rot="-5400000">
                <a:off x="604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3" name="Rectangle 121"/>
              <p:cNvSpPr>
                <a:spLocks noChangeAspect="1" noChangeArrowheads="1"/>
              </p:cNvSpPr>
              <p:nvPr userDrawn="1"/>
            </p:nvSpPr>
            <p:spPr bwMode="auto">
              <a:xfrm rot="-5400000">
                <a:off x="633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4" name="Rectangle 122"/>
              <p:cNvSpPr>
                <a:spLocks noChangeAspect="1" noChangeArrowheads="1"/>
              </p:cNvSpPr>
              <p:nvPr userDrawn="1"/>
            </p:nvSpPr>
            <p:spPr bwMode="auto">
              <a:xfrm rot="-5400000">
                <a:off x="662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5" name="Rectangle 123"/>
              <p:cNvSpPr>
                <a:spLocks noChangeAspect="1" noChangeArrowheads="1"/>
              </p:cNvSpPr>
              <p:nvPr userDrawn="1"/>
            </p:nvSpPr>
            <p:spPr bwMode="auto">
              <a:xfrm rot="-5400000">
                <a:off x="691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6" name="Rectangle 124"/>
              <p:cNvSpPr>
                <a:spLocks noChangeAspect="1" noChangeArrowheads="1"/>
              </p:cNvSpPr>
              <p:nvPr userDrawn="1"/>
            </p:nvSpPr>
            <p:spPr bwMode="auto">
              <a:xfrm rot="-5400000">
                <a:off x="720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7" name="Rectangle 125"/>
              <p:cNvSpPr>
                <a:spLocks noChangeAspect="1" noChangeArrowheads="1"/>
              </p:cNvSpPr>
              <p:nvPr userDrawn="1"/>
            </p:nvSpPr>
            <p:spPr bwMode="auto">
              <a:xfrm rot="-5400000">
                <a:off x="74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59198" name="Group 126"/>
          <p:cNvGrpSpPr>
            <a:grpSpLocks/>
          </p:cNvGrpSpPr>
          <p:nvPr userDrawn="1"/>
        </p:nvGrpSpPr>
        <p:grpSpPr bwMode="auto">
          <a:xfrm>
            <a:off x="-939798" y="0"/>
            <a:ext cx="677862" cy="6859588"/>
            <a:chOff x="-763" y="0"/>
            <a:chExt cx="598" cy="4320"/>
          </a:xfrm>
        </p:grpSpPr>
        <p:grpSp>
          <p:nvGrpSpPr>
            <p:cNvPr id="259199" name="Group 127"/>
            <p:cNvGrpSpPr>
              <a:grpSpLocks/>
            </p:cNvGrpSpPr>
            <p:nvPr userDrawn="1"/>
          </p:nvGrpSpPr>
          <p:grpSpPr bwMode="auto">
            <a:xfrm>
              <a:off x="-549" y="0"/>
              <a:ext cx="384" cy="4320"/>
              <a:chOff x="-412" y="0"/>
              <a:chExt cx="288" cy="4320"/>
            </a:xfrm>
          </p:grpSpPr>
          <p:sp>
            <p:nvSpPr>
              <p:cNvPr id="259200" name="Rectangle 128"/>
              <p:cNvSpPr>
                <a:spLocks noChangeAspect="1" noChangeArrowheads="1"/>
              </p:cNvSpPr>
              <p:nvPr/>
            </p:nvSpPr>
            <p:spPr bwMode="auto">
              <a:xfrm>
                <a:off x="-412" y="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1" name="Rectangle 129"/>
              <p:cNvSpPr>
                <a:spLocks noChangeAspect="1" noChangeArrowheads="1"/>
              </p:cNvSpPr>
              <p:nvPr/>
            </p:nvSpPr>
            <p:spPr bwMode="auto">
              <a:xfrm>
                <a:off x="-412" y="28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2" name="Rectangle 130"/>
              <p:cNvSpPr>
                <a:spLocks noChangeAspect="1" noChangeArrowheads="1"/>
              </p:cNvSpPr>
              <p:nvPr/>
            </p:nvSpPr>
            <p:spPr bwMode="auto">
              <a:xfrm>
                <a:off x="-412" y="57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3" name="Rectangle 131"/>
              <p:cNvSpPr>
                <a:spLocks noChangeAspect="1" noChangeArrowheads="1"/>
              </p:cNvSpPr>
              <p:nvPr/>
            </p:nvSpPr>
            <p:spPr bwMode="auto">
              <a:xfrm>
                <a:off x="-412" y="86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4" name="Rectangle 132"/>
              <p:cNvSpPr>
                <a:spLocks noChangeAspect="1" noChangeArrowheads="1"/>
              </p:cNvSpPr>
              <p:nvPr/>
            </p:nvSpPr>
            <p:spPr bwMode="auto">
              <a:xfrm>
                <a:off x="-412" y="115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5" name="Rectangle 133"/>
              <p:cNvSpPr>
                <a:spLocks noChangeAspect="1" noChangeArrowheads="1"/>
              </p:cNvSpPr>
              <p:nvPr/>
            </p:nvSpPr>
            <p:spPr bwMode="auto">
              <a:xfrm>
                <a:off x="-412" y="144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6" name="Rectangle 134"/>
              <p:cNvSpPr>
                <a:spLocks noChangeAspect="1" noChangeArrowheads="1"/>
              </p:cNvSpPr>
              <p:nvPr/>
            </p:nvSpPr>
            <p:spPr bwMode="auto">
              <a:xfrm>
                <a:off x="-412" y="172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7" name="Rectangle 135"/>
              <p:cNvSpPr>
                <a:spLocks noChangeAspect="1" noChangeArrowheads="1"/>
              </p:cNvSpPr>
              <p:nvPr/>
            </p:nvSpPr>
            <p:spPr bwMode="auto">
              <a:xfrm>
                <a:off x="-412" y="201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8" name="Rectangle 136"/>
              <p:cNvSpPr>
                <a:spLocks noChangeAspect="1" noChangeArrowheads="1"/>
              </p:cNvSpPr>
              <p:nvPr/>
            </p:nvSpPr>
            <p:spPr bwMode="auto">
              <a:xfrm>
                <a:off x="-412" y="230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9" name="Rectangle 137"/>
              <p:cNvSpPr>
                <a:spLocks noChangeAspect="1" noChangeArrowheads="1"/>
              </p:cNvSpPr>
              <p:nvPr/>
            </p:nvSpPr>
            <p:spPr bwMode="auto">
              <a:xfrm>
                <a:off x="-412" y="259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0" name="Rectangle 138"/>
              <p:cNvSpPr>
                <a:spLocks noChangeAspect="1" noChangeArrowheads="1"/>
              </p:cNvSpPr>
              <p:nvPr/>
            </p:nvSpPr>
            <p:spPr bwMode="auto">
              <a:xfrm>
                <a:off x="-412" y="288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1" name="Rectangle 139"/>
              <p:cNvSpPr>
                <a:spLocks noChangeAspect="1" noChangeArrowheads="1"/>
              </p:cNvSpPr>
              <p:nvPr/>
            </p:nvSpPr>
            <p:spPr bwMode="auto">
              <a:xfrm>
                <a:off x="-412" y="316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2" name="Rectangle 140"/>
              <p:cNvSpPr>
                <a:spLocks noChangeAspect="1" noChangeArrowheads="1"/>
              </p:cNvSpPr>
              <p:nvPr/>
            </p:nvSpPr>
            <p:spPr bwMode="auto">
              <a:xfrm>
                <a:off x="-412" y="345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3" name="Rectangle 141"/>
              <p:cNvSpPr>
                <a:spLocks noChangeAspect="1" noChangeArrowheads="1"/>
              </p:cNvSpPr>
              <p:nvPr/>
            </p:nvSpPr>
            <p:spPr bwMode="auto">
              <a:xfrm>
                <a:off x="-412" y="374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4" name="Rectangle 142"/>
              <p:cNvSpPr>
                <a:spLocks noChangeAspect="1" noChangeArrowheads="1"/>
              </p:cNvSpPr>
              <p:nvPr/>
            </p:nvSpPr>
            <p:spPr bwMode="auto">
              <a:xfrm>
                <a:off x="-412" y="403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9215" name="Group 143"/>
            <p:cNvGrpSpPr>
              <a:grpSpLocks/>
            </p:cNvGrpSpPr>
            <p:nvPr userDrawn="1"/>
          </p:nvGrpSpPr>
          <p:grpSpPr bwMode="auto">
            <a:xfrm>
              <a:off x="-763" y="0"/>
              <a:ext cx="194" cy="4177"/>
              <a:chOff x="-836" y="0"/>
              <a:chExt cx="145" cy="4177"/>
            </a:xfrm>
          </p:grpSpPr>
          <p:sp>
            <p:nvSpPr>
              <p:cNvPr id="259216" name="Rectangle 144"/>
              <p:cNvSpPr>
                <a:spLocks noChangeAspect="1" noChangeArrowheads="1"/>
              </p:cNvSpPr>
              <p:nvPr/>
            </p:nvSpPr>
            <p:spPr bwMode="auto">
              <a:xfrm>
                <a:off x="-836" y="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7" name="Rectangle 145"/>
              <p:cNvSpPr>
                <a:spLocks noChangeAspect="1" noChangeArrowheads="1"/>
              </p:cNvSpPr>
              <p:nvPr/>
            </p:nvSpPr>
            <p:spPr bwMode="auto">
              <a:xfrm>
                <a:off x="-836" y="28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8" name="Rectangle 146"/>
              <p:cNvSpPr>
                <a:spLocks noChangeAspect="1" noChangeArrowheads="1"/>
              </p:cNvSpPr>
              <p:nvPr/>
            </p:nvSpPr>
            <p:spPr bwMode="auto">
              <a:xfrm>
                <a:off x="-836" y="57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9" name="Rectangle 147"/>
              <p:cNvSpPr>
                <a:spLocks noChangeAspect="1" noChangeArrowheads="1"/>
              </p:cNvSpPr>
              <p:nvPr/>
            </p:nvSpPr>
            <p:spPr bwMode="auto">
              <a:xfrm>
                <a:off x="-836" y="86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0" name="Rectangle 148"/>
              <p:cNvSpPr>
                <a:spLocks noChangeAspect="1" noChangeArrowheads="1"/>
              </p:cNvSpPr>
              <p:nvPr/>
            </p:nvSpPr>
            <p:spPr bwMode="auto">
              <a:xfrm>
                <a:off x="-836" y="115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1" name="Rectangle 149"/>
              <p:cNvSpPr>
                <a:spLocks noChangeAspect="1" noChangeArrowheads="1"/>
              </p:cNvSpPr>
              <p:nvPr/>
            </p:nvSpPr>
            <p:spPr bwMode="auto">
              <a:xfrm>
                <a:off x="-836" y="144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2" name="Rectangle 150"/>
              <p:cNvSpPr>
                <a:spLocks noChangeAspect="1" noChangeArrowheads="1"/>
              </p:cNvSpPr>
              <p:nvPr/>
            </p:nvSpPr>
            <p:spPr bwMode="auto">
              <a:xfrm>
                <a:off x="-836" y="172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3" name="Rectangle 151"/>
              <p:cNvSpPr>
                <a:spLocks noChangeAspect="1" noChangeArrowheads="1"/>
              </p:cNvSpPr>
              <p:nvPr/>
            </p:nvSpPr>
            <p:spPr bwMode="auto">
              <a:xfrm>
                <a:off x="-836" y="201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4" name="Rectangle 152"/>
              <p:cNvSpPr>
                <a:spLocks noChangeAspect="1" noChangeArrowheads="1"/>
              </p:cNvSpPr>
              <p:nvPr/>
            </p:nvSpPr>
            <p:spPr bwMode="auto">
              <a:xfrm>
                <a:off x="-836" y="230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5" name="Rectangle 153"/>
              <p:cNvSpPr>
                <a:spLocks noChangeAspect="1" noChangeArrowheads="1"/>
              </p:cNvSpPr>
              <p:nvPr/>
            </p:nvSpPr>
            <p:spPr bwMode="auto">
              <a:xfrm>
                <a:off x="-836" y="259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6" name="Rectangle 154"/>
              <p:cNvSpPr>
                <a:spLocks noChangeAspect="1" noChangeArrowheads="1"/>
              </p:cNvSpPr>
              <p:nvPr/>
            </p:nvSpPr>
            <p:spPr bwMode="auto">
              <a:xfrm>
                <a:off x="-836" y="288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7" name="Rectangle 155"/>
              <p:cNvSpPr>
                <a:spLocks noChangeAspect="1" noChangeArrowheads="1"/>
              </p:cNvSpPr>
              <p:nvPr/>
            </p:nvSpPr>
            <p:spPr bwMode="auto">
              <a:xfrm>
                <a:off x="-836" y="316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8" name="Rectangle 156"/>
              <p:cNvSpPr>
                <a:spLocks noChangeAspect="1" noChangeArrowheads="1"/>
              </p:cNvSpPr>
              <p:nvPr/>
            </p:nvSpPr>
            <p:spPr bwMode="auto">
              <a:xfrm>
                <a:off x="-836" y="345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9" name="Rectangle 157"/>
              <p:cNvSpPr>
                <a:spLocks noChangeAspect="1" noChangeArrowheads="1"/>
              </p:cNvSpPr>
              <p:nvPr/>
            </p:nvSpPr>
            <p:spPr bwMode="auto">
              <a:xfrm>
                <a:off x="-836" y="374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30" name="Rectangle 158"/>
              <p:cNvSpPr>
                <a:spLocks noChangeAspect="1" noChangeArrowheads="1"/>
              </p:cNvSpPr>
              <p:nvPr/>
            </p:nvSpPr>
            <p:spPr bwMode="auto">
              <a:xfrm>
                <a:off x="-836" y="403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Tree>
    <p:extLst>
      <p:ext uri="{BB962C8B-B14F-4D97-AF65-F5344CB8AC3E}">
        <p14:creationId xmlns:p14="http://schemas.microsoft.com/office/powerpoint/2010/main" val="3159890044"/>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15732773"/>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285716" indent="-285716">
              <a:buFont typeface="Arial" pitchFamily="34" charset="0"/>
              <a:buChar char="•"/>
              <a:defRPr/>
            </a:lvl1pPr>
            <a:lvl2pPr marL="647618" indent="-285716">
              <a:buFont typeface="Arial" pitchFamily="34" charset="0"/>
              <a:buChar char="•"/>
              <a:defRPr/>
            </a:lvl2pPr>
            <a:lvl3pPr marL="1000000" indent="-285716">
              <a:buFont typeface="Arial" pitchFamily="34" charset="0"/>
              <a:buChar char="•"/>
              <a:defRPr/>
            </a:lvl3pPr>
            <a:lvl4pPr marL="1361905" indent="-285716">
              <a:buFont typeface="Arial" pitchFamily="34" charset="0"/>
              <a:buChar char="•"/>
              <a:defRPr/>
            </a:lvl4pPr>
            <a:lvl5pPr marL="1723810" indent="-285716">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5798449"/>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4" y="4407922"/>
            <a:ext cx="10361612" cy="1362390"/>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614" y="2907386"/>
            <a:ext cx="10361612" cy="1500534"/>
          </a:xfrm>
        </p:spPr>
        <p:txBody>
          <a:bodyPr anchor="b"/>
          <a:lstStyle>
            <a:lvl1pPr marL="0" indent="0">
              <a:buNone/>
              <a:defRPr sz="2000"/>
            </a:lvl1pPr>
            <a:lvl2pPr marL="457143" indent="0">
              <a:buNone/>
              <a:defRPr sz="1900"/>
            </a:lvl2pPr>
            <a:lvl3pPr marL="914286" indent="0">
              <a:buNone/>
              <a:defRPr sz="1600"/>
            </a:lvl3pPr>
            <a:lvl4pPr marL="1371428" indent="0">
              <a:buNone/>
              <a:defRPr sz="1500"/>
            </a:lvl4pPr>
            <a:lvl5pPr marL="1828572" indent="0">
              <a:buNone/>
              <a:defRPr sz="1500"/>
            </a:lvl5pPr>
            <a:lvl6pPr marL="2285714" indent="0">
              <a:buNone/>
              <a:defRPr sz="1500"/>
            </a:lvl6pPr>
            <a:lvl7pPr marL="2742858" indent="0">
              <a:buNone/>
              <a:defRPr sz="1500"/>
            </a:lvl7pPr>
            <a:lvl8pPr marL="3200000" indent="0">
              <a:buNone/>
              <a:defRPr sz="1500"/>
            </a:lvl8pPr>
            <a:lvl9pPr marL="3657143" indent="0">
              <a:buNone/>
              <a:defRPr sz="1500"/>
            </a:lvl9pPr>
          </a:lstStyle>
          <a:p>
            <a:pPr lvl="0"/>
            <a:r>
              <a:rPr lang="en-US" smtClean="0"/>
              <a:t>Click to edit Master text styles</a:t>
            </a:r>
          </a:p>
        </p:txBody>
      </p:sp>
    </p:spTree>
    <p:extLst>
      <p:ext uri="{BB962C8B-B14F-4D97-AF65-F5344CB8AC3E}">
        <p14:creationId xmlns:p14="http://schemas.microsoft.com/office/powerpoint/2010/main" val="3557999151"/>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62691"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47932676"/>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marL="285716" indent="-285716">
              <a:buFont typeface="Arial" pitchFamily="34" charset="0"/>
              <a:buChar char="•"/>
              <a:defRPr sz="2000" b="0"/>
            </a:lvl1pPr>
            <a:lvl2pPr marL="647618" indent="-285716">
              <a:buFont typeface="Arial" pitchFamily="34" charset="0"/>
              <a:buChar char="•"/>
              <a:defRPr sz="2000" b="0"/>
            </a:lvl2pPr>
            <a:lvl3pPr marL="1000000" indent="-285716">
              <a:buFont typeface="Arial" pitchFamily="34" charset="0"/>
              <a:buChar char="•"/>
              <a:defRPr sz="2000" b="0"/>
            </a:lvl3pPr>
            <a:lvl4pPr marL="1361905" indent="-285716">
              <a:buFont typeface="Arial" pitchFamily="34" charset="0"/>
              <a:buChar char="•"/>
              <a:defRPr sz="2000" b="0"/>
            </a:lvl4pPr>
            <a:lvl5pPr marL="1723810" indent="-285716">
              <a:buFont typeface="Arial" pitchFamily="34" charset="0"/>
              <a:buChar char="•"/>
              <a:defRPr sz="2000" b="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62691" y="1610488"/>
            <a:ext cx="5411787" cy="4406332"/>
          </a:xfrm>
        </p:spPr>
        <p:txBody>
          <a:bodyPr/>
          <a:lstStyle>
            <a:lvl1pPr marL="285716" indent="-285716">
              <a:buFont typeface="Arial" pitchFamily="34" charset="0"/>
              <a:buChar char="•"/>
              <a:defRPr sz="2000" b="0"/>
            </a:lvl1pPr>
            <a:lvl2pPr marL="647618" indent="-285716">
              <a:buFont typeface="Arial" pitchFamily="34" charset="0"/>
              <a:buChar char="•"/>
              <a:defRPr sz="2000" b="0"/>
            </a:lvl2pPr>
            <a:lvl3pPr marL="1000000" indent="-285716">
              <a:buFont typeface="Arial" pitchFamily="34" charset="0"/>
              <a:buChar char="•"/>
              <a:defRPr sz="2000" b="0"/>
            </a:lvl3pPr>
            <a:lvl4pPr marL="1361905" indent="-285716">
              <a:buFont typeface="Arial" pitchFamily="34" charset="0"/>
              <a:buChar char="•"/>
              <a:defRPr sz="2000" b="0"/>
            </a:lvl4pPr>
            <a:lvl5pPr marL="1723810" indent="-285716">
              <a:buFont typeface="Arial" pitchFamily="34" charset="0"/>
              <a:buChar char="•"/>
              <a:defRPr sz="2000" b="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064666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4" y="4407922"/>
            <a:ext cx="10361612" cy="1362390"/>
          </a:xfrm>
        </p:spPr>
        <p:txBody>
          <a:bodyPr/>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614" y="2907386"/>
            <a:ext cx="10361612" cy="1500534"/>
          </a:xfrm>
        </p:spPr>
        <p:txBody>
          <a:bodyPr anchor="b"/>
          <a:lstStyle>
            <a:lvl1pPr marL="0" indent="0">
              <a:buNone/>
              <a:defRPr sz="2000"/>
            </a:lvl1pPr>
            <a:lvl2pPr marL="457143" indent="0">
              <a:buNone/>
              <a:defRPr sz="1900"/>
            </a:lvl2pPr>
            <a:lvl3pPr marL="914286" indent="0">
              <a:buNone/>
              <a:defRPr sz="1600"/>
            </a:lvl3pPr>
            <a:lvl4pPr marL="1371428" indent="0">
              <a:buNone/>
              <a:defRPr sz="1500"/>
            </a:lvl4pPr>
            <a:lvl5pPr marL="1828572" indent="0">
              <a:buNone/>
              <a:defRPr sz="1500"/>
            </a:lvl5pPr>
            <a:lvl6pPr marL="2285714" indent="0">
              <a:buNone/>
              <a:defRPr sz="1500"/>
            </a:lvl6pPr>
            <a:lvl7pPr marL="2742858" indent="0">
              <a:buNone/>
              <a:defRPr sz="1500"/>
            </a:lvl7pPr>
            <a:lvl8pPr marL="3200000" indent="0">
              <a:buNone/>
              <a:defRPr sz="1500"/>
            </a:lvl8pPr>
            <a:lvl9pPr marL="3657143" indent="0">
              <a:buNone/>
              <a:defRPr sz="1500"/>
            </a:lvl9pPr>
          </a:lstStyle>
          <a:p>
            <a:pPr lvl="0"/>
            <a:r>
              <a:rPr lang="en-US" smtClean="0"/>
              <a:t>Click to edit Master text styles</a:t>
            </a:r>
          </a:p>
        </p:txBody>
      </p:sp>
    </p:spTree>
    <p:extLst>
      <p:ext uri="{BB962C8B-B14F-4D97-AF65-F5344CB8AC3E}">
        <p14:creationId xmlns:p14="http://schemas.microsoft.com/office/powerpoint/2010/main" val="2402173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296026" y="1608509"/>
            <a:ext cx="5360987" cy="4349170"/>
          </a:xfrm>
        </p:spPr>
        <p:txBody>
          <a:bodyPr/>
          <a:lstStyle/>
          <a:p>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59528741"/>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and Table">
    <p:spTree>
      <p:nvGrpSpPr>
        <p:cNvPr id="1" name=""/>
        <p:cNvGrpSpPr/>
        <p:nvPr/>
      </p:nvGrpSpPr>
      <p:grpSpPr>
        <a:xfrm>
          <a:off x="0" y="0"/>
          <a:ext cx="0" cy="0"/>
          <a:chOff x="0" y="0"/>
          <a:chExt cx="0" cy="0"/>
        </a:xfrm>
      </p:grpSpPr>
      <p:sp>
        <p:nvSpPr>
          <p:cNvPr id="5" name="Table Placeholder 4"/>
          <p:cNvSpPr>
            <a:spLocks noGrp="1"/>
          </p:cNvSpPr>
          <p:nvPr>
            <p:ph type="tbl" sz="quarter" idx="11"/>
          </p:nvPr>
        </p:nvSpPr>
        <p:spPr>
          <a:xfrm>
            <a:off x="6296026" y="1608509"/>
            <a:ext cx="5360987" cy="4349170"/>
          </a:xfrm>
        </p:spPr>
        <p:txBody>
          <a:bodyPr/>
          <a:lstStyle/>
          <a:p>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29034148"/>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5328" y="212517"/>
            <a:ext cx="7538952" cy="963835"/>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95326" y="1395251"/>
            <a:ext cx="5386388" cy="639911"/>
          </a:xfrm>
        </p:spPr>
        <p:txBody>
          <a:bodyPr anchor="b"/>
          <a:lstStyle>
            <a:lvl1pPr marL="0" indent="0">
              <a:buNone/>
              <a:defRPr sz="2000" b="1"/>
            </a:lvl1pPr>
            <a:lvl2pPr marL="457143" indent="0">
              <a:buNone/>
              <a:defRPr sz="2000" b="1"/>
            </a:lvl2pPr>
            <a:lvl3pPr marL="914286" indent="0">
              <a:buNone/>
              <a:defRPr sz="1900" b="1"/>
            </a:lvl3pPr>
            <a:lvl4pPr marL="1371428" indent="0">
              <a:buNone/>
              <a:defRPr sz="1600" b="1"/>
            </a:lvl4pPr>
            <a:lvl5pPr marL="1828572" indent="0">
              <a:buNone/>
              <a:defRPr sz="1600" b="1"/>
            </a:lvl5pPr>
            <a:lvl6pPr marL="2285714" indent="0">
              <a:buNone/>
              <a:defRPr sz="1600" b="1"/>
            </a:lvl6pPr>
            <a:lvl7pPr marL="2742858" indent="0">
              <a:buNone/>
              <a:defRPr sz="1600" b="1"/>
            </a:lvl7pPr>
            <a:lvl8pPr marL="3200000" indent="0">
              <a:buNone/>
              <a:defRPr sz="1600" b="1"/>
            </a:lvl8pPr>
            <a:lvl9pPr marL="365714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95326" y="2082797"/>
            <a:ext cx="5386388" cy="395220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278566" y="1395251"/>
            <a:ext cx="5387975" cy="639911"/>
          </a:xfrm>
        </p:spPr>
        <p:txBody>
          <a:bodyPr anchor="b"/>
          <a:lstStyle>
            <a:lvl1pPr marL="0" indent="0">
              <a:buNone/>
              <a:defRPr sz="2000" b="1"/>
            </a:lvl1pPr>
            <a:lvl2pPr marL="457143" indent="0">
              <a:buNone/>
              <a:defRPr sz="2000" b="1"/>
            </a:lvl2pPr>
            <a:lvl3pPr marL="914286" indent="0">
              <a:buNone/>
              <a:defRPr sz="1900" b="1"/>
            </a:lvl3pPr>
            <a:lvl4pPr marL="1371428" indent="0">
              <a:buNone/>
              <a:defRPr sz="1600" b="1"/>
            </a:lvl4pPr>
            <a:lvl5pPr marL="1828572" indent="0">
              <a:buNone/>
              <a:defRPr sz="1600" b="1"/>
            </a:lvl5pPr>
            <a:lvl6pPr marL="2285714" indent="0">
              <a:buNone/>
              <a:defRPr sz="1600" b="1"/>
            </a:lvl6pPr>
            <a:lvl7pPr marL="2742858"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566" y="2082797"/>
            <a:ext cx="5387975" cy="395220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84921084"/>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Picture Placeholder 3"/>
          <p:cNvSpPr>
            <a:spLocks noGrp="1"/>
          </p:cNvSpPr>
          <p:nvPr>
            <p:ph type="pic" sz="quarter" idx="10"/>
          </p:nvPr>
        </p:nvSpPr>
        <p:spPr>
          <a:xfrm>
            <a:off x="688975" y="1608509"/>
            <a:ext cx="10798176" cy="4349170"/>
          </a:xfrm>
        </p:spPr>
        <p:txBody>
          <a:bodyPr/>
          <a:lstStyle/>
          <a:p>
            <a:endParaRPr lang="en-GB"/>
          </a:p>
        </p:txBody>
      </p:sp>
    </p:spTree>
    <p:extLst>
      <p:ext uri="{BB962C8B-B14F-4D97-AF65-F5344CB8AC3E}">
        <p14:creationId xmlns:p14="http://schemas.microsoft.com/office/powerpoint/2010/main" val="3567558981"/>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709409"/>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9074" name="Rectangle 2"/>
          <p:cNvSpPr>
            <a:spLocks noGrp="1" noChangeArrowheads="1"/>
          </p:cNvSpPr>
          <p:nvPr>
            <p:ph type="ctrTitle" hasCustomPrompt="1"/>
          </p:nvPr>
        </p:nvSpPr>
        <p:spPr>
          <a:xfrm>
            <a:off x="690563" y="1693537"/>
            <a:ext cx="8459787" cy="997196"/>
          </a:xfrm>
        </p:spPr>
        <p:txBody>
          <a:bodyPr>
            <a:spAutoFit/>
          </a:bodyPr>
          <a:lstStyle>
            <a:lvl1pPr>
              <a:lnSpc>
                <a:spcPct val="90000"/>
              </a:lnSpc>
              <a:defRPr sz="3600" baseline="0"/>
            </a:lvl1pPr>
          </a:lstStyle>
          <a:p>
            <a:pPr lvl="0"/>
            <a:r>
              <a:rPr lang="en-GB" noProof="0" dirty="0" smtClean="0"/>
              <a:t>Click to edit Master title style</a:t>
            </a:r>
            <a:br>
              <a:rPr lang="en-GB" noProof="0" dirty="0" smtClean="0"/>
            </a:br>
            <a:r>
              <a:rPr lang="en-GB" noProof="0" dirty="0" smtClean="0"/>
              <a:t>2 lines</a:t>
            </a:r>
          </a:p>
        </p:txBody>
      </p:sp>
      <p:sp>
        <p:nvSpPr>
          <p:cNvPr id="259075" name="Rectangle 3"/>
          <p:cNvSpPr>
            <a:spLocks noGrp="1" noChangeArrowheads="1"/>
          </p:cNvSpPr>
          <p:nvPr>
            <p:ph type="subTitle" idx="1"/>
          </p:nvPr>
        </p:nvSpPr>
        <p:spPr>
          <a:xfrm>
            <a:off x="690565" y="3439349"/>
            <a:ext cx="8534400" cy="830997"/>
          </a:xfrm>
        </p:spPr>
        <p:txBody>
          <a:bodyPr>
            <a:spAutoFit/>
          </a:bodyPr>
          <a:lstStyle>
            <a:lvl1pPr>
              <a:lnSpc>
                <a:spcPct val="90000"/>
              </a:lnSpc>
              <a:defRPr sz="2000"/>
            </a:lvl1pPr>
          </a:lstStyle>
          <a:p>
            <a:pPr lvl="0"/>
            <a:r>
              <a:rPr lang="en-GB" noProof="0" dirty="0" smtClean="0"/>
              <a:t>Click to edit Master subtitle style</a:t>
            </a:r>
          </a:p>
          <a:p>
            <a:pPr lvl="0"/>
            <a:endParaRPr lang="en-GB" noProof="0" dirty="0" smtClean="0"/>
          </a:p>
          <a:p>
            <a:pPr lvl="0"/>
            <a:r>
              <a:rPr lang="en-GB" noProof="0" dirty="0" smtClean="0"/>
              <a:t>3 lines</a:t>
            </a:r>
          </a:p>
        </p:txBody>
      </p:sp>
      <p:grpSp>
        <p:nvGrpSpPr>
          <p:cNvPr id="259141" name="Group 69"/>
          <p:cNvGrpSpPr>
            <a:grpSpLocks/>
          </p:cNvGrpSpPr>
          <p:nvPr userDrawn="1"/>
        </p:nvGrpSpPr>
        <p:grpSpPr bwMode="auto">
          <a:xfrm>
            <a:off x="0" y="7077126"/>
            <a:ext cx="12344400" cy="681195"/>
            <a:chOff x="0" y="4457"/>
            <a:chExt cx="7776" cy="429"/>
          </a:xfrm>
        </p:grpSpPr>
        <p:grpSp>
          <p:nvGrpSpPr>
            <p:cNvPr id="259142" name="Group 70"/>
            <p:cNvGrpSpPr>
              <a:grpSpLocks/>
            </p:cNvGrpSpPr>
            <p:nvPr userDrawn="1"/>
          </p:nvGrpSpPr>
          <p:grpSpPr bwMode="auto">
            <a:xfrm>
              <a:off x="0" y="4457"/>
              <a:ext cx="7776" cy="288"/>
              <a:chOff x="0" y="4457"/>
              <a:chExt cx="7776" cy="288"/>
            </a:xfrm>
          </p:grpSpPr>
          <p:sp>
            <p:nvSpPr>
              <p:cNvPr id="259143" name="Rectangle 71"/>
              <p:cNvSpPr>
                <a:spLocks noChangeAspect="1" noChangeArrowheads="1"/>
              </p:cNvSpPr>
              <p:nvPr userDrawn="1"/>
            </p:nvSpPr>
            <p:spPr bwMode="auto">
              <a:xfrm rot="-5400000">
                <a:off x="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4" name="Rectangle 72"/>
              <p:cNvSpPr>
                <a:spLocks noChangeAspect="1" noChangeArrowheads="1"/>
              </p:cNvSpPr>
              <p:nvPr userDrawn="1"/>
            </p:nvSpPr>
            <p:spPr bwMode="auto">
              <a:xfrm rot="-5400000">
                <a:off x="2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5" name="Rectangle 73"/>
              <p:cNvSpPr>
                <a:spLocks noChangeAspect="1" noChangeArrowheads="1"/>
              </p:cNvSpPr>
              <p:nvPr userDrawn="1"/>
            </p:nvSpPr>
            <p:spPr bwMode="auto">
              <a:xfrm rot="-5400000">
                <a:off x="57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6" name="Rectangle 74"/>
              <p:cNvSpPr>
                <a:spLocks noChangeAspect="1" noChangeArrowheads="1"/>
              </p:cNvSpPr>
              <p:nvPr userDrawn="1"/>
            </p:nvSpPr>
            <p:spPr bwMode="auto">
              <a:xfrm rot="-5400000">
                <a:off x="86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7" name="Rectangle 75"/>
              <p:cNvSpPr>
                <a:spLocks noChangeAspect="1" noChangeArrowheads="1"/>
              </p:cNvSpPr>
              <p:nvPr userDrawn="1"/>
            </p:nvSpPr>
            <p:spPr bwMode="auto">
              <a:xfrm rot="-5400000">
                <a:off x="115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8" name="Rectangle 76"/>
              <p:cNvSpPr>
                <a:spLocks noChangeAspect="1" noChangeArrowheads="1"/>
              </p:cNvSpPr>
              <p:nvPr userDrawn="1"/>
            </p:nvSpPr>
            <p:spPr bwMode="auto">
              <a:xfrm rot="-5400000">
                <a:off x="144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49" name="Rectangle 77"/>
              <p:cNvSpPr>
                <a:spLocks noChangeAspect="1" noChangeArrowheads="1"/>
              </p:cNvSpPr>
              <p:nvPr userDrawn="1"/>
            </p:nvSpPr>
            <p:spPr bwMode="auto">
              <a:xfrm rot="-5400000">
                <a:off x="172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0" name="Rectangle 78"/>
              <p:cNvSpPr>
                <a:spLocks noChangeAspect="1" noChangeArrowheads="1"/>
              </p:cNvSpPr>
              <p:nvPr userDrawn="1"/>
            </p:nvSpPr>
            <p:spPr bwMode="auto">
              <a:xfrm rot="-5400000">
                <a:off x="201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1" name="Rectangle 79"/>
              <p:cNvSpPr>
                <a:spLocks noChangeAspect="1" noChangeArrowheads="1"/>
              </p:cNvSpPr>
              <p:nvPr userDrawn="1"/>
            </p:nvSpPr>
            <p:spPr bwMode="auto">
              <a:xfrm rot="-5400000">
                <a:off x="230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2" name="Rectangle 80"/>
              <p:cNvSpPr>
                <a:spLocks noChangeAspect="1" noChangeArrowheads="1"/>
              </p:cNvSpPr>
              <p:nvPr userDrawn="1"/>
            </p:nvSpPr>
            <p:spPr bwMode="auto">
              <a:xfrm rot="-5400000">
                <a:off x="259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3" name="Rectangle 81"/>
              <p:cNvSpPr>
                <a:spLocks noChangeAspect="1" noChangeArrowheads="1"/>
              </p:cNvSpPr>
              <p:nvPr userDrawn="1"/>
            </p:nvSpPr>
            <p:spPr bwMode="auto">
              <a:xfrm rot="-5400000">
                <a:off x="288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4" name="Rectangle 82"/>
              <p:cNvSpPr>
                <a:spLocks noChangeAspect="1" noChangeArrowheads="1"/>
              </p:cNvSpPr>
              <p:nvPr userDrawn="1"/>
            </p:nvSpPr>
            <p:spPr bwMode="auto">
              <a:xfrm rot="-5400000">
                <a:off x="316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5" name="Rectangle 83"/>
              <p:cNvSpPr>
                <a:spLocks noChangeAspect="1" noChangeArrowheads="1"/>
              </p:cNvSpPr>
              <p:nvPr userDrawn="1"/>
            </p:nvSpPr>
            <p:spPr bwMode="auto">
              <a:xfrm rot="-5400000">
                <a:off x="345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6" name="Rectangle 84"/>
              <p:cNvSpPr>
                <a:spLocks noChangeAspect="1" noChangeArrowheads="1"/>
              </p:cNvSpPr>
              <p:nvPr userDrawn="1"/>
            </p:nvSpPr>
            <p:spPr bwMode="auto">
              <a:xfrm rot="-5400000">
                <a:off x="374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7" name="Rectangle 85"/>
              <p:cNvSpPr>
                <a:spLocks noChangeAspect="1" noChangeArrowheads="1"/>
              </p:cNvSpPr>
              <p:nvPr userDrawn="1"/>
            </p:nvSpPr>
            <p:spPr bwMode="auto">
              <a:xfrm rot="-5400000">
                <a:off x="403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8" name="Rectangle 86"/>
              <p:cNvSpPr>
                <a:spLocks noChangeAspect="1" noChangeArrowheads="1"/>
              </p:cNvSpPr>
              <p:nvPr userDrawn="1"/>
            </p:nvSpPr>
            <p:spPr bwMode="auto">
              <a:xfrm rot="-5400000">
                <a:off x="432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59" name="Rectangle 87"/>
              <p:cNvSpPr>
                <a:spLocks noChangeAspect="1" noChangeArrowheads="1"/>
              </p:cNvSpPr>
              <p:nvPr userDrawn="1"/>
            </p:nvSpPr>
            <p:spPr bwMode="auto">
              <a:xfrm rot="-5400000">
                <a:off x="460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0" name="Rectangle 88"/>
              <p:cNvSpPr>
                <a:spLocks noChangeAspect="1" noChangeArrowheads="1"/>
              </p:cNvSpPr>
              <p:nvPr userDrawn="1"/>
            </p:nvSpPr>
            <p:spPr bwMode="auto">
              <a:xfrm rot="-5400000">
                <a:off x="489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1" name="Rectangle 89"/>
              <p:cNvSpPr>
                <a:spLocks noChangeAspect="1" noChangeArrowheads="1"/>
              </p:cNvSpPr>
              <p:nvPr userDrawn="1"/>
            </p:nvSpPr>
            <p:spPr bwMode="auto">
              <a:xfrm rot="-5400000">
                <a:off x="518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2" name="Rectangle 90"/>
              <p:cNvSpPr>
                <a:spLocks noChangeAspect="1" noChangeArrowheads="1"/>
              </p:cNvSpPr>
              <p:nvPr userDrawn="1"/>
            </p:nvSpPr>
            <p:spPr bwMode="auto">
              <a:xfrm rot="-5400000">
                <a:off x="547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3" name="Rectangle 91"/>
              <p:cNvSpPr>
                <a:spLocks noChangeAspect="1" noChangeArrowheads="1"/>
              </p:cNvSpPr>
              <p:nvPr userDrawn="1"/>
            </p:nvSpPr>
            <p:spPr bwMode="auto">
              <a:xfrm rot="-5400000">
                <a:off x="576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4" name="Rectangle 92"/>
              <p:cNvSpPr>
                <a:spLocks noChangeAspect="1" noChangeArrowheads="1"/>
              </p:cNvSpPr>
              <p:nvPr userDrawn="1"/>
            </p:nvSpPr>
            <p:spPr bwMode="auto">
              <a:xfrm rot="-5400000">
                <a:off x="604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5" name="Rectangle 93"/>
              <p:cNvSpPr>
                <a:spLocks noChangeAspect="1" noChangeArrowheads="1"/>
              </p:cNvSpPr>
              <p:nvPr userDrawn="1"/>
            </p:nvSpPr>
            <p:spPr bwMode="auto">
              <a:xfrm rot="-5400000">
                <a:off x="633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6" name="Rectangle 94"/>
              <p:cNvSpPr>
                <a:spLocks noChangeAspect="1" noChangeArrowheads="1"/>
              </p:cNvSpPr>
              <p:nvPr userDrawn="1"/>
            </p:nvSpPr>
            <p:spPr bwMode="auto">
              <a:xfrm rot="-5400000">
                <a:off x="662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7" name="Rectangle 95"/>
              <p:cNvSpPr>
                <a:spLocks noChangeAspect="1" noChangeArrowheads="1"/>
              </p:cNvSpPr>
              <p:nvPr userDrawn="1"/>
            </p:nvSpPr>
            <p:spPr bwMode="auto">
              <a:xfrm rot="-5400000">
                <a:off x="691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8" name="Rectangle 96"/>
              <p:cNvSpPr>
                <a:spLocks noChangeAspect="1" noChangeArrowheads="1"/>
              </p:cNvSpPr>
              <p:nvPr userDrawn="1"/>
            </p:nvSpPr>
            <p:spPr bwMode="auto">
              <a:xfrm rot="-5400000">
                <a:off x="720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69" name="Rectangle 97"/>
              <p:cNvSpPr>
                <a:spLocks noChangeAspect="1" noChangeArrowheads="1"/>
              </p:cNvSpPr>
              <p:nvPr userDrawn="1"/>
            </p:nvSpPr>
            <p:spPr bwMode="auto">
              <a:xfrm rot="-5400000">
                <a:off x="74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9170" name="Group 98"/>
            <p:cNvGrpSpPr>
              <a:grpSpLocks/>
            </p:cNvGrpSpPr>
            <p:nvPr userDrawn="1"/>
          </p:nvGrpSpPr>
          <p:grpSpPr bwMode="auto">
            <a:xfrm>
              <a:off x="0" y="4741"/>
              <a:ext cx="7633" cy="145"/>
              <a:chOff x="0" y="4741"/>
              <a:chExt cx="7633" cy="145"/>
            </a:xfrm>
          </p:grpSpPr>
          <p:sp>
            <p:nvSpPr>
              <p:cNvPr id="259171" name="Rectangle 99"/>
              <p:cNvSpPr>
                <a:spLocks noChangeAspect="1" noChangeArrowheads="1"/>
              </p:cNvSpPr>
              <p:nvPr userDrawn="1"/>
            </p:nvSpPr>
            <p:spPr bwMode="auto">
              <a:xfrm rot="-5400000">
                <a:off x="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2" name="Rectangle 100"/>
              <p:cNvSpPr>
                <a:spLocks noChangeAspect="1" noChangeArrowheads="1"/>
              </p:cNvSpPr>
              <p:nvPr userDrawn="1"/>
            </p:nvSpPr>
            <p:spPr bwMode="auto">
              <a:xfrm rot="-5400000">
                <a:off x="2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3" name="Rectangle 101"/>
              <p:cNvSpPr>
                <a:spLocks noChangeAspect="1" noChangeArrowheads="1"/>
              </p:cNvSpPr>
              <p:nvPr userDrawn="1"/>
            </p:nvSpPr>
            <p:spPr bwMode="auto">
              <a:xfrm rot="-5400000">
                <a:off x="57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4" name="Rectangle 102"/>
              <p:cNvSpPr>
                <a:spLocks noChangeAspect="1" noChangeArrowheads="1"/>
              </p:cNvSpPr>
              <p:nvPr userDrawn="1"/>
            </p:nvSpPr>
            <p:spPr bwMode="auto">
              <a:xfrm rot="-5400000">
                <a:off x="86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5" name="Rectangle 103"/>
              <p:cNvSpPr>
                <a:spLocks noChangeAspect="1" noChangeArrowheads="1"/>
              </p:cNvSpPr>
              <p:nvPr userDrawn="1"/>
            </p:nvSpPr>
            <p:spPr bwMode="auto">
              <a:xfrm rot="-5400000">
                <a:off x="115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6" name="Rectangle 104"/>
              <p:cNvSpPr>
                <a:spLocks noChangeAspect="1" noChangeArrowheads="1"/>
              </p:cNvSpPr>
              <p:nvPr userDrawn="1"/>
            </p:nvSpPr>
            <p:spPr bwMode="auto">
              <a:xfrm rot="-5400000">
                <a:off x="144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7" name="Rectangle 105"/>
              <p:cNvSpPr>
                <a:spLocks noChangeAspect="1" noChangeArrowheads="1"/>
              </p:cNvSpPr>
              <p:nvPr userDrawn="1"/>
            </p:nvSpPr>
            <p:spPr bwMode="auto">
              <a:xfrm rot="-5400000">
                <a:off x="172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8" name="Rectangle 106"/>
              <p:cNvSpPr>
                <a:spLocks noChangeAspect="1" noChangeArrowheads="1"/>
              </p:cNvSpPr>
              <p:nvPr userDrawn="1"/>
            </p:nvSpPr>
            <p:spPr bwMode="auto">
              <a:xfrm rot="-5400000">
                <a:off x="201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79" name="Rectangle 107"/>
              <p:cNvSpPr>
                <a:spLocks noChangeAspect="1" noChangeArrowheads="1"/>
              </p:cNvSpPr>
              <p:nvPr userDrawn="1"/>
            </p:nvSpPr>
            <p:spPr bwMode="auto">
              <a:xfrm rot="-5400000">
                <a:off x="230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0" name="Rectangle 108"/>
              <p:cNvSpPr>
                <a:spLocks noChangeAspect="1" noChangeArrowheads="1"/>
              </p:cNvSpPr>
              <p:nvPr userDrawn="1"/>
            </p:nvSpPr>
            <p:spPr bwMode="auto">
              <a:xfrm rot="-5400000">
                <a:off x="259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1" name="Rectangle 109"/>
              <p:cNvSpPr>
                <a:spLocks noChangeAspect="1" noChangeArrowheads="1"/>
              </p:cNvSpPr>
              <p:nvPr userDrawn="1"/>
            </p:nvSpPr>
            <p:spPr bwMode="auto">
              <a:xfrm rot="-5400000">
                <a:off x="288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2" name="Rectangle 110"/>
              <p:cNvSpPr>
                <a:spLocks noChangeAspect="1" noChangeArrowheads="1"/>
              </p:cNvSpPr>
              <p:nvPr userDrawn="1"/>
            </p:nvSpPr>
            <p:spPr bwMode="auto">
              <a:xfrm rot="-5400000">
                <a:off x="316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3" name="Rectangle 111"/>
              <p:cNvSpPr>
                <a:spLocks noChangeAspect="1" noChangeArrowheads="1"/>
              </p:cNvSpPr>
              <p:nvPr userDrawn="1"/>
            </p:nvSpPr>
            <p:spPr bwMode="auto">
              <a:xfrm rot="-5400000">
                <a:off x="345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4" name="Rectangle 112"/>
              <p:cNvSpPr>
                <a:spLocks noChangeAspect="1" noChangeArrowheads="1"/>
              </p:cNvSpPr>
              <p:nvPr userDrawn="1"/>
            </p:nvSpPr>
            <p:spPr bwMode="auto">
              <a:xfrm rot="-5400000">
                <a:off x="374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5" name="Rectangle 113"/>
              <p:cNvSpPr>
                <a:spLocks noChangeAspect="1" noChangeArrowheads="1"/>
              </p:cNvSpPr>
              <p:nvPr userDrawn="1"/>
            </p:nvSpPr>
            <p:spPr bwMode="auto">
              <a:xfrm rot="-5400000">
                <a:off x="403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6" name="Rectangle 114"/>
              <p:cNvSpPr>
                <a:spLocks noChangeAspect="1" noChangeArrowheads="1"/>
              </p:cNvSpPr>
              <p:nvPr userDrawn="1"/>
            </p:nvSpPr>
            <p:spPr bwMode="auto">
              <a:xfrm rot="-5400000">
                <a:off x="432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7" name="Rectangle 115"/>
              <p:cNvSpPr>
                <a:spLocks noChangeAspect="1" noChangeArrowheads="1"/>
              </p:cNvSpPr>
              <p:nvPr userDrawn="1"/>
            </p:nvSpPr>
            <p:spPr bwMode="auto">
              <a:xfrm rot="-5400000">
                <a:off x="460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8" name="Rectangle 116"/>
              <p:cNvSpPr>
                <a:spLocks noChangeAspect="1" noChangeArrowheads="1"/>
              </p:cNvSpPr>
              <p:nvPr userDrawn="1"/>
            </p:nvSpPr>
            <p:spPr bwMode="auto">
              <a:xfrm rot="-5400000">
                <a:off x="489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89" name="Rectangle 117"/>
              <p:cNvSpPr>
                <a:spLocks noChangeAspect="1" noChangeArrowheads="1"/>
              </p:cNvSpPr>
              <p:nvPr userDrawn="1"/>
            </p:nvSpPr>
            <p:spPr bwMode="auto">
              <a:xfrm rot="-5400000">
                <a:off x="518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0" name="Rectangle 118"/>
              <p:cNvSpPr>
                <a:spLocks noChangeAspect="1" noChangeArrowheads="1"/>
              </p:cNvSpPr>
              <p:nvPr userDrawn="1"/>
            </p:nvSpPr>
            <p:spPr bwMode="auto">
              <a:xfrm rot="-5400000">
                <a:off x="547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1" name="Rectangle 119"/>
              <p:cNvSpPr>
                <a:spLocks noChangeAspect="1" noChangeArrowheads="1"/>
              </p:cNvSpPr>
              <p:nvPr userDrawn="1"/>
            </p:nvSpPr>
            <p:spPr bwMode="auto">
              <a:xfrm rot="-5400000">
                <a:off x="576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2" name="Rectangle 120"/>
              <p:cNvSpPr>
                <a:spLocks noChangeAspect="1" noChangeArrowheads="1"/>
              </p:cNvSpPr>
              <p:nvPr userDrawn="1"/>
            </p:nvSpPr>
            <p:spPr bwMode="auto">
              <a:xfrm rot="-5400000">
                <a:off x="604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3" name="Rectangle 121"/>
              <p:cNvSpPr>
                <a:spLocks noChangeAspect="1" noChangeArrowheads="1"/>
              </p:cNvSpPr>
              <p:nvPr userDrawn="1"/>
            </p:nvSpPr>
            <p:spPr bwMode="auto">
              <a:xfrm rot="-5400000">
                <a:off x="633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4" name="Rectangle 122"/>
              <p:cNvSpPr>
                <a:spLocks noChangeAspect="1" noChangeArrowheads="1"/>
              </p:cNvSpPr>
              <p:nvPr userDrawn="1"/>
            </p:nvSpPr>
            <p:spPr bwMode="auto">
              <a:xfrm rot="-5400000">
                <a:off x="662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5" name="Rectangle 123"/>
              <p:cNvSpPr>
                <a:spLocks noChangeAspect="1" noChangeArrowheads="1"/>
              </p:cNvSpPr>
              <p:nvPr userDrawn="1"/>
            </p:nvSpPr>
            <p:spPr bwMode="auto">
              <a:xfrm rot="-5400000">
                <a:off x="691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6" name="Rectangle 124"/>
              <p:cNvSpPr>
                <a:spLocks noChangeAspect="1" noChangeArrowheads="1"/>
              </p:cNvSpPr>
              <p:nvPr userDrawn="1"/>
            </p:nvSpPr>
            <p:spPr bwMode="auto">
              <a:xfrm rot="-5400000">
                <a:off x="720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197" name="Rectangle 125"/>
              <p:cNvSpPr>
                <a:spLocks noChangeAspect="1" noChangeArrowheads="1"/>
              </p:cNvSpPr>
              <p:nvPr userDrawn="1"/>
            </p:nvSpPr>
            <p:spPr bwMode="auto">
              <a:xfrm rot="-5400000">
                <a:off x="74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59198" name="Group 126"/>
          <p:cNvGrpSpPr>
            <a:grpSpLocks/>
          </p:cNvGrpSpPr>
          <p:nvPr userDrawn="1"/>
        </p:nvGrpSpPr>
        <p:grpSpPr bwMode="auto">
          <a:xfrm>
            <a:off x="-939798" y="0"/>
            <a:ext cx="677862" cy="6859588"/>
            <a:chOff x="-763" y="0"/>
            <a:chExt cx="598" cy="4320"/>
          </a:xfrm>
        </p:grpSpPr>
        <p:grpSp>
          <p:nvGrpSpPr>
            <p:cNvPr id="259199" name="Group 127"/>
            <p:cNvGrpSpPr>
              <a:grpSpLocks/>
            </p:cNvGrpSpPr>
            <p:nvPr userDrawn="1"/>
          </p:nvGrpSpPr>
          <p:grpSpPr bwMode="auto">
            <a:xfrm>
              <a:off x="-549" y="0"/>
              <a:ext cx="384" cy="4320"/>
              <a:chOff x="-412" y="0"/>
              <a:chExt cx="288" cy="4320"/>
            </a:xfrm>
          </p:grpSpPr>
          <p:sp>
            <p:nvSpPr>
              <p:cNvPr id="259200" name="Rectangle 128"/>
              <p:cNvSpPr>
                <a:spLocks noChangeAspect="1" noChangeArrowheads="1"/>
              </p:cNvSpPr>
              <p:nvPr/>
            </p:nvSpPr>
            <p:spPr bwMode="auto">
              <a:xfrm>
                <a:off x="-412" y="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1" name="Rectangle 129"/>
              <p:cNvSpPr>
                <a:spLocks noChangeAspect="1" noChangeArrowheads="1"/>
              </p:cNvSpPr>
              <p:nvPr/>
            </p:nvSpPr>
            <p:spPr bwMode="auto">
              <a:xfrm>
                <a:off x="-412" y="28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2" name="Rectangle 130"/>
              <p:cNvSpPr>
                <a:spLocks noChangeAspect="1" noChangeArrowheads="1"/>
              </p:cNvSpPr>
              <p:nvPr/>
            </p:nvSpPr>
            <p:spPr bwMode="auto">
              <a:xfrm>
                <a:off x="-412" y="57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3" name="Rectangle 131"/>
              <p:cNvSpPr>
                <a:spLocks noChangeAspect="1" noChangeArrowheads="1"/>
              </p:cNvSpPr>
              <p:nvPr/>
            </p:nvSpPr>
            <p:spPr bwMode="auto">
              <a:xfrm>
                <a:off x="-412" y="86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4" name="Rectangle 132"/>
              <p:cNvSpPr>
                <a:spLocks noChangeAspect="1" noChangeArrowheads="1"/>
              </p:cNvSpPr>
              <p:nvPr/>
            </p:nvSpPr>
            <p:spPr bwMode="auto">
              <a:xfrm>
                <a:off x="-412" y="115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5" name="Rectangle 133"/>
              <p:cNvSpPr>
                <a:spLocks noChangeAspect="1" noChangeArrowheads="1"/>
              </p:cNvSpPr>
              <p:nvPr/>
            </p:nvSpPr>
            <p:spPr bwMode="auto">
              <a:xfrm>
                <a:off x="-412" y="144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6" name="Rectangle 134"/>
              <p:cNvSpPr>
                <a:spLocks noChangeAspect="1" noChangeArrowheads="1"/>
              </p:cNvSpPr>
              <p:nvPr/>
            </p:nvSpPr>
            <p:spPr bwMode="auto">
              <a:xfrm>
                <a:off x="-412" y="172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7" name="Rectangle 135"/>
              <p:cNvSpPr>
                <a:spLocks noChangeAspect="1" noChangeArrowheads="1"/>
              </p:cNvSpPr>
              <p:nvPr/>
            </p:nvSpPr>
            <p:spPr bwMode="auto">
              <a:xfrm>
                <a:off x="-412" y="201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8" name="Rectangle 136"/>
              <p:cNvSpPr>
                <a:spLocks noChangeAspect="1" noChangeArrowheads="1"/>
              </p:cNvSpPr>
              <p:nvPr/>
            </p:nvSpPr>
            <p:spPr bwMode="auto">
              <a:xfrm>
                <a:off x="-412" y="230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09" name="Rectangle 137"/>
              <p:cNvSpPr>
                <a:spLocks noChangeAspect="1" noChangeArrowheads="1"/>
              </p:cNvSpPr>
              <p:nvPr/>
            </p:nvSpPr>
            <p:spPr bwMode="auto">
              <a:xfrm>
                <a:off x="-412" y="259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0" name="Rectangle 138"/>
              <p:cNvSpPr>
                <a:spLocks noChangeAspect="1" noChangeArrowheads="1"/>
              </p:cNvSpPr>
              <p:nvPr/>
            </p:nvSpPr>
            <p:spPr bwMode="auto">
              <a:xfrm>
                <a:off x="-412" y="288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1" name="Rectangle 139"/>
              <p:cNvSpPr>
                <a:spLocks noChangeAspect="1" noChangeArrowheads="1"/>
              </p:cNvSpPr>
              <p:nvPr/>
            </p:nvSpPr>
            <p:spPr bwMode="auto">
              <a:xfrm>
                <a:off x="-412" y="316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2" name="Rectangle 140"/>
              <p:cNvSpPr>
                <a:spLocks noChangeAspect="1" noChangeArrowheads="1"/>
              </p:cNvSpPr>
              <p:nvPr/>
            </p:nvSpPr>
            <p:spPr bwMode="auto">
              <a:xfrm>
                <a:off x="-412" y="345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3" name="Rectangle 141"/>
              <p:cNvSpPr>
                <a:spLocks noChangeAspect="1" noChangeArrowheads="1"/>
              </p:cNvSpPr>
              <p:nvPr/>
            </p:nvSpPr>
            <p:spPr bwMode="auto">
              <a:xfrm>
                <a:off x="-412" y="374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4" name="Rectangle 142"/>
              <p:cNvSpPr>
                <a:spLocks noChangeAspect="1" noChangeArrowheads="1"/>
              </p:cNvSpPr>
              <p:nvPr/>
            </p:nvSpPr>
            <p:spPr bwMode="auto">
              <a:xfrm>
                <a:off x="-412" y="403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9215" name="Group 143"/>
            <p:cNvGrpSpPr>
              <a:grpSpLocks/>
            </p:cNvGrpSpPr>
            <p:nvPr userDrawn="1"/>
          </p:nvGrpSpPr>
          <p:grpSpPr bwMode="auto">
            <a:xfrm>
              <a:off x="-763" y="0"/>
              <a:ext cx="194" cy="4177"/>
              <a:chOff x="-836" y="0"/>
              <a:chExt cx="145" cy="4177"/>
            </a:xfrm>
          </p:grpSpPr>
          <p:sp>
            <p:nvSpPr>
              <p:cNvPr id="259216" name="Rectangle 144"/>
              <p:cNvSpPr>
                <a:spLocks noChangeAspect="1" noChangeArrowheads="1"/>
              </p:cNvSpPr>
              <p:nvPr/>
            </p:nvSpPr>
            <p:spPr bwMode="auto">
              <a:xfrm>
                <a:off x="-836" y="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7" name="Rectangle 145"/>
              <p:cNvSpPr>
                <a:spLocks noChangeAspect="1" noChangeArrowheads="1"/>
              </p:cNvSpPr>
              <p:nvPr/>
            </p:nvSpPr>
            <p:spPr bwMode="auto">
              <a:xfrm>
                <a:off x="-836" y="28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8" name="Rectangle 146"/>
              <p:cNvSpPr>
                <a:spLocks noChangeAspect="1" noChangeArrowheads="1"/>
              </p:cNvSpPr>
              <p:nvPr/>
            </p:nvSpPr>
            <p:spPr bwMode="auto">
              <a:xfrm>
                <a:off x="-836" y="57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19" name="Rectangle 147"/>
              <p:cNvSpPr>
                <a:spLocks noChangeAspect="1" noChangeArrowheads="1"/>
              </p:cNvSpPr>
              <p:nvPr/>
            </p:nvSpPr>
            <p:spPr bwMode="auto">
              <a:xfrm>
                <a:off x="-836" y="86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0" name="Rectangle 148"/>
              <p:cNvSpPr>
                <a:spLocks noChangeAspect="1" noChangeArrowheads="1"/>
              </p:cNvSpPr>
              <p:nvPr/>
            </p:nvSpPr>
            <p:spPr bwMode="auto">
              <a:xfrm>
                <a:off x="-836" y="115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1" name="Rectangle 149"/>
              <p:cNvSpPr>
                <a:spLocks noChangeAspect="1" noChangeArrowheads="1"/>
              </p:cNvSpPr>
              <p:nvPr/>
            </p:nvSpPr>
            <p:spPr bwMode="auto">
              <a:xfrm>
                <a:off x="-836" y="144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2" name="Rectangle 150"/>
              <p:cNvSpPr>
                <a:spLocks noChangeAspect="1" noChangeArrowheads="1"/>
              </p:cNvSpPr>
              <p:nvPr/>
            </p:nvSpPr>
            <p:spPr bwMode="auto">
              <a:xfrm>
                <a:off x="-836" y="172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3" name="Rectangle 151"/>
              <p:cNvSpPr>
                <a:spLocks noChangeAspect="1" noChangeArrowheads="1"/>
              </p:cNvSpPr>
              <p:nvPr/>
            </p:nvSpPr>
            <p:spPr bwMode="auto">
              <a:xfrm>
                <a:off x="-836" y="201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4" name="Rectangle 152"/>
              <p:cNvSpPr>
                <a:spLocks noChangeAspect="1" noChangeArrowheads="1"/>
              </p:cNvSpPr>
              <p:nvPr/>
            </p:nvSpPr>
            <p:spPr bwMode="auto">
              <a:xfrm>
                <a:off x="-836" y="230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5" name="Rectangle 153"/>
              <p:cNvSpPr>
                <a:spLocks noChangeAspect="1" noChangeArrowheads="1"/>
              </p:cNvSpPr>
              <p:nvPr/>
            </p:nvSpPr>
            <p:spPr bwMode="auto">
              <a:xfrm>
                <a:off x="-836" y="259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6" name="Rectangle 154"/>
              <p:cNvSpPr>
                <a:spLocks noChangeAspect="1" noChangeArrowheads="1"/>
              </p:cNvSpPr>
              <p:nvPr/>
            </p:nvSpPr>
            <p:spPr bwMode="auto">
              <a:xfrm>
                <a:off x="-836" y="288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7" name="Rectangle 155"/>
              <p:cNvSpPr>
                <a:spLocks noChangeAspect="1" noChangeArrowheads="1"/>
              </p:cNvSpPr>
              <p:nvPr/>
            </p:nvSpPr>
            <p:spPr bwMode="auto">
              <a:xfrm>
                <a:off x="-836" y="316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8" name="Rectangle 156"/>
              <p:cNvSpPr>
                <a:spLocks noChangeAspect="1" noChangeArrowheads="1"/>
              </p:cNvSpPr>
              <p:nvPr/>
            </p:nvSpPr>
            <p:spPr bwMode="auto">
              <a:xfrm>
                <a:off x="-836" y="345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29" name="Rectangle 157"/>
              <p:cNvSpPr>
                <a:spLocks noChangeAspect="1" noChangeArrowheads="1"/>
              </p:cNvSpPr>
              <p:nvPr/>
            </p:nvSpPr>
            <p:spPr bwMode="auto">
              <a:xfrm>
                <a:off x="-836" y="374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9230" name="Rectangle 158"/>
              <p:cNvSpPr>
                <a:spLocks noChangeAspect="1" noChangeArrowheads="1"/>
              </p:cNvSpPr>
              <p:nvPr/>
            </p:nvSpPr>
            <p:spPr bwMode="auto">
              <a:xfrm>
                <a:off x="-836" y="403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Tree>
    <p:extLst>
      <p:ext uri="{BB962C8B-B14F-4D97-AF65-F5344CB8AC3E}">
        <p14:creationId xmlns:p14="http://schemas.microsoft.com/office/powerpoint/2010/main" val="4210855578"/>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19654507"/>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285716" indent="-285716">
              <a:buFont typeface="Arial" pitchFamily="34" charset="0"/>
              <a:buChar char="•"/>
              <a:defRPr/>
            </a:lvl1pPr>
            <a:lvl2pPr marL="647618" indent="-285716">
              <a:buFont typeface="Arial" pitchFamily="34" charset="0"/>
              <a:buChar char="•"/>
              <a:defRPr/>
            </a:lvl2pPr>
            <a:lvl3pPr marL="1000000" indent="-285716">
              <a:buFont typeface="Arial" pitchFamily="34" charset="0"/>
              <a:buChar char="•"/>
              <a:defRPr/>
            </a:lvl3pPr>
            <a:lvl4pPr marL="1361905" indent="-285716">
              <a:buFont typeface="Arial" pitchFamily="34" charset="0"/>
              <a:buChar char="•"/>
              <a:defRPr/>
            </a:lvl4pPr>
            <a:lvl5pPr marL="1723810" indent="-285716">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37836377"/>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4" y="4407922"/>
            <a:ext cx="10361612" cy="1362390"/>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614" y="2907386"/>
            <a:ext cx="10361612" cy="1500534"/>
          </a:xfrm>
        </p:spPr>
        <p:txBody>
          <a:bodyPr anchor="b"/>
          <a:lstStyle>
            <a:lvl1pPr marL="0" indent="0">
              <a:buNone/>
              <a:defRPr sz="2000"/>
            </a:lvl1pPr>
            <a:lvl2pPr marL="457143" indent="0">
              <a:buNone/>
              <a:defRPr sz="1900"/>
            </a:lvl2pPr>
            <a:lvl3pPr marL="914286" indent="0">
              <a:buNone/>
              <a:defRPr sz="1600"/>
            </a:lvl3pPr>
            <a:lvl4pPr marL="1371428" indent="0">
              <a:buNone/>
              <a:defRPr sz="1500"/>
            </a:lvl4pPr>
            <a:lvl5pPr marL="1828572" indent="0">
              <a:buNone/>
              <a:defRPr sz="1500"/>
            </a:lvl5pPr>
            <a:lvl6pPr marL="2285714" indent="0">
              <a:buNone/>
              <a:defRPr sz="1500"/>
            </a:lvl6pPr>
            <a:lvl7pPr marL="2742858" indent="0">
              <a:buNone/>
              <a:defRPr sz="1500"/>
            </a:lvl7pPr>
            <a:lvl8pPr marL="3200000" indent="0">
              <a:buNone/>
              <a:defRPr sz="1500"/>
            </a:lvl8pPr>
            <a:lvl9pPr marL="3657143" indent="0">
              <a:buNone/>
              <a:defRPr sz="1500"/>
            </a:lvl9pPr>
          </a:lstStyle>
          <a:p>
            <a:pPr lvl="0"/>
            <a:r>
              <a:rPr lang="en-US" smtClean="0"/>
              <a:t>Click to edit Master text styles</a:t>
            </a:r>
          </a:p>
        </p:txBody>
      </p:sp>
    </p:spTree>
    <p:extLst>
      <p:ext uri="{BB962C8B-B14F-4D97-AF65-F5344CB8AC3E}">
        <p14:creationId xmlns:p14="http://schemas.microsoft.com/office/powerpoint/2010/main" val="1439820968"/>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62691"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5081825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62691"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66518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marL="285716" indent="-285716">
              <a:buFont typeface="Arial" pitchFamily="34" charset="0"/>
              <a:buChar char="•"/>
              <a:defRPr sz="2000" b="0"/>
            </a:lvl1pPr>
            <a:lvl2pPr marL="647618" indent="-285716">
              <a:buFont typeface="Arial" pitchFamily="34" charset="0"/>
              <a:buChar char="•"/>
              <a:defRPr sz="2000" b="0"/>
            </a:lvl2pPr>
            <a:lvl3pPr marL="1000000" indent="-285716">
              <a:buFont typeface="Arial" pitchFamily="34" charset="0"/>
              <a:buChar char="•"/>
              <a:defRPr sz="2000" b="0"/>
            </a:lvl3pPr>
            <a:lvl4pPr marL="1361905" indent="-285716">
              <a:buFont typeface="Arial" pitchFamily="34" charset="0"/>
              <a:buChar char="•"/>
              <a:defRPr sz="2000" b="0"/>
            </a:lvl4pPr>
            <a:lvl5pPr marL="1723810" indent="-285716">
              <a:buFont typeface="Arial" pitchFamily="34" charset="0"/>
              <a:buChar char="•"/>
              <a:defRPr sz="2000" b="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62691" y="1610488"/>
            <a:ext cx="5411787" cy="4406332"/>
          </a:xfrm>
        </p:spPr>
        <p:txBody>
          <a:bodyPr/>
          <a:lstStyle>
            <a:lvl1pPr marL="285716" indent="-285716">
              <a:buFont typeface="Arial" pitchFamily="34" charset="0"/>
              <a:buChar char="•"/>
              <a:defRPr sz="2000" b="0"/>
            </a:lvl1pPr>
            <a:lvl2pPr marL="647618" indent="-285716">
              <a:buFont typeface="Arial" pitchFamily="34" charset="0"/>
              <a:buChar char="•"/>
              <a:defRPr sz="2000" b="0"/>
            </a:lvl2pPr>
            <a:lvl3pPr marL="1000000" indent="-285716">
              <a:buFont typeface="Arial" pitchFamily="34" charset="0"/>
              <a:buChar char="•"/>
              <a:defRPr sz="2000" b="0"/>
            </a:lvl3pPr>
            <a:lvl4pPr marL="1361905" indent="-285716">
              <a:buFont typeface="Arial" pitchFamily="34" charset="0"/>
              <a:buChar char="•"/>
              <a:defRPr sz="2000" b="0"/>
            </a:lvl4pPr>
            <a:lvl5pPr marL="1723810" indent="-285716">
              <a:buFont typeface="Arial" pitchFamily="34" charset="0"/>
              <a:buChar char="•"/>
              <a:defRPr sz="2000" b="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42623012"/>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296026" y="1608509"/>
            <a:ext cx="5360987" cy="4349170"/>
          </a:xfrm>
        </p:spPr>
        <p:txBody>
          <a:bodyPr/>
          <a:lstStyle/>
          <a:p>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84112433"/>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Text and Table">
    <p:spTree>
      <p:nvGrpSpPr>
        <p:cNvPr id="1" name=""/>
        <p:cNvGrpSpPr/>
        <p:nvPr/>
      </p:nvGrpSpPr>
      <p:grpSpPr>
        <a:xfrm>
          <a:off x="0" y="0"/>
          <a:ext cx="0" cy="0"/>
          <a:chOff x="0" y="0"/>
          <a:chExt cx="0" cy="0"/>
        </a:xfrm>
      </p:grpSpPr>
      <p:sp>
        <p:nvSpPr>
          <p:cNvPr id="5" name="Table Placeholder 4"/>
          <p:cNvSpPr>
            <a:spLocks noGrp="1"/>
          </p:cNvSpPr>
          <p:nvPr>
            <p:ph type="tbl" sz="quarter" idx="11"/>
          </p:nvPr>
        </p:nvSpPr>
        <p:spPr>
          <a:xfrm>
            <a:off x="6296026" y="1608509"/>
            <a:ext cx="5360987" cy="4349170"/>
          </a:xfrm>
        </p:spPr>
        <p:txBody>
          <a:bodyPr/>
          <a:lstStyle/>
          <a:p>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66815180"/>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5328" y="212517"/>
            <a:ext cx="7538952" cy="963835"/>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95326" y="1395251"/>
            <a:ext cx="5386388" cy="639911"/>
          </a:xfrm>
        </p:spPr>
        <p:txBody>
          <a:bodyPr anchor="b"/>
          <a:lstStyle>
            <a:lvl1pPr marL="0" indent="0">
              <a:buNone/>
              <a:defRPr sz="2000" b="1"/>
            </a:lvl1pPr>
            <a:lvl2pPr marL="457143" indent="0">
              <a:buNone/>
              <a:defRPr sz="2000" b="1"/>
            </a:lvl2pPr>
            <a:lvl3pPr marL="914286" indent="0">
              <a:buNone/>
              <a:defRPr sz="1900" b="1"/>
            </a:lvl3pPr>
            <a:lvl4pPr marL="1371428" indent="0">
              <a:buNone/>
              <a:defRPr sz="1600" b="1"/>
            </a:lvl4pPr>
            <a:lvl5pPr marL="1828572" indent="0">
              <a:buNone/>
              <a:defRPr sz="1600" b="1"/>
            </a:lvl5pPr>
            <a:lvl6pPr marL="2285714" indent="0">
              <a:buNone/>
              <a:defRPr sz="1600" b="1"/>
            </a:lvl6pPr>
            <a:lvl7pPr marL="2742858" indent="0">
              <a:buNone/>
              <a:defRPr sz="1600" b="1"/>
            </a:lvl7pPr>
            <a:lvl8pPr marL="3200000" indent="0">
              <a:buNone/>
              <a:defRPr sz="1600" b="1"/>
            </a:lvl8pPr>
            <a:lvl9pPr marL="365714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95326" y="2082797"/>
            <a:ext cx="5386388" cy="395220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278566" y="1395251"/>
            <a:ext cx="5387975" cy="639911"/>
          </a:xfrm>
        </p:spPr>
        <p:txBody>
          <a:bodyPr anchor="b"/>
          <a:lstStyle>
            <a:lvl1pPr marL="0" indent="0">
              <a:buNone/>
              <a:defRPr sz="2000" b="1"/>
            </a:lvl1pPr>
            <a:lvl2pPr marL="457143" indent="0">
              <a:buNone/>
              <a:defRPr sz="2000" b="1"/>
            </a:lvl2pPr>
            <a:lvl3pPr marL="914286" indent="0">
              <a:buNone/>
              <a:defRPr sz="1900" b="1"/>
            </a:lvl3pPr>
            <a:lvl4pPr marL="1371428" indent="0">
              <a:buNone/>
              <a:defRPr sz="1600" b="1"/>
            </a:lvl4pPr>
            <a:lvl5pPr marL="1828572" indent="0">
              <a:buNone/>
              <a:defRPr sz="1600" b="1"/>
            </a:lvl5pPr>
            <a:lvl6pPr marL="2285714" indent="0">
              <a:buNone/>
              <a:defRPr sz="1600" b="1"/>
            </a:lvl6pPr>
            <a:lvl7pPr marL="2742858"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566" y="2082797"/>
            <a:ext cx="5387975" cy="395220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5485770"/>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Picture Placeholder 3"/>
          <p:cNvSpPr>
            <a:spLocks noGrp="1"/>
          </p:cNvSpPr>
          <p:nvPr>
            <p:ph type="pic" sz="quarter" idx="10"/>
          </p:nvPr>
        </p:nvSpPr>
        <p:spPr>
          <a:xfrm>
            <a:off x="688975" y="1608509"/>
            <a:ext cx="10798176" cy="4349170"/>
          </a:xfrm>
        </p:spPr>
        <p:txBody>
          <a:bodyPr/>
          <a:lstStyle/>
          <a:p>
            <a:endParaRPr lang="en-GB"/>
          </a:p>
        </p:txBody>
      </p:sp>
    </p:spTree>
    <p:extLst>
      <p:ext uri="{BB962C8B-B14F-4D97-AF65-F5344CB8AC3E}">
        <p14:creationId xmlns:p14="http://schemas.microsoft.com/office/powerpoint/2010/main" val="2456296835"/>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503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and Bullete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738" y="214105"/>
            <a:ext cx="7535863" cy="962248"/>
          </a:xfrm>
          <a:prstGeom prst="rect">
            <a:avLst/>
          </a:prstGeom>
        </p:spPr>
        <p:txBody>
          <a:bodyPr lIns="121917" tIns="60958" rIns="121917" bIns="60958"/>
          <a:lstStyle>
            <a:lvl1pPr>
              <a:defRPr sz="2800">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7240076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79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marL="285716" indent="-285716">
              <a:buFont typeface="Arial" pitchFamily="34" charset="0"/>
              <a:buChar char="•"/>
              <a:defRPr sz="2000" b="0"/>
            </a:lvl1pPr>
            <a:lvl2pPr marL="647618" indent="-285716">
              <a:buFont typeface="Arial" pitchFamily="34" charset="0"/>
              <a:buChar char="•"/>
              <a:defRPr sz="2000" b="0"/>
            </a:lvl2pPr>
            <a:lvl3pPr marL="1000000" indent="-285716">
              <a:buFont typeface="Arial" pitchFamily="34" charset="0"/>
              <a:buChar char="•"/>
              <a:defRPr sz="2000" b="0"/>
            </a:lvl3pPr>
            <a:lvl4pPr marL="1361905" indent="-285716">
              <a:buFont typeface="Arial" pitchFamily="34" charset="0"/>
              <a:buChar char="•"/>
              <a:defRPr sz="2000" b="0"/>
            </a:lvl4pPr>
            <a:lvl5pPr marL="1723810" indent="-285716">
              <a:buFont typeface="Arial" pitchFamily="34" charset="0"/>
              <a:buChar char="•"/>
              <a:defRPr sz="2000" b="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62691" y="1610488"/>
            <a:ext cx="5411787" cy="4406332"/>
          </a:xfrm>
        </p:spPr>
        <p:txBody>
          <a:bodyPr/>
          <a:lstStyle>
            <a:lvl1pPr marL="285716" indent="-285716">
              <a:buFont typeface="Arial" pitchFamily="34" charset="0"/>
              <a:buChar char="•"/>
              <a:defRPr sz="2000" b="0"/>
            </a:lvl1pPr>
            <a:lvl2pPr marL="647618" indent="-285716">
              <a:buFont typeface="Arial" pitchFamily="34" charset="0"/>
              <a:buChar char="•"/>
              <a:defRPr sz="2000" b="0"/>
            </a:lvl2pPr>
            <a:lvl3pPr marL="1000000" indent="-285716">
              <a:buFont typeface="Arial" pitchFamily="34" charset="0"/>
              <a:buChar char="•"/>
              <a:defRPr sz="2000" b="0"/>
            </a:lvl3pPr>
            <a:lvl4pPr marL="1361905" indent="-285716">
              <a:buFont typeface="Arial" pitchFamily="34" charset="0"/>
              <a:buChar char="•"/>
              <a:defRPr sz="2000" b="0"/>
            </a:lvl4pPr>
            <a:lvl5pPr marL="1723810" indent="-285716">
              <a:buFont typeface="Arial" pitchFamily="34" charset="0"/>
              <a:buChar char="•"/>
              <a:defRPr sz="2000" b="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6817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296026" y="1608509"/>
            <a:ext cx="5360987" cy="4349170"/>
          </a:xfrm>
        </p:spPr>
        <p:txBody>
          <a:bodyPr/>
          <a:lstStyle/>
          <a:p>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1344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Table">
    <p:spTree>
      <p:nvGrpSpPr>
        <p:cNvPr id="1" name=""/>
        <p:cNvGrpSpPr/>
        <p:nvPr/>
      </p:nvGrpSpPr>
      <p:grpSpPr>
        <a:xfrm>
          <a:off x="0" y="0"/>
          <a:ext cx="0" cy="0"/>
          <a:chOff x="0" y="0"/>
          <a:chExt cx="0" cy="0"/>
        </a:xfrm>
      </p:grpSpPr>
      <p:sp>
        <p:nvSpPr>
          <p:cNvPr id="5" name="Table Placeholder 4"/>
          <p:cNvSpPr>
            <a:spLocks noGrp="1"/>
          </p:cNvSpPr>
          <p:nvPr>
            <p:ph type="tbl" sz="quarter" idx="11"/>
          </p:nvPr>
        </p:nvSpPr>
        <p:spPr>
          <a:xfrm>
            <a:off x="6296026" y="1608509"/>
            <a:ext cx="5360987" cy="4349170"/>
          </a:xfrm>
        </p:spPr>
        <p:txBody>
          <a:bodyPr/>
          <a:lstStyle/>
          <a:p>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2" y="1610488"/>
            <a:ext cx="5411787" cy="4406332"/>
          </a:xfrm>
        </p:spPr>
        <p:txBody>
          <a:bodyPr/>
          <a:lstStyle>
            <a:lvl1pPr>
              <a:defRPr sz="2000"/>
            </a:lvl1pPr>
            <a:lvl2pPr>
              <a:defRPr sz="2000"/>
            </a:lvl2pPr>
            <a:lvl3pPr>
              <a:defRPr sz="2000"/>
            </a:lvl3pPr>
            <a:lvl4pPr>
              <a:defRPr sz="2000"/>
            </a:lvl4pPr>
            <a:lvl5pPr>
              <a:defRPr sz="20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7920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5328" y="212517"/>
            <a:ext cx="7538952" cy="963835"/>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95326" y="1395251"/>
            <a:ext cx="5386388" cy="639911"/>
          </a:xfrm>
        </p:spPr>
        <p:txBody>
          <a:bodyPr anchor="b"/>
          <a:lstStyle>
            <a:lvl1pPr marL="0" indent="0">
              <a:buNone/>
              <a:defRPr sz="2000" b="1"/>
            </a:lvl1pPr>
            <a:lvl2pPr marL="457143" indent="0">
              <a:buNone/>
              <a:defRPr sz="2000" b="1"/>
            </a:lvl2pPr>
            <a:lvl3pPr marL="914286" indent="0">
              <a:buNone/>
              <a:defRPr sz="1900" b="1"/>
            </a:lvl3pPr>
            <a:lvl4pPr marL="1371428" indent="0">
              <a:buNone/>
              <a:defRPr sz="1600" b="1"/>
            </a:lvl4pPr>
            <a:lvl5pPr marL="1828572" indent="0">
              <a:buNone/>
              <a:defRPr sz="1600" b="1"/>
            </a:lvl5pPr>
            <a:lvl6pPr marL="2285714" indent="0">
              <a:buNone/>
              <a:defRPr sz="1600" b="1"/>
            </a:lvl6pPr>
            <a:lvl7pPr marL="2742858" indent="0">
              <a:buNone/>
              <a:defRPr sz="1600" b="1"/>
            </a:lvl7pPr>
            <a:lvl8pPr marL="3200000" indent="0">
              <a:buNone/>
              <a:defRPr sz="1600" b="1"/>
            </a:lvl8pPr>
            <a:lvl9pPr marL="365714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95326" y="2082797"/>
            <a:ext cx="5386388" cy="395220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278566" y="1395251"/>
            <a:ext cx="5387975" cy="639911"/>
          </a:xfrm>
        </p:spPr>
        <p:txBody>
          <a:bodyPr anchor="b"/>
          <a:lstStyle>
            <a:lvl1pPr marL="0" indent="0">
              <a:buNone/>
              <a:defRPr sz="2000" b="1"/>
            </a:lvl1pPr>
            <a:lvl2pPr marL="457143" indent="0">
              <a:buNone/>
              <a:defRPr sz="2000" b="1"/>
            </a:lvl2pPr>
            <a:lvl3pPr marL="914286" indent="0">
              <a:buNone/>
              <a:defRPr sz="1900" b="1"/>
            </a:lvl3pPr>
            <a:lvl4pPr marL="1371428" indent="0">
              <a:buNone/>
              <a:defRPr sz="1600" b="1"/>
            </a:lvl4pPr>
            <a:lvl5pPr marL="1828572" indent="0">
              <a:buNone/>
              <a:defRPr sz="1600" b="1"/>
            </a:lvl5pPr>
            <a:lvl6pPr marL="2285714" indent="0">
              <a:buNone/>
              <a:defRPr sz="1600" b="1"/>
            </a:lvl6pPr>
            <a:lvl7pPr marL="2742858"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566" y="2082797"/>
            <a:ext cx="5387975" cy="395220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265167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3738" y="214105"/>
            <a:ext cx="7535863" cy="96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smtClean="0"/>
              <a:t>Click to edit Master title</a:t>
            </a:r>
          </a:p>
        </p:txBody>
      </p:sp>
      <p:sp>
        <p:nvSpPr>
          <p:cNvPr id="1027" name="Rectangle 3"/>
          <p:cNvSpPr>
            <a:spLocks noGrp="1" noChangeArrowheads="1"/>
          </p:cNvSpPr>
          <p:nvPr>
            <p:ph type="body" idx="1"/>
          </p:nvPr>
        </p:nvSpPr>
        <p:spPr bwMode="auto">
          <a:xfrm>
            <a:off x="698503" y="1604789"/>
            <a:ext cx="10975975" cy="440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33" name="Rectangle 9"/>
          <p:cNvSpPr>
            <a:spLocks noChangeArrowheads="1"/>
          </p:cNvSpPr>
          <p:nvPr/>
        </p:nvSpPr>
        <p:spPr bwMode="auto">
          <a:xfrm>
            <a:off x="10907714" y="6472150"/>
            <a:ext cx="673100" cy="2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fld id="{25E46642-E586-416E-95C8-472EB6E23428}" type="slidenum">
              <a:rPr lang="en-GB" sz="1500" b="1">
                <a:solidFill>
                  <a:srgbClr val="000000"/>
                </a:solidFill>
              </a:rPr>
              <a:pPr algn="r"/>
              <a:t>‹#›</a:t>
            </a:fld>
            <a:endParaRPr lang="en-GB" sz="1500" b="1" dirty="0">
              <a:solidFill>
                <a:srgbClr val="000000"/>
              </a:solidFill>
            </a:endParaRPr>
          </a:p>
        </p:txBody>
      </p:sp>
      <p:grpSp>
        <p:nvGrpSpPr>
          <p:cNvPr id="1211" name="Group 187"/>
          <p:cNvGrpSpPr>
            <a:grpSpLocks/>
          </p:cNvGrpSpPr>
          <p:nvPr/>
        </p:nvGrpSpPr>
        <p:grpSpPr bwMode="auto">
          <a:xfrm>
            <a:off x="-939798" y="0"/>
            <a:ext cx="677862" cy="6859588"/>
            <a:chOff x="-763" y="0"/>
            <a:chExt cx="598" cy="4320"/>
          </a:xfrm>
        </p:grpSpPr>
        <p:grpSp>
          <p:nvGrpSpPr>
            <p:cNvPr id="1081" name="Group 57"/>
            <p:cNvGrpSpPr>
              <a:grpSpLocks/>
            </p:cNvGrpSpPr>
            <p:nvPr userDrawn="1"/>
          </p:nvGrpSpPr>
          <p:grpSpPr bwMode="auto">
            <a:xfrm>
              <a:off x="-549" y="0"/>
              <a:ext cx="384" cy="4320"/>
              <a:chOff x="-412" y="0"/>
              <a:chExt cx="288" cy="4320"/>
            </a:xfrm>
          </p:grpSpPr>
          <p:sp>
            <p:nvSpPr>
              <p:cNvPr id="1082" name="Rectangle 58"/>
              <p:cNvSpPr>
                <a:spLocks noChangeAspect="1" noChangeArrowheads="1"/>
              </p:cNvSpPr>
              <p:nvPr/>
            </p:nvSpPr>
            <p:spPr bwMode="auto">
              <a:xfrm>
                <a:off x="-412" y="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3" name="Rectangle 59"/>
              <p:cNvSpPr>
                <a:spLocks noChangeAspect="1" noChangeArrowheads="1"/>
              </p:cNvSpPr>
              <p:nvPr/>
            </p:nvSpPr>
            <p:spPr bwMode="auto">
              <a:xfrm>
                <a:off x="-412" y="28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4" name="Rectangle 60"/>
              <p:cNvSpPr>
                <a:spLocks noChangeAspect="1" noChangeArrowheads="1"/>
              </p:cNvSpPr>
              <p:nvPr/>
            </p:nvSpPr>
            <p:spPr bwMode="auto">
              <a:xfrm>
                <a:off x="-412" y="57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5" name="Rectangle 61"/>
              <p:cNvSpPr>
                <a:spLocks noChangeAspect="1" noChangeArrowheads="1"/>
              </p:cNvSpPr>
              <p:nvPr/>
            </p:nvSpPr>
            <p:spPr bwMode="auto">
              <a:xfrm>
                <a:off x="-412" y="86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6" name="Rectangle 62"/>
              <p:cNvSpPr>
                <a:spLocks noChangeAspect="1" noChangeArrowheads="1"/>
              </p:cNvSpPr>
              <p:nvPr/>
            </p:nvSpPr>
            <p:spPr bwMode="auto">
              <a:xfrm>
                <a:off x="-412" y="115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7" name="Rectangle 63"/>
              <p:cNvSpPr>
                <a:spLocks noChangeAspect="1" noChangeArrowheads="1"/>
              </p:cNvSpPr>
              <p:nvPr/>
            </p:nvSpPr>
            <p:spPr bwMode="auto">
              <a:xfrm>
                <a:off x="-412" y="144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8" name="Rectangle 64"/>
              <p:cNvSpPr>
                <a:spLocks noChangeAspect="1" noChangeArrowheads="1"/>
              </p:cNvSpPr>
              <p:nvPr/>
            </p:nvSpPr>
            <p:spPr bwMode="auto">
              <a:xfrm>
                <a:off x="-412" y="172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9" name="Rectangle 65"/>
              <p:cNvSpPr>
                <a:spLocks noChangeAspect="1" noChangeArrowheads="1"/>
              </p:cNvSpPr>
              <p:nvPr/>
            </p:nvSpPr>
            <p:spPr bwMode="auto">
              <a:xfrm>
                <a:off x="-412" y="201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0" name="Rectangle 66"/>
              <p:cNvSpPr>
                <a:spLocks noChangeAspect="1" noChangeArrowheads="1"/>
              </p:cNvSpPr>
              <p:nvPr/>
            </p:nvSpPr>
            <p:spPr bwMode="auto">
              <a:xfrm>
                <a:off x="-412" y="230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1" name="Rectangle 67"/>
              <p:cNvSpPr>
                <a:spLocks noChangeAspect="1" noChangeArrowheads="1"/>
              </p:cNvSpPr>
              <p:nvPr/>
            </p:nvSpPr>
            <p:spPr bwMode="auto">
              <a:xfrm>
                <a:off x="-412" y="259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2" name="Rectangle 68"/>
              <p:cNvSpPr>
                <a:spLocks noChangeAspect="1" noChangeArrowheads="1"/>
              </p:cNvSpPr>
              <p:nvPr/>
            </p:nvSpPr>
            <p:spPr bwMode="auto">
              <a:xfrm>
                <a:off x="-412" y="288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3" name="Rectangle 69"/>
              <p:cNvSpPr>
                <a:spLocks noChangeAspect="1" noChangeArrowheads="1"/>
              </p:cNvSpPr>
              <p:nvPr/>
            </p:nvSpPr>
            <p:spPr bwMode="auto">
              <a:xfrm>
                <a:off x="-412" y="316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4" name="Rectangle 70"/>
              <p:cNvSpPr>
                <a:spLocks noChangeAspect="1" noChangeArrowheads="1"/>
              </p:cNvSpPr>
              <p:nvPr/>
            </p:nvSpPr>
            <p:spPr bwMode="auto">
              <a:xfrm>
                <a:off x="-412" y="345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 name="Rectangle 71"/>
              <p:cNvSpPr>
                <a:spLocks noChangeAspect="1" noChangeArrowheads="1"/>
              </p:cNvSpPr>
              <p:nvPr/>
            </p:nvSpPr>
            <p:spPr bwMode="auto">
              <a:xfrm>
                <a:off x="-412" y="374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 name="Rectangle 72"/>
              <p:cNvSpPr>
                <a:spLocks noChangeAspect="1" noChangeArrowheads="1"/>
              </p:cNvSpPr>
              <p:nvPr/>
            </p:nvSpPr>
            <p:spPr bwMode="auto">
              <a:xfrm>
                <a:off x="-412" y="403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97" name="Group 73"/>
            <p:cNvGrpSpPr>
              <a:grpSpLocks/>
            </p:cNvGrpSpPr>
            <p:nvPr userDrawn="1"/>
          </p:nvGrpSpPr>
          <p:grpSpPr bwMode="auto">
            <a:xfrm>
              <a:off x="-763" y="0"/>
              <a:ext cx="194" cy="4177"/>
              <a:chOff x="-836" y="0"/>
              <a:chExt cx="145" cy="4177"/>
            </a:xfrm>
          </p:grpSpPr>
          <p:sp>
            <p:nvSpPr>
              <p:cNvPr id="1098" name="Rectangle 74"/>
              <p:cNvSpPr>
                <a:spLocks noChangeAspect="1" noChangeArrowheads="1"/>
              </p:cNvSpPr>
              <p:nvPr/>
            </p:nvSpPr>
            <p:spPr bwMode="auto">
              <a:xfrm>
                <a:off x="-836" y="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9" name="Rectangle 75"/>
              <p:cNvSpPr>
                <a:spLocks noChangeAspect="1" noChangeArrowheads="1"/>
              </p:cNvSpPr>
              <p:nvPr/>
            </p:nvSpPr>
            <p:spPr bwMode="auto">
              <a:xfrm>
                <a:off x="-836" y="28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0" name="Rectangle 76"/>
              <p:cNvSpPr>
                <a:spLocks noChangeAspect="1" noChangeArrowheads="1"/>
              </p:cNvSpPr>
              <p:nvPr/>
            </p:nvSpPr>
            <p:spPr bwMode="auto">
              <a:xfrm>
                <a:off x="-836" y="57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1" name="Rectangle 77"/>
              <p:cNvSpPr>
                <a:spLocks noChangeAspect="1" noChangeArrowheads="1"/>
              </p:cNvSpPr>
              <p:nvPr/>
            </p:nvSpPr>
            <p:spPr bwMode="auto">
              <a:xfrm>
                <a:off x="-836" y="86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2" name="Rectangle 78"/>
              <p:cNvSpPr>
                <a:spLocks noChangeAspect="1" noChangeArrowheads="1"/>
              </p:cNvSpPr>
              <p:nvPr/>
            </p:nvSpPr>
            <p:spPr bwMode="auto">
              <a:xfrm>
                <a:off x="-836" y="115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3" name="Rectangle 79"/>
              <p:cNvSpPr>
                <a:spLocks noChangeAspect="1" noChangeArrowheads="1"/>
              </p:cNvSpPr>
              <p:nvPr/>
            </p:nvSpPr>
            <p:spPr bwMode="auto">
              <a:xfrm>
                <a:off x="-836" y="144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4" name="Rectangle 80"/>
              <p:cNvSpPr>
                <a:spLocks noChangeAspect="1" noChangeArrowheads="1"/>
              </p:cNvSpPr>
              <p:nvPr/>
            </p:nvSpPr>
            <p:spPr bwMode="auto">
              <a:xfrm>
                <a:off x="-836" y="172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5" name="Rectangle 81"/>
              <p:cNvSpPr>
                <a:spLocks noChangeAspect="1" noChangeArrowheads="1"/>
              </p:cNvSpPr>
              <p:nvPr/>
            </p:nvSpPr>
            <p:spPr bwMode="auto">
              <a:xfrm>
                <a:off x="-836" y="201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 name="Rectangle 82"/>
              <p:cNvSpPr>
                <a:spLocks noChangeAspect="1" noChangeArrowheads="1"/>
              </p:cNvSpPr>
              <p:nvPr/>
            </p:nvSpPr>
            <p:spPr bwMode="auto">
              <a:xfrm>
                <a:off x="-836" y="230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7" name="Rectangle 83"/>
              <p:cNvSpPr>
                <a:spLocks noChangeAspect="1" noChangeArrowheads="1"/>
              </p:cNvSpPr>
              <p:nvPr/>
            </p:nvSpPr>
            <p:spPr bwMode="auto">
              <a:xfrm>
                <a:off x="-836" y="259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8" name="Rectangle 84"/>
              <p:cNvSpPr>
                <a:spLocks noChangeAspect="1" noChangeArrowheads="1"/>
              </p:cNvSpPr>
              <p:nvPr/>
            </p:nvSpPr>
            <p:spPr bwMode="auto">
              <a:xfrm>
                <a:off x="-836" y="288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9" name="Rectangle 85"/>
              <p:cNvSpPr>
                <a:spLocks noChangeAspect="1" noChangeArrowheads="1"/>
              </p:cNvSpPr>
              <p:nvPr/>
            </p:nvSpPr>
            <p:spPr bwMode="auto">
              <a:xfrm>
                <a:off x="-836" y="316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0" name="Rectangle 86"/>
              <p:cNvSpPr>
                <a:spLocks noChangeAspect="1" noChangeArrowheads="1"/>
              </p:cNvSpPr>
              <p:nvPr/>
            </p:nvSpPr>
            <p:spPr bwMode="auto">
              <a:xfrm>
                <a:off x="-836" y="345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1" name="Rectangle 87"/>
              <p:cNvSpPr>
                <a:spLocks noChangeAspect="1" noChangeArrowheads="1"/>
              </p:cNvSpPr>
              <p:nvPr/>
            </p:nvSpPr>
            <p:spPr bwMode="auto">
              <a:xfrm>
                <a:off x="-836" y="374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2" name="Rectangle 88"/>
              <p:cNvSpPr>
                <a:spLocks noChangeAspect="1" noChangeArrowheads="1"/>
              </p:cNvSpPr>
              <p:nvPr/>
            </p:nvSpPr>
            <p:spPr bwMode="auto">
              <a:xfrm>
                <a:off x="-836" y="403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1154" name="Group 130"/>
          <p:cNvGrpSpPr>
            <a:grpSpLocks/>
          </p:cNvGrpSpPr>
          <p:nvPr/>
        </p:nvGrpSpPr>
        <p:grpSpPr bwMode="auto">
          <a:xfrm>
            <a:off x="0" y="7077126"/>
            <a:ext cx="12344400" cy="681195"/>
            <a:chOff x="0" y="4457"/>
            <a:chExt cx="7776" cy="429"/>
          </a:xfrm>
        </p:grpSpPr>
        <p:grpSp>
          <p:nvGrpSpPr>
            <p:cNvPr id="1155" name="Group 131"/>
            <p:cNvGrpSpPr>
              <a:grpSpLocks/>
            </p:cNvGrpSpPr>
            <p:nvPr userDrawn="1"/>
          </p:nvGrpSpPr>
          <p:grpSpPr bwMode="auto">
            <a:xfrm>
              <a:off x="0" y="4457"/>
              <a:ext cx="7776" cy="288"/>
              <a:chOff x="0" y="4457"/>
              <a:chExt cx="7776" cy="288"/>
            </a:xfrm>
          </p:grpSpPr>
          <p:sp>
            <p:nvSpPr>
              <p:cNvPr id="1156" name="Rectangle 132"/>
              <p:cNvSpPr>
                <a:spLocks noChangeAspect="1" noChangeArrowheads="1"/>
              </p:cNvSpPr>
              <p:nvPr userDrawn="1"/>
            </p:nvSpPr>
            <p:spPr bwMode="auto">
              <a:xfrm rot="-5400000">
                <a:off x="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7" name="Rectangle 133"/>
              <p:cNvSpPr>
                <a:spLocks noChangeAspect="1" noChangeArrowheads="1"/>
              </p:cNvSpPr>
              <p:nvPr userDrawn="1"/>
            </p:nvSpPr>
            <p:spPr bwMode="auto">
              <a:xfrm rot="-5400000">
                <a:off x="2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8" name="Rectangle 134"/>
              <p:cNvSpPr>
                <a:spLocks noChangeAspect="1" noChangeArrowheads="1"/>
              </p:cNvSpPr>
              <p:nvPr userDrawn="1"/>
            </p:nvSpPr>
            <p:spPr bwMode="auto">
              <a:xfrm rot="-5400000">
                <a:off x="57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9" name="Rectangle 135"/>
              <p:cNvSpPr>
                <a:spLocks noChangeAspect="1" noChangeArrowheads="1"/>
              </p:cNvSpPr>
              <p:nvPr userDrawn="1"/>
            </p:nvSpPr>
            <p:spPr bwMode="auto">
              <a:xfrm rot="-5400000">
                <a:off x="86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0" name="Rectangle 136"/>
              <p:cNvSpPr>
                <a:spLocks noChangeAspect="1" noChangeArrowheads="1"/>
              </p:cNvSpPr>
              <p:nvPr userDrawn="1"/>
            </p:nvSpPr>
            <p:spPr bwMode="auto">
              <a:xfrm rot="-5400000">
                <a:off x="115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1" name="Rectangle 137"/>
              <p:cNvSpPr>
                <a:spLocks noChangeAspect="1" noChangeArrowheads="1"/>
              </p:cNvSpPr>
              <p:nvPr userDrawn="1"/>
            </p:nvSpPr>
            <p:spPr bwMode="auto">
              <a:xfrm rot="-5400000">
                <a:off x="144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2" name="Rectangle 138"/>
              <p:cNvSpPr>
                <a:spLocks noChangeAspect="1" noChangeArrowheads="1"/>
              </p:cNvSpPr>
              <p:nvPr userDrawn="1"/>
            </p:nvSpPr>
            <p:spPr bwMode="auto">
              <a:xfrm rot="-5400000">
                <a:off x="172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3" name="Rectangle 139"/>
              <p:cNvSpPr>
                <a:spLocks noChangeAspect="1" noChangeArrowheads="1"/>
              </p:cNvSpPr>
              <p:nvPr userDrawn="1"/>
            </p:nvSpPr>
            <p:spPr bwMode="auto">
              <a:xfrm rot="-5400000">
                <a:off x="201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4" name="Rectangle 140"/>
              <p:cNvSpPr>
                <a:spLocks noChangeAspect="1" noChangeArrowheads="1"/>
              </p:cNvSpPr>
              <p:nvPr userDrawn="1"/>
            </p:nvSpPr>
            <p:spPr bwMode="auto">
              <a:xfrm rot="-5400000">
                <a:off x="230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5" name="Rectangle 141"/>
              <p:cNvSpPr>
                <a:spLocks noChangeAspect="1" noChangeArrowheads="1"/>
              </p:cNvSpPr>
              <p:nvPr userDrawn="1"/>
            </p:nvSpPr>
            <p:spPr bwMode="auto">
              <a:xfrm rot="-5400000">
                <a:off x="259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6" name="Rectangle 142"/>
              <p:cNvSpPr>
                <a:spLocks noChangeAspect="1" noChangeArrowheads="1"/>
              </p:cNvSpPr>
              <p:nvPr userDrawn="1"/>
            </p:nvSpPr>
            <p:spPr bwMode="auto">
              <a:xfrm rot="-5400000">
                <a:off x="288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7" name="Rectangle 143"/>
              <p:cNvSpPr>
                <a:spLocks noChangeAspect="1" noChangeArrowheads="1"/>
              </p:cNvSpPr>
              <p:nvPr userDrawn="1"/>
            </p:nvSpPr>
            <p:spPr bwMode="auto">
              <a:xfrm rot="-5400000">
                <a:off x="316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8" name="Rectangle 144"/>
              <p:cNvSpPr>
                <a:spLocks noChangeAspect="1" noChangeArrowheads="1"/>
              </p:cNvSpPr>
              <p:nvPr userDrawn="1"/>
            </p:nvSpPr>
            <p:spPr bwMode="auto">
              <a:xfrm rot="-5400000">
                <a:off x="345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9" name="Rectangle 145"/>
              <p:cNvSpPr>
                <a:spLocks noChangeAspect="1" noChangeArrowheads="1"/>
              </p:cNvSpPr>
              <p:nvPr userDrawn="1"/>
            </p:nvSpPr>
            <p:spPr bwMode="auto">
              <a:xfrm rot="-5400000">
                <a:off x="374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0" name="Rectangle 146"/>
              <p:cNvSpPr>
                <a:spLocks noChangeAspect="1" noChangeArrowheads="1"/>
              </p:cNvSpPr>
              <p:nvPr userDrawn="1"/>
            </p:nvSpPr>
            <p:spPr bwMode="auto">
              <a:xfrm rot="-5400000">
                <a:off x="403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1" name="Rectangle 147"/>
              <p:cNvSpPr>
                <a:spLocks noChangeAspect="1" noChangeArrowheads="1"/>
              </p:cNvSpPr>
              <p:nvPr userDrawn="1"/>
            </p:nvSpPr>
            <p:spPr bwMode="auto">
              <a:xfrm rot="-5400000">
                <a:off x="432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2" name="Rectangle 148"/>
              <p:cNvSpPr>
                <a:spLocks noChangeAspect="1" noChangeArrowheads="1"/>
              </p:cNvSpPr>
              <p:nvPr userDrawn="1"/>
            </p:nvSpPr>
            <p:spPr bwMode="auto">
              <a:xfrm rot="-5400000">
                <a:off x="460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3" name="Rectangle 149"/>
              <p:cNvSpPr>
                <a:spLocks noChangeAspect="1" noChangeArrowheads="1"/>
              </p:cNvSpPr>
              <p:nvPr userDrawn="1"/>
            </p:nvSpPr>
            <p:spPr bwMode="auto">
              <a:xfrm rot="-5400000">
                <a:off x="489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4" name="Rectangle 150"/>
              <p:cNvSpPr>
                <a:spLocks noChangeAspect="1" noChangeArrowheads="1"/>
              </p:cNvSpPr>
              <p:nvPr userDrawn="1"/>
            </p:nvSpPr>
            <p:spPr bwMode="auto">
              <a:xfrm rot="-5400000">
                <a:off x="518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5" name="Rectangle 151"/>
              <p:cNvSpPr>
                <a:spLocks noChangeAspect="1" noChangeArrowheads="1"/>
              </p:cNvSpPr>
              <p:nvPr userDrawn="1"/>
            </p:nvSpPr>
            <p:spPr bwMode="auto">
              <a:xfrm rot="-5400000">
                <a:off x="547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6" name="Rectangle 152"/>
              <p:cNvSpPr>
                <a:spLocks noChangeAspect="1" noChangeArrowheads="1"/>
              </p:cNvSpPr>
              <p:nvPr userDrawn="1"/>
            </p:nvSpPr>
            <p:spPr bwMode="auto">
              <a:xfrm rot="-5400000">
                <a:off x="576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7" name="Rectangle 153"/>
              <p:cNvSpPr>
                <a:spLocks noChangeAspect="1" noChangeArrowheads="1"/>
              </p:cNvSpPr>
              <p:nvPr userDrawn="1"/>
            </p:nvSpPr>
            <p:spPr bwMode="auto">
              <a:xfrm rot="-5400000">
                <a:off x="604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8" name="Rectangle 154"/>
              <p:cNvSpPr>
                <a:spLocks noChangeAspect="1" noChangeArrowheads="1"/>
              </p:cNvSpPr>
              <p:nvPr userDrawn="1"/>
            </p:nvSpPr>
            <p:spPr bwMode="auto">
              <a:xfrm rot="-5400000">
                <a:off x="633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9" name="Rectangle 155"/>
              <p:cNvSpPr>
                <a:spLocks noChangeAspect="1" noChangeArrowheads="1"/>
              </p:cNvSpPr>
              <p:nvPr userDrawn="1"/>
            </p:nvSpPr>
            <p:spPr bwMode="auto">
              <a:xfrm rot="-5400000">
                <a:off x="662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0" name="Rectangle 156"/>
              <p:cNvSpPr>
                <a:spLocks noChangeAspect="1" noChangeArrowheads="1"/>
              </p:cNvSpPr>
              <p:nvPr userDrawn="1"/>
            </p:nvSpPr>
            <p:spPr bwMode="auto">
              <a:xfrm rot="-5400000">
                <a:off x="691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1" name="Rectangle 157"/>
              <p:cNvSpPr>
                <a:spLocks noChangeAspect="1" noChangeArrowheads="1"/>
              </p:cNvSpPr>
              <p:nvPr userDrawn="1"/>
            </p:nvSpPr>
            <p:spPr bwMode="auto">
              <a:xfrm rot="-5400000">
                <a:off x="720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2" name="Rectangle 158"/>
              <p:cNvSpPr>
                <a:spLocks noChangeAspect="1" noChangeArrowheads="1"/>
              </p:cNvSpPr>
              <p:nvPr userDrawn="1"/>
            </p:nvSpPr>
            <p:spPr bwMode="auto">
              <a:xfrm rot="-5400000">
                <a:off x="74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183" name="Group 159"/>
            <p:cNvGrpSpPr>
              <a:grpSpLocks/>
            </p:cNvGrpSpPr>
            <p:nvPr userDrawn="1"/>
          </p:nvGrpSpPr>
          <p:grpSpPr bwMode="auto">
            <a:xfrm>
              <a:off x="0" y="4741"/>
              <a:ext cx="7633" cy="145"/>
              <a:chOff x="0" y="4741"/>
              <a:chExt cx="7633" cy="145"/>
            </a:xfrm>
          </p:grpSpPr>
          <p:sp>
            <p:nvSpPr>
              <p:cNvPr id="1184" name="Rectangle 160"/>
              <p:cNvSpPr>
                <a:spLocks noChangeAspect="1" noChangeArrowheads="1"/>
              </p:cNvSpPr>
              <p:nvPr userDrawn="1"/>
            </p:nvSpPr>
            <p:spPr bwMode="auto">
              <a:xfrm rot="-5400000">
                <a:off x="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5" name="Rectangle 161"/>
              <p:cNvSpPr>
                <a:spLocks noChangeAspect="1" noChangeArrowheads="1"/>
              </p:cNvSpPr>
              <p:nvPr userDrawn="1"/>
            </p:nvSpPr>
            <p:spPr bwMode="auto">
              <a:xfrm rot="-5400000">
                <a:off x="2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6" name="Rectangle 162"/>
              <p:cNvSpPr>
                <a:spLocks noChangeAspect="1" noChangeArrowheads="1"/>
              </p:cNvSpPr>
              <p:nvPr userDrawn="1"/>
            </p:nvSpPr>
            <p:spPr bwMode="auto">
              <a:xfrm rot="-5400000">
                <a:off x="57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 name="Rectangle 163"/>
              <p:cNvSpPr>
                <a:spLocks noChangeAspect="1" noChangeArrowheads="1"/>
              </p:cNvSpPr>
              <p:nvPr userDrawn="1"/>
            </p:nvSpPr>
            <p:spPr bwMode="auto">
              <a:xfrm rot="-5400000">
                <a:off x="86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 name="Rectangle 164"/>
              <p:cNvSpPr>
                <a:spLocks noChangeAspect="1" noChangeArrowheads="1"/>
              </p:cNvSpPr>
              <p:nvPr userDrawn="1"/>
            </p:nvSpPr>
            <p:spPr bwMode="auto">
              <a:xfrm rot="-5400000">
                <a:off x="115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9" name="Rectangle 165"/>
              <p:cNvSpPr>
                <a:spLocks noChangeAspect="1" noChangeArrowheads="1"/>
              </p:cNvSpPr>
              <p:nvPr userDrawn="1"/>
            </p:nvSpPr>
            <p:spPr bwMode="auto">
              <a:xfrm rot="-5400000">
                <a:off x="144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0" name="Rectangle 166"/>
              <p:cNvSpPr>
                <a:spLocks noChangeAspect="1" noChangeArrowheads="1"/>
              </p:cNvSpPr>
              <p:nvPr userDrawn="1"/>
            </p:nvSpPr>
            <p:spPr bwMode="auto">
              <a:xfrm rot="-5400000">
                <a:off x="172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1" name="Rectangle 167"/>
              <p:cNvSpPr>
                <a:spLocks noChangeAspect="1" noChangeArrowheads="1"/>
              </p:cNvSpPr>
              <p:nvPr userDrawn="1"/>
            </p:nvSpPr>
            <p:spPr bwMode="auto">
              <a:xfrm rot="-5400000">
                <a:off x="201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2" name="Rectangle 168"/>
              <p:cNvSpPr>
                <a:spLocks noChangeAspect="1" noChangeArrowheads="1"/>
              </p:cNvSpPr>
              <p:nvPr userDrawn="1"/>
            </p:nvSpPr>
            <p:spPr bwMode="auto">
              <a:xfrm rot="-5400000">
                <a:off x="230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3" name="Rectangle 169"/>
              <p:cNvSpPr>
                <a:spLocks noChangeAspect="1" noChangeArrowheads="1"/>
              </p:cNvSpPr>
              <p:nvPr userDrawn="1"/>
            </p:nvSpPr>
            <p:spPr bwMode="auto">
              <a:xfrm rot="-5400000">
                <a:off x="259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4" name="Rectangle 170"/>
              <p:cNvSpPr>
                <a:spLocks noChangeAspect="1" noChangeArrowheads="1"/>
              </p:cNvSpPr>
              <p:nvPr userDrawn="1"/>
            </p:nvSpPr>
            <p:spPr bwMode="auto">
              <a:xfrm rot="-5400000">
                <a:off x="288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5" name="Rectangle 171"/>
              <p:cNvSpPr>
                <a:spLocks noChangeAspect="1" noChangeArrowheads="1"/>
              </p:cNvSpPr>
              <p:nvPr userDrawn="1"/>
            </p:nvSpPr>
            <p:spPr bwMode="auto">
              <a:xfrm rot="-5400000">
                <a:off x="316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6" name="Rectangle 172"/>
              <p:cNvSpPr>
                <a:spLocks noChangeAspect="1" noChangeArrowheads="1"/>
              </p:cNvSpPr>
              <p:nvPr userDrawn="1"/>
            </p:nvSpPr>
            <p:spPr bwMode="auto">
              <a:xfrm rot="-5400000">
                <a:off x="345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7" name="Rectangle 173"/>
              <p:cNvSpPr>
                <a:spLocks noChangeAspect="1" noChangeArrowheads="1"/>
              </p:cNvSpPr>
              <p:nvPr userDrawn="1"/>
            </p:nvSpPr>
            <p:spPr bwMode="auto">
              <a:xfrm rot="-5400000">
                <a:off x="374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 name="Rectangle 174"/>
              <p:cNvSpPr>
                <a:spLocks noChangeAspect="1" noChangeArrowheads="1"/>
              </p:cNvSpPr>
              <p:nvPr userDrawn="1"/>
            </p:nvSpPr>
            <p:spPr bwMode="auto">
              <a:xfrm rot="-5400000">
                <a:off x="403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9" name="Rectangle 175"/>
              <p:cNvSpPr>
                <a:spLocks noChangeAspect="1" noChangeArrowheads="1"/>
              </p:cNvSpPr>
              <p:nvPr userDrawn="1"/>
            </p:nvSpPr>
            <p:spPr bwMode="auto">
              <a:xfrm rot="-5400000">
                <a:off x="432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0" name="Rectangle 176"/>
              <p:cNvSpPr>
                <a:spLocks noChangeAspect="1" noChangeArrowheads="1"/>
              </p:cNvSpPr>
              <p:nvPr userDrawn="1"/>
            </p:nvSpPr>
            <p:spPr bwMode="auto">
              <a:xfrm rot="-5400000">
                <a:off x="460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1" name="Rectangle 177"/>
              <p:cNvSpPr>
                <a:spLocks noChangeAspect="1" noChangeArrowheads="1"/>
              </p:cNvSpPr>
              <p:nvPr userDrawn="1"/>
            </p:nvSpPr>
            <p:spPr bwMode="auto">
              <a:xfrm rot="-5400000">
                <a:off x="489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2" name="Rectangle 178"/>
              <p:cNvSpPr>
                <a:spLocks noChangeAspect="1" noChangeArrowheads="1"/>
              </p:cNvSpPr>
              <p:nvPr userDrawn="1"/>
            </p:nvSpPr>
            <p:spPr bwMode="auto">
              <a:xfrm rot="-5400000">
                <a:off x="518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3" name="Rectangle 179"/>
              <p:cNvSpPr>
                <a:spLocks noChangeAspect="1" noChangeArrowheads="1"/>
              </p:cNvSpPr>
              <p:nvPr userDrawn="1"/>
            </p:nvSpPr>
            <p:spPr bwMode="auto">
              <a:xfrm rot="-5400000">
                <a:off x="547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4" name="Rectangle 180"/>
              <p:cNvSpPr>
                <a:spLocks noChangeAspect="1" noChangeArrowheads="1"/>
              </p:cNvSpPr>
              <p:nvPr userDrawn="1"/>
            </p:nvSpPr>
            <p:spPr bwMode="auto">
              <a:xfrm rot="-5400000">
                <a:off x="576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5" name="Rectangle 181"/>
              <p:cNvSpPr>
                <a:spLocks noChangeAspect="1" noChangeArrowheads="1"/>
              </p:cNvSpPr>
              <p:nvPr userDrawn="1"/>
            </p:nvSpPr>
            <p:spPr bwMode="auto">
              <a:xfrm rot="-5400000">
                <a:off x="604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6" name="Rectangle 182"/>
              <p:cNvSpPr>
                <a:spLocks noChangeAspect="1" noChangeArrowheads="1"/>
              </p:cNvSpPr>
              <p:nvPr userDrawn="1"/>
            </p:nvSpPr>
            <p:spPr bwMode="auto">
              <a:xfrm rot="-5400000">
                <a:off x="633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7" name="Rectangle 183"/>
              <p:cNvSpPr>
                <a:spLocks noChangeAspect="1" noChangeArrowheads="1"/>
              </p:cNvSpPr>
              <p:nvPr userDrawn="1"/>
            </p:nvSpPr>
            <p:spPr bwMode="auto">
              <a:xfrm rot="-5400000">
                <a:off x="662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8" name="Rectangle 184"/>
              <p:cNvSpPr>
                <a:spLocks noChangeAspect="1" noChangeArrowheads="1"/>
              </p:cNvSpPr>
              <p:nvPr userDrawn="1"/>
            </p:nvSpPr>
            <p:spPr bwMode="auto">
              <a:xfrm rot="-5400000">
                <a:off x="691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9" name="Rectangle 185"/>
              <p:cNvSpPr>
                <a:spLocks noChangeAspect="1" noChangeArrowheads="1"/>
              </p:cNvSpPr>
              <p:nvPr userDrawn="1"/>
            </p:nvSpPr>
            <p:spPr bwMode="auto">
              <a:xfrm rot="-5400000">
                <a:off x="720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0" name="Rectangle 186"/>
              <p:cNvSpPr>
                <a:spLocks noChangeAspect="1" noChangeArrowheads="1"/>
              </p:cNvSpPr>
              <p:nvPr userDrawn="1"/>
            </p:nvSpPr>
            <p:spPr bwMode="auto">
              <a:xfrm rot="-5400000">
                <a:off x="74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273" name="Line 249"/>
          <p:cNvSpPr>
            <a:spLocks noChangeShapeType="1"/>
          </p:cNvSpPr>
          <p:nvPr/>
        </p:nvSpPr>
        <p:spPr bwMode="auto">
          <a:xfrm flipH="1">
            <a:off x="687388" y="1371918"/>
            <a:ext cx="10969625"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pic>
        <p:nvPicPr>
          <p:cNvPr id="10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44692" y="349070"/>
            <a:ext cx="3407106" cy="68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709" r:id="rId3"/>
    <p:sldLayoutId id="2147483655" r:id="rId4"/>
    <p:sldLayoutId id="2147483656" r:id="rId5"/>
    <p:sldLayoutId id="2147483710" r:id="rId6"/>
    <p:sldLayoutId id="2147483684" r:id="rId7"/>
    <p:sldLayoutId id="2147483685"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2400" b="1">
          <a:solidFill>
            <a:srgbClr val="000000"/>
          </a:solidFill>
          <a:latin typeface="Arial" charset="0"/>
        </a:defRPr>
      </a:lvl2pPr>
      <a:lvl3pPr algn="l" rtl="0" fontAlgn="base">
        <a:lnSpc>
          <a:spcPct val="95000"/>
        </a:lnSpc>
        <a:spcBef>
          <a:spcPct val="0"/>
        </a:spcBef>
        <a:spcAft>
          <a:spcPct val="0"/>
        </a:spcAft>
        <a:defRPr sz="2400" b="1">
          <a:solidFill>
            <a:srgbClr val="000000"/>
          </a:solidFill>
          <a:latin typeface="Arial" charset="0"/>
        </a:defRPr>
      </a:lvl3pPr>
      <a:lvl4pPr algn="l" rtl="0" fontAlgn="base">
        <a:lnSpc>
          <a:spcPct val="95000"/>
        </a:lnSpc>
        <a:spcBef>
          <a:spcPct val="0"/>
        </a:spcBef>
        <a:spcAft>
          <a:spcPct val="0"/>
        </a:spcAft>
        <a:defRPr sz="2400" b="1">
          <a:solidFill>
            <a:srgbClr val="000000"/>
          </a:solidFill>
          <a:latin typeface="Arial" charset="0"/>
        </a:defRPr>
      </a:lvl4pPr>
      <a:lvl5pPr algn="l" rtl="0" fontAlgn="base">
        <a:lnSpc>
          <a:spcPct val="95000"/>
        </a:lnSpc>
        <a:spcBef>
          <a:spcPct val="0"/>
        </a:spcBef>
        <a:spcAft>
          <a:spcPct val="0"/>
        </a:spcAft>
        <a:defRPr sz="2400" b="1">
          <a:solidFill>
            <a:srgbClr val="000000"/>
          </a:solidFill>
          <a:latin typeface="Arial" charset="0"/>
        </a:defRPr>
      </a:lvl5pPr>
      <a:lvl6pPr marL="457143" algn="l" rtl="0" fontAlgn="base">
        <a:lnSpc>
          <a:spcPct val="95000"/>
        </a:lnSpc>
        <a:spcBef>
          <a:spcPct val="0"/>
        </a:spcBef>
        <a:spcAft>
          <a:spcPct val="0"/>
        </a:spcAft>
        <a:defRPr sz="2400" b="1">
          <a:solidFill>
            <a:srgbClr val="000000"/>
          </a:solidFill>
          <a:latin typeface="Arial" charset="0"/>
        </a:defRPr>
      </a:lvl6pPr>
      <a:lvl7pPr marL="914286" algn="l" rtl="0" fontAlgn="base">
        <a:lnSpc>
          <a:spcPct val="95000"/>
        </a:lnSpc>
        <a:spcBef>
          <a:spcPct val="0"/>
        </a:spcBef>
        <a:spcAft>
          <a:spcPct val="0"/>
        </a:spcAft>
        <a:defRPr sz="2400" b="1">
          <a:solidFill>
            <a:srgbClr val="000000"/>
          </a:solidFill>
          <a:latin typeface="Arial" charset="0"/>
        </a:defRPr>
      </a:lvl7pPr>
      <a:lvl8pPr marL="1371428" algn="l" rtl="0" fontAlgn="base">
        <a:lnSpc>
          <a:spcPct val="95000"/>
        </a:lnSpc>
        <a:spcBef>
          <a:spcPct val="0"/>
        </a:spcBef>
        <a:spcAft>
          <a:spcPct val="0"/>
        </a:spcAft>
        <a:defRPr sz="2400" b="1">
          <a:solidFill>
            <a:srgbClr val="000000"/>
          </a:solidFill>
          <a:latin typeface="Arial" charset="0"/>
        </a:defRPr>
      </a:lvl8pPr>
      <a:lvl9pPr marL="1828572" algn="l" rtl="0" fontAlgn="base">
        <a:lnSpc>
          <a:spcPct val="95000"/>
        </a:lnSpc>
        <a:spcBef>
          <a:spcPct val="0"/>
        </a:spcBef>
        <a:spcAft>
          <a:spcPct val="0"/>
        </a:spcAft>
        <a:defRPr sz="2400" b="1">
          <a:solidFill>
            <a:srgbClr val="000000"/>
          </a:solidFill>
          <a:latin typeface="Arial" charset="0"/>
        </a:defRPr>
      </a:lvl9pPr>
    </p:titleStyle>
    <p:bodyStyle>
      <a:lvl1pPr algn="l" rtl="0" fontAlgn="base">
        <a:lnSpc>
          <a:spcPts val="2500"/>
        </a:lnSpc>
        <a:spcBef>
          <a:spcPct val="0"/>
        </a:spcBef>
        <a:spcAft>
          <a:spcPct val="0"/>
        </a:spcAft>
        <a:defRPr sz="2000">
          <a:solidFill>
            <a:srgbClr val="000000"/>
          </a:solidFill>
          <a:latin typeface="+mn-lt"/>
          <a:ea typeface="+mn-ea"/>
          <a:cs typeface="+mn-cs"/>
        </a:defRPr>
      </a:lvl1pPr>
      <a:lvl2pPr marL="361906" algn="l" rtl="0" fontAlgn="base">
        <a:lnSpc>
          <a:spcPts val="2500"/>
        </a:lnSpc>
        <a:spcBef>
          <a:spcPct val="0"/>
        </a:spcBef>
        <a:spcAft>
          <a:spcPct val="0"/>
        </a:spcAft>
        <a:defRPr sz="2000">
          <a:solidFill>
            <a:srgbClr val="000000"/>
          </a:solidFill>
          <a:latin typeface="+mn-lt"/>
        </a:defRPr>
      </a:lvl2pPr>
      <a:lvl3pPr marL="714285" algn="l" rtl="0" fontAlgn="base">
        <a:lnSpc>
          <a:spcPts val="2500"/>
        </a:lnSpc>
        <a:spcBef>
          <a:spcPct val="0"/>
        </a:spcBef>
        <a:spcAft>
          <a:spcPct val="0"/>
        </a:spcAft>
        <a:defRPr sz="2000">
          <a:solidFill>
            <a:srgbClr val="000000"/>
          </a:solidFill>
          <a:latin typeface="+mn-lt"/>
        </a:defRPr>
      </a:lvl3pPr>
      <a:lvl4pPr marL="1076192" algn="l" rtl="0" fontAlgn="base">
        <a:lnSpc>
          <a:spcPts val="2500"/>
        </a:lnSpc>
        <a:spcBef>
          <a:spcPct val="0"/>
        </a:spcBef>
        <a:spcAft>
          <a:spcPct val="0"/>
        </a:spcAft>
        <a:defRPr sz="2000">
          <a:solidFill>
            <a:srgbClr val="000000"/>
          </a:solidFill>
          <a:latin typeface="+mn-lt"/>
        </a:defRPr>
      </a:lvl4pPr>
      <a:lvl5pPr marL="1438095" algn="l" rtl="0" fontAlgn="base">
        <a:lnSpc>
          <a:spcPts val="2500"/>
        </a:lnSpc>
        <a:spcBef>
          <a:spcPct val="0"/>
        </a:spcBef>
        <a:spcAft>
          <a:spcPct val="0"/>
        </a:spcAft>
        <a:defRPr sz="2000">
          <a:solidFill>
            <a:srgbClr val="000000"/>
          </a:solidFill>
          <a:latin typeface="+mn-lt"/>
        </a:defRPr>
      </a:lvl5pPr>
      <a:lvl6pPr marL="1895238" algn="l" rtl="0" fontAlgn="base">
        <a:spcBef>
          <a:spcPct val="0"/>
        </a:spcBef>
        <a:spcAft>
          <a:spcPct val="0"/>
        </a:spcAft>
        <a:defRPr>
          <a:solidFill>
            <a:srgbClr val="000000"/>
          </a:solidFill>
          <a:latin typeface="+mn-lt"/>
        </a:defRPr>
      </a:lvl6pPr>
      <a:lvl7pPr marL="2352380" algn="l" rtl="0" fontAlgn="base">
        <a:spcBef>
          <a:spcPct val="0"/>
        </a:spcBef>
        <a:spcAft>
          <a:spcPct val="0"/>
        </a:spcAft>
        <a:defRPr>
          <a:solidFill>
            <a:srgbClr val="000000"/>
          </a:solidFill>
          <a:latin typeface="+mn-lt"/>
        </a:defRPr>
      </a:lvl7pPr>
      <a:lvl8pPr marL="2809524" algn="l" rtl="0" fontAlgn="base">
        <a:spcBef>
          <a:spcPct val="0"/>
        </a:spcBef>
        <a:spcAft>
          <a:spcPct val="0"/>
        </a:spcAft>
        <a:defRPr>
          <a:solidFill>
            <a:srgbClr val="000000"/>
          </a:solidFill>
          <a:latin typeface="+mn-lt"/>
        </a:defRPr>
      </a:lvl8pPr>
      <a:lvl9pPr marL="3266666" algn="l" rtl="0" fontAlgn="base">
        <a:spcBef>
          <a:spcPct val="0"/>
        </a:spcBef>
        <a:spcAft>
          <a:spcPct val="0"/>
        </a:spcAft>
        <a:defRPr>
          <a:solidFill>
            <a:srgbClr val="000000"/>
          </a:solidFill>
          <a:latin typeface="+mn-lt"/>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28" algn="l" defTabSz="914286" rtl="0" eaLnBrk="1" latinLnBrk="0" hangingPunct="1">
        <a:defRPr sz="1900" kern="1200">
          <a:solidFill>
            <a:schemeClr val="tx1"/>
          </a:solidFill>
          <a:latin typeface="+mn-lt"/>
          <a:ea typeface="+mn-ea"/>
          <a:cs typeface="+mn-cs"/>
        </a:defRPr>
      </a:lvl4pPr>
      <a:lvl5pPr marL="1828572" algn="l" defTabSz="914286" rtl="0" eaLnBrk="1" latinLnBrk="0" hangingPunct="1">
        <a:defRPr sz="1900" kern="1200">
          <a:solidFill>
            <a:schemeClr val="tx1"/>
          </a:solidFill>
          <a:latin typeface="+mn-lt"/>
          <a:ea typeface="+mn-ea"/>
          <a:cs typeface="+mn-cs"/>
        </a:defRPr>
      </a:lvl5pPr>
      <a:lvl6pPr marL="2285714"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3738" y="214105"/>
            <a:ext cx="7535863" cy="96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smtClean="0"/>
              <a:t>Click to edit Master title</a:t>
            </a:r>
          </a:p>
        </p:txBody>
      </p:sp>
      <p:sp>
        <p:nvSpPr>
          <p:cNvPr id="1027" name="Rectangle 3"/>
          <p:cNvSpPr>
            <a:spLocks noGrp="1" noChangeArrowheads="1"/>
          </p:cNvSpPr>
          <p:nvPr>
            <p:ph type="body" idx="1"/>
          </p:nvPr>
        </p:nvSpPr>
        <p:spPr bwMode="auto">
          <a:xfrm>
            <a:off x="698503" y="1604789"/>
            <a:ext cx="10975975" cy="440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33" name="Rectangle 9"/>
          <p:cNvSpPr>
            <a:spLocks noChangeArrowheads="1"/>
          </p:cNvSpPr>
          <p:nvPr/>
        </p:nvSpPr>
        <p:spPr bwMode="auto">
          <a:xfrm>
            <a:off x="10907714" y="6472150"/>
            <a:ext cx="673100" cy="2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fld id="{25E46642-E586-416E-95C8-472EB6E23428}" type="slidenum">
              <a:rPr lang="en-GB" sz="1500" b="1">
                <a:solidFill>
                  <a:srgbClr val="000000"/>
                </a:solidFill>
              </a:rPr>
              <a:pPr algn="r"/>
              <a:t>‹#›</a:t>
            </a:fld>
            <a:endParaRPr lang="en-GB" sz="1500" b="1" dirty="0">
              <a:solidFill>
                <a:srgbClr val="000000"/>
              </a:solidFill>
            </a:endParaRPr>
          </a:p>
        </p:txBody>
      </p:sp>
      <p:grpSp>
        <p:nvGrpSpPr>
          <p:cNvPr id="1211" name="Group 187"/>
          <p:cNvGrpSpPr>
            <a:grpSpLocks/>
          </p:cNvGrpSpPr>
          <p:nvPr/>
        </p:nvGrpSpPr>
        <p:grpSpPr bwMode="auto">
          <a:xfrm>
            <a:off x="-939798" y="0"/>
            <a:ext cx="677862" cy="6859588"/>
            <a:chOff x="-763" y="0"/>
            <a:chExt cx="598" cy="4320"/>
          </a:xfrm>
        </p:grpSpPr>
        <p:grpSp>
          <p:nvGrpSpPr>
            <p:cNvPr id="1081" name="Group 57"/>
            <p:cNvGrpSpPr>
              <a:grpSpLocks/>
            </p:cNvGrpSpPr>
            <p:nvPr userDrawn="1"/>
          </p:nvGrpSpPr>
          <p:grpSpPr bwMode="auto">
            <a:xfrm>
              <a:off x="-549" y="0"/>
              <a:ext cx="384" cy="4320"/>
              <a:chOff x="-412" y="0"/>
              <a:chExt cx="288" cy="4320"/>
            </a:xfrm>
          </p:grpSpPr>
          <p:sp>
            <p:nvSpPr>
              <p:cNvPr id="1082" name="Rectangle 58"/>
              <p:cNvSpPr>
                <a:spLocks noChangeAspect="1" noChangeArrowheads="1"/>
              </p:cNvSpPr>
              <p:nvPr/>
            </p:nvSpPr>
            <p:spPr bwMode="auto">
              <a:xfrm>
                <a:off x="-412" y="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3" name="Rectangle 59"/>
              <p:cNvSpPr>
                <a:spLocks noChangeAspect="1" noChangeArrowheads="1"/>
              </p:cNvSpPr>
              <p:nvPr/>
            </p:nvSpPr>
            <p:spPr bwMode="auto">
              <a:xfrm>
                <a:off x="-412" y="28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4" name="Rectangle 60"/>
              <p:cNvSpPr>
                <a:spLocks noChangeAspect="1" noChangeArrowheads="1"/>
              </p:cNvSpPr>
              <p:nvPr/>
            </p:nvSpPr>
            <p:spPr bwMode="auto">
              <a:xfrm>
                <a:off x="-412" y="57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5" name="Rectangle 61"/>
              <p:cNvSpPr>
                <a:spLocks noChangeAspect="1" noChangeArrowheads="1"/>
              </p:cNvSpPr>
              <p:nvPr/>
            </p:nvSpPr>
            <p:spPr bwMode="auto">
              <a:xfrm>
                <a:off x="-412" y="86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6" name="Rectangle 62"/>
              <p:cNvSpPr>
                <a:spLocks noChangeAspect="1" noChangeArrowheads="1"/>
              </p:cNvSpPr>
              <p:nvPr/>
            </p:nvSpPr>
            <p:spPr bwMode="auto">
              <a:xfrm>
                <a:off x="-412" y="115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7" name="Rectangle 63"/>
              <p:cNvSpPr>
                <a:spLocks noChangeAspect="1" noChangeArrowheads="1"/>
              </p:cNvSpPr>
              <p:nvPr/>
            </p:nvSpPr>
            <p:spPr bwMode="auto">
              <a:xfrm>
                <a:off x="-412" y="144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8" name="Rectangle 64"/>
              <p:cNvSpPr>
                <a:spLocks noChangeAspect="1" noChangeArrowheads="1"/>
              </p:cNvSpPr>
              <p:nvPr/>
            </p:nvSpPr>
            <p:spPr bwMode="auto">
              <a:xfrm>
                <a:off x="-412" y="172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9" name="Rectangle 65"/>
              <p:cNvSpPr>
                <a:spLocks noChangeAspect="1" noChangeArrowheads="1"/>
              </p:cNvSpPr>
              <p:nvPr/>
            </p:nvSpPr>
            <p:spPr bwMode="auto">
              <a:xfrm>
                <a:off x="-412" y="201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0" name="Rectangle 66"/>
              <p:cNvSpPr>
                <a:spLocks noChangeAspect="1" noChangeArrowheads="1"/>
              </p:cNvSpPr>
              <p:nvPr/>
            </p:nvSpPr>
            <p:spPr bwMode="auto">
              <a:xfrm>
                <a:off x="-412" y="230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1" name="Rectangle 67"/>
              <p:cNvSpPr>
                <a:spLocks noChangeAspect="1" noChangeArrowheads="1"/>
              </p:cNvSpPr>
              <p:nvPr/>
            </p:nvSpPr>
            <p:spPr bwMode="auto">
              <a:xfrm>
                <a:off x="-412" y="259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2" name="Rectangle 68"/>
              <p:cNvSpPr>
                <a:spLocks noChangeAspect="1" noChangeArrowheads="1"/>
              </p:cNvSpPr>
              <p:nvPr/>
            </p:nvSpPr>
            <p:spPr bwMode="auto">
              <a:xfrm>
                <a:off x="-412" y="288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3" name="Rectangle 69"/>
              <p:cNvSpPr>
                <a:spLocks noChangeAspect="1" noChangeArrowheads="1"/>
              </p:cNvSpPr>
              <p:nvPr/>
            </p:nvSpPr>
            <p:spPr bwMode="auto">
              <a:xfrm>
                <a:off x="-412" y="316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4" name="Rectangle 70"/>
              <p:cNvSpPr>
                <a:spLocks noChangeAspect="1" noChangeArrowheads="1"/>
              </p:cNvSpPr>
              <p:nvPr/>
            </p:nvSpPr>
            <p:spPr bwMode="auto">
              <a:xfrm>
                <a:off x="-412" y="345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 name="Rectangle 71"/>
              <p:cNvSpPr>
                <a:spLocks noChangeAspect="1" noChangeArrowheads="1"/>
              </p:cNvSpPr>
              <p:nvPr/>
            </p:nvSpPr>
            <p:spPr bwMode="auto">
              <a:xfrm>
                <a:off x="-412" y="374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 name="Rectangle 72"/>
              <p:cNvSpPr>
                <a:spLocks noChangeAspect="1" noChangeArrowheads="1"/>
              </p:cNvSpPr>
              <p:nvPr/>
            </p:nvSpPr>
            <p:spPr bwMode="auto">
              <a:xfrm>
                <a:off x="-412" y="403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97" name="Group 73"/>
            <p:cNvGrpSpPr>
              <a:grpSpLocks/>
            </p:cNvGrpSpPr>
            <p:nvPr userDrawn="1"/>
          </p:nvGrpSpPr>
          <p:grpSpPr bwMode="auto">
            <a:xfrm>
              <a:off x="-763" y="0"/>
              <a:ext cx="194" cy="4177"/>
              <a:chOff x="-836" y="0"/>
              <a:chExt cx="145" cy="4177"/>
            </a:xfrm>
          </p:grpSpPr>
          <p:sp>
            <p:nvSpPr>
              <p:cNvPr id="1098" name="Rectangle 74"/>
              <p:cNvSpPr>
                <a:spLocks noChangeAspect="1" noChangeArrowheads="1"/>
              </p:cNvSpPr>
              <p:nvPr/>
            </p:nvSpPr>
            <p:spPr bwMode="auto">
              <a:xfrm>
                <a:off x="-836" y="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9" name="Rectangle 75"/>
              <p:cNvSpPr>
                <a:spLocks noChangeAspect="1" noChangeArrowheads="1"/>
              </p:cNvSpPr>
              <p:nvPr/>
            </p:nvSpPr>
            <p:spPr bwMode="auto">
              <a:xfrm>
                <a:off x="-836" y="28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0" name="Rectangle 76"/>
              <p:cNvSpPr>
                <a:spLocks noChangeAspect="1" noChangeArrowheads="1"/>
              </p:cNvSpPr>
              <p:nvPr/>
            </p:nvSpPr>
            <p:spPr bwMode="auto">
              <a:xfrm>
                <a:off x="-836" y="57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1" name="Rectangle 77"/>
              <p:cNvSpPr>
                <a:spLocks noChangeAspect="1" noChangeArrowheads="1"/>
              </p:cNvSpPr>
              <p:nvPr/>
            </p:nvSpPr>
            <p:spPr bwMode="auto">
              <a:xfrm>
                <a:off x="-836" y="86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2" name="Rectangle 78"/>
              <p:cNvSpPr>
                <a:spLocks noChangeAspect="1" noChangeArrowheads="1"/>
              </p:cNvSpPr>
              <p:nvPr/>
            </p:nvSpPr>
            <p:spPr bwMode="auto">
              <a:xfrm>
                <a:off x="-836" y="115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3" name="Rectangle 79"/>
              <p:cNvSpPr>
                <a:spLocks noChangeAspect="1" noChangeArrowheads="1"/>
              </p:cNvSpPr>
              <p:nvPr/>
            </p:nvSpPr>
            <p:spPr bwMode="auto">
              <a:xfrm>
                <a:off x="-836" y="144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4" name="Rectangle 80"/>
              <p:cNvSpPr>
                <a:spLocks noChangeAspect="1" noChangeArrowheads="1"/>
              </p:cNvSpPr>
              <p:nvPr/>
            </p:nvSpPr>
            <p:spPr bwMode="auto">
              <a:xfrm>
                <a:off x="-836" y="172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5" name="Rectangle 81"/>
              <p:cNvSpPr>
                <a:spLocks noChangeAspect="1" noChangeArrowheads="1"/>
              </p:cNvSpPr>
              <p:nvPr/>
            </p:nvSpPr>
            <p:spPr bwMode="auto">
              <a:xfrm>
                <a:off x="-836" y="201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 name="Rectangle 82"/>
              <p:cNvSpPr>
                <a:spLocks noChangeAspect="1" noChangeArrowheads="1"/>
              </p:cNvSpPr>
              <p:nvPr/>
            </p:nvSpPr>
            <p:spPr bwMode="auto">
              <a:xfrm>
                <a:off x="-836" y="230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7" name="Rectangle 83"/>
              <p:cNvSpPr>
                <a:spLocks noChangeAspect="1" noChangeArrowheads="1"/>
              </p:cNvSpPr>
              <p:nvPr/>
            </p:nvSpPr>
            <p:spPr bwMode="auto">
              <a:xfrm>
                <a:off x="-836" y="259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8" name="Rectangle 84"/>
              <p:cNvSpPr>
                <a:spLocks noChangeAspect="1" noChangeArrowheads="1"/>
              </p:cNvSpPr>
              <p:nvPr/>
            </p:nvSpPr>
            <p:spPr bwMode="auto">
              <a:xfrm>
                <a:off x="-836" y="288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9" name="Rectangle 85"/>
              <p:cNvSpPr>
                <a:spLocks noChangeAspect="1" noChangeArrowheads="1"/>
              </p:cNvSpPr>
              <p:nvPr/>
            </p:nvSpPr>
            <p:spPr bwMode="auto">
              <a:xfrm>
                <a:off x="-836" y="316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0" name="Rectangle 86"/>
              <p:cNvSpPr>
                <a:spLocks noChangeAspect="1" noChangeArrowheads="1"/>
              </p:cNvSpPr>
              <p:nvPr/>
            </p:nvSpPr>
            <p:spPr bwMode="auto">
              <a:xfrm>
                <a:off x="-836" y="345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1" name="Rectangle 87"/>
              <p:cNvSpPr>
                <a:spLocks noChangeAspect="1" noChangeArrowheads="1"/>
              </p:cNvSpPr>
              <p:nvPr/>
            </p:nvSpPr>
            <p:spPr bwMode="auto">
              <a:xfrm>
                <a:off x="-836" y="374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2" name="Rectangle 88"/>
              <p:cNvSpPr>
                <a:spLocks noChangeAspect="1" noChangeArrowheads="1"/>
              </p:cNvSpPr>
              <p:nvPr/>
            </p:nvSpPr>
            <p:spPr bwMode="auto">
              <a:xfrm>
                <a:off x="-836" y="403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1154" name="Group 130"/>
          <p:cNvGrpSpPr>
            <a:grpSpLocks/>
          </p:cNvGrpSpPr>
          <p:nvPr/>
        </p:nvGrpSpPr>
        <p:grpSpPr bwMode="auto">
          <a:xfrm>
            <a:off x="0" y="7077126"/>
            <a:ext cx="12344400" cy="681195"/>
            <a:chOff x="0" y="4457"/>
            <a:chExt cx="7776" cy="429"/>
          </a:xfrm>
        </p:grpSpPr>
        <p:grpSp>
          <p:nvGrpSpPr>
            <p:cNvPr id="1155" name="Group 131"/>
            <p:cNvGrpSpPr>
              <a:grpSpLocks/>
            </p:cNvGrpSpPr>
            <p:nvPr userDrawn="1"/>
          </p:nvGrpSpPr>
          <p:grpSpPr bwMode="auto">
            <a:xfrm>
              <a:off x="0" y="4457"/>
              <a:ext cx="7776" cy="288"/>
              <a:chOff x="0" y="4457"/>
              <a:chExt cx="7776" cy="288"/>
            </a:xfrm>
          </p:grpSpPr>
          <p:sp>
            <p:nvSpPr>
              <p:cNvPr id="1156" name="Rectangle 132"/>
              <p:cNvSpPr>
                <a:spLocks noChangeAspect="1" noChangeArrowheads="1"/>
              </p:cNvSpPr>
              <p:nvPr userDrawn="1"/>
            </p:nvSpPr>
            <p:spPr bwMode="auto">
              <a:xfrm rot="-5400000">
                <a:off x="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7" name="Rectangle 133"/>
              <p:cNvSpPr>
                <a:spLocks noChangeAspect="1" noChangeArrowheads="1"/>
              </p:cNvSpPr>
              <p:nvPr userDrawn="1"/>
            </p:nvSpPr>
            <p:spPr bwMode="auto">
              <a:xfrm rot="-5400000">
                <a:off x="2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8" name="Rectangle 134"/>
              <p:cNvSpPr>
                <a:spLocks noChangeAspect="1" noChangeArrowheads="1"/>
              </p:cNvSpPr>
              <p:nvPr userDrawn="1"/>
            </p:nvSpPr>
            <p:spPr bwMode="auto">
              <a:xfrm rot="-5400000">
                <a:off x="57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9" name="Rectangle 135"/>
              <p:cNvSpPr>
                <a:spLocks noChangeAspect="1" noChangeArrowheads="1"/>
              </p:cNvSpPr>
              <p:nvPr userDrawn="1"/>
            </p:nvSpPr>
            <p:spPr bwMode="auto">
              <a:xfrm rot="-5400000">
                <a:off x="86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0" name="Rectangle 136"/>
              <p:cNvSpPr>
                <a:spLocks noChangeAspect="1" noChangeArrowheads="1"/>
              </p:cNvSpPr>
              <p:nvPr userDrawn="1"/>
            </p:nvSpPr>
            <p:spPr bwMode="auto">
              <a:xfrm rot="-5400000">
                <a:off x="115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1" name="Rectangle 137"/>
              <p:cNvSpPr>
                <a:spLocks noChangeAspect="1" noChangeArrowheads="1"/>
              </p:cNvSpPr>
              <p:nvPr userDrawn="1"/>
            </p:nvSpPr>
            <p:spPr bwMode="auto">
              <a:xfrm rot="-5400000">
                <a:off x="144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2" name="Rectangle 138"/>
              <p:cNvSpPr>
                <a:spLocks noChangeAspect="1" noChangeArrowheads="1"/>
              </p:cNvSpPr>
              <p:nvPr userDrawn="1"/>
            </p:nvSpPr>
            <p:spPr bwMode="auto">
              <a:xfrm rot="-5400000">
                <a:off x="172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3" name="Rectangle 139"/>
              <p:cNvSpPr>
                <a:spLocks noChangeAspect="1" noChangeArrowheads="1"/>
              </p:cNvSpPr>
              <p:nvPr userDrawn="1"/>
            </p:nvSpPr>
            <p:spPr bwMode="auto">
              <a:xfrm rot="-5400000">
                <a:off x="201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4" name="Rectangle 140"/>
              <p:cNvSpPr>
                <a:spLocks noChangeAspect="1" noChangeArrowheads="1"/>
              </p:cNvSpPr>
              <p:nvPr userDrawn="1"/>
            </p:nvSpPr>
            <p:spPr bwMode="auto">
              <a:xfrm rot="-5400000">
                <a:off x="230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5" name="Rectangle 141"/>
              <p:cNvSpPr>
                <a:spLocks noChangeAspect="1" noChangeArrowheads="1"/>
              </p:cNvSpPr>
              <p:nvPr userDrawn="1"/>
            </p:nvSpPr>
            <p:spPr bwMode="auto">
              <a:xfrm rot="-5400000">
                <a:off x="259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6" name="Rectangle 142"/>
              <p:cNvSpPr>
                <a:spLocks noChangeAspect="1" noChangeArrowheads="1"/>
              </p:cNvSpPr>
              <p:nvPr userDrawn="1"/>
            </p:nvSpPr>
            <p:spPr bwMode="auto">
              <a:xfrm rot="-5400000">
                <a:off x="288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7" name="Rectangle 143"/>
              <p:cNvSpPr>
                <a:spLocks noChangeAspect="1" noChangeArrowheads="1"/>
              </p:cNvSpPr>
              <p:nvPr userDrawn="1"/>
            </p:nvSpPr>
            <p:spPr bwMode="auto">
              <a:xfrm rot="-5400000">
                <a:off x="316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8" name="Rectangle 144"/>
              <p:cNvSpPr>
                <a:spLocks noChangeAspect="1" noChangeArrowheads="1"/>
              </p:cNvSpPr>
              <p:nvPr userDrawn="1"/>
            </p:nvSpPr>
            <p:spPr bwMode="auto">
              <a:xfrm rot="-5400000">
                <a:off x="345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9" name="Rectangle 145"/>
              <p:cNvSpPr>
                <a:spLocks noChangeAspect="1" noChangeArrowheads="1"/>
              </p:cNvSpPr>
              <p:nvPr userDrawn="1"/>
            </p:nvSpPr>
            <p:spPr bwMode="auto">
              <a:xfrm rot="-5400000">
                <a:off x="374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0" name="Rectangle 146"/>
              <p:cNvSpPr>
                <a:spLocks noChangeAspect="1" noChangeArrowheads="1"/>
              </p:cNvSpPr>
              <p:nvPr userDrawn="1"/>
            </p:nvSpPr>
            <p:spPr bwMode="auto">
              <a:xfrm rot="-5400000">
                <a:off x="403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1" name="Rectangle 147"/>
              <p:cNvSpPr>
                <a:spLocks noChangeAspect="1" noChangeArrowheads="1"/>
              </p:cNvSpPr>
              <p:nvPr userDrawn="1"/>
            </p:nvSpPr>
            <p:spPr bwMode="auto">
              <a:xfrm rot="-5400000">
                <a:off x="432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2" name="Rectangle 148"/>
              <p:cNvSpPr>
                <a:spLocks noChangeAspect="1" noChangeArrowheads="1"/>
              </p:cNvSpPr>
              <p:nvPr userDrawn="1"/>
            </p:nvSpPr>
            <p:spPr bwMode="auto">
              <a:xfrm rot="-5400000">
                <a:off x="460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3" name="Rectangle 149"/>
              <p:cNvSpPr>
                <a:spLocks noChangeAspect="1" noChangeArrowheads="1"/>
              </p:cNvSpPr>
              <p:nvPr userDrawn="1"/>
            </p:nvSpPr>
            <p:spPr bwMode="auto">
              <a:xfrm rot="-5400000">
                <a:off x="489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4" name="Rectangle 150"/>
              <p:cNvSpPr>
                <a:spLocks noChangeAspect="1" noChangeArrowheads="1"/>
              </p:cNvSpPr>
              <p:nvPr userDrawn="1"/>
            </p:nvSpPr>
            <p:spPr bwMode="auto">
              <a:xfrm rot="-5400000">
                <a:off x="518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5" name="Rectangle 151"/>
              <p:cNvSpPr>
                <a:spLocks noChangeAspect="1" noChangeArrowheads="1"/>
              </p:cNvSpPr>
              <p:nvPr userDrawn="1"/>
            </p:nvSpPr>
            <p:spPr bwMode="auto">
              <a:xfrm rot="-5400000">
                <a:off x="547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6" name="Rectangle 152"/>
              <p:cNvSpPr>
                <a:spLocks noChangeAspect="1" noChangeArrowheads="1"/>
              </p:cNvSpPr>
              <p:nvPr userDrawn="1"/>
            </p:nvSpPr>
            <p:spPr bwMode="auto">
              <a:xfrm rot="-5400000">
                <a:off x="576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7" name="Rectangle 153"/>
              <p:cNvSpPr>
                <a:spLocks noChangeAspect="1" noChangeArrowheads="1"/>
              </p:cNvSpPr>
              <p:nvPr userDrawn="1"/>
            </p:nvSpPr>
            <p:spPr bwMode="auto">
              <a:xfrm rot="-5400000">
                <a:off x="604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8" name="Rectangle 154"/>
              <p:cNvSpPr>
                <a:spLocks noChangeAspect="1" noChangeArrowheads="1"/>
              </p:cNvSpPr>
              <p:nvPr userDrawn="1"/>
            </p:nvSpPr>
            <p:spPr bwMode="auto">
              <a:xfrm rot="-5400000">
                <a:off x="633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9" name="Rectangle 155"/>
              <p:cNvSpPr>
                <a:spLocks noChangeAspect="1" noChangeArrowheads="1"/>
              </p:cNvSpPr>
              <p:nvPr userDrawn="1"/>
            </p:nvSpPr>
            <p:spPr bwMode="auto">
              <a:xfrm rot="-5400000">
                <a:off x="662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0" name="Rectangle 156"/>
              <p:cNvSpPr>
                <a:spLocks noChangeAspect="1" noChangeArrowheads="1"/>
              </p:cNvSpPr>
              <p:nvPr userDrawn="1"/>
            </p:nvSpPr>
            <p:spPr bwMode="auto">
              <a:xfrm rot="-5400000">
                <a:off x="691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1" name="Rectangle 157"/>
              <p:cNvSpPr>
                <a:spLocks noChangeAspect="1" noChangeArrowheads="1"/>
              </p:cNvSpPr>
              <p:nvPr userDrawn="1"/>
            </p:nvSpPr>
            <p:spPr bwMode="auto">
              <a:xfrm rot="-5400000">
                <a:off x="720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2" name="Rectangle 158"/>
              <p:cNvSpPr>
                <a:spLocks noChangeAspect="1" noChangeArrowheads="1"/>
              </p:cNvSpPr>
              <p:nvPr userDrawn="1"/>
            </p:nvSpPr>
            <p:spPr bwMode="auto">
              <a:xfrm rot="-5400000">
                <a:off x="74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183" name="Group 159"/>
            <p:cNvGrpSpPr>
              <a:grpSpLocks/>
            </p:cNvGrpSpPr>
            <p:nvPr userDrawn="1"/>
          </p:nvGrpSpPr>
          <p:grpSpPr bwMode="auto">
            <a:xfrm>
              <a:off x="0" y="4741"/>
              <a:ext cx="7633" cy="145"/>
              <a:chOff x="0" y="4741"/>
              <a:chExt cx="7633" cy="145"/>
            </a:xfrm>
          </p:grpSpPr>
          <p:sp>
            <p:nvSpPr>
              <p:cNvPr id="1184" name="Rectangle 160"/>
              <p:cNvSpPr>
                <a:spLocks noChangeAspect="1" noChangeArrowheads="1"/>
              </p:cNvSpPr>
              <p:nvPr userDrawn="1"/>
            </p:nvSpPr>
            <p:spPr bwMode="auto">
              <a:xfrm rot="-5400000">
                <a:off x="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5" name="Rectangle 161"/>
              <p:cNvSpPr>
                <a:spLocks noChangeAspect="1" noChangeArrowheads="1"/>
              </p:cNvSpPr>
              <p:nvPr userDrawn="1"/>
            </p:nvSpPr>
            <p:spPr bwMode="auto">
              <a:xfrm rot="-5400000">
                <a:off x="2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6" name="Rectangle 162"/>
              <p:cNvSpPr>
                <a:spLocks noChangeAspect="1" noChangeArrowheads="1"/>
              </p:cNvSpPr>
              <p:nvPr userDrawn="1"/>
            </p:nvSpPr>
            <p:spPr bwMode="auto">
              <a:xfrm rot="-5400000">
                <a:off x="57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 name="Rectangle 163"/>
              <p:cNvSpPr>
                <a:spLocks noChangeAspect="1" noChangeArrowheads="1"/>
              </p:cNvSpPr>
              <p:nvPr userDrawn="1"/>
            </p:nvSpPr>
            <p:spPr bwMode="auto">
              <a:xfrm rot="-5400000">
                <a:off x="86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 name="Rectangle 164"/>
              <p:cNvSpPr>
                <a:spLocks noChangeAspect="1" noChangeArrowheads="1"/>
              </p:cNvSpPr>
              <p:nvPr userDrawn="1"/>
            </p:nvSpPr>
            <p:spPr bwMode="auto">
              <a:xfrm rot="-5400000">
                <a:off x="115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9" name="Rectangle 165"/>
              <p:cNvSpPr>
                <a:spLocks noChangeAspect="1" noChangeArrowheads="1"/>
              </p:cNvSpPr>
              <p:nvPr userDrawn="1"/>
            </p:nvSpPr>
            <p:spPr bwMode="auto">
              <a:xfrm rot="-5400000">
                <a:off x="144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0" name="Rectangle 166"/>
              <p:cNvSpPr>
                <a:spLocks noChangeAspect="1" noChangeArrowheads="1"/>
              </p:cNvSpPr>
              <p:nvPr userDrawn="1"/>
            </p:nvSpPr>
            <p:spPr bwMode="auto">
              <a:xfrm rot="-5400000">
                <a:off x="172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1" name="Rectangle 167"/>
              <p:cNvSpPr>
                <a:spLocks noChangeAspect="1" noChangeArrowheads="1"/>
              </p:cNvSpPr>
              <p:nvPr userDrawn="1"/>
            </p:nvSpPr>
            <p:spPr bwMode="auto">
              <a:xfrm rot="-5400000">
                <a:off x="201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2" name="Rectangle 168"/>
              <p:cNvSpPr>
                <a:spLocks noChangeAspect="1" noChangeArrowheads="1"/>
              </p:cNvSpPr>
              <p:nvPr userDrawn="1"/>
            </p:nvSpPr>
            <p:spPr bwMode="auto">
              <a:xfrm rot="-5400000">
                <a:off x="230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3" name="Rectangle 169"/>
              <p:cNvSpPr>
                <a:spLocks noChangeAspect="1" noChangeArrowheads="1"/>
              </p:cNvSpPr>
              <p:nvPr userDrawn="1"/>
            </p:nvSpPr>
            <p:spPr bwMode="auto">
              <a:xfrm rot="-5400000">
                <a:off x="259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4" name="Rectangle 170"/>
              <p:cNvSpPr>
                <a:spLocks noChangeAspect="1" noChangeArrowheads="1"/>
              </p:cNvSpPr>
              <p:nvPr userDrawn="1"/>
            </p:nvSpPr>
            <p:spPr bwMode="auto">
              <a:xfrm rot="-5400000">
                <a:off x="288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5" name="Rectangle 171"/>
              <p:cNvSpPr>
                <a:spLocks noChangeAspect="1" noChangeArrowheads="1"/>
              </p:cNvSpPr>
              <p:nvPr userDrawn="1"/>
            </p:nvSpPr>
            <p:spPr bwMode="auto">
              <a:xfrm rot="-5400000">
                <a:off x="316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6" name="Rectangle 172"/>
              <p:cNvSpPr>
                <a:spLocks noChangeAspect="1" noChangeArrowheads="1"/>
              </p:cNvSpPr>
              <p:nvPr userDrawn="1"/>
            </p:nvSpPr>
            <p:spPr bwMode="auto">
              <a:xfrm rot="-5400000">
                <a:off x="345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7" name="Rectangle 173"/>
              <p:cNvSpPr>
                <a:spLocks noChangeAspect="1" noChangeArrowheads="1"/>
              </p:cNvSpPr>
              <p:nvPr userDrawn="1"/>
            </p:nvSpPr>
            <p:spPr bwMode="auto">
              <a:xfrm rot="-5400000">
                <a:off x="374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 name="Rectangle 174"/>
              <p:cNvSpPr>
                <a:spLocks noChangeAspect="1" noChangeArrowheads="1"/>
              </p:cNvSpPr>
              <p:nvPr userDrawn="1"/>
            </p:nvSpPr>
            <p:spPr bwMode="auto">
              <a:xfrm rot="-5400000">
                <a:off x="403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9" name="Rectangle 175"/>
              <p:cNvSpPr>
                <a:spLocks noChangeAspect="1" noChangeArrowheads="1"/>
              </p:cNvSpPr>
              <p:nvPr userDrawn="1"/>
            </p:nvSpPr>
            <p:spPr bwMode="auto">
              <a:xfrm rot="-5400000">
                <a:off x="432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0" name="Rectangle 176"/>
              <p:cNvSpPr>
                <a:spLocks noChangeAspect="1" noChangeArrowheads="1"/>
              </p:cNvSpPr>
              <p:nvPr userDrawn="1"/>
            </p:nvSpPr>
            <p:spPr bwMode="auto">
              <a:xfrm rot="-5400000">
                <a:off x="460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1" name="Rectangle 177"/>
              <p:cNvSpPr>
                <a:spLocks noChangeAspect="1" noChangeArrowheads="1"/>
              </p:cNvSpPr>
              <p:nvPr userDrawn="1"/>
            </p:nvSpPr>
            <p:spPr bwMode="auto">
              <a:xfrm rot="-5400000">
                <a:off x="489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2" name="Rectangle 178"/>
              <p:cNvSpPr>
                <a:spLocks noChangeAspect="1" noChangeArrowheads="1"/>
              </p:cNvSpPr>
              <p:nvPr userDrawn="1"/>
            </p:nvSpPr>
            <p:spPr bwMode="auto">
              <a:xfrm rot="-5400000">
                <a:off x="518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3" name="Rectangle 179"/>
              <p:cNvSpPr>
                <a:spLocks noChangeAspect="1" noChangeArrowheads="1"/>
              </p:cNvSpPr>
              <p:nvPr userDrawn="1"/>
            </p:nvSpPr>
            <p:spPr bwMode="auto">
              <a:xfrm rot="-5400000">
                <a:off x="547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4" name="Rectangle 180"/>
              <p:cNvSpPr>
                <a:spLocks noChangeAspect="1" noChangeArrowheads="1"/>
              </p:cNvSpPr>
              <p:nvPr userDrawn="1"/>
            </p:nvSpPr>
            <p:spPr bwMode="auto">
              <a:xfrm rot="-5400000">
                <a:off x="576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5" name="Rectangle 181"/>
              <p:cNvSpPr>
                <a:spLocks noChangeAspect="1" noChangeArrowheads="1"/>
              </p:cNvSpPr>
              <p:nvPr userDrawn="1"/>
            </p:nvSpPr>
            <p:spPr bwMode="auto">
              <a:xfrm rot="-5400000">
                <a:off x="604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6" name="Rectangle 182"/>
              <p:cNvSpPr>
                <a:spLocks noChangeAspect="1" noChangeArrowheads="1"/>
              </p:cNvSpPr>
              <p:nvPr userDrawn="1"/>
            </p:nvSpPr>
            <p:spPr bwMode="auto">
              <a:xfrm rot="-5400000">
                <a:off x="633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7" name="Rectangle 183"/>
              <p:cNvSpPr>
                <a:spLocks noChangeAspect="1" noChangeArrowheads="1"/>
              </p:cNvSpPr>
              <p:nvPr userDrawn="1"/>
            </p:nvSpPr>
            <p:spPr bwMode="auto">
              <a:xfrm rot="-5400000">
                <a:off x="662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8" name="Rectangle 184"/>
              <p:cNvSpPr>
                <a:spLocks noChangeAspect="1" noChangeArrowheads="1"/>
              </p:cNvSpPr>
              <p:nvPr userDrawn="1"/>
            </p:nvSpPr>
            <p:spPr bwMode="auto">
              <a:xfrm rot="-5400000">
                <a:off x="691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9" name="Rectangle 185"/>
              <p:cNvSpPr>
                <a:spLocks noChangeAspect="1" noChangeArrowheads="1"/>
              </p:cNvSpPr>
              <p:nvPr userDrawn="1"/>
            </p:nvSpPr>
            <p:spPr bwMode="auto">
              <a:xfrm rot="-5400000">
                <a:off x="720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0" name="Rectangle 186"/>
              <p:cNvSpPr>
                <a:spLocks noChangeAspect="1" noChangeArrowheads="1"/>
              </p:cNvSpPr>
              <p:nvPr userDrawn="1"/>
            </p:nvSpPr>
            <p:spPr bwMode="auto">
              <a:xfrm rot="-5400000">
                <a:off x="74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273" name="Line 249"/>
          <p:cNvSpPr>
            <a:spLocks noChangeShapeType="1"/>
          </p:cNvSpPr>
          <p:nvPr/>
        </p:nvSpPr>
        <p:spPr bwMode="auto">
          <a:xfrm flipH="1">
            <a:off x="687388" y="1371918"/>
            <a:ext cx="10969625"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pic>
        <p:nvPicPr>
          <p:cNvPr id="10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44692" y="349070"/>
            <a:ext cx="3407106" cy="68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3102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xmlns:p14="http://schemas.microsoft.com/office/powerpoint/2010/main" id="1" dur="indefinite" restart="never" nodeType="tmRoot"/>
      </p:par>
    </p:tnLst>
  </p:timing>
  <p:txStyles>
    <p:title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2400" b="1">
          <a:solidFill>
            <a:srgbClr val="000000"/>
          </a:solidFill>
          <a:latin typeface="Arial" charset="0"/>
        </a:defRPr>
      </a:lvl2pPr>
      <a:lvl3pPr algn="l" rtl="0" fontAlgn="base">
        <a:lnSpc>
          <a:spcPct val="95000"/>
        </a:lnSpc>
        <a:spcBef>
          <a:spcPct val="0"/>
        </a:spcBef>
        <a:spcAft>
          <a:spcPct val="0"/>
        </a:spcAft>
        <a:defRPr sz="2400" b="1">
          <a:solidFill>
            <a:srgbClr val="000000"/>
          </a:solidFill>
          <a:latin typeface="Arial" charset="0"/>
        </a:defRPr>
      </a:lvl3pPr>
      <a:lvl4pPr algn="l" rtl="0" fontAlgn="base">
        <a:lnSpc>
          <a:spcPct val="95000"/>
        </a:lnSpc>
        <a:spcBef>
          <a:spcPct val="0"/>
        </a:spcBef>
        <a:spcAft>
          <a:spcPct val="0"/>
        </a:spcAft>
        <a:defRPr sz="2400" b="1">
          <a:solidFill>
            <a:srgbClr val="000000"/>
          </a:solidFill>
          <a:latin typeface="Arial" charset="0"/>
        </a:defRPr>
      </a:lvl4pPr>
      <a:lvl5pPr algn="l" rtl="0" fontAlgn="base">
        <a:lnSpc>
          <a:spcPct val="95000"/>
        </a:lnSpc>
        <a:spcBef>
          <a:spcPct val="0"/>
        </a:spcBef>
        <a:spcAft>
          <a:spcPct val="0"/>
        </a:spcAft>
        <a:defRPr sz="2400" b="1">
          <a:solidFill>
            <a:srgbClr val="000000"/>
          </a:solidFill>
          <a:latin typeface="Arial" charset="0"/>
        </a:defRPr>
      </a:lvl5pPr>
      <a:lvl6pPr marL="457143" algn="l" rtl="0" fontAlgn="base">
        <a:lnSpc>
          <a:spcPct val="95000"/>
        </a:lnSpc>
        <a:spcBef>
          <a:spcPct val="0"/>
        </a:spcBef>
        <a:spcAft>
          <a:spcPct val="0"/>
        </a:spcAft>
        <a:defRPr sz="2400" b="1">
          <a:solidFill>
            <a:srgbClr val="000000"/>
          </a:solidFill>
          <a:latin typeface="Arial" charset="0"/>
        </a:defRPr>
      </a:lvl6pPr>
      <a:lvl7pPr marL="914286" algn="l" rtl="0" fontAlgn="base">
        <a:lnSpc>
          <a:spcPct val="95000"/>
        </a:lnSpc>
        <a:spcBef>
          <a:spcPct val="0"/>
        </a:spcBef>
        <a:spcAft>
          <a:spcPct val="0"/>
        </a:spcAft>
        <a:defRPr sz="2400" b="1">
          <a:solidFill>
            <a:srgbClr val="000000"/>
          </a:solidFill>
          <a:latin typeface="Arial" charset="0"/>
        </a:defRPr>
      </a:lvl7pPr>
      <a:lvl8pPr marL="1371428" algn="l" rtl="0" fontAlgn="base">
        <a:lnSpc>
          <a:spcPct val="95000"/>
        </a:lnSpc>
        <a:spcBef>
          <a:spcPct val="0"/>
        </a:spcBef>
        <a:spcAft>
          <a:spcPct val="0"/>
        </a:spcAft>
        <a:defRPr sz="2400" b="1">
          <a:solidFill>
            <a:srgbClr val="000000"/>
          </a:solidFill>
          <a:latin typeface="Arial" charset="0"/>
        </a:defRPr>
      </a:lvl8pPr>
      <a:lvl9pPr marL="1828572" algn="l" rtl="0" fontAlgn="base">
        <a:lnSpc>
          <a:spcPct val="95000"/>
        </a:lnSpc>
        <a:spcBef>
          <a:spcPct val="0"/>
        </a:spcBef>
        <a:spcAft>
          <a:spcPct val="0"/>
        </a:spcAft>
        <a:defRPr sz="2400" b="1">
          <a:solidFill>
            <a:srgbClr val="000000"/>
          </a:solidFill>
          <a:latin typeface="Arial" charset="0"/>
        </a:defRPr>
      </a:lvl9pPr>
    </p:titleStyle>
    <p:bodyStyle>
      <a:lvl1pPr algn="l" rtl="0" fontAlgn="base">
        <a:lnSpc>
          <a:spcPts val="2500"/>
        </a:lnSpc>
        <a:spcBef>
          <a:spcPct val="0"/>
        </a:spcBef>
        <a:spcAft>
          <a:spcPct val="0"/>
        </a:spcAft>
        <a:defRPr sz="2000">
          <a:solidFill>
            <a:srgbClr val="000000"/>
          </a:solidFill>
          <a:latin typeface="+mn-lt"/>
          <a:ea typeface="+mn-ea"/>
          <a:cs typeface="+mn-cs"/>
        </a:defRPr>
      </a:lvl1pPr>
      <a:lvl2pPr marL="361906" algn="l" rtl="0" fontAlgn="base">
        <a:lnSpc>
          <a:spcPts val="2500"/>
        </a:lnSpc>
        <a:spcBef>
          <a:spcPct val="0"/>
        </a:spcBef>
        <a:spcAft>
          <a:spcPct val="0"/>
        </a:spcAft>
        <a:defRPr sz="2000">
          <a:solidFill>
            <a:srgbClr val="000000"/>
          </a:solidFill>
          <a:latin typeface="+mn-lt"/>
        </a:defRPr>
      </a:lvl2pPr>
      <a:lvl3pPr marL="714285" algn="l" rtl="0" fontAlgn="base">
        <a:lnSpc>
          <a:spcPts val="2500"/>
        </a:lnSpc>
        <a:spcBef>
          <a:spcPct val="0"/>
        </a:spcBef>
        <a:spcAft>
          <a:spcPct val="0"/>
        </a:spcAft>
        <a:defRPr sz="2000">
          <a:solidFill>
            <a:srgbClr val="000000"/>
          </a:solidFill>
          <a:latin typeface="+mn-lt"/>
        </a:defRPr>
      </a:lvl3pPr>
      <a:lvl4pPr marL="1076192" algn="l" rtl="0" fontAlgn="base">
        <a:lnSpc>
          <a:spcPts val="2500"/>
        </a:lnSpc>
        <a:spcBef>
          <a:spcPct val="0"/>
        </a:spcBef>
        <a:spcAft>
          <a:spcPct val="0"/>
        </a:spcAft>
        <a:defRPr sz="2000">
          <a:solidFill>
            <a:srgbClr val="000000"/>
          </a:solidFill>
          <a:latin typeface="+mn-lt"/>
        </a:defRPr>
      </a:lvl4pPr>
      <a:lvl5pPr marL="1438095" algn="l" rtl="0" fontAlgn="base">
        <a:lnSpc>
          <a:spcPts val="2500"/>
        </a:lnSpc>
        <a:spcBef>
          <a:spcPct val="0"/>
        </a:spcBef>
        <a:spcAft>
          <a:spcPct val="0"/>
        </a:spcAft>
        <a:defRPr sz="2000">
          <a:solidFill>
            <a:srgbClr val="000000"/>
          </a:solidFill>
          <a:latin typeface="+mn-lt"/>
        </a:defRPr>
      </a:lvl5pPr>
      <a:lvl6pPr marL="1895238" algn="l" rtl="0" fontAlgn="base">
        <a:spcBef>
          <a:spcPct val="0"/>
        </a:spcBef>
        <a:spcAft>
          <a:spcPct val="0"/>
        </a:spcAft>
        <a:defRPr>
          <a:solidFill>
            <a:srgbClr val="000000"/>
          </a:solidFill>
          <a:latin typeface="+mn-lt"/>
        </a:defRPr>
      </a:lvl6pPr>
      <a:lvl7pPr marL="2352380" algn="l" rtl="0" fontAlgn="base">
        <a:spcBef>
          <a:spcPct val="0"/>
        </a:spcBef>
        <a:spcAft>
          <a:spcPct val="0"/>
        </a:spcAft>
        <a:defRPr>
          <a:solidFill>
            <a:srgbClr val="000000"/>
          </a:solidFill>
          <a:latin typeface="+mn-lt"/>
        </a:defRPr>
      </a:lvl7pPr>
      <a:lvl8pPr marL="2809524" algn="l" rtl="0" fontAlgn="base">
        <a:spcBef>
          <a:spcPct val="0"/>
        </a:spcBef>
        <a:spcAft>
          <a:spcPct val="0"/>
        </a:spcAft>
        <a:defRPr>
          <a:solidFill>
            <a:srgbClr val="000000"/>
          </a:solidFill>
          <a:latin typeface="+mn-lt"/>
        </a:defRPr>
      </a:lvl8pPr>
      <a:lvl9pPr marL="3266666" algn="l" rtl="0" fontAlgn="base">
        <a:spcBef>
          <a:spcPct val="0"/>
        </a:spcBef>
        <a:spcAft>
          <a:spcPct val="0"/>
        </a:spcAft>
        <a:defRPr>
          <a:solidFill>
            <a:srgbClr val="000000"/>
          </a:solidFill>
          <a:latin typeface="+mn-lt"/>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28" algn="l" defTabSz="914286" rtl="0" eaLnBrk="1" latinLnBrk="0" hangingPunct="1">
        <a:defRPr sz="1900" kern="1200">
          <a:solidFill>
            <a:schemeClr val="tx1"/>
          </a:solidFill>
          <a:latin typeface="+mn-lt"/>
          <a:ea typeface="+mn-ea"/>
          <a:cs typeface="+mn-cs"/>
        </a:defRPr>
      </a:lvl4pPr>
      <a:lvl5pPr marL="1828572" algn="l" defTabSz="914286" rtl="0" eaLnBrk="1" latinLnBrk="0" hangingPunct="1">
        <a:defRPr sz="1900" kern="1200">
          <a:solidFill>
            <a:schemeClr val="tx1"/>
          </a:solidFill>
          <a:latin typeface="+mn-lt"/>
          <a:ea typeface="+mn-ea"/>
          <a:cs typeface="+mn-cs"/>
        </a:defRPr>
      </a:lvl5pPr>
      <a:lvl6pPr marL="2285714"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3738" y="214105"/>
            <a:ext cx="7535863" cy="96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smtClean="0"/>
              <a:t>Click to edit Master title</a:t>
            </a:r>
          </a:p>
        </p:txBody>
      </p:sp>
      <p:sp>
        <p:nvSpPr>
          <p:cNvPr id="1027" name="Rectangle 3"/>
          <p:cNvSpPr>
            <a:spLocks noGrp="1" noChangeArrowheads="1"/>
          </p:cNvSpPr>
          <p:nvPr>
            <p:ph type="body" idx="1"/>
          </p:nvPr>
        </p:nvSpPr>
        <p:spPr bwMode="auto">
          <a:xfrm>
            <a:off x="698503" y="1604789"/>
            <a:ext cx="10975975" cy="440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grpSp>
        <p:nvGrpSpPr>
          <p:cNvPr id="1211" name="Group 187"/>
          <p:cNvGrpSpPr>
            <a:grpSpLocks/>
          </p:cNvGrpSpPr>
          <p:nvPr/>
        </p:nvGrpSpPr>
        <p:grpSpPr bwMode="auto">
          <a:xfrm>
            <a:off x="-939798" y="0"/>
            <a:ext cx="677862" cy="6859588"/>
            <a:chOff x="-763" y="0"/>
            <a:chExt cx="598" cy="4320"/>
          </a:xfrm>
        </p:grpSpPr>
        <p:grpSp>
          <p:nvGrpSpPr>
            <p:cNvPr id="1081" name="Group 57"/>
            <p:cNvGrpSpPr>
              <a:grpSpLocks/>
            </p:cNvGrpSpPr>
            <p:nvPr userDrawn="1"/>
          </p:nvGrpSpPr>
          <p:grpSpPr bwMode="auto">
            <a:xfrm>
              <a:off x="-549" y="0"/>
              <a:ext cx="384" cy="4320"/>
              <a:chOff x="-412" y="0"/>
              <a:chExt cx="288" cy="4320"/>
            </a:xfrm>
          </p:grpSpPr>
          <p:sp>
            <p:nvSpPr>
              <p:cNvPr id="1082" name="Rectangle 58"/>
              <p:cNvSpPr>
                <a:spLocks noChangeAspect="1" noChangeArrowheads="1"/>
              </p:cNvSpPr>
              <p:nvPr/>
            </p:nvSpPr>
            <p:spPr bwMode="auto">
              <a:xfrm>
                <a:off x="-412" y="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3" name="Rectangle 59"/>
              <p:cNvSpPr>
                <a:spLocks noChangeAspect="1" noChangeArrowheads="1"/>
              </p:cNvSpPr>
              <p:nvPr/>
            </p:nvSpPr>
            <p:spPr bwMode="auto">
              <a:xfrm>
                <a:off x="-412" y="28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4" name="Rectangle 60"/>
              <p:cNvSpPr>
                <a:spLocks noChangeAspect="1" noChangeArrowheads="1"/>
              </p:cNvSpPr>
              <p:nvPr/>
            </p:nvSpPr>
            <p:spPr bwMode="auto">
              <a:xfrm>
                <a:off x="-412" y="57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5" name="Rectangle 61"/>
              <p:cNvSpPr>
                <a:spLocks noChangeAspect="1" noChangeArrowheads="1"/>
              </p:cNvSpPr>
              <p:nvPr/>
            </p:nvSpPr>
            <p:spPr bwMode="auto">
              <a:xfrm>
                <a:off x="-412" y="86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6" name="Rectangle 62"/>
              <p:cNvSpPr>
                <a:spLocks noChangeAspect="1" noChangeArrowheads="1"/>
              </p:cNvSpPr>
              <p:nvPr/>
            </p:nvSpPr>
            <p:spPr bwMode="auto">
              <a:xfrm>
                <a:off x="-412" y="115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7" name="Rectangle 63"/>
              <p:cNvSpPr>
                <a:spLocks noChangeAspect="1" noChangeArrowheads="1"/>
              </p:cNvSpPr>
              <p:nvPr/>
            </p:nvSpPr>
            <p:spPr bwMode="auto">
              <a:xfrm>
                <a:off x="-412" y="144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8" name="Rectangle 64"/>
              <p:cNvSpPr>
                <a:spLocks noChangeAspect="1" noChangeArrowheads="1"/>
              </p:cNvSpPr>
              <p:nvPr/>
            </p:nvSpPr>
            <p:spPr bwMode="auto">
              <a:xfrm>
                <a:off x="-412" y="172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9" name="Rectangle 65"/>
              <p:cNvSpPr>
                <a:spLocks noChangeAspect="1" noChangeArrowheads="1"/>
              </p:cNvSpPr>
              <p:nvPr/>
            </p:nvSpPr>
            <p:spPr bwMode="auto">
              <a:xfrm>
                <a:off x="-412" y="201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0" name="Rectangle 66"/>
              <p:cNvSpPr>
                <a:spLocks noChangeAspect="1" noChangeArrowheads="1"/>
              </p:cNvSpPr>
              <p:nvPr/>
            </p:nvSpPr>
            <p:spPr bwMode="auto">
              <a:xfrm>
                <a:off x="-412" y="230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1" name="Rectangle 67"/>
              <p:cNvSpPr>
                <a:spLocks noChangeAspect="1" noChangeArrowheads="1"/>
              </p:cNvSpPr>
              <p:nvPr/>
            </p:nvSpPr>
            <p:spPr bwMode="auto">
              <a:xfrm>
                <a:off x="-412" y="259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2" name="Rectangle 68"/>
              <p:cNvSpPr>
                <a:spLocks noChangeAspect="1" noChangeArrowheads="1"/>
              </p:cNvSpPr>
              <p:nvPr/>
            </p:nvSpPr>
            <p:spPr bwMode="auto">
              <a:xfrm>
                <a:off x="-412" y="288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3" name="Rectangle 69"/>
              <p:cNvSpPr>
                <a:spLocks noChangeAspect="1" noChangeArrowheads="1"/>
              </p:cNvSpPr>
              <p:nvPr/>
            </p:nvSpPr>
            <p:spPr bwMode="auto">
              <a:xfrm>
                <a:off x="-412" y="316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4" name="Rectangle 70"/>
              <p:cNvSpPr>
                <a:spLocks noChangeAspect="1" noChangeArrowheads="1"/>
              </p:cNvSpPr>
              <p:nvPr/>
            </p:nvSpPr>
            <p:spPr bwMode="auto">
              <a:xfrm>
                <a:off x="-412" y="345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 name="Rectangle 71"/>
              <p:cNvSpPr>
                <a:spLocks noChangeAspect="1" noChangeArrowheads="1"/>
              </p:cNvSpPr>
              <p:nvPr/>
            </p:nvSpPr>
            <p:spPr bwMode="auto">
              <a:xfrm>
                <a:off x="-412" y="374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 name="Rectangle 72"/>
              <p:cNvSpPr>
                <a:spLocks noChangeAspect="1" noChangeArrowheads="1"/>
              </p:cNvSpPr>
              <p:nvPr/>
            </p:nvSpPr>
            <p:spPr bwMode="auto">
              <a:xfrm>
                <a:off x="-412" y="403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97" name="Group 73"/>
            <p:cNvGrpSpPr>
              <a:grpSpLocks/>
            </p:cNvGrpSpPr>
            <p:nvPr userDrawn="1"/>
          </p:nvGrpSpPr>
          <p:grpSpPr bwMode="auto">
            <a:xfrm>
              <a:off x="-763" y="0"/>
              <a:ext cx="194" cy="4177"/>
              <a:chOff x="-836" y="0"/>
              <a:chExt cx="145" cy="4177"/>
            </a:xfrm>
          </p:grpSpPr>
          <p:sp>
            <p:nvSpPr>
              <p:cNvPr id="1098" name="Rectangle 74"/>
              <p:cNvSpPr>
                <a:spLocks noChangeAspect="1" noChangeArrowheads="1"/>
              </p:cNvSpPr>
              <p:nvPr/>
            </p:nvSpPr>
            <p:spPr bwMode="auto">
              <a:xfrm>
                <a:off x="-836" y="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9" name="Rectangle 75"/>
              <p:cNvSpPr>
                <a:spLocks noChangeAspect="1" noChangeArrowheads="1"/>
              </p:cNvSpPr>
              <p:nvPr/>
            </p:nvSpPr>
            <p:spPr bwMode="auto">
              <a:xfrm>
                <a:off x="-836" y="28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0" name="Rectangle 76"/>
              <p:cNvSpPr>
                <a:spLocks noChangeAspect="1" noChangeArrowheads="1"/>
              </p:cNvSpPr>
              <p:nvPr/>
            </p:nvSpPr>
            <p:spPr bwMode="auto">
              <a:xfrm>
                <a:off x="-836" y="57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1" name="Rectangle 77"/>
              <p:cNvSpPr>
                <a:spLocks noChangeAspect="1" noChangeArrowheads="1"/>
              </p:cNvSpPr>
              <p:nvPr/>
            </p:nvSpPr>
            <p:spPr bwMode="auto">
              <a:xfrm>
                <a:off x="-836" y="86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2" name="Rectangle 78"/>
              <p:cNvSpPr>
                <a:spLocks noChangeAspect="1" noChangeArrowheads="1"/>
              </p:cNvSpPr>
              <p:nvPr/>
            </p:nvSpPr>
            <p:spPr bwMode="auto">
              <a:xfrm>
                <a:off x="-836" y="115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3" name="Rectangle 79"/>
              <p:cNvSpPr>
                <a:spLocks noChangeAspect="1" noChangeArrowheads="1"/>
              </p:cNvSpPr>
              <p:nvPr/>
            </p:nvSpPr>
            <p:spPr bwMode="auto">
              <a:xfrm>
                <a:off x="-836" y="144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4" name="Rectangle 80"/>
              <p:cNvSpPr>
                <a:spLocks noChangeAspect="1" noChangeArrowheads="1"/>
              </p:cNvSpPr>
              <p:nvPr/>
            </p:nvSpPr>
            <p:spPr bwMode="auto">
              <a:xfrm>
                <a:off x="-836" y="172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5" name="Rectangle 81"/>
              <p:cNvSpPr>
                <a:spLocks noChangeAspect="1" noChangeArrowheads="1"/>
              </p:cNvSpPr>
              <p:nvPr/>
            </p:nvSpPr>
            <p:spPr bwMode="auto">
              <a:xfrm>
                <a:off x="-836" y="201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 name="Rectangle 82"/>
              <p:cNvSpPr>
                <a:spLocks noChangeAspect="1" noChangeArrowheads="1"/>
              </p:cNvSpPr>
              <p:nvPr/>
            </p:nvSpPr>
            <p:spPr bwMode="auto">
              <a:xfrm>
                <a:off x="-836" y="230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7" name="Rectangle 83"/>
              <p:cNvSpPr>
                <a:spLocks noChangeAspect="1" noChangeArrowheads="1"/>
              </p:cNvSpPr>
              <p:nvPr/>
            </p:nvSpPr>
            <p:spPr bwMode="auto">
              <a:xfrm>
                <a:off x="-836" y="259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8" name="Rectangle 84"/>
              <p:cNvSpPr>
                <a:spLocks noChangeAspect="1" noChangeArrowheads="1"/>
              </p:cNvSpPr>
              <p:nvPr/>
            </p:nvSpPr>
            <p:spPr bwMode="auto">
              <a:xfrm>
                <a:off x="-836" y="288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9" name="Rectangle 85"/>
              <p:cNvSpPr>
                <a:spLocks noChangeAspect="1" noChangeArrowheads="1"/>
              </p:cNvSpPr>
              <p:nvPr/>
            </p:nvSpPr>
            <p:spPr bwMode="auto">
              <a:xfrm>
                <a:off x="-836" y="316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0" name="Rectangle 86"/>
              <p:cNvSpPr>
                <a:spLocks noChangeAspect="1" noChangeArrowheads="1"/>
              </p:cNvSpPr>
              <p:nvPr/>
            </p:nvSpPr>
            <p:spPr bwMode="auto">
              <a:xfrm>
                <a:off x="-836" y="345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1" name="Rectangle 87"/>
              <p:cNvSpPr>
                <a:spLocks noChangeAspect="1" noChangeArrowheads="1"/>
              </p:cNvSpPr>
              <p:nvPr/>
            </p:nvSpPr>
            <p:spPr bwMode="auto">
              <a:xfrm>
                <a:off x="-836" y="374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2" name="Rectangle 88"/>
              <p:cNvSpPr>
                <a:spLocks noChangeAspect="1" noChangeArrowheads="1"/>
              </p:cNvSpPr>
              <p:nvPr/>
            </p:nvSpPr>
            <p:spPr bwMode="auto">
              <a:xfrm>
                <a:off x="-836" y="403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1154" name="Group 130"/>
          <p:cNvGrpSpPr>
            <a:grpSpLocks/>
          </p:cNvGrpSpPr>
          <p:nvPr/>
        </p:nvGrpSpPr>
        <p:grpSpPr bwMode="auto">
          <a:xfrm>
            <a:off x="0" y="7077126"/>
            <a:ext cx="12344400" cy="681195"/>
            <a:chOff x="0" y="4457"/>
            <a:chExt cx="7776" cy="429"/>
          </a:xfrm>
        </p:grpSpPr>
        <p:grpSp>
          <p:nvGrpSpPr>
            <p:cNvPr id="1155" name="Group 131"/>
            <p:cNvGrpSpPr>
              <a:grpSpLocks/>
            </p:cNvGrpSpPr>
            <p:nvPr userDrawn="1"/>
          </p:nvGrpSpPr>
          <p:grpSpPr bwMode="auto">
            <a:xfrm>
              <a:off x="0" y="4457"/>
              <a:ext cx="7776" cy="288"/>
              <a:chOff x="0" y="4457"/>
              <a:chExt cx="7776" cy="288"/>
            </a:xfrm>
          </p:grpSpPr>
          <p:sp>
            <p:nvSpPr>
              <p:cNvPr id="1156" name="Rectangle 132"/>
              <p:cNvSpPr>
                <a:spLocks noChangeAspect="1" noChangeArrowheads="1"/>
              </p:cNvSpPr>
              <p:nvPr userDrawn="1"/>
            </p:nvSpPr>
            <p:spPr bwMode="auto">
              <a:xfrm rot="-5400000">
                <a:off x="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7" name="Rectangle 133"/>
              <p:cNvSpPr>
                <a:spLocks noChangeAspect="1" noChangeArrowheads="1"/>
              </p:cNvSpPr>
              <p:nvPr userDrawn="1"/>
            </p:nvSpPr>
            <p:spPr bwMode="auto">
              <a:xfrm rot="-5400000">
                <a:off x="2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8" name="Rectangle 134"/>
              <p:cNvSpPr>
                <a:spLocks noChangeAspect="1" noChangeArrowheads="1"/>
              </p:cNvSpPr>
              <p:nvPr userDrawn="1"/>
            </p:nvSpPr>
            <p:spPr bwMode="auto">
              <a:xfrm rot="-5400000">
                <a:off x="57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9" name="Rectangle 135"/>
              <p:cNvSpPr>
                <a:spLocks noChangeAspect="1" noChangeArrowheads="1"/>
              </p:cNvSpPr>
              <p:nvPr userDrawn="1"/>
            </p:nvSpPr>
            <p:spPr bwMode="auto">
              <a:xfrm rot="-5400000">
                <a:off x="86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0" name="Rectangle 136"/>
              <p:cNvSpPr>
                <a:spLocks noChangeAspect="1" noChangeArrowheads="1"/>
              </p:cNvSpPr>
              <p:nvPr userDrawn="1"/>
            </p:nvSpPr>
            <p:spPr bwMode="auto">
              <a:xfrm rot="-5400000">
                <a:off x="115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1" name="Rectangle 137"/>
              <p:cNvSpPr>
                <a:spLocks noChangeAspect="1" noChangeArrowheads="1"/>
              </p:cNvSpPr>
              <p:nvPr userDrawn="1"/>
            </p:nvSpPr>
            <p:spPr bwMode="auto">
              <a:xfrm rot="-5400000">
                <a:off x="144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2" name="Rectangle 138"/>
              <p:cNvSpPr>
                <a:spLocks noChangeAspect="1" noChangeArrowheads="1"/>
              </p:cNvSpPr>
              <p:nvPr userDrawn="1"/>
            </p:nvSpPr>
            <p:spPr bwMode="auto">
              <a:xfrm rot="-5400000">
                <a:off x="172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3" name="Rectangle 139"/>
              <p:cNvSpPr>
                <a:spLocks noChangeAspect="1" noChangeArrowheads="1"/>
              </p:cNvSpPr>
              <p:nvPr userDrawn="1"/>
            </p:nvSpPr>
            <p:spPr bwMode="auto">
              <a:xfrm rot="-5400000">
                <a:off x="201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4" name="Rectangle 140"/>
              <p:cNvSpPr>
                <a:spLocks noChangeAspect="1" noChangeArrowheads="1"/>
              </p:cNvSpPr>
              <p:nvPr userDrawn="1"/>
            </p:nvSpPr>
            <p:spPr bwMode="auto">
              <a:xfrm rot="-5400000">
                <a:off x="230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5" name="Rectangle 141"/>
              <p:cNvSpPr>
                <a:spLocks noChangeAspect="1" noChangeArrowheads="1"/>
              </p:cNvSpPr>
              <p:nvPr userDrawn="1"/>
            </p:nvSpPr>
            <p:spPr bwMode="auto">
              <a:xfrm rot="-5400000">
                <a:off x="259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6" name="Rectangle 142"/>
              <p:cNvSpPr>
                <a:spLocks noChangeAspect="1" noChangeArrowheads="1"/>
              </p:cNvSpPr>
              <p:nvPr userDrawn="1"/>
            </p:nvSpPr>
            <p:spPr bwMode="auto">
              <a:xfrm rot="-5400000">
                <a:off x="288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7" name="Rectangle 143"/>
              <p:cNvSpPr>
                <a:spLocks noChangeAspect="1" noChangeArrowheads="1"/>
              </p:cNvSpPr>
              <p:nvPr userDrawn="1"/>
            </p:nvSpPr>
            <p:spPr bwMode="auto">
              <a:xfrm rot="-5400000">
                <a:off x="316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8" name="Rectangle 144"/>
              <p:cNvSpPr>
                <a:spLocks noChangeAspect="1" noChangeArrowheads="1"/>
              </p:cNvSpPr>
              <p:nvPr userDrawn="1"/>
            </p:nvSpPr>
            <p:spPr bwMode="auto">
              <a:xfrm rot="-5400000">
                <a:off x="345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9" name="Rectangle 145"/>
              <p:cNvSpPr>
                <a:spLocks noChangeAspect="1" noChangeArrowheads="1"/>
              </p:cNvSpPr>
              <p:nvPr userDrawn="1"/>
            </p:nvSpPr>
            <p:spPr bwMode="auto">
              <a:xfrm rot="-5400000">
                <a:off x="374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0" name="Rectangle 146"/>
              <p:cNvSpPr>
                <a:spLocks noChangeAspect="1" noChangeArrowheads="1"/>
              </p:cNvSpPr>
              <p:nvPr userDrawn="1"/>
            </p:nvSpPr>
            <p:spPr bwMode="auto">
              <a:xfrm rot="-5400000">
                <a:off x="403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1" name="Rectangle 147"/>
              <p:cNvSpPr>
                <a:spLocks noChangeAspect="1" noChangeArrowheads="1"/>
              </p:cNvSpPr>
              <p:nvPr userDrawn="1"/>
            </p:nvSpPr>
            <p:spPr bwMode="auto">
              <a:xfrm rot="-5400000">
                <a:off x="432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2" name="Rectangle 148"/>
              <p:cNvSpPr>
                <a:spLocks noChangeAspect="1" noChangeArrowheads="1"/>
              </p:cNvSpPr>
              <p:nvPr userDrawn="1"/>
            </p:nvSpPr>
            <p:spPr bwMode="auto">
              <a:xfrm rot="-5400000">
                <a:off x="460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3" name="Rectangle 149"/>
              <p:cNvSpPr>
                <a:spLocks noChangeAspect="1" noChangeArrowheads="1"/>
              </p:cNvSpPr>
              <p:nvPr userDrawn="1"/>
            </p:nvSpPr>
            <p:spPr bwMode="auto">
              <a:xfrm rot="-5400000">
                <a:off x="489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4" name="Rectangle 150"/>
              <p:cNvSpPr>
                <a:spLocks noChangeAspect="1" noChangeArrowheads="1"/>
              </p:cNvSpPr>
              <p:nvPr userDrawn="1"/>
            </p:nvSpPr>
            <p:spPr bwMode="auto">
              <a:xfrm rot="-5400000">
                <a:off x="518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5" name="Rectangle 151"/>
              <p:cNvSpPr>
                <a:spLocks noChangeAspect="1" noChangeArrowheads="1"/>
              </p:cNvSpPr>
              <p:nvPr userDrawn="1"/>
            </p:nvSpPr>
            <p:spPr bwMode="auto">
              <a:xfrm rot="-5400000">
                <a:off x="547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6" name="Rectangle 152"/>
              <p:cNvSpPr>
                <a:spLocks noChangeAspect="1" noChangeArrowheads="1"/>
              </p:cNvSpPr>
              <p:nvPr userDrawn="1"/>
            </p:nvSpPr>
            <p:spPr bwMode="auto">
              <a:xfrm rot="-5400000">
                <a:off x="576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7" name="Rectangle 153"/>
              <p:cNvSpPr>
                <a:spLocks noChangeAspect="1" noChangeArrowheads="1"/>
              </p:cNvSpPr>
              <p:nvPr userDrawn="1"/>
            </p:nvSpPr>
            <p:spPr bwMode="auto">
              <a:xfrm rot="-5400000">
                <a:off x="604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8" name="Rectangle 154"/>
              <p:cNvSpPr>
                <a:spLocks noChangeAspect="1" noChangeArrowheads="1"/>
              </p:cNvSpPr>
              <p:nvPr userDrawn="1"/>
            </p:nvSpPr>
            <p:spPr bwMode="auto">
              <a:xfrm rot="-5400000">
                <a:off x="633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9" name="Rectangle 155"/>
              <p:cNvSpPr>
                <a:spLocks noChangeAspect="1" noChangeArrowheads="1"/>
              </p:cNvSpPr>
              <p:nvPr userDrawn="1"/>
            </p:nvSpPr>
            <p:spPr bwMode="auto">
              <a:xfrm rot="-5400000">
                <a:off x="662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0" name="Rectangle 156"/>
              <p:cNvSpPr>
                <a:spLocks noChangeAspect="1" noChangeArrowheads="1"/>
              </p:cNvSpPr>
              <p:nvPr userDrawn="1"/>
            </p:nvSpPr>
            <p:spPr bwMode="auto">
              <a:xfrm rot="-5400000">
                <a:off x="691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1" name="Rectangle 157"/>
              <p:cNvSpPr>
                <a:spLocks noChangeAspect="1" noChangeArrowheads="1"/>
              </p:cNvSpPr>
              <p:nvPr userDrawn="1"/>
            </p:nvSpPr>
            <p:spPr bwMode="auto">
              <a:xfrm rot="-5400000">
                <a:off x="720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2" name="Rectangle 158"/>
              <p:cNvSpPr>
                <a:spLocks noChangeAspect="1" noChangeArrowheads="1"/>
              </p:cNvSpPr>
              <p:nvPr userDrawn="1"/>
            </p:nvSpPr>
            <p:spPr bwMode="auto">
              <a:xfrm rot="-5400000">
                <a:off x="74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183" name="Group 159"/>
            <p:cNvGrpSpPr>
              <a:grpSpLocks/>
            </p:cNvGrpSpPr>
            <p:nvPr userDrawn="1"/>
          </p:nvGrpSpPr>
          <p:grpSpPr bwMode="auto">
            <a:xfrm>
              <a:off x="0" y="4741"/>
              <a:ext cx="7633" cy="145"/>
              <a:chOff x="0" y="4741"/>
              <a:chExt cx="7633" cy="145"/>
            </a:xfrm>
          </p:grpSpPr>
          <p:sp>
            <p:nvSpPr>
              <p:cNvPr id="1184" name="Rectangle 160"/>
              <p:cNvSpPr>
                <a:spLocks noChangeAspect="1" noChangeArrowheads="1"/>
              </p:cNvSpPr>
              <p:nvPr userDrawn="1"/>
            </p:nvSpPr>
            <p:spPr bwMode="auto">
              <a:xfrm rot="-5400000">
                <a:off x="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5" name="Rectangle 161"/>
              <p:cNvSpPr>
                <a:spLocks noChangeAspect="1" noChangeArrowheads="1"/>
              </p:cNvSpPr>
              <p:nvPr userDrawn="1"/>
            </p:nvSpPr>
            <p:spPr bwMode="auto">
              <a:xfrm rot="-5400000">
                <a:off x="2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6" name="Rectangle 162"/>
              <p:cNvSpPr>
                <a:spLocks noChangeAspect="1" noChangeArrowheads="1"/>
              </p:cNvSpPr>
              <p:nvPr userDrawn="1"/>
            </p:nvSpPr>
            <p:spPr bwMode="auto">
              <a:xfrm rot="-5400000">
                <a:off x="57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 name="Rectangle 163"/>
              <p:cNvSpPr>
                <a:spLocks noChangeAspect="1" noChangeArrowheads="1"/>
              </p:cNvSpPr>
              <p:nvPr userDrawn="1"/>
            </p:nvSpPr>
            <p:spPr bwMode="auto">
              <a:xfrm rot="-5400000">
                <a:off x="86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 name="Rectangle 164"/>
              <p:cNvSpPr>
                <a:spLocks noChangeAspect="1" noChangeArrowheads="1"/>
              </p:cNvSpPr>
              <p:nvPr userDrawn="1"/>
            </p:nvSpPr>
            <p:spPr bwMode="auto">
              <a:xfrm rot="-5400000">
                <a:off x="115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9" name="Rectangle 165"/>
              <p:cNvSpPr>
                <a:spLocks noChangeAspect="1" noChangeArrowheads="1"/>
              </p:cNvSpPr>
              <p:nvPr userDrawn="1"/>
            </p:nvSpPr>
            <p:spPr bwMode="auto">
              <a:xfrm rot="-5400000">
                <a:off x="144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0" name="Rectangle 166"/>
              <p:cNvSpPr>
                <a:spLocks noChangeAspect="1" noChangeArrowheads="1"/>
              </p:cNvSpPr>
              <p:nvPr userDrawn="1"/>
            </p:nvSpPr>
            <p:spPr bwMode="auto">
              <a:xfrm rot="-5400000">
                <a:off x="172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1" name="Rectangle 167"/>
              <p:cNvSpPr>
                <a:spLocks noChangeAspect="1" noChangeArrowheads="1"/>
              </p:cNvSpPr>
              <p:nvPr userDrawn="1"/>
            </p:nvSpPr>
            <p:spPr bwMode="auto">
              <a:xfrm rot="-5400000">
                <a:off x="201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2" name="Rectangle 168"/>
              <p:cNvSpPr>
                <a:spLocks noChangeAspect="1" noChangeArrowheads="1"/>
              </p:cNvSpPr>
              <p:nvPr userDrawn="1"/>
            </p:nvSpPr>
            <p:spPr bwMode="auto">
              <a:xfrm rot="-5400000">
                <a:off x="230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3" name="Rectangle 169"/>
              <p:cNvSpPr>
                <a:spLocks noChangeAspect="1" noChangeArrowheads="1"/>
              </p:cNvSpPr>
              <p:nvPr userDrawn="1"/>
            </p:nvSpPr>
            <p:spPr bwMode="auto">
              <a:xfrm rot="-5400000">
                <a:off x="259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4" name="Rectangle 170"/>
              <p:cNvSpPr>
                <a:spLocks noChangeAspect="1" noChangeArrowheads="1"/>
              </p:cNvSpPr>
              <p:nvPr userDrawn="1"/>
            </p:nvSpPr>
            <p:spPr bwMode="auto">
              <a:xfrm rot="-5400000">
                <a:off x="288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5" name="Rectangle 171"/>
              <p:cNvSpPr>
                <a:spLocks noChangeAspect="1" noChangeArrowheads="1"/>
              </p:cNvSpPr>
              <p:nvPr userDrawn="1"/>
            </p:nvSpPr>
            <p:spPr bwMode="auto">
              <a:xfrm rot="-5400000">
                <a:off x="316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6" name="Rectangle 172"/>
              <p:cNvSpPr>
                <a:spLocks noChangeAspect="1" noChangeArrowheads="1"/>
              </p:cNvSpPr>
              <p:nvPr userDrawn="1"/>
            </p:nvSpPr>
            <p:spPr bwMode="auto">
              <a:xfrm rot="-5400000">
                <a:off x="345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7" name="Rectangle 173"/>
              <p:cNvSpPr>
                <a:spLocks noChangeAspect="1" noChangeArrowheads="1"/>
              </p:cNvSpPr>
              <p:nvPr userDrawn="1"/>
            </p:nvSpPr>
            <p:spPr bwMode="auto">
              <a:xfrm rot="-5400000">
                <a:off x="374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 name="Rectangle 174"/>
              <p:cNvSpPr>
                <a:spLocks noChangeAspect="1" noChangeArrowheads="1"/>
              </p:cNvSpPr>
              <p:nvPr userDrawn="1"/>
            </p:nvSpPr>
            <p:spPr bwMode="auto">
              <a:xfrm rot="-5400000">
                <a:off x="403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9" name="Rectangle 175"/>
              <p:cNvSpPr>
                <a:spLocks noChangeAspect="1" noChangeArrowheads="1"/>
              </p:cNvSpPr>
              <p:nvPr userDrawn="1"/>
            </p:nvSpPr>
            <p:spPr bwMode="auto">
              <a:xfrm rot="-5400000">
                <a:off x="432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0" name="Rectangle 176"/>
              <p:cNvSpPr>
                <a:spLocks noChangeAspect="1" noChangeArrowheads="1"/>
              </p:cNvSpPr>
              <p:nvPr userDrawn="1"/>
            </p:nvSpPr>
            <p:spPr bwMode="auto">
              <a:xfrm rot="-5400000">
                <a:off x="460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1" name="Rectangle 177"/>
              <p:cNvSpPr>
                <a:spLocks noChangeAspect="1" noChangeArrowheads="1"/>
              </p:cNvSpPr>
              <p:nvPr userDrawn="1"/>
            </p:nvSpPr>
            <p:spPr bwMode="auto">
              <a:xfrm rot="-5400000">
                <a:off x="489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2" name="Rectangle 178"/>
              <p:cNvSpPr>
                <a:spLocks noChangeAspect="1" noChangeArrowheads="1"/>
              </p:cNvSpPr>
              <p:nvPr userDrawn="1"/>
            </p:nvSpPr>
            <p:spPr bwMode="auto">
              <a:xfrm rot="-5400000">
                <a:off x="518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3" name="Rectangle 179"/>
              <p:cNvSpPr>
                <a:spLocks noChangeAspect="1" noChangeArrowheads="1"/>
              </p:cNvSpPr>
              <p:nvPr userDrawn="1"/>
            </p:nvSpPr>
            <p:spPr bwMode="auto">
              <a:xfrm rot="-5400000">
                <a:off x="547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4" name="Rectangle 180"/>
              <p:cNvSpPr>
                <a:spLocks noChangeAspect="1" noChangeArrowheads="1"/>
              </p:cNvSpPr>
              <p:nvPr userDrawn="1"/>
            </p:nvSpPr>
            <p:spPr bwMode="auto">
              <a:xfrm rot="-5400000">
                <a:off x="576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5" name="Rectangle 181"/>
              <p:cNvSpPr>
                <a:spLocks noChangeAspect="1" noChangeArrowheads="1"/>
              </p:cNvSpPr>
              <p:nvPr userDrawn="1"/>
            </p:nvSpPr>
            <p:spPr bwMode="auto">
              <a:xfrm rot="-5400000">
                <a:off x="604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6" name="Rectangle 182"/>
              <p:cNvSpPr>
                <a:spLocks noChangeAspect="1" noChangeArrowheads="1"/>
              </p:cNvSpPr>
              <p:nvPr userDrawn="1"/>
            </p:nvSpPr>
            <p:spPr bwMode="auto">
              <a:xfrm rot="-5400000">
                <a:off x="633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7" name="Rectangle 183"/>
              <p:cNvSpPr>
                <a:spLocks noChangeAspect="1" noChangeArrowheads="1"/>
              </p:cNvSpPr>
              <p:nvPr userDrawn="1"/>
            </p:nvSpPr>
            <p:spPr bwMode="auto">
              <a:xfrm rot="-5400000">
                <a:off x="662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8" name="Rectangle 184"/>
              <p:cNvSpPr>
                <a:spLocks noChangeAspect="1" noChangeArrowheads="1"/>
              </p:cNvSpPr>
              <p:nvPr userDrawn="1"/>
            </p:nvSpPr>
            <p:spPr bwMode="auto">
              <a:xfrm rot="-5400000">
                <a:off x="691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9" name="Rectangle 185"/>
              <p:cNvSpPr>
                <a:spLocks noChangeAspect="1" noChangeArrowheads="1"/>
              </p:cNvSpPr>
              <p:nvPr userDrawn="1"/>
            </p:nvSpPr>
            <p:spPr bwMode="auto">
              <a:xfrm rot="-5400000">
                <a:off x="720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0" name="Rectangle 186"/>
              <p:cNvSpPr>
                <a:spLocks noChangeAspect="1" noChangeArrowheads="1"/>
              </p:cNvSpPr>
              <p:nvPr userDrawn="1"/>
            </p:nvSpPr>
            <p:spPr bwMode="auto">
              <a:xfrm rot="-5400000">
                <a:off x="74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273" name="Line 249"/>
          <p:cNvSpPr>
            <a:spLocks noChangeShapeType="1"/>
          </p:cNvSpPr>
          <p:nvPr/>
        </p:nvSpPr>
        <p:spPr bwMode="auto">
          <a:xfrm flipH="1">
            <a:off x="687388" y="1371918"/>
            <a:ext cx="10969625"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pic>
        <p:nvPicPr>
          <p:cNvPr id="10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44692" y="349070"/>
            <a:ext cx="3407106" cy="68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68322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xmlns:p14="http://schemas.microsoft.com/office/powerpoint/2010/main" id="1" dur="indefinite" restart="never" nodeType="tmRoot"/>
      </p:par>
    </p:tnLst>
  </p:timing>
  <p:txStyles>
    <p:title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2400" b="1">
          <a:solidFill>
            <a:srgbClr val="000000"/>
          </a:solidFill>
          <a:latin typeface="Arial" charset="0"/>
        </a:defRPr>
      </a:lvl2pPr>
      <a:lvl3pPr algn="l" rtl="0" fontAlgn="base">
        <a:lnSpc>
          <a:spcPct val="95000"/>
        </a:lnSpc>
        <a:spcBef>
          <a:spcPct val="0"/>
        </a:spcBef>
        <a:spcAft>
          <a:spcPct val="0"/>
        </a:spcAft>
        <a:defRPr sz="2400" b="1">
          <a:solidFill>
            <a:srgbClr val="000000"/>
          </a:solidFill>
          <a:latin typeface="Arial" charset="0"/>
        </a:defRPr>
      </a:lvl3pPr>
      <a:lvl4pPr algn="l" rtl="0" fontAlgn="base">
        <a:lnSpc>
          <a:spcPct val="95000"/>
        </a:lnSpc>
        <a:spcBef>
          <a:spcPct val="0"/>
        </a:spcBef>
        <a:spcAft>
          <a:spcPct val="0"/>
        </a:spcAft>
        <a:defRPr sz="2400" b="1">
          <a:solidFill>
            <a:srgbClr val="000000"/>
          </a:solidFill>
          <a:latin typeface="Arial" charset="0"/>
        </a:defRPr>
      </a:lvl4pPr>
      <a:lvl5pPr algn="l" rtl="0" fontAlgn="base">
        <a:lnSpc>
          <a:spcPct val="95000"/>
        </a:lnSpc>
        <a:spcBef>
          <a:spcPct val="0"/>
        </a:spcBef>
        <a:spcAft>
          <a:spcPct val="0"/>
        </a:spcAft>
        <a:defRPr sz="2400" b="1">
          <a:solidFill>
            <a:srgbClr val="000000"/>
          </a:solidFill>
          <a:latin typeface="Arial" charset="0"/>
        </a:defRPr>
      </a:lvl5pPr>
      <a:lvl6pPr marL="457143" algn="l" rtl="0" fontAlgn="base">
        <a:lnSpc>
          <a:spcPct val="95000"/>
        </a:lnSpc>
        <a:spcBef>
          <a:spcPct val="0"/>
        </a:spcBef>
        <a:spcAft>
          <a:spcPct val="0"/>
        </a:spcAft>
        <a:defRPr sz="2400" b="1">
          <a:solidFill>
            <a:srgbClr val="000000"/>
          </a:solidFill>
          <a:latin typeface="Arial" charset="0"/>
        </a:defRPr>
      </a:lvl6pPr>
      <a:lvl7pPr marL="914286" algn="l" rtl="0" fontAlgn="base">
        <a:lnSpc>
          <a:spcPct val="95000"/>
        </a:lnSpc>
        <a:spcBef>
          <a:spcPct val="0"/>
        </a:spcBef>
        <a:spcAft>
          <a:spcPct val="0"/>
        </a:spcAft>
        <a:defRPr sz="2400" b="1">
          <a:solidFill>
            <a:srgbClr val="000000"/>
          </a:solidFill>
          <a:latin typeface="Arial" charset="0"/>
        </a:defRPr>
      </a:lvl7pPr>
      <a:lvl8pPr marL="1371428" algn="l" rtl="0" fontAlgn="base">
        <a:lnSpc>
          <a:spcPct val="95000"/>
        </a:lnSpc>
        <a:spcBef>
          <a:spcPct val="0"/>
        </a:spcBef>
        <a:spcAft>
          <a:spcPct val="0"/>
        </a:spcAft>
        <a:defRPr sz="2400" b="1">
          <a:solidFill>
            <a:srgbClr val="000000"/>
          </a:solidFill>
          <a:latin typeface="Arial" charset="0"/>
        </a:defRPr>
      </a:lvl8pPr>
      <a:lvl9pPr marL="1828572" algn="l" rtl="0" fontAlgn="base">
        <a:lnSpc>
          <a:spcPct val="95000"/>
        </a:lnSpc>
        <a:spcBef>
          <a:spcPct val="0"/>
        </a:spcBef>
        <a:spcAft>
          <a:spcPct val="0"/>
        </a:spcAft>
        <a:defRPr sz="2400" b="1">
          <a:solidFill>
            <a:srgbClr val="000000"/>
          </a:solidFill>
          <a:latin typeface="Arial" charset="0"/>
        </a:defRPr>
      </a:lvl9pPr>
    </p:titleStyle>
    <p:bodyStyle>
      <a:lvl1pPr algn="l" rtl="0" fontAlgn="base">
        <a:lnSpc>
          <a:spcPts val="2500"/>
        </a:lnSpc>
        <a:spcBef>
          <a:spcPct val="0"/>
        </a:spcBef>
        <a:spcAft>
          <a:spcPct val="0"/>
        </a:spcAft>
        <a:defRPr sz="2000">
          <a:solidFill>
            <a:srgbClr val="000000"/>
          </a:solidFill>
          <a:latin typeface="+mn-lt"/>
          <a:ea typeface="+mn-ea"/>
          <a:cs typeface="+mn-cs"/>
        </a:defRPr>
      </a:lvl1pPr>
      <a:lvl2pPr marL="361906" algn="l" rtl="0" fontAlgn="base">
        <a:lnSpc>
          <a:spcPts val="2500"/>
        </a:lnSpc>
        <a:spcBef>
          <a:spcPct val="0"/>
        </a:spcBef>
        <a:spcAft>
          <a:spcPct val="0"/>
        </a:spcAft>
        <a:defRPr sz="2000">
          <a:solidFill>
            <a:srgbClr val="000000"/>
          </a:solidFill>
          <a:latin typeface="+mn-lt"/>
        </a:defRPr>
      </a:lvl2pPr>
      <a:lvl3pPr marL="714285" algn="l" rtl="0" fontAlgn="base">
        <a:lnSpc>
          <a:spcPts val="2500"/>
        </a:lnSpc>
        <a:spcBef>
          <a:spcPct val="0"/>
        </a:spcBef>
        <a:spcAft>
          <a:spcPct val="0"/>
        </a:spcAft>
        <a:defRPr sz="2000">
          <a:solidFill>
            <a:srgbClr val="000000"/>
          </a:solidFill>
          <a:latin typeface="+mn-lt"/>
        </a:defRPr>
      </a:lvl3pPr>
      <a:lvl4pPr marL="1076192" algn="l" rtl="0" fontAlgn="base">
        <a:lnSpc>
          <a:spcPts val="2500"/>
        </a:lnSpc>
        <a:spcBef>
          <a:spcPct val="0"/>
        </a:spcBef>
        <a:spcAft>
          <a:spcPct val="0"/>
        </a:spcAft>
        <a:defRPr sz="2000">
          <a:solidFill>
            <a:srgbClr val="000000"/>
          </a:solidFill>
          <a:latin typeface="+mn-lt"/>
        </a:defRPr>
      </a:lvl4pPr>
      <a:lvl5pPr marL="1438095" algn="l" rtl="0" fontAlgn="base">
        <a:lnSpc>
          <a:spcPts val="2500"/>
        </a:lnSpc>
        <a:spcBef>
          <a:spcPct val="0"/>
        </a:spcBef>
        <a:spcAft>
          <a:spcPct val="0"/>
        </a:spcAft>
        <a:defRPr sz="2000">
          <a:solidFill>
            <a:srgbClr val="000000"/>
          </a:solidFill>
          <a:latin typeface="+mn-lt"/>
        </a:defRPr>
      </a:lvl5pPr>
      <a:lvl6pPr marL="1895238" algn="l" rtl="0" fontAlgn="base">
        <a:spcBef>
          <a:spcPct val="0"/>
        </a:spcBef>
        <a:spcAft>
          <a:spcPct val="0"/>
        </a:spcAft>
        <a:defRPr>
          <a:solidFill>
            <a:srgbClr val="000000"/>
          </a:solidFill>
          <a:latin typeface="+mn-lt"/>
        </a:defRPr>
      </a:lvl6pPr>
      <a:lvl7pPr marL="2352380" algn="l" rtl="0" fontAlgn="base">
        <a:spcBef>
          <a:spcPct val="0"/>
        </a:spcBef>
        <a:spcAft>
          <a:spcPct val="0"/>
        </a:spcAft>
        <a:defRPr>
          <a:solidFill>
            <a:srgbClr val="000000"/>
          </a:solidFill>
          <a:latin typeface="+mn-lt"/>
        </a:defRPr>
      </a:lvl7pPr>
      <a:lvl8pPr marL="2809524" algn="l" rtl="0" fontAlgn="base">
        <a:spcBef>
          <a:spcPct val="0"/>
        </a:spcBef>
        <a:spcAft>
          <a:spcPct val="0"/>
        </a:spcAft>
        <a:defRPr>
          <a:solidFill>
            <a:srgbClr val="000000"/>
          </a:solidFill>
          <a:latin typeface="+mn-lt"/>
        </a:defRPr>
      </a:lvl8pPr>
      <a:lvl9pPr marL="3266666" algn="l" rtl="0" fontAlgn="base">
        <a:spcBef>
          <a:spcPct val="0"/>
        </a:spcBef>
        <a:spcAft>
          <a:spcPct val="0"/>
        </a:spcAft>
        <a:defRPr>
          <a:solidFill>
            <a:srgbClr val="000000"/>
          </a:solidFill>
          <a:latin typeface="+mn-lt"/>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28" algn="l" defTabSz="914286" rtl="0" eaLnBrk="1" latinLnBrk="0" hangingPunct="1">
        <a:defRPr sz="1900" kern="1200">
          <a:solidFill>
            <a:schemeClr val="tx1"/>
          </a:solidFill>
          <a:latin typeface="+mn-lt"/>
          <a:ea typeface="+mn-ea"/>
          <a:cs typeface="+mn-cs"/>
        </a:defRPr>
      </a:lvl4pPr>
      <a:lvl5pPr marL="1828572" algn="l" defTabSz="914286" rtl="0" eaLnBrk="1" latinLnBrk="0" hangingPunct="1">
        <a:defRPr sz="1900" kern="1200">
          <a:solidFill>
            <a:schemeClr val="tx1"/>
          </a:solidFill>
          <a:latin typeface="+mn-lt"/>
          <a:ea typeface="+mn-ea"/>
          <a:cs typeface="+mn-cs"/>
        </a:defRPr>
      </a:lvl5pPr>
      <a:lvl6pPr marL="2285714"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3738" y="214105"/>
            <a:ext cx="7535863" cy="96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smtClean="0"/>
              <a:t>Click to edit Master title</a:t>
            </a:r>
          </a:p>
        </p:txBody>
      </p:sp>
      <p:sp>
        <p:nvSpPr>
          <p:cNvPr id="1027" name="Rectangle 3"/>
          <p:cNvSpPr>
            <a:spLocks noGrp="1" noChangeArrowheads="1"/>
          </p:cNvSpPr>
          <p:nvPr>
            <p:ph type="body" idx="1"/>
          </p:nvPr>
        </p:nvSpPr>
        <p:spPr bwMode="auto">
          <a:xfrm>
            <a:off x="698503" y="1604789"/>
            <a:ext cx="10975975" cy="440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33" name="Rectangle 9"/>
          <p:cNvSpPr>
            <a:spLocks noChangeArrowheads="1"/>
          </p:cNvSpPr>
          <p:nvPr/>
        </p:nvSpPr>
        <p:spPr bwMode="auto">
          <a:xfrm>
            <a:off x="10907714" y="6472150"/>
            <a:ext cx="673100" cy="2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fld id="{25E46642-E586-416E-95C8-472EB6E23428}" type="slidenum">
              <a:rPr lang="en-GB" sz="1500" b="1">
                <a:solidFill>
                  <a:srgbClr val="000000"/>
                </a:solidFill>
              </a:rPr>
              <a:pPr algn="r"/>
              <a:t>‹#›</a:t>
            </a:fld>
            <a:endParaRPr lang="en-GB" sz="1500" b="1" dirty="0">
              <a:solidFill>
                <a:srgbClr val="000000"/>
              </a:solidFill>
            </a:endParaRPr>
          </a:p>
        </p:txBody>
      </p:sp>
      <p:grpSp>
        <p:nvGrpSpPr>
          <p:cNvPr id="1211" name="Group 187"/>
          <p:cNvGrpSpPr>
            <a:grpSpLocks/>
          </p:cNvGrpSpPr>
          <p:nvPr/>
        </p:nvGrpSpPr>
        <p:grpSpPr bwMode="auto">
          <a:xfrm>
            <a:off x="-939798" y="0"/>
            <a:ext cx="677862" cy="6859588"/>
            <a:chOff x="-763" y="0"/>
            <a:chExt cx="598" cy="4320"/>
          </a:xfrm>
        </p:grpSpPr>
        <p:grpSp>
          <p:nvGrpSpPr>
            <p:cNvPr id="1081" name="Group 57"/>
            <p:cNvGrpSpPr>
              <a:grpSpLocks/>
            </p:cNvGrpSpPr>
            <p:nvPr userDrawn="1"/>
          </p:nvGrpSpPr>
          <p:grpSpPr bwMode="auto">
            <a:xfrm>
              <a:off x="-549" y="0"/>
              <a:ext cx="384" cy="4320"/>
              <a:chOff x="-412" y="0"/>
              <a:chExt cx="288" cy="4320"/>
            </a:xfrm>
          </p:grpSpPr>
          <p:sp>
            <p:nvSpPr>
              <p:cNvPr id="1082" name="Rectangle 58"/>
              <p:cNvSpPr>
                <a:spLocks noChangeAspect="1" noChangeArrowheads="1"/>
              </p:cNvSpPr>
              <p:nvPr/>
            </p:nvSpPr>
            <p:spPr bwMode="auto">
              <a:xfrm>
                <a:off x="-412" y="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3" name="Rectangle 59"/>
              <p:cNvSpPr>
                <a:spLocks noChangeAspect="1" noChangeArrowheads="1"/>
              </p:cNvSpPr>
              <p:nvPr/>
            </p:nvSpPr>
            <p:spPr bwMode="auto">
              <a:xfrm>
                <a:off x="-412" y="28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4" name="Rectangle 60"/>
              <p:cNvSpPr>
                <a:spLocks noChangeAspect="1" noChangeArrowheads="1"/>
              </p:cNvSpPr>
              <p:nvPr/>
            </p:nvSpPr>
            <p:spPr bwMode="auto">
              <a:xfrm>
                <a:off x="-412" y="57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5" name="Rectangle 61"/>
              <p:cNvSpPr>
                <a:spLocks noChangeAspect="1" noChangeArrowheads="1"/>
              </p:cNvSpPr>
              <p:nvPr/>
            </p:nvSpPr>
            <p:spPr bwMode="auto">
              <a:xfrm>
                <a:off x="-412" y="86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6" name="Rectangle 62"/>
              <p:cNvSpPr>
                <a:spLocks noChangeAspect="1" noChangeArrowheads="1"/>
              </p:cNvSpPr>
              <p:nvPr/>
            </p:nvSpPr>
            <p:spPr bwMode="auto">
              <a:xfrm>
                <a:off x="-412" y="115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7" name="Rectangle 63"/>
              <p:cNvSpPr>
                <a:spLocks noChangeAspect="1" noChangeArrowheads="1"/>
              </p:cNvSpPr>
              <p:nvPr/>
            </p:nvSpPr>
            <p:spPr bwMode="auto">
              <a:xfrm>
                <a:off x="-412" y="144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8" name="Rectangle 64"/>
              <p:cNvSpPr>
                <a:spLocks noChangeAspect="1" noChangeArrowheads="1"/>
              </p:cNvSpPr>
              <p:nvPr/>
            </p:nvSpPr>
            <p:spPr bwMode="auto">
              <a:xfrm>
                <a:off x="-412" y="172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9" name="Rectangle 65"/>
              <p:cNvSpPr>
                <a:spLocks noChangeAspect="1" noChangeArrowheads="1"/>
              </p:cNvSpPr>
              <p:nvPr/>
            </p:nvSpPr>
            <p:spPr bwMode="auto">
              <a:xfrm>
                <a:off x="-412" y="201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0" name="Rectangle 66"/>
              <p:cNvSpPr>
                <a:spLocks noChangeAspect="1" noChangeArrowheads="1"/>
              </p:cNvSpPr>
              <p:nvPr/>
            </p:nvSpPr>
            <p:spPr bwMode="auto">
              <a:xfrm>
                <a:off x="-412" y="230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1" name="Rectangle 67"/>
              <p:cNvSpPr>
                <a:spLocks noChangeAspect="1" noChangeArrowheads="1"/>
              </p:cNvSpPr>
              <p:nvPr/>
            </p:nvSpPr>
            <p:spPr bwMode="auto">
              <a:xfrm>
                <a:off x="-412" y="259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2" name="Rectangle 68"/>
              <p:cNvSpPr>
                <a:spLocks noChangeAspect="1" noChangeArrowheads="1"/>
              </p:cNvSpPr>
              <p:nvPr/>
            </p:nvSpPr>
            <p:spPr bwMode="auto">
              <a:xfrm>
                <a:off x="-412" y="288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3" name="Rectangle 69"/>
              <p:cNvSpPr>
                <a:spLocks noChangeAspect="1" noChangeArrowheads="1"/>
              </p:cNvSpPr>
              <p:nvPr/>
            </p:nvSpPr>
            <p:spPr bwMode="auto">
              <a:xfrm>
                <a:off x="-412" y="316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4" name="Rectangle 70"/>
              <p:cNvSpPr>
                <a:spLocks noChangeAspect="1" noChangeArrowheads="1"/>
              </p:cNvSpPr>
              <p:nvPr/>
            </p:nvSpPr>
            <p:spPr bwMode="auto">
              <a:xfrm>
                <a:off x="-412" y="345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 name="Rectangle 71"/>
              <p:cNvSpPr>
                <a:spLocks noChangeAspect="1" noChangeArrowheads="1"/>
              </p:cNvSpPr>
              <p:nvPr/>
            </p:nvSpPr>
            <p:spPr bwMode="auto">
              <a:xfrm>
                <a:off x="-412" y="374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 name="Rectangle 72"/>
              <p:cNvSpPr>
                <a:spLocks noChangeAspect="1" noChangeArrowheads="1"/>
              </p:cNvSpPr>
              <p:nvPr/>
            </p:nvSpPr>
            <p:spPr bwMode="auto">
              <a:xfrm>
                <a:off x="-412" y="403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97" name="Group 73"/>
            <p:cNvGrpSpPr>
              <a:grpSpLocks/>
            </p:cNvGrpSpPr>
            <p:nvPr userDrawn="1"/>
          </p:nvGrpSpPr>
          <p:grpSpPr bwMode="auto">
            <a:xfrm>
              <a:off x="-763" y="0"/>
              <a:ext cx="194" cy="4177"/>
              <a:chOff x="-836" y="0"/>
              <a:chExt cx="145" cy="4177"/>
            </a:xfrm>
          </p:grpSpPr>
          <p:sp>
            <p:nvSpPr>
              <p:cNvPr id="1098" name="Rectangle 74"/>
              <p:cNvSpPr>
                <a:spLocks noChangeAspect="1" noChangeArrowheads="1"/>
              </p:cNvSpPr>
              <p:nvPr/>
            </p:nvSpPr>
            <p:spPr bwMode="auto">
              <a:xfrm>
                <a:off x="-836" y="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9" name="Rectangle 75"/>
              <p:cNvSpPr>
                <a:spLocks noChangeAspect="1" noChangeArrowheads="1"/>
              </p:cNvSpPr>
              <p:nvPr/>
            </p:nvSpPr>
            <p:spPr bwMode="auto">
              <a:xfrm>
                <a:off x="-836" y="28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0" name="Rectangle 76"/>
              <p:cNvSpPr>
                <a:spLocks noChangeAspect="1" noChangeArrowheads="1"/>
              </p:cNvSpPr>
              <p:nvPr/>
            </p:nvSpPr>
            <p:spPr bwMode="auto">
              <a:xfrm>
                <a:off x="-836" y="57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1" name="Rectangle 77"/>
              <p:cNvSpPr>
                <a:spLocks noChangeAspect="1" noChangeArrowheads="1"/>
              </p:cNvSpPr>
              <p:nvPr/>
            </p:nvSpPr>
            <p:spPr bwMode="auto">
              <a:xfrm>
                <a:off x="-836" y="86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2" name="Rectangle 78"/>
              <p:cNvSpPr>
                <a:spLocks noChangeAspect="1" noChangeArrowheads="1"/>
              </p:cNvSpPr>
              <p:nvPr/>
            </p:nvSpPr>
            <p:spPr bwMode="auto">
              <a:xfrm>
                <a:off x="-836" y="115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3" name="Rectangle 79"/>
              <p:cNvSpPr>
                <a:spLocks noChangeAspect="1" noChangeArrowheads="1"/>
              </p:cNvSpPr>
              <p:nvPr/>
            </p:nvSpPr>
            <p:spPr bwMode="auto">
              <a:xfrm>
                <a:off x="-836" y="144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4" name="Rectangle 80"/>
              <p:cNvSpPr>
                <a:spLocks noChangeAspect="1" noChangeArrowheads="1"/>
              </p:cNvSpPr>
              <p:nvPr/>
            </p:nvSpPr>
            <p:spPr bwMode="auto">
              <a:xfrm>
                <a:off x="-836" y="172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5" name="Rectangle 81"/>
              <p:cNvSpPr>
                <a:spLocks noChangeAspect="1" noChangeArrowheads="1"/>
              </p:cNvSpPr>
              <p:nvPr/>
            </p:nvSpPr>
            <p:spPr bwMode="auto">
              <a:xfrm>
                <a:off x="-836" y="201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 name="Rectangle 82"/>
              <p:cNvSpPr>
                <a:spLocks noChangeAspect="1" noChangeArrowheads="1"/>
              </p:cNvSpPr>
              <p:nvPr/>
            </p:nvSpPr>
            <p:spPr bwMode="auto">
              <a:xfrm>
                <a:off x="-836" y="230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7" name="Rectangle 83"/>
              <p:cNvSpPr>
                <a:spLocks noChangeAspect="1" noChangeArrowheads="1"/>
              </p:cNvSpPr>
              <p:nvPr/>
            </p:nvSpPr>
            <p:spPr bwMode="auto">
              <a:xfrm>
                <a:off x="-836" y="259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8" name="Rectangle 84"/>
              <p:cNvSpPr>
                <a:spLocks noChangeAspect="1" noChangeArrowheads="1"/>
              </p:cNvSpPr>
              <p:nvPr/>
            </p:nvSpPr>
            <p:spPr bwMode="auto">
              <a:xfrm>
                <a:off x="-836" y="288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9" name="Rectangle 85"/>
              <p:cNvSpPr>
                <a:spLocks noChangeAspect="1" noChangeArrowheads="1"/>
              </p:cNvSpPr>
              <p:nvPr/>
            </p:nvSpPr>
            <p:spPr bwMode="auto">
              <a:xfrm>
                <a:off x="-836" y="316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0" name="Rectangle 86"/>
              <p:cNvSpPr>
                <a:spLocks noChangeAspect="1" noChangeArrowheads="1"/>
              </p:cNvSpPr>
              <p:nvPr/>
            </p:nvSpPr>
            <p:spPr bwMode="auto">
              <a:xfrm>
                <a:off x="-836" y="345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1" name="Rectangle 87"/>
              <p:cNvSpPr>
                <a:spLocks noChangeAspect="1" noChangeArrowheads="1"/>
              </p:cNvSpPr>
              <p:nvPr/>
            </p:nvSpPr>
            <p:spPr bwMode="auto">
              <a:xfrm>
                <a:off x="-836" y="374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2" name="Rectangle 88"/>
              <p:cNvSpPr>
                <a:spLocks noChangeAspect="1" noChangeArrowheads="1"/>
              </p:cNvSpPr>
              <p:nvPr/>
            </p:nvSpPr>
            <p:spPr bwMode="auto">
              <a:xfrm>
                <a:off x="-836" y="403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1154" name="Group 130"/>
          <p:cNvGrpSpPr>
            <a:grpSpLocks/>
          </p:cNvGrpSpPr>
          <p:nvPr/>
        </p:nvGrpSpPr>
        <p:grpSpPr bwMode="auto">
          <a:xfrm>
            <a:off x="0" y="7077126"/>
            <a:ext cx="12344400" cy="681195"/>
            <a:chOff x="0" y="4457"/>
            <a:chExt cx="7776" cy="429"/>
          </a:xfrm>
        </p:grpSpPr>
        <p:grpSp>
          <p:nvGrpSpPr>
            <p:cNvPr id="1155" name="Group 131"/>
            <p:cNvGrpSpPr>
              <a:grpSpLocks/>
            </p:cNvGrpSpPr>
            <p:nvPr userDrawn="1"/>
          </p:nvGrpSpPr>
          <p:grpSpPr bwMode="auto">
            <a:xfrm>
              <a:off x="0" y="4457"/>
              <a:ext cx="7776" cy="288"/>
              <a:chOff x="0" y="4457"/>
              <a:chExt cx="7776" cy="288"/>
            </a:xfrm>
          </p:grpSpPr>
          <p:sp>
            <p:nvSpPr>
              <p:cNvPr id="1156" name="Rectangle 132"/>
              <p:cNvSpPr>
                <a:spLocks noChangeAspect="1" noChangeArrowheads="1"/>
              </p:cNvSpPr>
              <p:nvPr userDrawn="1"/>
            </p:nvSpPr>
            <p:spPr bwMode="auto">
              <a:xfrm rot="-5400000">
                <a:off x="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7" name="Rectangle 133"/>
              <p:cNvSpPr>
                <a:spLocks noChangeAspect="1" noChangeArrowheads="1"/>
              </p:cNvSpPr>
              <p:nvPr userDrawn="1"/>
            </p:nvSpPr>
            <p:spPr bwMode="auto">
              <a:xfrm rot="-5400000">
                <a:off x="2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8" name="Rectangle 134"/>
              <p:cNvSpPr>
                <a:spLocks noChangeAspect="1" noChangeArrowheads="1"/>
              </p:cNvSpPr>
              <p:nvPr userDrawn="1"/>
            </p:nvSpPr>
            <p:spPr bwMode="auto">
              <a:xfrm rot="-5400000">
                <a:off x="57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9" name="Rectangle 135"/>
              <p:cNvSpPr>
                <a:spLocks noChangeAspect="1" noChangeArrowheads="1"/>
              </p:cNvSpPr>
              <p:nvPr userDrawn="1"/>
            </p:nvSpPr>
            <p:spPr bwMode="auto">
              <a:xfrm rot="-5400000">
                <a:off x="86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0" name="Rectangle 136"/>
              <p:cNvSpPr>
                <a:spLocks noChangeAspect="1" noChangeArrowheads="1"/>
              </p:cNvSpPr>
              <p:nvPr userDrawn="1"/>
            </p:nvSpPr>
            <p:spPr bwMode="auto">
              <a:xfrm rot="-5400000">
                <a:off x="115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1" name="Rectangle 137"/>
              <p:cNvSpPr>
                <a:spLocks noChangeAspect="1" noChangeArrowheads="1"/>
              </p:cNvSpPr>
              <p:nvPr userDrawn="1"/>
            </p:nvSpPr>
            <p:spPr bwMode="auto">
              <a:xfrm rot="-5400000">
                <a:off x="144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2" name="Rectangle 138"/>
              <p:cNvSpPr>
                <a:spLocks noChangeAspect="1" noChangeArrowheads="1"/>
              </p:cNvSpPr>
              <p:nvPr userDrawn="1"/>
            </p:nvSpPr>
            <p:spPr bwMode="auto">
              <a:xfrm rot="-5400000">
                <a:off x="172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3" name="Rectangle 139"/>
              <p:cNvSpPr>
                <a:spLocks noChangeAspect="1" noChangeArrowheads="1"/>
              </p:cNvSpPr>
              <p:nvPr userDrawn="1"/>
            </p:nvSpPr>
            <p:spPr bwMode="auto">
              <a:xfrm rot="-5400000">
                <a:off x="201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4" name="Rectangle 140"/>
              <p:cNvSpPr>
                <a:spLocks noChangeAspect="1" noChangeArrowheads="1"/>
              </p:cNvSpPr>
              <p:nvPr userDrawn="1"/>
            </p:nvSpPr>
            <p:spPr bwMode="auto">
              <a:xfrm rot="-5400000">
                <a:off x="230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5" name="Rectangle 141"/>
              <p:cNvSpPr>
                <a:spLocks noChangeAspect="1" noChangeArrowheads="1"/>
              </p:cNvSpPr>
              <p:nvPr userDrawn="1"/>
            </p:nvSpPr>
            <p:spPr bwMode="auto">
              <a:xfrm rot="-5400000">
                <a:off x="259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6" name="Rectangle 142"/>
              <p:cNvSpPr>
                <a:spLocks noChangeAspect="1" noChangeArrowheads="1"/>
              </p:cNvSpPr>
              <p:nvPr userDrawn="1"/>
            </p:nvSpPr>
            <p:spPr bwMode="auto">
              <a:xfrm rot="-5400000">
                <a:off x="288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7" name="Rectangle 143"/>
              <p:cNvSpPr>
                <a:spLocks noChangeAspect="1" noChangeArrowheads="1"/>
              </p:cNvSpPr>
              <p:nvPr userDrawn="1"/>
            </p:nvSpPr>
            <p:spPr bwMode="auto">
              <a:xfrm rot="-5400000">
                <a:off x="316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8" name="Rectangle 144"/>
              <p:cNvSpPr>
                <a:spLocks noChangeAspect="1" noChangeArrowheads="1"/>
              </p:cNvSpPr>
              <p:nvPr userDrawn="1"/>
            </p:nvSpPr>
            <p:spPr bwMode="auto">
              <a:xfrm rot="-5400000">
                <a:off x="345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9" name="Rectangle 145"/>
              <p:cNvSpPr>
                <a:spLocks noChangeAspect="1" noChangeArrowheads="1"/>
              </p:cNvSpPr>
              <p:nvPr userDrawn="1"/>
            </p:nvSpPr>
            <p:spPr bwMode="auto">
              <a:xfrm rot="-5400000">
                <a:off x="374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0" name="Rectangle 146"/>
              <p:cNvSpPr>
                <a:spLocks noChangeAspect="1" noChangeArrowheads="1"/>
              </p:cNvSpPr>
              <p:nvPr userDrawn="1"/>
            </p:nvSpPr>
            <p:spPr bwMode="auto">
              <a:xfrm rot="-5400000">
                <a:off x="403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1" name="Rectangle 147"/>
              <p:cNvSpPr>
                <a:spLocks noChangeAspect="1" noChangeArrowheads="1"/>
              </p:cNvSpPr>
              <p:nvPr userDrawn="1"/>
            </p:nvSpPr>
            <p:spPr bwMode="auto">
              <a:xfrm rot="-5400000">
                <a:off x="432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2" name="Rectangle 148"/>
              <p:cNvSpPr>
                <a:spLocks noChangeAspect="1" noChangeArrowheads="1"/>
              </p:cNvSpPr>
              <p:nvPr userDrawn="1"/>
            </p:nvSpPr>
            <p:spPr bwMode="auto">
              <a:xfrm rot="-5400000">
                <a:off x="460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3" name="Rectangle 149"/>
              <p:cNvSpPr>
                <a:spLocks noChangeAspect="1" noChangeArrowheads="1"/>
              </p:cNvSpPr>
              <p:nvPr userDrawn="1"/>
            </p:nvSpPr>
            <p:spPr bwMode="auto">
              <a:xfrm rot="-5400000">
                <a:off x="489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4" name="Rectangle 150"/>
              <p:cNvSpPr>
                <a:spLocks noChangeAspect="1" noChangeArrowheads="1"/>
              </p:cNvSpPr>
              <p:nvPr userDrawn="1"/>
            </p:nvSpPr>
            <p:spPr bwMode="auto">
              <a:xfrm rot="-5400000">
                <a:off x="518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5" name="Rectangle 151"/>
              <p:cNvSpPr>
                <a:spLocks noChangeAspect="1" noChangeArrowheads="1"/>
              </p:cNvSpPr>
              <p:nvPr userDrawn="1"/>
            </p:nvSpPr>
            <p:spPr bwMode="auto">
              <a:xfrm rot="-5400000">
                <a:off x="547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6" name="Rectangle 152"/>
              <p:cNvSpPr>
                <a:spLocks noChangeAspect="1" noChangeArrowheads="1"/>
              </p:cNvSpPr>
              <p:nvPr userDrawn="1"/>
            </p:nvSpPr>
            <p:spPr bwMode="auto">
              <a:xfrm rot="-5400000">
                <a:off x="576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7" name="Rectangle 153"/>
              <p:cNvSpPr>
                <a:spLocks noChangeAspect="1" noChangeArrowheads="1"/>
              </p:cNvSpPr>
              <p:nvPr userDrawn="1"/>
            </p:nvSpPr>
            <p:spPr bwMode="auto">
              <a:xfrm rot="-5400000">
                <a:off x="604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8" name="Rectangle 154"/>
              <p:cNvSpPr>
                <a:spLocks noChangeAspect="1" noChangeArrowheads="1"/>
              </p:cNvSpPr>
              <p:nvPr userDrawn="1"/>
            </p:nvSpPr>
            <p:spPr bwMode="auto">
              <a:xfrm rot="-5400000">
                <a:off x="633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9" name="Rectangle 155"/>
              <p:cNvSpPr>
                <a:spLocks noChangeAspect="1" noChangeArrowheads="1"/>
              </p:cNvSpPr>
              <p:nvPr userDrawn="1"/>
            </p:nvSpPr>
            <p:spPr bwMode="auto">
              <a:xfrm rot="-5400000">
                <a:off x="662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0" name="Rectangle 156"/>
              <p:cNvSpPr>
                <a:spLocks noChangeAspect="1" noChangeArrowheads="1"/>
              </p:cNvSpPr>
              <p:nvPr userDrawn="1"/>
            </p:nvSpPr>
            <p:spPr bwMode="auto">
              <a:xfrm rot="-5400000">
                <a:off x="691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1" name="Rectangle 157"/>
              <p:cNvSpPr>
                <a:spLocks noChangeAspect="1" noChangeArrowheads="1"/>
              </p:cNvSpPr>
              <p:nvPr userDrawn="1"/>
            </p:nvSpPr>
            <p:spPr bwMode="auto">
              <a:xfrm rot="-5400000">
                <a:off x="720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2" name="Rectangle 158"/>
              <p:cNvSpPr>
                <a:spLocks noChangeAspect="1" noChangeArrowheads="1"/>
              </p:cNvSpPr>
              <p:nvPr userDrawn="1"/>
            </p:nvSpPr>
            <p:spPr bwMode="auto">
              <a:xfrm rot="-5400000">
                <a:off x="74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183" name="Group 159"/>
            <p:cNvGrpSpPr>
              <a:grpSpLocks/>
            </p:cNvGrpSpPr>
            <p:nvPr userDrawn="1"/>
          </p:nvGrpSpPr>
          <p:grpSpPr bwMode="auto">
            <a:xfrm>
              <a:off x="0" y="4741"/>
              <a:ext cx="7633" cy="145"/>
              <a:chOff x="0" y="4741"/>
              <a:chExt cx="7633" cy="145"/>
            </a:xfrm>
          </p:grpSpPr>
          <p:sp>
            <p:nvSpPr>
              <p:cNvPr id="1184" name="Rectangle 160"/>
              <p:cNvSpPr>
                <a:spLocks noChangeAspect="1" noChangeArrowheads="1"/>
              </p:cNvSpPr>
              <p:nvPr userDrawn="1"/>
            </p:nvSpPr>
            <p:spPr bwMode="auto">
              <a:xfrm rot="-5400000">
                <a:off x="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5" name="Rectangle 161"/>
              <p:cNvSpPr>
                <a:spLocks noChangeAspect="1" noChangeArrowheads="1"/>
              </p:cNvSpPr>
              <p:nvPr userDrawn="1"/>
            </p:nvSpPr>
            <p:spPr bwMode="auto">
              <a:xfrm rot="-5400000">
                <a:off x="2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6" name="Rectangle 162"/>
              <p:cNvSpPr>
                <a:spLocks noChangeAspect="1" noChangeArrowheads="1"/>
              </p:cNvSpPr>
              <p:nvPr userDrawn="1"/>
            </p:nvSpPr>
            <p:spPr bwMode="auto">
              <a:xfrm rot="-5400000">
                <a:off x="57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 name="Rectangle 163"/>
              <p:cNvSpPr>
                <a:spLocks noChangeAspect="1" noChangeArrowheads="1"/>
              </p:cNvSpPr>
              <p:nvPr userDrawn="1"/>
            </p:nvSpPr>
            <p:spPr bwMode="auto">
              <a:xfrm rot="-5400000">
                <a:off x="86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 name="Rectangle 164"/>
              <p:cNvSpPr>
                <a:spLocks noChangeAspect="1" noChangeArrowheads="1"/>
              </p:cNvSpPr>
              <p:nvPr userDrawn="1"/>
            </p:nvSpPr>
            <p:spPr bwMode="auto">
              <a:xfrm rot="-5400000">
                <a:off x="115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9" name="Rectangle 165"/>
              <p:cNvSpPr>
                <a:spLocks noChangeAspect="1" noChangeArrowheads="1"/>
              </p:cNvSpPr>
              <p:nvPr userDrawn="1"/>
            </p:nvSpPr>
            <p:spPr bwMode="auto">
              <a:xfrm rot="-5400000">
                <a:off x="144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0" name="Rectangle 166"/>
              <p:cNvSpPr>
                <a:spLocks noChangeAspect="1" noChangeArrowheads="1"/>
              </p:cNvSpPr>
              <p:nvPr userDrawn="1"/>
            </p:nvSpPr>
            <p:spPr bwMode="auto">
              <a:xfrm rot="-5400000">
                <a:off x="172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1" name="Rectangle 167"/>
              <p:cNvSpPr>
                <a:spLocks noChangeAspect="1" noChangeArrowheads="1"/>
              </p:cNvSpPr>
              <p:nvPr userDrawn="1"/>
            </p:nvSpPr>
            <p:spPr bwMode="auto">
              <a:xfrm rot="-5400000">
                <a:off x="201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2" name="Rectangle 168"/>
              <p:cNvSpPr>
                <a:spLocks noChangeAspect="1" noChangeArrowheads="1"/>
              </p:cNvSpPr>
              <p:nvPr userDrawn="1"/>
            </p:nvSpPr>
            <p:spPr bwMode="auto">
              <a:xfrm rot="-5400000">
                <a:off x="230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3" name="Rectangle 169"/>
              <p:cNvSpPr>
                <a:spLocks noChangeAspect="1" noChangeArrowheads="1"/>
              </p:cNvSpPr>
              <p:nvPr userDrawn="1"/>
            </p:nvSpPr>
            <p:spPr bwMode="auto">
              <a:xfrm rot="-5400000">
                <a:off x="259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4" name="Rectangle 170"/>
              <p:cNvSpPr>
                <a:spLocks noChangeAspect="1" noChangeArrowheads="1"/>
              </p:cNvSpPr>
              <p:nvPr userDrawn="1"/>
            </p:nvSpPr>
            <p:spPr bwMode="auto">
              <a:xfrm rot="-5400000">
                <a:off x="288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5" name="Rectangle 171"/>
              <p:cNvSpPr>
                <a:spLocks noChangeAspect="1" noChangeArrowheads="1"/>
              </p:cNvSpPr>
              <p:nvPr userDrawn="1"/>
            </p:nvSpPr>
            <p:spPr bwMode="auto">
              <a:xfrm rot="-5400000">
                <a:off x="316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6" name="Rectangle 172"/>
              <p:cNvSpPr>
                <a:spLocks noChangeAspect="1" noChangeArrowheads="1"/>
              </p:cNvSpPr>
              <p:nvPr userDrawn="1"/>
            </p:nvSpPr>
            <p:spPr bwMode="auto">
              <a:xfrm rot="-5400000">
                <a:off x="345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7" name="Rectangle 173"/>
              <p:cNvSpPr>
                <a:spLocks noChangeAspect="1" noChangeArrowheads="1"/>
              </p:cNvSpPr>
              <p:nvPr userDrawn="1"/>
            </p:nvSpPr>
            <p:spPr bwMode="auto">
              <a:xfrm rot="-5400000">
                <a:off x="374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 name="Rectangle 174"/>
              <p:cNvSpPr>
                <a:spLocks noChangeAspect="1" noChangeArrowheads="1"/>
              </p:cNvSpPr>
              <p:nvPr userDrawn="1"/>
            </p:nvSpPr>
            <p:spPr bwMode="auto">
              <a:xfrm rot="-5400000">
                <a:off x="403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9" name="Rectangle 175"/>
              <p:cNvSpPr>
                <a:spLocks noChangeAspect="1" noChangeArrowheads="1"/>
              </p:cNvSpPr>
              <p:nvPr userDrawn="1"/>
            </p:nvSpPr>
            <p:spPr bwMode="auto">
              <a:xfrm rot="-5400000">
                <a:off x="432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0" name="Rectangle 176"/>
              <p:cNvSpPr>
                <a:spLocks noChangeAspect="1" noChangeArrowheads="1"/>
              </p:cNvSpPr>
              <p:nvPr userDrawn="1"/>
            </p:nvSpPr>
            <p:spPr bwMode="auto">
              <a:xfrm rot="-5400000">
                <a:off x="460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1" name="Rectangle 177"/>
              <p:cNvSpPr>
                <a:spLocks noChangeAspect="1" noChangeArrowheads="1"/>
              </p:cNvSpPr>
              <p:nvPr userDrawn="1"/>
            </p:nvSpPr>
            <p:spPr bwMode="auto">
              <a:xfrm rot="-5400000">
                <a:off x="489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2" name="Rectangle 178"/>
              <p:cNvSpPr>
                <a:spLocks noChangeAspect="1" noChangeArrowheads="1"/>
              </p:cNvSpPr>
              <p:nvPr userDrawn="1"/>
            </p:nvSpPr>
            <p:spPr bwMode="auto">
              <a:xfrm rot="-5400000">
                <a:off x="518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3" name="Rectangle 179"/>
              <p:cNvSpPr>
                <a:spLocks noChangeAspect="1" noChangeArrowheads="1"/>
              </p:cNvSpPr>
              <p:nvPr userDrawn="1"/>
            </p:nvSpPr>
            <p:spPr bwMode="auto">
              <a:xfrm rot="-5400000">
                <a:off x="547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4" name="Rectangle 180"/>
              <p:cNvSpPr>
                <a:spLocks noChangeAspect="1" noChangeArrowheads="1"/>
              </p:cNvSpPr>
              <p:nvPr userDrawn="1"/>
            </p:nvSpPr>
            <p:spPr bwMode="auto">
              <a:xfrm rot="-5400000">
                <a:off x="576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5" name="Rectangle 181"/>
              <p:cNvSpPr>
                <a:spLocks noChangeAspect="1" noChangeArrowheads="1"/>
              </p:cNvSpPr>
              <p:nvPr userDrawn="1"/>
            </p:nvSpPr>
            <p:spPr bwMode="auto">
              <a:xfrm rot="-5400000">
                <a:off x="604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6" name="Rectangle 182"/>
              <p:cNvSpPr>
                <a:spLocks noChangeAspect="1" noChangeArrowheads="1"/>
              </p:cNvSpPr>
              <p:nvPr userDrawn="1"/>
            </p:nvSpPr>
            <p:spPr bwMode="auto">
              <a:xfrm rot="-5400000">
                <a:off x="633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7" name="Rectangle 183"/>
              <p:cNvSpPr>
                <a:spLocks noChangeAspect="1" noChangeArrowheads="1"/>
              </p:cNvSpPr>
              <p:nvPr userDrawn="1"/>
            </p:nvSpPr>
            <p:spPr bwMode="auto">
              <a:xfrm rot="-5400000">
                <a:off x="662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8" name="Rectangle 184"/>
              <p:cNvSpPr>
                <a:spLocks noChangeAspect="1" noChangeArrowheads="1"/>
              </p:cNvSpPr>
              <p:nvPr userDrawn="1"/>
            </p:nvSpPr>
            <p:spPr bwMode="auto">
              <a:xfrm rot="-5400000">
                <a:off x="691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9" name="Rectangle 185"/>
              <p:cNvSpPr>
                <a:spLocks noChangeAspect="1" noChangeArrowheads="1"/>
              </p:cNvSpPr>
              <p:nvPr userDrawn="1"/>
            </p:nvSpPr>
            <p:spPr bwMode="auto">
              <a:xfrm rot="-5400000">
                <a:off x="720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0" name="Rectangle 186"/>
              <p:cNvSpPr>
                <a:spLocks noChangeAspect="1" noChangeArrowheads="1"/>
              </p:cNvSpPr>
              <p:nvPr userDrawn="1"/>
            </p:nvSpPr>
            <p:spPr bwMode="auto">
              <a:xfrm rot="-5400000">
                <a:off x="74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273" name="Line 249"/>
          <p:cNvSpPr>
            <a:spLocks noChangeShapeType="1"/>
          </p:cNvSpPr>
          <p:nvPr/>
        </p:nvSpPr>
        <p:spPr bwMode="auto">
          <a:xfrm flipH="1">
            <a:off x="687388" y="1371918"/>
            <a:ext cx="10969625"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spTree>
    <p:extLst>
      <p:ext uri="{BB962C8B-B14F-4D97-AF65-F5344CB8AC3E}">
        <p14:creationId xmlns:p14="http://schemas.microsoft.com/office/powerpoint/2010/main" val="321575642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xmlns:p14="http://schemas.microsoft.com/office/powerpoint/2010/main" id="1" dur="indefinite" restart="never" nodeType="tmRoot"/>
      </p:par>
    </p:tnLst>
  </p:timing>
  <p:txStyles>
    <p:title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2400" b="1">
          <a:solidFill>
            <a:srgbClr val="000000"/>
          </a:solidFill>
          <a:latin typeface="Arial" charset="0"/>
        </a:defRPr>
      </a:lvl2pPr>
      <a:lvl3pPr algn="l" rtl="0" fontAlgn="base">
        <a:lnSpc>
          <a:spcPct val="95000"/>
        </a:lnSpc>
        <a:spcBef>
          <a:spcPct val="0"/>
        </a:spcBef>
        <a:spcAft>
          <a:spcPct val="0"/>
        </a:spcAft>
        <a:defRPr sz="2400" b="1">
          <a:solidFill>
            <a:srgbClr val="000000"/>
          </a:solidFill>
          <a:latin typeface="Arial" charset="0"/>
        </a:defRPr>
      </a:lvl3pPr>
      <a:lvl4pPr algn="l" rtl="0" fontAlgn="base">
        <a:lnSpc>
          <a:spcPct val="95000"/>
        </a:lnSpc>
        <a:spcBef>
          <a:spcPct val="0"/>
        </a:spcBef>
        <a:spcAft>
          <a:spcPct val="0"/>
        </a:spcAft>
        <a:defRPr sz="2400" b="1">
          <a:solidFill>
            <a:srgbClr val="000000"/>
          </a:solidFill>
          <a:latin typeface="Arial" charset="0"/>
        </a:defRPr>
      </a:lvl4pPr>
      <a:lvl5pPr algn="l" rtl="0" fontAlgn="base">
        <a:lnSpc>
          <a:spcPct val="95000"/>
        </a:lnSpc>
        <a:spcBef>
          <a:spcPct val="0"/>
        </a:spcBef>
        <a:spcAft>
          <a:spcPct val="0"/>
        </a:spcAft>
        <a:defRPr sz="2400" b="1">
          <a:solidFill>
            <a:srgbClr val="000000"/>
          </a:solidFill>
          <a:latin typeface="Arial" charset="0"/>
        </a:defRPr>
      </a:lvl5pPr>
      <a:lvl6pPr marL="457143" algn="l" rtl="0" fontAlgn="base">
        <a:lnSpc>
          <a:spcPct val="95000"/>
        </a:lnSpc>
        <a:spcBef>
          <a:spcPct val="0"/>
        </a:spcBef>
        <a:spcAft>
          <a:spcPct val="0"/>
        </a:spcAft>
        <a:defRPr sz="2400" b="1">
          <a:solidFill>
            <a:srgbClr val="000000"/>
          </a:solidFill>
          <a:latin typeface="Arial" charset="0"/>
        </a:defRPr>
      </a:lvl6pPr>
      <a:lvl7pPr marL="914286" algn="l" rtl="0" fontAlgn="base">
        <a:lnSpc>
          <a:spcPct val="95000"/>
        </a:lnSpc>
        <a:spcBef>
          <a:spcPct val="0"/>
        </a:spcBef>
        <a:spcAft>
          <a:spcPct val="0"/>
        </a:spcAft>
        <a:defRPr sz="2400" b="1">
          <a:solidFill>
            <a:srgbClr val="000000"/>
          </a:solidFill>
          <a:latin typeface="Arial" charset="0"/>
        </a:defRPr>
      </a:lvl7pPr>
      <a:lvl8pPr marL="1371428" algn="l" rtl="0" fontAlgn="base">
        <a:lnSpc>
          <a:spcPct val="95000"/>
        </a:lnSpc>
        <a:spcBef>
          <a:spcPct val="0"/>
        </a:spcBef>
        <a:spcAft>
          <a:spcPct val="0"/>
        </a:spcAft>
        <a:defRPr sz="2400" b="1">
          <a:solidFill>
            <a:srgbClr val="000000"/>
          </a:solidFill>
          <a:latin typeface="Arial" charset="0"/>
        </a:defRPr>
      </a:lvl8pPr>
      <a:lvl9pPr marL="1828572" algn="l" rtl="0" fontAlgn="base">
        <a:lnSpc>
          <a:spcPct val="95000"/>
        </a:lnSpc>
        <a:spcBef>
          <a:spcPct val="0"/>
        </a:spcBef>
        <a:spcAft>
          <a:spcPct val="0"/>
        </a:spcAft>
        <a:defRPr sz="2400" b="1">
          <a:solidFill>
            <a:srgbClr val="000000"/>
          </a:solidFill>
          <a:latin typeface="Arial" charset="0"/>
        </a:defRPr>
      </a:lvl9pPr>
    </p:titleStyle>
    <p:bodyStyle>
      <a:lvl1pPr algn="l" rtl="0" fontAlgn="base">
        <a:lnSpc>
          <a:spcPts val="2500"/>
        </a:lnSpc>
        <a:spcBef>
          <a:spcPct val="0"/>
        </a:spcBef>
        <a:spcAft>
          <a:spcPct val="0"/>
        </a:spcAft>
        <a:defRPr sz="2000">
          <a:solidFill>
            <a:srgbClr val="000000"/>
          </a:solidFill>
          <a:latin typeface="+mn-lt"/>
          <a:ea typeface="+mn-ea"/>
          <a:cs typeface="+mn-cs"/>
        </a:defRPr>
      </a:lvl1pPr>
      <a:lvl2pPr marL="361906" algn="l" rtl="0" fontAlgn="base">
        <a:lnSpc>
          <a:spcPts val="2500"/>
        </a:lnSpc>
        <a:spcBef>
          <a:spcPct val="0"/>
        </a:spcBef>
        <a:spcAft>
          <a:spcPct val="0"/>
        </a:spcAft>
        <a:defRPr sz="2000">
          <a:solidFill>
            <a:srgbClr val="000000"/>
          </a:solidFill>
          <a:latin typeface="+mn-lt"/>
        </a:defRPr>
      </a:lvl2pPr>
      <a:lvl3pPr marL="714285" algn="l" rtl="0" fontAlgn="base">
        <a:lnSpc>
          <a:spcPts val="2500"/>
        </a:lnSpc>
        <a:spcBef>
          <a:spcPct val="0"/>
        </a:spcBef>
        <a:spcAft>
          <a:spcPct val="0"/>
        </a:spcAft>
        <a:defRPr sz="2000">
          <a:solidFill>
            <a:srgbClr val="000000"/>
          </a:solidFill>
          <a:latin typeface="+mn-lt"/>
        </a:defRPr>
      </a:lvl3pPr>
      <a:lvl4pPr marL="1076192" algn="l" rtl="0" fontAlgn="base">
        <a:lnSpc>
          <a:spcPts val="2500"/>
        </a:lnSpc>
        <a:spcBef>
          <a:spcPct val="0"/>
        </a:spcBef>
        <a:spcAft>
          <a:spcPct val="0"/>
        </a:spcAft>
        <a:defRPr sz="2000">
          <a:solidFill>
            <a:srgbClr val="000000"/>
          </a:solidFill>
          <a:latin typeface="+mn-lt"/>
        </a:defRPr>
      </a:lvl4pPr>
      <a:lvl5pPr marL="1438095" algn="l" rtl="0" fontAlgn="base">
        <a:lnSpc>
          <a:spcPts val="2500"/>
        </a:lnSpc>
        <a:spcBef>
          <a:spcPct val="0"/>
        </a:spcBef>
        <a:spcAft>
          <a:spcPct val="0"/>
        </a:spcAft>
        <a:defRPr sz="2000">
          <a:solidFill>
            <a:srgbClr val="000000"/>
          </a:solidFill>
          <a:latin typeface="+mn-lt"/>
        </a:defRPr>
      </a:lvl5pPr>
      <a:lvl6pPr marL="1895238" algn="l" rtl="0" fontAlgn="base">
        <a:spcBef>
          <a:spcPct val="0"/>
        </a:spcBef>
        <a:spcAft>
          <a:spcPct val="0"/>
        </a:spcAft>
        <a:defRPr>
          <a:solidFill>
            <a:srgbClr val="000000"/>
          </a:solidFill>
          <a:latin typeface="+mn-lt"/>
        </a:defRPr>
      </a:lvl6pPr>
      <a:lvl7pPr marL="2352380" algn="l" rtl="0" fontAlgn="base">
        <a:spcBef>
          <a:spcPct val="0"/>
        </a:spcBef>
        <a:spcAft>
          <a:spcPct val="0"/>
        </a:spcAft>
        <a:defRPr>
          <a:solidFill>
            <a:srgbClr val="000000"/>
          </a:solidFill>
          <a:latin typeface="+mn-lt"/>
        </a:defRPr>
      </a:lvl7pPr>
      <a:lvl8pPr marL="2809524" algn="l" rtl="0" fontAlgn="base">
        <a:spcBef>
          <a:spcPct val="0"/>
        </a:spcBef>
        <a:spcAft>
          <a:spcPct val="0"/>
        </a:spcAft>
        <a:defRPr>
          <a:solidFill>
            <a:srgbClr val="000000"/>
          </a:solidFill>
          <a:latin typeface="+mn-lt"/>
        </a:defRPr>
      </a:lvl8pPr>
      <a:lvl9pPr marL="3266666" algn="l" rtl="0" fontAlgn="base">
        <a:spcBef>
          <a:spcPct val="0"/>
        </a:spcBef>
        <a:spcAft>
          <a:spcPct val="0"/>
        </a:spcAft>
        <a:defRPr>
          <a:solidFill>
            <a:srgbClr val="000000"/>
          </a:solidFill>
          <a:latin typeface="+mn-lt"/>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28" algn="l" defTabSz="914286" rtl="0" eaLnBrk="1" latinLnBrk="0" hangingPunct="1">
        <a:defRPr sz="1900" kern="1200">
          <a:solidFill>
            <a:schemeClr val="tx1"/>
          </a:solidFill>
          <a:latin typeface="+mn-lt"/>
          <a:ea typeface="+mn-ea"/>
          <a:cs typeface="+mn-cs"/>
        </a:defRPr>
      </a:lvl4pPr>
      <a:lvl5pPr marL="1828572" algn="l" defTabSz="914286" rtl="0" eaLnBrk="1" latinLnBrk="0" hangingPunct="1">
        <a:defRPr sz="1900" kern="1200">
          <a:solidFill>
            <a:schemeClr val="tx1"/>
          </a:solidFill>
          <a:latin typeface="+mn-lt"/>
          <a:ea typeface="+mn-ea"/>
          <a:cs typeface="+mn-cs"/>
        </a:defRPr>
      </a:lvl5pPr>
      <a:lvl6pPr marL="2285714"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3738" y="214105"/>
            <a:ext cx="7535863" cy="96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smtClean="0"/>
              <a:t>Click to edit Master title</a:t>
            </a:r>
          </a:p>
        </p:txBody>
      </p:sp>
      <p:sp>
        <p:nvSpPr>
          <p:cNvPr id="1027" name="Rectangle 3"/>
          <p:cNvSpPr>
            <a:spLocks noGrp="1" noChangeArrowheads="1"/>
          </p:cNvSpPr>
          <p:nvPr>
            <p:ph type="body" idx="1"/>
          </p:nvPr>
        </p:nvSpPr>
        <p:spPr bwMode="auto">
          <a:xfrm>
            <a:off x="698503" y="1604789"/>
            <a:ext cx="10975975" cy="440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grpSp>
        <p:nvGrpSpPr>
          <p:cNvPr id="1211" name="Group 187"/>
          <p:cNvGrpSpPr>
            <a:grpSpLocks/>
          </p:cNvGrpSpPr>
          <p:nvPr/>
        </p:nvGrpSpPr>
        <p:grpSpPr bwMode="auto">
          <a:xfrm>
            <a:off x="-939798" y="0"/>
            <a:ext cx="677862" cy="6859588"/>
            <a:chOff x="-763" y="0"/>
            <a:chExt cx="598" cy="4320"/>
          </a:xfrm>
        </p:grpSpPr>
        <p:grpSp>
          <p:nvGrpSpPr>
            <p:cNvPr id="1081" name="Group 57"/>
            <p:cNvGrpSpPr>
              <a:grpSpLocks/>
            </p:cNvGrpSpPr>
            <p:nvPr userDrawn="1"/>
          </p:nvGrpSpPr>
          <p:grpSpPr bwMode="auto">
            <a:xfrm>
              <a:off x="-549" y="0"/>
              <a:ext cx="384" cy="4320"/>
              <a:chOff x="-412" y="0"/>
              <a:chExt cx="288" cy="4320"/>
            </a:xfrm>
          </p:grpSpPr>
          <p:sp>
            <p:nvSpPr>
              <p:cNvPr id="1082" name="Rectangle 58"/>
              <p:cNvSpPr>
                <a:spLocks noChangeAspect="1" noChangeArrowheads="1"/>
              </p:cNvSpPr>
              <p:nvPr/>
            </p:nvSpPr>
            <p:spPr bwMode="auto">
              <a:xfrm>
                <a:off x="-412" y="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3" name="Rectangle 59"/>
              <p:cNvSpPr>
                <a:spLocks noChangeAspect="1" noChangeArrowheads="1"/>
              </p:cNvSpPr>
              <p:nvPr/>
            </p:nvSpPr>
            <p:spPr bwMode="auto">
              <a:xfrm>
                <a:off x="-412" y="28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4" name="Rectangle 60"/>
              <p:cNvSpPr>
                <a:spLocks noChangeAspect="1" noChangeArrowheads="1"/>
              </p:cNvSpPr>
              <p:nvPr/>
            </p:nvSpPr>
            <p:spPr bwMode="auto">
              <a:xfrm>
                <a:off x="-412" y="57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5" name="Rectangle 61"/>
              <p:cNvSpPr>
                <a:spLocks noChangeAspect="1" noChangeArrowheads="1"/>
              </p:cNvSpPr>
              <p:nvPr/>
            </p:nvSpPr>
            <p:spPr bwMode="auto">
              <a:xfrm>
                <a:off x="-412" y="86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6" name="Rectangle 62"/>
              <p:cNvSpPr>
                <a:spLocks noChangeAspect="1" noChangeArrowheads="1"/>
              </p:cNvSpPr>
              <p:nvPr/>
            </p:nvSpPr>
            <p:spPr bwMode="auto">
              <a:xfrm>
                <a:off x="-412" y="115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7" name="Rectangle 63"/>
              <p:cNvSpPr>
                <a:spLocks noChangeAspect="1" noChangeArrowheads="1"/>
              </p:cNvSpPr>
              <p:nvPr/>
            </p:nvSpPr>
            <p:spPr bwMode="auto">
              <a:xfrm>
                <a:off x="-412" y="144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8" name="Rectangle 64"/>
              <p:cNvSpPr>
                <a:spLocks noChangeAspect="1" noChangeArrowheads="1"/>
              </p:cNvSpPr>
              <p:nvPr/>
            </p:nvSpPr>
            <p:spPr bwMode="auto">
              <a:xfrm>
                <a:off x="-412" y="172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9" name="Rectangle 65"/>
              <p:cNvSpPr>
                <a:spLocks noChangeAspect="1" noChangeArrowheads="1"/>
              </p:cNvSpPr>
              <p:nvPr/>
            </p:nvSpPr>
            <p:spPr bwMode="auto">
              <a:xfrm>
                <a:off x="-412" y="201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0" name="Rectangle 66"/>
              <p:cNvSpPr>
                <a:spLocks noChangeAspect="1" noChangeArrowheads="1"/>
              </p:cNvSpPr>
              <p:nvPr/>
            </p:nvSpPr>
            <p:spPr bwMode="auto">
              <a:xfrm>
                <a:off x="-412" y="230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1" name="Rectangle 67"/>
              <p:cNvSpPr>
                <a:spLocks noChangeAspect="1" noChangeArrowheads="1"/>
              </p:cNvSpPr>
              <p:nvPr/>
            </p:nvSpPr>
            <p:spPr bwMode="auto">
              <a:xfrm>
                <a:off x="-412" y="259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2" name="Rectangle 68"/>
              <p:cNvSpPr>
                <a:spLocks noChangeAspect="1" noChangeArrowheads="1"/>
              </p:cNvSpPr>
              <p:nvPr/>
            </p:nvSpPr>
            <p:spPr bwMode="auto">
              <a:xfrm>
                <a:off x="-412" y="288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3" name="Rectangle 69"/>
              <p:cNvSpPr>
                <a:spLocks noChangeAspect="1" noChangeArrowheads="1"/>
              </p:cNvSpPr>
              <p:nvPr/>
            </p:nvSpPr>
            <p:spPr bwMode="auto">
              <a:xfrm>
                <a:off x="-412" y="316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4" name="Rectangle 70"/>
              <p:cNvSpPr>
                <a:spLocks noChangeAspect="1" noChangeArrowheads="1"/>
              </p:cNvSpPr>
              <p:nvPr/>
            </p:nvSpPr>
            <p:spPr bwMode="auto">
              <a:xfrm>
                <a:off x="-412" y="345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 name="Rectangle 71"/>
              <p:cNvSpPr>
                <a:spLocks noChangeAspect="1" noChangeArrowheads="1"/>
              </p:cNvSpPr>
              <p:nvPr/>
            </p:nvSpPr>
            <p:spPr bwMode="auto">
              <a:xfrm>
                <a:off x="-412" y="374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 name="Rectangle 72"/>
              <p:cNvSpPr>
                <a:spLocks noChangeAspect="1" noChangeArrowheads="1"/>
              </p:cNvSpPr>
              <p:nvPr/>
            </p:nvSpPr>
            <p:spPr bwMode="auto">
              <a:xfrm>
                <a:off x="-412" y="403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97" name="Group 73"/>
            <p:cNvGrpSpPr>
              <a:grpSpLocks/>
            </p:cNvGrpSpPr>
            <p:nvPr userDrawn="1"/>
          </p:nvGrpSpPr>
          <p:grpSpPr bwMode="auto">
            <a:xfrm>
              <a:off x="-763" y="0"/>
              <a:ext cx="194" cy="4177"/>
              <a:chOff x="-836" y="0"/>
              <a:chExt cx="145" cy="4177"/>
            </a:xfrm>
          </p:grpSpPr>
          <p:sp>
            <p:nvSpPr>
              <p:cNvPr id="1098" name="Rectangle 74"/>
              <p:cNvSpPr>
                <a:spLocks noChangeAspect="1" noChangeArrowheads="1"/>
              </p:cNvSpPr>
              <p:nvPr/>
            </p:nvSpPr>
            <p:spPr bwMode="auto">
              <a:xfrm>
                <a:off x="-836" y="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9" name="Rectangle 75"/>
              <p:cNvSpPr>
                <a:spLocks noChangeAspect="1" noChangeArrowheads="1"/>
              </p:cNvSpPr>
              <p:nvPr/>
            </p:nvSpPr>
            <p:spPr bwMode="auto">
              <a:xfrm>
                <a:off x="-836" y="28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0" name="Rectangle 76"/>
              <p:cNvSpPr>
                <a:spLocks noChangeAspect="1" noChangeArrowheads="1"/>
              </p:cNvSpPr>
              <p:nvPr/>
            </p:nvSpPr>
            <p:spPr bwMode="auto">
              <a:xfrm>
                <a:off x="-836" y="57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1" name="Rectangle 77"/>
              <p:cNvSpPr>
                <a:spLocks noChangeAspect="1" noChangeArrowheads="1"/>
              </p:cNvSpPr>
              <p:nvPr/>
            </p:nvSpPr>
            <p:spPr bwMode="auto">
              <a:xfrm>
                <a:off x="-836" y="86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2" name="Rectangle 78"/>
              <p:cNvSpPr>
                <a:spLocks noChangeAspect="1" noChangeArrowheads="1"/>
              </p:cNvSpPr>
              <p:nvPr/>
            </p:nvSpPr>
            <p:spPr bwMode="auto">
              <a:xfrm>
                <a:off x="-836" y="115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3" name="Rectangle 79"/>
              <p:cNvSpPr>
                <a:spLocks noChangeAspect="1" noChangeArrowheads="1"/>
              </p:cNvSpPr>
              <p:nvPr/>
            </p:nvSpPr>
            <p:spPr bwMode="auto">
              <a:xfrm>
                <a:off x="-836" y="144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4" name="Rectangle 80"/>
              <p:cNvSpPr>
                <a:spLocks noChangeAspect="1" noChangeArrowheads="1"/>
              </p:cNvSpPr>
              <p:nvPr/>
            </p:nvSpPr>
            <p:spPr bwMode="auto">
              <a:xfrm>
                <a:off x="-836" y="172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5" name="Rectangle 81"/>
              <p:cNvSpPr>
                <a:spLocks noChangeAspect="1" noChangeArrowheads="1"/>
              </p:cNvSpPr>
              <p:nvPr/>
            </p:nvSpPr>
            <p:spPr bwMode="auto">
              <a:xfrm>
                <a:off x="-836" y="201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 name="Rectangle 82"/>
              <p:cNvSpPr>
                <a:spLocks noChangeAspect="1" noChangeArrowheads="1"/>
              </p:cNvSpPr>
              <p:nvPr/>
            </p:nvSpPr>
            <p:spPr bwMode="auto">
              <a:xfrm>
                <a:off x="-836" y="230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7" name="Rectangle 83"/>
              <p:cNvSpPr>
                <a:spLocks noChangeAspect="1" noChangeArrowheads="1"/>
              </p:cNvSpPr>
              <p:nvPr/>
            </p:nvSpPr>
            <p:spPr bwMode="auto">
              <a:xfrm>
                <a:off x="-836" y="259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8" name="Rectangle 84"/>
              <p:cNvSpPr>
                <a:spLocks noChangeAspect="1" noChangeArrowheads="1"/>
              </p:cNvSpPr>
              <p:nvPr/>
            </p:nvSpPr>
            <p:spPr bwMode="auto">
              <a:xfrm>
                <a:off x="-836" y="288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9" name="Rectangle 85"/>
              <p:cNvSpPr>
                <a:spLocks noChangeAspect="1" noChangeArrowheads="1"/>
              </p:cNvSpPr>
              <p:nvPr/>
            </p:nvSpPr>
            <p:spPr bwMode="auto">
              <a:xfrm>
                <a:off x="-836" y="316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0" name="Rectangle 86"/>
              <p:cNvSpPr>
                <a:spLocks noChangeAspect="1" noChangeArrowheads="1"/>
              </p:cNvSpPr>
              <p:nvPr/>
            </p:nvSpPr>
            <p:spPr bwMode="auto">
              <a:xfrm>
                <a:off x="-836" y="345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1" name="Rectangle 87"/>
              <p:cNvSpPr>
                <a:spLocks noChangeAspect="1" noChangeArrowheads="1"/>
              </p:cNvSpPr>
              <p:nvPr/>
            </p:nvSpPr>
            <p:spPr bwMode="auto">
              <a:xfrm>
                <a:off x="-836" y="374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2" name="Rectangle 88"/>
              <p:cNvSpPr>
                <a:spLocks noChangeAspect="1" noChangeArrowheads="1"/>
              </p:cNvSpPr>
              <p:nvPr/>
            </p:nvSpPr>
            <p:spPr bwMode="auto">
              <a:xfrm>
                <a:off x="-836" y="403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1154" name="Group 130"/>
          <p:cNvGrpSpPr>
            <a:grpSpLocks/>
          </p:cNvGrpSpPr>
          <p:nvPr/>
        </p:nvGrpSpPr>
        <p:grpSpPr bwMode="auto">
          <a:xfrm>
            <a:off x="0" y="7077126"/>
            <a:ext cx="12344400" cy="681195"/>
            <a:chOff x="0" y="4457"/>
            <a:chExt cx="7776" cy="429"/>
          </a:xfrm>
        </p:grpSpPr>
        <p:grpSp>
          <p:nvGrpSpPr>
            <p:cNvPr id="1155" name="Group 131"/>
            <p:cNvGrpSpPr>
              <a:grpSpLocks/>
            </p:cNvGrpSpPr>
            <p:nvPr userDrawn="1"/>
          </p:nvGrpSpPr>
          <p:grpSpPr bwMode="auto">
            <a:xfrm>
              <a:off x="0" y="4457"/>
              <a:ext cx="7776" cy="288"/>
              <a:chOff x="0" y="4457"/>
              <a:chExt cx="7776" cy="288"/>
            </a:xfrm>
          </p:grpSpPr>
          <p:sp>
            <p:nvSpPr>
              <p:cNvPr id="1156" name="Rectangle 132"/>
              <p:cNvSpPr>
                <a:spLocks noChangeAspect="1" noChangeArrowheads="1"/>
              </p:cNvSpPr>
              <p:nvPr userDrawn="1"/>
            </p:nvSpPr>
            <p:spPr bwMode="auto">
              <a:xfrm rot="-5400000">
                <a:off x="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7" name="Rectangle 133"/>
              <p:cNvSpPr>
                <a:spLocks noChangeAspect="1" noChangeArrowheads="1"/>
              </p:cNvSpPr>
              <p:nvPr userDrawn="1"/>
            </p:nvSpPr>
            <p:spPr bwMode="auto">
              <a:xfrm rot="-5400000">
                <a:off x="2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8" name="Rectangle 134"/>
              <p:cNvSpPr>
                <a:spLocks noChangeAspect="1" noChangeArrowheads="1"/>
              </p:cNvSpPr>
              <p:nvPr userDrawn="1"/>
            </p:nvSpPr>
            <p:spPr bwMode="auto">
              <a:xfrm rot="-5400000">
                <a:off x="57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9" name="Rectangle 135"/>
              <p:cNvSpPr>
                <a:spLocks noChangeAspect="1" noChangeArrowheads="1"/>
              </p:cNvSpPr>
              <p:nvPr userDrawn="1"/>
            </p:nvSpPr>
            <p:spPr bwMode="auto">
              <a:xfrm rot="-5400000">
                <a:off x="86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0" name="Rectangle 136"/>
              <p:cNvSpPr>
                <a:spLocks noChangeAspect="1" noChangeArrowheads="1"/>
              </p:cNvSpPr>
              <p:nvPr userDrawn="1"/>
            </p:nvSpPr>
            <p:spPr bwMode="auto">
              <a:xfrm rot="-5400000">
                <a:off x="115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1" name="Rectangle 137"/>
              <p:cNvSpPr>
                <a:spLocks noChangeAspect="1" noChangeArrowheads="1"/>
              </p:cNvSpPr>
              <p:nvPr userDrawn="1"/>
            </p:nvSpPr>
            <p:spPr bwMode="auto">
              <a:xfrm rot="-5400000">
                <a:off x="144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2" name="Rectangle 138"/>
              <p:cNvSpPr>
                <a:spLocks noChangeAspect="1" noChangeArrowheads="1"/>
              </p:cNvSpPr>
              <p:nvPr userDrawn="1"/>
            </p:nvSpPr>
            <p:spPr bwMode="auto">
              <a:xfrm rot="-5400000">
                <a:off x="172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3" name="Rectangle 139"/>
              <p:cNvSpPr>
                <a:spLocks noChangeAspect="1" noChangeArrowheads="1"/>
              </p:cNvSpPr>
              <p:nvPr userDrawn="1"/>
            </p:nvSpPr>
            <p:spPr bwMode="auto">
              <a:xfrm rot="-5400000">
                <a:off x="201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4" name="Rectangle 140"/>
              <p:cNvSpPr>
                <a:spLocks noChangeAspect="1" noChangeArrowheads="1"/>
              </p:cNvSpPr>
              <p:nvPr userDrawn="1"/>
            </p:nvSpPr>
            <p:spPr bwMode="auto">
              <a:xfrm rot="-5400000">
                <a:off x="230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5" name="Rectangle 141"/>
              <p:cNvSpPr>
                <a:spLocks noChangeAspect="1" noChangeArrowheads="1"/>
              </p:cNvSpPr>
              <p:nvPr userDrawn="1"/>
            </p:nvSpPr>
            <p:spPr bwMode="auto">
              <a:xfrm rot="-5400000">
                <a:off x="259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6" name="Rectangle 142"/>
              <p:cNvSpPr>
                <a:spLocks noChangeAspect="1" noChangeArrowheads="1"/>
              </p:cNvSpPr>
              <p:nvPr userDrawn="1"/>
            </p:nvSpPr>
            <p:spPr bwMode="auto">
              <a:xfrm rot="-5400000">
                <a:off x="288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7" name="Rectangle 143"/>
              <p:cNvSpPr>
                <a:spLocks noChangeAspect="1" noChangeArrowheads="1"/>
              </p:cNvSpPr>
              <p:nvPr userDrawn="1"/>
            </p:nvSpPr>
            <p:spPr bwMode="auto">
              <a:xfrm rot="-5400000">
                <a:off x="316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8" name="Rectangle 144"/>
              <p:cNvSpPr>
                <a:spLocks noChangeAspect="1" noChangeArrowheads="1"/>
              </p:cNvSpPr>
              <p:nvPr userDrawn="1"/>
            </p:nvSpPr>
            <p:spPr bwMode="auto">
              <a:xfrm rot="-5400000">
                <a:off x="345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9" name="Rectangle 145"/>
              <p:cNvSpPr>
                <a:spLocks noChangeAspect="1" noChangeArrowheads="1"/>
              </p:cNvSpPr>
              <p:nvPr userDrawn="1"/>
            </p:nvSpPr>
            <p:spPr bwMode="auto">
              <a:xfrm rot="-5400000">
                <a:off x="374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0" name="Rectangle 146"/>
              <p:cNvSpPr>
                <a:spLocks noChangeAspect="1" noChangeArrowheads="1"/>
              </p:cNvSpPr>
              <p:nvPr userDrawn="1"/>
            </p:nvSpPr>
            <p:spPr bwMode="auto">
              <a:xfrm rot="-5400000">
                <a:off x="403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1" name="Rectangle 147"/>
              <p:cNvSpPr>
                <a:spLocks noChangeAspect="1" noChangeArrowheads="1"/>
              </p:cNvSpPr>
              <p:nvPr userDrawn="1"/>
            </p:nvSpPr>
            <p:spPr bwMode="auto">
              <a:xfrm rot="-5400000">
                <a:off x="432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2" name="Rectangle 148"/>
              <p:cNvSpPr>
                <a:spLocks noChangeAspect="1" noChangeArrowheads="1"/>
              </p:cNvSpPr>
              <p:nvPr userDrawn="1"/>
            </p:nvSpPr>
            <p:spPr bwMode="auto">
              <a:xfrm rot="-5400000">
                <a:off x="460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3" name="Rectangle 149"/>
              <p:cNvSpPr>
                <a:spLocks noChangeAspect="1" noChangeArrowheads="1"/>
              </p:cNvSpPr>
              <p:nvPr userDrawn="1"/>
            </p:nvSpPr>
            <p:spPr bwMode="auto">
              <a:xfrm rot="-5400000">
                <a:off x="489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4" name="Rectangle 150"/>
              <p:cNvSpPr>
                <a:spLocks noChangeAspect="1" noChangeArrowheads="1"/>
              </p:cNvSpPr>
              <p:nvPr userDrawn="1"/>
            </p:nvSpPr>
            <p:spPr bwMode="auto">
              <a:xfrm rot="-5400000">
                <a:off x="518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5" name="Rectangle 151"/>
              <p:cNvSpPr>
                <a:spLocks noChangeAspect="1" noChangeArrowheads="1"/>
              </p:cNvSpPr>
              <p:nvPr userDrawn="1"/>
            </p:nvSpPr>
            <p:spPr bwMode="auto">
              <a:xfrm rot="-5400000">
                <a:off x="547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6" name="Rectangle 152"/>
              <p:cNvSpPr>
                <a:spLocks noChangeAspect="1" noChangeArrowheads="1"/>
              </p:cNvSpPr>
              <p:nvPr userDrawn="1"/>
            </p:nvSpPr>
            <p:spPr bwMode="auto">
              <a:xfrm rot="-5400000">
                <a:off x="576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7" name="Rectangle 153"/>
              <p:cNvSpPr>
                <a:spLocks noChangeAspect="1" noChangeArrowheads="1"/>
              </p:cNvSpPr>
              <p:nvPr userDrawn="1"/>
            </p:nvSpPr>
            <p:spPr bwMode="auto">
              <a:xfrm rot="-5400000">
                <a:off x="604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8" name="Rectangle 154"/>
              <p:cNvSpPr>
                <a:spLocks noChangeAspect="1" noChangeArrowheads="1"/>
              </p:cNvSpPr>
              <p:nvPr userDrawn="1"/>
            </p:nvSpPr>
            <p:spPr bwMode="auto">
              <a:xfrm rot="-5400000">
                <a:off x="633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9" name="Rectangle 155"/>
              <p:cNvSpPr>
                <a:spLocks noChangeAspect="1" noChangeArrowheads="1"/>
              </p:cNvSpPr>
              <p:nvPr userDrawn="1"/>
            </p:nvSpPr>
            <p:spPr bwMode="auto">
              <a:xfrm rot="-5400000">
                <a:off x="662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0" name="Rectangle 156"/>
              <p:cNvSpPr>
                <a:spLocks noChangeAspect="1" noChangeArrowheads="1"/>
              </p:cNvSpPr>
              <p:nvPr userDrawn="1"/>
            </p:nvSpPr>
            <p:spPr bwMode="auto">
              <a:xfrm rot="-5400000">
                <a:off x="691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1" name="Rectangle 157"/>
              <p:cNvSpPr>
                <a:spLocks noChangeAspect="1" noChangeArrowheads="1"/>
              </p:cNvSpPr>
              <p:nvPr userDrawn="1"/>
            </p:nvSpPr>
            <p:spPr bwMode="auto">
              <a:xfrm rot="-5400000">
                <a:off x="720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2" name="Rectangle 158"/>
              <p:cNvSpPr>
                <a:spLocks noChangeAspect="1" noChangeArrowheads="1"/>
              </p:cNvSpPr>
              <p:nvPr userDrawn="1"/>
            </p:nvSpPr>
            <p:spPr bwMode="auto">
              <a:xfrm rot="-5400000">
                <a:off x="74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183" name="Group 159"/>
            <p:cNvGrpSpPr>
              <a:grpSpLocks/>
            </p:cNvGrpSpPr>
            <p:nvPr userDrawn="1"/>
          </p:nvGrpSpPr>
          <p:grpSpPr bwMode="auto">
            <a:xfrm>
              <a:off x="0" y="4741"/>
              <a:ext cx="7633" cy="145"/>
              <a:chOff x="0" y="4741"/>
              <a:chExt cx="7633" cy="145"/>
            </a:xfrm>
          </p:grpSpPr>
          <p:sp>
            <p:nvSpPr>
              <p:cNvPr id="1184" name="Rectangle 160"/>
              <p:cNvSpPr>
                <a:spLocks noChangeAspect="1" noChangeArrowheads="1"/>
              </p:cNvSpPr>
              <p:nvPr userDrawn="1"/>
            </p:nvSpPr>
            <p:spPr bwMode="auto">
              <a:xfrm rot="-5400000">
                <a:off x="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5" name="Rectangle 161"/>
              <p:cNvSpPr>
                <a:spLocks noChangeAspect="1" noChangeArrowheads="1"/>
              </p:cNvSpPr>
              <p:nvPr userDrawn="1"/>
            </p:nvSpPr>
            <p:spPr bwMode="auto">
              <a:xfrm rot="-5400000">
                <a:off x="2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6" name="Rectangle 162"/>
              <p:cNvSpPr>
                <a:spLocks noChangeAspect="1" noChangeArrowheads="1"/>
              </p:cNvSpPr>
              <p:nvPr userDrawn="1"/>
            </p:nvSpPr>
            <p:spPr bwMode="auto">
              <a:xfrm rot="-5400000">
                <a:off x="57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 name="Rectangle 163"/>
              <p:cNvSpPr>
                <a:spLocks noChangeAspect="1" noChangeArrowheads="1"/>
              </p:cNvSpPr>
              <p:nvPr userDrawn="1"/>
            </p:nvSpPr>
            <p:spPr bwMode="auto">
              <a:xfrm rot="-5400000">
                <a:off x="86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 name="Rectangle 164"/>
              <p:cNvSpPr>
                <a:spLocks noChangeAspect="1" noChangeArrowheads="1"/>
              </p:cNvSpPr>
              <p:nvPr userDrawn="1"/>
            </p:nvSpPr>
            <p:spPr bwMode="auto">
              <a:xfrm rot="-5400000">
                <a:off x="115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9" name="Rectangle 165"/>
              <p:cNvSpPr>
                <a:spLocks noChangeAspect="1" noChangeArrowheads="1"/>
              </p:cNvSpPr>
              <p:nvPr userDrawn="1"/>
            </p:nvSpPr>
            <p:spPr bwMode="auto">
              <a:xfrm rot="-5400000">
                <a:off x="144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0" name="Rectangle 166"/>
              <p:cNvSpPr>
                <a:spLocks noChangeAspect="1" noChangeArrowheads="1"/>
              </p:cNvSpPr>
              <p:nvPr userDrawn="1"/>
            </p:nvSpPr>
            <p:spPr bwMode="auto">
              <a:xfrm rot="-5400000">
                <a:off x="172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1" name="Rectangle 167"/>
              <p:cNvSpPr>
                <a:spLocks noChangeAspect="1" noChangeArrowheads="1"/>
              </p:cNvSpPr>
              <p:nvPr userDrawn="1"/>
            </p:nvSpPr>
            <p:spPr bwMode="auto">
              <a:xfrm rot="-5400000">
                <a:off x="201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2" name="Rectangle 168"/>
              <p:cNvSpPr>
                <a:spLocks noChangeAspect="1" noChangeArrowheads="1"/>
              </p:cNvSpPr>
              <p:nvPr userDrawn="1"/>
            </p:nvSpPr>
            <p:spPr bwMode="auto">
              <a:xfrm rot="-5400000">
                <a:off x="230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3" name="Rectangle 169"/>
              <p:cNvSpPr>
                <a:spLocks noChangeAspect="1" noChangeArrowheads="1"/>
              </p:cNvSpPr>
              <p:nvPr userDrawn="1"/>
            </p:nvSpPr>
            <p:spPr bwMode="auto">
              <a:xfrm rot="-5400000">
                <a:off x="259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4" name="Rectangle 170"/>
              <p:cNvSpPr>
                <a:spLocks noChangeAspect="1" noChangeArrowheads="1"/>
              </p:cNvSpPr>
              <p:nvPr userDrawn="1"/>
            </p:nvSpPr>
            <p:spPr bwMode="auto">
              <a:xfrm rot="-5400000">
                <a:off x="288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5" name="Rectangle 171"/>
              <p:cNvSpPr>
                <a:spLocks noChangeAspect="1" noChangeArrowheads="1"/>
              </p:cNvSpPr>
              <p:nvPr userDrawn="1"/>
            </p:nvSpPr>
            <p:spPr bwMode="auto">
              <a:xfrm rot="-5400000">
                <a:off x="316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6" name="Rectangle 172"/>
              <p:cNvSpPr>
                <a:spLocks noChangeAspect="1" noChangeArrowheads="1"/>
              </p:cNvSpPr>
              <p:nvPr userDrawn="1"/>
            </p:nvSpPr>
            <p:spPr bwMode="auto">
              <a:xfrm rot="-5400000">
                <a:off x="345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7" name="Rectangle 173"/>
              <p:cNvSpPr>
                <a:spLocks noChangeAspect="1" noChangeArrowheads="1"/>
              </p:cNvSpPr>
              <p:nvPr userDrawn="1"/>
            </p:nvSpPr>
            <p:spPr bwMode="auto">
              <a:xfrm rot="-5400000">
                <a:off x="374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 name="Rectangle 174"/>
              <p:cNvSpPr>
                <a:spLocks noChangeAspect="1" noChangeArrowheads="1"/>
              </p:cNvSpPr>
              <p:nvPr userDrawn="1"/>
            </p:nvSpPr>
            <p:spPr bwMode="auto">
              <a:xfrm rot="-5400000">
                <a:off x="403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9" name="Rectangle 175"/>
              <p:cNvSpPr>
                <a:spLocks noChangeAspect="1" noChangeArrowheads="1"/>
              </p:cNvSpPr>
              <p:nvPr userDrawn="1"/>
            </p:nvSpPr>
            <p:spPr bwMode="auto">
              <a:xfrm rot="-5400000">
                <a:off x="432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0" name="Rectangle 176"/>
              <p:cNvSpPr>
                <a:spLocks noChangeAspect="1" noChangeArrowheads="1"/>
              </p:cNvSpPr>
              <p:nvPr userDrawn="1"/>
            </p:nvSpPr>
            <p:spPr bwMode="auto">
              <a:xfrm rot="-5400000">
                <a:off x="460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1" name="Rectangle 177"/>
              <p:cNvSpPr>
                <a:spLocks noChangeAspect="1" noChangeArrowheads="1"/>
              </p:cNvSpPr>
              <p:nvPr userDrawn="1"/>
            </p:nvSpPr>
            <p:spPr bwMode="auto">
              <a:xfrm rot="-5400000">
                <a:off x="489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2" name="Rectangle 178"/>
              <p:cNvSpPr>
                <a:spLocks noChangeAspect="1" noChangeArrowheads="1"/>
              </p:cNvSpPr>
              <p:nvPr userDrawn="1"/>
            </p:nvSpPr>
            <p:spPr bwMode="auto">
              <a:xfrm rot="-5400000">
                <a:off x="518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3" name="Rectangle 179"/>
              <p:cNvSpPr>
                <a:spLocks noChangeAspect="1" noChangeArrowheads="1"/>
              </p:cNvSpPr>
              <p:nvPr userDrawn="1"/>
            </p:nvSpPr>
            <p:spPr bwMode="auto">
              <a:xfrm rot="-5400000">
                <a:off x="547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4" name="Rectangle 180"/>
              <p:cNvSpPr>
                <a:spLocks noChangeAspect="1" noChangeArrowheads="1"/>
              </p:cNvSpPr>
              <p:nvPr userDrawn="1"/>
            </p:nvSpPr>
            <p:spPr bwMode="auto">
              <a:xfrm rot="-5400000">
                <a:off x="576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5" name="Rectangle 181"/>
              <p:cNvSpPr>
                <a:spLocks noChangeAspect="1" noChangeArrowheads="1"/>
              </p:cNvSpPr>
              <p:nvPr userDrawn="1"/>
            </p:nvSpPr>
            <p:spPr bwMode="auto">
              <a:xfrm rot="-5400000">
                <a:off x="604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6" name="Rectangle 182"/>
              <p:cNvSpPr>
                <a:spLocks noChangeAspect="1" noChangeArrowheads="1"/>
              </p:cNvSpPr>
              <p:nvPr userDrawn="1"/>
            </p:nvSpPr>
            <p:spPr bwMode="auto">
              <a:xfrm rot="-5400000">
                <a:off x="633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7" name="Rectangle 183"/>
              <p:cNvSpPr>
                <a:spLocks noChangeAspect="1" noChangeArrowheads="1"/>
              </p:cNvSpPr>
              <p:nvPr userDrawn="1"/>
            </p:nvSpPr>
            <p:spPr bwMode="auto">
              <a:xfrm rot="-5400000">
                <a:off x="662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8" name="Rectangle 184"/>
              <p:cNvSpPr>
                <a:spLocks noChangeAspect="1" noChangeArrowheads="1"/>
              </p:cNvSpPr>
              <p:nvPr userDrawn="1"/>
            </p:nvSpPr>
            <p:spPr bwMode="auto">
              <a:xfrm rot="-5400000">
                <a:off x="691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9" name="Rectangle 185"/>
              <p:cNvSpPr>
                <a:spLocks noChangeAspect="1" noChangeArrowheads="1"/>
              </p:cNvSpPr>
              <p:nvPr userDrawn="1"/>
            </p:nvSpPr>
            <p:spPr bwMode="auto">
              <a:xfrm rot="-5400000">
                <a:off x="720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0" name="Rectangle 186"/>
              <p:cNvSpPr>
                <a:spLocks noChangeAspect="1" noChangeArrowheads="1"/>
              </p:cNvSpPr>
              <p:nvPr userDrawn="1"/>
            </p:nvSpPr>
            <p:spPr bwMode="auto">
              <a:xfrm rot="-5400000">
                <a:off x="74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273" name="Line 249"/>
          <p:cNvSpPr>
            <a:spLocks noChangeShapeType="1"/>
          </p:cNvSpPr>
          <p:nvPr/>
        </p:nvSpPr>
        <p:spPr bwMode="auto">
          <a:xfrm flipH="1">
            <a:off x="687388" y="1371918"/>
            <a:ext cx="10969625"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spTree>
    <p:extLst>
      <p:ext uri="{BB962C8B-B14F-4D97-AF65-F5344CB8AC3E}">
        <p14:creationId xmlns:p14="http://schemas.microsoft.com/office/powerpoint/2010/main" val="422913879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xmlns:p14="http://schemas.microsoft.com/office/powerpoint/2010/main" id="1" dur="indefinite" restart="never" nodeType="tmRoot"/>
      </p:par>
    </p:tnLst>
  </p:timing>
  <p:txStyles>
    <p:titleStyle>
      <a:lvl1pPr algn="l" rtl="0" fontAlgn="base">
        <a:lnSpc>
          <a:spcPct val="95000"/>
        </a:lnSpc>
        <a:spcBef>
          <a:spcPct val="0"/>
        </a:spcBef>
        <a:spcAft>
          <a:spcPct val="0"/>
        </a:spcAft>
        <a:defRPr sz="2800" b="1">
          <a:solidFill>
            <a:srgbClr val="000000"/>
          </a:solidFill>
          <a:latin typeface="+mj-lt"/>
          <a:ea typeface="+mj-ea"/>
          <a:cs typeface="+mj-cs"/>
        </a:defRPr>
      </a:lvl1pPr>
      <a:lvl2pPr algn="l" rtl="0" fontAlgn="base">
        <a:lnSpc>
          <a:spcPct val="95000"/>
        </a:lnSpc>
        <a:spcBef>
          <a:spcPct val="0"/>
        </a:spcBef>
        <a:spcAft>
          <a:spcPct val="0"/>
        </a:spcAft>
        <a:defRPr sz="2400" b="1">
          <a:solidFill>
            <a:srgbClr val="000000"/>
          </a:solidFill>
          <a:latin typeface="Arial" charset="0"/>
        </a:defRPr>
      </a:lvl2pPr>
      <a:lvl3pPr algn="l" rtl="0" fontAlgn="base">
        <a:lnSpc>
          <a:spcPct val="95000"/>
        </a:lnSpc>
        <a:spcBef>
          <a:spcPct val="0"/>
        </a:spcBef>
        <a:spcAft>
          <a:spcPct val="0"/>
        </a:spcAft>
        <a:defRPr sz="2400" b="1">
          <a:solidFill>
            <a:srgbClr val="000000"/>
          </a:solidFill>
          <a:latin typeface="Arial" charset="0"/>
        </a:defRPr>
      </a:lvl3pPr>
      <a:lvl4pPr algn="l" rtl="0" fontAlgn="base">
        <a:lnSpc>
          <a:spcPct val="95000"/>
        </a:lnSpc>
        <a:spcBef>
          <a:spcPct val="0"/>
        </a:spcBef>
        <a:spcAft>
          <a:spcPct val="0"/>
        </a:spcAft>
        <a:defRPr sz="2400" b="1">
          <a:solidFill>
            <a:srgbClr val="000000"/>
          </a:solidFill>
          <a:latin typeface="Arial" charset="0"/>
        </a:defRPr>
      </a:lvl4pPr>
      <a:lvl5pPr algn="l" rtl="0" fontAlgn="base">
        <a:lnSpc>
          <a:spcPct val="95000"/>
        </a:lnSpc>
        <a:spcBef>
          <a:spcPct val="0"/>
        </a:spcBef>
        <a:spcAft>
          <a:spcPct val="0"/>
        </a:spcAft>
        <a:defRPr sz="2400" b="1">
          <a:solidFill>
            <a:srgbClr val="000000"/>
          </a:solidFill>
          <a:latin typeface="Arial" charset="0"/>
        </a:defRPr>
      </a:lvl5pPr>
      <a:lvl6pPr marL="457143" algn="l" rtl="0" fontAlgn="base">
        <a:lnSpc>
          <a:spcPct val="95000"/>
        </a:lnSpc>
        <a:spcBef>
          <a:spcPct val="0"/>
        </a:spcBef>
        <a:spcAft>
          <a:spcPct val="0"/>
        </a:spcAft>
        <a:defRPr sz="2400" b="1">
          <a:solidFill>
            <a:srgbClr val="000000"/>
          </a:solidFill>
          <a:latin typeface="Arial" charset="0"/>
        </a:defRPr>
      </a:lvl6pPr>
      <a:lvl7pPr marL="914286" algn="l" rtl="0" fontAlgn="base">
        <a:lnSpc>
          <a:spcPct val="95000"/>
        </a:lnSpc>
        <a:spcBef>
          <a:spcPct val="0"/>
        </a:spcBef>
        <a:spcAft>
          <a:spcPct val="0"/>
        </a:spcAft>
        <a:defRPr sz="2400" b="1">
          <a:solidFill>
            <a:srgbClr val="000000"/>
          </a:solidFill>
          <a:latin typeface="Arial" charset="0"/>
        </a:defRPr>
      </a:lvl7pPr>
      <a:lvl8pPr marL="1371428" algn="l" rtl="0" fontAlgn="base">
        <a:lnSpc>
          <a:spcPct val="95000"/>
        </a:lnSpc>
        <a:spcBef>
          <a:spcPct val="0"/>
        </a:spcBef>
        <a:spcAft>
          <a:spcPct val="0"/>
        </a:spcAft>
        <a:defRPr sz="2400" b="1">
          <a:solidFill>
            <a:srgbClr val="000000"/>
          </a:solidFill>
          <a:latin typeface="Arial" charset="0"/>
        </a:defRPr>
      </a:lvl8pPr>
      <a:lvl9pPr marL="1828572" algn="l" rtl="0" fontAlgn="base">
        <a:lnSpc>
          <a:spcPct val="95000"/>
        </a:lnSpc>
        <a:spcBef>
          <a:spcPct val="0"/>
        </a:spcBef>
        <a:spcAft>
          <a:spcPct val="0"/>
        </a:spcAft>
        <a:defRPr sz="2400" b="1">
          <a:solidFill>
            <a:srgbClr val="000000"/>
          </a:solidFill>
          <a:latin typeface="Arial" charset="0"/>
        </a:defRPr>
      </a:lvl9pPr>
    </p:titleStyle>
    <p:bodyStyle>
      <a:lvl1pPr algn="l" rtl="0" fontAlgn="base">
        <a:lnSpc>
          <a:spcPts val="2500"/>
        </a:lnSpc>
        <a:spcBef>
          <a:spcPct val="0"/>
        </a:spcBef>
        <a:spcAft>
          <a:spcPct val="0"/>
        </a:spcAft>
        <a:defRPr sz="2000">
          <a:solidFill>
            <a:srgbClr val="000000"/>
          </a:solidFill>
          <a:latin typeface="+mn-lt"/>
          <a:ea typeface="+mn-ea"/>
          <a:cs typeface="+mn-cs"/>
        </a:defRPr>
      </a:lvl1pPr>
      <a:lvl2pPr marL="361906" algn="l" rtl="0" fontAlgn="base">
        <a:lnSpc>
          <a:spcPts val="2500"/>
        </a:lnSpc>
        <a:spcBef>
          <a:spcPct val="0"/>
        </a:spcBef>
        <a:spcAft>
          <a:spcPct val="0"/>
        </a:spcAft>
        <a:defRPr sz="2000">
          <a:solidFill>
            <a:srgbClr val="000000"/>
          </a:solidFill>
          <a:latin typeface="+mn-lt"/>
        </a:defRPr>
      </a:lvl2pPr>
      <a:lvl3pPr marL="714285" algn="l" rtl="0" fontAlgn="base">
        <a:lnSpc>
          <a:spcPts val="2500"/>
        </a:lnSpc>
        <a:spcBef>
          <a:spcPct val="0"/>
        </a:spcBef>
        <a:spcAft>
          <a:spcPct val="0"/>
        </a:spcAft>
        <a:defRPr sz="2000">
          <a:solidFill>
            <a:srgbClr val="000000"/>
          </a:solidFill>
          <a:latin typeface="+mn-lt"/>
        </a:defRPr>
      </a:lvl3pPr>
      <a:lvl4pPr marL="1076192" algn="l" rtl="0" fontAlgn="base">
        <a:lnSpc>
          <a:spcPts val="2500"/>
        </a:lnSpc>
        <a:spcBef>
          <a:spcPct val="0"/>
        </a:spcBef>
        <a:spcAft>
          <a:spcPct val="0"/>
        </a:spcAft>
        <a:defRPr sz="2000">
          <a:solidFill>
            <a:srgbClr val="000000"/>
          </a:solidFill>
          <a:latin typeface="+mn-lt"/>
        </a:defRPr>
      </a:lvl4pPr>
      <a:lvl5pPr marL="1438095" algn="l" rtl="0" fontAlgn="base">
        <a:lnSpc>
          <a:spcPts val="2500"/>
        </a:lnSpc>
        <a:spcBef>
          <a:spcPct val="0"/>
        </a:spcBef>
        <a:spcAft>
          <a:spcPct val="0"/>
        </a:spcAft>
        <a:defRPr sz="2000">
          <a:solidFill>
            <a:srgbClr val="000000"/>
          </a:solidFill>
          <a:latin typeface="+mn-lt"/>
        </a:defRPr>
      </a:lvl5pPr>
      <a:lvl6pPr marL="1895238" algn="l" rtl="0" fontAlgn="base">
        <a:spcBef>
          <a:spcPct val="0"/>
        </a:spcBef>
        <a:spcAft>
          <a:spcPct val="0"/>
        </a:spcAft>
        <a:defRPr>
          <a:solidFill>
            <a:srgbClr val="000000"/>
          </a:solidFill>
          <a:latin typeface="+mn-lt"/>
        </a:defRPr>
      </a:lvl6pPr>
      <a:lvl7pPr marL="2352380" algn="l" rtl="0" fontAlgn="base">
        <a:spcBef>
          <a:spcPct val="0"/>
        </a:spcBef>
        <a:spcAft>
          <a:spcPct val="0"/>
        </a:spcAft>
        <a:defRPr>
          <a:solidFill>
            <a:srgbClr val="000000"/>
          </a:solidFill>
          <a:latin typeface="+mn-lt"/>
        </a:defRPr>
      </a:lvl7pPr>
      <a:lvl8pPr marL="2809524" algn="l" rtl="0" fontAlgn="base">
        <a:spcBef>
          <a:spcPct val="0"/>
        </a:spcBef>
        <a:spcAft>
          <a:spcPct val="0"/>
        </a:spcAft>
        <a:defRPr>
          <a:solidFill>
            <a:srgbClr val="000000"/>
          </a:solidFill>
          <a:latin typeface="+mn-lt"/>
        </a:defRPr>
      </a:lvl8pPr>
      <a:lvl9pPr marL="3266666" algn="l" rtl="0" fontAlgn="base">
        <a:spcBef>
          <a:spcPct val="0"/>
        </a:spcBef>
        <a:spcAft>
          <a:spcPct val="0"/>
        </a:spcAft>
        <a:defRPr>
          <a:solidFill>
            <a:srgbClr val="000000"/>
          </a:solidFill>
          <a:latin typeface="+mn-lt"/>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28" algn="l" defTabSz="914286" rtl="0" eaLnBrk="1" latinLnBrk="0" hangingPunct="1">
        <a:defRPr sz="1900" kern="1200">
          <a:solidFill>
            <a:schemeClr val="tx1"/>
          </a:solidFill>
          <a:latin typeface="+mn-lt"/>
          <a:ea typeface="+mn-ea"/>
          <a:cs typeface="+mn-cs"/>
        </a:defRPr>
      </a:lvl4pPr>
      <a:lvl5pPr marL="1828572" algn="l" defTabSz="914286" rtl="0" eaLnBrk="1" latinLnBrk="0" hangingPunct="1">
        <a:defRPr sz="1900" kern="1200">
          <a:solidFill>
            <a:schemeClr val="tx1"/>
          </a:solidFill>
          <a:latin typeface="+mn-lt"/>
          <a:ea typeface="+mn-ea"/>
          <a:cs typeface="+mn-cs"/>
        </a:defRPr>
      </a:lvl5pPr>
      <a:lvl6pPr marL="2285714"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11" name="Group 187"/>
          <p:cNvGrpSpPr>
            <a:grpSpLocks/>
          </p:cNvGrpSpPr>
          <p:nvPr/>
        </p:nvGrpSpPr>
        <p:grpSpPr bwMode="auto">
          <a:xfrm>
            <a:off x="-939798" y="0"/>
            <a:ext cx="677862" cy="6859588"/>
            <a:chOff x="-763" y="0"/>
            <a:chExt cx="598" cy="4320"/>
          </a:xfrm>
        </p:grpSpPr>
        <p:grpSp>
          <p:nvGrpSpPr>
            <p:cNvPr id="1081" name="Group 57"/>
            <p:cNvGrpSpPr>
              <a:grpSpLocks/>
            </p:cNvGrpSpPr>
            <p:nvPr userDrawn="1"/>
          </p:nvGrpSpPr>
          <p:grpSpPr bwMode="auto">
            <a:xfrm>
              <a:off x="-549" y="0"/>
              <a:ext cx="384" cy="4320"/>
              <a:chOff x="-412" y="0"/>
              <a:chExt cx="288" cy="4320"/>
            </a:xfrm>
          </p:grpSpPr>
          <p:sp>
            <p:nvSpPr>
              <p:cNvPr id="1082" name="Rectangle 58"/>
              <p:cNvSpPr>
                <a:spLocks noChangeAspect="1" noChangeArrowheads="1"/>
              </p:cNvSpPr>
              <p:nvPr/>
            </p:nvSpPr>
            <p:spPr bwMode="auto">
              <a:xfrm>
                <a:off x="-412" y="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3" name="Rectangle 59"/>
              <p:cNvSpPr>
                <a:spLocks noChangeAspect="1" noChangeArrowheads="1"/>
              </p:cNvSpPr>
              <p:nvPr/>
            </p:nvSpPr>
            <p:spPr bwMode="auto">
              <a:xfrm>
                <a:off x="-412" y="28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4" name="Rectangle 60"/>
              <p:cNvSpPr>
                <a:spLocks noChangeAspect="1" noChangeArrowheads="1"/>
              </p:cNvSpPr>
              <p:nvPr/>
            </p:nvSpPr>
            <p:spPr bwMode="auto">
              <a:xfrm>
                <a:off x="-412" y="57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5" name="Rectangle 61"/>
              <p:cNvSpPr>
                <a:spLocks noChangeAspect="1" noChangeArrowheads="1"/>
              </p:cNvSpPr>
              <p:nvPr/>
            </p:nvSpPr>
            <p:spPr bwMode="auto">
              <a:xfrm>
                <a:off x="-412" y="86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6" name="Rectangle 62"/>
              <p:cNvSpPr>
                <a:spLocks noChangeAspect="1" noChangeArrowheads="1"/>
              </p:cNvSpPr>
              <p:nvPr/>
            </p:nvSpPr>
            <p:spPr bwMode="auto">
              <a:xfrm>
                <a:off x="-412" y="115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7" name="Rectangle 63"/>
              <p:cNvSpPr>
                <a:spLocks noChangeAspect="1" noChangeArrowheads="1"/>
              </p:cNvSpPr>
              <p:nvPr/>
            </p:nvSpPr>
            <p:spPr bwMode="auto">
              <a:xfrm>
                <a:off x="-412" y="144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8" name="Rectangle 64"/>
              <p:cNvSpPr>
                <a:spLocks noChangeAspect="1" noChangeArrowheads="1"/>
              </p:cNvSpPr>
              <p:nvPr/>
            </p:nvSpPr>
            <p:spPr bwMode="auto">
              <a:xfrm>
                <a:off x="-412" y="172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9" name="Rectangle 65"/>
              <p:cNvSpPr>
                <a:spLocks noChangeAspect="1" noChangeArrowheads="1"/>
              </p:cNvSpPr>
              <p:nvPr/>
            </p:nvSpPr>
            <p:spPr bwMode="auto">
              <a:xfrm>
                <a:off x="-412" y="201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0" name="Rectangle 66"/>
              <p:cNvSpPr>
                <a:spLocks noChangeAspect="1" noChangeArrowheads="1"/>
              </p:cNvSpPr>
              <p:nvPr/>
            </p:nvSpPr>
            <p:spPr bwMode="auto">
              <a:xfrm>
                <a:off x="-412" y="230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1" name="Rectangle 67"/>
              <p:cNvSpPr>
                <a:spLocks noChangeAspect="1" noChangeArrowheads="1"/>
              </p:cNvSpPr>
              <p:nvPr/>
            </p:nvSpPr>
            <p:spPr bwMode="auto">
              <a:xfrm>
                <a:off x="-412" y="259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2" name="Rectangle 68"/>
              <p:cNvSpPr>
                <a:spLocks noChangeAspect="1" noChangeArrowheads="1"/>
              </p:cNvSpPr>
              <p:nvPr/>
            </p:nvSpPr>
            <p:spPr bwMode="auto">
              <a:xfrm>
                <a:off x="-412" y="2880"/>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3" name="Rectangle 69"/>
              <p:cNvSpPr>
                <a:spLocks noChangeAspect="1" noChangeArrowheads="1"/>
              </p:cNvSpPr>
              <p:nvPr/>
            </p:nvSpPr>
            <p:spPr bwMode="auto">
              <a:xfrm>
                <a:off x="-412" y="3168"/>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4" name="Rectangle 70"/>
              <p:cNvSpPr>
                <a:spLocks noChangeAspect="1" noChangeArrowheads="1"/>
              </p:cNvSpPr>
              <p:nvPr/>
            </p:nvSpPr>
            <p:spPr bwMode="auto">
              <a:xfrm>
                <a:off x="-412" y="3456"/>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 name="Rectangle 71"/>
              <p:cNvSpPr>
                <a:spLocks noChangeAspect="1" noChangeArrowheads="1"/>
              </p:cNvSpPr>
              <p:nvPr/>
            </p:nvSpPr>
            <p:spPr bwMode="auto">
              <a:xfrm>
                <a:off x="-412" y="3744"/>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 name="Rectangle 72"/>
              <p:cNvSpPr>
                <a:spLocks noChangeAspect="1" noChangeArrowheads="1"/>
              </p:cNvSpPr>
              <p:nvPr/>
            </p:nvSpPr>
            <p:spPr bwMode="auto">
              <a:xfrm>
                <a:off x="-412" y="4032"/>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97" name="Group 73"/>
            <p:cNvGrpSpPr>
              <a:grpSpLocks/>
            </p:cNvGrpSpPr>
            <p:nvPr userDrawn="1"/>
          </p:nvGrpSpPr>
          <p:grpSpPr bwMode="auto">
            <a:xfrm>
              <a:off x="-763" y="0"/>
              <a:ext cx="194" cy="4177"/>
              <a:chOff x="-836" y="0"/>
              <a:chExt cx="145" cy="4177"/>
            </a:xfrm>
          </p:grpSpPr>
          <p:sp>
            <p:nvSpPr>
              <p:cNvPr id="1098" name="Rectangle 74"/>
              <p:cNvSpPr>
                <a:spLocks noChangeAspect="1" noChangeArrowheads="1"/>
              </p:cNvSpPr>
              <p:nvPr/>
            </p:nvSpPr>
            <p:spPr bwMode="auto">
              <a:xfrm>
                <a:off x="-836" y="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9" name="Rectangle 75"/>
              <p:cNvSpPr>
                <a:spLocks noChangeAspect="1" noChangeArrowheads="1"/>
              </p:cNvSpPr>
              <p:nvPr/>
            </p:nvSpPr>
            <p:spPr bwMode="auto">
              <a:xfrm>
                <a:off x="-836" y="28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0" name="Rectangle 76"/>
              <p:cNvSpPr>
                <a:spLocks noChangeAspect="1" noChangeArrowheads="1"/>
              </p:cNvSpPr>
              <p:nvPr/>
            </p:nvSpPr>
            <p:spPr bwMode="auto">
              <a:xfrm>
                <a:off x="-836" y="57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1" name="Rectangle 77"/>
              <p:cNvSpPr>
                <a:spLocks noChangeAspect="1" noChangeArrowheads="1"/>
              </p:cNvSpPr>
              <p:nvPr/>
            </p:nvSpPr>
            <p:spPr bwMode="auto">
              <a:xfrm>
                <a:off x="-836" y="86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2" name="Rectangle 78"/>
              <p:cNvSpPr>
                <a:spLocks noChangeAspect="1" noChangeArrowheads="1"/>
              </p:cNvSpPr>
              <p:nvPr/>
            </p:nvSpPr>
            <p:spPr bwMode="auto">
              <a:xfrm>
                <a:off x="-836" y="115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3" name="Rectangle 79"/>
              <p:cNvSpPr>
                <a:spLocks noChangeAspect="1" noChangeArrowheads="1"/>
              </p:cNvSpPr>
              <p:nvPr/>
            </p:nvSpPr>
            <p:spPr bwMode="auto">
              <a:xfrm>
                <a:off x="-836" y="144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4" name="Rectangle 80"/>
              <p:cNvSpPr>
                <a:spLocks noChangeAspect="1" noChangeArrowheads="1"/>
              </p:cNvSpPr>
              <p:nvPr/>
            </p:nvSpPr>
            <p:spPr bwMode="auto">
              <a:xfrm>
                <a:off x="-836" y="172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5" name="Rectangle 81"/>
              <p:cNvSpPr>
                <a:spLocks noChangeAspect="1" noChangeArrowheads="1"/>
              </p:cNvSpPr>
              <p:nvPr/>
            </p:nvSpPr>
            <p:spPr bwMode="auto">
              <a:xfrm>
                <a:off x="-836" y="201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 name="Rectangle 82"/>
              <p:cNvSpPr>
                <a:spLocks noChangeAspect="1" noChangeArrowheads="1"/>
              </p:cNvSpPr>
              <p:nvPr/>
            </p:nvSpPr>
            <p:spPr bwMode="auto">
              <a:xfrm>
                <a:off x="-836" y="230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7" name="Rectangle 83"/>
              <p:cNvSpPr>
                <a:spLocks noChangeAspect="1" noChangeArrowheads="1"/>
              </p:cNvSpPr>
              <p:nvPr/>
            </p:nvSpPr>
            <p:spPr bwMode="auto">
              <a:xfrm>
                <a:off x="-836" y="259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8" name="Rectangle 84"/>
              <p:cNvSpPr>
                <a:spLocks noChangeAspect="1" noChangeArrowheads="1"/>
              </p:cNvSpPr>
              <p:nvPr/>
            </p:nvSpPr>
            <p:spPr bwMode="auto">
              <a:xfrm>
                <a:off x="-836" y="2880"/>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9" name="Rectangle 85"/>
              <p:cNvSpPr>
                <a:spLocks noChangeAspect="1" noChangeArrowheads="1"/>
              </p:cNvSpPr>
              <p:nvPr/>
            </p:nvSpPr>
            <p:spPr bwMode="auto">
              <a:xfrm>
                <a:off x="-836" y="3168"/>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0" name="Rectangle 86"/>
              <p:cNvSpPr>
                <a:spLocks noChangeAspect="1" noChangeArrowheads="1"/>
              </p:cNvSpPr>
              <p:nvPr/>
            </p:nvSpPr>
            <p:spPr bwMode="auto">
              <a:xfrm>
                <a:off x="-836" y="3456"/>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1" name="Rectangle 87"/>
              <p:cNvSpPr>
                <a:spLocks noChangeAspect="1" noChangeArrowheads="1"/>
              </p:cNvSpPr>
              <p:nvPr/>
            </p:nvSpPr>
            <p:spPr bwMode="auto">
              <a:xfrm>
                <a:off x="-836" y="3744"/>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2" name="Rectangle 88"/>
              <p:cNvSpPr>
                <a:spLocks noChangeAspect="1" noChangeArrowheads="1"/>
              </p:cNvSpPr>
              <p:nvPr/>
            </p:nvSpPr>
            <p:spPr bwMode="auto">
              <a:xfrm>
                <a:off x="-836" y="4032"/>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1154" name="Group 130"/>
          <p:cNvGrpSpPr>
            <a:grpSpLocks/>
          </p:cNvGrpSpPr>
          <p:nvPr/>
        </p:nvGrpSpPr>
        <p:grpSpPr bwMode="auto">
          <a:xfrm>
            <a:off x="0" y="7077126"/>
            <a:ext cx="12344400" cy="681195"/>
            <a:chOff x="0" y="4457"/>
            <a:chExt cx="7776" cy="429"/>
          </a:xfrm>
        </p:grpSpPr>
        <p:grpSp>
          <p:nvGrpSpPr>
            <p:cNvPr id="1155" name="Group 131"/>
            <p:cNvGrpSpPr>
              <a:grpSpLocks/>
            </p:cNvGrpSpPr>
            <p:nvPr userDrawn="1"/>
          </p:nvGrpSpPr>
          <p:grpSpPr bwMode="auto">
            <a:xfrm>
              <a:off x="0" y="4457"/>
              <a:ext cx="7776" cy="288"/>
              <a:chOff x="0" y="4457"/>
              <a:chExt cx="7776" cy="288"/>
            </a:xfrm>
          </p:grpSpPr>
          <p:sp>
            <p:nvSpPr>
              <p:cNvPr id="1156" name="Rectangle 132"/>
              <p:cNvSpPr>
                <a:spLocks noChangeAspect="1" noChangeArrowheads="1"/>
              </p:cNvSpPr>
              <p:nvPr userDrawn="1"/>
            </p:nvSpPr>
            <p:spPr bwMode="auto">
              <a:xfrm rot="-5400000">
                <a:off x="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7" name="Rectangle 133"/>
              <p:cNvSpPr>
                <a:spLocks noChangeAspect="1" noChangeArrowheads="1"/>
              </p:cNvSpPr>
              <p:nvPr userDrawn="1"/>
            </p:nvSpPr>
            <p:spPr bwMode="auto">
              <a:xfrm rot="-5400000">
                <a:off x="2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8" name="Rectangle 134"/>
              <p:cNvSpPr>
                <a:spLocks noChangeAspect="1" noChangeArrowheads="1"/>
              </p:cNvSpPr>
              <p:nvPr userDrawn="1"/>
            </p:nvSpPr>
            <p:spPr bwMode="auto">
              <a:xfrm rot="-5400000">
                <a:off x="57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9" name="Rectangle 135"/>
              <p:cNvSpPr>
                <a:spLocks noChangeAspect="1" noChangeArrowheads="1"/>
              </p:cNvSpPr>
              <p:nvPr userDrawn="1"/>
            </p:nvSpPr>
            <p:spPr bwMode="auto">
              <a:xfrm rot="-5400000">
                <a:off x="86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0" name="Rectangle 136"/>
              <p:cNvSpPr>
                <a:spLocks noChangeAspect="1" noChangeArrowheads="1"/>
              </p:cNvSpPr>
              <p:nvPr userDrawn="1"/>
            </p:nvSpPr>
            <p:spPr bwMode="auto">
              <a:xfrm rot="-5400000">
                <a:off x="115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1" name="Rectangle 137"/>
              <p:cNvSpPr>
                <a:spLocks noChangeAspect="1" noChangeArrowheads="1"/>
              </p:cNvSpPr>
              <p:nvPr userDrawn="1"/>
            </p:nvSpPr>
            <p:spPr bwMode="auto">
              <a:xfrm rot="-5400000">
                <a:off x="144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2" name="Rectangle 138"/>
              <p:cNvSpPr>
                <a:spLocks noChangeAspect="1" noChangeArrowheads="1"/>
              </p:cNvSpPr>
              <p:nvPr userDrawn="1"/>
            </p:nvSpPr>
            <p:spPr bwMode="auto">
              <a:xfrm rot="-5400000">
                <a:off x="172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3" name="Rectangle 139"/>
              <p:cNvSpPr>
                <a:spLocks noChangeAspect="1" noChangeArrowheads="1"/>
              </p:cNvSpPr>
              <p:nvPr userDrawn="1"/>
            </p:nvSpPr>
            <p:spPr bwMode="auto">
              <a:xfrm rot="-5400000">
                <a:off x="201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4" name="Rectangle 140"/>
              <p:cNvSpPr>
                <a:spLocks noChangeAspect="1" noChangeArrowheads="1"/>
              </p:cNvSpPr>
              <p:nvPr userDrawn="1"/>
            </p:nvSpPr>
            <p:spPr bwMode="auto">
              <a:xfrm rot="-5400000">
                <a:off x="230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5" name="Rectangle 141"/>
              <p:cNvSpPr>
                <a:spLocks noChangeAspect="1" noChangeArrowheads="1"/>
              </p:cNvSpPr>
              <p:nvPr userDrawn="1"/>
            </p:nvSpPr>
            <p:spPr bwMode="auto">
              <a:xfrm rot="-5400000">
                <a:off x="259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6" name="Rectangle 142"/>
              <p:cNvSpPr>
                <a:spLocks noChangeAspect="1" noChangeArrowheads="1"/>
              </p:cNvSpPr>
              <p:nvPr userDrawn="1"/>
            </p:nvSpPr>
            <p:spPr bwMode="auto">
              <a:xfrm rot="-5400000">
                <a:off x="288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7" name="Rectangle 143"/>
              <p:cNvSpPr>
                <a:spLocks noChangeAspect="1" noChangeArrowheads="1"/>
              </p:cNvSpPr>
              <p:nvPr userDrawn="1"/>
            </p:nvSpPr>
            <p:spPr bwMode="auto">
              <a:xfrm rot="-5400000">
                <a:off x="316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8" name="Rectangle 144"/>
              <p:cNvSpPr>
                <a:spLocks noChangeAspect="1" noChangeArrowheads="1"/>
              </p:cNvSpPr>
              <p:nvPr userDrawn="1"/>
            </p:nvSpPr>
            <p:spPr bwMode="auto">
              <a:xfrm rot="-5400000">
                <a:off x="345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9" name="Rectangle 145"/>
              <p:cNvSpPr>
                <a:spLocks noChangeAspect="1" noChangeArrowheads="1"/>
              </p:cNvSpPr>
              <p:nvPr userDrawn="1"/>
            </p:nvSpPr>
            <p:spPr bwMode="auto">
              <a:xfrm rot="-5400000">
                <a:off x="374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0" name="Rectangle 146"/>
              <p:cNvSpPr>
                <a:spLocks noChangeAspect="1" noChangeArrowheads="1"/>
              </p:cNvSpPr>
              <p:nvPr userDrawn="1"/>
            </p:nvSpPr>
            <p:spPr bwMode="auto">
              <a:xfrm rot="-5400000">
                <a:off x="403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1" name="Rectangle 147"/>
              <p:cNvSpPr>
                <a:spLocks noChangeAspect="1" noChangeArrowheads="1"/>
              </p:cNvSpPr>
              <p:nvPr userDrawn="1"/>
            </p:nvSpPr>
            <p:spPr bwMode="auto">
              <a:xfrm rot="-5400000">
                <a:off x="432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2" name="Rectangle 148"/>
              <p:cNvSpPr>
                <a:spLocks noChangeAspect="1" noChangeArrowheads="1"/>
              </p:cNvSpPr>
              <p:nvPr userDrawn="1"/>
            </p:nvSpPr>
            <p:spPr bwMode="auto">
              <a:xfrm rot="-5400000">
                <a:off x="460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3" name="Rectangle 149"/>
              <p:cNvSpPr>
                <a:spLocks noChangeAspect="1" noChangeArrowheads="1"/>
              </p:cNvSpPr>
              <p:nvPr userDrawn="1"/>
            </p:nvSpPr>
            <p:spPr bwMode="auto">
              <a:xfrm rot="-5400000">
                <a:off x="489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4" name="Rectangle 150"/>
              <p:cNvSpPr>
                <a:spLocks noChangeAspect="1" noChangeArrowheads="1"/>
              </p:cNvSpPr>
              <p:nvPr userDrawn="1"/>
            </p:nvSpPr>
            <p:spPr bwMode="auto">
              <a:xfrm rot="-5400000">
                <a:off x="518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5" name="Rectangle 151"/>
              <p:cNvSpPr>
                <a:spLocks noChangeAspect="1" noChangeArrowheads="1"/>
              </p:cNvSpPr>
              <p:nvPr userDrawn="1"/>
            </p:nvSpPr>
            <p:spPr bwMode="auto">
              <a:xfrm rot="-5400000">
                <a:off x="547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6" name="Rectangle 152"/>
              <p:cNvSpPr>
                <a:spLocks noChangeAspect="1" noChangeArrowheads="1"/>
              </p:cNvSpPr>
              <p:nvPr userDrawn="1"/>
            </p:nvSpPr>
            <p:spPr bwMode="auto">
              <a:xfrm rot="-5400000">
                <a:off x="576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7" name="Rectangle 153"/>
              <p:cNvSpPr>
                <a:spLocks noChangeAspect="1" noChangeArrowheads="1"/>
              </p:cNvSpPr>
              <p:nvPr userDrawn="1"/>
            </p:nvSpPr>
            <p:spPr bwMode="auto">
              <a:xfrm rot="-5400000">
                <a:off x="604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8" name="Rectangle 154"/>
              <p:cNvSpPr>
                <a:spLocks noChangeAspect="1" noChangeArrowheads="1"/>
              </p:cNvSpPr>
              <p:nvPr userDrawn="1"/>
            </p:nvSpPr>
            <p:spPr bwMode="auto">
              <a:xfrm rot="-5400000">
                <a:off x="6336"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9" name="Rectangle 155"/>
              <p:cNvSpPr>
                <a:spLocks noChangeAspect="1" noChangeArrowheads="1"/>
              </p:cNvSpPr>
              <p:nvPr userDrawn="1"/>
            </p:nvSpPr>
            <p:spPr bwMode="auto">
              <a:xfrm rot="-5400000">
                <a:off x="6624"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0" name="Rectangle 156"/>
              <p:cNvSpPr>
                <a:spLocks noChangeAspect="1" noChangeArrowheads="1"/>
              </p:cNvSpPr>
              <p:nvPr userDrawn="1"/>
            </p:nvSpPr>
            <p:spPr bwMode="auto">
              <a:xfrm rot="-5400000">
                <a:off x="6912"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1" name="Rectangle 157"/>
              <p:cNvSpPr>
                <a:spLocks noChangeAspect="1" noChangeArrowheads="1"/>
              </p:cNvSpPr>
              <p:nvPr userDrawn="1"/>
            </p:nvSpPr>
            <p:spPr bwMode="auto">
              <a:xfrm rot="-5400000">
                <a:off x="7200"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2" name="Rectangle 158"/>
              <p:cNvSpPr>
                <a:spLocks noChangeAspect="1" noChangeArrowheads="1"/>
              </p:cNvSpPr>
              <p:nvPr userDrawn="1"/>
            </p:nvSpPr>
            <p:spPr bwMode="auto">
              <a:xfrm rot="-5400000">
                <a:off x="7488" y="4457"/>
                <a:ext cx="288" cy="288"/>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183" name="Group 159"/>
            <p:cNvGrpSpPr>
              <a:grpSpLocks/>
            </p:cNvGrpSpPr>
            <p:nvPr userDrawn="1"/>
          </p:nvGrpSpPr>
          <p:grpSpPr bwMode="auto">
            <a:xfrm>
              <a:off x="0" y="4741"/>
              <a:ext cx="7633" cy="145"/>
              <a:chOff x="0" y="4741"/>
              <a:chExt cx="7633" cy="145"/>
            </a:xfrm>
          </p:grpSpPr>
          <p:sp>
            <p:nvSpPr>
              <p:cNvPr id="1184" name="Rectangle 160"/>
              <p:cNvSpPr>
                <a:spLocks noChangeAspect="1" noChangeArrowheads="1"/>
              </p:cNvSpPr>
              <p:nvPr userDrawn="1"/>
            </p:nvSpPr>
            <p:spPr bwMode="auto">
              <a:xfrm rot="-5400000">
                <a:off x="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5" name="Rectangle 161"/>
              <p:cNvSpPr>
                <a:spLocks noChangeAspect="1" noChangeArrowheads="1"/>
              </p:cNvSpPr>
              <p:nvPr userDrawn="1"/>
            </p:nvSpPr>
            <p:spPr bwMode="auto">
              <a:xfrm rot="-5400000">
                <a:off x="2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6" name="Rectangle 162"/>
              <p:cNvSpPr>
                <a:spLocks noChangeAspect="1" noChangeArrowheads="1"/>
              </p:cNvSpPr>
              <p:nvPr userDrawn="1"/>
            </p:nvSpPr>
            <p:spPr bwMode="auto">
              <a:xfrm rot="-5400000">
                <a:off x="57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 name="Rectangle 163"/>
              <p:cNvSpPr>
                <a:spLocks noChangeAspect="1" noChangeArrowheads="1"/>
              </p:cNvSpPr>
              <p:nvPr userDrawn="1"/>
            </p:nvSpPr>
            <p:spPr bwMode="auto">
              <a:xfrm rot="-5400000">
                <a:off x="86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8" name="Rectangle 164"/>
              <p:cNvSpPr>
                <a:spLocks noChangeAspect="1" noChangeArrowheads="1"/>
              </p:cNvSpPr>
              <p:nvPr userDrawn="1"/>
            </p:nvSpPr>
            <p:spPr bwMode="auto">
              <a:xfrm rot="-5400000">
                <a:off x="115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9" name="Rectangle 165"/>
              <p:cNvSpPr>
                <a:spLocks noChangeAspect="1" noChangeArrowheads="1"/>
              </p:cNvSpPr>
              <p:nvPr userDrawn="1"/>
            </p:nvSpPr>
            <p:spPr bwMode="auto">
              <a:xfrm rot="-5400000">
                <a:off x="144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0" name="Rectangle 166"/>
              <p:cNvSpPr>
                <a:spLocks noChangeAspect="1" noChangeArrowheads="1"/>
              </p:cNvSpPr>
              <p:nvPr userDrawn="1"/>
            </p:nvSpPr>
            <p:spPr bwMode="auto">
              <a:xfrm rot="-5400000">
                <a:off x="172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1" name="Rectangle 167"/>
              <p:cNvSpPr>
                <a:spLocks noChangeAspect="1" noChangeArrowheads="1"/>
              </p:cNvSpPr>
              <p:nvPr userDrawn="1"/>
            </p:nvSpPr>
            <p:spPr bwMode="auto">
              <a:xfrm rot="-5400000">
                <a:off x="201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2" name="Rectangle 168"/>
              <p:cNvSpPr>
                <a:spLocks noChangeAspect="1" noChangeArrowheads="1"/>
              </p:cNvSpPr>
              <p:nvPr userDrawn="1"/>
            </p:nvSpPr>
            <p:spPr bwMode="auto">
              <a:xfrm rot="-5400000">
                <a:off x="230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3" name="Rectangle 169"/>
              <p:cNvSpPr>
                <a:spLocks noChangeAspect="1" noChangeArrowheads="1"/>
              </p:cNvSpPr>
              <p:nvPr userDrawn="1"/>
            </p:nvSpPr>
            <p:spPr bwMode="auto">
              <a:xfrm rot="-5400000">
                <a:off x="259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4" name="Rectangle 170"/>
              <p:cNvSpPr>
                <a:spLocks noChangeAspect="1" noChangeArrowheads="1"/>
              </p:cNvSpPr>
              <p:nvPr userDrawn="1"/>
            </p:nvSpPr>
            <p:spPr bwMode="auto">
              <a:xfrm rot="-5400000">
                <a:off x="288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5" name="Rectangle 171"/>
              <p:cNvSpPr>
                <a:spLocks noChangeAspect="1" noChangeArrowheads="1"/>
              </p:cNvSpPr>
              <p:nvPr userDrawn="1"/>
            </p:nvSpPr>
            <p:spPr bwMode="auto">
              <a:xfrm rot="-5400000">
                <a:off x="316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6" name="Rectangle 172"/>
              <p:cNvSpPr>
                <a:spLocks noChangeAspect="1" noChangeArrowheads="1"/>
              </p:cNvSpPr>
              <p:nvPr userDrawn="1"/>
            </p:nvSpPr>
            <p:spPr bwMode="auto">
              <a:xfrm rot="-5400000">
                <a:off x="345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7" name="Rectangle 173"/>
              <p:cNvSpPr>
                <a:spLocks noChangeAspect="1" noChangeArrowheads="1"/>
              </p:cNvSpPr>
              <p:nvPr userDrawn="1"/>
            </p:nvSpPr>
            <p:spPr bwMode="auto">
              <a:xfrm rot="-5400000">
                <a:off x="374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 name="Rectangle 174"/>
              <p:cNvSpPr>
                <a:spLocks noChangeAspect="1" noChangeArrowheads="1"/>
              </p:cNvSpPr>
              <p:nvPr userDrawn="1"/>
            </p:nvSpPr>
            <p:spPr bwMode="auto">
              <a:xfrm rot="-5400000">
                <a:off x="403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9" name="Rectangle 175"/>
              <p:cNvSpPr>
                <a:spLocks noChangeAspect="1" noChangeArrowheads="1"/>
              </p:cNvSpPr>
              <p:nvPr userDrawn="1"/>
            </p:nvSpPr>
            <p:spPr bwMode="auto">
              <a:xfrm rot="-5400000">
                <a:off x="432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0" name="Rectangle 176"/>
              <p:cNvSpPr>
                <a:spLocks noChangeAspect="1" noChangeArrowheads="1"/>
              </p:cNvSpPr>
              <p:nvPr userDrawn="1"/>
            </p:nvSpPr>
            <p:spPr bwMode="auto">
              <a:xfrm rot="-5400000">
                <a:off x="460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1" name="Rectangle 177"/>
              <p:cNvSpPr>
                <a:spLocks noChangeAspect="1" noChangeArrowheads="1"/>
              </p:cNvSpPr>
              <p:nvPr userDrawn="1"/>
            </p:nvSpPr>
            <p:spPr bwMode="auto">
              <a:xfrm rot="-5400000">
                <a:off x="489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2" name="Rectangle 178"/>
              <p:cNvSpPr>
                <a:spLocks noChangeAspect="1" noChangeArrowheads="1"/>
              </p:cNvSpPr>
              <p:nvPr userDrawn="1"/>
            </p:nvSpPr>
            <p:spPr bwMode="auto">
              <a:xfrm rot="-5400000">
                <a:off x="518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3" name="Rectangle 179"/>
              <p:cNvSpPr>
                <a:spLocks noChangeAspect="1" noChangeArrowheads="1"/>
              </p:cNvSpPr>
              <p:nvPr userDrawn="1"/>
            </p:nvSpPr>
            <p:spPr bwMode="auto">
              <a:xfrm rot="-5400000">
                <a:off x="547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4" name="Rectangle 180"/>
              <p:cNvSpPr>
                <a:spLocks noChangeAspect="1" noChangeArrowheads="1"/>
              </p:cNvSpPr>
              <p:nvPr userDrawn="1"/>
            </p:nvSpPr>
            <p:spPr bwMode="auto">
              <a:xfrm rot="-5400000">
                <a:off x="576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5" name="Rectangle 181"/>
              <p:cNvSpPr>
                <a:spLocks noChangeAspect="1" noChangeArrowheads="1"/>
              </p:cNvSpPr>
              <p:nvPr userDrawn="1"/>
            </p:nvSpPr>
            <p:spPr bwMode="auto">
              <a:xfrm rot="-5400000">
                <a:off x="604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6" name="Rectangle 182"/>
              <p:cNvSpPr>
                <a:spLocks noChangeAspect="1" noChangeArrowheads="1"/>
              </p:cNvSpPr>
              <p:nvPr userDrawn="1"/>
            </p:nvSpPr>
            <p:spPr bwMode="auto">
              <a:xfrm rot="-5400000">
                <a:off x="6336"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7" name="Rectangle 183"/>
              <p:cNvSpPr>
                <a:spLocks noChangeAspect="1" noChangeArrowheads="1"/>
              </p:cNvSpPr>
              <p:nvPr userDrawn="1"/>
            </p:nvSpPr>
            <p:spPr bwMode="auto">
              <a:xfrm rot="-5400000">
                <a:off x="6624"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8" name="Rectangle 184"/>
              <p:cNvSpPr>
                <a:spLocks noChangeAspect="1" noChangeArrowheads="1"/>
              </p:cNvSpPr>
              <p:nvPr userDrawn="1"/>
            </p:nvSpPr>
            <p:spPr bwMode="auto">
              <a:xfrm rot="-5400000">
                <a:off x="6912"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9" name="Rectangle 185"/>
              <p:cNvSpPr>
                <a:spLocks noChangeAspect="1" noChangeArrowheads="1"/>
              </p:cNvSpPr>
              <p:nvPr userDrawn="1"/>
            </p:nvSpPr>
            <p:spPr bwMode="auto">
              <a:xfrm rot="-5400000">
                <a:off x="7200"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0" name="Rectangle 186"/>
              <p:cNvSpPr>
                <a:spLocks noChangeAspect="1" noChangeArrowheads="1"/>
              </p:cNvSpPr>
              <p:nvPr userDrawn="1"/>
            </p:nvSpPr>
            <p:spPr bwMode="auto">
              <a:xfrm rot="-5400000">
                <a:off x="7488" y="4741"/>
                <a:ext cx="145" cy="145"/>
              </a:xfrm>
              <a:prstGeom prst="rect">
                <a:avLst/>
              </a:prstGeom>
              <a:solidFill>
                <a:srgbClr val="475A72"/>
              </a:solidFill>
              <a:ln w="3175">
                <a:solidFill>
                  <a:srgbClr val="929DA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273" name="Line 249"/>
          <p:cNvSpPr>
            <a:spLocks noChangeShapeType="1"/>
          </p:cNvSpPr>
          <p:nvPr/>
        </p:nvSpPr>
        <p:spPr bwMode="auto">
          <a:xfrm flipH="1">
            <a:off x="687388" y="1371918"/>
            <a:ext cx="10969625"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en-GB"/>
          </a:p>
        </p:txBody>
      </p:sp>
    </p:spTree>
    <p:extLst>
      <p:ext uri="{BB962C8B-B14F-4D97-AF65-F5344CB8AC3E}">
        <p14:creationId xmlns:p14="http://schemas.microsoft.com/office/powerpoint/2010/main" val="211940507"/>
      </p:ext>
    </p:extLst>
  </p:cSld>
  <p:clrMap bg1="lt1" tx1="dk1" bg2="lt2" tx2="dk2" accent1="accent1" accent2="accent2" accent3="accent3" accent4="accent4" accent5="accent5" accent6="accent6" hlink="hlink" folHlink="folHlink"/>
  <p:sldLayoutIdLst>
    <p:sldLayoutId id="2147483750" r:id="rId1"/>
    <p:sldLayoutId id="2147483758" r:id="rId2"/>
  </p:sldLayoutIdLst>
  <p:timing>
    <p:tnLst>
      <p:par>
        <p:cTn xmlns:p14="http://schemas.microsoft.com/office/powerpoint/2010/main" id="1" dur="indefinite" restart="never" nodeType="tmRoot"/>
      </p:par>
    </p:tnLst>
  </p:timing>
  <p:txStyles>
    <p:titleStyle>
      <a:lvl1pPr algn="l" rtl="0" fontAlgn="base">
        <a:lnSpc>
          <a:spcPct val="95000"/>
        </a:lnSpc>
        <a:spcBef>
          <a:spcPct val="0"/>
        </a:spcBef>
        <a:spcAft>
          <a:spcPct val="0"/>
        </a:spcAft>
        <a:defRPr sz="3700" b="1">
          <a:solidFill>
            <a:srgbClr val="000000"/>
          </a:solidFill>
          <a:latin typeface="+mj-lt"/>
          <a:ea typeface="+mj-ea"/>
          <a:cs typeface="+mj-cs"/>
        </a:defRPr>
      </a:lvl1pPr>
      <a:lvl2pPr algn="l" rtl="0" fontAlgn="base">
        <a:lnSpc>
          <a:spcPct val="95000"/>
        </a:lnSpc>
        <a:spcBef>
          <a:spcPct val="0"/>
        </a:spcBef>
        <a:spcAft>
          <a:spcPct val="0"/>
        </a:spcAft>
        <a:defRPr sz="2400" b="1">
          <a:solidFill>
            <a:srgbClr val="000000"/>
          </a:solidFill>
          <a:latin typeface="Arial" charset="0"/>
        </a:defRPr>
      </a:lvl2pPr>
      <a:lvl3pPr algn="l" rtl="0" fontAlgn="base">
        <a:lnSpc>
          <a:spcPct val="95000"/>
        </a:lnSpc>
        <a:spcBef>
          <a:spcPct val="0"/>
        </a:spcBef>
        <a:spcAft>
          <a:spcPct val="0"/>
        </a:spcAft>
        <a:defRPr sz="2400" b="1">
          <a:solidFill>
            <a:srgbClr val="000000"/>
          </a:solidFill>
          <a:latin typeface="Arial" charset="0"/>
        </a:defRPr>
      </a:lvl3pPr>
      <a:lvl4pPr algn="l" rtl="0" fontAlgn="base">
        <a:lnSpc>
          <a:spcPct val="95000"/>
        </a:lnSpc>
        <a:spcBef>
          <a:spcPct val="0"/>
        </a:spcBef>
        <a:spcAft>
          <a:spcPct val="0"/>
        </a:spcAft>
        <a:defRPr sz="2400" b="1">
          <a:solidFill>
            <a:srgbClr val="000000"/>
          </a:solidFill>
          <a:latin typeface="Arial" charset="0"/>
        </a:defRPr>
      </a:lvl4pPr>
      <a:lvl5pPr algn="l" rtl="0" fontAlgn="base">
        <a:lnSpc>
          <a:spcPct val="95000"/>
        </a:lnSpc>
        <a:spcBef>
          <a:spcPct val="0"/>
        </a:spcBef>
        <a:spcAft>
          <a:spcPct val="0"/>
        </a:spcAft>
        <a:defRPr sz="2400" b="1">
          <a:solidFill>
            <a:srgbClr val="000000"/>
          </a:solidFill>
          <a:latin typeface="Arial" charset="0"/>
        </a:defRPr>
      </a:lvl5pPr>
      <a:lvl6pPr marL="457143" algn="l" rtl="0" fontAlgn="base">
        <a:lnSpc>
          <a:spcPct val="95000"/>
        </a:lnSpc>
        <a:spcBef>
          <a:spcPct val="0"/>
        </a:spcBef>
        <a:spcAft>
          <a:spcPct val="0"/>
        </a:spcAft>
        <a:defRPr sz="2400" b="1">
          <a:solidFill>
            <a:srgbClr val="000000"/>
          </a:solidFill>
          <a:latin typeface="Arial" charset="0"/>
        </a:defRPr>
      </a:lvl6pPr>
      <a:lvl7pPr marL="914286" algn="l" rtl="0" fontAlgn="base">
        <a:lnSpc>
          <a:spcPct val="95000"/>
        </a:lnSpc>
        <a:spcBef>
          <a:spcPct val="0"/>
        </a:spcBef>
        <a:spcAft>
          <a:spcPct val="0"/>
        </a:spcAft>
        <a:defRPr sz="2400" b="1">
          <a:solidFill>
            <a:srgbClr val="000000"/>
          </a:solidFill>
          <a:latin typeface="Arial" charset="0"/>
        </a:defRPr>
      </a:lvl7pPr>
      <a:lvl8pPr marL="1371428" algn="l" rtl="0" fontAlgn="base">
        <a:lnSpc>
          <a:spcPct val="95000"/>
        </a:lnSpc>
        <a:spcBef>
          <a:spcPct val="0"/>
        </a:spcBef>
        <a:spcAft>
          <a:spcPct val="0"/>
        </a:spcAft>
        <a:defRPr sz="2400" b="1">
          <a:solidFill>
            <a:srgbClr val="000000"/>
          </a:solidFill>
          <a:latin typeface="Arial" charset="0"/>
        </a:defRPr>
      </a:lvl8pPr>
      <a:lvl9pPr marL="1828572" algn="l" rtl="0" fontAlgn="base">
        <a:lnSpc>
          <a:spcPct val="95000"/>
        </a:lnSpc>
        <a:spcBef>
          <a:spcPct val="0"/>
        </a:spcBef>
        <a:spcAft>
          <a:spcPct val="0"/>
        </a:spcAft>
        <a:defRPr sz="2400" b="1">
          <a:solidFill>
            <a:srgbClr val="000000"/>
          </a:solidFill>
          <a:latin typeface="Arial" charset="0"/>
        </a:defRPr>
      </a:lvl9pPr>
    </p:titleStyle>
    <p:bodyStyle>
      <a:lvl1pPr algn="l" rtl="0" fontAlgn="base">
        <a:lnSpc>
          <a:spcPts val="3333"/>
        </a:lnSpc>
        <a:spcBef>
          <a:spcPct val="0"/>
        </a:spcBef>
        <a:spcAft>
          <a:spcPct val="0"/>
        </a:spcAft>
        <a:defRPr>
          <a:solidFill>
            <a:srgbClr val="000000"/>
          </a:solidFill>
          <a:latin typeface="+mn-lt"/>
          <a:ea typeface="+mn-ea"/>
          <a:cs typeface="+mn-cs"/>
        </a:defRPr>
      </a:lvl1pPr>
      <a:lvl2pPr marL="361906" algn="l" rtl="0" fontAlgn="base">
        <a:lnSpc>
          <a:spcPts val="3333"/>
        </a:lnSpc>
        <a:spcBef>
          <a:spcPct val="0"/>
        </a:spcBef>
        <a:spcAft>
          <a:spcPct val="0"/>
        </a:spcAft>
        <a:defRPr>
          <a:solidFill>
            <a:srgbClr val="000000"/>
          </a:solidFill>
          <a:latin typeface="+mn-lt"/>
        </a:defRPr>
      </a:lvl2pPr>
      <a:lvl3pPr marL="714285" algn="l" rtl="0" fontAlgn="base">
        <a:lnSpc>
          <a:spcPts val="3333"/>
        </a:lnSpc>
        <a:spcBef>
          <a:spcPct val="0"/>
        </a:spcBef>
        <a:spcAft>
          <a:spcPct val="0"/>
        </a:spcAft>
        <a:defRPr>
          <a:solidFill>
            <a:srgbClr val="000000"/>
          </a:solidFill>
          <a:latin typeface="+mn-lt"/>
        </a:defRPr>
      </a:lvl3pPr>
      <a:lvl4pPr marL="1076192" algn="l" rtl="0" fontAlgn="base">
        <a:lnSpc>
          <a:spcPts val="3333"/>
        </a:lnSpc>
        <a:spcBef>
          <a:spcPct val="0"/>
        </a:spcBef>
        <a:spcAft>
          <a:spcPct val="0"/>
        </a:spcAft>
        <a:defRPr>
          <a:solidFill>
            <a:srgbClr val="000000"/>
          </a:solidFill>
          <a:latin typeface="+mn-lt"/>
        </a:defRPr>
      </a:lvl4pPr>
      <a:lvl5pPr marL="1438095" algn="l" rtl="0" fontAlgn="base">
        <a:lnSpc>
          <a:spcPts val="3333"/>
        </a:lnSpc>
        <a:spcBef>
          <a:spcPct val="0"/>
        </a:spcBef>
        <a:spcAft>
          <a:spcPct val="0"/>
        </a:spcAft>
        <a:defRPr>
          <a:solidFill>
            <a:srgbClr val="000000"/>
          </a:solidFill>
          <a:latin typeface="+mn-lt"/>
        </a:defRPr>
      </a:lvl5pPr>
      <a:lvl6pPr marL="1895238" algn="l" rtl="0" fontAlgn="base">
        <a:spcBef>
          <a:spcPct val="0"/>
        </a:spcBef>
        <a:spcAft>
          <a:spcPct val="0"/>
        </a:spcAft>
        <a:defRPr>
          <a:solidFill>
            <a:srgbClr val="000000"/>
          </a:solidFill>
          <a:latin typeface="+mn-lt"/>
        </a:defRPr>
      </a:lvl6pPr>
      <a:lvl7pPr marL="2352380" algn="l" rtl="0" fontAlgn="base">
        <a:spcBef>
          <a:spcPct val="0"/>
        </a:spcBef>
        <a:spcAft>
          <a:spcPct val="0"/>
        </a:spcAft>
        <a:defRPr>
          <a:solidFill>
            <a:srgbClr val="000000"/>
          </a:solidFill>
          <a:latin typeface="+mn-lt"/>
        </a:defRPr>
      </a:lvl7pPr>
      <a:lvl8pPr marL="2809524" algn="l" rtl="0" fontAlgn="base">
        <a:spcBef>
          <a:spcPct val="0"/>
        </a:spcBef>
        <a:spcAft>
          <a:spcPct val="0"/>
        </a:spcAft>
        <a:defRPr>
          <a:solidFill>
            <a:srgbClr val="000000"/>
          </a:solidFill>
          <a:latin typeface="+mn-lt"/>
        </a:defRPr>
      </a:lvl8pPr>
      <a:lvl9pPr marL="3266666" algn="l" rtl="0" fontAlgn="base">
        <a:spcBef>
          <a:spcPct val="0"/>
        </a:spcBef>
        <a:spcAft>
          <a:spcPct val="0"/>
        </a:spcAft>
        <a:defRPr>
          <a:solidFill>
            <a:srgbClr val="000000"/>
          </a:solidFill>
          <a:latin typeface="+mn-lt"/>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28" algn="l" defTabSz="914286" rtl="0" eaLnBrk="1" latinLnBrk="0" hangingPunct="1">
        <a:defRPr sz="1900" kern="1200">
          <a:solidFill>
            <a:schemeClr val="tx1"/>
          </a:solidFill>
          <a:latin typeface="+mn-lt"/>
          <a:ea typeface="+mn-ea"/>
          <a:cs typeface="+mn-cs"/>
        </a:defRPr>
      </a:lvl4pPr>
      <a:lvl5pPr marL="1828572" algn="l" defTabSz="914286" rtl="0" eaLnBrk="1" latinLnBrk="0" hangingPunct="1">
        <a:defRPr sz="1900" kern="1200">
          <a:solidFill>
            <a:schemeClr val="tx1"/>
          </a:solidFill>
          <a:latin typeface="+mn-lt"/>
          <a:ea typeface="+mn-ea"/>
          <a:cs typeface="+mn-cs"/>
        </a:defRPr>
      </a:lvl5pPr>
      <a:lvl6pPr marL="2285714"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CAN_bus" TargetMode="External"/><Relationship Id="rId4" Type="http://schemas.openxmlformats.org/officeDocument/2006/relationships/hyperlink" Target="http://www.w3.org/2015/06/payments-wg-charter.html%23digital-payment-instrument" TargetMode="External"/><Relationship Id="rId5" Type="http://schemas.openxmlformats.org/officeDocument/2006/relationships/hyperlink" Target="http://www.w3.org/2015/06/payments-wg-charter.html%23digital-wallet" TargetMode="External"/><Relationship Id="rId6" Type="http://schemas.openxmlformats.org/officeDocument/2006/relationships/hyperlink" Target="https://en.wikipedia.org/wiki/Local_Interconnect_Network" TargetMode="External"/><Relationship Id="rId7" Type="http://schemas.openxmlformats.org/officeDocument/2006/relationships/hyperlink" Target="https://en.wikipedia.org/wiki/On-board_diagnostics%23OBD-II"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w3.org/community/autowebplatform/wiki/Main_Page" TargetMode="External"/><Relationship Id="rId4" Type="http://schemas.openxmlformats.org/officeDocument/2006/relationships/hyperlink" Target="https://www.w3.org/community/autowebplatform/" TargetMode="External"/><Relationship Id="rId5" Type="http://schemas.openxmlformats.org/officeDocument/2006/relationships/hyperlink" Target="http://www.w3.org/2014/automotive/charter" TargetMode="External"/><Relationship Id="rId6" Type="http://schemas.openxmlformats.org/officeDocument/2006/relationships/hyperlink" Target="https://www.w3.org/community/webpayments/" TargetMode="External"/><Relationship Id="rId7" Type="http://schemas.openxmlformats.org/officeDocument/2006/relationships/hyperlink" Target="http://www.w3.org/TR/vehicle-information-api/" TargetMode="External"/><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ctrTitle"/>
          </p:nvPr>
        </p:nvSpPr>
        <p:spPr>
          <a:xfrm>
            <a:off x="691530" y="1772303"/>
            <a:ext cx="11209322" cy="443198"/>
          </a:xfrm>
        </p:spPr>
        <p:txBody>
          <a:bodyPr/>
          <a:lstStyle/>
          <a:p>
            <a:pPr eaLnBrk="1" hangingPunct="1"/>
            <a:r>
              <a:rPr lang="en-GB" altLang="en-US" sz="3200" dirty="0" smtClean="0"/>
              <a:t>W3C Automotive and Web Platform Working Group</a:t>
            </a:r>
          </a:p>
        </p:txBody>
      </p:sp>
      <p:cxnSp>
        <p:nvCxnSpPr>
          <p:cNvPr id="17" name="Straight Connector 16"/>
          <p:cNvCxnSpPr/>
          <p:nvPr/>
        </p:nvCxnSpPr>
        <p:spPr>
          <a:xfrm>
            <a:off x="573206" y="5732201"/>
            <a:ext cx="11259403" cy="0"/>
          </a:xfrm>
          <a:prstGeom prst="line">
            <a:avLst/>
          </a:prstGeom>
        </p:spPr>
        <p:style>
          <a:lnRef idx="1">
            <a:schemeClr val="accent5"/>
          </a:lnRef>
          <a:fillRef idx="0">
            <a:schemeClr val="accent5"/>
          </a:fillRef>
          <a:effectRef idx="0">
            <a:schemeClr val="accent5"/>
          </a:effectRef>
          <a:fontRef idx="minor">
            <a:schemeClr val="tx1"/>
          </a:fontRef>
        </p:style>
      </p:cxnSp>
      <p:sp>
        <p:nvSpPr>
          <p:cNvPr id="2" name="Subtitle 1"/>
          <p:cNvSpPr>
            <a:spLocks noGrp="1"/>
          </p:cNvSpPr>
          <p:nvPr>
            <p:ph type="subTitle" idx="1"/>
          </p:nvPr>
        </p:nvSpPr>
        <p:spPr>
          <a:xfrm>
            <a:off x="688664" y="2447067"/>
            <a:ext cx="9055842" cy="276999"/>
          </a:xfrm>
        </p:spPr>
        <p:txBody>
          <a:bodyPr/>
          <a:lstStyle/>
          <a:p>
            <a:r>
              <a:rPr lang="en-GB" dirty="0" smtClean="0"/>
              <a:t>Web Payments – Selected Automotive Use Cases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996" y="2825616"/>
            <a:ext cx="7639573" cy="2828964"/>
          </a:xfrm>
          <a:prstGeom prst="rect">
            <a:avLst/>
          </a:prstGeom>
        </p:spPr>
      </p:pic>
    </p:spTree>
    <p:extLst>
      <p:ext uri="{BB962C8B-B14F-4D97-AF65-F5344CB8AC3E}">
        <p14:creationId xmlns:p14="http://schemas.microsoft.com/office/powerpoint/2010/main" val="16039116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08676" y="537517"/>
            <a:ext cx="8459787" cy="443198"/>
          </a:xfrm>
        </p:spPr>
        <p:txBody>
          <a:bodyPr/>
          <a:lstStyle/>
          <a:p>
            <a:r>
              <a:rPr lang="en-US" sz="3200" dirty="0" smtClean="0"/>
              <a:t>Use Case #1: Car pays parking charge</a:t>
            </a:r>
            <a:endParaRPr lang="en-US" sz="3200" dirty="0"/>
          </a:p>
        </p:txBody>
      </p:sp>
      <p:sp>
        <p:nvSpPr>
          <p:cNvPr id="2" name="Rectangle 1"/>
          <p:cNvSpPr/>
          <p:nvPr/>
        </p:nvSpPr>
        <p:spPr>
          <a:xfrm>
            <a:off x="645993" y="1632046"/>
            <a:ext cx="11229331" cy="4739759"/>
          </a:xfrm>
          <a:prstGeom prst="rect">
            <a:avLst/>
          </a:prstGeom>
        </p:spPr>
        <p:txBody>
          <a:bodyPr wrap="square">
            <a:spAutoFit/>
          </a:bodyPr>
          <a:lstStyle/>
          <a:p>
            <a:r>
              <a:rPr lang="en-GB" sz="2400" b="1" dirty="0" smtClean="0">
                <a:solidFill>
                  <a:srgbClr val="016C3B"/>
                </a:solidFill>
              </a:rPr>
              <a:t>Vehicle </a:t>
            </a:r>
            <a:r>
              <a:rPr lang="en-GB" sz="2400" b="1" dirty="0">
                <a:solidFill>
                  <a:srgbClr val="016C3B"/>
                </a:solidFill>
              </a:rPr>
              <a:t>leaving car park uses Web Payment to pay parking </a:t>
            </a:r>
            <a:r>
              <a:rPr lang="en-GB" sz="2400" b="1" dirty="0" smtClean="0">
                <a:solidFill>
                  <a:srgbClr val="016C3B"/>
                </a:solidFill>
              </a:rPr>
              <a:t>fee (cont.)</a:t>
            </a:r>
            <a:endParaRPr lang="en-GB" sz="2400" b="1" dirty="0">
              <a:solidFill>
                <a:srgbClr val="016C3B"/>
              </a:solidFill>
            </a:endParaRPr>
          </a:p>
          <a:p>
            <a:endParaRPr lang="en-GB" sz="2000" b="1" dirty="0" smtClean="0">
              <a:solidFill>
                <a:srgbClr val="016C3B"/>
              </a:solidFill>
            </a:endParaRPr>
          </a:p>
          <a:p>
            <a:r>
              <a:rPr lang="en-GB" b="1" dirty="0" smtClean="0">
                <a:solidFill>
                  <a:srgbClr val="016C3B"/>
                </a:solidFill>
              </a:rPr>
              <a:t>Main </a:t>
            </a:r>
            <a:r>
              <a:rPr lang="en-GB" b="1" dirty="0">
                <a:solidFill>
                  <a:srgbClr val="016C3B"/>
                </a:solidFill>
              </a:rPr>
              <a:t>Success Scenario</a:t>
            </a:r>
          </a:p>
          <a:p>
            <a:pPr marL="342900" indent="-342900">
              <a:lnSpc>
                <a:spcPct val="150000"/>
              </a:lnSpc>
              <a:buFont typeface="+mj-lt"/>
              <a:buAutoNum type="arabicPeriod"/>
            </a:pPr>
            <a:r>
              <a:rPr lang="en-GB" sz="1600" dirty="0" smtClean="0"/>
              <a:t>Vehicle </a:t>
            </a:r>
            <a:r>
              <a:rPr lang="en-GB" sz="1600" dirty="0"/>
              <a:t>approaches </a:t>
            </a:r>
            <a:r>
              <a:rPr lang="en-GB" sz="1600" dirty="0" smtClean="0"/>
              <a:t>Car Park barrier. Driver takes a ticket or vehicle is identified using ANPR.</a:t>
            </a:r>
          </a:p>
          <a:p>
            <a:pPr marL="342900" indent="-342900">
              <a:lnSpc>
                <a:spcPct val="150000"/>
              </a:lnSpc>
              <a:buFont typeface="+mj-lt"/>
              <a:buAutoNum type="arabicPeriod"/>
            </a:pPr>
            <a:r>
              <a:rPr lang="en-GB" sz="1600" dirty="0" smtClean="0"/>
              <a:t>Vehicle Web Payment system and Car Park Charging System create secure connection.</a:t>
            </a:r>
          </a:p>
          <a:p>
            <a:pPr marL="342900" indent="-342900">
              <a:lnSpc>
                <a:spcPct val="150000"/>
              </a:lnSpc>
              <a:buFont typeface="+mj-lt"/>
              <a:buAutoNum type="arabicPeriod"/>
            </a:pPr>
            <a:r>
              <a:rPr lang="en-GB" sz="1600" dirty="0" smtClean="0"/>
              <a:t>Car Park </a:t>
            </a:r>
            <a:r>
              <a:rPr lang="en-GB" sz="1600" dirty="0"/>
              <a:t>Charging System makes a </a:t>
            </a:r>
            <a:r>
              <a:rPr lang="en-GB" sz="1600" dirty="0" smtClean="0"/>
              <a:t>request for payment (Payment Initiation Request). Amount is based on how long vehicle has been parked. Request includes Terms </a:t>
            </a:r>
            <a:r>
              <a:rPr lang="en-GB" sz="1600" dirty="0"/>
              <a:t>and </a:t>
            </a:r>
            <a:r>
              <a:rPr lang="en-GB" sz="1600" dirty="0" smtClean="0"/>
              <a:t>list of acceptable Digital </a:t>
            </a:r>
            <a:r>
              <a:rPr lang="en-GB" sz="1600" dirty="0"/>
              <a:t>Payment </a:t>
            </a:r>
            <a:r>
              <a:rPr lang="en-GB" sz="1600" dirty="0" smtClean="0"/>
              <a:t>Schemes.</a:t>
            </a:r>
            <a:endParaRPr lang="en-GB" sz="1600" dirty="0"/>
          </a:p>
          <a:p>
            <a:pPr marL="342900" indent="-342900">
              <a:lnSpc>
                <a:spcPct val="150000"/>
              </a:lnSpc>
              <a:buFont typeface="+mj-lt"/>
              <a:buAutoNum type="arabicPeriod"/>
            </a:pPr>
            <a:r>
              <a:rPr lang="en-GB" sz="1600" dirty="0" smtClean="0"/>
              <a:t>On-board </a:t>
            </a:r>
            <a:r>
              <a:rPr lang="en-GB" sz="1600" dirty="0"/>
              <a:t>Vehicle Web Payment System looks up </a:t>
            </a:r>
            <a:r>
              <a:rPr lang="en-GB" sz="1600" dirty="0" smtClean="0"/>
              <a:t>the </a:t>
            </a:r>
            <a:r>
              <a:rPr lang="en-GB" sz="1600" dirty="0"/>
              <a:t>Digital Payment Instrument(s) that </a:t>
            </a:r>
            <a:r>
              <a:rPr lang="en-GB" sz="1600" dirty="0" smtClean="0"/>
              <a:t>it </a:t>
            </a:r>
            <a:r>
              <a:rPr lang="en-GB" sz="1600" dirty="0"/>
              <a:t>has in it's Digital Wallet and selects one that is acceptable to the </a:t>
            </a:r>
            <a:r>
              <a:rPr lang="en-GB" sz="1600" dirty="0" smtClean="0"/>
              <a:t>Car Park </a:t>
            </a:r>
            <a:r>
              <a:rPr lang="en-GB" sz="1600" dirty="0"/>
              <a:t>Charging System (as </a:t>
            </a:r>
            <a:r>
              <a:rPr lang="en-GB" sz="1600" dirty="0" smtClean="0"/>
              <a:t>indicated </a:t>
            </a:r>
            <a:r>
              <a:rPr lang="en-GB" sz="1600" dirty="0"/>
              <a:t>in Payment Initiation Request</a:t>
            </a:r>
            <a:r>
              <a:rPr lang="en-GB" sz="1600" dirty="0" smtClean="0"/>
              <a:t>).</a:t>
            </a:r>
            <a:endParaRPr lang="en-GB" sz="1600" dirty="0"/>
          </a:p>
          <a:p>
            <a:pPr marL="342900" indent="-342900">
              <a:lnSpc>
                <a:spcPct val="150000"/>
              </a:lnSpc>
              <a:buFont typeface="+mj-lt"/>
              <a:buAutoNum type="arabicPeriod"/>
            </a:pPr>
            <a:r>
              <a:rPr lang="en-GB" sz="1600" dirty="0" smtClean="0"/>
              <a:t>Vehicle </a:t>
            </a:r>
            <a:r>
              <a:rPr lang="en-GB" sz="1600" dirty="0"/>
              <a:t>Web Payment system displays </a:t>
            </a:r>
            <a:r>
              <a:rPr lang="en-GB" sz="1600" dirty="0" smtClean="0"/>
              <a:t>the terms </a:t>
            </a:r>
            <a:r>
              <a:rPr lang="en-GB" sz="1600" dirty="0"/>
              <a:t>and asks driver of vehicle to confirm payment (e.g. </a:t>
            </a:r>
            <a:r>
              <a:rPr lang="en-GB" sz="1600" dirty="0" smtClean="0"/>
              <a:t>via </a:t>
            </a:r>
            <a:r>
              <a:rPr lang="en-GB" sz="1600" dirty="0"/>
              <a:t>Head Unit</a:t>
            </a:r>
            <a:r>
              <a:rPr lang="en-GB" sz="1600" dirty="0" smtClean="0"/>
              <a:t>)</a:t>
            </a:r>
            <a:endParaRPr lang="en-GB" sz="1600" dirty="0"/>
          </a:p>
          <a:p>
            <a:pPr marL="342900" indent="-342900">
              <a:lnSpc>
                <a:spcPct val="150000"/>
              </a:lnSpc>
              <a:buFont typeface="+mj-lt"/>
              <a:buAutoNum type="arabicPeriod"/>
            </a:pPr>
            <a:r>
              <a:rPr lang="en-GB" sz="1600" dirty="0" smtClean="0"/>
              <a:t>Vehicle </a:t>
            </a:r>
            <a:r>
              <a:rPr lang="en-GB" sz="1600" dirty="0"/>
              <a:t>Web Payment system makes (executes) the payment.</a:t>
            </a:r>
          </a:p>
          <a:p>
            <a:pPr marL="342900" indent="-342900">
              <a:lnSpc>
                <a:spcPct val="150000"/>
              </a:lnSpc>
              <a:buFont typeface="+mj-lt"/>
              <a:buAutoNum type="arabicPeriod"/>
            </a:pPr>
            <a:r>
              <a:rPr lang="en-GB" sz="1600" dirty="0" smtClean="0"/>
              <a:t>Proof </a:t>
            </a:r>
            <a:r>
              <a:rPr lang="en-GB" sz="1600" dirty="0"/>
              <a:t>of payment is generated and payment is completed</a:t>
            </a:r>
            <a:r>
              <a:rPr lang="en-GB" sz="1600" dirty="0" smtClean="0"/>
              <a:t>.</a:t>
            </a:r>
          </a:p>
          <a:p>
            <a:pPr marL="342900" indent="-342900">
              <a:lnSpc>
                <a:spcPct val="150000"/>
              </a:lnSpc>
              <a:buFont typeface="+mj-lt"/>
              <a:buAutoNum type="arabicPeriod"/>
            </a:pPr>
            <a:r>
              <a:rPr lang="en-GB" sz="1600" dirty="0" smtClean="0"/>
              <a:t>Car Park barrier is opened and vehicle continues on its journey.</a:t>
            </a:r>
            <a:endParaRPr lang="en-GB" sz="1600" dirty="0"/>
          </a:p>
        </p:txBody>
      </p:sp>
    </p:spTree>
    <p:extLst>
      <p:ext uri="{BB962C8B-B14F-4D97-AF65-F5344CB8AC3E}">
        <p14:creationId xmlns:p14="http://schemas.microsoft.com/office/powerpoint/2010/main" val="1398684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08676" y="537517"/>
            <a:ext cx="8459787" cy="443198"/>
          </a:xfrm>
        </p:spPr>
        <p:txBody>
          <a:bodyPr/>
          <a:lstStyle/>
          <a:p>
            <a:r>
              <a:rPr lang="en-US" sz="3200" dirty="0" smtClean="0"/>
              <a:t>Use Case #2: Car pays toll fee</a:t>
            </a:r>
            <a:endParaRPr lang="en-US" sz="3200" dirty="0"/>
          </a:p>
        </p:txBody>
      </p:sp>
      <p:sp>
        <p:nvSpPr>
          <p:cNvPr id="2" name="Rectangle 1"/>
          <p:cNvSpPr/>
          <p:nvPr/>
        </p:nvSpPr>
        <p:spPr>
          <a:xfrm>
            <a:off x="645994" y="1632046"/>
            <a:ext cx="11009194" cy="5324535"/>
          </a:xfrm>
          <a:prstGeom prst="rect">
            <a:avLst/>
          </a:prstGeom>
        </p:spPr>
        <p:txBody>
          <a:bodyPr wrap="square">
            <a:spAutoFit/>
          </a:bodyPr>
          <a:lstStyle/>
          <a:p>
            <a:r>
              <a:rPr lang="en-GB" sz="2400" b="1" dirty="0" smtClean="0">
                <a:solidFill>
                  <a:srgbClr val="016C3B"/>
                </a:solidFill>
              </a:rPr>
              <a:t>Car at toll booth uses Web Payment to pay fee</a:t>
            </a:r>
          </a:p>
          <a:p>
            <a:endParaRPr lang="en-GB" sz="2000" b="1" dirty="0" smtClean="0">
              <a:solidFill>
                <a:srgbClr val="016C3B"/>
              </a:solidFill>
            </a:endParaRPr>
          </a:p>
          <a:p>
            <a:r>
              <a:rPr lang="en-GB" b="1" dirty="0" smtClean="0">
                <a:solidFill>
                  <a:srgbClr val="016C3B"/>
                </a:solidFill>
              </a:rPr>
              <a:t>Primary Actor</a:t>
            </a:r>
          </a:p>
          <a:p>
            <a:r>
              <a:rPr lang="en-GB" sz="1600" dirty="0" smtClean="0"/>
              <a:t>Owner/driver </a:t>
            </a:r>
            <a:r>
              <a:rPr lang="en-GB" sz="1600" dirty="0"/>
              <a:t>of vehicle that wants to make a Web Payment using the </a:t>
            </a:r>
            <a:r>
              <a:rPr lang="en-GB" sz="1600" dirty="0" smtClean="0"/>
              <a:t>vehicle.</a:t>
            </a:r>
            <a:endParaRPr lang="en-GB" sz="1600" dirty="0"/>
          </a:p>
          <a:p>
            <a:endParaRPr lang="en-GB" sz="2000" b="1" dirty="0" smtClean="0">
              <a:solidFill>
                <a:srgbClr val="016C3B"/>
              </a:solidFill>
            </a:endParaRPr>
          </a:p>
          <a:p>
            <a:r>
              <a:rPr lang="en-GB" b="1" dirty="0">
                <a:solidFill>
                  <a:srgbClr val="016C3B"/>
                </a:solidFill>
              </a:rPr>
              <a:t>Level</a:t>
            </a:r>
          </a:p>
          <a:p>
            <a:r>
              <a:rPr lang="en-GB" sz="1600" dirty="0"/>
              <a:t>Summary Level</a:t>
            </a:r>
          </a:p>
          <a:p>
            <a:endParaRPr lang="en-GB" sz="2000" b="1" dirty="0" smtClean="0">
              <a:solidFill>
                <a:srgbClr val="016C3B"/>
              </a:solidFill>
            </a:endParaRPr>
          </a:p>
          <a:p>
            <a:r>
              <a:rPr lang="en-GB" b="1" dirty="0">
                <a:solidFill>
                  <a:srgbClr val="016C3B"/>
                </a:solidFill>
              </a:rPr>
              <a:t>Stakeholders</a:t>
            </a:r>
            <a:r>
              <a:rPr lang="en-GB" sz="2000" b="1" dirty="0" smtClean="0">
                <a:solidFill>
                  <a:srgbClr val="016C3B"/>
                </a:solidFill>
              </a:rPr>
              <a:t> </a:t>
            </a:r>
            <a:r>
              <a:rPr lang="en-GB" b="1" dirty="0">
                <a:solidFill>
                  <a:srgbClr val="016C3B"/>
                </a:solidFill>
              </a:rPr>
              <a:t>and</a:t>
            </a:r>
            <a:r>
              <a:rPr lang="en-GB" sz="2000" b="1" dirty="0">
                <a:solidFill>
                  <a:srgbClr val="016C3B"/>
                </a:solidFill>
              </a:rPr>
              <a:t> </a:t>
            </a:r>
            <a:r>
              <a:rPr lang="en-GB" b="1" dirty="0">
                <a:solidFill>
                  <a:srgbClr val="016C3B"/>
                </a:solidFill>
              </a:rPr>
              <a:t>Interests</a:t>
            </a:r>
          </a:p>
          <a:p>
            <a:pPr marL="285750" indent="-285750">
              <a:buFont typeface="Arial" panose="020B0604020202020204" pitchFamily="34" charset="0"/>
              <a:buChar char="•"/>
            </a:pPr>
            <a:r>
              <a:rPr lang="en-GB" sz="1600" i="1" dirty="0" smtClean="0"/>
              <a:t>Vehicle  Payment </a:t>
            </a:r>
            <a:r>
              <a:rPr lang="en-GB" sz="1600" i="1" dirty="0"/>
              <a:t>System</a:t>
            </a:r>
            <a:r>
              <a:rPr lang="en-GB" sz="1600" dirty="0"/>
              <a:t>: </a:t>
            </a:r>
            <a:r>
              <a:rPr lang="en-GB" sz="1600" dirty="0" smtClean="0"/>
              <a:t> </a:t>
            </a:r>
            <a:r>
              <a:rPr lang="en-GB" sz="1600" dirty="0" err="1" smtClean="0"/>
              <a:t>Onboard</a:t>
            </a:r>
            <a:r>
              <a:rPr lang="en-GB" sz="1600" dirty="0" smtClean="0"/>
              <a:t> </a:t>
            </a:r>
            <a:r>
              <a:rPr lang="en-GB" sz="1600" dirty="0"/>
              <a:t>system that makes Web Payment on behalf of </a:t>
            </a:r>
            <a:r>
              <a:rPr lang="en-GB" sz="1600" dirty="0" smtClean="0"/>
              <a:t>owner or driver of vehicle</a:t>
            </a:r>
            <a:r>
              <a:rPr lang="en-GB" sz="1600" dirty="0"/>
              <a:t>. </a:t>
            </a:r>
          </a:p>
          <a:p>
            <a:pPr marL="285750" indent="-285750">
              <a:buFont typeface="Arial" panose="020B0604020202020204" pitchFamily="34" charset="0"/>
              <a:buChar char="•"/>
            </a:pPr>
            <a:r>
              <a:rPr lang="en-GB" sz="1600" i="1" dirty="0"/>
              <a:t>Toll Charging System</a:t>
            </a:r>
            <a:r>
              <a:rPr lang="en-GB" sz="1600" dirty="0"/>
              <a:t>: </a:t>
            </a:r>
            <a:r>
              <a:rPr lang="en-GB" sz="1600" dirty="0" smtClean="0"/>
              <a:t>        System </a:t>
            </a:r>
            <a:r>
              <a:rPr lang="en-GB" sz="1600" dirty="0"/>
              <a:t>that communicates with Web Payment facility on vehicle </a:t>
            </a:r>
            <a:r>
              <a:rPr lang="en-GB" sz="1600" dirty="0" smtClean="0"/>
              <a:t>to request payment.</a:t>
            </a:r>
            <a:endParaRPr lang="en-GB" sz="1600" dirty="0"/>
          </a:p>
          <a:p>
            <a:endParaRPr lang="en-GB" dirty="0"/>
          </a:p>
          <a:p>
            <a:r>
              <a:rPr lang="en-GB" b="1" dirty="0">
                <a:solidFill>
                  <a:srgbClr val="016C3B"/>
                </a:solidFill>
              </a:rPr>
              <a:t>Preconditions</a:t>
            </a:r>
          </a:p>
          <a:p>
            <a:pPr marL="285750" indent="-285750">
              <a:buFont typeface="Arial" panose="020B0604020202020204" pitchFamily="34" charset="0"/>
              <a:buChar char="•"/>
            </a:pPr>
            <a:r>
              <a:rPr lang="en-GB" sz="1600" dirty="0" smtClean="0"/>
              <a:t>Driver </a:t>
            </a:r>
            <a:r>
              <a:rPr lang="en-GB" sz="1600" dirty="0"/>
              <a:t>or owner of vehicle has created a Digital Wallet and registered </a:t>
            </a:r>
            <a:r>
              <a:rPr lang="en-GB" sz="1600" dirty="0" smtClean="0"/>
              <a:t>at least one Digital Payment Instrument.</a:t>
            </a:r>
            <a:endParaRPr lang="en-GB" sz="1600" dirty="0"/>
          </a:p>
          <a:p>
            <a:pPr marL="285750" indent="-285750">
              <a:buFont typeface="Arial" panose="020B0604020202020204" pitchFamily="34" charset="0"/>
              <a:buChar char="•"/>
            </a:pPr>
            <a:r>
              <a:rPr lang="en-GB" sz="1600" dirty="0" smtClean="0"/>
              <a:t>Vehicle </a:t>
            </a:r>
            <a:r>
              <a:rPr lang="en-GB" sz="1600" dirty="0"/>
              <a:t>can communicate with Toll Charging </a:t>
            </a:r>
            <a:r>
              <a:rPr lang="en-GB" sz="1600" dirty="0" smtClean="0"/>
              <a:t>System and supports making Web Payment’s using Digital Wallet.</a:t>
            </a:r>
            <a:endParaRPr lang="en-GB" sz="1600" dirty="0"/>
          </a:p>
          <a:p>
            <a:pPr marL="285750" indent="-285750">
              <a:buFont typeface="Arial" panose="020B0604020202020204" pitchFamily="34" charset="0"/>
              <a:buChar char="•"/>
            </a:pPr>
            <a:r>
              <a:rPr lang="en-GB" sz="1600" dirty="0" smtClean="0"/>
              <a:t>Driver or owner of vehicle </a:t>
            </a:r>
            <a:r>
              <a:rPr lang="en-GB" sz="1600" dirty="0"/>
              <a:t>has sufficient funds to make </a:t>
            </a:r>
            <a:r>
              <a:rPr lang="en-GB" sz="1600" dirty="0" smtClean="0"/>
              <a:t>the payment.</a:t>
            </a:r>
            <a:endParaRPr lang="en-GB" sz="1600" dirty="0"/>
          </a:p>
          <a:p>
            <a:pPr marL="285750" indent="-285750">
              <a:buFont typeface="Arial" panose="020B0604020202020204" pitchFamily="34" charset="0"/>
              <a:buChar char="•"/>
            </a:pPr>
            <a:r>
              <a:rPr lang="en-GB" sz="1600" dirty="0"/>
              <a:t>Type of Web Payment Digital Payment instrument is recognized and accepted by the Toll Charging </a:t>
            </a:r>
            <a:r>
              <a:rPr lang="en-GB" sz="1600" dirty="0" smtClean="0"/>
              <a:t>System.</a:t>
            </a:r>
            <a:endParaRPr lang="en-GB" sz="1600" dirty="0"/>
          </a:p>
          <a:p>
            <a:endParaRPr lang="en-GB" dirty="0"/>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344" y="1531918"/>
            <a:ext cx="2673202" cy="79432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345" y="2407719"/>
            <a:ext cx="2673202" cy="1780395"/>
          </a:xfrm>
          <a:prstGeom prst="rect">
            <a:avLst/>
          </a:prstGeom>
        </p:spPr>
      </p:pic>
    </p:spTree>
    <p:extLst>
      <p:ext uri="{BB962C8B-B14F-4D97-AF65-F5344CB8AC3E}">
        <p14:creationId xmlns:p14="http://schemas.microsoft.com/office/powerpoint/2010/main" val="2474384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08676" y="537517"/>
            <a:ext cx="8459787" cy="443198"/>
          </a:xfrm>
        </p:spPr>
        <p:txBody>
          <a:bodyPr/>
          <a:lstStyle/>
          <a:p>
            <a:r>
              <a:rPr lang="en-US" sz="3200" dirty="0" smtClean="0"/>
              <a:t>Use Case #2: Car pays toll fee</a:t>
            </a:r>
            <a:endParaRPr lang="en-US" sz="3200" dirty="0"/>
          </a:p>
        </p:txBody>
      </p:sp>
      <p:sp>
        <p:nvSpPr>
          <p:cNvPr id="2" name="Rectangle 1"/>
          <p:cNvSpPr/>
          <p:nvPr/>
        </p:nvSpPr>
        <p:spPr>
          <a:xfrm>
            <a:off x="645993" y="1522862"/>
            <a:ext cx="11229331" cy="5109091"/>
          </a:xfrm>
          <a:prstGeom prst="rect">
            <a:avLst/>
          </a:prstGeom>
        </p:spPr>
        <p:txBody>
          <a:bodyPr wrap="square">
            <a:spAutoFit/>
          </a:bodyPr>
          <a:lstStyle/>
          <a:p>
            <a:r>
              <a:rPr lang="en-GB" sz="2400" b="1" dirty="0" smtClean="0">
                <a:solidFill>
                  <a:srgbClr val="016C3B"/>
                </a:solidFill>
              </a:rPr>
              <a:t>Car at toll booth uses Web Payment to pay fee</a:t>
            </a:r>
            <a:endParaRPr lang="en-GB" sz="2400" b="1" dirty="0">
              <a:solidFill>
                <a:srgbClr val="016C3B"/>
              </a:solidFill>
            </a:endParaRPr>
          </a:p>
          <a:p>
            <a:endParaRPr lang="en-GB" sz="2000" b="1" dirty="0" smtClean="0">
              <a:solidFill>
                <a:srgbClr val="016C3B"/>
              </a:solidFill>
            </a:endParaRPr>
          </a:p>
          <a:p>
            <a:r>
              <a:rPr lang="en-GB" b="1" dirty="0" smtClean="0">
                <a:solidFill>
                  <a:srgbClr val="016C3B"/>
                </a:solidFill>
              </a:rPr>
              <a:t>Main </a:t>
            </a:r>
            <a:r>
              <a:rPr lang="en-GB" b="1" dirty="0">
                <a:solidFill>
                  <a:srgbClr val="016C3B"/>
                </a:solidFill>
              </a:rPr>
              <a:t>Success Scenario</a:t>
            </a:r>
          </a:p>
          <a:p>
            <a:pPr marL="342900" indent="-342900">
              <a:lnSpc>
                <a:spcPct val="150000"/>
              </a:lnSpc>
              <a:buFont typeface="+mj-lt"/>
              <a:buAutoNum type="arabicPeriod"/>
            </a:pPr>
            <a:r>
              <a:rPr lang="en-GB" sz="1600" dirty="0" smtClean="0"/>
              <a:t>Vehicle </a:t>
            </a:r>
            <a:r>
              <a:rPr lang="en-GB" sz="1600" dirty="0"/>
              <a:t>approaches Toll Booth Charging </a:t>
            </a:r>
            <a:r>
              <a:rPr lang="en-GB" sz="1600" dirty="0" smtClean="0"/>
              <a:t>Point for road, bridge, tunnel etc. </a:t>
            </a:r>
          </a:p>
          <a:p>
            <a:pPr marL="342900" indent="-342900">
              <a:lnSpc>
                <a:spcPct val="150000"/>
              </a:lnSpc>
              <a:buFont typeface="+mj-lt"/>
              <a:buAutoNum type="arabicPeriod"/>
            </a:pPr>
            <a:r>
              <a:rPr lang="en-GB" sz="1600" dirty="0" smtClean="0"/>
              <a:t>Type of vehicle is identified</a:t>
            </a:r>
            <a:r>
              <a:rPr lang="en-GB" sz="1600" b="1" dirty="0" smtClean="0"/>
              <a:t> (e.g. from Registration Number)</a:t>
            </a:r>
            <a:r>
              <a:rPr lang="en-GB" sz="1600" dirty="0" smtClean="0"/>
              <a:t>.</a:t>
            </a:r>
            <a:endParaRPr lang="en-GB" sz="1600" dirty="0"/>
          </a:p>
          <a:p>
            <a:pPr marL="342900" indent="-342900">
              <a:lnSpc>
                <a:spcPct val="150000"/>
              </a:lnSpc>
              <a:buFont typeface="+mj-lt"/>
              <a:buAutoNum type="arabicPeriod"/>
            </a:pPr>
            <a:r>
              <a:rPr lang="en-GB" sz="1600" dirty="0" smtClean="0"/>
              <a:t>Vehicle </a:t>
            </a:r>
            <a:r>
              <a:rPr lang="en-GB" sz="1600" dirty="0"/>
              <a:t>Web Payment system </a:t>
            </a:r>
            <a:r>
              <a:rPr lang="en-GB" sz="1600" dirty="0" smtClean="0"/>
              <a:t>&amp; Toll </a:t>
            </a:r>
            <a:r>
              <a:rPr lang="en-GB" sz="1600" dirty="0"/>
              <a:t>Charging System create secure </a:t>
            </a:r>
            <a:r>
              <a:rPr lang="en-GB" sz="1600" dirty="0" smtClean="0"/>
              <a:t>connection.</a:t>
            </a:r>
            <a:endParaRPr lang="en-GB" sz="1600" dirty="0"/>
          </a:p>
          <a:p>
            <a:pPr marL="342900" indent="-342900">
              <a:lnSpc>
                <a:spcPct val="150000"/>
              </a:lnSpc>
              <a:buFont typeface="+mj-lt"/>
              <a:buAutoNum type="arabicPeriod"/>
            </a:pPr>
            <a:r>
              <a:rPr lang="en-GB" sz="1600" dirty="0" smtClean="0"/>
              <a:t>Toll </a:t>
            </a:r>
            <a:r>
              <a:rPr lang="en-GB" sz="1600" dirty="0"/>
              <a:t>Charging System makes a Payment Initiation Request (which includes </a:t>
            </a:r>
            <a:r>
              <a:rPr lang="en-GB" sz="1600" dirty="0" smtClean="0"/>
              <a:t>Terms </a:t>
            </a:r>
            <a:r>
              <a:rPr lang="en-GB" sz="1600" dirty="0"/>
              <a:t>and </a:t>
            </a:r>
            <a:r>
              <a:rPr lang="en-GB" sz="1600" dirty="0" smtClean="0"/>
              <a:t>list of acceptable Digital </a:t>
            </a:r>
            <a:r>
              <a:rPr lang="en-GB" sz="1600" dirty="0"/>
              <a:t>Payment Schemes</a:t>
            </a:r>
            <a:r>
              <a:rPr lang="en-GB" sz="1600" dirty="0" smtClean="0"/>
              <a:t>).</a:t>
            </a:r>
            <a:endParaRPr lang="en-GB" sz="1600" dirty="0"/>
          </a:p>
          <a:p>
            <a:pPr marL="342900" indent="-342900">
              <a:lnSpc>
                <a:spcPct val="150000"/>
              </a:lnSpc>
              <a:buFont typeface="+mj-lt"/>
              <a:buAutoNum type="arabicPeriod"/>
            </a:pPr>
            <a:r>
              <a:rPr lang="en-GB" sz="1600" dirty="0" smtClean="0"/>
              <a:t>On-board </a:t>
            </a:r>
            <a:r>
              <a:rPr lang="en-GB" sz="1600" dirty="0"/>
              <a:t>Vehicle Web Payment System looks up (discovers) the Digital Payment Instrument(s) that </a:t>
            </a:r>
            <a:r>
              <a:rPr lang="en-GB" sz="1600" dirty="0" smtClean="0"/>
              <a:t>it </a:t>
            </a:r>
            <a:r>
              <a:rPr lang="en-GB" sz="1600" dirty="0"/>
              <a:t>has in it's Digital Wallet and selects one that is acceptable to the Toll Charging System (as </a:t>
            </a:r>
            <a:r>
              <a:rPr lang="en-GB" sz="1600" dirty="0" smtClean="0"/>
              <a:t>indicated </a:t>
            </a:r>
            <a:r>
              <a:rPr lang="en-GB" sz="1600" dirty="0"/>
              <a:t>in Payment Initiation Request</a:t>
            </a:r>
            <a:r>
              <a:rPr lang="en-GB" sz="1600" dirty="0" smtClean="0"/>
              <a:t>).</a:t>
            </a:r>
            <a:endParaRPr lang="en-GB" sz="1600" dirty="0"/>
          </a:p>
          <a:p>
            <a:pPr marL="342900" indent="-342900">
              <a:lnSpc>
                <a:spcPct val="150000"/>
              </a:lnSpc>
              <a:buFont typeface="+mj-lt"/>
              <a:buAutoNum type="arabicPeriod"/>
            </a:pPr>
            <a:r>
              <a:rPr lang="en-GB" sz="1600" dirty="0" smtClean="0"/>
              <a:t>Vehicle </a:t>
            </a:r>
            <a:r>
              <a:rPr lang="en-GB" sz="1600" dirty="0"/>
              <a:t>Web Payment system displays terms and asks driver of vehicle to confirm payment </a:t>
            </a:r>
            <a:r>
              <a:rPr lang="en-GB" sz="1600" b="1" dirty="0" smtClean="0"/>
              <a:t>for the vehicle type.</a:t>
            </a:r>
            <a:endParaRPr lang="en-GB" sz="1600" dirty="0"/>
          </a:p>
          <a:p>
            <a:pPr marL="342900" indent="-342900">
              <a:lnSpc>
                <a:spcPct val="150000"/>
              </a:lnSpc>
              <a:buFont typeface="+mj-lt"/>
              <a:buAutoNum type="arabicPeriod"/>
            </a:pPr>
            <a:r>
              <a:rPr lang="en-GB" sz="1600" dirty="0" smtClean="0"/>
              <a:t>Vehicle </a:t>
            </a:r>
            <a:r>
              <a:rPr lang="en-GB" sz="1600" dirty="0"/>
              <a:t>Web Payment system makes (executes) the payment.</a:t>
            </a:r>
          </a:p>
          <a:p>
            <a:pPr marL="342900" indent="-342900">
              <a:lnSpc>
                <a:spcPct val="150000"/>
              </a:lnSpc>
              <a:buFont typeface="+mj-lt"/>
              <a:buAutoNum type="arabicPeriod"/>
            </a:pPr>
            <a:r>
              <a:rPr lang="en-GB" sz="1600" dirty="0" smtClean="0"/>
              <a:t>Proof </a:t>
            </a:r>
            <a:r>
              <a:rPr lang="en-GB" sz="1600" dirty="0"/>
              <a:t>of payment is generated and payment is completed</a:t>
            </a:r>
            <a:r>
              <a:rPr lang="en-GB" sz="1600" dirty="0" smtClean="0"/>
              <a:t>.</a:t>
            </a:r>
          </a:p>
          <a:p>
            <a:pPr marL="342900" indent="-342900">
              <a:lnSpc>
                <a:spcPct val="150000"/>
              </a:lnSpc>
              <a:buFont typeface="+mj-lt"/>
              <a:buAutoNum type="arabicPeriod"/>
            </a:pPr>
            <a:r>
              <a:rPr lang="en-GB" sz="1600" dirty="0" smtClean="0"/>
              <a:t>Toll Booth barrier is opened and vehicle continues on its journey.</a:t>
            </a:r>
            <a:endParaRPr lang="en-GB" sz="1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601" y="1454622"/>
            <a:ext cx="3211531" cy="2138929"/>
          </a:xfrm>
          <a:prstGeom prst="rect">
            <a:avLst/>
          </a:prstGeom>
        </p:spPr>
      </p:pic>
    </p:spTree>
    <p:extLst>
      <p:ext uri="{BB962C8B-B14F-4D97-AF65-F5344CB8AC3E}">
        <p14:creationId xmlns:p14="http://schemas.microsoft.com/office/powerpoint/2010/main" val="2539213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08676" y="537517"/>
            <a:ext cx="8459787" cy="443198"/>
          </a:xfrm>
        </p:spPr>
        <p:txBody>
          <a:bodyPr/>
          <a:lstStyle/>
          <a:p>
            <a:r>
              <a:rPr lang="en-US" sz="3200" dirty="0" smtClean="0"/>
              <a:t>Use Case #3: Car pays for fuel</a:t>
            </a:r>
            <a:endParaRPr lang="en-US" sz="3200" dirty="0"/>
          </a:p>
        </p:txBody>
      </p:sp>
      <p:sp>
        <p:nvSpPr>
          <p:cNvPr id="2" name="Rectangle 1"/>
          <p:cNvSpPr/>
          <p:nvPr/>
        </p:nvSpPr>
        <p:spPr>
          <a:xfrm>
            <a:off x="645994" y="1509214"/>
            <a:ext cx="11009194" cy="5570756"/>
          </a:xfrm>
          <a:prstGeom prst="rect">
            <a:avLst/>
          </a:prstGeom>
        </p:spPr>
        <p:txBody>
          <a:bodyPr wrap="square">
            <a:spAutoFit/>
          </a:bodyPr>
          <a:lstStyle/>
          <a:p>
            <a:r>
              <a:rPr lang="en-GB" sz="2400" b="1" dirty="0" smtClean="0">
                <a:solidFill>
                  <a:srgbClr val="016C3B"/>
                </a:solidFill>
              </a:rPr>
              <a:t>Vehicle uses Web Payment to pay for fuel</a:t>
            </a:r>
          </a:p>
          <a:p>
            <a:endParaRPr lang="en-GB" sz="2000" b="1" dirty="0" smtClean="0">
              <a:solidFill>
                <a:srgbClr val="016C3B"/>
              </a:solidFill>
            </a:endParaRPr>
          </a:p>
          <a:p>
            <a:r>
              <a:rPr lang="en-GB" b="1" dirty="0" smtClean="0">
                <a:solidFill>
                  <a:srgbClr val="016C3B"/>
                </a:solidFill>
              </a:rPr>
              <a:t>Primary Actor</a:t>
            </a:r>
          </a:p>
          <a:p>
            <a:r>
              <a:rPr lang="en-GB" sz="1600" dirty="0" smtClean="0"/>
              <a:t>Owner/driver </a:t>
            </a:r>
            <a:r>
              <a:rPr lang="en-GB" sz="1600" dirty="0"/>
              <a:t>of vehicle that wants to make a Web </a:t>
            </a:r>
            <a:r>
              <a:rPr lang="en-GB" sz="1600" dirty="0" smtClean="0"/>
              <a:t>Payment</a:t>
            </a:r>
          </a:p>
          <a:p>
            <a:r>
              <a:rPr lang="en-GB" sz="1600" dirty="0" smtClean="0"/>
              <a:t>using </a:t>
            </a:r>
            <a:r>
              <a:rPr lang="en-GB" sz="1600" dirty="0"/>
              <a:t>the </a:t>
            </a:r>
            <a:r>
              <a:rPr lang="en-GB" sz="1600" dirty="0" smtClean="0"/>
              <a:t>vehicle.</a:t>
            </a:r>
            <a:endParaRPr lang="en-GB" sz="1600" dirty="0"/>
          </a:p>
          <a:p>
            <a:endParaRPr lang="en-GB" sz="2000" b="1" dirty="0" smtClean="0">
              <a:solidFill>
                <a:srgbClr val="016C3B"/>
              </a:solidFill>
            </a:endParaRPr>
          </a:p>
          <a:p>
            <a:r>
              <a:rPr lang="en-GB" b="1" dirty="0">
                <a:solidFill>
                  <a:srgbClr val="016C3B"/>
                </a:solidFill>
              </a:rPr>
              <a:t>Level</a:t>
            </a:r>
          </a:p>
          <a:p>
            <a:r>
              <a:rPr lang="en-GB" sz="1600" dirty="0"/>
              <a:t>Summary Level</a:t>
            </a:r>
          </a:p>
          <a:p>
            <a:endParaRPr lang="en-GB" sz="2000" b="1" dirty="0" smtClean="0">
              <a:solidFill>
                <a:srgbClr val="016C3B"/>
              </a:solidFill>
            </a:endParaRPr>
          </a:p>
          <a:p>
            <a:r>
              <a:rPr lang="en-GB" b="1" dirty="0">
                <a:solidFill>
                  <a:srgbClr val="016C3B"/>
                </a:solidFill>
              </a:rPr>
              <a:t>Stakeholders</a:t>
            </a:r>
            <a:r>
              <a:rPr lang="en-GB" sz="2000" b="1" dirty="0" smtClean="0">
                <a:solidFill>
                  <a:srgbClr val="016C3B"/>
                </a:solidFill>
              </a:rPr>
              <a:t> </a:t>
            </a:r>
            <a:r>
              <a:rPr lang="en-GB" b="1" dirty="0">
                <a:solidFill>
                  <a:srgbClr val="016C3B"/>
                </a:solidFill>
              </a:rPr>
              <a:t>and</a:t>
            </a:r>
            <a:r>
              <a:rPr lang="en-GB" sz="2000" b="1" dirty="0">
                <a:solidFill>
                  <a:srgbClr val="016C3B"/>
                </a:solidFill>
              </a:rPr>
              <a:t> </a:t>
            </a:r>
            <a:r>
              <a:rPr lang="en-GB" b="1" dirty="0">
                <a:solidFill>
                  <a:srgbClr val="016C3B"/>
                </a:solidFill>
              </a:rPr>
              <a:t>Interests</a:t>
            </a:r>
          </a:p>
          <a:p>
            <a:pPr marL="285750" indent="-285750">
              <a:buFont typeface="Arial" panose="020B0604020202020204" pitchFamily="34" charset="0"/>
              <a:buChar char="•"/>
            </a:pPr>
            <a:r>
              <a:rPr lang="en-GB" sz="1600" i="1" dirty="0" smtClean="0"/>
              <a:t>Vehicle  Payment </a:t>
            </a:r>
            <a:r>
              <a:rPr lang="en-GB" sz="1600" i="1" dirty="0"/>
              <a:t>System</a:t>
            </a:r>
            <a:r>
              <a:rPr lang="en-GB" sz="1600" dirty="0"/>
              <a:t>: </a:t>
            </a:r>
            <a:r>
              <a:rPr lang="en-GB" sz="1600" dirty="0" smtClean="0"/>
              <a:t>       On-board </a:t>
            </a:r>
            <a:r>
              <a:rPr lang="en-GB" sz="1600" dirty="0"/>
              <a:t>system that makes Web Payment on behalf of </a:t>
            </a:r>
            <a:r>
              <a:rPr lang="en-GB" sz="1600" dirty="0" smtClean="0"/>
              <a:t>owner or driver of vehicle</a:t>
            </a:r>
            <a:r>
              <a:rPr lang="en-GB" sz="1600" dirty="0"/>
              <a:t>. </a:t>
            </a:r>
          </a:p>
          <a:p>
            <a:pPr marL="285750" indent="-285750">
              <a:buFont typeface="Arial" panose="020B0604020202020204" pitchFamily="34" charset="0"/>
              <a:buChar char="•"/>
            </a:pPr>
            <a:r>
              <a:rPr lang="en-GB" sz="1600" i="1" dirty="0" smtClean="0"/>
              <a:t>Gas Station Charging </a:t>
            </a:r>
            <a:r>
              <a:rPr lang="en-GB" sz="1600" i="1" dirty="0"/>
              <a:t>System</a:t>
            </a:r>
            <a:r>
              <a:rPr lang="en-GB" sz="1600" dirty="0"/>
              <a:t>: </a:t>
            </a:r>
            <a:r>
              <a:rPr lang="en-GB" sz="1600" dirty="0" smtClean="0"/>
              <a:t> System </a:t>
            </a:r>
            <a:r>
              <a:rPr lang="en-GB" sz="1600" dirty="0"/>
              <a:t>that communicates with Web Payment facility on vehicle </a:t>
            </a:r>
            <a:r>
              <a:rPr lang="en-GB" sz="1600" dirty="0" smtClean="0"/>
              <a:t>to request payment.</a:t>
            </a:r>
            <a:endParaRPr lang="en-GB" sz="1600" dirty="0"/>
          </a:p>
          <a:p>
            <a:endParaRPr lang="en-GB" dirty="0"/>
          </a:p>
          <a:p>
            <a:r>
              <a:rPr lang="en-GB" b="1" dirty="0">
                <a:solidFill>
                  <a:srgbClr val="016C3B"/>
                </a:solidFill>
              </a:rPr>
              <a:t>Preconditions</a:t>
            </a:r>
          </a:p>
          <a:p>
            <a:pPr marL="285750" indent="-285750">
              <a:buFont typeface="Arial" panose="020B0604020202020204" pitchFamily="34" charset="0"/>
              <a:buChar char="•"/>
            </a:pPr>
            <a:r>
              <a:rPr lang="en-GB" sz="1600" dirty="0" smtClean="0"/>
              <a:t>Driver </a:t>
            </a:r>
            <a:r>
              <a:rPr lang="en-GB" sz="1600" dirty="0"/>
              <a:t>or owner of vehicle has created a Digital Wallet and registered </a:t>
            </a:r>
            <a:r>
              <a:rPr lang="en-GB" sz="1600" dirty="0" smtClean="0"/>
              <a:t>at least one Digital Payment Instrument.</a:t>
            </a:r>
            <a:endParaRPr lang="en-GB" sz="1600" dirty="0"/>
          </a:p>
          <a:p>
            <a:pPr marL="285750" indent="-285750">
              <a:buFont typeface="Arial" panose="020B0604020202020204" pitchFamily="34" charset="0"/>
              <a:buChar char="•"/>
            </a:pPr>
            <a:r>
              <a:rPr lang="en-GB" sz="1600" dirty="0" smtClean="0"/>
              <a:t>Vehicle </a:t>
            </a:r>
            <a:r>
              <a:rPr lang="en-GB" sz="1600" dirty="0"/>
              <a:t>can communicate with </a:t>
            </a:r>
            <a:r>
              <a:rPr lang="en-GB" sz="1600" dirty="0" smtClean="0"/>
              <a:t>Gas Station Charging System &amp; supports making Web Payment’s using Digital Wallet.</a:t>
            </a:r>
            <a:endParaRPr lang="en-GB" sz="1600" dirty="0"/>
          </a:p>
          <a:p>
            <a:pPr marL="285750" indent="-285750">
              <a:buFont typeface="Arial" panose="020B0604020202020204" pitchFamily="34" charset="0"/>
              <a:buChar char="•"/>
            </a:pPr>
            <a:r>
              <a:rPr lang="en-GB" sz="1600" dirty="0" smtClean="0"/>
              <a:t>Driver or owner of vehicle </a:t>
            </a:r>
            <a:r>
              <a:rPr lang="en-GB" sz="1600" dirty="0"/>
              <a:t>has sufficient funds to make </a:t>
            </a:r>
            <a:r>
              <a:rPr lang="en-GB" sz="1600" dirty="0" smtClean="0"/>
              <a:t>the payment.</a:t>
            </a:r>
            <a:endParaRPr lang="en-GB" sz="1600" dirty="0"/>
          </a:p>
          <a:p>
            <a:pPr marL="285750" indent="-285750">
              <a:buFont typeface="Arial" panose="020B0604020202020204" pitchFamily="34" charset="0"/>
              <a:buChar char="•"/>
            </a:pPr>
            <a:r>
              <a:rPr lang="en-GB" sz="1600" dirty="0"/>
              <a:t>Type of Web Payment Digital Payment instrument is recognized and accepted by the </a:t>
            </a:r>
            <a:r>
              <a:rPr lang="en-GB" sz="1600" dirty="0" smtClean="0"/>
              <a:t>Gas Station Charging System.</a:t>
            </a:r>
            <a:endParaRPr lang="en-GB" sz="1600" dirty="0"/>
          </a:p>
          <a:p>
            <a:endParaRPr lang="en-GB" dirty="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430" y="1606595"/>
            <a:ext cx="4929551" cy="25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333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08676" y="537517"/>
            <a:ext cx="8459787" cy="443198"/>
          </a:xfrm>
        </p:spPr>
        <p:txBody>
          <a:bodyPr/>
          <a:lstStyle/>
          <a:p>
            <a:r>
              <a:rPr lang="en-US" sz="3200" dirty="0" smtClean="0"/>
              <a:t>Use Case #3: Car pays for fuel</a:t>
            </a:r>
            <a:endParaRPr lang="en-US" sz="3200" dirty="0"/>
          </a:p>
        </p:txBody>
      </p:sp>
      <p:sp>
        <p:nvSpPr>
          <p:cNvPr id="2" name="Rectangle 1"/>
          <p:cNvSpPr/>
          <p:nvPr/>
        </p:nvSpPr>
        <p:spPr>
          <a:xfrm>
            <a:off x="645993" y="1453921"/>
            <a:ext cx="11229331" cy="5109091"/>
          </a:xfrm>
          <a:prstGeom prst="rect">
            <a:avLst/>
          </a:prstGeom>
        </p:spPr>
        <p:txBody>
          <a:bodyPr wrap="square">
            <a:spAutoFit/>
          </a:bodyPr>
          <a:lstStyle/>
          <a:p>
            <a:r>
              <a:rPr lang="en-GB" sz="2400" b="1" dirty="0" smtClean="0">
                <a:solidFill>
                  <a:srgbClr val="016C3B"/>
                </a:solidFill>
              </a:rPr>
              <a:t>Car uses Web Payment to pay for fuel (cont.)</a:t>
            </a:r>
            <a:endParaRPr lang="en-GB" sz="2400" b="1" dirty="0">
              <a:solidFill>
                <a:srgbClr val="016C3B"/>
              </a:solidFill>
            </a:endParaRPr>
          </a:p>
          <a:p>
            <a:endParaRPr lang="en-GB" sz="2000" b="1" dirty="0" smtClean="0">
              <a:solidFill>
                <a:srgbClr val="016C3B"/>
              </a:solidFill>
            </a:endParaRPr>
          </a:p>
          <a:p>
            <a:r>
              <a:rPr lang="en-GB" b="1" dirty="0" smtClean="0">
                <a:solidFill>
                  <a:srgbClr val="016C3B"/>
                </a:solidFill>
              </a:rPr>
              <a:t>Main </a:t>
            </a:r>
            <a:r>
              <a:rPr lang="en-GB" b="1" dirty="0">
                <a:solidFill>
                  <a:srgbClr val="016C3B"/>
                </a:solidFill>
              </a:rPr>
              <a:t>Success Scenario</a:t>
            </a:r>
          </a:p>
          <a:p>
            <a:pPr marL="342900" indent="-342900">
              <a:lnSpc>
                <a:spcPct val="150000"/>
              </a:lnSpc>
              <a:buFont typeface="+mj-lt"/>
              <a:buAutoNum type="arabicPeriod"/>
            </a:pPr>
            <a:r>
              <a:rPr lang="en-GB" sz="1600" dirty="0" smtClean="0"/>
              <a:t>Vehicle parks at gas station pump. </a:t>
            </a:r>
          </a:p>
          <a:p>
            <a:pPr marL="342900" indent="-342900">
              <a:lnSpc>
                <a:spcPct val="150000"/>
              </a:lnSpc>
              <a:buFont typeface="+mj-lt"/>
              <a:buAutoNum type="arabicPeriod"/>
            </a:pPr>
            <a:r>
              <a:rPr lang="en-GB" sz="1600" b="1" dirty="0" smtClean="0"/>
              <a:t>Driver indicates that wishes to pay at pump using Web Payment</a:t>
            </a:r>
            <a:r>
              <a:rPr lang="en-GB" sz="1600" dirty="0" smtClean="0"/>
              <a:t>.</a:t>
            </a:r>
            <a:endParaRPr lang="en-GB" sz="1600" b="1" dirty="0"/>
          </a:p>
          <a:p>
            <a:pPr marL="342900" indent="-342900">
              <a:lnSpc>
                <a:spcPct val="150000"/>
              </a:lnSpc>
              <a:buFont typeface="+mj-lt"/>
              <a:buAutoNum type="arabicPeriod"/>
            </a:pPr>
            <a:r>
              <a:rPr lang="en-GB" sz="1600" dirty="0" smtClean="0"/>
              <a:t>Vehicle Payment System and Gas Station </a:t>
            </a:r>
            <a:r>
              <a:rPr lang="en-GB" sz="1600" dirty="0"/>
              <a:t>Charging System create secure </a:t>
            </a:r>
            <a:r>
              <a:rPr lang="en-GB" sz="1600" dirty="0" smtClean="0"/>
              <a:t>connection.</a:t>
            </a:r>
          </a:p>
          <a:p>
            <a:pPr marL="342900" indent="-342900">
              <a:lnSpc>
                <a:spcPct val="150000"/>
              </a:lnSpc>
              <a:buFont typeface="+mj-lt"/>
              <a:buAutoNum type="arabicPeriod"/>
            </a:pPr>
            <a:r>
              <a:rPr lang="en-GB" sz="1600" b="1" dirty="0" smtClean="0"/>
              <a:t>Driver Purchases up to pre-agreed limit is approved by Gas Station Charging System</a:t>
            </a:r>
          </a:p>
          <a:p>
            <a:pPr marL="342900" indent="-342900">
              <a:lnSpc>
                <a:spcPct val="150000"/>
              </a:lnSpc>
              <a:buFont typeface="+mj-lt"/>
              <a:buAutoNum type="arabicPeriod"/>
            </a:pPr>
            <a:r>
              <a:rPr lang="en-GB" sz="1600" b="1" dirty="0" smtClean="0"/>
              <a:t>Driver adds fuel to vehicle up to pre-agreed limit </a:t>
            </a:r>
            <a:endParaRPr lang="en-GB" sz="1600" b="1" dirty="0"/>
          </a:p>
          <a:p>
            <a:pPr marL="342900" indent="-342900">
              <a:lnSpc>
                <a:spcPct val="150000"/>
              </a:lnSpc>
              <a:buFont typeface="+mj-lt"/>
              <a:buAutoNum type="arabicPeriod"/>
            </a:pPr>
            <a:r>
              <a:rPr lang="en-GB" sz="1600" dirty="0" smtClean="0"/>
              <a:t>Gas Station </a:t>
            </a:r>
            <a:r>
              <a:rPr lang="en-GB" sz="1600" dirty="0"/>
              <a:t>Charging System makes a Payment Initiation </a:t>
            </a:r>
            <a:r>
              <a:rPr lang="en-GB" sz="1600" dirty="0" smtClean="0"/>
              <a:t>Request (which includes Terms &amp; Payment Schemes).</a:t>
            </a:r>
            <a:endParaRPr lang="en-GB" sz="1600" dirty="0"/>
          </a:p>
          <a:p>
            <a:pPr marL="342900" indent="-342900">
              <a:lnSpc>
                <a:spcPct val="150000"/>
              </a:lnSpc>
              <a:buFont typeface="+mj-lt"/>
              <a:buAutoNum type="arabicPeriod"/>
            </a:pPr>
            <a:r>
              <a:rPr lang="en-GB" sz="1600" dirty="0" smtClean="0"/>
              <a:t>On-board </a:t>
            </a:r>
            <a:r>
              <a:rPr lang="en-GB" sz="1600" dirty="0"/>
              <a:t>Vehicle Web Payment System looks up (discovers) the Digital Payment Instrument(s) that </a:t>
            </a:r>
            <a:r>
              <a:rPr lang="en-GB" sz="1600" dirty="0" smtClean="0"/>
              <a:t>it </a:t>
            </a:r>
            <a:r>
              <a:rPr lang="en-GB" sz="1600" dirty="0"/>
              <a:t>has in it's Digital Wallet and selects one that is acceptable to the </a:t>
            </a:r>
            <a:r>
              <a:rPr lang="en-GB" sz="1600" dirty="0" smtClean="0"/>
              <a:t>Charging System.</a:t>
            </a:r>
            <a:endParaRPr lang="en-GB" sz="1600" dirty="0"/>
          </a:p>
          <a:p>
            <a:pPr marL="342900" indent="-342900">
              <a:lnSpc>
                <a:spcPct val="150000"/>
              </a:lnSpc>
              <a:buFont typeface="+mj-lt"/>
              <a:buAutoNum type="arabicPeriod"/>
            </a:pPr>
            <a:r>
              <a:rPr lang="en-GB" sz="1600" dirty="0" smtClean="0"/>
              <a:t>Vehicle displays </a:t>
            </a:r>
            <a:r>
              <a:rPr lang="en-GB" sz="1600" dirty="0"/>
              <a:t>terms and asks driver of vehicle to confirm </a:t>
            </a:r>
            <a:r>
              <a:rPr lang="en-GB" sz="1600" dirty="0" smtClean="0"/>
              <a:t>payment.</a:t>
            </a:r>
            <a:endParaRPr lang="en-GB" sz="1600" dirty="0"/>
          </a:p>
          <a:p>
            <a:pPr marL="342900" indent="-342900">
              <a:lnSpc>
                <a:spcPct val="150000"/>
              </a:lnSpc>
              <a:buFont typeface="+mj-lt"/>
              <a:buAutoNum type="arabicPeriod"/>
            </a:pPr>
            <a:r>
              <a:rPr lang="en-GB" sz="1600" dirty="0" smtClean="0"/>
              <a:t>Vehicle </a:t>
            </a:r>
            <a:r>
              <a:rPr lang="en-GB" sz="1600" dirty="0"/>
              <a:t>Web Payment system makes (executes) the payment.</a:t>
            </a:r>
          </a:p>
          <a:p>
            <a:pPr marL="342900" indent="-342900">
              <a:lnSpc>
                <a:spcPct val="150000"/>
              </a:lnSpc>
              <a:buFont typeface="+mj-lt"/>
              <a:buAutoNum type="arabicPeriod"/>
            </a:pPr>
            <a:r>
              <a:rPr lang="en-GB" sz="1600" dirty="0" smtClean="0"/>
              <a:t>Proof </a:t>
            </a:r>
            <a:r>
              <a:rPr lang="en-GB" sz="1600" dirty="0"/>
              <a:t>of payment is generated and payment is completed</a:t>
            </a:r>
            <a:r>
              <a:rPr lang="en-GB" sz="1600" dirty="0" smtClean="0"/>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6831" y="1453921"/>
            <a:ext cx="2478088" cy="263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2823" y="5237074"/>
            <a:ext cx="789511" cy="11526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6831" y="5237074"/>
            <a:ext cx="1143160" cy="1152686"/>
          </a:xfrm>
          <a:prstGeom prst="rect">
            <a:avLst/>
          </a:prstGeom>
        </p:spPr>
      </p:pic>
    </p:spTree>
    <p:extLst>
      <p:ext uri="{BB962C8B-B14F-4D97-AF65-F5344CB8AC3E}">
        <p14:creationId xmlns:p14="http://schemas.microsoft.com/office/powerpoint/2010/main" val="2733988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08676" y="537517"/>
            <a:ext cx="8459787" cy="443198"/>
          </a:xfrm>
        </p:spPr>
        <p:txBody>
          <a:bodyPr/>
          <a:lstStyle/>
          <a:p>
            <a:r>
              <a:rPr lang="en-US" sz="3200" dirty="0" smtClean="0"/>
              <a:t>Definition of Terms</a:t>
            </a:r>
            <a:endParaRPr lang="en-US" sz="3200" dirty="0"/>
          </a:p>
        </p:txBody>
      </p:sp>
      <p:graphicFrame>
        <p:nvGraphicFramePr>
          <p:cNvPr id="4" name="Content Placeholder 5"/>
          <p:cNvGraphicFramePr>
            <a:graphicFrameLocks/>
          </p:cNvGraphicFramePr>
          <p:nvPr>
            <p:extLst>
              <p:ext uri="{D42A27DB-BD31-4B8C-83A1-F6EECF244321}">
                <p14:modId xmlns:p14="http://schemas.microsoft.com/office/powerpoint/2010/main" val="2802308107"/>
              </p:ext>
            </p:extLst>
          </p:nvPr>
        </p:nvGraphicFramePr>
        <p:xfrm>
          <a:off x="698500" y="1604963"/>
          <a:ext cx="10951194" cy="4475480"/>
        </p:xfrm>
        <a:graphic>
          <a:graphicData uri="http://schemas.openxmlformats.org/drawingml/2006/table">
            <a:tbl>
              <a:tblPr firstRow="1" bandRow="1">
                <a:tableStyleId>{5C22544A-7EE6-4342-B048-85BDC9FD1C3A}</a:tableStyleId>
              </a:tblPr>
              <a:tblGrid>
                <a:gridCol w="1830944"/>
                <a:gridCol w="5640779"/>
                <a:gridCol w="3479471"/>
              </a:tblGrid>
              <a:tr h="370840">
                <a:tc>
                  <a:txBody>
                    <a:bodyPr/>
                    <a:lstStyle/>
                    <a:p>
                      <a:r>
                        <a:rPr lang="en-GB" sz="1400" dirty="0" smtClean="0"/>
                        <a:t>Term</a:t>
                      </a:r>
                      <a:endParaRPr lang="en-GB" sz="1400" dirty="0"/>
                    </a:p>
                  </a:txBody>
                  <a:tcPr/>
                </a:tc>
                <a:tc>
                  <a:txBody>
                    <a:bodyPr/>
                    <a:lstStyle/>
                    <a:p>
                      <a:r>
                        <a:rPr lang="en-GB" sz="1400" dirty="0" smtClean="0"/>
                        <a:t>Definition</a:t>
                      </a:r>
                      <a:endParaRPr lang="en-GB" sz="1400" dirty="0"/>
                    </a:p>
                  </a:txBody>
                  <a:tcPr/>
                </a:tc>
                <a:tc>
                  <a:txBody>
                    <a:bodyPr/>
                    <a:lstStyle/>
                    <a:p>
                      <a:r>
                        <a:rPr lang="en-GB" sz="1400" dirty="0" smtClean="0"/>
                        <a:t>Reference</a:t>
                      </a:r>
                      <a:endParaRPr lang="en-GB" sz="1400" dirty="0"/>
                    </a:p>
                  </a:txBody>
                  <a:tcPr/>
                </a:tc>
              </a:tr>
              <a:tr h="370840">
                <a:tc>
                  <a:txBody>
                    <a:bodyPr/>
                    <a:lstStyle/>
                    <a:p>
                      <a:r>
                        <a:rPr lang="en-GB" sz="1100" dirty="0" smtClean="0"/>
                        <a:t>CAN</a:t>
                      </a:r>
                      <a:endParaRPr lang="en-GB" sz="1100" dirty="0"/>
                    </a:p>
                  </a:txBody>
                  <a:tcPr/>
                </a:tc>
                <a:tc>
                  <a:txBody>
                    <a:bodyPr/>
                    <a:lstStyle/>
                    <a:p>
                      <a:r>
                        <a:rPr lang="en-GB" sz="1100" dirty="0" smtClean="0"/>
                        <a:t>Controller Area Network: A multi-master serial bus based standard for communication</a:t>
                      </a:r>
                      <a:r>
                        <a:rPr lang="en-GB" sz="1100" baseline="0" dirty="0" smtClean="0"/>
                        <a:t> between Electronic Control Unit (ECU) nodes on a vehicle.</a:t>
                      </a:r>
                      <a:endParaRPr lang="en-GB" sz="1100" dirty="0"/>
                    </a:p>
                  </a:txBody>
                  <a:tcPr/>
                </a:tc>
                <a:tc>
                  <a:txBody>
                    <a:bodyPr/>
                    <a:lstStyle/>
                    <a:p>
                      <a:r>
                        <a:rPr lang="en-GB" sz="1100" dirty="0" smtClean="0">
                          <a:hlinkClick r:id="rId3"/>
                        </a:rPr>
                        <a:t>https://en.wikipedia.org/wiki/CAN_bus</a:t>
                      </a:r>
                      <a:endParaRPr lang="en-GB" sz="1100" dirty="0"/>
                    </a:p>
                  </a:txBody>
                  <a:tcPr/>
                </a:tc>
              </a:tr>
              <a:tr h="370840">
                <a:tc>
                  <a:txBody>
                    <a:bodyPr/>
                    <a:lstStyle/>
                    <a:p>
                      <a:r>
                        <a:rPr lang="en-GB" sz="1100" dirty="0" smtClean="0"/>
                        <a:t>Digital Payment</a:t>
                      </a:r>
                      <a:r>
                        <a:rPr lang="en-GB" sz="1100" baseline="0" dirty="0" smtClean="0"/>
                        <a:t> Scheme</a:t>
                      </a:r>
                      <a:endParaRPr lang="en-GB" sz="1100" dirty="0"/>
                    </a:p>
                  </a:txBody>
                  <a:tcPr/>
                </a:tc>
                <a:tc>
                  <a:txBody>
                    <a:bodyPr/>
                    <a:lstStyle/>
                    <a:p>
                      <a:r>
                        <a:rPr lang="en-GB" sz="1100" dirty="0" smtClean="0"/>
                        <a:t>A payment scheme is a set of rules and technical standards for the execution of payment transactions that are followed by adhering entities (payment processors, payers and payees). A digital payment scheme is one where transactions take place over digital networks (such as the Web). Some digital payment schemes make use internally of payment instruments from other payment schemes. How they register and communicate with internal payment instruments is beyond the scope of this charter.</a:t>
                      </a:r>
                      <a:endParaRPr lang="en-GB" sz="1100" dirty="0"/>
                    </a:p>
                  </a:txBody>
                  <a:tcPr/>
                </a:tc>
                <a:tc>
                  <a:txBody>
                    <a:bodyPr/>
                    <a:lstStyle/>
                    <a:p>
                      <a:r>
                        <a:rPr lang="en-GB" sz="1100" dirty="0" smtClean="0">
                          <a:hlinkClick r:id="rId4"/>
                        </a:rPr>
                        <a:t>http://www.w3.org/2015/06/payments-wg-charter.html#digital-payment-instrument</a:t>
                      </a:r>
                      <a:endParaRPr lang="en-GB" sz="1100" dirty="0"/>
                    </a:p>
                  </a:txBody>
                  <a:tcPr/>
                </a:tc>
              </a:tr>
              <a:tr h="370840">
                <a:tc>
                  <a:txBody>
                    <a:bodyPr/>
                    <a:lstStyle/>
                    <a:p>
                      <a:r>
                        <a:rPr lang="en-GB" sz="1100" dirty="0" smtClean="0"/>
                        <a:t>Digital Payment</a:t>
                      </a:r>
                      <a:r>
                        <a:rPr lang="en-GB" sz="1100" baseline="0" dirty="0" smtClean="0"/>
                        <a:t>  Instrument</a:t>
                      </a:r>
                      <a:endParaRPr lang="en-GB" sz="1100" dirty="0"/>
                    </a:p>
                  </a:txBody>
                  <a:tcPr/>
                </a:tc>
                <a:tc>
                  <a:txBody>
                    <a:bodyPr/>
                    <a:lstStyle/>
                    <a:p>
                      <a:r>
                        <a:rPr lang="en-GB" sz="1100" u="none" kern="1200" dirty="0" smtClean="0">
                          <a:solidFill>
                            <a:schemeClr val="tx1"/>
                          </a:solidFill>
                          <a:latin typeface="+mn-lt"/>
                          <a:ea typeface="+mn-ea"/>
                          <a:cs typeface="+mn-cs"/>
                        </a:rPr>
                        <a:t>A payment instrument is an account, token or other means of conducting a transaction according to a payment scheme. A digital payment instrument is one that is associated with a digital payment scheme.</a:t>
                      </a:r>
                    </a:p>
                    <a:p>
                      <a:endParaRPr lang="en-GB" sz="1100" u="sng" kern="1200" dirty="0">
                        <a:solidFill>
                          <a:schemeClr val="tx1"/>
                        </a:solidFill>
                        <a:latin typeface="+mn-lt"/>
                        <a:ea typeface="+mn-ea"/>
                        <a:cs typeface="+mn-cs"/>
                      </a:endParaRPr>
                    </a:p>
                  </a:txBody>
                  <a:tcPr/>
                </a:tc>
                <a:tc>
                  <a:txBody>
                    <a:bodyPr/>
                    <a:lstStyle/>
                    <a:p>
                      <a:r>
                        <a:rPr lang="en-GB" sz="1100" u="sng" kern="1200" dirty="0" smtClean="0">
                          <a:solidFill>
                            <a:schemeClr val="tx1"/>
                          </a:solidFill>
                          <a:latin typeface="+mn-lt"/>
                          <a:ea typeface="+mn-ea"/>
                          <a:cs typeface="+mn-cs"/>
                          <a:hlinkClick r:id="rId4"/>
                        </a:rPr>
                        <a:t>http://www.w3.org/2015/06/payments-wg-charter.html#digital-payment-instrument</a:t>
                      </a:r>
                      <a:endParaRPr lang="en-GB" sz="1100" u="sng" kern="1200" dirty="0">
                        <a:solidFill>
                          <a:schemeClr val="tx1"/>
                        </a:solidFill>
                        <a:latin typeface="+mn-lt"/>
                        <a:ea typeface="+mn-ea"/>
                        <a:cs typeface="+mn-cs"/>
                      </a:endParaRPr>
                    </a:p>
                  </a:txBody>
                  <a:tcPr/>
                </a:tc>
              </a:tr>
              <a:tr h="370840">
                <a:tc>
                  <a:txBody>
                    <a:bodyPr/>
                    <a:lstStyle/>
                    <a:p>
                      <a:r>
                        <a:rPr lang="en-GB" sz="1100" dirty="0" smtClean="0"/>
                        <a:t>Digital Wallet</a:t>
                      </a:r>
                      <a:endParaRPr lang="en-GB" sz="1100" dirty="0"/>
                    </a:p>
                  </a:txBody>
                  <a:tcPr/>
                </a:tc>
                <a:tc>
                  <a:txBody>
                    <a:bodyPr/>
                    <a:lstStyle/>
                    <a:p>
                      <a:r>
                        <a:rPr lang="en-GB" sz="1100" dirty="0" smtClean="0"/>
                        <a:t>A wallet is a container for payment instruments that affords access to them. A digital wallet holds digital payment instruments.</a:t>
                      </a:r>
                      <a:endParaRPr lang="en-GB" sz="1100" dirty="0"/>
                    </a:p>
                  </a:txBody>
                  <a:tcPr/>
                </a:tc>
                <a:tc>
                  <a:txBody>
                    <a:bodyPr/>
                    <a:lstStyle/>
                    <a:p>
                      <a:r>
                        <a:rPr lang="en-GB" sz="1100" dirty="0" smtClean="0">
                          <a:hlinkClick r:id="rId5"/>
                        </a:rPr>
                        <a:t>http://www.w3.org/2015/06/payments-wg-charter.html#digital-wallet</a:t>
                      </a:r>
                      <a:endParaRPr lang="en-GB" sz="1100" dirty="0" smtClean="0"/>
                    </a:p>
                    <a:p>
                      <a:endParaRPr lang="en-GB" sz="1100" dirty="0"/>
                    </a:p>
                  </a:txBody>
                  <a:tcPr/>
                </a:tc>
              </a:tr>
              <a:tr h="370840">
                <a:tc>
                  <a:txBody>
                    <a:bodyPr/>
                    <a:lstStyle/>
                    <a:p>
                      <a:r>
                        <a:rPr lang="en-GB" sz="1100" dirty="0" smtClean="0"/>
                        <a:t>LIN</a:t>
                      </a:r>
                      <a:endParaRPr lang="en-GB" sz="1100" dirty="0"/>
                    </a:p>
                  </a:txBody>
                  <a:tcPr/>
                </a:tc>
                <a:tc>
                  <a:txBody>
                    <a:bodyPr/>
                    <a:lstStyle/>
                    <a:p>
                      <a:r>
                        <a:rPr lang="en-GB" sz="1100" dirty="0" smtClean="0"/>
                        <a:t>Local Interconnect Network: Serial network protocol used for communication between components in automotive vehicle</a:t>
                      </a:r>
                      <a:endParaRPr lang="en-GB" sz="1100" dirty="0"/>
                    </a:p>
                  </a:txBody>
                  <a:tcPr/>
                </a:tc>
                <a:tc>
                  <a:txBody>
                    <a:bodyPr/>
                    <a:lstStyle/>
                    <a:p>
                      <a:r>
                        <a:rPr lang="en-GB" sz="1100" dirty="0" smtClean="0">
                          <a:hlinkClick r:id="rId6"/>
                        </a:rPr>
                        <a:t>https://en.wikipedia.org/wiki/Local_Interconnect_Network</a:t>
                      </a:r>
                      <a:endParaRPr lang="en-GB" sz="1100" dirty="0"/>
                    </a:p>
                  </a:txBody>
                  <a:tcPr/>
                </a:tc>
              </a:tr>
              <a:tr h="370840">
                <a:tc>
                  <a:txBody>
                    <a:bodyPr/>
                    <a:lstStyle/>
                    <a:p>
                      <a:r>
                        <a:rPr lang="en-GB" sz="1100" dirty="0" smtClean="0"/>
                        <a:t>OBD-II</a:t>
                      </a:r>
                      <a:endParaRPr lang="en-GB" sz="1100" dirty="0"/>
                    </a:p>
                  </a:txBody>
                  <a:tcPr/>
                </a:tc>
                <a:tc>
                  <a:txBody>
                    <a:bodyPr/>
                    <a:lstStyle/>
                    <a:p>
                      <a:r>
                        <a:rPr lang="en-GB" sz="1100" dirty="0" smtClean="0"/>
                        <a:t>On-board diagnostics version  2 – gives vehicle technician</a:t>
                      </a:r>
                      <a:r>
                        <a:rPr lang="en-GB" sz="1100" baseline="0" dirty="0" smtClean="0"/>
                        <a:t> access to the status of vehicle subsystems.</a:t>
                      </a:r>
                      <a:endParaRPr lang="en-GB" sz="1100" dirty="0"/>
                    </a:p>
                  </a:txBody>
                  <a:tcPr/>
                </a:tc>
                <a:tc>
                  <a:txBody>
                    <a:bodyPr/>
                    <a:lstStyle/>
                    <a:p>
                      <a:r>
                        <a:rPr lang="en-GB" sz="1100" dirty="0" smtClean="0">
                          <a:hlinkClick r:id="rId7"/>
                        </a:rPr>
                        <a:t>https://en.wikipedia.org/wiki/On-board_diagnostics#OBD-II</a:t>
                      </a:r>
                      <a:endParaRPr lang="en-GB" sz="1100" dirty="0"/>
                    </a:p>
                  </a:txBody>
                  <a:tcPr/>
                </a:tc>
              </a:tr>
              <a:tr h="370840">
                <a:tc>
                  <a:txBody>
                    <a:bodyPr/>
                    <a:lstStyle/>
                    <a:p>
                      <a:endParaRPr lang="en-GB" sz="1100" dirty="0"/>
                    </a:p>
                  </a:txBody>
                  <a:tcPr/>
                </a:tc>
                <a:tc>
                  <a:txBody>
                    <a:bodyPr/>
                    <a:lstStyle/>
                    <a:p>
                      <a:pPr marL="0" marR="0" lvl="2" indent="0" algn="l" defTabSz="914286" rtl="0" eaLnBrk="1" fontAlgn="auto" latinLnBrk="0" hangingPunct="1">
                        <a:lnSpc>
                          <a:spcPct val="100000"/>
                        </a:lnSpc>
                        <a:spcBef>
                          <a:spcPts val="0"/>
                        </a:spcBef>
                        <a:spcAft>
                          <a:spcPts val="0"/>
                        </a:spcAft>
                        <a:buClrTx/>
                        <a:buSzTx/>
                        <a:buFontTx/>
                        <a:buNone/>
                        <a:tabLst/>
                        <a:defRPr/>
                      </a:pPr>
                      <a:endParaRPr lang="en-GB" sz="1100" dirty="0"/>
                    </a:p>
                  </a:txBody>
                  <a:tcPr/>
                </a:tc>
                <a:tc>
                  <a:txBody>
                    <a:bodyPr/>
                    <a:lstStyle/>
                    <a:p>
                      <a:pPr marL="0" marR="0" lvl="2" indent="0" algn="l" defTabSz="914286" rtl="0" eaLnBrk="1" fontAlgn="auto" latinLnBrk="0" hangingPunct="1">
                        <a:lnSpc>
                          <a:spcPct val="100000"/>
                        </a:lnSpc>
                        <a:spcBef>
                          <a:spcPts val="0"/>
                        </a:spcBef>
                        <a:spcAft>
                          <a:spcPts val="0"/>
                        </a:spcAft>
                        <a:buClrTx/>
                        <a:buSzTx/>
                        <a:buFontTx/>
                        <a:buNone/>
                        <a:tabLst/>
                        <a:defRPr/>
                      </a:pPr>
                      <a:endParaRPr lang="en-GB" sz="1100" dirty="0"/>
                    </a:p>
                  </a:txBody>
                  <a:tcPr/>
                </a:tc>
              </a:tr>
            </a:tbl>
          </a:graphicData>
        </a:graphic>
      </p:graphicFrame>
    </p:spTree>
    <p:extLst>
      <p:ext uri="{BB962C8B-B14F-4D97-AF65-F5344CB8AC3E}">
        <p14:creationId xmlns:p14="http://schemas.microsoft.com/office/powerpoint/2010/main" val="3669718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08676" y="537517"/>
            <a:ext cx="8459787" cy="443198"/>
          </a:xfrm>
        </p:spPr>
        <p:txBody>
          <a:bodyPr/>
          <a:lstStyle/>
          <a:p>
            <a:r>
              <a:rPr lang="en-US" sz="3200" dirty="0" smtClean="0"/>
              <a:t>References</a:t>
            </a:r>
            <a:endParaRPr lang="en-US" sz="3200" dirty="0"/>
          </a:p>
        </p:txBody>
      </p:sp>
      <p:graphicFrame>
        <p:nvGraphicFramePr>
          <p:cNvPr id="4" name="Content Placeholder 5"/>
          <p:cNvGraphicFramePr>
            <a:graphicFrameLocks/>
          </p:cNvGraphicFramePr>
          <p:nvPr>
            <p:extLst>
              <p:ext uri="{D42A27DB-BD31-4B8C-83A1-F6EECF244321}">
                <p14:modId xmlns:p14="http://schemas.microsoft.com/office/powerpoint/2010/main" val="435830483"/>
              </p:ext>
            </p:extLst>
          </p:nvPr>
        </p:nvGraphicFramePr>
        <p:xfrm>
          <a:off x="698500" y="1604963"/>
          <a:ext cx="10975976" cy="4815839"/>
        </p:xfrm>
        <a:graphic>
          <a:graphicData uri="http://schemas.openxmlformats.org/drawingml/2006/table">
            <a:tbl>
              <a:tblPr firstRow="1" bandRow="1">
                <a:tableStyleId>{5C22544A-7EE6-4342-B048-85BDC9FD1C3A}</a:tableStyleId>
              </a:tblPr>
              <a:tblGrid>
                <a:gridCol w="4134757"/>
                <a:gridCol w="6841219"/>
              </a:tblGrid>
              <a:tr h="370840">
                <a:tc>
                  <a:txBody>
                    <a:bodyPr/>
                    <a:lstStyle/>
                    <a:p>
                      <a:r>
                        <a:rPr lang="en-GB" sz="1400" dirty="0" smtClean="0"/>
                        <a:t>Reference</a:t>
                      </a:r>
                      <a:endParaRPr lang="en-GB" sz="1400" dirty="0"/>
                    </a:p>
                  </a:txBody>
                  <a:tcPr/>
                </a:tc>
                <a:tc>
                  <a:txBody>
                    <a:bodyPr/>
                    <a:lstStyle/>
                    <a:p>
                      <a:r>
                        <a:rPr lang="en-GB" sz="1400" dirty="0" smtClean="0"/>
                        <a:t>URL / Publisher</a:t>
                      </a:r>
                      <a:endParaRPr lang="en-GB" sz="1400" dirty="0"/>
                    </a:p>
                  </a:txBody>
                  <a:tcPr/>
                </a:tc>
              </a:tr>
              <a:tr h="370840">
                <a:tc>
                  <a:txBody>
                    <a:bodyPr/>
                    <a:lstStyle/>
                    <a:p>
                      <a:r>
                        <a:rPr lang="en-GB" sz="1400" dirty="0" smtClean="0"/>
                        <a:t>W3C Automotive</a:t>
                      </a:r>
                      <a:r>
                        <a:rPr lang="en-GB" sz="1400" baseline="0" dirty="0" smtClean="0"/>
                        <a:t> Web Platform Main Page</a:t>
                      </a:r>
                      <a:endParaRPr lang="en-GB" sz="1400" dirty="0"/>
                    </a:p>
                  </a:txBody>
                  <a:tcPr/>
                </a:tc>
                <a:tc>
                  <a:txBody>
                    <a:bodyPr/>
                    <a:lstStyle/>
                    <a:p>
                      <a:r>
                        <a:rPr lang="en-GB" sz="1400" dirty="0" smtClean="0">
                          <a:hlinkClick r:id="rId3"/>
                        </a:rPr>
                        <a:t>http://www.w3.org/community/autowebplatform/wiki/Main_Page</a:t>
                      </a:r>
                      <a:endParaRPr lang="en-GB" sz="1400" dirty="0"/>
                    </a:p>
                  </a:txBody>
                  <a:tcPr/>
                </a:tc>
              </a:tr>
              <a:tr h="370840">
                <a:tc>
                  <a:txBody>
                    <a:bodyPr/>
                    <a:lstStyle/>
                    <a:p>
                      <a:r>
                        <a:rPr lang="en-GB" sz="1400" dirty="0" smtClean="0">
                          <a:solidFill>
                            <a:schemeClr val="tx1"/>
                          </a:solidFill>
                        </a:rPr>
                        <a:t>W3C Automotive Web Platform Group</a:t>
                      </a:r>
                      <a:endParaRPr lang="en-GB" sz="1400" dirty="0"/>
                    </a:p>
                  </a:txBody>
                  <a:tcPr/>
                </a:tc>
                <a:tc>
                  <a:txBody>
                    <a:bodyPr/>
                    <a:lstStyle/>
                    <a:p>
                      <a:pPr marL="0" marR="0" lvl="1" indent="0" algn="l" defTabSz="914286"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mn-lt"/>
                          <a:ea typeface="+mn-ea"/>
                          <a:cs typeface="+mn-cs"/>
                          <a:hlinkClick r:id="rId4"/>
                        </a:rPr>
                        <a:t>https://www.w3.org/community/autowebplatform/</a:t>
                      </a:r>
                      <a:endParaRPr lang="en-GB" sz="1400" kern="1200" dirty="0" smtClean="0">
                        <a:solidFill>
                          <a:schemeClr val="tx1"/>
                        </a:solidFill>
                        <a:latin typeface="+mn-lt"/>
                        <a:ea typeface="+mn-ea"/>
                        <a:cs typeface="+mn-cs"/>
                      </a:endParaRPr>
                    </a:p>
                    <a:p>
                      <a:endParaRPr lang="en-GB" sz="1400" dirty="0"/>
                    </a:p>
                  </a:txBody>
                  <a:tcPr/>
                </a:tc>
              </a:tr>
              <a:tr h="370840">
                <a:tc>
                  <a:txBody>
                    <a:bodyPr/>
                    <a:lstStyle/>
                    <a:p>
                      <a:r>
                        <a:rPr lang="en-GB" sz="1400" dirty="0" smtClean="0">
                          <a:solidFill>
                            <a:schemeClr val="tx1"/>
                          </a:solidFill>
                        </a:rPr>
                        <a:t>W3C Automotive Web Platform Group Charter</a:t>
                      </a:r>
                      <a:endParaRPr lang="en-GB" sz="1400" dirty="0"/>
                    </a:p>
                  </a:txBody>
                  <a:tcPr/>
                </a:tc>
                <a:tc>
                  <a:txBody>
                    <a:bodyPr/>
                    <a:lstStyle/>
                    <a:p>
                      <a:r>
                        <a:rPr lang="en-GB" sz="1400" u="sng" kern="1200" dirty="0" smtClean="0">
                          <a:solidFill>
                            <a:schemeClr val="tx1"/>
                          </a:solidFill>
                          <a:latin typeface="+mn-lt"/>
                          <a:ea typeface="+mn-ea"/>
                          <a:cs typeface="+mn-cs"/>
                          <a:hlinkClick r:id="rId5"/>
                        </a:rPr>
                        <a:t>http://www.w3.org/2014/automotive/charter</a:t>
                      </a:r>
                      <a:endParaRPr lang="en-GB" sz="1400" u="sng" kern="1200" dirty="0">
                        <a:solidFill>
                          <a:schemeClr val="tx1"/>
                        </a:solidFill>
                        <a:latin typeface="+mn-lt"/>
                        <a:ea typeface="+mn-ea"/>
                        <a:cs typeface="+mn-cs"/>
                      </a:endParaRPr>
                    </a:p>
                  </a:txBody>
                  <a:tcPr/>
                </a:tc>
              </a:tr>
              <a:tr h="370840">
                <a:tc>
                  <a:txBody>
                    <a:bodyPr/>
                    <a:lstStyle/>
                    <a:p>
                      <a:r>
                        <a:rPr lang="en-GB" sz="1400" dirty="0" smtClean="0"/>
                        <a:t>W3C Automotive Working Group</a:t>
                      </a:r>
                      <a:endParaRPr lang="en-GB" sz="1400" dirty="0"/>
                    </a:p>
                  </a:txBody>
                  <a:tcPr/>
                </a:tc>
                <a:tc>
                  <a:txBody>
                    <a:bodyPr/>
                    <a:lstStyle/>
                    <a:p>
                      <a:r>
                        <a:rPr lang="en-GB" sz="1400" dirty="0" smtClean="0"/>
                        <a:t>http://www.w3.org/auto/wg/</a:t>
                      </a:r>
                      <a:endParaRPr lang="en-GB" sz="1400" dirty="0"/>
                    </a:p>
                  </a:txBody>
                  <a:tcPr/>
                </a:tc>
              </a:tr>
              <a:tr h="370840">
                <a:tc>
                  <a:txBody>
                    <a:bodyPr/>
                    <a:lstStyle/>
                    <a:p>
                      <a:r>
                        <a:rPr lang="en-GB" sz="1400" dirty="0" smtClean="0">
                          <a:solidFill>
                            <a:schemeClr val="tx1"/>
                          </a:solidFill>
                        </a:rPr>
                        <a:t>W3C Web Payments Community Group</a:t>
                      </a:r>
                      <a:endParaRPr lang="en-GB" sz="1400" dirty="0"/>
                    </a:p>
                  </a:txBody>
                  <a:tcPr/>
                </a:tc>
                <a:tc>
                  <a:txBody>
                    <a:bodyPr/>
                    <a:lstStyle/>
                    <a:p>
                      <a:r>
                        <a:rPr lang="en-GB" sz="1400" dirty="0" smtClean="0">
                          <a:solidFill>
                            <a:schemeClr val="tx1"/>
                          </a:solidFill>
                          <a:hlinkClick r:id="rId6"/>
                        </a:rPr>
                        <a:t>https://www.w3.org/community/webpayments/</a:t>
                      </a:r>
                      <a:endParaRPr lang="en-GB" sz="1400" dirty="0"/>
                    </a:p>
                  </a:txBody>
                  <a:tcPr/>
                </a:tc>
              </a:tr>
              <a:tr h="370840">
                <a:tc>
                  <a:txBody>
                    <a:bodyPr/>
                    <a:lstStyle/>
                    <a:p>
                      <a:r>
                        <a:rPr lang="en-GB" sz="1400" dirty="0" smtClean="0">
                          <a:solidFill>
                            <a:schemeClr val="tx1"/>
                          </a:solidFill>
                        </a:rPr>
                        <a:t>W3C Web Payments Working Group Charter</a:t>
                      </a:r>
                      <a:endParaRPr lang="en-GB" sz="1400" dirty="0"/>
                    </a:p>
                  </a:txBody>
                  <a:tcPr/>
                </a:tc>
                <a:tc>
                  <a:txBody>
                    <a:bodyPr/>
                    <a:lstStyle/>
                    <a:p>
                      <a:pPr marL="0" marR="0" lvl="1" indent="0" algn="l" defTabSz="914286" rtl="0" eaLnBrk="1" fontAlgn="auto" latinLnBrk="0" hangingPunct="1">
                        <a:lnSpc>
                          <a:spcPct val="100000"/>
                        </a:lnSpc>
                        <a:spcBef>
                          <a:spcPts val="0"/>
                        </a:spcBef>
                        <a:spcAft>
                          <a:spcPts val="0"/>
                        </a:spcAft>
                        <a:buClrTx/>
                        <a:buSzTx/>
                        <a:buFontTx/>
                        <a:buNone/>
                        <a:tabLst/>
                        <a:defRPr/>
                      </a:pPr>
                      <a:r>
                        <a:rPr lang="en-GB" sz="1400" u="sng" kern="1200" dirty="0" smtClean="0">
                          <a:solidFill>
                            <a:schemeClr val="tx1"/>
                          </a:solidFill>
                          <a:latin typeface="+mn-lt"/>
                          <a:ea typeface="+mn-ea"/>
                          <a:cs typeface="+mn-cs"/>
                        </a:rPr>
                        <a:t>http://www.w3.org/2015/10/payments-wg-charter.html</a:t>
                      </a:r>
                    </a:p>
                    <a:p>
                      <a:endParaRPr lang="en-GB" sz="1400" dirty="0"/>
                    </a:p>
                  </a:txBody>
                  <a:tcPr/>
                </a:tc>
              </a:tr>
              <a:tr h="370840">
                <a:tc>
                  <a:txBody>
                    <a:bodyPr/>
                    <a:lstStyle/>
                    <a:p>
                      <a:r>
                        <a:rPr lang="en-GB" sz="1400" dirty="0" smtClean="0">
                          <a:solidFill>
                            <a:schemeClr val="tx1"/>
                          </a:solidFill>
                        </a:rPr>
                        <a:t>Web Payments at W3C</a:t>
                      </a:r>
                      <a:endParaRPr lang="en-GB" sz="1400" dirty="0"/>
                    </a:p>
                  </a:txBody>
                  <a:tcPr/>
                </a:tc>
                <a:tc>
                  <a:txBody>
                    <a:bodyPr/>
                    <a:lstStyle/>
                    <a:p>
                      <a:pPr marL="0" marR="0" lvl="1" indent="0" algn="l" defTabSz="914286" rtl="0" eaLnBrk="1" fontAlgn="auto" latinLnBrk="0" hangingPunct="1">
                        <a:lnSpc>
                          <a:spcPct val="100000"/>
                        </a:lnSpc>
                        <a:spcBef>
                          <a:spcPts val="0"/>
                        </a:spcBef>
                        <a:spcAft>
                          <a:spcPts val="0"/>
                        </a:spcAft>
                        <a:buClrTx/>
                        <a:buSzTx/>
                        <a:buFontTx/>
                        <a:buNone/>
                        <a:tabLst/>
                        <a:defRPr/>
                      </a:pPr>
                      <a:r>
                        <a:rPr lang="en-GB" sz="1400" u="sng" kern="1200" dirty="0" smtClean="0">
                          <a:solidFill>
                            <a:schemeClr val="tx1"/>
                          </a:solidFill>
                          <a:latin typeface="+mn-lt"/>
                          <a:ea typeface="+mn-ea"/>
                          <a:cs typeface="+mn-cs"/>
                        </a:rPr>
                        <a:t>http://www.w3.org/Payments/</a:t>
                      </a:r>
                    </a:p>
                    <a:p>
                      <a:endParaRPr lang="en-GB" sz="1400" dirty="0"/>
                    </a:p>
                  </a:txBody>
                  <a:tcPr/>
                </a:tc>
              </a:tr>
              <a:tr h="370840">
                <a:tc>
                  <a:txBody>
                    <a:bodyPr/>
                    <a:lstStyle/>
                    <a:p>
                      <a:r>
                        <a:rPr lang="en-GB" sz="1400" dirty="0" smtClean="0"/>
                        <a:t>Vehicle Information</a:t>
                      </a:r>
                      <a:r>
                        <a:rPr lang="en-GB" sz="1400" baseline="0" dirty="0" smtClean="0"/>
                        <a:t> Access API – W3C First Public Working Draft</a:t>
                      </a:r>
                      <a:endParaRPr lang="en-GB" sz="1400" dirty="0"/>
                    </a:p>
                  </a:txBody>
                  <a:tcPr/>
                </a:tc>
                <a:tc>
                  <a:txBody>
                    <a:bodyPr/>
                    <a:lstStyle/>
                    <a:p>
                      <a:r>
                        <a:rPr lang="en-GB" sz="1400" dirty="0" smtClean="0">
                          <a:hlinkClick r:id="rId7"/>
                        </a:rPr>
                        <a:t>http://www.w3.org/TR/vehicle-information-api/</a:t>
                      </a:r>
                      <a:endParaRPr lang="en-GB" sz="1400" dirty="0" smtClean="0"/>
                    </a:p>
                    <a:p>
                      <a:endParaRPr lang="en-GB" sz="1400" dirty="0"/>
                    </a:p>
                  </a:txBody>
                  <a:tcPr/>
                </a:tc>
              </a:tr>
              <a:tr h="370840">
                <a:tc>
                  <a:txBody>
                    <a:bodyPr/>
                    <a:lstStyle/>
                    <a:p>
                      <a:r>
                        <a:rPr lang="en-GB" sz="1400" dirty="0" smtClean="0"/>
                        <a:t>Vehicle Data API </a:t>
                      </a:r>
                      <a:r>
                        <a:rPr lang="en-GB" sz="1400" baseline="0" dirty="0" smtClean="0"/>
                        <a:t> – W3C First Public Working Draft</a:t>
                      </a:r>
                      <a:endParaRPr lang="en-GB" sz="1400" dirty="0"/>
                    </a:p>
                  </a:txBody>
                  <a:tcPr/>
                </a:tc>
                <a:tc>
                  <a:txBody>
                    <a:bodyPr/>
                    <a:lstStyle/>
                    <a:p>
                      <a:r>
                        <a:rPr lang="en-GB" sz="1400" dirty="0" smtClean="0"/>
                        <a:t>http://www.w3.org/TR/vehicle-data/</a:t>
                      </a:r>
                      <a:endParaRPr lang="en-GB" sz="1400" dirty="0"/>
                    </a:p>
                  </a:txBody>
                  <a:tcPr/>
                </a:tc>
              </a:tr>
              <a:tr h="370840">
                <a:tc>
                  <a:txBody>
                    <a:bodyPr/>
                    <a:lstStyle/>
                    <a:p>
                      <a:r>
                        <a:rPr lang="en-GB" sz="1400" dirty="0" smtClean="0"/>
                        <a:t>Jaguar F-Pace Guinness</a:t>
                      </a:r>
                      <a:r>
                        <a:rPr lang="en-GB" sz="1400" baseline="0" dirty="0" smtClean="0"/>
                        <a:t> World Record 360 Loop</a:t>
                      </a:r>
                      <a:endParaRPr lang="en-GB" sz="1400" dirty="0"/>
                    </a:p>
                  </a:txBody>
                  <a:tcPr/>
                </a:tc>
                <a:tc>
                  <a:txBody>
                    <a:bodyPr/>
                    <a:lstStyle/>
                    <a:p>
                      <a:r>
                        <a:rPr lang="en-GB" sz="1400" dirty="0" smtClean="0"/>
                        <a:t>https://www.youtube.com/watch?v=y64JhPtpicA&amp;feature=youtu.be</a:t>
                      </a:r>
                      <a:endParaRPr lang="en-GB" sz="1400" dirty="0"/>
                    </a:p>
                  </a:txBody>
                  <a:tcPr/>
                </a:tc>
              </a:tr>
            </a:tbl>
          </a:graphicData>
        </a:graphic>
      </p:graphicFrame>
    </p:spTree>
    <p:extLst>
      <p:ext uri="{BB962C8B-B14F-4D97-AF65-F5344CB8AC3E}">
        <p14:creationId xmlns:p14="http://schemas.microsoft.com/office/powerpoint/2010/main" val="1687016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08676" y="537517"/>
            <a:ext cx="8459787" cy="443198"/>
          </a:xfrm>
        </p:spPr>
        <p:txBody>
          <a:bodyPr/>
          <a:lstStyle/>
          <a:p>
            <a:r>
              <a:rPr lang="en-US" sz="3200" dirty="0" smtClean="0"/>
              <a:t>Any Questions?</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9729" y="1522172"/>
            <a:ext cx="7983960" cy="4807129"/>
          </a:xfrm>
          <a:prstGeom prst="rect">
            <a:avLst/>
          </a:prstGeom>
        </p:spPr>
      </p:pic>
      <p:sp>
        <p:nvSpPr>
          <p:cNvPr id="2" name="Rectangle 1"/>
          <p:cNvSpPr/>
          <p:nvPr/>
        </p:nvSpPr>
        <p:spPr>
          <a:xfrm>
            <a:off x="1869728" y="6339958"/>
            <a:ext cx="8093138" cy="276999"/>
          </a:xfrm>
          <a:prstGeom prst="rect">
            <a:avLst/>
          </a:prstGeom>
        </p:spPr>
        <p:txBody>
          <a:bodyPr wrap="square">
            <a:spAutoFit/>
          </a:bodyPr>
          <a:lstStyle/>
          <a:p>
            <a:r>
              <a:rPr lang="en-GB" sz="1200" i="1" dirty="0" smtClean="0"/>
              <a:t>https</a:t>
            </a:r>
            <a:r>
              <a:rPr lang="en-GB" sz="1200" i="1" dirty="0"/>
              <a:t>://</a:t>
            </a:r>
            <a:r>
              <a:rPr lang="en-GB" sz="1200" i="1" dirty="0" smtClean="0"/>
              <a:t>www.youtube.com/watch?v=y64JhPtpicA&amp;feature=youtu.be</a:t>
            </a:r>
            <a:endParaRPr lang="en-GB" i="1" dirty="0"/>
          </a:p>
        </p:txBody>
      </p:sp>
    </p:spTree>
    <p:extLst>
      <p:ext uri="{BB962C8B-B14F-4D97-AF65-F5344CB8AC3E}">
        <p14:creationId xmlns:p14="http://schemas.microsoft.com/office/powerpoint/2010/main" val="2359625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90563" y="1738116"/>
            <a:ext cx="8459787" cy="498598"/>
          </a:xfrm>
        </p:spPr>
        <p:txBody>
          <a:bodyPr/>
          <a:lstStyle/>
          <a:p>
            <a:r>
              <a:rPr lang="en-GB" dirty="0" smtClean="0"/>
              <a:t>Document Summary</a:t>
            </a:r>
            <a:endParaRPr lang="en-US" dirty="0"/>
          </a:p>
        </p:txBody>
      </p:sp>
      <p:sp>
        <p:nvSpPr>
          <p:cNvPr id="292887" name="Rectangle 23"/>
          <p:cNvSpPr>
            <a:spLocks noGrp="1" noChangeArrowheads="1"/>
          </p:cNvSpPr>
          <p:nvPr>
            <p:ph type="subTitle" idx="1"/>
          </p:nvPr>
        </p:nvSpPr>
        <p:spPr>
          <a:xfrm>
            <a:off x="667119" y="2621084"/>
            <a:ext cx="10495686" cy="4154984"/>
          </a:xfrm>
        </p:spPr>
        <p:txBody>
          <a:bodyPr/>
          <a:lstStyle/>
          <a:p>
            <a:pPr marL="1343025" indent="-1343025"/>
            <a:r>
              <a:rPr lang="en-GB" b="1" dirty="0" smtClean="0"/>
              <a:t>Purpose:</a:t>
            </a:r>
            <a:r>
              <a:rPr lang="en-GB" dirty="0"/>
              <a:t>	</a:t>
            </a:r>
            <a:r>
              <a:rPr lang="en-GB" dirty="0" smtClean="0"/>
              <a:t>Prepared for W3C Web Payments Group: Introduce Automotive Web Platform Group and provide some selected, indicative use cases defining how web payments can be applied in automotive scenarios.</a:t>
            </a:r>
          </a:p>
          <a:p>
            <a:pPr marL="1343025" indent="-1343025"/>
            <a:endParaRPr lang="en-GB" dirty="0" smtClean="0"/>
          </a:p>
          <a:p>
            <a:pPr marL="1343025" indent="-1343025"/>
            <a:r>
              <a:rPr lang="en-GB" b="1" dirty="0" smtClean="0"/>
              <a:t>Audience:</a:t>
            </a:r>
            <a:r>
              <a:rPr lang="en-GB" dirty="0" smtClean="0"/>
              <a:t>	W3C Web Payments Group, W3C Automotive Web Platform Group, </a:t>
            </a:r>
          </a:p>
          <a:p>
            <a:pPr marL="1343025" indent="-1343025"/>
            <a:r>
              <a:rPr lang="en-GB" dirty="0"/>
              <a:t>	</a:t>
            </a:r>
            <a:r>
              <a:rPr lang="en-GB" dirty="0" smtClean="0"/>
              <a:t>JLR Management, JLR Teams working on Connected Infotainment,  </a:t>
            </a:r>
          </a:p>
          <a:p>
            <a:pPr marL="1343025" indent="-1343025"/>
            <a:r>
              <a:rPr lang="en-GB" dirty="0"/>
              <a:t>	</a:t>
            </a:r>
            <a:r>
              <a:rPr lang="en-GB" dirty="0" smtClean="0"/>
              <a:t>Connected Car, Connected Services etc.</a:t>
            </a:r>
            <a:endParaRPr lang="en-GB" dirty="0"/>
          </a:p>
          <a:p>
            <a:pPr marL="1343025" indent="-1343025"/>
            <a:endParaRPr lang="en-GB" sz="2000" dirty="0" smtClean="0"/>
          </a:p>
          <a:p>
            <a:pPr marL="1343025" indent="-1343025"/>
            <a:r>
              <a:rPr lang="en-GB" b="1" dirty="0" smtClean="0"/>
              <a:t>Status:</a:t>
            </a:r>
            <a:r>
              <a:rPr lang="en-GB" dirty="0"/>
              <a:t>	</a:t>
            </a:r>
            <a:r>
              <a:rPr lang="en-GB" dirty="0" smtClean="0"/>
              <a:t>Draft v1.0 23</a:t>
            </a:r>
            <a:r>
              <a:rPr lang="en-GB" baseline="30000" dirty="0" smtClean="0"/>
              <a:t>rd</a:t>
            </a:r>
            <a:r>
              <a:rPr lang="en-GB" dirty="0" smtClean="0"/>
              <a:t>   October 2015</a:t>
            </a:r>
          </a:p>
          <a:p>
            <a:pPr marL="1343025" indent="-1343025"/>
            <a:endParaRPr lang="en-GB" dirty="0" smtClean="0"/>
          </a:p>
          <a:p>
            <a:pPr marL="1343025" indent="-1343025"/>
            <a:endParaRPr lang="en-GB" dirty="0"/>
          </a:p>
          <a:p>
            <a:pPr marL="1343025" indent="-1343025"/>
            <a:r>
              <a:rPr lang="en-GB" b="1" dirty="0" smtClean="0"/>
              <a:t>Author:</a:t>
            </a:r>
            <a:r>
              <a:rPr lang="en-GB" dirty="0"/>
              <a:t>	Dr. Kevin Gavigan, Software Architect, Connected Infotainment, </a:t>
            </a:r>
          </a:p>
          <a:p>
            <a:pPr marL="1343025" indent="-1343025"/>
            <a:r>
              <a:rPr lang="en-GB" dirty="0"/>
              <a:t>	Electrical, Electronic and Software Engineering Product Development (EESE), </a:t>
            </a:r>
          </a:p>
          <a:p>
            <a:pPr marL="1343025" indent="-1343025"/>
            <a:r>
              <a:rPr lang="en-GB" dirty="0"/>
              <a:t>	Jaguar Land Rover</a:t>
            </a:r>
          </a:p>
          <a:p>
            <a:pPr marL="1343025" indent="-1343025"/>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08676" y="537517"/>
            <a:ext cx="8459787" cy="443198"/>
          </a:xfrm>
        </p:spPr>
        <p:txBody>
          <a:bodyPr/>
          <a:lstStyle/>
          <a:p>
            <a:r>
              <a:rPr lang="en-GB" sz="3200" dirty="0" smtClean="0"/>
              <a:t>Contents</a:t>
            </a:r>
            <a:endParaRPr lang="en-US" sz="3200" dirty="0"/>
          </a:p>
        </p:txBody>
      </p:sp>
      <p:sp>
        <p:nvSpPr>
          <p:cNvPr id="3" name="Subtitle 2"/>
          <p:cNvSpPr>
            <a:spLocks noGrp="1"/>
          </p:cNvSpPr>
          <p:nvPr>
            <p:ph type="subTitle" idx="1"/>
          </p:nvPr>
        </p:nvSpPr>
        <p:spPr>
          <a:xfrm>
            <a:off x="663268" y="1747027"/>
            <a:ext cx="11496888" cy="2077492"/>
          </a:xfrm>
        </p:spPr>
        <p:txBody>
          <a:bodyPr/>
          <a:lstStyle/>
          <a:p>
            <a:pPr marL="457200" indent="-457200">
              <a:buFont typeface="Arial" pitchFamily="34" charset="0"/>
              <a:buChar char="•"/>
            </a:pPr>
            <a:r>
              <a:rPr lang="en-GB" sz="2600" dirty="0" smtClean="0">
                <a:solidFill>
                  <a:srgbClr val="016C3B"/>
                </a:solidFill>
              </a:rPr>
              <a:t>Introduction to Automotive Web Platform Business &amp; Working Groups</a:t>
            </a:r>
            <a:endParaRPr lang="en-GB" sz="2600" dirty="0">
              <a:solidFill>
                <a:srgbClr val="016C3B"/>
              </a:solidFill>
            </a:endParaRPr>
          </a:p>
          <a:p>
            <a:pPr marL="457200" indent="-457200">
              <a:buFont typeface="Arial" pitchFamily="34" charset="0"/>
              <a:buChar char="•"/>
            </a:pPr>
            <a:endParaRPr lang="en-GB" sz="2600" dirty="0">
              <a:solidFill>
                <a:srgbClr val="016C3B"/>
              </a:solidFill>
            </a:endParaRPr>
          </a:p>
          <a:p>
            <a:pPr marL="457200" indent="-457200">
              <a:buFont typeface="Arial" pitchFamily="34" charset="0"/>
              <a:buChar char="•"/>
            </a:pPr>
            <a:r>
              <a:rPr lang="en-GB" sz="2600" dirty="0" smtClean="0">
                <a:solidFill>
                  <a:srgbClr val="016C3B"/>
                </a:solidFill>
              </a:rPr>
              <a:t>Initial Automotive Web Payment Use </a:t>
            </a:r>
            <a:r>
              <a:rPr lang="en-GB" sz="2600" dirty="0">
                <a:solidFill>
                  <a:srgbClr val="016C3B"/>
                </a:solidFill>
              </a:rPr>
              <a:t>Cases</a:t>
            </a:r>
          </a:p>
          <a:p>
            <a:pPr marL="457200" indent="-457200">
              <a:buFont typeface="Arial" pitchFamily="34" charset="0"/>
              <a:buChar char="•"/>
            </a:pPr>
            <a:endParaRPr lang="en-GB" sz="2600" dirty="0">
              <a:solidFill>
                <a:srgbClr val="016C3B"/>
              </a:solidFill>
            </a:endParaRPr>
          </a:p>
          <a:p>
            <a:pPr marL="457200" indent="-457200">
              <a:buFont typeface="Arial" pitchFamily="34" charset="0"/>
              <a:buChar char="•"/>
            </a:pPr>
            <a:r>
              <a:rPr lang="en-GB" sz="2600" dirty="0" smtClean="0">
                <a:solidFill>
                  <a:srgbClr val="016C3B"/>
                </a:solidFill>
              </a:rPr>
              <a:t>Definitions and References</a:t>
            </a:r>
            <a:endParaRPr lang="en-GB" sz="2600" dirty="0">
              <a:solidFill>
                <a:srgbClr val="016C3B"/>
              </a:solidFill>
            </a:endParaRP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8309" y="3640806"/>
            <a:ext cx="4104653" cy="27337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519" y="4118074"/>
            <a:ext cx="6056771" cy="2242847"/>
          </a:xfrm>
          <a:prstGeom prst="rect">
            <a:avLst/>
          </a:prstGeom>
        </p:spPr>
      </p:pic>
    </p:spTree>
    <p:extLst>
      <p:ext uri="{BB962C8B-B14F-4D97-AF65-F5344CB8AC3E}">
        <p14:creationId xmlns:p14="http://schemas.microsoft.com/office/powerpoint/2010/main" val="3139909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08676" y="426718"/>
            <a:ext cx="8459787" cy="664797"/>
          </a:xfrm>
        </p:spPr>
        <p:txBody>
          <a:bodyPr/>
          <a:lstStyle/>
          <a:p>
            <a:r>
              <a:rPr lang="en-GB" sz="2400" dirty="0"/>
              <a:t>W3C Automotive and Web </a:t>
            </a:r>
            <a:r>
              <a:rPr lang="en-GB" sz="2400" dirty="0" smtClean="0"/>
              <a:t>Platform </a:t>
            </a:r>
            <a:br>
              <a:rPr lang="en-GB" sz="2400" dirty="0" smtClean="0"/>
            </a:br>
            <a:r>
              <a:rPr lang="en-GB" sz="2400" dirty="0" smtClean="0"/>
              <a:t>Business </a:t>
            </a:r>
            <a:r>
              <a:rPr lang="en-GB" sz="2400" dirty="0"/>
              <a:t>&amp; Working Groups</a:t>
            </a:r>
            <a:endParaRPr lang="en-US" sz="2400" dirty="0"/>
          </a:p>
        </p:txBody>
      </p:sp>
      <p:sp>
        <p:nvSpPr>
          <p:cNvPr id="2" name="Subtitle 1"/>
          <p:cNvSpPr>
            <a:spLocks noGrp="1"/>
          </p:cNvSpPr>
          <p:nvPr>
            <p:ph type="subTitle" idx="1"/>
          </p:nvPr>
        </p:nvSpPr>
        <p:spPr>
          <a:xfrm>
            <a:off x="666814" y="1527420"/>
            <a:ext cx="11089757" cy="4717702"/>
          </a:xfrm>
        </p:spPr>
        <p:txBody>
          <a:bodyPr/>
          <a:lstStyle/>
          <a:p>
            <a:pPr marL="457200" indent="-457200">
              <a:buFont typeface="Arial" pitchFamily="34" charset="0"/>
              <a:buChar char="•"/>
            </a:pPr>
            <a:r>
              <a:rPr lang="en-GB" sz="2200" dirty="0">
                <a:solidFill>
                  <a:srgbClr val="016C3B"/>
                </a:solidFill>
              </a:rPr>
              <a:t>Goals</a:t>
            </a:r>
          </a:p>
          <a:p>
            <a:pPr marL="819106" lvl="1" indent="-457200">
              <a:buFont typeface="Arial" pitchFamily="34" charset="0"/>
              <a:buChar char="•"/>
            </a:pPr>
            <a:r>
              <a:rPr lang="en-GB" sz="1800" dirty="0"/>
              <a:t>Accelerate the adoption of Web technologies in </a:t>
            </a:r>
            <a:r>
              <a:rPr lang="en-GB" sz="1800" dirty="0" smtClean="0"/>
              <a:t>automotive industry.</a:t>
            </a:r>
            <a:endParaRPr lang="en-GB" sz="1800" dirty="0"/>
          </a:p>
          <a:p>
            <a:pPr marL="1057185" lvl="2" indent="-342900">
              <a:buFont typeface="Arial" panose="020B0604020202020204" pitchFamily="34" charset="0"/>
              <a:buChar char="•"/>
            </a:pPr>
            <a:r>
              <a:rPr lang="en-GB" sz="1600" dirty="0"/>
              <a:t>Create specifications, starting with the Vehicle Data API Specification.</a:t>
            </a:r>
          </a:p>
          <a:p>
            <a:pPr marL="1057185" lvl="2" indent="-342900">
              <a:buFont typeface="Arial" panose="020B0604020202020204" pitchFamily="34" charset="0"/>
              <a:buChar char="•"/>
            </a:pPr>
            <a:r>
              <a:rPr lang="en-GB" sz="1600" dirty="0"/>
              <a:t>Create conformance tests to cover new specifications that get defined.</a:t>
            </a:r>
          </a:p>
          <a:p>
            <a:pPr marL="1057185" lvl="2" indent="-342900">
              <a:buFont typeface="Arial" panose="020B0604020202020204" pitchFamily="34" charset="0"/>
              <a:buChar char="•"/>
            </a:pPr>
            <a:r>
              <a:rPr lang="en-GB" sz="1600" dirty="0"/>
              <a:t>Provide use cases and other reports to identify additional needed standards</a:t>
            </a:r>
            <a:endParaRPr lang="en-GB" sz="1600" i="1" dirty="0"/>
          </a:p>
          <a:p>
            <a:pPr marL="457200" indent="-457200">
              <a:buFont typeface="Arial" pitchFamily="34" charset="0"/>
              <a:buChar char="•"/>
            </a:pPr>
            <a:r>
              <a:rPr lang="en-GB" sz="2200" dirty="0">
                <a:solidFill>
                  <a:srgbClr val="016C3B"/>
                </a:solidFill>
              </a:rPr>
              <a:t>Activities</a:t>
            </a:r>
          </a:p>
          <a:p>
            <a:pPr marL="819106" lvl="1" indent="-457200">
              <a:buFont typeface="Arial" pitchFamily="34" charset="0"/>
              <a:buChar char="•"/>
            </a:pPr>
            <a:r>
              <a:rPr lang="en-GB" sz="1800" dirty="0"/>
              <a:t>First </a:t>
            </a:r>
            <a:r>
              <a:rPr lang="en-GB" sz="1800" dirty="0" smtClean="0"/>
              <a:t>Working Draft </a:t>
            </a:r>
            <a:r>
              <a:rPr lang="en-GB" sz="1800" dirty="0"/>
              <a:t>of Vehicle Information API and Vehicle Data API </a:t>
            </a:r>
            <a:r>
              <a:rPr lang="en-GB" sz="1800" dirty="0" smtClean="0"/>
              <a:t>has been published</a:t>
            </a:r>
            <a:endParaRPr lang="en-GB" sz="1800" dirty="0"/>
          </a:p>
          <a:p>
            <a:pPr marL="819106" lvl="1" indent="-457200">
              <a:buFont typeface="Arial" pitchFamily="34" charset="0"/>
              <a:buChar char="•"/>
            </a:pPr>
            <a:r>
              <a:rPr lang="en-GB" sz="1800" dirty="0"/>
              <a:t>Working Group </a:t>
            </a:r>
            <a:r>
              <a:rPr lang="en-GB" sz="1800" dirty="0" smtClean="0"/>
              <a:t>is progressing </a:t>
            </a:r>
            <a:r>
              <a:rPr lang="en-GB" sz="1800" dirty="0"/>
              <a:t>Vehicle API specifications.</a:t>
            </a:r>
          </a:p>
          <a:p>
            <a:pPr marL="819106" lvl="1" indent="-457200">
              <a:buFont typeface="Arial" pitchFamily="34" charset="0"/>
              <a:buChar char="•"/>
            </a:pPr>
            <a:r>
              <a:rPr lang="en-GB" sz="1800" dirty="0"/>
              <a:t>Business Group is looking at other opportunities for standardization</a:t>
            </a:r>
          </a:p>
          <a:p>
            <a:pPr marL="1171485" lvl="2" indent="-457200">
              <a:buFont typeface="Arial" pitchFamily="34" charset="0"/>
              <a:buChar char="•"/>
            </a:pPr>
            <a:r>
              <a:rPr lang="en-GB" sz="1600" dirty="0"/>
              <a:t>e.g. Media Tuner, Location Based Services / Navigation</a:t>
            </a:r>
          </a:p>
          <a:p>
            <a:pPr marL="819106" lvl="1" indent="-457200">
              <a:buFont typeface="Arial" pitchFamily="34" charset="0"/>
              <a:buChar char="•"/>
            </a:pPr>
            <a:r>
              <a:rPr lang="en-GB" sz="1800" dirty="0"/>
              <a:t>Security and Privacy Task Force</a:t>
            </a:r>
          </a:p>
          <a:p>
            <a:pPr marL="1171485" lvl="2" indent="-457200">
              <a:buFont typeface="Arial" pitchFamily="34" charset="0"/>
              <a:buChar char="•"/>
            </a:pPr>
            <a:r>
              <a:rPr lang="en-GB" sz="1600" dirty="0"/>
              <a:t>Develop and share Automotive Security and Privacy Use Cases </a:t>
            </a:r>
          </a:p>
          <a:p>
            <a:pPr marL="457200" indent="-457200">
              <a:buFont typeface="Arial" pitchFamily="34" charset="0"/>
              <a:buChar char="•"/>
            </a:pPr>
            <a:r>
              <a:rPr lang="en-GB" sz="2200" dirty="0">
                <a:solidFill>
                  <a:srgbClr val="016C3B"/>
                </a:solidFill>
              </a:rPr>
              <a:t>Participants</a:t>
            </a:r>
          </a:p>
          <a:p>
            <a:pPr marL="819106" lvl="1" indent="-457200">
              <a:buFont typeface="Arial" pitchFamily="34" charset="0"/>
              <a:buChar char="•"/>
            </a:pPr>
            <a:r>
              <a:rPr lang="en-GB" sz="1800" dirty="0"/>
              <a:t>133 participants, </a:t>
            </a:r>
            <a:r>
              <a:rPr lang="en-GB" sz="1800" dirty="0" smtClean="0"/>
              <a:t>~</a:t>
            </a:r>
            <a:r>
              <a:rPr lang="en-GB" sz="1800" dirty="0"/>
              <a:t>25 attend each bi-annual Face to Face </a:t>
            </a:r>
            <a:r>
              <a:rPr lang="en-GB" sz="1800" dirty="0" smtClean="0"/>
              <a:t>meeting</a:t>
            </a:r>
            <a:endParaRPr lang="en-GB" sz="1800" dirty="0"/>
          </a:p>
          <a:p>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023" y="1842447"/>
            <a:ext cx="3452882" cy="75963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1487" y="3848670"/>
            <a:ext cx="3538164" cy="2356472"/>
          </a:xfrm>
          <a:prstGeom prst="rect">
            <a:avLst/>
          </a:prstGeom>
        </p:spPr>
      </p:pic>
    </p:spTree>
    <p:extLst>
      <p:ext uri="{BB962C8B-B14F-4D97-AF65-F5344CB8AC3E}">
        <p14:creationId xmlns:p14="http://schemas.microsoft.com/office/powerpoint/2010/main" val="705938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08676" y="592916"/>
            <a:ext cx="8459787" cy="332399"/>
          </a:xfrm>
        </p:spPr>
        <p:txBody>
          <a:bodyPr/>
          <a:lstStyle/>
          <a:p>
            <a:r>
              <a:rPr lang="en-GB" sz="2400" dirty="0"/>
              <a:t>W3C Automotive &amp; Web BG – Participants (partial list)</a:t>
            </a:r>
            <a:endParaRPr lang="en-US" sz="2400" dirty="0"/>
          </a:p>
        </p:txBody>
      </p:sp>
      <p:sp>
        <p:nvSpPr>
          <p:cNvPr id="3" name="Subtitle 2"/>
          <p:cNvSpPr>
            <a:spLocks noGrp="1"/>
          </p:cNvSpPr>
          <p:nvPr>
            <p:ph type="subTitle" idx="1"/>
          </p:nvPr>
        </p:nvSpPr>
        <p:spPr>
          <a:xfrm>
            <a:off x="676917" y="1747027"/>
            <a:ext cx="8534400" cy="276999"/>
          </a:xfrm>
        </p:spPr>
        <p:txBody>
          <a:bodyPr/>
          <a:lstStyle/>
          <a:p>
            <a:r>
              <a:rPr lang="en-GB" dirty="0" smtClean="0"/>
              <a:t> </a:t>
            </a:r>
            <a:endParaRPr lang="en-GB"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127" y="1431653"/>
            <a:ext cx="7397088" cy="504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45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08676" y="565216"/>
            <a:ext cx="8459787" cy="387798"/>
          </a:xfrm>
        </p:spPr>
        <p:txBody>
          <a:bodyPr/>
          <a:lstStyle/>
          <a:p>
            <a:r>
              <a:rPr lang="en-GB" sz="2800" dirty="0"/>
              <a:t>W3C Automotive &amp; Web Working </a:t>
            </a:r>
            <a:r>
              <a:rPr lang="en-GB" sz="2800" dirty="0" smtClean="0"/>
              <a:t>Group</a:t>
            </a:r>
            <a:endParaRPr lang="en-US" sz="2800" dirty="0"/>
          </a:p>
        </p:txBody>
      </p:sp>
      <p:sp>
        <p:nvSpPr>
          <p:cNvPr id="3" name="Subtitle 2"/>
          <p:cNvSpPr>
            <a:spLocks noGrp="1"/>
          </p:cNvSpPr>
          <p:nvPr>
            <p:ph type="subTitle" idx="1"/>
          </p:nvPr>
        </p:nvSpPr>
        <p:spPr>
          <a:xfrm>
            <a:off x="676917" y="1592652"/>
            <a:ext cx="11142044" cy="4472506"/>
          </a:xfrm>
        </p:spPr>
        <p:txBody>
          <a:bodyPr/>
          <a:lstStyle/>
          <a:p>
            <a:pPr marL="457200" indent="-457200">
              <a:buFont typeface="Arial" pitchFamily="34" charset="0"/>
              <a:buChar char="•"/>
            </a:pPr>
            <a:r>
              <a:rPr lang="en-GB" sz="2200" dirty="0">
                <a:solidFill>
                  <a:srgbClr val="016C3B"/>
                </a:solidFill>
              </a:rPr>
              <a:t>Vehicle Information API</a:t>
            </a:r>
            <a:endParaRPr lang="en-GB" sz="1200" b="1" baseline="100000" dirty="0">
              <a:solidFill>
                <a:srgbClr val="016C3B"/>
              </a:solidFill>
            </a:endParaRPr>
          </a:p>
          <a:p>
            <a:pPr marL="819106" lvl="1" indent="-457200">
              <a:buFont typeface="Arial" pitchFamily="34" charset="0"/>
              <a:buChar char="•"/>
            </a:pPr>
            <a:r>
              <a:rPr lang="en-GB" sz="1800" dirty="0">
                <a:solidFill>
                  <a:schemeClr val="tx1"/>
                </a:solidFill>
              </a:rPr>
              <a:t>Defines open standard for HTML5/JavaScript Application developers</a:t>
            </a:r>
          </a:p>
          <a:p>
            <a:pPr marL="819106" lvl="1" indent="-457200">
              <a:buFont typeface="Arial" pitchFamily="34" charset="0"/>
              <a:buChar char="•"/>
            </a:pPr>
            <a:r>
              <a:rPr lang="en-GB" sz="1800" dirty="0">
                <a:solidFill>
                  <a:schemeClr val="tx1"/>
                </a:solidFill>
              </a:rPr>
              <a:t>Enables web connectivity through vehicle data access protocols</a:t>
            </a:r>
          </a:p>
          <a:p>
            <a:pPr marL="1533392" lvl="3" indent="-457200">
              <a:buFont typeface="Arial" pitchFamily="34" charset="0"/>
              <a:buChar char="•"/>
            </a:pPr>
            <a:r>
              <a:rPr lang="en-GB" sz="1600" i="1" dirty="0">
                <a:solidFill>
                  <a:schemeClr val="tx1"/>
                </a:solidFill>
              </a:rPr>
              <a:t>In Vehicle Infotainment systems (IVI)</a:t>
            </a:r>
          </a:p>
          <a:p>
            <a:pPr marL="1533392" lvl="3" indent="-457200">
              <a:buFont typeface="Arial" pitchFamily="34" charset="0"/>
              <a:buChar char="•"/>
            </a:pPr>
            <a:r>
              <a:rPr lang="en-GB" sz="1600" i="1" dirty="0">
                <a:solidFill>
                  <a:schemeClr val="tx1"/>
                </a:solidFill>
              </a:rPr>
              <a:t>HTML5/JS Apps running on mobile devices</a:t>
            </a:r>
          </a:p>
          <a:p>
            <a:pPr marL="819106" lvl="1" indent="-457200">
              <a:buFont typeface="Arial" pitchFamily="34" charset="0"/>
              <a:buChar char="•"/>
            </a:pPr>
            <a:r>
              <a:rPr lang="en-GB" sz="1800" dirty="0">
                <a:solidFill>
                  <a:schemeClr val="tx1"/>
                </a:solidFill>
              </a:rPr>
              <a:t>Data can come from numerous sources</a:t>
            </a:r>
          </a:p>
          <a:p>
            <a:pPr marL="1533392" lvl="3" indent="-457200">
              <a:buFont typeface="Arial" pitchFamily="34" charset="0"/>
              <a:buChar char="•"/>
            </a:pPr>
            <a:r>
              <a:rPr lang="en-GB" sz="1600" i="1" dirty="0">
                <a:solidFill>
                  <a:schemeClr val="tx1"/>
                </a:solidFill>
              </a:rPr>
              <a:t>OBD-II, CAN, LIN</a:t>
            </a:r>
          </a:p>
          <a:p>
            <a:pPr marL="1533392" lvl="3" indent="-457200">
              <a:buFont typeface="Arial" pitchFamily="34" charset="0"/>
              <a:buChar char="•"/>
            </a:pPr>
            <a:r>
              <a:rPr lang="en-GB" sz="1600" i="1" dirty="0">
                <a:solidFill>
                  <a:schemeClr val="tx1"/>
                </a:solidFill>
              </a:rPr>
              <a:t>Bluetooth, </a:t>
            </a:r>
            <a:r>
              <a:rPr lang="en-GB" sz="1600" i="1" dirty="0" err="1">
                <a:solidFill>
                  <a:schemeClr val="tx1"/>
                </a:solidFill>
              </a:rPr>
              <a:t>WiFi</a:t>
            </a:r>
            <a:r>
              <a:rPr lang="en-GB" sz="1600" i="1" dirty="0">
                <a:solidFill>
                  <a:schemeClr val="tx1"/>
                </a:solidFill>
              </a:rPr>
              <a:t>, Cloud Connections</a:t>
            </a:r>
          </a:p>
          <a:p>
            <a:pPr marL="819106" lvl="1" indent="-457200">
              <a:buFont typeface="Arial" pitchFamily="34" charset="0"/>
              <a:buChar char="•"/>
            </a:pPr>
            <a:r>
              <a:rPr lang="en-GB" sz="1800" dirty="0">
                <a:solidFill>
                  <a:schemeClr val="tx1"/>
                </a:solidFill>
              </a:rPr>
              <a:t>Goal</a:t>
            </a:r>
          </a:p>
          <a:p>
            <a:pPr marL="1171485" lvl="2" indent="-457200">
              <a:buFont typeface="Arial" pitchFamily="34" charset="0"/>
              <a:buChar char="•"/>
            </a:pPr>
            <a:r>
              <a:rPr lang="en-GB" sz="1600" i="1" dirty="0">
                <a:solidFill>
                  <a:schemeClr val="tx1"/>
                </a:solidFill>
              </a:rPr>
              <a:t>Create an API enabling App Development in consistent manner across all automotive manufacturers</a:t>
            </a:r>
          </a:p>
          <a:p>
            <a:pPr marL="819106" lvl="1" indent="-457200">
              <a:buFont typeface="Arial" pitchFamily="34" charset="0"/>
              <a:buChar char="•"/>
            </a:pPr>
            <a:r>
              <a:rPr lang="en-GB" sz="1800" dirty="0">
                <a:solidFill>
                  <a:schemeClr val="tx1"/>
                </a:solidFill>
              </a:rPr>
              <a:t>Status</a:t>
            </a:r>
          </a:p>
          <a:p>
            <a:pPr marL="1171485" lvl="2" indent="-457200">
              <a:buFont typeface="Arial" pitchFamily="34" charset="0"/>
              <a:buChar char="•"/>
            </a:pPr>
            <a:r>
              <a:rPr lang="en-GB" sz="1600" i="1" dirty="0">
                <a:solidFill>
                  <a:schemeClr val="tx1"/>
                </a:solidFill>
              </a:rPr>
              <a:t>Working Group created to progress </a:t>
            </a:r>
            <a:r>
              <a:rPr lang="en-GB" sz="1600" i="1" dirty="0">
                <a:solidFill>
                  <a:schemeClr val="tx1"/>
                </a:solidFill>
                <a:sym typeface="Wingdings" pitchFamily="2" charset="2"/>
              </a:rPr>
              <a:t> Open Standard (Recommendation)</a:t>
            </a:r>
            <a:endParaRPr lang="en-GB" sz="1600" i="1" dirty="0">
              <a:solidFill>
                <a:schemeClr val="tx1"/>
              </a:solidFill>
            </a:endParaRPr>
          </a:p>
          <a:p>
            <a:pPr marL="1171485" lvl="2" indent="-457200">
              <a:buFont typeface="Arial" pitchFamily="34" charset="0"/>
              <a:buChar char="•"/>
            </a:pPr>
            <a:r>
              <a:rPr lang="en-GB" sz="1600" i="1" dirty="0">
                <a:solidFill>
                  <a:schemeClr val="tx1"/>
                </a:solidFill>
              </a:rPr>
              <a:t>First Public Working Draft </a:t>
            </a:r>
            <a:r>
              <a:rPr lang="en-GB" sz="1600" i="1">
                <a:solidFill>
                  <a:schemeClr val="tx1"/>
                </a:solidFill>
              </a:rPr>
              <a:t>published </a:t>
            </a:r>
            <a:r>
              <a:rPr lang="en-GB" sz="1600" i="1" smtClean="0">
                <a:solidFill>
                  <a:schemeClr val="tx1"/>
                </a:solidFill>
              </a:rPr>
              <a:t> Q2 </a:t>
            </a:r>
            <a:r>
              <a:rPr lang="en-GB" sz="1600" i="1" dirty="0">
                <a:solidFill>
                  <a:schemeClr val="tx1"/>
                </a:solidFill>
              </a:rPr>
              <a:t>2015</a:t>
            </a:r>
          </a:p>
          <a:p>
            <a:pPr marL="1171485" lvl="2" indent="-457200">
              <a:buFont typeface="Arial" pitchFamily="34" charset="0"/>
              <a:buChar char="•"/>
            </a:pPr>
            <a:r>
              <a:rPr lang="en-GB" sz="1600" i="1" dirty="0">
                <a:solidFill>
                  <a:schemeClr val="tx1"/>
                </a:solidFill>
              </a:rPr>
              <a:t>See http://www.w3.org/TR/vehicle-information-api/</a:t>
            </a:r>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4344" y="1572018"/>
            <a:ext cx="3053473" cy="1275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40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08676" y="592916"/>
            <a:ext cx="8459787" cy="332399"/>
          </a:xfrm>
        </p:spPr>
        <p:txBody>
          <a:bodyPr/>
          <a:lstStyle/>
          <a:p>
            <a:r>
              <a:rPr lang="en-GB" sz="2400" dirty="0"/>
              <a:t>W3C Automotive &amp; Web </a:t>
            </a:r>
            <a:r>
              <a:rPr lang="en-GB" sz="2400" dirty="0" smtClean="0"/>
              <a:t>WG </a:t>
            </a:r>
            <a:r>
              <a:rPr lang="en-GB" sz="2400" dirty="0"/>
              <a:t>– Vehicle Information API</a:t>
            </a:r>
            <a:endParaRPr lang="en-US" sz="2400" dirty="0"/>
          </a:p>
        </p:txBody>
      </p:sp>
      <p:sp>
        <p:nvSpPr>
          <p:cNvPr id="3" name="Subtitle 2"/>
          <p:cNvSpPr>
            <a:spLocks noGrp="1"/>
          </p:cNvSpPr>
          <p:nvPr>
            <p:ph type="subTitle" idx="1"/>
          </p:nvPr>
        </p:nvSpPr>
        <p:spPr>
          <a:xfrm>
            <a:off x="676917" y="1747027"/>
            <a:ext cx="8534400" cy="276999"/>
          </a:xfrm>
        </p:spPr>
        <p:txBody>
          <a:bodyPr/>
          <a:lstStyle/>
          <a:p>
            <a:r>
              <a:rPr lang="en-GB" dirty="0" smtClean="0"/>
              <a:t> </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00" y="1163639"/>
            <a:ext cx="11582895" cy="526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V="1">
            <a:off x="3275139" y="1852551"/>
            <a:ext cx="946296" cy="524308"/>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5139" y="2695764"/>
            <a:ext cx="946296" cy="736205"/>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75139" y="2897579"/>
            <a:ext cx="946296" cy="1805050"/>
          </a:xfrm>
          <a:prstGeom prst="line">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098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08676" y="592916"/>
            <a:ext cx="8459787" cy="332399"/>
          </a:xfrm>
        </p:spPr>
        <p:txBody>
          <a:bodyPr/>
          <a:lstStyle/>
          <a:p>
            <a:r>
              <a:rPr lang="en-GB" sz="2400" dirty="0"/>
              <a:t>W3C Automotive &amp; Web </a:t>
            </a:r>
            <a:r>
              <a:rPr lang="en-GB" sz="2400" dirty="0" smtClean="0"/>
              <a:t>WG </a:t>
            </a:r>
            <a:r>
              <a:rPr lang="en-GB" sz="2400" dirty="0"/>
              <a:t>– Vehicle </a:t>
            </a:r>
            <a:r>
              <a:rPr lang="en-GB" sz="2400" dirty="0" smtClean="0"/>
              <a:t>Data </a:t>
            </a:r>
            <a:r>
              <a:rPr lang="en-GB" sz="2400" dirty="0"/>
              <a:t>API</a:t>
            </a:r>
            <a:endParaRPr lang="en-US" sz="2400" dirty="0"/>
          </a:p>
        </p:txBody>
      </p:sp>
      <p:sp>
        <p:nvSpPr>
          <p:cNvPr id="3" name="Subtitle 2"/>
          <p:cNvSpPr>
            <a:spLocks noGrp="1"/>
          </p:cNvSpPr>
          <p:nvPr>
            <p:ph type="subTitle" idx="1"/>
          </p:nvPr>
        </p:nvSpPr>
        <p:spPr>
          <a:xfrm>
            <a:off x="676917" y="1747027"/>
            <a:ext cx="8534400" cy="276999"/>
          </a:xfrm>
        </p:spPr>
        <p:txBody>
          <a:bodyPr/>
          <a:lstStyle/>
          <a:p>
            <a:r>
              <a:rPr lang="en-GB" dirty="0" smtClean="0"/>
              <a:t> </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18" y="1716586"/>
            <a:ext cx="11259403" cy="461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06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6" name="Rectangle 22"/>
          <p:cNvSpPr>
            <a:spLocks noGrp="1" noChangeArrowheads="1"/>
          </p:cNvSpPr>
          <p:nvPr>
            <p:ph type="ctrTitle"/>
          </p:nvPr>
        </p:nvSpPr>
        <p:spPr>
          <a:xfrm>
            <a:off x="608676" y="537517"/>
            <a:ext cx="8459787" cy="443198"/>
          </a:xfrm>
        </p:spPr>
        <p:txBody>
          <a:bodyPr/>
          <a:lstStyle/>
          <a:p>
            <a:r>
              <a:rPr lang="en-US" sz="3200" dirty="0" smtClean="0"/>
              <a:t>Use Case #1: Car pays parking charge</a:t>
            </a:r>
            <a:endParaRPr lang="en-US" sz="3200" dirty="0"/>
          </a:p>
        </p:txBody>
      </p:sp>
      <p:sp>
        <p:nvSpPr>
          <p:cNvPr id="2" name="Rectangle 1"/>
          <p:cNvSpPr/>
          <p:nvPr/>
        </p:nvSpPr>
        <p:spPr>
          <a:xfrm>
            <a:off x="645994" y="1430171"/>
            <a:ext cx="11009194" cy="5139869"/>
          </a:xfrm>
          <a:prstGeom prst="rect">
            <a:avLst/>
          </a:prstGeom>
        </p:spPr>
        <p:txBody>
          <a:bodyPr wrap="square">
            <a:spAutoFit/>
          </a:bodyPr>
          <a:lstStyle/>
          <a:p>
            <a:r>
              <a:rPr lang="en-GB" sz="2400" b="1" dirty="0" smtClean="0">
                <a:solidFill>
                  <a:srgbClr val="016C3B"/>
                </a:solidFill>
              </a:rPr>
              <a:t>Vehicle leaving car park uses Web Payment</a:t>
            </a:r>
          </a:p>
          <a:p>
            <a:r>
              <a:rPr lang="en-GB" sz="2400" b="1" dirty="0" smtClean="0">
                <a:solidFill>
                  <a:srgbClr val="016C3B"/>
                </a:solidFill>
              </a:rPr>
              <a:t>to pay parking fee</a:t>
            </a:r>
            <a:endParaRPr lang="en-GB" sz="2400" b="1" dirty="0">
              <a:solidFill>
                <a:srgbClr val="016C3B"/>
              </a:solidFill>
            </a:endParaRPr>
          </a:p>
          <a:p>
            <a:endParaRPr lang="en-GB" sz="2000" b="1" dirty="0" smtClean="0">
              <a:solidFill>
                <a:srgbClr val="016C3B"/>
              </a:solidFill>
            </a:endParaRPr>
          </a:p>
          <a:p>
            <a:r>
              <a:rPr lang="en-GB" b="1" dirty="0" smtClean="0">
                <a:solidFill>
                  <a:srgbClr val="016C3B"/>
                </a:solidFill>
              </a:rPr>
              <a:t>Primary Actor</a:t>
            </a:r>
          </a:p>
          <a:p>
            <a:r>
              <a:rPr lang="en-GB" sz="1600" dirty="0" smtClean="0"/>
              <a:t>Owner/driver </a:t>
            </a:r>
            <a:r>
              <a:rPr lang="en-GB" sz="1600" dirty="0"/>
              <a:t>of vehicle that wants to make </a:t>
            </a:r>
            <a:r>
              <a:rPr lang="en-GB" sz="1600" dirty="0" smtClean="0"/>
              <a:t>a </a:t>
            </a:r>
            <a:r>
              <a:rPr lang="en-GB" sz="1600" dirty="0"/>
              <a:t>Web Payment using the </a:t>
            </a:r>
            <a:r>
              <a:rPr lang="en-GB" sz="1600" dirty="0" smtClean="0"/>
              <a:t>vehicle.</a:t>
            </a:r>
            <a:endParaRPr lang="en-GB" sz="1600" dirty="0"/>
          </a:p>
          <a:p>
            <a:endParaRPr lang="en-GB" sz="2000" b="1" dirty="0" smtClean="0">
              <a:solidFill>
                <a:srgbClr val="016C3B"/>
              </a:solidFill>
            </a:endParaRPr>
          </a:p>
          <a:p>
            <a:r>
              <a:rPr lang="en-GB" b="1" dirty="0" smtClean="0">
                <a:solidFill>
                  <a:srgbClr val="016C3B"/>
                </a:solidFill>
              </a:rPr>
              <a:t>Level: </a:t>
            </a:r>
            <a:r>
              <a:rPr lang="en-GB" sz="1600" dirty="0" smtClean="0"/>
              <a:t>Summary </a:t>
            </a:r>
            <a:r>
              <a:rPr lang="en-GB" sz="1600" dirty="0"/>
              <a:t>Level</a:t>
            </a:r>
          </a:p>
          <a:p>
            <a:endParaRPr lang="en-GB" sz="2000" b="1" dirty="0" smtClean="0">
              <a:solidFill>
                <a:srgbClr val="016C3B"/>
              </a:solidFill>
            </a:endParaRPr>
          </a:p>
          <a:p>
            <a:r>
              <a:rPr lang="en-GB" b="1" dirty="0">
                <a:solidFill>
                  <a:srgbClr val="016C3B"/>
                </a:solidFill>
              </a:rPr>
              <a:t>Stakeholders</a:t>
            </a:r>
            <a:r>
              <a:rPr lang="en-GB" sz="2000" b="1" dirty="0" smtClean="0">
                <a:solidFill>
                  <a:srgbClr val="016C3B"/>
                </a:solidFill>
              </a:rPr>
              <a:t> </a:t>
            </a:r>
            <a:r>
              <a:rPr lang="en-GB" b="1" dirty="0">
                <a:solidFill>
                  <a:srgbClr val="016C3B"/>
                </a:solidFill>
              </a:rPr>
              <a:t>and</a:t>
            </a:r>
            <a:r>
              <a:rPr lang="en-GB" sz="2000" b="1" dirty="0">
                <a:solidFill>
                  <a:srgbClr val="016C3B"/>
                </a:solidFill>
              </a:rPr>
              <a:t> </a:t>
            </a:r>
            <a:r>
              <a:rPr lang="en-GB" b="1" dirty="0">
                <a:solidFill>
                  <a:srgbClr val="016C3B"/>
                </a:solidFill>
              </a:rPr>
              <a:t>Interests</a:t>
            </a:r>
          </a:p>
          <a:p>
            <a:pPr marL="285750" indent="-285750">
              <a:buFont typeface="Arial" panose="020B0604020202020204" pitchFamily="34" charset="0"/>
              <a:buChar char="•"/>
            </a:pPr>
            <a:r>
              <a:rPr lang="en-GB" sz="1600" i="1" dirty="0" smtClean="0"/>
              <a:t>Vehicle  Payment </a:t>
            </a:r>
            <a:r>
              <a:rPr lang="en-GB" sz="1600" i="1" dirty="0"/>
              <a:t>System</a:t>
            </a:r>
            <a:r>
              <a:rPr lang="en-GB" sz="1600" dirty="0"/>
              <a:t>: </a:t>
            </a:r>
            <a:r>
              <a:rPr lang="en-GB" sz="1600" dirty="0" smtClean="0"/>
              <a:t>  On-board system </a:t>
            </a:r>
            <a:r>
              <a:rPr lang="en-GB" sz="1600" dirty="0"/>
              <a:t>that makes </a:t>
            </a:r>
            <a:r>
              <a:rPr lang="en-GB" sz="1600" dirty="0" smtClean="0"/>
              <a:t>payment. </a:t>
            </a:r>
            <a:endParaRPr lang="en-GB" sz="1600" dirty="0"/>
          </a:p>
          <a:p>
            <a:pPr marL="285750" indent="-285750">
              <a:buFont typeface="Arial" panose="020B0604020202020204" pitchFamily="34" charset="0"/>
              <a:buChar char="•"/>
            </a:pPr>
            <a:r>
              <a:rPr lang="en-GB" sz="1600" i="1" dirty="0" smtClean="0"/>
              <a:t>Car Park </a:t>
            </a:r>
            <a:r>
              <a:rPr lang="en-GB" sz="1600" i="1" dirty="0"/>
              <a:t>Charging System</a:t>
            </a:r>
            <a:r>
              <a:rPr lang="en-GB" sz="1600" dirty="0" smtClean="0"/>
              <a:t>: System </a:t>
            </a:r>
            <a:r>
              <a:rPr lang="en-GB" sz="1600" dirty="0"/>
              <a:t>that communicates with Web Payment facility on vehicle </a:t>
            </a:r>
            <a:r>
              <a:rPr lang="en-GB" sz="1600" dirty="0" smtClean="0"/>
              <a:t>to request payment.</a:t>
            </a:r>
            <a:endParaRPr lang="en-GB" sz="1600" dirty="0"/>
          </a:p>
          <a:p>
            <a:endParaRPr lang="en-GB" dirty="0"/>
          </a:p>
          <a:p>
            <a:r>
              <a:rPr lang="en-GB" b="1" dirty="0">
                <a:solidFill>
                  <a:srgbClr val="016C3B"/>
                </a:solidFill>
              </a:rPr>
              <a:t>Preconditions</a:t>
            </a:r>
          </a:p>
          <a:p>
            <a:pPr marL="285750" indent="-285750">
              <a:buFont typeface="Arial" panose="020B0604020202020204" pitchFamily="34" charset="0"/>
              <a:buChar char="•"/>
            </a:pPr>
            <a:r>
              <a:rPr lang="en-GB" sz="1600" dirty="0" smtClean="0"/>
              <a:t>Driver </a:t>
            </a:r>
            <a:r>
              <a:rPr lang="en-GB" sz="1600" dirty="0"/>
              <a:t>or owner of vehicle has created a Digital Wallet and registered </a:t>
            </a:r>
            <a:r>
              <a:rPr lang="en-GB" sz="1600" dirty="0" smtClean="0"/>
              <a:t>at least one Digital Payment Instrument.</a:t>
            </a:r>
            <a:endParaRPr lang="en-GB" sz="1600" dirty="0"/>
          </a:p>
          <a:p>
            <a:pPr marL="285750" indent="-285750">
              <a:buFont typeface="Arial" panose="020B0604020202020204" pitchFamily="34" charset="0"/>
              <a:buChar char="•"/>
            </a:pPr>
            <a:r>
              <a:rPr lang="en-GB" sz="1600" dirty="0" smtClean="0"/>
              <a:t>Vehicle </a:t>
            </a:r>
            <a:r>
              <a:rPr lang="en-GB" sz="1600" dirty="0"/>
              <a:t>can communicate with </a:t>
            </a:r>
            <a:r>
              <a:rPr lang="en-GB" sz="1600" dirty="0" smtClean="0"/>
              <a:t>Car Park </a:t>
            </a:r>
            <a:r>
              <a:rPr lang="en-GB" sz="1600" dirty="0"/>
              <a:t>Charging </a:t>
            </a:r>
            <a:r>
              <a:rPr lang="en-GB" sz="1600" dirty="0" smtClean="0"/>
              <a:t>System and supports making Web Payment’s using Digital Wallet.</a:t>
            </a:r>
            <a:endParaRPr lang="en-GB" sz="1600" dirty="0"/>
          </a:p>
          <a:p>
            <a:pPr marL="285750" indent="-285750">
              <a:buFont typeface="Arial" panose="020B0604020202020204" pitchFamily="34" charset="0"/>
              <a:buChar char="•"/>
            </a:pPr>
            <a:r>
              <a:rPr lang="en-GB" sz="1600" dirty="0" smtClean="0"/>
              <a:t>Driver or owner of vehicle </a:t>
            </a:r>
            <a:r>
              <a:rPr lang="en-GB" sz="1600" dirty="0"/>
              <a:t>has sufficient funds to make </a:t>
            </a:r>
            <a:r>
              <a:rPr lang="en-GB" sz="1600" dirty="0" smtClean="0"/>
              <a:t>the payment.</a:t>
            </a:r>
            <a:endParaRPr lang="en-GB" sz="1600" dirty="0"/>
          </a:p>
          <a:p>
            <a:pPr marL="285750" indent="-285750">
              <a:buFont typeface="Arial" panose="020B0604020202020204" pitchFamily="34" charset="0"/>
              <a:buChar char="•"/>
            </a:pPr>
            <a:r>
              <a:rPr lang="en-GB" sz="1600" dirty="0"/>
              <a:t>Type of Web Payment Digital Payment instrument is recognized and accepted by the </a:t>
            </a:r>
            <a:r>
              <a:rPr lang="en-GB" sz="1600" dirty="0" smtClean="0"/>
              <a:t>Car Park </a:t>
            </a:r>
            <a:r>
              <a:rPr lang="en-GB" sz="1600" dirty="0"/>
              <a:t>Charging </a:t>
            </a:r>
            <a:r>
              <a:rPr lang="en-GB" sz="1600" dirty="0" smtClean="0"/>
              <a:t>System.</a:t>
            </a:r>
          </a:p>
          <a:p>
            <a:pPr marL="285750" indent="-285750">
              <a:buFont typeface="Arial" panose="020B0604020202020204" pitchFamily="34" charset="0"/>
              <a:buChar char="•"/>
            </a:pPr>
            <a:r>
              <a:rPr lang="en-GB" sz="1600" i="1" dirty="0" smtClean="0"/>
              <a:t>Car Park issues a ticket or uses Automatic Number Plate Recognition (ANPR) to determine when vehicle arrives</a:t>
            </a:r>
            <a:r>
              <a:rPr lang="en-GB" sz="1600" dirty="0" smtClean="0"/>
              <a:t>.</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7090" y="1555668"/>
            <a:ext cx="3793487" cy="28488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2709" y="2666940"/>
            <a:ext cx="354332" cy="212599"/>
          </a:xfrm>
          <a:prstGeom prst="rect">
            <a:avLst/>
          </a:prstGeom>
        </p:spPr>
      </p:pic>
    </p:spTree>
    <p:extLst>
      <p:ext uri="{BB962C8B-B14F-4D97-AF65-F5344CB8AC3E}">
        <p14:creationId xmlns:p14="http://schemas.microsoft.com/office/powerpoint/2010/main" val="3029636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2">
      <a:dk1>
        <a:srgbClr val="000000"/>
      </a:dk1>
      <a:lt1>
        <a:srgbClr val="FFFFFF"/>
      </a:lt1>
      <a:dk2>
        <a:srgbClr val="A7A9AC"/>
      </a:dk2>
      <a:lt2>
        <a:srgbClr val="63666A"/>
      </a:lt2>
      <a:accent1>
        <a:srgbClr val="8F993E"/>
      </a:accent1>
      <a:accent2>
        <a:srgbClr val="B6ADA5"/>
      </a:accent2>
      <a:accent3>
        <a:srgbClr val="D7D7D7"/>
      </a:accent3>
      <a:accent4>
        <a:srgbClr val="ACACAC"/>
      </a:accent4>
      <a:accent5>
        <a:srgbClr val="7D7D7D"/>
      </a:accent5>
      <a:accent6>
        <a:srgbClr val="464646"/>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12700">
          <a:solidFill>
            <a:schemeClr val="bg2"/>
          </a:solidFill>
        </a:ln>
      </a:spPr>
      <a:bodyPr rtlCol="0" anchor="ctr"/>
      <a:lstStyle>
        <a:defPPr algn="ctr">
          <a:defRPr sz="1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64646"/>
        </a:dk1>
        <a:lt1>
          <a:srgbClr val="FFFFFF"/>
        </a:lt1>
        <a:dk2>
          <a:srgbClr val="000000"/>
        </a:dk2>
        <a:lt2>
          <a:srgbClr val="FF6418"/>
        </a:lt2>
        <a:accent1>
          <a:srgbClr val="001E2F"/>
        </a:accent1>
        <a:accent2>
          <a:srgbClr val="FFCB4F"/>
        </a:accent2>
        <a:accent3>
          <a:srgbClr val="FFFFFF"/>
        </a:accent3>
        <a:accent4>
          <a:srgbClr val="3A3A3A"/>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FF6418"/>
        </a:lt2>
        <a:accent1>
          <a:srgbClr val="001E2F"/>
        </a:accent1>
        <a:accent2>
          <a:srgbClr val="FFCB4F"/>
        </a:accent2>
        <a:accent3>
          <a:srgbClr val="FFFFFF"/>
        </a:accent3>
        <a:accent4>
          <a:srgbClr val="000000"/>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ge Number Only">
  <a:themeElements>
    <a:clrScheme name="Jaguar Land Rover Core Colour Palette">
      <a:dk1>
        <a:srgbClr val="000000"/>
      </a:dk1>
      <a:lt1>
        <a:srgbClr val="FFFFFF"/>
      </a:lt1>
      <a:dk2>
        <a:srgbClr val="A7A9AC"/>
      </a:dk2>
      <a:lt2>
        <a:srgbClr val="63666A"/>
      </a:lt2>
      <a:accent1>
        <a:srgbClr val="8F993E"/>
      </a:accent1>
      <a:accent2>
        <a:srgbClr val="B6ADA5"/>
      </a:accent2>
      <a:accent3>
        <a:srgbClr val="D7D7D7"/>
      </a:accent3>
      <a:accent4>
        <a:srgbClr val="ACACAC"/>
      </a:accent4>
      <a:accent5>
        <a:srgbClr val="7D7D7D"/>
      </a:accent5>
      <a:accent6>
        <a:srgbClr val="464646"/>
      </a:accent6>
      <a:hlink>
        <a:srgbClr val="A7A9AC"/>
      </a:hlink>
      <a:folHlink>
        <a:srgbClr val="63666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64646"/>
        </a:dk1>
        <a:lt1>
          <a:srgbClr val="FFFFFF"/>
        </a:lt1>
        <a:dk2>
          <a:srgbClr val="000000"/>
        </a:dk2>
        <a:lt2>
          <a:srgbClr val="FF6418"/>
        </a:lt2>
        <a:accent1>
          <a:srgbClr val="001E2F"/>
        </a:accent1>
        <a:accent2>
          <a:srgbClr val="FFCB4F"/>
        </a:accent2>
        <a:accent3>
          <a:srgbClr val="FFFFFF"/>
        </a:accent3>
        <a:accent4>
          <a:srgbClr val="3A3A3A"/>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FF6418"/>
        </a:lt2>
        <a:accent1>
          <a:srgbClr val="001E2F"/>
        </a:accent1>
        <a:accent2>
          <a:srgbClr val="FFCB4F"/>
        </a:accent2>
        <a:accent3>
          <a:srgbClr val="FFFFFF"/>
        </a:accent3>
        <a:accent4>
          <a:srgbClr val="000000"/>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ogo Only">
  <a:themeElements>
    <a:clrScheme name="Jaguar Land Rover Core Colour Palette">
      <a:dk1>
        <a:srgbClr val="000000"/>
      </a:dk1>
      <a:lt1>
        <a:srgbClr val="FFFFFF"/>
      </a:lt1>
      <a:dk2>
        <a:srgbClr val="A7A9AC"/>
      </a:dk2>
      <a:lt2>
        <a:srgbClr val="63666A"/>
      </a:lt2>
      <a:accent1>
        <a:srgbClr val="8F993E"/>
      </a:accent1>
      <a:accent2>
        <a:srgbClr val="B6ADA5"/>
      </a:accent2>
      <a:accent3>
        <a:srgbClr val="D7D7D7"/>
      </a:accent3>
      <a:accent4>
        <a:srgbClr val="ACACAC"/>
      </a:accent4>
      <a:accent5>
        <a:srgbClr val="7D7D7D"/>
      </a:accent5>
      <a:accent6>
        <a:srgbClr val="464646"/>
      </a:accent6>
      <a:hlink>
        <a:srgbClr val="A7A9AC"/>
      </a:hlink>
      <a:folHlink>
        <a:srgbClr val="63666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64646"/>
        </a:dk1>
        <a:lt1>
          <a:srgbClr val="FFFFFF"/>
        </a:lt1>
        <a:dk2>
          <a:srgbClr val="000000"/>
        </a:dk2>
        <a:lt2>
          <a:srgbClr val="FF6418"/>
        </a:lt2>
        <a:accent1>
          <a:srgbClr val="001E2F"/>
        </a:accent1>
        <a:accent2>
          <a:srgbClr val="FFCB4F"/>
        </a:accent2>
        <a:accent3>
          <a:srgbClr val="FFFFFF"/>
        </a:accent3>
        <a:accent4>
          <a:srgbClr val="3A3A3A"/>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FF6418"/>
        </a:lt2>
        <a:accent1>
          <a:srgbClr val="001E2F"/>
        </a:accent1>
        <a:accent2>
          <a:srgbClr val="FFCB4F"/>
        </a:accent2>
        <a:accent3>
          <a:srgbClr val="FFFFFF"/>
        </a:accent3>
        <a:accent4>
          <a:srgbClr val="000000"/>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ogo Removed">
  <a:themeElements>
    <a:clrScheme name="Jaguar Land Rover Core Colour Palette">
      <a:dk1>
        <a:srgbClr val="000000"/>
      </a:dk1>
      <a:lt1>
        <a:srgbClr val="FFFFFF"/>
      </a:lt1>
      <a:dk2>
        <a:srgbClr val="A7A9AC"/>
      </a:dk2>
      <a:lt2>
        <a:srgbClr val="63666A"/>
      </a:lt2>
      <a:accent1>
        <a:srgbClr val="8F993E"/>
      </a:accent1>
      <a:accent2>
        <a:srgbClr val="B6ADA5"/>
      </a:accent2>
      <a:accent3>
        <a:srgbClr val="D7D7D7"/>
      </a:accent3>
      <a:accent4>
        <a:srgbClr val="ACACAC"/>
      </a:accent4>
      <a:accent5>
        <a:srgbClr val="7D7D7D"/>
      </a:accent5>
      <a:accent6>
        <a:srgbClr val="464646"/>
      </a:accent6>
      <a:hlink>
        <a:srgbClr val="A7A9AC"/>
      </a:hlink>
      <a:folHlink>
        <a:srgbClr val="63666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64646"/>
        </a:dk1>
        <a:lt1>
          <a:srgbClr val="FFFFFF"/>
        </a:lt1>
        <a:dk2>
          <a:srgbClr val="000000"/>
        </a:dk2>
        <a:lt2>
          <a:srgbClr val="FF6418"/>
        </a:lt2>
        <a:accent1>
          <a:srgbClr val="001E2F"/>
        </a:accent1>
        <a:accent2>
          <a:srgbClr val="FFCB4F"/>
        </a:accent2>
        <a:accent3>
          <a:srgbClr val="FFFFFF"/>
        </a:accent3>
        <a:accent4>
          <a:srgbClr val="3A3A3A"/>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FF6418"/>
        </a:lt2>
        <a:accent1>
          <a:srgbClr val="001E2F"/>
        </a:accent1>
        <a:accent2>
          <a:srgbClr val="FFCB4F"/>
        </a:accent2>
        <a:accent3>
          <a:srgbClr val="FFFFFF"/>
        </a:accent3>
        <a:accent4>
          <a:srgbClr val="000000"/>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ogo &amp; Page Number Removed">
  <a:themeElements>
    <a:clrScheme name="Jaguar Land Rover Core Colour Palette">
      <a:dk1>
        <a:srgbClr val="000000"/>
      </a:dk1>
      <a:lt1>
        <a:srgbClr val="FFFFFF"/>
      </a:lt1>
      <a:dk2>
        <a:srgbClr val="A7A9AC"/>
      </a:dk2>
      <a:lt2>
        <a:srgbClr val="63666A"/>
      </a:lt2>
      <a:accent1>
        <a:srgbClr val="8F993E"/>
      </a:accent1>
      <a:accent2>
        <a:srgbClr val="B6ADA5"/>
      </a:accent2>
      <a:accent3>
        <a:srgbClr val="D7D7D7"/>
      </a:accent3>
      <a:accent4>
        <a:srgbClr val="ACACAC"/>
      </a:accent4>
      <a:accent5>
        <a:srgbClr val="7D7D7D"/>
      </a:accent5>
      <a:accent6>
        <a:srgbClr val="464646"/>
      </a:accent6>
      <a:hlink>
        <a:srgbClr val="A7A9AC"/>
      </a:hlink>
      <a:folHlink>
        <a:srgbClr val="63666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64646"/>
        </a:dk1>
        <a:lt1>
          <a:srgbClr val="FFFFFF"/>
        </a:lt1>
        <a:dk2>
          <a:srgbClr val="000000"/>
        </a:dk2>
        <a:lt2>
          <a:srgbClr val="FF6418"/>
        </a:lt2>
        <a:accent1>
          <a:srgbClr val="001E2F"/>
        </a:accent1>
        <a:accent2>
          <a:srgbClr val="FFCB4F"/>
        </a:accent2>
        <a:accent3>
          <a:srgbClr val="FFFFFF"/>
        </a:accent3>
        <a:accent4>
          <a:srgbClr val="3A3A3A"/>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FF6418"/>
        </a:lt2>
        <a:accent1>
          <a:srgbClr val="001E2F"/>
        </a:accent1>
        <a:accent2>
          <a:srgbClr val="FFCB4F"/>
        </a:accent2>
        <a:accent3>
          <a:srgbClr val="FFFFFF"/>
        </a:accent3>
        <a:accent4>
          <a:srgbClr val="000000"/>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se with Video">
  <a:themeElements>
    <a:clrScheme name="Jaguar Land Rover Core Colour Palette">
      <a:dk1>
        <a:srgbClr val="000000"/>
      </a:dk1>
      <a:lt1>
        <a:srgbClr val="FFFFFF"/>
      </a:lt1>
      <a:dk2>
        <a:srgbClr val="A7A9AC"/>
      </a:dk2>
      <a:lt2>
        <a:srgbClr val="63666A"/>
      </a:lt2>
      <a:accent1>
        <a:srgbClr val="8F993E"/>
      </a:accent1>
      <a:accent2>
        <a:srgbClr val="B6ADA5"/>
      </a:accent2>
      <a:accent3>
        <a:srgbClr val="D7D7D7"/>
      </a:accent3>
      <a:accent4>
        <a:srgbClr val="ACACAC"/>
      </a:accent4>
      <a:accent5>
        <a:srgbClr val="7D7D7D"/>
      </a:accent5>
      <a:accent6>
        <a:srgbClr val="464646"/>
      </a:accent6>
      <a:hlink>
        <a:srgbClr val="A7A9AC"/>
      </a:hlink>
      <a:folHlink>
        <a:srgbClr val="63666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64646"/>
        </a:dk1>
        <a:lt1>
          <a:srgbClr val="FFFFFF"/>
        </a:lt1>
        <a:dk2>
          <a:srgbClr val="000000"/>
        </a:dk2>
        <a:lt2>
          <a:srgbClr val="FF6418"/>
        </a:lt2>
        <a:accent1>
          <a:srgbClr val="001E2F"/>
        </a:accent1>
        <a:accent2>
          <a:srgbClr val="FFCB4F"/>
        </a:accent2>
        <a:accent3>
          <a:srgbClr val="FFFFFF"/>
        </a:accent3>
        <a:accent4>
          <a:srgbClr val="3A3A3A"/>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FF6418"/>
        </a:lt2>
        <a:accent1>
          <a:srgbClr val="001E2F"/>
        </a:accent1>
        <a:accent2>
          <a:srgbClr val="FFCB4F"/>
        </a:accent2>
        <a:accent3>
          <a:srgbClr val="FFFFFF"/>
        </a:accent3>
        <a:accent4>
          <a:srgbClr val="000000"/>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66117</TotalTime>
  <Words>1847</Words>
  <Application>Microsoft Macintosh PowerPoint</Application>
  <PresentationFormat>Custom</PresentationFormat>
  <Paragraphs>216</Paragraphs>
  <Slides>17</Slides>
  <Notes>17</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Default Design</vt:lpstr>
      <vt:lpstr>Page Number Only</vt:lpstr>
      <vt:lpstr>Logo Only</vt:lpstr>
      <vt:lpstr>Logo Removed</vt:lpstr>
      <vt:lpstr>Logo &amp; Page Number Removed</vt:lpstr>
      <vt:lpstr>Use with Video</vt:lpstr>
      <vt:lpstr>W3C Automotive and Web Platform Working Group</vt:lpstr>
      <vt:lpstr>Document Summary</vt:lpstr>
      <vt:lpstr>Contents</vt:lpstr>
      <vt:lpstr>W3C Automotive and Web Platform  Business &amp; Working Groups</vt:lpstr>
      <vt:lpstr>W3C Automotive &amp; Web BG – Participants (partial list)</vt:lpstr>
      <vt:lpstr>W3C Automotive &amp; Web Working Group</vt:lpstr>
      <vt:lpstr>W3C Automotive &amp; Web WG – Vehicle Information API</vt:lpstr>
      <vt:lpstr>W3C Automotive &amp; Web WG – Vehicle Data API</vt:lpstr>
      <vt:lpstr>Use Case #1: Car pays parking charge</vt:lpstr>
      <vt:lpstr>Use Case #1: Car pays parking charge</vt:lpstr>
      <vt:lpstr>Use Case #2: Car pays toll fee</vt:lpstr>
      <vt:lpstr>Use Case #2: Car pays toll fee</vt:lpstr>
      <vt:lpstr>Use Case #3: Car pays for fuel</vt:lpstr>
      <vt:lpstr>Use Case #3: Car pays for fuel</vt:lpstr>
      <vt:lpstr>Definition of Terms</vt:lpstr>
      <vt:lpstr>References</vt:lpstr>
      <vt:lpstr>Any Questions?</vt:lpstr>
    </vt:vector>
  </TitlesOfParts>
  <Company>supervisor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Software Supervisor</dc:creator>
  <cp:lastModifiedBy>Paul Boyes</cp:lastModifiedBy>
  <cp:revision>1206</cp:revision>
  <cp:lastPrinted>2014-05-21T16:04:39Z</cp:lastPrinted>
  <dcterms:created xsi:type="dcterms:W3CDTF">2012-06-14T10:02:22Z</dcterms:created>
  <dcterms:modified xsi:type="dcterms:W3CDTF">2015-10-27T00:10:29Z</dcterms:modified>
</cp:coreProperties>
</file>