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7.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8.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9.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0.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1.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2.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13.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14.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3" r:id="rId1"/>
    <p:sldMasterId id="2147483699" r:id="rId2"/>
    <p:sldMasterId id="2147483721" r:id="rId3"/>
    <p:sldMasterId id="2147483743" r:id="rId4"/>
    <p:sldMasterId id="2147483759" r:id="rId5"/>
    <p:sldMasterId id="2147483775" r:id="rId6"/>
    <p:sldMasterId id="2147483792" r:id="rId7"/>
    <p:sldMasterId id="2147483808" r:id="rId8"/>
    <p:sldMasterId id="2147483824" r:id="rId9"/>
    <p:sldMasterId id="2147483845" r:id="rId10"/>
    <p:sldMasterId id="2147483866" r:id="rId11"/>
    <p:sldMasterId id="2147483887" r:id="rId12"/>
    <p:sldMasterId id="2147483903" r:id="rId13"/>
    <p:sldMasterId id="2147483924" r:id="rId14"/>
    <p:sldMasterId id="2147483945" r:id="rId15"/>
  </p:sldMasterIdLst>
  <p:notesMasterIdLst>
    <p:notesMasterId r:id="rId217"/>
  </p:notesMasterIdLst>
  <p:handoutMasterIdLst>
    <p:handoutMasterId r:id="rId218"/>
  </p:handoutMasterIdLst>
  <p:sldIdLst>
    <p:sldId id="798" r:id="rId16"/>
    <p:sldId id="874" r:id="rId17"/>
    <p:sldId id="581" r:id="rId18"/>
    <p:sldId id="875" r:id="rId19"/>
    <p:sldId id="877" r:id="rId20"/>
    <p:sldId id="878" r:id="rId21"/>
    <p:sldId id="879" r:id="rId22"/>
    <p:sldId id="646" r:id="rId23"/>
    <p:sldId id="880" r:id="rId24"/>
    <p:sldId id="584" r:id="rId25"/>
    <p:sldId id="585" r:id="rId26"/>
    <p:sldId id="586" r:id="rId27"/>
    <p:sldId id="587" r:id="rId28"/>
    <p:sldId id="588" r:id="rId29"/>
    <p:sldId id="648" r:id="rId30"/>
    <p:sldId id="907" r:id="rId31"/>
    <p:sldId id="590" r:id="rId32"/>
    <p:sldId id="733" r:id="rId33"/>
    <p:sldId id="698" r:id="rId34"/>
    <p:sldId id="649" r:id="rId35"/>
    <p:sldId id="593" r:id="rId36"/>
    <p:sldId id="732" r:id="rId37"/>
    <p:sldId id="817" r:id="rId38"/>
    <p:sldId id="596" r:id="rId39"/>
    <p:sldId id="597" r:id="rId40"/>
    <p:sldId id="650" r:id="rId41"/>
    <p:sldId id="651" r:id="rId42"/>
    <p:sldId id="652" r:id="rId43"/>
    <p:sldId id="653" r:id="rId44"/>
    <p:sldId id="655" r:id="rId45"/>
    <p:sldId id="656" r:id="rId46"/>
    <p:sldId id="657" r:id="rId47"/>
    <p:sldId id="658" r:id="rId48"/>
    <p:sldId id="659" r:id="rId49"/>
    <p:sldId id="660" r:id="rId50"/>
    <p:sldId id="661" r:id="rId51"/>
    <p:sldId id="662" r:id="rId52"/>
    <p:sldId id="663" r:id="rId53"/>
    <p:sldId id="664" r:id="rId54"/>
    <p:sldId id="665" r:id="rId55"/>
    <p:sldId id="699" r:id="rId56"/>
    <p:sldId id="700" r:id="rId57"/>
    <p:sldId id="701" r:id="rId58"/>
    <p:sldId id="669" r:id="rId59"/>
    <p:sldId id="671" r:id="rId60"/>
    <p:sldId id="762" r:id="rId61"/>
    <p:sldId id="295" r:id="rId62"/>
    <p:sldId id="838" r:id="rId63"/>
    <p:sldId id="297" r:id="rId64"/>
    <p:sldId id="298" r:id="rId65"/>
    <p:sldId id="673" r:id="rId66"/>
    <p:sldId id="674" r:id="rId67"/>
    <p:sldId id="675" r:id="rId68"/>
    <p:sldId id="314" r:id="rId69"/>
    <p:sldId id="315" r:id="rId70"/>
    <p:sldId id="814" r:id="rId71"/>
    <p:sldId id="839" r:id="rId72"/>
    <p:sldId id="840" r:id="rId73"/>
    <p:sldId id="841" r:id="rId74"/>
    <p:sldId id="318" r:id="rId75"/>
    <p:sldId id="319" r:id="rId76"/>
    <p:sldId id="320" r:id="rId77"/>
    <p:sldId id="627" r:id="rId78"/>
    <p:sldId id="628" r:id="rId79"/>
    <p:sldId id="326" r:id="rId80"/>
    <p:sldId id="327" r:id="rId81"/>
    <p:sldId id="331" r:id="rId82"/>
    <p:sldId id="332" r:id="rId83"/>
    <p:sldId id="333" r:id="rId84"/>
    <p:sldId id="886" r:id="rId85"/>
    <p:sldId id="887" r:id="rId86"/>
    <p:sldId id="888" r:id="rId87"/>
    <p:sldId id="889" r:id="rId88"/>
    <p:sldId id="909" r:id="rId89"/>
    <p:sldId id="890" r:id="rId90"/>
    <p:sldId id="910" r:id="rId91"/>
    <p:sldId id="336" r:id="rId92"/>
    <p:sldId id="819" r:id="rId93"/>
    <p:sldId id="857" r:id="rId94"/>
    <p:sldId id="372" r:id="rId95"/>
    <p:sldId id="734" r:id="rId96"/>
    <p:sldId id="858" r:id="rId97"/>
    <p:sldId id="891" r:id="rId98"/>
    <p:sldId id="912" r:id="rId99"/>
    <p:sldId id="373" r:id="rId100"/>
    <p:sldId id="702" r:id="rId101"/>
    <p:sldId id="678" r:id="rId102"/>
    <p:sldId id="795" r:id="rId103"/>
    <p:sldId id="893" r:id="rId104"/>
    <p:sldId id="892" r:id="rId105"/>
    <p:sldId id="894" r:id="rId106"/>
    <p:sldId id="836" r:id="rId107"/>
    <p:sldId id="837" r:id="rId108"/>
    <p:sldId id="895" r:id="rId109"/>
    <p:sldId id="896" r:id="rId110"/>
    <p:sldId id="897" r:id="rId111"/>
    <p:sldId id="859" r:id="rId112"/>
    <p:sldId id="860" r:id="rId113"/>
    <p:sldId id="862" r:id="rId114"/>
    <p:sldId id="863" r:id="rId115"/>
    <p:sldId id="844" r:id="rId116"/>
    <p:sldId id="347" r:id="rId117"/>
    <p:sldId id="843" r:id="rId118"/>
    <p:sldId id="782" r:id="rId119"/>
    <p:sldId id="785" r:id="rId120"/>
    <p:sldId id="786" r:id="rId121"/>
    <p:sldId id="787" r:id="rId122"/>
    <p:sldId id="792" r:id="rId123"/>
    <p:sldId id="913" r:id="rId124"/>
    <p:sldId id="915" r:id="rId125"/>
    <p:sldId id="914" r:id="rId126"/>
    <p:sldId id="794" r:id="rId127"/>
    <p:sldId id="813" r:id="rId128"/>
    <p:sldId id="738" r:id="rId129"/>
    <p:sldId id="898" r:id="rId130"/>
    <p:sldId id="845" r:id="rId131"/>
    <p:sldId id="348" r:id="rId132"/>
    <p:sldId id="846" r:id="rId133"/>
    <p:sldId id="847" r:id="rId134"/>
    <p:sldId id="848" r:id="rId135"/>
    <p:sldId id="849" r:id="rId136"/>
    <p:sldId id="850" r:id="rId137"/>
    <p:sldId id="851" r:id="rId138"/>
    <p:sldId id="852" r:id="rId139"/>
    <p:sldId id="853" r:id="rId140"/>
    <p:sldId id="856" r:id="rId141"/>
    <p:sldId id="908" r:id="rId142"/>
    <p:sldId id="854" r:id="rId143"/>
    <p:sldId id="812" r:id="rId144"/>
    <p:sldId id="905" r:id="rId145"/>
    <p:sldId id="796" r:id="rId146"/>
    <p:sldId id="900" r:id="rId147"/>
    <p:sldId id="901" r:id="rId148"/>
    <p:sldId id="902" r:id="rId149"/>
    <p:sldId id="903" r:id="rId150"/>
    <p:sldId id="865" r:id="rId151"/>
    <p:sldId id="864" r:id="rId152"/>
    <p:sldId id="735" r:id="rId153"/>
    <p:sldId id="384" r:id="rId154"/>
    <p:sldId id="629" r:id="rId155"/>
    <p:sldId id="386" r:id="rId156"/>
    <p:sldId id="630" r:id="rId157"/>
    <p:sldId id="703" r:id="rId158"/>
    <p:sldId id="704" r:id="rId159"/>
    <p:sldId id="705" r:id="rId160"/>
    <p:sldId id="706" r:id="rId161"/>
    <p:sldId id="707" r:id="rId162"/>
    <p:sldId id="708" r:id="rId163"/>
    <p:sldId id="393" r:id="rId164"/>
    <p:sldId id="394" r:id="rId165"/>
    <p:sldId id="781" r:id="rId166"/>
    <p:sldId id="899" r:id="rId167"/>
    <p:sldId id="911" r:id="rId168"/>
    <p:sldId id="866" r:id="rId169"/>
    <p:sldId id="551" r:id="rId170"/>
    <p:sldId id="552" r:id="rId171"/>
    <p:sldId id="867" r:id="rId172"/>
    <p:sldId id="466" r:id="rId173"/>
    <p:sldId id="688" r:id="rId174"/>
    <p:sldId id="555" r:id="rId175"/>
    <p:sldId id="689" r:id="rId176"/>
    <p:sldId id="690" r:id="rId177"/>
    <p:sldId id="559" r:id="rId178"/>
    <p:sldId id="557" r:id="rId179"/>
    <p:sldId id="823" r:id="rId180"/>
    <p:sldId id="868" r:id="rId181"/>
    <p:sldId id="560" r:id="rId182"/>
    <p:sldId id="401" r:id="rId183"/>
    <p:sldId id="403" r:id="rId184"/>
    <p:sldId id="404" r:id="rId185"/>
    <p:sldId id="405" r:id="rId186"/>
    <p:sldId id="406" r:id="rId187"/>
    <p:sldId id="641" r:id="rId188"/>
    <p:sldId id="709" r:id="rId189"/>
    <p:sldId id="409" r:id="rId190"/>
    <p:sldId id="710" r:id="rId191"/>
    <p:sldId id="711" r:id="rId192"/>
    <p:sldId id="712" r:id="rId193"/>
    <p:sldId id="418" r:id="rId194"/>
    <p:sldId id="807" r:id="rId195"/>
    <p:sldId id="423" r:id="rId196"/>
    <p:sldId id="713" r:id="rId197"/>
    <p:sldId id="714" r:id="rId198"/>
    <p:sldId id="426" r:id="rId199"/>
    <p:sldId id="427" r:id="rId200"/>
    <p:sldId id="826" r:id="rId201"/>
    <p:sldId id="830" r:id="rId202"/>
    <p:sldId id="869" r:id="rId203"/>
    <p:sldId id="811" r:id="rId204"/>
    <p:sldId id="764" r:id="rId205"/>
    <p:sldId id="870" r:id="rId206"/>
    <p:sldId id="530" r:id="rId207"/>
    <p:sldId id="531" r:id="rId208"/>
    <p:sldId id="532" r:id="rId209"/>
    <p:sldId id="533" r:id="rId210"/>
    <p:sldId id="717" r:id="rId211"/>
    <p:sldId id="871" r:id="rId212"/>
    <p:sldId id="542" r:id="rId213"/>
    <p:sldId id="872" r:id="rId214"/>
    <p:sldId id="873" r:id="rId215"/>
    <p:sldId id="543" r:id="rId216"/>
  </p:sldIdLst>
  <p:sldSz cx="10080625" cy="7559675"/>
  <p:notesSz cx="7559675" cy="10691813"/>
  <p:custShowLst>
    <p:custShow name="shorter version" id="0">
      <p:sldLst/>
    </p:custShow>
    <p:custShow name="full" id="1">
      <p:sldLst/>
    </p:custShow>
  </p:custShowLst>
  <p:defaultTextStyle>
    <a:defPPr>
      <a:defRPr lang="en-GB"/>
    </a:defPPr>
    <a:lvl1pPr algn="l" defTabSz="448516"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1pPr>
    <a:lvl2pPr marL="741718" indent="-285276" algn="l" defTabSz="448516"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2pPr>
    <a:lvl3pPr marL="1141103" indent="-228223" algn="l" defTabSz="448516"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3pPr>
    <a:lvl4pPr marL="1597547" indent="-228223" algn="l" defTabSz="448516"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4pPr>
    <a:lvl5pPr marL="2053991" indent="-228223" algn="l" defTabSz="448516"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5pPr>
    <a:lvl6pPr marL="2282212" algn="l" defTabSz="456441" rtl="0" eaLnBrk="1" latinLnBrk="0" hangingPunct="1">
      <a:defRPr sz="2800" kern="1200">
        <a:solidFill>
          <a:schemeClr val="bg1"/>
        </a:solidFill>
        <a:latin typeface="Arial" charset="0"/>
        <a:ea typeface="+mn-ea"/>
        <a:cs typeface="+mn-cs"/>
      </a:defRPr>
    </a:lvl6pPr>
    <a:lvl7pPr marL="2738653" algn="l" defTabSz="456441" rtl="0" eaLnBrk="1" latinLnBrk="0" hangingPunct="1">
      <a:defRPr sz="2800" kern="1200">
        <a:solidFill>
          <a:schemeClr val="bg1"/>
        </a:solidFill>
        <a:latin typeface="Arial" charset="0"/>
        <a:ea typeface="+mn-ea"/>
        <a:cs typeface="+mn-cs"/>
      </a:defRPr>
    </a:lvl7pPr>
    <a:lvl8pPr marL="3195095" algn="l" defTabSz="456441" rtl="0" eaLnBrk="1" latinLnBrk="0" hangingPunct="1">
      <a:defRPr sz="2800" kern="1200">
        <a:solidFill>
          <a:schemeClr val="bg1"/>
        </a:solidFill>
        <a:latin typeface="Arial" charset="0"/>
        <a:ea typeface="+mn-ea"/>
        <a:cs typeface="+mn-cs"/>
      </a:defRPr>
    </a:lvl8pPr>
    <a:lvl9pPr marL="3651540" algn="l" defTabSz="456441" rtl="0" eaLnBrk="1" latinLnBrk="0" hangingPunct="1">
      <a:defRPr sz="2800"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CD01"/>
    <a:srgbClr val="005500"/>
    <a:srgbClr val="6B0003"/>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55" autoAdjust="0"/>
    <p:restoredTop sz="94660"/>
  </p:normalViewPr>
  <p:slideViewPr>
    <p:cSldViewPr>
      <p:cViewPr varScale="1">
        <p:scale>
          <a:sx n="114" d="100"/>
          <a:sy n="114" d="100"/>
        </p:scale>
        <p:origin x="-968" y="-104"/>
      </p:cViewPr>
      <p:guideLst>
        <p:guide orient="horz" pos="2161"/>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85" d="100"/>
        <a:sy n="85" d="100"/>
      </p:scale>
      <p:origin x="0" y="2004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27.xml"/><Relationship Id="rId143" Type="http://schemas.openxmlformats.org/officeDocument/2006/relationships/slide" Target="slides/slide128.xml"/><Relationship Id="rId144" Type="http://schemas.openxmlformats.org/officeDocument/2006/relationships/slide" Target="slides/slide129.xml"/><Relationship Id="rId145" Type="http://schemas.openxmlformats.org/officeDocument/2006/relationships/slide" Target="slides/slide130.xml"/><Relationship Id="rId146" Type="http://schemas.openxmlformats.org/officeDocument/2006/relationships/slide" Target="slides/slide131.xml"/><Relationship Id="rId147" Type="http://schemas.openxmlformats.org/officeDocument/2006/relationships/slide" Target="slides/slide132.xml"/><Relationship Id="rId148" Type="http://schemas.openxmlformats.org/officeDocument/2006/relationships/slide" Target="slides/slide133.xml"/><Relationship Id="rId149" Type="http://schemas.openxmlformats.org/officeDocument/2006/relationships/slide" Target="slides/slide134.xml"/><Relationship Id="rId180" Type="http://schemas.openxmlformats.org/officeDocument/2006/relationships/slide" Target="slides/slide165.xml"/><Relationship Id="rId181" Type="http://schemas.openxmlformats.org/officeDocument/2006/relationships/slide" Target="slides/slide166.xml"/><Relationship Id="rId182" Type="http://schemas.openxmlformats.org/officeDocument/2006/relationships/slide" Target="slides/slide167.xml"/><Relationship Id="rId40" Type="http://schemas.openxmlformats.org/officeDocument/2006/relationships/slide" Target="slides/slide25.xml"/><Relationship Id="rId41" Type="http://schemas.openxmlformats.org/officeDocument/2006/relationships/slide" Target="slides/slide26.xml"/><Relationship Id="rId42" Type="http://schemas.openxmlformats.org/officeDocument/2006/relationships/slide" Target="slides/slide27.xml"/><Relationship Id="rId43" Type="http://schemas.openxmlformats.org/officeDocument/2006/relationships/slide" Target="slides/slide28.xml"/><Relationship Id="rId44" Type="http://schemas.openxmlformats.org/officeDocument/2006/relationships/slide" Target="slides/slide29.xml"/><Relationship Id="rId45" Type="http://schemas.openxmlformats.org/officeDocument/2006/relationships/slide" Target="slides/slide30.xml"/><Relationship Id="rId46" Type="http://schemas.openxmlformats.org/officeDocument/2006/relationships/slide" Target="slides/slide31.xml"/><Relationship Id="rId47" Type="http://schemas.openxmlformats.org/officeDocument/2006/relationships/slide" Target="slides/slide32.xml"/><Relationship Id="rId48" Type="http://schemas.openxmlformats.org/officeDocument/2006/relationships/slide" Target="slides/slide33.xml"/><Relationship Id="rId49" Type="http://schemas.openxmlformats.org/officeDocument/2006/relationships/slide" Target="slides/slide34.xml"/><Relationship Id="rId183" Type="http://schemas.openxmlformats.org/officeDocument/2006/relationships/slide" Target="slides/slide168.xml"/><Relationship Id="rId184" Type="http://schemas.openxmlformats.org/officeDocument/2006/relationships/slide" Target="slides/slide169.xml"/><Relationship Id="rId185" Type="http://schemas.openxmlformats.org/officeDocument/2006/relationships/slide" Target="slides/slide170.xml"/><Relationship Id="rId186" Type="http://schemas.openxmlformats.org/officeDocument/2006/relationships/slide" Target="slides/slide171.xml"/><Relationship Id="rId187" Type="http://schemas.openxmlformats.org/officeDocument/2006/relationships/slide" Target="slides/slide172.xml"/><Relationship Id="rId188" Type="http://schemas.openxmlformats.org/officeDocument/2006/relationships/slide" Target="slides/slide173.xml"/><Relationship Id="rId189" Type="http://schemas.openxmlformats.org/officeDocument/2006/relationships/slide" Target="slides/slide174.xml"/><Relationship Id="rId220" Type="http://schemas.openxmlformats.org/officeDocument/2006/relationships/presProps" Target="presProps.xml"/><Relationship Id="rId221" Type="http://schemas.openxmlformats.org/officeDocument/2006/relationships/viewProps" Target="viewProps.xml"/><Relationship Id="rId222" Type="http://schemas.openxmlformats.org/officeDocument/2006/relationships/theme" Target="theme/theme1.xml"/><Relationship Id="rId223" Type="http://schemas.openxmlformats.org/officeDocument/2006/relationships/tableStyles" Target="tableStyles.xml"/><Relationship Id="rId80" Type="http://schemas.openxmlformats.org/officeDocument/2006/relationships/slide" Target="slides/slide65.xml"/><Relationship Id="rId81" Type="http://schemas.openxmlformats.org/officeDocument/2006/relationships/slide" Target="slides/slide66.xml"/><Relationship Id="rId82" Type="http://schemas.openxmlformats.org/officeDocument/2006/relationships/slide" Target="slides/slide67.xml"/><Relationship Id="rId83" Type="http://schemas.openxmlformats.org/officeDocument/2006/relationships/slide" Target="slides/slide68.xml"/><Relationship Id="rId84" Type="http://schemas.openxmlformats.org/officeDocument/2006/relationships/slide" Target="slides/slide69.xml"/><Relationship Id="rId85" Type="http://schemas.openxmlformats.org/officeDocument/2006/relationships/slide" Target="slides/slide70.xml"/><Relationship Id="rId86" Type="http://schemas.openxmlformats.org/officeDocument/2006/relationships/slide" Target="slides/slide71.xml"/><Relationship Id="rId87" Type="http://schemas.openxmlformats.org/officeDocument/2006/relationships/slide" Target="slides/slide72.xml"/><Relationship Id="rId88" Type="http://schemas.openxmlformats.org/officeDocument/2006/relationships/slide" Target="slides/slide73.xml"/><Relationship Id="rId89" Type="http://schemas.openxmlformats.org/officeDocument/2006/relationships/slide" Target="slides/slide74.xml"/><Relationship Id="rId110" Type="http://schemas.openxmlformats.org/officeDocument/2006/relationships/slide" Target="slides/slide95.xml"/><Relationship Id="rId111" Type="http://schemas.openxmlformats.org/officeDocument/2006/relationships/slide" Target="slides/slide96.xml"/><Relationship Id="rId112" Type="http://schemas.openxmlformats.org/officeDocument/2006/relationships/slide" Target="slides/slide97.xml"/><Relationship Id="rId113" Type="http://schemas.openxmlformats.org/officeDocument/2006/relationships/slide" Target="slides/slide98.xml"/><Relationship Id="rId114" Type="http://schemas.openxmlformats.org/officeDocument/2006/relationships/slide" Target="slides/slide99.xml"/><Relationship Id="rId115" Type="http://schemas.openxmlformats.org/officeDocument/2006/relationships/slide" Target="slides/slide100.xml"/><Relationship Id="rId116" Type="http://schemas.openxmlformats.org/officeDocument/2006/relationships/slide" Target="slides/slide101.xml"/><Relationship Id="rId117" Type="http://schemas.openxmlformats.org/officeDocument/2006/relationships/slide" Target="slides/slide102.xml"/><Relationship Id="rId118" Type="http://schemas.openxmlformats.org/officeDocument/2006/relationships/slide" Target="slides/slide103.xml"/><Relationship Id="rId119" Type="http://schemas.openxmlformats.org/officeDocument/2006/relationships/slide" Target="slides/slide104.xml"/><Relationship Id="rId150" Type="http://schemas.openxmlformats.org/officeDocument/2006/relationships/slide" Target="slides/slide135.xml"/><Relationship Id="rId151" Type="http://schemas.openxmlformats.org/officeDocument/2006/relationships/slide" Target="slides/slide136.xml"/><Relationship Id="rId152" Type="http://schemas.openxmlformats.org/officeDocument/2006/relationships/slide" Target="slides/slide137.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 Target="slides/slide1.xml"/><Relationship Id="rId17" Type="http://schemas.openxmlformats.org/officeDocument/2006/relationships/slide" Target="slides/slide2.xml"/><Relationship Id="rId18" Type="http://schemas.openxmlformats.org/officeDocument/2006/relationships/slide" Target="slides/slide3.xml"/><Relationship Id="rId19" Type="http://schemas.openxmlformats.org/officeDocument/2006/relationships/slide" Target="slides/slide4.xml"/><Relationship Id="rId153" Type="http://schemas.openxmlformats.org/officeDocument/2006/relationships/slide" Target="slides/slide138.xml"/><Relationship Id="rId154" Type="http://schemas.openxmlformats.org/officeDocument/2006/relationships/slide" Target="slides/slide139.xml"/><Relationship Id="rId155" Type="http://schemas.openxmlformats.org/officeDocument/2006/relationships/slide" Target="slides/slide140.xml"/><Relationship Id="rId156" Type="http://schemas.openxmlformats.org/officeDocument/2006/relationships/slide" Target="slides/slide141.xml"/><Relationship Id="rId157" Type="http://schemas.openxmlformats.org/officeDocument/2006/relationships/slide" Target="slides/slide142.xml"/><Relationship Id="rId158" Type="http://schemas.openxmlformats.org/officeDocument/2006/relationships/slide" Target="slides/slide143.xml"/><Relationship Id="rId159" Type="http://schemas.openxmlformats.org/officeDocument/2006/relationships/slide" Target="slides/slide144.xml"/><Relationship Id="rId190" Type="http://schemas.openxmlformats.org/officeDocument/2006/relationships/slide" Target="slides/slide175.xml"/><Relationship Id="rId191" Type="http://schemas.openxmlformats.org/officeDocument/2006/relationships/slide" Target="slides/slide176.xml"/><Relationship Id="rId192" Type="http://schemas.openxmlformats.org/officeDocument/2006/relationships/slide" Target="slides/slide177.xml"/><Relationship Id="rId50" Type="http://schemas.openxmlformats.org/officeDocument/2006/relationships/slide" Target="slides/slide35.xml"/><Relationship Id="rId51" Type="http://schemas.openxmlformats.org/officeDocument/2006/relationships/slide" Target="slides/slide36.xml"/><Relationship Id="rId52" Type="http://schemas.openxmlformats.org/officeDocument/2006/relationships/slide" Target="slides/slide37.xml"/><Relationship Id="rId53" Type="http://schemas.openxmlformats.org/officeDocument/2006/relationships/slide" Target="slides/slide38.xml"/><Relationship Id="rId54" Type="http://schemas.openxmlformats.org/officeDocument/2006/relationships/slide" Target="slides/slide39.xml"/><Relationship Id="rId55" Type="http://schemas.openxmlformats.org/officeDocument/2006/relationships/slide" Target="slides/slide40.xml"/><Relationship Id="rId56" Type="http://schemas.openxmlformats.org/officeDocument/2006/relationships/slide" Target="slides/slide41.xml"/><Relationship Id="rId57" Type="http://schemas.openxmlformats.org/officeDocument/2006/relationships/slide" Target="slides/slide42.xml"/><Relationship Id="rId58" Type="http://schemas.openxmlformats.org/officeDocument/2006/relationships/slide" Target="slides/slide43.xml"/><Relationship Id="rId59" Type="http://schemas.openxmlformats.org/officeDocument/2006/relationships/slide" Target="slides/slide44.xml"/><Relationship Id="rId193" Type="http://schemas.openxmlformats.org/officeDocument/2006/relationships/slide" Target="slides/slide178.xml"/><Relationship Id="rId194" Type="http://schemas.openxmlformats.org/officeDocument/2006/relationships/slide" Target="slides/slide179.xml"/><Relationship Id="rId195" Type="http://schemas.openxmlformats.org/officeDocument/2006/relationships/slide" Target="slides/slide180.xml"/><Relationship Id="rId196" Type="http://schemas.openxmlformats.org/officeDocument/2006/relationships/slide" Target="slides/slide181.xml"/><Relationship Id="rId197" Type="http://schemas.openxmlformats.org/officeDocument/2006/relationships/slide" Target="slides/slide182.xml"/><Relationship Id="rId198" Type="http://schemas.openxmlformats.org/officeDocument/2006/relationships/slide" Target="slides/slide183.xml"/><Relationship Id="rId199" Type="http://schemas.openxmlformats.org/officeDocument/2006/relationships/slide" Target="slides/slide184.xml"/><Relationship Id="rId90" Type="http://schemas.openxmlformats.org/officeDocument/2006/relationships/slide" Target="slides/slide75.xml"/><Relationship Id="rId91" Type="http://schemas.openxmlformats.org/officeDocument/2006/relationships/slide" Target="slides/slide76.xml"/><Relationship Id="rId92" Type="http://schemas.openxmlformats.org/officeDocument/2006/relationships/slide" Target="slides/slide77.xml"/><Relationship Id="rId93" Type="http://schemas.openxmlformats.org/officeDocument/2006/relationships/slide" Target="slides/slide78.xml"/><Relationship Id="rId94" Type="http://schemas.openxmlformats.org/officeDocument/2006/relationships/slide" Target="slides/slide79.xml"/><Relationship Id="rId95" Type="http://schemas.openxmlformats.org/officeDocument/2006/relationships/slide" Target="slides/slide80.xml"/><Relationship Id="rId96" Type="http://schemas.openxmlformats.org/officeDocument/2006/relationships/slide" Target="slides/slide81.xml"/><Relationship Id="rId97" Type="http://schemas.openxmlformats.org/officeDocument/2006/relationships/slide" Target="slides/slide82.xml"/><Relationship Id="rId98" Type="http://schemas.openxmlformats.org/officeDocument/2006/relationships/slide" Target="slides/slide83.xml"/><Relationship Id="rId99" Type="http://schemas.openxmlformats.org/officeDocument/2006/relationships/slide" Target="slides/slide84.xml"/><Relationship Id="rId120" Type="http://schemas.openxmlformats.org/officeDocument/2006/relationships/slide" Target="slides/slide105.xml"/><Relationship Id="rId121" Type="http://schemas.openxmlformats.org/officeDocument/2006/relationships/slide" Target="slides/slide106.xml"/><Relationship Id="rId122" Type="http://schemas.openxmlformats.org/officeDocument/2006/relationships/slide" Target="slides/slide107.xml"/><Relationship Id="rId123" Type="http://schemas.openxmlformats.org/officeDocument/2006/relationships/slide" Target="slides/slide108.xml"/><Relationship Id="rId124" Type="http://schemas.openxmlformats.org/officeDocument/2006/relationships/slide" Target="slides/slide109.xml"/><Relationship Id="rId125" Type="http://schemas.openxmlformats.org/officeDocument/2006/relationships/slide" Target="slides/slide110.xml"/><Relationship Id="rId126" Type="http://schemas.openxmlformats.org/officeDocument/2006/relationships/slide" Target="slides/slide111.xml"/><Relationship Id="rId127" Type="http://schemas.openxmlformats.org/officeDocument/2006/relationships/slide" Target="slides/slide112.xml"/><Relationship Id="rId128" Type="http://schemas.openxmlformats.org/officeDocument/2006/relationships/slide" Target="slides/slide113.xml"/><Relationship Id="rId129" Type="http://schemas.openxmlformats.org/officeDocument/2006/relationships/slide" Target="slides/slide114.xml"/><Relationship Id="rId160" Type="http://schemas.openxmlformats.org/officeDocument/2006/relationships/slide" Target="slides/slide145.xml"/><Relationship Id="rId161" Type="http://schemas.openxmlformats.org/officeDocument/2006/relationships/slide" Target="slides/slide146.xml"/><Relationship Id="rId162" Type="http://schemas.openxmlformats.org/officeDocument/2006/relationships/slide" Target="slides/slide147.xml"/><Relationship Id="rId20" Type="http://schemas.openxmlformats.org/officeDocument/2006/relationships/slide" Target="slides/slide5.xml"/><Relationship Id="rId21" Type="http://schemas.openxmlformats.org/officeDocument/2006/relationships/slide" Target="slides/slide6.xml"/><Relationship Id="rId22" Type="http://schemas.openxmlformats.org/officeDocument/2006/relationships/slide" Target="slides/slide7.xml"/><Relationship Id="rId23" Type="http://schemas.openxmlformats.org/officeDocument/2006/relationships/slide" Target="slides/slide8.xml"/><Relationship Id="rId24" Type="http://schemas.openxmlformats.org/officeDocument/2006/relationships/slide" Target="slides/slide9.xml"/><Relationship Id="rId25" Type="http://schemas.openxmlformats.org/officeDocument/2006/relationships/slide" Target="slides/slide10.xml"/><Relationship Id="rId26" Type="http://schemas.openxmlformats.org/officeDocument/2006/relationships/slide" Target="slides/slide11.xml"/><Relationship Id="rId27" Type="http://schemas.openxmlformats.org/officeDocument/2006/relationships/slide" Target="slides/slide12.xml"/><Relationship Id="rId28" Type="http://schemas.openxmlformats.org/officeDocument/2006/relationships/slide" Target="slides/slide13.xml"/><Relationship Id="rId29" Type="http://schemas.openxmlformats.org/officeDocument/2006/relationships/slide" Target="slides/slide14.xml"/><Relationship Id="rId163" Type="http://schemas.openxmlformats.org/officeDocument/2006/relationships/slide" Target="slides/slide148.xml"/><Relationship Id="rId164" Type="http://schemas.openxmlformats.org/officeDocument/2006/relationships/slide" Target="slides/slide149.xml"/><Relationship Id="rId165" Type="http://schemas.openxmlformats.org/officeDocument/2006/relationships/slide" Target="slides/slide150.xml"/><Relationship Id="rId166" Type="http://schemas.openxmlformats.org/officeDocument/2006/relationships/slide" Target="slides/slide151.xml"/><Relationship Id="rId167" Type="http://schemas.openxmlformats.org/officeDocument/2006/relationships/slide" Target="slides/slide152.xml"/><Relationship Id="rId168" Type="http://schemas.openxmlformats.org/officeDocument/2006/relationships/slide" Target="slides/slide153.xml"/><Relationship Id="rId169" Type="http://schemas.openxmlformats.org/officeDocument/2006/relationships/slide" Target="slides/slide154.xml"/><Relationship Id="rId200" Type="http://schemas.openxmlformats.org/officeDocument/2006/relationships/slide" Target="slides/slide185.xml"/><Relationship Id="rId201" Type="http://schemas.openxmlformats.org/officeDocument/2006/relationships/slide" Target="slides/slide186.xml"/><Relationship Id="rId202" Type="http://schemas.openxmlformats.org/officeDocument/2006/relationships/slide" Target="slides/slide187.xml"/><Relationship Id="rId203" Type="http://schemas.openxmlformats.org/officeDocument/2006/relationships/slide" Target="slides/slide188.xml"/><Relationship Id="rId60" Type="http://schemas.openxmlformats.org/officeDocument/2006/relationships/slide" Target="slides/slide45.xml"/><Relationship Id="rId61" Type="http://schemas.openxmlformats.org/officeDocument/2006/relationships/slide" Target="slides/slide46.xml"/><Relationship Id="rId62" Type="http://schemas.openxmlformats.org/officeDocument/2006/relationships/slide" Target="slides/slide47.xml"/><Relationship Id="rId63" Type="http://schemas.openxmlformats.org/officeDocument/2006/relationships/slide" Target="slides/slide48.xml"/><Relationship Id="rId64" Type="http://schemas.openxmlformats.org/officeDocument/2006/relationships/slide" Target="slides/slide49.xml"/><Relationship Id="rId65" Type="http://schemas.openxmlformats.org/officeDocument/2006/relationships/slide" Target="slides/slide50.xml"/><Relationship Id="rId66" Type="http://schemas.openxmlformats.org/officeDocument/2006/relationships/slide" Target="slides/slide51.xml"/><Relationship Id="rId67" Type="http://schemas.openxmlformats.org/officeDocument/2006/relationships/slide" Target="slides/slide52.xml"/><Relationship Id="rId68" Type="http://schemas.openxmlformats.org/officeDocument/2006/relationships/slide" Target="slides/slide53.xml"/><Relationship Id="rId69" Type="http://schemas.openxmlformats.org/officeDocument/2006/relationships/slide" Target="slides/slide54.xml"/><Relationship Id="rId204" Type="http://schemas.openxmlformats.org/officeDocument/2006/relationships/slide" Target="slides/slide189.xml"/><Relationship Id="rId205" Type="http://schemas.openxmlformats.org/officeDocument/2006/relationships/slide" Target="slides/slide190.xml"/><Relationship Id="rId206" Type="http://schemas.openxmlformats.org/officeDocument/2006/relationships/slide" Target="slides/slide191.xml"/><Relationship Id="rId207" Type="http://schemas.openxmlformats.org/officeDocument/2006/relationships/slide" Target="slides/slide192.xml"/><Relationship Id="rId208" Type="http://schemas.openxmlformats.org/officeDocument/2006/relationships/slide" Target="slides/slide193.xml"/><Relationship Id="rId209" Type="http://schemas.openxmlformats.org/officeDocument/2006/relationships/slide" Target="slides/slide194.xml"/><Relationship Id="rId130" Type="http://schemas.openxmlformats.org/officeDocument/2006/relationships/slide" Target="slides/slide115.xml"/><Relationship Id="rId131" Type="http://schemas.openxmlformats.org/officeDocument/2006/relationships/slide" Target="slides/slide116.xml"/><Relationship Id="rId132" Type="http://schemas.openxmlformats.org/officeDocument/2006/relationships/slide" Target="slides/slide117.xml"/><Relationship Id="rId133" Type="http://schemas.openxmlformats.org/officeDocument/2006/relationships/slide" Target="slides/slide118.xml"/><Relationship Id="rId134" Type="http://schemas.openxmlformats.org/officeDocument/2006/relationships/slide" Target="slides/slide119.xml"/><Relationship Id="rId135" Type="http://schemas.openxmlformats.org/officeDocument/2006/relationships/slide" Target="slides/slide120.xml"/><Relationship Id="rId136" Type="http://schemas.openxmlformats.org/officeDocument/2006/relationships/slide" Target="slides/slide121.xml"/><Relationship Id="rId137" Type="http://schemas.openxmlformats.org/officeDocument/2006/relationships/slide" Target="slides/slide122.xml"/><Relationship Id="rId138" Type="http://schemas.openxmlformats.org/officeDocument/2006/relationships/slide" Target="slides/slide123.xml"/><Relationship Id="rId139" Type="http://schemas.openxmlformats.org/officeDocument/2006/relationships/slide" Target="slides/slide124.xml"/><Relationship Id="rId170" Type="http://schemas.openxmlformats.org/officeDocument/2006/relationships/slide" Target="slides/slide155.xml"/><Relationship Id="rId171" Type="http://schemas.openxmlformats.org/officeDocument/2006/relationships/slide" Target="slides/slide156.xml"/><Relationship Id="rId172" Type="http://schemas.openxmlformats.org/officeDocument/2006/relationships/slide" Target="slides/slide157.xml"/><Relationship Id="rId30" Type="http://schemas.openxmlformats.org/officeDocument/2006/relationships/slide" Target="slides/slide15.xml"/><Relationship Id="rId31" Type="http://schemas.openxmlformats.org/officeDocument/2006/relationships/slide" Target="slides/slide16.xml"/><Relationship Id="rId32" Type="http://schemas.openxmlformats.org/officeDocument/2006/relationships/slide" Target="slides/slide17.xml"/><Relationship Id="rId33" Type="http://schemas.openxmlformats.org/officeDocument/2006/relationships/slide" Target="slides/slide18.xml"/><Relationship Id="rId34" Type="http://schemas.openxmlformats.org/officeDocument/2006/relationships/slide" Target="slides/slide19.xml"/><Relationship Id="rId35" Type="http://schemas.openxmlformats.org/officeDocument/2006/relationships/slide" Target="slides/slide20.xml"/><Relationship Id="rId36" Type="http://schemas.openxmlformats.org/officeDocument/2006/relationships/slide" Target="slides/slide21.xml"/><Relationship Id="rId37" Type="http://schemas.openxmlformats.org/officeDocument/2006/relationships/slide" Target="slides/slide22.xml"/><Relationship Id="rId38" Type="http://schemas.openxmlformats.org/officeDocument/2006/relationships/slide" Target="slides/slide23.xml"/><Relationship Id="rId39" Type="http://schemas.openxmlformats.org/officeDocument/2006/relationships/slide" Target="slides/slide24.xml"/><Relationship Id="rId173" Type="http://schemas.openxmlformats.org/officeDocument/2006/relationships/slide" Target="slides/slide158.xml"/><Relationship Id="rId174" Type="http://schemas.openxmlformats.org/officeDocument/2006/relationships/slide" Target="slides/slide159.xml"/><Relationship Id="rId175" Type="http://schemas.openxmlformats.org/officeDocument/2006/relationships/slide" Target="slides/slide160.xml"/><Relationship Id="rId176" Type="http://schemas.openxmlformats.org/officeDocument/2006/relationships/slide" Target="slides/slide161.xml"/><Relationship Id="rId177" Type="http://schemas.openxmlformats.org/officeDocument/2006/relationships/slide" Target="slides/slide162.xml"/><Relationship Id="rId178" Type="http://schemas.openxmlformats.org/officeDocument/2006/relationships/slide" Target="slides/slide163.xml"/><Relationship Id="rId179" Type="http://schemas.openxmlformats.org/officeDocument/2006/relationships/slide" Target="slides/slide164.xml"/><Relationship Id="rId210" Type="http://schemas.openxmlformats.org/officeDocument/2006/relationships/slide" Target="slides/slide195.xml"/><Relationship Id="rId211" Type="http://schemas.openxmlformats.org/officeDocument/2006/relationships/slide" Target="slides/slide196.xml"/><Relationship Id="rId212" Type="http://schemas.openxmlformats.org/officeDocument/2006/relationships/slide" Target="slides/slide197.xml"/><Relationship Id="rId213" Type="http://schemas.openxmlformats.org/officeDocument/2006/relationships/slide" Target="slides/slide198.xml"/><Relationship Id="rId70" Type="http://schemas.openxmlformats.org/officeDocument/2006/relationships/slide" Target="slides/slide55.xml"/><Relationship Id="rId71" Type="http://schemas.openxmlformats.org/officeDocument/2006/relationships/slide" Target="slides/slide56.xml"/><Relationship Id="rId72" Type="http://schemas.openxmlformats.org/officeDocument/2006/relationships/slide" Target="slides/slide57.xml"/><Relationship Id="rId73" Type="http://schemas.openxmlformats.org/officeDocument/2006/relationships/slide" Target="slides/slide58.xml"/><Relationship Id="rId74" Type="http://schemas.openxmlformats.org/officeDocument/2006/relationships/slide" Target="slides/slide59.xml"/><Relationship Id="rId75" Type="http://schemas.openxmlformats.org/officeDocument/2006/relationships/slide" Target="slides/slide60.xml"/><Relationship Id="rId76" Type="http://schemas.openxmlformats.org/officeDocument/2006/relationships/slide" Target="slides/slide61.xml"/><Relationship Id="rId77" Type="http://schemas.openxmlformats.org/officeDocument/2006/relationships/slide" Target="slides/slide62.xml"/><Relationship Id="rId78" Type="http://schemas.openxmlformats.org/officeDocument/2006/relationships/slide" Target="slides/slide63.xml"/><Relationship Id="rId79" Type="http://schemas.openxmlformats.org/officeDocument/2006/relationships/slide" Target="slides/slide64.xml"/><Relationship Id="rId214" Type="http://schemas.openxmlformats.org/officeDocument/2006/relationships/slide" Target="slides/slide199.xml"/><Relationship Id="rId215" Type="http://schemas.openxmlformats.org/officeDocument/2006/relationships/slide" Target="slides/slide200.xml"/><Relationship Id="rId216" Type="http://schemas.openxmlformats.org/officeDocument/2006/relationships/slide" Target="slides/slide201.xml"/><Relationship Id="rId217" Type="http://schemas.openxmlformats.org/officeDocument/2006/relationships/notesMaster" Target="notesMasters/notesMaster1.xml"/><Relationship Id="rId218" Type="http://schemas.openxmlformats.org/officeDocument/2006/relationships/handoutMaster" Target="handoutMasters/handoutMaster1.xml"/><Relationship Id="rId2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85.xml"/><Relationship Id="rId101" Type="http://schemas.openxmlformats.org/officeDocument/2006/relationships/slide" Target="slides/slide86.xml"/><Relationship Id="rId102" Type="http://schemas.openxmlformats.org/officeDocument/2006/relationships/slide" Target="slides/slide87.xml"/><Relationship Id="rId103" Type="http://schemas.openxmlformats.org/officeDocument/2006/relationships/slide" Target="slides/slide88.xml"/><Relationship Id="rId104" Type="http://schemas.openxmlformats.org/officeDocument/2006/relationships/slide" Target="slides/slide89.xml"/><Relationship Id="rId105" Type="http://schemas.openxmlformats.org/officeDocument/2006/relationships/slide" Target="slides/slide90.xml"/><Relationship Id="rId106" Type="http://schemas.openxmlformats.org/officeDocument/2006/relationships/slide" Target="slides/slide91.xml"/><Relationship Id="rId107" Type="http://schemas.openxmlformats.org/officeDocument/2006/relationships/slide" Target="slides/slide92.xml"/><Relationship Id="rId108" Type="http://schemas.openxmlformats.org/officeDocument/2006/relationships/slide" Target="slides/slide93.xml"/><Relationship Id="rId109" Type="http://schemas.openxmlformats.org/officeDocument/2006/relationships/slide" Target="slides/slide9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125.xml"/><Relationship Id="rId141" Type="http://schemas.openxmlformats.org/officeDocument/2006/relationships/slide" Target="slides/slide12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6600" cy="5349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281488" y="0"/>
            <a:ext cx="3276600" cy="534988"/>
          </a:xfrm>
          <a:prstGeom prst="rect">
            <a:avLst/>
          </a:prstGeom>
        </p:spPr>
        <p:txBody>
          <a:bodyPr vert="horz" lIns="91440" tIns="45720" rIns="91440" bIns="45720" rtlCol="0"/>
          <a:lstStyle>
            <a:lvl1pPr algn="r">
              <a:defRPr sz="1200"/>
            </a:lvl1pPr>
          </a:lstStyle>
          <a:p>
            <a:fld id="{1367D82F-1E1B-954A-AE01-BA5E3A6ED130}" type="datetimeFigureOut">
              <a:rPr lang="en-US" smtClean="0"/>
              <a:t>2013-8-27</a:t>
            </a:fld>
            <a:endParaRPr lang="en-US"/>
          </a:p>
        </p:txBody>
      </p:sp>
      <p:sp>
        <p:nvSpPr>
          <p:cNvPr id="4" name="Footer Placeholder 3"/>
          <p:cNvSpPr>
            <a:spLocks noGrp="1"/>
          </p:cNvSpPr>
          <p:nvPr>
            <p:ph type="ftr" sz="quarter" idx="2"/>
          </p:nvPr>
        </p:nvSpPr>
        <p:spPr>
          <a:xfrm>
            <a:off x="0" y="10155238"/>
            <a:ext cx="3276600" cy="5349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281488" y="10155238"/>
            <a:ext cx="3276600" cy="534987"/>
          </a:xfrm>
          <a:prstGeom prst="rect">
            <a:avLst/>
          </a:prstGeom>
        </p:spPr>
        <p:txBody>
          <a:bodyPr vert="horz" lIns="91440" tIns="45720" rIns="91440" bIns="45720" rtlCol="0" anchor="b"/>
          <a:lstStyle>
            <a:lvl1pPr algn="r">
              <a:defRPr sz="1200"/>
            </a:lvl1pPr>
          </a:lstStyle>
          <a:p>
            <a:fld id="{AF30871C-EE4A-E946-A8B3-4F2C6B3A5C1E}" type="slidenum">
              <a:rPr lang="en-US" smtClean="0"/>
              <a:t>‹#›</a:t>
            </a:fld>
            <a:endParaRPr lang="en-US"/>
          </a:p>
        </p:txBody>
      </p:sp>
    </p:spTree>
    <p:extLst>
      <p:ext uri="{BB962C8B-B14F-4D97-AF65-F5344CB8AC3E}">
        <p14:creationId xmlns:p14="http://schemas.microsoft.com/office/powerpoint/2010/main" val="2245304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1"/>
          <p:cNvSpPr>
            <a:spLocks noGrp="1" noRot="1" noChangeAspect="1" noChangeArrowheads="1"/>
          </p:cNvSpPr>
          <p:nvPr>
            <p:ph type="sldImg"/>
          </p:nvPr>
        </p:nvSpPr>
        <p:spPr bwMode="auto">
          <a:xfrm>
            <a:off x="1106488" y="812800"/>
            <a:ext cx="5343525" cy="4006850"/>
          </a:xfrm>
          <a:prstGeom prst="rect">
            <a:avLst/>
          </a:prstGeom>
          <a:noFill/>
          <a:ln w="9525">
            <a:noFill/>
            <a:round/>
            <a:headEnd/>
            <a:tailEnd/>
          </a:ln>
        </p:spPr>
      </p:sp>
      <p:sp>
        <p:nvSpPr>
          <p:cNvPr id="2050" name="Rectangle 2"/>
          <p:cNvSpPr>
            <a:spLocks noGrp="1" noChangeArrowheads="1"/>
          </p:cNvSpPr>
          <p:nvPr>
            <p:ph type="body"/>
          </p:nvPr>
        </p:nvSpPr>
        <p:spPr bwMode="auto">
          <a:xfrm>
            <a:off x="755650" y="5078413"/>
            <a:ext cx="6046788" cy="481012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
        <p:nvSpPr>
          <p:cNvPr id="2051" name="Rectangle 3"/>
          <p:cNvSpPr>
            <a:spLocks noGrp="1" noChangeArrowheads="1"/>
          </p:cNvSpPr>
          <p:nvPr>
            <p:ph type="hdr"/>
          </p:nvPr>
        </p:nvSpPr>
        <p:spPr bwMode="auto">
          <a:xfrm>
            <a:off x="0" y="0"/>
            <a:ext cx="3278188" cy="5334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nSpc>
                <a:spcPct val="93000"/>
              </a:lnSpc>
              <a:tabLst>
                <a:tab pos="723900" algn="l"/>
                <a:tab pos="1447800" algn="l"/>
                <a:tab pos="2171700" algn="l"/>
                <a:tab pos="2895600" algn="l"/>
              </a:tabLst>
              <a:defRPr sz="1400">
                <a:solidFill>
                  <a:srgbClr val="000000"/>
                </a:solidFill>
                <a:latin typeface="Times New Roman" charset="0"/>
                <a:ea typeface="Arial Unicode MS" charset="0"/>
                <a:cs typeface="Arial Unicode MS" charset="0"/>
              </a:defRPr>
            </a:lvl1pPr>
          </a:lstStyle>
          <a:p>
            <a:pPr>
              <a:defRPr/>
            </a:pPr>
            <a:endParaRPr lang="en-US"/>
          </a:p>
        </p:txBody>
      </p:sp>
      <p:sp>
        <p:nvSpPr>
          <p:cNvPr id="2052" name="Rectangle 4"/>
          <p:cNvSpPr>
            <a:spLocks noGrp="1" noChangeArrowheads="1"/>
          </p:cNvSpPr>
          <p:nvPr>
            <p:ph type="dt"/>
          </p:nvPr>
        </p:nvSpPr>
        <p:spPr bwMode="auto">
          <a:xfrm>
            <a:off x="4279900" y="0"/>
            <a:ext cx="3278188" cy="5334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lnSpc>
                <a:spcPct val="93000"/>
              </a:lnSpc>
              <a:tabLst>
                <a:tab pos="723900" algn="l"/>
                <a:tab pos="1447800" algn="l"/>
                <a:tab pos="2171700" algn="l"/>
                <a:tab pos="2895600" algn="l"/>
              </a:tabLst>
              <a:defRPr sz="1400">
                <a:solidFill>
                  <a:srgbClr val="000000"/>
                </a:solidFill>
                <a:latin typeface="Times New Roman" charset="0"/>
                <a:ea typeface="Arial Unicode MS" charset="0"/>
                <a:cs typeface="Arial Unicode MS" charset="0"/>
              </a:defRPr>
            </a:lvl1pPr>
          </a:lstStyle>
          <a:p>
            <a:pPr>
              <a:defRPr/>
            </a:pPr>
            <a:endParaRPr lang="en-US"/>
          </a:p>
        </p:txBody>
      </p:sp>
      <p:sp>
        <p:nvSpPr>
          <p:cNvPr id="2053" name="Rectangle 5"/>
          <p:cNvSpPr>
            <a:spLocks noGrp="1" noChangeArrowheads="1"/>
          </p:cNvSpPr>
          <p:nvPr>
            <p:ph type="ftr"/>
          </p:nvPr>
        </p:nvSpPr>
        <p:spPr bwMode="auto">
          <a:xfrm>
            <a:off x="0" y="10156825"/>
            <a:ext cx="3278188" cy="53340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nSpc>
                <a:spcPct val="93000"/>
              </a:lnSpc>
              <a:tabLst>
                <a:tab pos="723900" algn="l"/>
                <a:tab pos="1447800" algn="l"/>
                <a:tab pos="2171700" algn="l"/>
                <a:tab pos="2895600" algn="l"/>
              </a:tabLst>
              <a:defRPr sz="1400">
                <a:solidFill>
                  <a:srgbClr val="000000"/>
                </a:solidFill>
                <a:latin typeface="Times New Roman" charset="0"/>
                <a:ea typeface="Arial Unicode MS" charset="0"/>
                <a:cs typeface="Arial Unicode MS" charset="0"/>
              </a:defRPr>
            </a:lvl1pPr>
          </a:lstStyle>
          <a:p>
            <a:pPr>
              <a:defRPr/>
            </a:pPr>
            <a:endParaRPr lang="en-US"/>
          </a:p>
        </p:txBody>
      </p:sp>
      <p:sp>
        <p:nvSpPr>
          <p:cNvPr id="2054" name="Rectangle 6"/>
          <p:cNvSpPr>
            <a:spLocks noGrp="1" noChangeArrowheads="1"/>
          </p:cNvSpPr>
          <p:nvPr>
            <p:ph type="sldNum"/>
          </p:nvPr>
        </p:nvSpPr>
        <p:spPr bwMode="auto">
          <a:xfrm>
            <a:off x="4279900" y="10156825"/>
            <a:ext cx="3278188" cy="53340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a:lnSpc>
                <a:spcPct val="93000"/>
              </a:lnSpc>
              <a:tabLst>
                <a:tab pos="723900" algn="l"/>
                <a:tab pos="1447800" algn="l"/>
                <a:tab pos="2171700" algn="l"/>
                <a:tab pos="2895600" algn="l"/>
              </a:tabLst>
              <a:defRPr sz="1400">
                <a:solidFill>
                  <a:srgbClr val="000000"/>
                </a:solidFill>
                <a:latin typeface="Times New Roman" charset="0"/>
                <a:ea typeface="Arial Unicode MS" charset="0"/>
                <a:cs typeface="Arial Unicode MS" charset="0"/>
              </a:defRPr>
            </a:lvl1pPr>
          </a:lstStyle>
          <a:p>
            <a:pPr>
              <a:defRPr/>
            </a:pPr>
            <a:fld id="{784CF5E5-E7C4-7A45-9F43-1ECC99364F0D}" type="slidenum">
              <a:rPr lang="en-US"/>
              <a:pPr>
                <a:defRPr/>
              </a:pPr>
              <a:t>‹#›</a:t>
            </a:fld>
            <a:endParaRPr lang="en-US"/>
          </a:p>
        </p:txBody>
      </p:sp>
    </p:spTree>
    <p:extLst>
      <p:ext uri="{BB962C8B-B14F-4D97-AF65-F5344CB8AC3E}">
        <p14:creationId xmlns:p14="http://schemas.microsoft.com/office/powerpoint/2010/main" val="3532159033"/>
      </p:ext>
    </p:extLst>
  </p:cSld>
  <p:clrMap bg1="lt1" tx1="dk1" bg2="lt2" tx2="dk2" accent1="accent1" accent2="accent2" accent3="accent3" accent4="accent4" accent5="accent5" accent6="accent6" hlink="hlink" folHlink="folHlink"/>
  <p:notesStyle>
    <a:lvl1pPr algn="l" defTabSz="448516"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ＭＳ Ｐゴシック" charset="-128"/>
      </a:defRPr>
    </a:lvl1pPr>
    <a:lvl2pPr marL="37868854" indent="-37412415" algn="l" defTabSz="448516"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2pPr>
    <a:lvl3pPr marL="1141103" indent="-228223" algn="l" defTabSz="448516"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3pPr>
    <a:lvl4pPr marL="1597547" indent="-228223" algn="l" defTabSz="448516"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4pPr>
    <a:lvl5pPr marL="2053991" indent="-228223" algn="l" defTabSz="448516"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5pPr>
    <a:lvl6pPr marL="2282212" algn="l" defTabSz="456441" rtl="0" eaLnBrk="1" latinLnBrk="0" hangingPunct="1">
      <a:defRPr sz="1200" kern="1200">
        <a:solidFill>
          <a:schemeClr val="tx1"/>
        </a:solidFill>
        <a:latin typeface="+mn-lt"/>
        <a:ea typeface="+mn-ea"/>
        <a:cs typeface="+mn-cs"/>
      </a:defRPr>
    </a:lvl6pPr>
    <a:lvl7pPr marL="2738653" algn="l" defTabSz="456441" rtl="0" eaLnBrk="1" latinLnBrk="0" hangingPunct="1">
      <a:defRPr sz="1200" kern="1200">
        <a:solidFill>
          <a:schemeClr val="tx1"/>
        </a:solidFill>
        <a:latin typeface="+mn-lt"/>
        <a:ea typeface="+mn-ea"/>
        <a:cs typeface="+mn-cs"/>
      </a:defRPr>
    </a:lvl7pPr>
    <a:lvl8pPr marL="3195095" algn="l" defTabSz="456441" rtl="0" eaLnBrk="1" latinLnBrk="0" hangingPunct="1">
      <a:defRPr sz="1200" kern="1200">
        <a:solidFill>
          <a:schemeClr val="tx1"/>
        </a:solidFill>
        <a:latin typeface="+mn-lt"/>
        <a:ea typeface="+mn-ea"/>
        <a:cs typeface="+mn-cs"/>
      </a:defRPr>
    </a:lvl8pPr>
    <a:lvl9pPr marL="3651540" algn="l" defTabSz="45644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3138" name="Rectangle 6"/>
          <p:cNvSpPr>
            <a:spLocks noGrp="1" noChangeArrowheads="1"/>
          </p:cNvSpPr>
          <p:nvPr>
            <p:ph type="sldNum" sz="quarter"/>
          </p:nvPr>
        </p:nvSpPr>
        <p:spPr>
          <a:noFill/>
        </p:spPr>
        <p:txBody>
          <a:bodyPr/>
          <a:lstStyle/>
          <a:p>
            <a:fld id="{2B3E04EF-E9FF-574E-9F96-64CF9BCC8234}" type="slidenum">
              <a:rPr lang="en-US"/>
              <a:pPr/>
              <a:t>2</a:t>
            </a:fld>
            <a:endParaRPr lang="en-US"/>
          </a:p>
        </p:txBody>
      </p:sp>
      <p:sp>
        <p:nvSpPr>
          <p:cNvPr id="60313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60314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6"/>
          <p:cNvSpPr>
            <a:spLocks noGrp="1" noChangeArrowheads="1"/>
          </p:cNvSpPr>
          <p:nvPr>
            <p:ph type="sldNum" sz="quarter"/>
          </p:nvPr>
        </p:nvSpPr>
        <p:spPr>
          <a:noFill/>
        </p:spPr>
        <p:txBody>
          <a:bodyPr/>
          <a:lstStyle/>
          <a:p>
            <a:fld id="{0666DD0D-FBB1-4E47-A9BF-311B1844CB9E}" type="slidenum">
              <a:rPr lang="en-US"/>
              <a:pPr/>
              <a:t>25</a:t>
            </a:fld>
            <a:endParaRPr lang="en-US"/>
          </a:p>
        </p:txBody>
      </p:sp>
      <p:sp>
        <p:nvSpPr>
          <p:cNvPr id="4403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403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7138" name="Rectangle 6"/>
          <p:cNvSpPr>
            <a:spLocks noGrp="1" noChangeArrowheads="1"/>
          </p:cNvSpPr>
          <p:nvPr>
            <p:ph type="sldNum" sz="quarter"/>
          </p:nvPr>
        </p:nvSpPr>
        <p:spPr>
          <a:noFill/>
        </p:spPr>
        <p:txBody>
          <a:bodyPr/>
          <a:lstStyle/>
          <a:p>
            <a:fld id="{64DE73E5-4D87-F848-BCB6-CF69CC6DABE5}" type="slidenum">
              <a:rPr lang="en-US"/>
              <a:pPr/>
              <a:t>179</a:t>
            </a:fld>
            <a:endParaRPr lang="en-US"/>
          </a:p>
        </p:txBody>
      </p:sp>
      <p:sp>
        <p:nvSpPr>
          <p:cNvPr id="34713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4714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3282" name="Rectangle 6"/>
          <p:cNvSpPr>
            <a:spLocks noGrp="1" noChangeArrowheads="1"/>
          </p:cNvSpPr>
          <p:nvPr>
            <p:ph type="sldNum" sz="quarter"/>
          </p:nvPr>
        </p:nvSpPr>
        <p:spPr>
          <a:noFill/>
        </p:spPr>
        <p:txBody>
          <a:bodyPr/>
          <a:lstStyle/>
          <a:p>
            <a:fld id="{9023F3F7-8D12-8B40-A23F-2172F4E30DC5}" type="slidenum">
              <a:rPr lang="en-US"/>
              <a:pPr/>
              <a:t>180</a:t>
            </a:fld>
            <a:endParaRPr lang="en-US"/>
          </a:p>
        </p:txBody>
      </p:sp>
      <p:sp>
        <p:nvSpPr>
          <p:cNvPr id="35328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5328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7378" name="Rectangle 6"/>
          <p:cNvSpPr>
            <a:spLocks noGrp="1" noChangeArrowheads="1"/>
          </p:cNvSpPr>
          <p:nvPr>
            <p:ph type="sldNum" sz="quarter"/>
          </p:nvPr>
        </p:nvSpPr>
        <p:spPr>
          <a:noFill/>
        </p:spPr>
        <p:txBody>
          <a:bodyPr/>
          <a:lstStyle/>
          <a:p>
            <a:fld id="{6F0CCFDF-BF2A-364C-A680-BCCDD61D1BA9}" type="slidenum">
              <a:rPr lang="en-US"/>
              <a:pPr/>
              <a:t>181</a:t>
            </a:fld>
            <a:endParaRPr lang="en-US"/>
          </a:p>
        </p:txBody>
      </p:sp>
      <p:sp>
        <p:nvSpPr>
          <p:cNvPr id="35737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5738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9426" name="Rectangle 6"/>
          <p:cNvSpPr>
            <a:spLocks noGrp="1" noChangeArrowheads="1"/>
          </p:cNvSpPr>
          <p:nvPr>
            <p:ph type="sldNum" sz="quarter"/>
          </p:nvPr>
        </p:nvSpPr>
        <p:spPr>
          <a:noFill/>
        </p:spPr>
        <p:txBody>
          <a:bodyPr/>
          <a:lstStyle/>
          <a:p>
            <a:fld id="{E2A4CEA8-B2DF-8948-A139-43CA32430722}" type="slidenum">
              <a:rPr lang="en-US"/>
              <a:pPr/>
              <a:t>182</a:t>
            </a:fld>
            <a:endParaRPr lang="en-US"/>
          </a:p>
        </p:txBody>
      </p:sp>
      <p:sp>
        <p:nvSpPr>
          <p:cNvPr id="35942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5942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1474" name="Rectangle 6"/>
          <p:cNvSpPr>
            <a:spLocks noGrp="1" noChangeArrowheads="1"/>
          </p:cNvSpPr>
          <p:nvPr>
            <p:ph type="sldNum" sz="quarter"/>
          </p:nvPr>
        </p:nvSpPr>
        <p:spPr>
          <a:noFill/>
        </p:spPr>
        <p:txBody>
          <a:bodyPr/>
          <a:lstStyle/>
          <a:p>
            <a:fld id="{B63F4977-F9B0-3144-9A66-0F6807ECBEDC}" type="slidenum">
              <a:rPr lang="en-US"/>
              <a:pPr/>
              <a:t>183</a:t>
            </a:fld>
            <a:endParaRPr lang="en-US"/>
          </a:p>
        </p:txBody>
      </p:sp>
      <p:sp>
        <p:nvSpPr>
          <p:cNvPr id="36147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6147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3522" name="Rectangle 6"/>
          <p:cNvSpPr>
            <a:spLocks noGrp="1" noChangeArrowheads="1"/>
          </p:cNvSpPr>
          <p:nvPr>
            <p:ph type="sldNum" sz="quarter"/>
          </p:nvPr>
        </p:nvSpPr>
        <p:spPr>
          <a:noFill/>
        </p:spPr>
        <p:txBody>
          <a:bodyPr/>
          <a:lstStyle/>
          <a:p>
            <a:fld id="{599EA7E7-39F9-D74F-B790-4C41A4067AEC}" type="slidenum">
              <a:rPr lang="en-US"/>
              <a:pPr/>
              <a:t>184</a:t>
            </a:fld>
            <a:endParaRPr lang="en-US"/>
          </a:p>
        </p:txBody>
      </p:sp>
      <p:sp>
        <p:nvSpPr>
          <p:cNvPr id="36352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6352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5570" name="Rectangle 6"/>
          <p:cNvSpPr>
            <a:spLocks noGrp="1" noChangeArrowheads="1"/>
          </p:cNvSpPr>
          <p:nvPr>
            <p:ph type="sldNum" sz="quarter"/>
          </p:nvPr>
        </p:nvSpPr>
        <p:spPr>
          <a:noFill/>
        </p:spPr>
        <p:txBody>
          <a:bodyPr/>
          <a:lstStyle/>
          <a:p>
            <a:fld id="{880467EA-0D85-7747-8A0E-6C8853239337}" type="slidenum">
              <a:rPr lang="en-US"/>
              <a:pPr/>
              <a:t>185</a:t>
            </a:fld>
            <a:endParaRPr lang="en-US"/>
          </a:p>
        </p:txBody>
      </p:sp>
      <p:sp>
        <p:nvSpPr>
          <p:cNvPr id="36557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6557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9378"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bg1"/>
                </a:solidFill>
                <a:latin typeface="Arial" charset="0"/>
                <a:ea typeface="ＭＳ Ｐゴシック" charset="0"/>
                <a:cs typeface="Arial Unicode MS" charset="0"/>
              </a:defRPr>
            </a:lvl1pPr>
            <a:lvl2pPr marL="37931725" indent="-37474525" eaLnBrk="0">
              <a:tabLst>
                <a:tab pos="723900" algn="l"/>
                <a:tab pos="1447800" algn="l"/>
                <a:tab pos="2171700" algn="l"/>
                <a:tab pos="2895600" algn="l"/>
              </a:tabLst>
              <a:defRPr sz="2400">
                <a:solidFill>
                  <a:schemeClr val="bg1"/>
                </a:solidFill>
                <a:latin typeface="Arial" charset="0"/>
                <a:ea typeface="Arial Unicode MS" charset="0"/>
                <a:cs typeface="Arial Unicode MS" charset="0"/>
              </a:defRPr>
            </a:lvl2pPr>
            <a:lvl3pPr eaLnBrk="0">
              <a:tabLst>
                <a:tab pos="723900" algn="l"/>
                <a:tab pos="1447800" algn="l"/>
                <a:tab pos="2171700" algn="l"/>
                <a:tab pos="2895600" algn="l"/>
              </a:tabLst>
              <a:defRPr sz="2400">
                <a:solidFill>
                  <a:schemeClr val="bg1"/>
                </a:solidFill>
                <a:latin typeface="Arial" charset="0"/>
                <a:ea typeface="Arial Unicode MS" charset="0"/>
                <a:cs typeface="Arial Unicode MS" charset="0"/>
              </a:defRPr>
            </a:lvl3pPr>
            <a:lvl4pPr eaLnBrk="0">
              <a:tabLst>
                <a:tab pos="723900" algn="l"/>
                <a:tab pos="1447800" algn="l"/>
                <a:tab pos="2171700" algn="l"/>
                <a:tab pos="2895600" algn="l"/>
              </a:tabLst>
              <a:defRPr sz="2400">
                <a:solidFill>
                  <a:schemeClr val="bg1"/>
                </a:solidFill>
                <a:latin typeface="Arial" charset="0"/>
                <a:ea typeface="Arial Unicode MS" charset="0"/>
                <a:cs typeface="Arial Unicode MS" charset="0"/>
              </a:defRPr>
            </a:lvl4pPr>
            <a:lvl5pPr eaLnBrk="0">
              <a:tabLst>
                <a:tab pos="723900" algn="l"/>
                <a:tab pos="1447800" algn="l"/>
                <a:tab pos="2171700" algn="l"/>
                <a:tab pos="2895600" algn="l"/>
              </a:tabLst>
              <a:defRPr sz="2400">
                <a:solidFill>
                  <a:schemeClr val="bg1"/>
                </a:solidFill>
                <a:latin typeface="Arial" charset="0"/>
                <a:ea typeface="Arial Unicode MS" charset="0"/>
                <a:cs typeface="Arial Unicode MS" charset="0"/>
              </a:defRPr>
            </a:lvl5pPr>
            <a:lvl6pPr marL="457200" eaLnBrk="0" fontAlgn="base" hangingPunct="0">
              <a:lnSpc>
                <a:spcPct val="93000"/>
              </a:lnSpc>
              <a:spcBef>
                <a:spcPct val="0"/>
              </a:spcBef>
              <a:spcAft>
                <a:spcPct val="0"/>
              </a:spcAft>
              <a:tabLst>
                <a:tab pos="723900" algn="l"/>
                <a:tab pos="1447800" algn="l"/>
                <a:tab pos="2171700" algn="l"/>
                <a:tab pos="2895600" algn="l"/>
              </a:tabLst>
              <a:defRPr sz="2400">
                <a:solidFill>
                  <a:schemeClr val="bg1"/>
                </a:solidFill>
                <a:latin typeface="Arial" charset="0"/>
                <a:ea typeface="Arial Unicode MS" charset="0"/>
                <a:cs typeface="Arial Unicode MS" charset="0"/>
              </a:defRPr>
            </a:lvl6pPr>
            <a:lvl7pPr marL="914400" eaLnBrk="0" fontAlgn="base" hangingPunct="0">
              <a:lnSpc>
                <a:spcPct val="93000"/>
              </a:lnSpc>
              <a:spcBef>
                <a:spcPct val="0"/>
              </a:spcBef>
              <a:spcAft>
                <a:spcPct val="0"/>
              </a:spcAft>
              <a:tabLst>
                <a:tab pos="723900" algn="l"/>
                <a:tab pos="1447800" algn="l"/>
                <a:tab pos="2171700" algn="l"/>
                <a:tab pos="2895600" algn="l"/>
              </a:tabLst>
              <a:defRPr sz="2400">
                <a:solidFill>
                  <a:schemeClr val="bg1"/>
                </a:solidFill>
                <a:latin typeface="Arial" charset="0"/>
                <a:ea typeface="Arial Unicode MS" charset="0"/>
                <a:cs typeface="Arial Unicode MS" charset="0"/>
              </a:defRPr>
            </a:lvl7pPr>
            <a:lvl8pPr marL="1371600" eaLnBrk="0" fontAlgn="base" hangingPunct="0">
              <a:lnSpc>
                <a:spcPct val="93000"/>
              </a:lnSpc>
              <a:spcBef>
                <a:spcPct val="0"/>
              </a:spcBef>
              <a:spcAft>
                <a:spcPct val="0"/>
              </a:spcAft>
              <a:tabLst>
                <a:tab pos="723900" algn="l"/>
                <a:tab pos="1447800" algn="l"/>
                <a:tab pos="2171700" algn="l"/>
                <a:tab pos="2895600" algn="l"/>
              </a:tabLst>
              <a:defRPr sz="2400">
                <a:solidFill>
                  <a:schemeClr val="bg1"/>
                </a:solidFill>
                <a:latin typeface="Arial" charset="0"/>
                <a:ea typeface="Arial Unicode MS" charset="0"/>
                <a:cs typeface="Arial Unicode MS" charset="0"/>
              </a:defRPr>
            </a:lvl8pPr>
            <a:lvl9pPr marL="1828800" eaLnBrk="0" fontAlgn="base" hangingPunct="0">
              <a:lnSpc>
                <a:spcPct val="93000"/>
              </a:lnSpc>
              <a:spcBef>
                <a:spcPct val="0"/>
              </a:spcBef>
              <a:spcAft>
                <a:spcPct val="0"/>
              </a:spcAft>
              <a:tabLst>
                <a:tab pos="723900" algn="l"/>
                <a:tab pos="1447800" algn="l"/>
                <a:tab pos="2171700" algn="l"/>
                <a:tab pos="2895600" algn="l"/>
              </a:tabLst>
              <a:defRPr sz="2400">
                <a:solidFill>
                  <a:schemeClr val="bg1"/>
                </a:solidFill>
                <a:latin typeface="Arial" charset="0"/>
                <a:ea typeface="Arial Unicode MS" charset="0"/>
                <a:cs typeface="Arial Unicode MS" charset="0"/>
              </a:defRPr>
            </a:lvl9pPr>
          </a:lstStyle>
          <a:p>
            <a:pPr eaLnBrk="1"/>
            <a:fld id="{88CD0154-F3FA-8C45-87D8-4B5A1ADFA58A}" type="slidenum">
              <a:rPr lang="en-US" sz="1400">
                <a:solidFill>
                  <a:srgbClr val="000000"/>
                </a:solidFill>
                <a:latin typeface="Times New Roman" charset="0"/>
                <a:cs typeface="msmincho" charset="0"/>
              </a:rPr>
              <a:pPr eaLnBrk="1"/>
              <a:t>186</a:t>
            </a:fld>
            <a:endParaRPr lang="en-US" sz="1400">
              <a:solidFill>
                <a:srgbClr val="000000"/>
              </a:solidFill>
              <a:latin typeface="Times New Roman" charset="0"/>
              <a:cs typeface="msmincho" charset="0"/>
            </a:endParaRPr>
          </a:p>
        </p:txBody>
      </p:sp>
      <p:sp>
        <p:nvSpPr>
          <p:cNvPr id="229379" name="Text Box 1"/>
          <p:cNvSpPr>
            <a:spLocks noGrp="1" noRot="1" noChangeAspect="1" noChangeArrowheads="1"/>
          </p:cNvSpPr>
          <p:nvPr>
            <p:ph type="sldImg"/>
          </p:nvPr>
        </p:nvSpPr>
        <p:spPr>
          <a:xfrm>
            <a:off x="1106488" y="812800"/>
            <a:ext cx="5343525" cy="4008438"/>
          </a:xfrm>
          <a:solidFill>
            <a:srgbClr val="FFFFFF"/>
          </a:solidFill>
          <a:ln>
            <a:solidFill>
              <a:srgbClr val="000000"/>
            </a:solidFill>
            <a:miter lim="800000"/>
            <a:headEnd/>
            <a:tailEnd/>
          </a:ln>
        </p:spPr>
      </p:sp>
      <p:sp>
        <p:nvSpPr>
          <p:cNvPr id="229380" name="Text Box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9378"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bg1"/>
                </a:solidFill>
                <a:latin typeface="Arial" charset="0"/>
                <a:ea typeface="ＭＳ Ｐゴシック" charset="0"/>
                <a:cs typeface="Arial Unicode MS" charset="0"/>
              </a:defRPr>
            </a:lvl1pPr>
            <a:lvl2pPr marL="37931725" indent="-37474525" eaLnBrk="0">
              <a:tabLst>
                <a:tab pos="723900" algn="l"/>
                <a:tab pos="1447800" algn="l"/>
                <a:tab pos="2171700" algn="l"/>
                <a:tab pos="2895600" algn="l"/>
              </a:tabLst>
              <a:defRPr sz="2400">
                <a:solidFill>
                  <a:schemeClr val="bg1"/>
                </a:solidFill>
                <a:latin typeface="Arial" charset="0"/>
                <a:ea typeface="Arial Unicode MS" charset="0"/>
                <a:cs typeface="Arial Unicode MS" charset="0"/>
              </a:defRPr>
            </a:lvl2pPr>
            <a:lvl3pPr eaLnBrk="0">
              <a:tabLst>
                <a:tab pos="723900" algn="l"/>
                <a:tab pos="1447800" algn="l"/>
                <a:tab pos="2171700" algn="l"/>
                <a:tab pos="2895600" algn="l"/>
              </a:tabLst>
              <a:defRPr sz="2400">
                <a:solidFill>
                  <a:schemeClr val="bg1"/>
                </a:solidFill>
                <a:latin typeface="Arial" charset="0"/>
                <a:ea typeface="Arial Unicode MS" charset="0"/>
                <a:cs typeface="Arial Unicode MS" charset="0"/>
              </a:defRPr>
            </a:lvl3pPr>
            <a:lvl4pPr eaLnBrk="0">
              <a:tabLst>
                <a:tab pos="723900" algn="l"/>
                <a:tab pos="1447800" algn="l"/>
                <a:tab pos="2171700" algn="l"/>
                <a:tab pos="2895600" algn="l"/>
              </a:tabLst>
              <a:defRPr sz="2400">
                <a:solidFill>
                  <a:schemeClr val="bg1"/>
                </a:solidFill>
                <a:latin typeface="Arial" charset="0"/>
                <a:ea typeface="Arial Unicode MS" charset="0"/>
                <a:cs typeface="Arial Unicode MS" charset="0"/>
              </a:defRPr>
            </a:lvl4pPr>
            <a:lvl5pPr eaLnBrk="0">
              <a:tabLst>
                <a:tab pos="723900" algn="l"/>
                <a:tab pos="1447800" algn="l"/>
                <a:tab pos="2171700" algn="l"/>
                <a:tab pos="2895600" algn="l"/>
              </a:tabLst>
              <a:defRPr sz="2400">
                <a:solidFill>
                  <a:schemeClr val="bg1"/>
                </a:solidFill>
                <a:latin typeface="Arial" charset="0"/>
                <a:ea typeface="Arial Unicode MS" charset="0"/>
                <a:cs typeface="Arial Unicode MS" charset="0"/>
              </a:defRPr>
            </a:lvl5pPr>
            <a:lvl6pPr marL="457200" eaLnBrk="0" fontAlgn="base" hangingPunct="0">
              <a:lnSpc>
                <a:spcPct val="93000"/>
              </a:lnSpc>
              <a:spcBef>
                <a:spcPct val="0"/>
              </a:spcBef>
              <a:spcAft>
                <a:spcPct val="0"/>
              </a:spcAft>
              <a:tabLst>
                <a:tab pos="723900" algn="l"/>
                <a:tab pos="1447800" algn="l"/>
                <a:tab pos="2171700" algn="l"/>
                <a:tab pos="2895600" algn="l"/>
              </a:tabLst>
              <a:defRPr sz="2400">
                <a:solidFill>
                  <a:schemeClr val="bg1"/>
                </a:solidFill>
                <a:latin typeface="Arial" charset="0"/>
                <a:ea typeface="Arial Unicode MS" charset="0"/>
                <a:cs typeface="Arial Unicode MS" charset="0"/>
              </a:defRPr>
            </a:lvl6pPr>
            <a:lvl7pPr marL="914400" eaLnBrk="0" fontAlgn="base" hangingPunct="0">
              <a:lnSpc>
                <a:spcPct val="93000"/>
              </a:lnSpc>
              <a:spcBef>
                <a:spcPct val="0"/>
              </a:spcBef>
              <a:spcAft>
                <a:spcPct val="0"/>
              </a:spcAft>
              <a:tabLst>
                <a:tab pos="723900" algn="l"/>
                <a:tab pos="1447800" algn="l"/>
                <a:tab pos="2171700" algn="l"/>
                <a:tab pos="2895600" algn="l"/>
              </a:tabLst>
              <a:defRPr sz="2400">
                <a:solidFill>
                  <a:schemeClr val="bg1"/>
                </a:solidFill>
                <a:latin typeface="Arial" charset="0"/>
                <a:ea typeface="Arial Unicode MS" charset="0"/>
                <a:cs typeface="Arial Unicode MS" charset="0"/>
              </a:defRPr>
            </a:lvl7pPr>
            <a:lvl8pPr marL="1371600" eaLnBrk="0" fontAlgn="base" hangingPunct="0">
              <a:lnSpc>
                <a:spcPct val="93000"/>
              </a:lnSpc>
              <a:spcBef>
                <a:spcPct val="0"/>
              </a:spcBef>
              <a:spcAft>
                <a:spcPct val="0"/>
              </a:spcAft>
              <a:tabLst>
                <a:tab pos="723900" algn="l"/>
                <a:tab pos="1447800" algn="l"/>
                <a:tab pos="2171700" algn="l"/>
                <a:tab pos="2895600" algn="l"/>
              </a:tabLst>
              <a:defRPr sz="2400">
                <a:solidFill>
                  <a:schemeClr val="bg1"/>
                </a:solidFill>
                <a:latin typeface="Arial" charset="0"/>
                <a:ea typeface="Arial Unicode MS" charset="0"/>
                <a:cs typeface="Arial Unicode MS" charset="0"/>
              </a:defRPr>
            </a:lvl8pPr>
            <a:lvl9pPr marL="1828800" eaLnBrk="0" fontAlgn="base" hangingPunct="0">
              <a:lnSpc>
                <a:spcPct val="93000"/>
              </a:lnSpc>
              <a:spcBef>
                <a:spcPct val="0"/>
              </a:spcBef>
              <a:spcAft>
                <a:spcPct val="0"/>
              </a:spcAft>
              <a:tabLst>
                <a:tab pos="723900" algn="l"/>
                <a:tab pos="1447800" algn="l"/>
                <a:tab pos="2171700" algn="l"/>
                <a:tab pos="2895600" algn="l"/>
              </a:tabLst>
              <a:defRPr sz="2400">
                <a:solidFill>
                  <a:schemeClr val="bg1"/>
                </a:solidFill>
                <a:latin typeface="Arial" charset="0"/>
                <a:ea typeface="Arial Unicode MS" charset="0"/>
                <a:cs typeface="Arial Unicode MS" charset="0"/>
              </a:defRPr>
            </a:lvl9pPr>
          </a:lstStyle>
          <a:p>
            <a:pPr eaLnBrk="1"/>
            <a:fld id="{88CD0154-F3FA-8C45-87D8-4B5A1ADFA58A}" type="slidenum">
              <a:rPr lang="en-US" sz="1400">
                <a:solidFill>
                  <a:srgbClr val="000000"/>
                </a:solidFill>
                <a:latin typeface="Times New Roman" charset="0"/>
                <a:cs typeface="msmincho" charset="0"/>
              </a:rPr>
              <a:pPr eaLnBrk="1"/>
              <a:t>187</a:t>
            </a:fld>
            <a:endParaRPr lang="en-US" sz="1400">
              <a:solidFill>
                <a:srgbClr val="000000"/>
              </a:solidFill>
              <a:latin typeface="Times New Roman" charset="0"/>
              <a:cs typeface="msmincho" charset="0"/>
            </a:endParaRPr>
          </a:p>
        </p:txBody>
      </p:sp>
      <p:sp>
        <p:nvSpPr>
          <p:cNvPr id="229379" name="Text Box 1"/>
          <p:cNvSpPr>
            <a:spLocks noGrp="1" noRot="1" noChangeAspect="1" noChangeArrowheads="1"/>
          </p:cNvSpPr>
          <p:nvPr>
            <p:ph type="sldImg"/>
          </p:nvPr>
        </p:nvSpPr>
        <p:spPr>
          <a:xfrm>
            <a:off x="1106488" y="812800"/>
            <a:ext cx="5343525" cy="4008438"/>
          </a:xfrm>
          <a:solidFill>
            <a:srgbClr val="FFFFFF"/>
          </a:solidFill>
          <a:ln>
            <a:solidFill>
              <a:srgbClr val="000000"/>
            </a:solidFill>
            <a:miter lim="800000"/>
            <a:headEnd/>
            <a:tailEnd/>
          </a:ln>
        </p:spPr>
      </p:sp>
      <p:sp>
        <p:nvSpPr>
          <p:cNvPr id="229380" name="Text Box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6"/>
          <p:cNvSpPr>
            <a:spLocks noGrp="1" noChangeArrowheads="1"/>
          </p:cNvSpPr>
          <p:nvPr>
            <p:ph type="sldNum" sz="quarter"/>
          </p:nvPr>
        </p:nvSpPr>
        <p:spPr>
          <a:noFill/>
        </p:spPr>
        <p:txBody>
          <a:bodyPr/>
          <a:lstStyle/>
          <a:p>
            <a:fld id="{794665B7-9BBA-4543-934F-0A1A2AD39EA8}" type="slidenum">
              <a:rPr lang="en-US"/>
              <a:pPr/>
              <a:t>189</a:t>
            </a:fld>
            <a:endParaRPr lang="en-US"/>
          </a:p>
        </p:txBody>
      </p:sp>
      <p:sp>
        <p:nvSpPr>
          <p:cNvPr id="8909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8909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6"/>
          <p:cNvSpPr>
            <a:spLocks noGrp="1" noChangeArrowheads="1"/>
          </p:cNvSpPr>
          <p:nvPr>
            <p:ph type="sldNum" sz="quarter"/>
          </p:nvPr>
        </p:nvSpPr>
        <p:spPr>
          <a:noFill/>
        </p:spPr>
        <p:txBody>
          <a:bodyPr/>
          <a:lstStyle/>
          <a:p>
            <a:fld id="{DB14F840-6BDE-5D44-B776-6748D3E3DA6F}" type="slidenum">
              <a:rPr lang="en-US"/>
              <a:pPr/>
              <a:t>26</a:t>
            </a:fld>
            <a:endParaRPr lang="en-US"/>
          </a:p>
        </p:txBody>
      </p:sp>
      <p:sp>
        <p:nvSpPr>
          <p:cNvPr id="4608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608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6"/>
          <p:cNvSpPr>
            <a:spLocks noGrp="1" noChangeArrowheads="1"/>
          </p:cNvSpPr>
          <p:nvPr>
            <p:ph type="sldNum" sz="quarter"/>
          </p:nvPr>
        </p:nvSpPr>
        <p:spPr>
          <a:noFill/>
        </p:spPr>
        <p:txBody>
          <a:bodyPr/>
          <a:lstStyle/>
          <a:p>
            <a:fld id="{794665B7-9BBA-4543-934F-0A1A2AD39EA8}" type="slidenum">
              <a:rPr lang="en-US"/>
              <a:pPr/>
              <a:t>190</a:t>
            </a:fld>
            <a:endParaRPr lang="en-US"/>
          </a:p>
        </p:txBody>
      </p:sp>
      <p:sp>
        <p:nvSpPr>
          <p:cNvPr id="8909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8909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4466" name="Rectangle 6"/>
          <p:cNvSpPr>
            <a:spLocks noGrp="1" noChangeArrowheads="1"/>
          </p:cNvSpPr>
          <p:nvPr>
            <p:ph type="sldNum" sz="quarter"/>
          </p:nvPr>
        </p:nvSpPr>
        <p:spPr>
          <a:noFill/>
        </p:spPr>
        <p:txBody>
          <a:bodyPr/>
          <a:lstStyle/>
          <a:p>
            <a:fld id="{F822D87D-0BCC-D945-9E66-AD776264F327}" type="slidenum">
              <a:rPr lang="en-US">
                <a:solidFill>
                  <a:prstClr val="white"/>
                </a:solidFill>
              </a:rPr>
              <a:pPr/>
              <a:t>191</a:t>
            </a:fld>
            <a:endParaRPr lang="en-US">
              <a:solidFill>
                <a:prstClr val="white"/>
              </a:solidFill>
            </a:endParaRPr>
          </a:p>
        </p:txBody>
      </p:sp>
      <p:sp>
        <p:nvSpPr>
          <p:cNvPr id="57446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7446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6514" name="Rectangle 6"/>
          <p:cNvSpPr>
            <a:spLocks noGrp="1" noChangeArrowheads="1"/>
          </p:cNvSpPr>
          <p:nvPr>
            <p:ph type="sldNum" sz="quarter"/>
          </p:nvPr>
        </p:nvSpPr>
        <p:spPr>
          <a:noFill/>
        </p:spPr>
        <p:txBody>
          <a:bodyPr/>
          <a:lstStyle/>
          <a:p>
            <a:fld id="{79FCC2A2-0C33-4945-A819-7C459E63B4CB}" type="slidenum">
              <a:rPr lang="en-US"/>
              <a:pPr/>
              <a:t>192</a:t>
            </a:fld>
            <a:endParaRPr lang="en-US"/>
          </a:p>
        </p:txBody>
      </p:sp>
      <p:sp>
        <p:nvSpPr>
          <p:cNvPr id="57651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7651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8562" name="Rectangle 6"/>
          <p:cNvSpPr>
            <a:spLocks noGrp="1" noChangeArrowheads="1"/>
          </p:cNvSpPr>
          <p:nvPr>
            <p:ph type="sldNum" sz="quarter"/>
          </p:nvPr>
        </p:nvSpPr>
        <p:spPr>
          <a:noFill/>
        </p:spPr>
        <p:txBody>
          <a:bodyPr/>
          <a:lstStyle/>
          <a:p>
            <a:fld id="{A2FDD8A7-0A0E-9843-B3AF-166217ED320E}" type="slidenum">
              <a:rPr lang="en-US"/>
              <a:pPr/>
              <a:t>193</a:t>
            </a:fld>
            <a:endParaRPr lang="en-US"/>
          </a:p>
        </p:txBody>
      </p:sp>
      <p:sp>
        <p:nvSpPr>
          <p:cNvPr id="57856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7856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0610" name="Rectangle 6"/>
          <p:cNvSpPr>
            <a:spLocks noGrp="1" noChangeArrowheads="1"/>
          </p:cNvSpPr>
          <p:nvPr>
            <p:ph type="sldNum" sz="quarter"/>
          </p:nvPr>
        </p:nvSpPr>
        <p:spPr>
          <a:noFill/>
        </p:spPr>
        <p:txBody>
          <a:bodyPr/>
          <a:lstStyle/>
          <a:p>
            <a:fld id="{7332B31B-EA40-3649-AA41-45EAF88D5490}" type="slidenum">
              <a:rPr lang="en-US"/>
              <a:pPr/>
              <a:t>194</a:t>
            </a:fld>
            <a:endParaRPr lang="en-US"/>
          </a:p>
        </p:txBody>
      </p:sp>
      <p:sp>
        <p:nvSpPr>
          <p:cNvPr id="58061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8061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2658" name="Rectangle 6"/>
          <p:cNvSpPr>
            <a:spLocks noGrp="1" noChangeArrowheads="1"/>
          </p:cNvSpPr>
          <p:nvPr>
            <p:ph type="sldNum" sz="quarter"/>
          </p:nvPr>
        </p:nvSpPr>
        <p:spPr>
          <a:noFill/>
        </p:spPr>
        <p:txBody>
          <a:bodyPr/>
          <a:lstStyle/>
          <a:p>
            <a:fld id="{172995AF-B1B4-B24C-8325-37180453D9E2}" type="slidenum">
              <a:rPr lang="en-US"/>
              <a:pPr/>
              <a:t>195</a:t>
            </a:fld>
            <a:endParaRPr lang="en-US"/>
          </a:p>
        </p:txBody>
      </p:sp>
      <p:sp>
        <p:nvSpPr>
          <p:cNvPr id="5826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826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0850" name="Rectangle 6"/>
          <p:cNvSpPr>
            <a:spLocks noGrp="1" noChangeArrowheads="1"/>
          </p:cNvSpPr>
          <p:nvPr>
            <p:ph type="sldNum" sz="quarter"/>
          </p:nvPr>
        </p:nvSpPr>
        <p:spPr>
          <a:noFill/>
        </p:spPr>
        <p:txBody>
          <a:bodyPr/>
          <a:lstStyle/>
          <a:p>
            <a:fld id="{6F93285F-4AF9-574E-B2D7-482DE476E136}" type="slidenum">
              <a:rPr lang="en-US"/>
              <a:pPr/>
              <a:t>196</a:t>
            </a:fld>
            <a:endParaRPr lang="en-US"/>
          </a:p>
        </p:txBody>
      </p:sp>
      <p:sp>
        <p:nvSpPr>
          <p:cNvPr id="59085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9085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9042" name="Rectangle 6"/>
          <p:cNvSpPr>
            <a:spLocks noGrp="1" noChangeArrowheads="1"/>
          </p:cNvSpPr>
          <p:nvPr>
            <p:ph type="sldNum" sz="quarter"/>
          </p:nvPr>
        </p:nvSpPr>
        <p:spPr>
          <a:noFill/>
        </p:spPr>
        <p:txBody>
          <a:bodyPr/>
          <a:lstStyle/>
          <a:p>
            <a:fld id="{33D9EA38-533F-0046-A155-EFCAA9485247}" type="slidenum">
              <a:rPr lang="en-US">
                <a:solidFill>
                  <a:prstClr val="white"/>
                </a:solidFill>
              </a:rPr>
              <a:pPr/>
              <a:t>197</a:t>
            </a:fld>
            <a:endParaRPr lang="en-US">
              <a:solidFill>
                <a:prstClr val="white"/>
              </a:solidFill>
            </a:endParaRPr>
          </a:p>
        </p:txBody>
      </p:sp>
      <p:sp>
        <p:nvSpPr>
          <p:cNvPr id="59904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9904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1090" name="Rectangle 6"/>
          <p:cNvSpPr>
            <a:spLocks noGrp="1" noChangeArrowheads="1"/>
          </p:cNvSpPr>
          <p:nvPr>
            <p:ph type="sldNum" sz="quarter"/>
          </p:nvPr>
        </p:nvSpPr>
        <p:spPr>
          <a:noFill/>
        </p:spPr>
        <p:txBody>
          <a:bodyPr/>
          <a:lstStyle/>
          <a:p>
            <a:fld id="{43FBAE3B-0CA4-CD40-965E-558D442345F8}" type="slidenum">
              <a:rPr lang="en-US"/>
              <a:pPr/>
              <a:t>198</a:t>
            </a:fld>
            <a:endParaRPr lang="en-US"/>
          </a:p>
        </p:txBody>
      </p:sp>
      <p:sp>
        <p:nvSpPr>
          <p:cNvPr id="60109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60109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3138" name="Rectangle 6"/>
          <p:cNvSpPr>
            <a:spLocks noGrp="1" noChangeArrowheads="1"/>
          </p:cNvSpPr>
          <p:nvPr>
            <p:ph type="sldNum" sz="quarter"/>
          </p:nvPr>
        </p:nvSpPr>
        <p:spPr>
          <a:noFill/>
        </p:spPr>
        <p:txBody>
          <a:bodyPr/>
          <a:lstStyle/>
          <a:p>
            <a:fld id="{2B3E04EF-E9FF-574E-9F96-64CF9BCC8234}" type="slidenum">
              <a:rPr lang="en-US"/>
              <a:pPr/>
              <a:t>201</a:t>
            </a:fld>
            <a:endParaRPr lang="en-US"/>
          </a:p>
        </p:txBody>
      </p:sp>
      <p:sp>
        <p:nvSpPr>
          <p:cNvPr id="60313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60314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6"/>
          <p:cNvSpPr>
            <a:spLocks noGrp="1" noChangeArrowheads="1"/>
          </p:cNvSpPr>
          <p:nvPr>
            <p:ph type="sldNum" sz="quarter"/>
          </p:nvPr>
        </p:nvSpPr>
        <p:spPr>
          <a:noFill/>
        </p:spPr>
        <p:txBody>
          <a:bodyPr/>
          <a:lstStyle/>
          <a:p>
            <a:fld id="{DE2064D1-3D4A-9149-AED7-56443C283C53}" type="slidenum">
              <a:rPr lang="en-US"/>
              <a:pPr/>
              <a:t>27</a:t>
            </a:fld>
            <a:endParaRPr lang="en-US"/>
          </a:p>
        </p:txBody>
      </p:sp>
      <p:sp>
        <p:nvSpPr>
          <p:cNvPr id="4813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813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6"/>
          <p:cNvSpPr>
            <a:spLocks noGrp="1" noChangeArrowheads="1"/>
          </p:cNvSpPr>
          <p:nvPr>
            <p:ph type="sldNum" sz="quarter"/>
          </p:nvPr>
        </p:nvSpPr>
        <p:spPr>
          <a:noFill/>
        </p:spPr>
        <p:txBody>
          <a:bodyPr/>
          <a:lstStyle/>
          <a:p>
            <a:fld id="{ACC740D6-E49D-1A43-90EF-563B165AD05F}" type="slidenum">
              <a:rPr lang="en-US"/>
              <a:pPr/>
              <a:t>28</a:t>
            </a:fld>
            <a:endParaRPr lang="en-US"/>
          </a:p>
        </p:txBody>
      </p:sp>
      <p:sp>
        <p:nvSpPr>
          <p:cNvPr id="5017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018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6"/>
          <p:cNvSpPr>
            <a:spLocks noGrp="1" noChangeArrowheads="1"/>
          </p:cNvSpPr>
          <p:nvPr>
            <p:ph type="sldNum" sz="quarter"/>
          </p:nvPr>
        </p:nvSpPr>
        <p:spPr>
          <a:noFill/>
        </p:spPr>
        <p:txBody>
          <a:bodyPr/>
          <a:lstStyle/>
          <a:p>
            <a:fld id="{A3E4FF33-D473-FF48-AD9C-482FA000A5E1}" type="slidenum">
              <a:rPr lang="en-US"/>
              <a:pPr/>
              <a:t>29</a:t>
            </a:fld>
            <a:endParaRPr lang="en-US"/>
          </a:p>
        </p:txBody>
      </p:sp>
      <p:sp>
        <p:nvSpPr>
          <p:cNvPr id="5222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222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6"/>
          <p:cNvSpPr>
            <a:spLocks noGrp="1" noChangeArrowheads="1"/>
          </p:cNvSpPr>
          <p:nvPr>
            <p:ph type="sldNum" sz="quarter"/>
          </p:nvPr>
        </p:nvSpPr>
        <p:spPr>
          <a:noFill/>
        </p:spPr>
        <p:txBody>
          <a:bodyPr/>
          <a:lstStyle/>
          <a:p>
            <a:fld id="{CBB7C931-E103-2643-B0B7-C2633DCD9A0C}" type="slidenum">
              <a:rPr lang="en-US"/>
              <a:pPr/>
              <a:t>30</a:t>
            </a:fld>
            <a:endParaRPr lang="en-US"/>
          </a:p>
        </p:txBody>
      </p:sp>
      <p:sp>
        <p:nvSpPr>
          <p:cNvPr id="5427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4276" name="Text Box 2"/>
          <p:cNvSpPr txBox="1">
            <a:spLocks noGrp="1" noChangeArrowheads="1"/>
          </p:cNvSpPr>
          <p:nvPr>
            <p:ph type="body" idx="1"/>
          </p:nvPr>
        </p:nvSpPr>
        <p:spPr>
          <a:xfrm>
            <a:off x="755650" y="5078413"/>
            <a:ext cx="6048375" cy="4721225"/>
          </a:xfrm>
          <a:noFill/>
          <a:ln/>
        </p:spPr>
        <p:txBody>
          <a:bodyPr wrap="none" anchor="ct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6"/>
          <p:cNvSpPr>
            <a:spLocks noGrp="1" noChangeArrowheads="1"/>
          </p:cNvSpPr>
          <p:nvPr>
            <p:ph type="sldNum" sz="quarter"/>
          </p:nvPr>
        </p:nvSpPr>
        <p:spPr>
          <a:noFill/>
        </p:spPr>
        <p:txBody>
          <a:bodyPr/>
          <a:lstStyle/>
          <a:p>
            <a:fld id="{C8532E66-8E14-7A4C-A8CD-36679495D0FB}" type="slidenum">
              <a:rPr lang="en-US"/>
              <a:pPr/>
              <a:t>31</a:t>
            </a:fld>
            <a:endParaRPr lang="en-US"/>
          </a:p>
        </p:txBody>
      </p:sp>
      <p:sp>
        <p:nvSpPr>
          <p:cNvPr id="5632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632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6"/>
          <p:cNvSpPr>
            <a:spLocks noGrp="1" noChangeArrowheads="1"/>
          </p:cNvSpPr>
          <p:nvPr>
            <p:ph type="sldNum" sz="quarter"/>
          </p:nvPr>
        </p:nvSpPr>
        <p:spPr>
          <a:noFill/>
        </p:spPr>
        <p:txBody>
          <a:bodyPr/>
          <a:lstStyle/>
          <a:p>
            <a:fld id="{ACC740D6-E49D-1A43-90EF-563B165AD05F}" type="slidenum">
              <a:rPr lang="en-US"/>
              <a:pPr/>
              <a:t>32</a:t>
            </a:fld>
            <a:endParaRPr lang="en-US"/>
          </a:p>
        </p:txBody>
      </p:sp>
      <p:sp>
        <p:nvSpPr>
          <p:cNvPr id="5017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018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6"/>
          <p:cNvSpPr>
            <a:spLocks noGrp="1" noChangeArrowheads="1"/>
          </p:cNvSpPr>
          <p:nvPr>
            <p:ph type="sldNum" sz="quarter"/>
          </p:nvPr>
        </p:nvSpPr>
        <p:spPr>
          <a:noFill/>
        </p:spPr>
        <p:txBody>
          <a:bodyPr/>
          <a:lstStyle/>
          <a:p>
            <a:fld id="{EB8D9485-7680-8E42-9665-A6DDD9305469}" type="slidenum">
              <a:rPr lang="en-US"/>
              <a:pPr/>
              <a:t>33</a:t>
            </a:fld>
            <a:endParaRPr lang="en-US"/>
          </a:p>
        </p:txBody>
      </p:sp>
      <p:sp>
        <p:nvSpPr>
          <p:cNvPr id="6041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6042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6"/>
          <p:cNvSpPr>
            <a:spLocks noGrp="1" noChangeArrowheads="1"/>
          </p:cNvSpPr>
          <p:nvPr>
            <p:ph type="sldNum" sz="quarter"/>
          </p:nvPr>
        </p:nvSpPr>
        <p:spPr>
          <a:noFill/>
        </p:spPr>
        <p:txBody>
          <a:bodyPr/>
          <a:lstStyle/>
          <a:p>
            <a:fld id="{EB8D9485-7680-8E42-9665-A6DDD9305469}" type="slidenum">
              <a:rPr lang="en-US"/>
              <a:pPr/>
              <a:t>34</a:t>
            </a:fld>
            <a:endParaRPr lang="en-US"/>
          </a:p>
        </p:txBody>
      </p:sp>
      <p:sp>
        <p:nvSpPr>
          <p:cNvPr id="6041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6042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6"/>
          <p:cNvSpPr>
            <a:spLocks noGrp="1" noChangeArrowheads="1"/>
          </p:cNvSpPr>
          <p:nvPr>
            <p:ph type="sldNum" sz="quarter"/>
          </p:nvPr>
        </p:nvSpPr>
        <p:spPr>
          <a:noFill/>
        </p:spPr>
        <p:txBody>
          <a:bodyPr/>
          <a:lstStyle/>
          <a:p>
            <a:fld id="{54F0E903-ABCF-B648-8EFE-CB0BB43E4B90}" type="slidenum">
              <a:rPr lang="en-US"/>
              <a:pPr/>
              <a:t>3</a:t>
            </a:fld>
            <a:endParaRPr lang="en-US" dirty="0"/>
          </a:p>
        </p:txBody>
      </p:sp>
      <p:sp>
        <p:nvSpPr>
          <p:cNvPr id="194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9460" name="Text Box 2"/>
          <p:cNvSpPr txBox="1">
            <a:spLocks noGrp="1" noChangeArrowheads="1"/>
          </p:cNvSpPr>
          <p:nvPr>
            <p:ph type="body" idx="1"/>
          </p:nvPr>
        </p:nvSpPr>
        <p:spPr>
          <a:xfrm>
            <a:off x="755650" y="5078413"/>
            <a:ext cx="6048375" cy="4811712"/>
          </a:xfrm>
          <a:noFill/>
          <a:ln/>
        </p:spPr>
        <p:txBody>
          <a:bodyPr wrap="none" anchor="ct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6"/>
          <p:cNvSpPr>
            <a:spLocks noGrp="1" noChangeArrowheads="1"/>
          </p:cNvSpPr>
          <p:nvPr>
            <p:ph type="sldNum" sz="quarter"/>
          </p:nvPr>
        </p:nvSpPr>
        <p:spPr>
          <a:noFill/>
        </p:spPr>
        <p:txBody>
          <a:bodyPr/>
          <a:lstStyle/>
          <a:p>
            <a:fld id="{EB8D9485-7680-8E42-9665-A6DDD9305469}" type="slidenum">
              <a:rPr lang="en-US"/>
              <a:pPr/>
              <a:t>35</a:t>
            </a:fld>
            <a:endParaRPr lang="en-US"/>
          </a:p>
        </p:txBody>
      </p:sp>
      <p:sp>
        <p:nvSpPr>
          <p:cNvPr id="6041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6042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6"/>
          <p:cNvSpPr>
            <a:spLocks noGrp="1" noChangeArrowheads="1"/>
          </p:cNvSpPr>
          <p:nvPr>
            <p:ph type="sldNum" sz="quarter"/>
          </p:nvPr>
        </p:nvSpPr>
        <p:spPr>
          <a:noFill/>
        </p:spPr>
        <p:txBody>
          <a:bodyPr/>
          <a:lstStyle/>
          <a:p>
            <a:fld id="{BE48EDCD-D8CD-6D46-8FAC-4FFA8C8F723D}" type="slidenum">
              <a:rPr lang="en-US"/>
              <a:pPr/>
              <a:t>36</a:t>
            </a:fld>
            <a:endParaRPr lang="en-US"/>
          </a:p>
        </p:txBody>
      </p:sp>
      <p:sp>
        <p:nvSpPr>
          <p:cNvPr id="6656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6656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6"/>
          <p:cNvSpPr>
            <a:spLocks noGrp="1" noChangeArrowheads="1"/>
          </p:cNvSpPr>
          <p:nvPr>
            <p:ph type="sldNum" sz="quarter"/>
          </p:nvPr>
        </p:nvSpPr>
        <p:spPr>
          <a:noFill/>
        </p:spPr>
        <p:txBody>
          <a:bodyPr/>
          <a:lstStyle/>
          <a:p>
            <a:fld id="{AE34046C-8DE3-6946-B6AD-8CCB7DC86AE3}" type="slidenum">
              <a:rPr lang="en-US"/>
              <a:pPr/>
              <a:t>37</a:t>
            </a:fld>
            <a:endParaRPr lang="en-US"/>
          </a:p>
        </p:txBody>
      </p:sp>
      <p:sp>
        <p:nvSpPr>
          <p:cNvPr id="6861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6861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6"/>
          <p:cNvSpPr>
            <a:spLocks noGrp="1" noChangeArrowheads="1"/>
          </p:cNvSpPr>
          <p:nvPr>
            <p:ph type="sldNum" sz="quarter"/>
          </p:nvPr>
        </p:nvSpPr>
        <p:spPr>
          <a:noFill/>
        </p:spPr>
        <p:txBody>
          <a:bodyPr/>
          <a:lstStyle/>
          <a:p>
            <a:fld id="{0AD16738-4846-5C4D-A4E4-D1281C69D784}" type="slidenum">
              <a:rPr lang="en-US"/>
              <a:pPr/>
              <a:t>38</a:t>
            </a:fld>
            <a:endParaRPr lang="en-US"/>
          </a:p>
        </p:txBody>
      </p:sp>
      <p:sp>
        <p:nvSpPr>
          <p:cNvPr id="706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706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6"/>
          <p:cNvSpPr>
            <a:spLocks noGrp="1" noChangeArrowheads="1"/>
          </p:cNvSpPr>
          <p:nvPr>
            <p:ph type="sldNum" sz="quarter"/>
          </p:nvPr>
        </p:nvSpPr>
        <p:spPr>
          <a:noFill/>
        </p:spPr>
        <p:txBody>
          <a:bodyPr/>
          <a:lstStyle/>
          <a:p>
            <a:fld id="{A4EF2C59-7302-674D-8811-175ED4101526}" type="slidenum">
              <a:rPr lang="en-US"/>
              <a:pPr/>
              <a:t>39</a:t>
            </a:fld>
            <a:endParaRPr lang="en-US"/>
          </a:p>
        </p:txBody>
      </p:sp>
      <p:sp>
        <p:nvSpPr>
          <p:cNvPr id="7270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7270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6"/>
          <p:cNvSpPr>
            <a:spLocks noGrp="1" noChangeArrowheads="1"/>
          </p:cNvSpPr>
          <p:nvPr>
            <p:ph type="sldNum" sz="quarter"/>
          </p:nvPr>
        </p:nvSpPr>
        <p:spPr>
          <a:noFill/>
        </p:spPr>
        <p:txBody>
          <a:bodyPr/>
          <a:lstStyle/>
          <a:p>
            <a:fld id="{1BDA753E-03E5-5F45-A838-788B79D8009B}" type="slidenum">
              <a:rPr lang="en-US"/>
              <a:pPr/>
              <a:t>40</a:t>
            </a:fld>
            <a:endParaRPr lang="en-US"/>
          </a:p>
        </p:txBody>
      </p:sp>
      <p:sp>
        <p:nvSpPr>
          <p:cNvPr id="7475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7475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6"/>
          <p:cNvSpPr>
            <a:spLocks noGrp="1" noChangeArrowheads="1"/>
          </p:cNvSpPr>
          <p:nvPr>
            <p:ph type="sldNum" sz="quarter"/>
          </p:nvPr>
        </p:nvSpPr>
        <p:spPr>
          <a:noFill/>
        </p:spPr>
        <p:txBody>
          <a:bodyPr/>
          <a:lstStyle/>
          <a:p>
            <a:fld id="{0AD16738-4846-5C4D-A4E4-D1281C69D784}" type="slidenum">
              <a:rPr lang="en-US"/>
              <a:pPr/>
              <a:t>41</a:t>
            </a:fld>
            <a:endParaRPr lang="en-US"/>
          </a:p>
        </p:txBody>
      </p:sp>
      <p:sp>
        <p:nvSpPr>
          <p:cNvPr id="706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706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6"/>
          <p:cNvSpPr>
            <a:spLocks noGrp="1" noChangeArrowheads="1"/>
          </p:cNvSpPr>
          <p:nvPr>
            <p:ph type="sldNum" sz="quarter"/>
          </p:nvPr>
        </p:nvSpPr>
        <p:spPr>
          <a:noFill/>
        </p:spPr>
        <p:txBody>
          <a:bodyPr/>
          <a:lstStyle/>
          <a:p>
            <a:fld id="{0AD16738-4846-5C4D-A4E4-D1281C69D784}" type="slidenum">
              <a:rPr lang="en-US"/>
              <a:pPr/>
              <a:t>42</a:t>
            </a:fld>
            <a:endParaRPr lang="en-US"/>
          </a:p>
        </p:txBody>
      </p:sp>
      <p:sp>
        <p:nvSpPr>
          <p:cNvPr id="706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706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6"/>
          <p:cNvSpPr>
            <a:spLocks noGrp="1" noChangeArrowheads="1"/>
          </p:cNvSpPr>
          <p:nvPr>
            <p:ph type="sldNum" sz="quarter"/>
          </p:nvPr>
        </p:nvSpPr>
        <p:spPr>
          <a:noFill/>
        </p:spPr>
        <p:txBody>
          <a:bodyPr/>
          <a:lstStyle/>
          <a:p>
            <a:fld id="{0AD16738-4846-5C4D-A4E4-D1281C69D784}" type="slidenum">
              <a:rPr lang="en-US"/>
              <a:pPr/>
              <a:t>43</a:t>
            </a:fld>
            <a:endParaRPr lang="en-US"/>
          </a:p>
        </p:txBody>
      </p:sp>
      <p:sp>
        <p:nvSpPr>
          <p:cNvPr id="706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706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6"/>
          <p:cNvSpPr>
            <a:spLocks noGrp="1" noChangeArrowheads="1"/>
          </p:cNvSpPr>
          <p:nvPr>
            <p:ph type="sldNum" sz="quarter"/>
          </p:nvPr>
        </p:nvSpPr>
        <p:spPr>
          <a:noFill/>
        </p:spPr>
        <p:txBody>
          <a:bodyPr/>
          <a:lstStyle/>
          <a:p>
            <a:fld id="{7820731F-E4D8-A548-8ACD-0BC682EB247A}" type="slidenum">
              <a:rPr lang="en-US"/>
              <a:pPr/>
              <a:t>44</a:t>
            </a:fld>
            <a:endParaRPr lang="en-US"/>
          </a:p>
        </p:txBody>
      </p:sp>
      <p:sp>
        <p:nvSpPr>
          <p:cNvPr id="8294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8294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smtClean="0"/>
              <a:t>Applications relying on various types of data published by the municipality</a:t>
            </a:r>
            <a:r>
              <a:rPr lang="en-US" sz="900" baseline="0" dirty="0" smtClean="0"/>
              <a:t> of Aix</a:t>
            </a:r>
            <a:endParaRPr lang="en-US" sz="900" dirty="0"/>
          </a:p>
        </p:txBody>
      </p:sp>
      <p:sp>
        <p:nvSpPr>
          <p:cNvPr id="4" name="Slide Number Placeholder 3"/>
          <p:cNvSpPr>
            <a:spLocks noGrp="1"/>
          </p:cNvSpPr>
          <p:nvPr>
            <p:ph type="sldNum" idx="10"/>
          </p:nvPr>
        </p:nvSpPr>
        <p:spPr/>
        <p:txBody>
          <a:bodyPr/>
          <a:lstStyle/>
          <a:p>
            <a:pPr>
              <a:defRPr/>
            </a:pPr>
            <a:fld id="{784CF5E5-E7C4-7A45-9F43-1ECC99364F0D}" type="slidenum">
              <a:rPr lang="en-US" smtClean="0"/>
              <a:pPr>
                <a:defRPr/>
              </a:pPr>
              <a:t>4</a:t>
            </a:fld>
            <a:endParaRPr lang="en-US"/>
          </a:p>
        </p:txBody>
      </p:sp>
    </p:spTree>
    <p:extLst>
      <p:ext uri="{BB962C8B-B14F-4D97-AF65-F5344CB8AC3E}">
        <p14:creationId xmlns:p14="http://schemas.microsoft.com/office/powerpoint/2010/main" val="4286974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6"/>
          <p:cNvSpPr>
            <a:spLocks noGrp="1" noChangeArrowheads="1"/>
          </p:cNvSpPr>
          <p:nvPr>
            <p:ph type="sldNum" sz="quarter"/>
          </p:nvPr>
        </p:nvSpPr>
        <p:spPr>
          <a:noFill/>
        </p:spPr>
        <p:txBody>
          <a:bodyPr/>
          <a:lstStyle/>
          <a:p>
            <a:fld id="{C9F3E130-669A-AD42-B4E5-23743A5B1D16}" type="slidenum">
              <a:rPr lang="en-US"/>
              <a:pPr/>
              <a:t>45</a:t>
            </a:fld>
            <a:endParaRPr lang="en-US"/>
          </a:p>
        </p:txBody>
      </p:sp>
      <p:sp>
        <p:nvSpPr>
          <p:cNvPr id="8704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8704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6"/>
          <p:cNvSpPr>
            <a:spLocks noGrp="1" noChangeArrowheads="1"/>
          </p:cNvSpPr>
          <p:nvPr>
            <p:ph type="sldNum" sz="quarter"/>
          </p:nvPr>
        </p:nvSpPr>
        <p:spPr>
          <a:noFill/>
        </p:spPr>
        <p:txBody>
          <a:bodyPr/>
          <a:lstStyle/>
          <a:p>
            <a:fld id="{794665B7-9BBA-4543-934F-0A1A2AD39EA8}" type="slidenum">
              <a:rPr lang="en-US"/>
              <a:pPr/>
              <a:t>46</a:t>
            </a:fld>
            <a:endParaRPr lang="en-US"/>
          </a:p>
        </p:txBody>
      </p:sp>
      <p:sp>
        <p:nvSpPr>
          <p:cNvPr id="8909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8909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6"/>
          <p:cNvSpPr>
            <a:spLocks noGrp="1" noChangeArrowheads="1"/>
          </p:cNvSpPr>
          <p:nvPr>
            <p:ph type="sldNum" sz="quarter"/>
          </p:nvPr>
        </p:nvSpPr>
        <p:spPr>
          <a:noFill/>
        </p:spPr>
        <p:txBody>
          <a:bodyPr/>
          <a:lstStyle/>
          <a:p>
            <a:fld id="{9840119F-71F2-A142-A4EE-02FC785269B6}" type="slidenum">
              <a:rPr lang="en-US"/>
              <a:pPr/>
              <a:t>47</a:t>
            </a:fld>
            <a:endParaRPr lang="en-US"/>
          </a:p>
        </p:txBody>
      </p:sp>
      <p:sp>
        <p:nvSpPr>
          <p:cNvPr id="9523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9523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6"/>
          <p:cNvSpPr>
            <a:spLocks noGrp="1" noChangeArrowheads="1"/>
          </p:cNvSpPr>
          <p:nvPr>
            <p:ph type="sldNum" sz="quarter"/>
          </p:nvPr>
        </p:nvSpPr>
        <p:spPr>
          <a:noFill/>
        </p:spPr>
        <p:txBody>
          <a:bodyPr/>
          <a:lstStyle/>
          <a:p>
            <a:fld id="{DECA74FB-39CA-C04B-B182-27C93ED67153}" type="slidenum">
              <a:rPr lang="en-US">
                <a:solidFill>
                  <a:prstClr val="white"/>
                </a:solidFill>
              </a:rPr>
              <a:pPr/>
              <a:t>48</a:t>
            </a:fld>
            <a:endParaRPr lang="en-US">
              <a:solidFill>
                <a:prstClr val="white"/>
              </a:solidFill>
            </a:endParaRPr>
          </a:p>
        </p:txBody>
      </p:sp>
      <p:sp>
        <p:nvSpPr>
          <p:cNvPr id="9728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9728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6"/>
          <p:cNvSpPr>
            <a:spLocks noGrp="1" noChangeArrowheads="1"/>
          </p:cNvSpPr>
          <p:nvPr>
            <p:ph type="sldNum" sz="quarter"/>
          </p:nvPr>
        </p:nvSpPr>
        <p:spPr>
          <a:noFill/>
        </p:spPr>
        <p:txBody>
          <a:bodyPr/>
          <a:lstStyle/>
          <a:p>
            <a:fld id="{AD78F2F1-18E2-F445-B129-CA3E10D9205A}" type="slidenum">
              <a:rPr lang="en-US"/>
              <a:pPr/>
              <a:t>49</a:t>
            </a:fld>
            <a:endParaRPr lang="en-US"/>
          </a:p>
        </p:txBody>
      </p:sp>
      <p:sp>
        <p:nvSpPr>
          <p:cNvPr id="9933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9933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6"/>
          <p:cNvSpPr>
            <a:spLocks noGrp="1" noChangeArrowheads="1"/>
          </p:cNvSpPr>
          <p:nvPr>
            <p:ph type="sldNum" sz="quarter"/>
          </p:nvPr>
        </p:nvSpPr>
        <p:spPr>
          <a:noFill/>
        </p:spPr>
        <p:txBody>
          <a:bodyPr/>
          <a:lstStyle/>
          <a:p>
            <a:fld id="{B22F95FB-1436-8342-AF21-A5E3C8D3DE5E}" type="slidenum">
              <a:rPr lang="en-US"/>
              <a:pPr/>
              <a:t>50</a:t>
            </a:fld>
            <a:endParaRPr lang="en-US"/>
          </a:p>
        </p:txBody>
      </p:sp>
      <p:sp>
        <p:nvSpPr>
          <p:cNvPr id="10137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0138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6"/>
          <p:cNvSpPr>
            <a:spLocks noGrp="1" noChangeArrowheads="1"/>
          </p:cNvSpPr>
          <p:nvPr>
            <p:ph type="sldNum" sz="quarter"/>
          </p:nvPr>
        </p:nvSpPr>
        <p:spPr>
          <a:noFill/>
        </p:spPr>
        <p:txBody>
          <a:bodyPr/>
          <a:lstStyle/>
          <a:p>
            <a:fld id="{01E5F41F-6379-E24E-85B8-E898E7D32D05}" type="slidenum">
              <a:rPr lang="en-US"/>
              <a:pPr/>
              <a:t>51</a:t>
            </a:fld>
            <a:endParaRPr lang="en-US"/>
          </a:p>
        </p:txBody>
      </p:sp>
      <p:sp>
        <p:nvSpPr>
          <p:cNvPr id="10547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0547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Rectangle 6"/>
          <p:cNvSpPr>
            <a:spLocks noGrp="1" noChangeArrowheads="1"/>
          </p:cNvSpPr>
          <p:nvPr>
            <p:ph type="sldNum" sz="quarter"/>
          </p:nvPr>
        </p:nvSpPr>
        <p:spPr>
          <a:noFill/>
        </p:spPr>
        <p:txBody>
          <a:bodyPr/>
          <a:lstStyle/>
          <a:p>
            <a:fld id="{02B796D6-544D-2E40-B861-E9EAD49AC7A1}" type="slidenum">
              <a:rPr lang="en-US"/>
              <a:pPr/>
              <a:t>52</a:t>
            </a:fld>
            <a:endParaRPr lang="en-US"/>
          </a:p>
        </p:txBody>
      </p:sp>
      <p:sp>
        <p:nvSpPr>
          <p:cNvPr id="10752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0752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6"/>
          <p:cNvSpPr>
            <a:spLocks noGrp="1" noChangeArrowheads="1"/>
          </p:cNvSpPr>
          <p:nvPr>
            <p:ph type="sldNum" sz="quarter"/>
          </p:nvPr>
        </p:nvSpPr>
        <p:spPr>
          <a:noFill/>
        </p:spPr>
        <p:txBody>
          <a:bodyPr/>
          <a:lstStyle/>
          <a:p>
            <a:fld id="{4B6AA102-42FB-344B-AD7C-BC4695A071F5}" type="slidenum">
              <a:rPr lang="en-US"/>
              <a:pPr/>
              <a:t>53</a:t>
            </a:fld>
            <a:endParaRPr lang="en-US"/>
          </a:p>
        </p:txBody>
      </p:sp>
      <p:sp>
        <p:nvSpPr>
          <p:cNvPr id="10957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0957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6"/>
          <p:cNvSpPr>
            <a:spLocks noGrp="1" noChangeArrowheads="1"/>
          </p:cNvSpPr>
          <p:nvPr>
            <p:ph type="sldNum" sz="quarter"/>
          </p:nvPr>
        </p:nvSpPr>
        <p:spPr>
          <a:noFill/>
        </p:spPr>
        <p:txBody>
          <a:bodyPr/>
          <a:lstStyle/>
          <a:p>
            <a:fld id="{06C783A9-2FEE-5043-A18B-0289BF1FFC52}" type="slidenum">
              <a:rPr lang="en-US"/>
              <a:pPr/>
              <a:t>54</a:t>
            </a:fld>
            <a:endParaRPr lang="en-US"/>
          </a:p>
        </p:txBody>
      </p:sp>
      <p:sp>
        <p:nvSpPr>
          <p:cNvPr id="13414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3414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6"/>
          <p:cNvSpPr>
            <a:spLocks noGrp="1" noChangeArrowheads="1"/>
          </p:cNvSpPr>
          <p:nvPr>
            <p:ph type="sldNum" sz="quarter"/>
          </p:nvPr>
        </p:nvSpPr>
        <p:spPr>
          <a:noFill/>
        </p:spPr>
        <p:txBody>
          <a:bodyPr/>
          <a:lstStyle/>
          <a:p>
            <a:fld id="{54F0E903-ABCF-B648-8EFE-CB0BB43E4B90}" type="slidenum">
              <a:rPr lang="en-US"/>
              <a:pPr/>
              <a:t>7</a:t>
            </a:fld>
            <a:endParaRPr lang="en-US" dirty="0"/>
          </a:p>
        </p:txBody>
      </p:sp>
      <p:sp>
        <p:nvSpPr>
          <p:cNvPr id="194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9460" name="Text Box 2"/>
          <p:cNvSpPr txBox="1">
            <a:spLocks noGrp="1" noChangeArrowheads="1"/>
          </p:cNvSpPr>
          <p:nvPr>
            <p:ph type="body" idx="1"/>
          </p:nvPr>
        </p:nvSpPr>
        <p:spPr>
          <a:xfrm>
            <a:off x="755650" y="5078413"/>
            <a:ext cx="6048375" cy="4811712"/>
          </a:xfrm>
          <a:noFill/>
          <a:ln/>
        </p:spPr>
        <p:txBody>
          <a:bodyPr wrap="none" anchor="ctr"/>
          <a:lstStyle/>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6"/>
          <p:cNvSpPr>
            <a:spLocks noGrp="1" noChangeArrowheads="1"/>
          </p:cNvSpPr>
          <p:nvPr>
            <p:ph type="sldNum" sz="quarter"/>
          </p:nvPr>
        </p:nvSpPr>
        <p:spPr>
          <a:noFill/>
        </p:spPr>
        <p:txBody>
          <a:bodyPr/>
          <a:lstStyle/>
          <a:p>
            <a:fld id="{1CECCDF7-51F6-D84A-850B-A6A0A8F237A3}" type="slidenum">
              <a:rPr lang="en-US"/>
              <a:pPr/>
              <a:t>55</a:t>
            </a:fld>
            <a:endParaRPr lang="en-US"/>
          </a:p>
        </p:txBody>
      </p:sp>
      <p:sp>
        <p:nvSpPr>
          <p:cNvPr id="13619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3619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6"/>
          <p:cNvSpPr>
            <a:spLocks noGrp="1" noChangeArrowheads="1"/>
          </p:cNvSpPr>
          <p:nvPr>
            <p:ph type="sldNum" sz="quarter"/>
          </p:nvPr>
        </p:nvSpPr>
        <p:spPr>
          <a:noFill/>
        </p:spPr>
        <p:txBody>
          <a:bodyPr/>
          <a:lstStyle/>
          <a:p>
            <a:fld id="{899C0EB7-9036-8344-8E0D-98D6C2F8AE79}" type="slidenum">
              <a:rPr lang="en-US"/>
              <a:pPr/>
              <a:t>60</a:t>
            </a:fld>
            <a:endParaRPr lang="en-US"/>
          </a:p>
        </p:txBody>
      </p:sp>
      <p:sp>
        <p:nvSpPr>
          <p:cNvPr id="14233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4234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86" name="Rectangle 6"/>
          <p:cNvSpPr>
            <a:spLocks noGrp="1" noChangeArrowheads="1"/>
          </p:cNvSpPr>
          <p:nvPr>
            <p:ph type="sldNum" sz="quarter"/>
          </p:nvPr>
        </p:nvSpPr>
        <p:spPr>
          <a:noFill/>
        </p:spPr>
        <p:txBody>
          <a:bodyPr/>
          <a:lstStyle/>
          <a:p>
            <a:fld id="{83DF5C2A-29D6-1E46-912B-B19763A3DB4D}" type="slidenum">
              <a:rPr lang="en-US"/>
              <a:pPr/>
              <a:t>61</a:t>
            </a:fld>
            <a:endParaRPr lang="en-US"/>
          </a:p>
        </p:txBody>
      </p:sp>
      <p:sp>
        <p:nvSpPr>
          <p:cNvPr id="14438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4438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434" name="Rectangle 6"/>
          <p:cNvSpPr>
            <a:spLocks noGrp="1" noChangeArrowheads="1"/>
          </p:cNvSpPr>
          <p:nvPr>
            <p:ph type="sldNum" sz="quarter"/>
          </p:nvPr>
        </p:nvSpPr>
        <p:spPr>
          <a:noFill/>
        </p:spPr>
        <p:txBody>
          <a:bodyPr/>
          <a:lstStyle/>
          <a:p>
            <a:fld id="{84356A55-A1D9-B54F-A8B0-A1D995BC7AC0}" type="slidenum">
              <a:rPr lang="en-US"/>
              <a:pPr/>
              <a:t>62</a:t>
            </a:fld>
            <a:endParaRPr lang="en-US"/>
          </a:p>
        </p:txBody>
      </p:sp>
      <p:sp>
        <p:nvSpPr>
          <p:cNvPr id="14643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4643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6"/>
          <p:cNvSpPr>
            <a:spLocks noGrp="1" noChangeArrowheads="1"/>
          </p:cNvSpPr>
          <p:nvPr>
            <p:ph type="sldNum" sz="quarter"/>
          </p:nvPr>
        </p:nvSpPr>
        <p:spPr>
          <a:noFill/>
        </p:spPr>
        <p:txBody>
          <a:bodyPr/>
          <a:lstStyle/>
          <a:p>
            <a:fld id="{A5677313-446B-D545-AA1C-039B1D4C8B4B}" type="slidenum">
              <a:rPr lang="en-US"/>
              <a:pPr/>
              <a:t>63</a:t>
            </a:fld>
            <a:endParaRPr lang="en-US"/>
          </a:p>
        </p:txBody>
      </p:sp>
      <p:sp>
        <p:nvSpPr>
          <p:cNvPr id="14848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4848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Rectangle 6"/>
          <p:cNvSpPr>
            <a:spLocks noGrp="1" noChangeArrowheads="1"/>
          </p:cNvSpPr>
          <p:nvPr>
            <p:ph type="sldNum" sz="quarter"/>
          </p:nvPr>
        </p:nvSpPr>
        <p:spPr>
          <a:noFill/>
        </p:spPr>
        <p:txBody>
          <a:bodyPr/>
          <a:lstStyle/>
          <a:p>
            <a:fld id="{A8DB252C-AEA2-164D-B174-E2C5928A3AD1}" type="slidenum">
              <a:rPr lang="en-US"/>
              <a:pPr/>
              <a:t>64</a:t>
            </a:fld>
            <a:endParaRPr lang="en-US"/>
          </a:p>
        </p:txBody>
      </p:sp>
      <p:sp>
        <p:nvSpPr>
          <p:cNvPr id="15667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5667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8722" name="Rectangle 6"/>
          <p:cNvSpPr>
            <a:spLocks noGrp="1" noChangeArrowheads="1"/>
          </p:cNvSpPr>
          <p:nvPr>
            <p:ph type="sldNum" sz="quarter"/>
          </p:nvPr>
        </p:nvSpPr>
        <p:spPr>
          <a:noFill/>
        </p:spPr>
        <p:txBody>
          <a:bodyPr/>
          <a:lstStyle/>
          <a:p>
            <a:fld id="{1194F19A-6B6E-E04E-B6AD-C30C8518CD32}" type="slidenum">
              <a:rPr lang="en-US"/>
              <a:pPr/>
              <a:t>65</a:t>
            </a:fld>
            <a:endParaRPr lang="en-US"/>
          </a:p>
        </p:txBody>
      </p:sp>
      <p:sp>
        <p:nvSpPr>
          <p:cNvPr id="15872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5872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0770" name="Rectangle 6"/>
          <p:cNvSpPr>
            <a:spLocks noGrp="1" noChangeArrowheads="1"/>
          </p:cNvSpPr>
          <p:nvPr>
            <p:ph type="sldNum" sz="quarter"/>
          </p:nvPr>
        </p:nvSpPr>
        <p:spPr>
          <a:noFill/>
        </p:spPr>
        <p:txBody>
          <a:bodyPr/>
          <a:lstStyle/>
          <a:p>
            <a:fld id="{1029750F-3A86-EF47-A172-273F2AF61988}" type="slidenum">
              <a:rPr lang="en-US"/>
              <a:pPr/>
              <a:t>66</a:t>
            </a:fld>
            <a:endParaRPr lang="en-US"/>
          </a:p>
        </p:txBody>
      </p:sp>
      <p:sp>
        <p:nvSpPr>
          <p:cNvPr id="16077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6077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962" name="Rectangle 6"/>
          <p:cNvSpPr>
            <a:spLocks noGrp="1" noChangeArrowheads="1"/>
          </p:cNvSpPr>
          <p:nvPr>
            <p:ph type="sldNum" sz="quarter"/>
          </p:nvPr>
        </p:nvSpPr>
        <p:spPr>
          <a:noFill/>
        </p:spPr>
        <p:txBody>
          <a:bodyPr/>
          <a:lstStyle/>
          <a:p>
            <a:fld id="{B8700173-C5F6-4F4A-8597-FD965FE07EC7}" type="slidenum">
              <a:rPr lang="en-US"/>
              <a:pPr/>
              <a:t>67</a:t>
            </a:fld>
            <a:endParaRPr lang="en-US"/>
          </a:p>
        </p:txBody>
      </p:sp>
      <p:sp>
        <p:nvSpPr>
          <p:cNvPr id="16896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6896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10" name="Rectangle 6"/>
          <p:cNvSpPr>
            <a:spLocks noGrp="1" noChangeArrowheads="1"/>
          </p:cNvSpPr>
          <p:nvPr>
            <p:ph type="sldNum" sz="quarter"/>
          </p:nvPr>
        </p:nvSpPr>
        <p:spPr>
          <a:noFill/>
        </p:spPr>
        <p:txBody>
          <a:bodyPr/>
          <a:lstStyle/>
          <a:p>
            <a:fld id="{8DDD942A-E55A-D149-9C0B-C0AAA1FBFDCE}" type="slidenum">
              <a:rPr lang="en-US"/>
              <a:pPr/>
              <a:t>68</a:t>
            </a:fld>
            <a:endParaRPr lang="en-US"/>
          </a:p>
        </p:txBody>
      </p:sp>
      <p:sp>
        <p:nvSpPr>
          <p:cNvPr id="17101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7101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6"/>
          <p:cNvSpPr>
            <a:spLocks noGrp="1" noChangeArrowheads="1"/>
          </p:cNvSpPr>
          <p:nvPr>
            <p:ph type="sldNum" sz="quarter" idx="5"/>
          </p:nvPr>
        </p:nvSpPr>
        <p:spPr/>
        <p:txBody>
          <a:bodyPr/>
          <a:lstStyle/>
          <a:p>
            <a:pPr>
              <a:defRPr/>
            </a:pPr>
            <a:fld id="{0BDC632B-CE84-B14D-A16E-25F2860868C0}" type="slidenum">
              <a:rPr lang="en-US"/>
              <a:pPr>
                <a:defRPr/>
              </a:pPr>
              <a:t>8</a:t>
            </a:fld>
            <a:endParaRPr lang="en-US" dirty="0"/>
          </a:p>
        </p:txBody>
      </p:sp>
      <p:sp>
        <p:nvSpPr>
          <p:cNvPr id="12291" name="Text Box 1"/>
          <p:cNvSpPr>
            <a:spLocks noGrp="1" noRot="1" noChangeAspect="1" noChangeArrowheads="1"/>
          </p:cNvSpPr>
          <p:nvPr>
            <p:ph type="sldImg"/>
          </p:nvPr>
        </p:nvSpPr>
        <p:spPr bwMode="auto">
          <a:xfrm>
            <a:off x="1106488" y="812800"/>
            <a:ext cx="5345112" cy="4008438"/>
          </a:xfrm>
          <a:solidFill>
            <a:srgbClr val="FFFFFF"/>
          </a:solidFill>
          <a:ln>
            <a:solidFill>
              <a:srgbClr val="000000"/>
            </a:solidFill>
            <a:miter lim="800000"/>
            <a:headEnd/>
            <a:tailEnd/>
          </a:ln>
        </p:spPr>
      </p:sp>
      <p:sp>
        <p:nvSpPr>
          <p:cNvPr id="12292" name="Text Box 2"/>
          <p:cNvSpPr>
            <a:spLocks noGrp="1" noChangeArrowheads="1"/>
          </p:cNvSpPr>
          <p:nvPr>
            <p:ph type="body" idx="1"/>
          </p:nvPr>
        </p:nvSpPr>
        <p:spPr bwMode="auto">
          <a:noFill/>
        </p:spPr>
        <p:txBody>
          <a:bodyPr wrap="none" numCol="1" anchor="ctr" anchorCtr="0" compatLnSpc="1">
            <a:prstTxWarp prst="textNoShape">
              <a:avLst/>
            </a:prstTxWarp>
          </a:bodyPr>
          <a:lstStyle/>
          <a:p>
            <a:pPr>
              <a:spcBef>
                <a:spcPct val="0"/>
              </a:spcBef>
            </a:pPr>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058" name="Rectangle 6"/>
          <p:cNvSpPr>
            <a:spLocks noGrp="1" noChangeArrowheads="1"/>
          </p:cNvSpPr>
          <p:nvPr>
            <p:ph type="sldNum" sz="quarter"/>
          </p:nvPr>
        </p:nvSpPr>
        <p:spPr>
          <a:noFill/>
        </p:spPr>
        <p:txBody>
          <a:bodyPr/>
          <a:lstStyle/>
          <a:p>
            <a:fld id="{F1725600-BA35-FE47-B24F-FC3F813E9423}" type="slidenum">
              <a:rPr lang="en-US"/>
              <a:pPr/>
              <a:t>69</a:t>
            </a:fld>
            <a:endParaRPr lang="en-US"/>
          </a:p>
        </p:txBody>
      </p:sp>
      <p:sp>
        <p:nvSpPr>
          <p:cNvPr id="1730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730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784CF5E5-E7C4-7A45-9F43-1ECC99364F0D}" type="slidenum">
              <a:rPr lang="en-US" smtClean="0">
                <a:solidFill>
                  <a:prstClr val="white"/>
                </a:solidFill>
              </a:rPr>
              <a:pPr>
                <a:defRPr/>
              </a:pPr>
              <a:t>70</a:t>
            </a:fld>
            <a:endParaRPr lang="en-US">
              <a:solidFill>
                <a:prstClr val="white"/>
              </a:solidFill>
            </a:endParaRPr>
          </a:p>
        </p:txBody>
      </p:sp>
    </p:spTree>
    <p:extLst>
      <p:ext uri="{BB962C8B-B14F-4D97-AF65-F5344CB8AC3E}">
        <p14:creationId xmlns:p14="http://schemas.microsoft.com/office/powerpoint/2010/main" val="42404051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Rectangle 6"/>
          <p:cNvSpPr>
            <a:spLocks noGrp="1" noChangeArrowheads="1"/>
          </p:cNvSpPr>
          <p:nvPr>
            <p:ph type="sldNum" sz="quarter"/>
          </p:nvPr>
        </p:nvSpPr>
        <p:spPr>
          <a:noFill/>
        </p:spPr>
        <p:txBody>
          <a:bodyPr/>
          <a:lstStyle/>
          <a:p>
            <a:fld id="{EF80FFA9-80F6-F947-B8F1-421DF18FC6FC}" type="slidenum">
              <a:rPr lang="en-US"/>
              <a:pPr/>
              <a:t>77</a:t>
            </a:fld>
            <a:endParaRPr lang="en-US"/>
          </a:p>
        </p:txBody>
      </p:sp>
      <p:sp>
        <p:nvSpPr>
          <p:cNvPr id="17920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7920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6"/>
          <p:cNvSpPr>
            <a:spLocks noGrp="1" noChangeArrowheads="1"/>
          </p:cNvSpPr>
          <p:nvPr>
            <p:ph type="sldNum" sz="quarter"/>
          </p:nvPr>
        </p:nvSpPr>
        <p:spPr>
          <a:noFill/>
        </p:spPr>
        <p:txBody>
          <a:bodyPr/>
          <a:lstStyle/>
          <a:p>
            <a:fld id="{E0C080D0-F257-CF4B-8194-97DB3BB3FA11}" type="slidenum">
              <a:rPr lang="en-US"/>
              <a:pPr/>
              <a:t>78</a:t>
            </a:fld>
            <a:endParaRPr lang="en-US"/>
          </a:p>
        </p:txBody>
      </p:sp>
      <p:sp>
        <p:nvSpPr>
          <p:cNvPr id="140291"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40292" name="Text Box 2"/>
          <p:cNvSpPr>
            <a:spLocks noGrp="1" noChangeArrowheads="1"/>
          </p:cNvSpPr>
          <p:nvPr>
            <p:ph type="body" idx="1"/>
          </p:nvPr>
        </p:nvSpPr>
        <p:spPr>
          <a:xfrm>
            <a:off x="755650" y="5078413"/>
            <a:ext cx="6048375" cy="4811712"/>
          </a:xfrm>
          <a:noFill/>
          <a:ln/>
        </p:spPr>
        <p:txBody>
          <a:bodyPr tIns="10584"/>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atin typeface="Arial" charset="0"/>
                <a:ea typeface="DejaVu Sans" charset="0"/>
                <a:cs typeface="DejaVu Sans" charset="0"/>
              </a:rPr>
              <a:t>The use internal ontologies/vocabularies to describe the knowledge areas, and a combination of the RDF data and that ontology to search through the (integrated) databases for a specific knowledge expertise. The dump is from a faceted browser developed by the company to view result data.</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2930" name="Rectangle 6"/>
          <p:cNvSpPr>
            <a:spLocks noGrp="1" noChangeArrowheads="1"/>
          </p:cNvSpPr>
          <p:nvPr>
            <p:ph type="sldNum" sz="quarter"/>
          </p:nvPr>
        </p:nvSpPr>
        <p:spPr>
          <a:noFill/>
        </p:spPr>
        <p:txBody>
          <a:bodyPr/>
          <a:lstStyle/>
          <a:p>
            <a:fld id="{6A3DD5B3-3B80-0B48-AF85-42B1198F690A}" type="slidenum">
              <a:rPr lang="en-US"/>
              <a:pPr/>
              <a:t>80</a:t>
            </a:fld>
            <a:endParaRPr lang="en-US"/>
          </a:p>
        </p:txBody>
      </p:sp>
      <p:sp>
        <p:nvSpPr>
          <p:cNvPr id="25293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52932" name="Text Box 2"/>
          <p:cNvSpPr txBox="1">
            <a:spLocks noGrp="1" noChangeArrowheads="1"/>
          </p:cNvSpPr>
          <p:nvPr>
            <p:ph type="body" idx="1"/>
          </p:nvPr>
        </p:nvSpPr>
        <p:spPr>
          <a:noFill/>
          <a:ln/>
        </p:spPr>
        <p:txBody>
          <a:bodyPr tIns="10584"/>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dirty="0">
                <a:latin typeface="Arial" charset="0"/>
                <a:ea typeface="DejaVu Sans" charset="0"/>
                <a:cs typeface="DejaVu Sans" charset="0"/>
              </a:rPr>
              <a:t>The important point here is that (1) the data becomes available to the World via a unified format (ie, RDF), regardless on how it is stored inside and (2) the various datasets are interlinked together, ie, they are not independent islands. </a:t>
            </a:r>
            <a:r>
              <a:rPr lang="en-US" dirty="0" err="1">
                <a:latin typeface="Arial" charset="0"/>
                <a:ea typeface="DejaVu Sans" charset="0"/>
                <a:cs typeface="DejaVu Sans" charset="0"/>
              </a:rPr>
              <a:t>Dbpedia</a:t>
            </a:r>
            <a:r>
              <a:rPr lang="en-US" dirty="0">
                <a:latin typeface="Arial" charset="0"/>
                <a:ea typeface="DejaVu Sans" charset="0"/>
                <a:cs typeface="DejaVu Sans" charset="0"/>
              </a:rPr>
              <a:t> is probably the most important 'hub' in the project.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7266" name="Rectangle 6"/>
          <p:cNvSpPr>
            <a:spLocks noGrp="1" noChangeArrowheads="1"/>
          </p:cNvSpPr>
          <p:nvPr>
            <p:ph type="sldNum" sz="quarter"/>
          </p:nvPr>
        </p:nvSpPr>
        <p:spPr>
          <a:noFill/>
        </p:spPr>
        <p:txBody>
          <a:bodyPr/>
          <a:lstStyle/>
          <a:p>
            <a:fld id="{DAC35334-9278-A240-A2EF-EE915940B548}" type="slidenum">
              <a:rPr lang="en-US"/>
              <a:pPr/>
              <a:t>81</a:t>
            </a:fld>
            <a:endParaRPr lang="en-US"/>
          </a:p>
        </p:txBody>
      </p:sp>
      <p:sp>
        <p:nvSpPr>
          <p:cNvPr id="26726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6726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784CF5E5-E7C4-7A45-9F43-1ECC99364F0D}" type="slidenum">
              <a:rPr lang="en-US" smtClean="0"/>
              <a:pPr>
                <a:defRPr/>
              </a:pPr>
              <a:t>82</a:t>
            </a:fld>
            <a:endParaRPr lang="en-US"/>
          </a:p>
        </p:txBody>
      </p:sp>
    </p:spTree>
    <p:extLst>
      <p:ext uri="{BB962C8B-B14F-4D97-AF65-F5344CB8AC3E}">
        <p14:creationId xmlns:p14="http://schemas.microsoft.com/office/powerpoint/2010/main" val="30069023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devil is in the details, but it is o.k. as an approximation!</a:t>
            </a:r>
            <a:endParaRPr lang="en-US" dirty="0"/>
          </a:p>
        </p:txBody>
      </p:sp>
      <p:sp>
        <p:nvSpPr>
          <p:cNvPr id="4" name="Slide Number Placeholder 3"/>
          <p:cNvSpPr>
            <a:spLocks noGrp="1"/>
          </p:cNvSpPr>
          <p:nvPr>
            <p:ph type="sldNum" idx="10"/>
          </p:nvPr>
        </p:nvSpPr>
        <p:spPr/>
        <p:txBody>
          <a:bodyPr/>
          <a:lstStyle/>
          <a:p>
            <a:pPr>
              <a:defRPr/>
            </a:pPr>
            <a:fld id="{784CF5E5-E7C4-7A45-9F43-1ECC99364F0D}" type="slidenum">
              <a:rPr lang="en-US" smtClean="0"/>
              <a:pPr>
                <a:defRPr/>
              </a:pPr>
              <a:t>83</a:t>
            </a:fld>
            <a:endParaRPr lang="en-US"/>
          </a:p>
        </p:txBody>
      </p:sp>
    </p:spTree>
    <p:extLst>
      <p:ext uri="{BB962C8B-B14F-4D97-AF65-F5344CB8AC3E}">
        <p14:creationId xmlns:p14="http://schemas.microsoft.com/office/powerpoint/2010/main" val="23032888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4978" name="Rectangle 6"/>
          <p:cNvSpPr>
            <a:spLocks noGrp="1" noChangeArrowheads="1"/>
          </p:cNvSpPr>
          <p:nvPr>
            <p:ph type="sldNum" sz="quarter"/>
          </p:nvPr>
        </p:nvSpPr>
        <p:spPr>
          <a:noFill/>
        </p:spPr>
        <p:txBody>
          <a:bodyPr/>
          <a:lstStyle/>
          <a:p>
            <a:fld id="{BB2C2EEF-0E88-3043-AB59-769AE6AA70FD}" type="slidenum">
              <a:rPr lang="en-US"/>
              <a:pPr/>
              <a:t>85</a:t>
            </a:fld>
            <a:endParaRPr lang="en-US"/>
          </a:p>
        </p:txBody>
      </p:sp>
      <p:sp>
        <p:nvSpPr>
          <p:cNvPr id="25497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5498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7026" name="Rectangle 6"/>
          <p:cNvSpPr>
            <a:spLocks noGrp="1" noChangeArrowheads="1"/>
          </p:cNvSpPr>
          <p:nvPr>
            <p:ph type="sldNum" sz="quarter"/>
          </p:nvPr>
        </p:nvSpPr>
        <p:spPr>
          <a:noFill/>
        </p:spPr>
        <p:txBody>
          <a:bodyPr/>
          <a:lstStyle/>
          <a:p>
            <a:fld id="{A1C27148-B8C6-4149-A515-55C678959816}" type="slidenum">
              <a:rPr lang="en-US"/>
              <a:pPr/>
              <a:t>86</a:t>
            </a:fld>
            <a:endParaRPr lang="en-US"/>
          </a:p>
        </p:txBody>
      </p:sp>
      <p:sp>
        <p:nvSpPr>
          <p:cNvPr id="25702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57028" name="Text Box 2"/>
          <p:cNvSpPr txBox="1">
            <a:spLocks noGrp="1" noChangeArrowheads="1"/>
          </p:cNvSpPr>
          <p:nvPr>
            <p:ph type="body" idx="1"/>
          </p:nvPr>
        </p:nvSpPr>
        <p:spPr>
          <a:noFill/>
          <a:ln/>
        </p:spPr>
        <p:txBody>
          <a:bodyPr tIns="10584"/>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atin typeface="Arial" charset="0"/>
                <a:ea typeface="DejaVu Sans" charset="0"/>
                <a:cs typeface="DejaVu Sans" charset="0"/>
              </a:rPr>
              <a:t>The right hand portion of the wiki side is what is referred to as 'infobox'. The left side is the dbpedia content as made available.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6"/>
          <p:cNvSpPr>
            <a:spLocks noGrp="1" noChangeArrowheads="1"/>
          </p:cNvSpPr>
          <p:nvPr>
            <p:ph type="sldNum" sz="quarter" idx="5"/>
          </p:nvPr>
        </p:nvSpPr>
        <p:spPr/>
        <p:txBody>
          <a:bodyPr/>
          <a:lstStyle/>
          <a:p>
            <a:pPr>
              <a:defRPr/>
            </a:pPr>
            <a:fld id="{0BDC632B-CE84-B14D-A16E-25F2860868C0}" type="slidenum">
              <a:rPr lang="en-US"/>
              <a:pPr>
                <a:defRPr/>
              </a:pPr>
              <a:t>9</a:t>
            </a:fld>
            <a:endParaRPr lang="en-US" dirty="0"/>
          </a:p>
        </p:txBody>
      </p:sp>
      <p:sp>
        <p:nvSpPr>
          <p:cNvPr id="12291" name="Text Box 1"/>
          <p:cNvSpPr>
            <a:spLocks noGrp="1" noRot="1" noChangeAspect="1" noChangeArrowheads="1"/>
          </p:cNvSpPr>
          <p:nvPr>
            <p:ph type="sldImg"/>
          </p:nvPr>
        </p:nvSpPr>
        <p:spPr bwMode="auto">
          <a:xfrm>
            <a:off x="1106488" y="812800"/>
            <a:ext cx="5345112" cy="4008438"/>
          </a:xfrm>
          <a:solidFill>
            <a:srgbClr val="FFFFFF"/>
          </a:solidFill>
          <a:ln>
            <a:solidFill>
              <a:srgbClr val="000000"/>
            </a:solidFill>
            <a:miter lim="800000"/>
            <a:headEnd/>
            <a:tailEnd/>
          </a:ln>
        </p:spPr>
      </p:sp>
      <p:sp>
        <p:nvSpPr>
          <p:cNvPr id="12292" name="Text Box 2"/>
          <p:cNvSpPr>
            <a:spLocks noGrp="1" noChangeArrowheads="1"/>
          </p:cNvSpPr>
          <p:nvPr>
            <p:ph type="body" idx="1"/>
          </p:nvPr>
        </p:nvSpPr>
        <p:spPr bwMode="auto">
          <a:noFill/>
        </p:spPr>
        <p:txBody>
          <a:bodyPr wrap="none" numCol="1" anchor="ctr" anchorCtr="0" compatLnSpc="1">
            <a:prstTxWarp prst="textNoShape">
              <a:avLst/>
            </a:prstTxWarp>
          </a:bodyPr>
          <a:lstStyle/>
          <a:p>
            <a:pPr>
              <a:spcBef>
                <a:spcPct val="0"/>
              </a:spcBef>
            </a:pPr>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9074" name="Rectangle 6"/>
          <p:cNvSpPr>
            <a:spLocks noGrp="1" noChangeArrowheads="1"/>
          </p:cNvSpPr>
          <p:nvPr>
            <p:ph type="sldNum" sz="quarter"/>
          </p:nvPr>
        </p:nvSpPr>
        <p:spPr>
          <a:noFill/>
        </p:spPr>
        <p:txBody>
          <a:bodyPr/>
          <a:lstStyle/>
          <a:p>
            <a:fld id="{072FCA3A-1BC7-404A-B333-8DD6078CC9D1}" type="slidenum">
              <a:rPr lang="en-US"/>
              <a:pPr/>
              <a:t>87</a:t>
            </a:fld>
            <a:endParaRPr lang="en-US"/>
          </a:p>
        </p:txBody>
      </p:sp>
      <p:sp>
        <p:nvSpPr>
          <p:cNvPr id="25907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59076" name="Text Box 2"/>
          <p:cNvSpPr txBox="1">
            <a:spLocks noGrp="1" noChangeArrowheads="1"/>
          </p:cNvSpPr>
          <p:nvPr>
            <p:ph type="body" idx="1"/>
          </p:nvPr>
        </p:nvSpPr>
        <p:spPr>
          <a:noFill/>
          <a:ln/>
        </p:spPr>
        <p:txBody>
          <a:bodyPr tIns="10584"/>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dirty="0">
                <a:latin typeface="Arial" charset="0"/>
                <a:ea typeface="DejaVu Sans" charset="0"/>
                <a:cs typeface="DejaVu Sans" charset="0"/>
              </a:rPr>
              <a:t>This is the important point: this is why this is </a:t>
            </a:r>
            <a:r>
              <a:rPr lang="en-US" i="1" dirty="0">
                <a:latin typeface="Arial" charset="0"/>
                <a:ea typeface="DejaVu Sans" charset="0"/>
                <a:cs typeface="DejaVu Sans" charset="0"/>
              </a:rPr>
              <a:t>Linking</a:t>
            </a:r>
            <a:r>
              <a:rPr lang="en-US" dirty="0">
                <a:latin typeface="Arial" charset="0"/>
                <a:ea typeface="DejaVu Sans" charset="0"/>
                <a:cs typeface="DejaVu Sans" charset="0"/>
              </a:rPr>
              <a:t> open data. What the community does (and this </a:t>
            </a:r>
            <a:r>
              <a:rPr lang="en-US" i="1" dirty="0">
                <a:latin typeface="Arial" charset="0"/>
                <a:ea typeface="DejaVu Sans" charset="0"/>
                <a:cs typeface="DejaVu Sans" charset="0"/>
              </a:rPr>
              <a:t>is</a:t>
            </a:r>
            <a:r>
              <a:rPr lang="en-US" dirty="0">
                <a:latin typeface="Arial" charset="0"/>
                <a:ea typeface="DejaVu Sans" charset="0"/>
                <a:cs typeface="DejaVu Sans" charset="0"/>
              </a:rPr>
              <a:t> a community project) is to make agreements on how the different datasets can be linked and then the linkage is done automatically by the 'bridges' that map the public datasets into RDF. Eg, </a:t>
            </a:r>
            <a:r>
              <a:rPr lang="en-US" dirty="0" err="1">
                <a:latin typeface="Arial" charset="0"/>
                <a:ea typeface="DejaVu Sans" charset="0"/>
                <a:cs typeface="DejaVu Sans" charset="0"/>
              </a:rPr>
              <a:t>geonames</a:t>
            </a:r>
            <a:r>
              <a:rPr lang="en-US" dirty="0">
                <a:latin typeface="Arial" charset="0"/>
                <a:ea typeface="DejaVu Sans" charset="0"/>
                <a:cs typeface="DejaVu Sans" charset="0"/>
              </a:rPr>
              <a:t> is a public dataset by </a:t>
            </a:r>
            <a:r>
              <a:rPr lang="en-US" dirty="0" err="1">
                <a:latin typeface="Arial" charset="0"/>
                <a:ea typeface="DejaVu Sans" charset="0"/>
                <a:cs typeface="DejaVu Sans" charset="0"/>
              </a:rPr>
              <a:t>geonames.org</a:t>
            </a:r>
            <a:r>
              <a:rPr lang="en-US" dirty="0">
                <a:latin typeface="Arial" charset="0"/>
                <a:ea typeface="DejaVu Sans" charset="0"/>
                <a:cs typeface="DejaVu Sans" charset="0"/>
              </a:rPr>
              <a:t> and </a:t>
            </a:r>
            <a:r>
              <a:rPr lang="en-US" dirty="0" err="1">
                <a:latin typeface="Arial" charset="0"/>
                <a:ea typeface="DejaVu Sans" charset="0"/>
                <a:cs typeface="DejaVu Sans" charset="0"/>
              </a:rPr>
              <a:t>dbpedia</a:t>
            </a:r>
            <a:r>
              <a:rPr lang="en-US" dirty="0">
                <a:latin typeface="Arial" charset="0"/>
                <a:ea typeface="DejaVu Sans" charset="0"/>
                <a:cs typeface="DejaVu Sans" charset="0"/>
              </a:rPr>
              <a:t> is, well... </a:t>
            </a:r>
            <a:r>
              <a:rPr lang="en-US" dirty="0" err="1">
                <a:latin typeface="Arial" charset="0"/>
                <a:ea typeface="DejaVu Sans" charset="0"/>
                <a:cs typeface="DejaVu Sans" charset="0"/>
              </a:rPr>
              <a:t>wikipedia</a:t>
            </a:r>
            <a:r>
              <a:rPr lang="en-US" dirty="0">
                <a:latin typeface="Arial" charset="0"/>
                <a:ea typeface="DejaVu Sans" charset="0"/>
                <a:cs typeface="DejaVu Sans" charset="0"/>
              </a:rPr>
              <a:t>:-)</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887C4D-13D0-E845-9A72-5C002C106939}" type="slidenum">
              <a:rPr lang="en-US" smtClean="0"/>
              <a:pPr/>
              <a:t>97</a:t>
            </a:fld>
            <a:endParaRPr lang="en-US" dirty="0"/>
          </a:p>
        </p:txBody>
      </p:sp>
    </p:spTree>
    <p:extLst>
      <p:ext uri="{BB962C8B-B14F-4D97-AF65-F5344CB8AC3E}">
        <p14:creationId xmlns:p14="http://schemas.microsoft.com/office/powerpoint/2010/main" val="5051093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1730" name="Rectangle 6"/>
          <p:cNvSpPr>
            <a:spLocks noGrp="1" noChangeArrowheads="1"/>
          </p:cNvSpPr>
          <p:nvPr>
            <p:ph type="sldNum" sz="quarter"/>
          </p:nvPr>
        </p:nvSpPr>
        <p:spPr>
          <a:noFill/>
        </p:spPr>
        <p:txBody>
          <a:bodyPr/>
          <a:lstStyle/>
          <a:p>
            <a:fld id="{41AB4342-31EC-F24E-B8ED-07FA42799632}" type="slidenum">
              <a:rPr lang="en-US"/>
              <a:pPr/>
              <a:t>102</a:t>
            </a:fld>
            <a:endParaRPr lang="en-US"/>
          </a:p>
        </p:txBody>
      </p:sp>
      <p:sp>
        <p:nvSpPr>
          <p:cNvPr id="20173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0173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784CF5E5-E7C4-7A45-9F43-1ECC99364F0D}" type="slidenum">
              <a:rPr lang="en-US" smtClean="0"/>
              <a:pPr>
                <a:defRPr/>
              </a:pPr>
              <a:t>112</a:t>
            </a:fld>
            <a:endParaRPr lang="en-US"/>
          </a:p>
        </p:txBody>
      </p:sp>
    </p:spTree>
    <p:extLst>
      <p:ext uri="{BB962C8B-B14F-4D97-AF65-F5344CB8AC3E}">
        <p14:creationId xmlns:p14="http://schemas.microsoft.com/office/powerpoint/2010/main" val="19880257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784CF5E5-E7C4-7A45-9F43-1ECC99364F0D}" type="slidenum">
              <a:rPr lang="en-US" smtClean="0"/>
              <a:pPr>
                <a:defRPr/>
              </a:pPr>
              <a:t>113</a:t>
            </a:fld>
            <a:endParaRPr lang="en-US"/>
          </a:p>
        </p:txBody>
      </p:sp>
    </p:spTree>
    <p:extLst>
      <p:ext uri="{BB962C8B-B14F-4D97-AF65-F5344CB8AC3E}">
        <p14:creationId xmlns:p14="http://schemas.microsoft.com/office/powerpoint/2010/main" val="19880257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3778" name="Rectangle 6"/>
          <p:cNvSpPr>
            <a:spLocks noGrp="1" noChangeArrowheads="1"/>
          </p:cNvSpPr>
          <p:nvPr>
            <p:ph type="sldNum" sz="quarter"/>
          </p:nvPr>
        </p:nvSpPr>
        <p:spPr>
          <a:noFill/>
        </p:spPr>
        <p:txBody>
          <a:bodyPr/>
          <a:lstStyle/>
          <a:p>
            <a:fld id="{BA320CC9-8FF3-D24F-B730-9E4C6D69BAC7}" type="slidenum">
              <a:rPr lang="en-US"/>
              <a:pPr/>
              <a:t>117</a:t>
            </a:fld>
            <a:endParaRPr lang="en-US"/>
          </a:p>
        </p:txBody>
      </p:sp>
      <p:sp>
        <p:nvSpPr>
          <p:cNvPr id="20377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0378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0642" name="Rectangle 6"/>
          <p:cNvSpPr>
            <a:spLocks noGrp="1" noChangeArrowheads="1"/>
          </p:cNvSpPr>
          <p:nvPr>
            <p:ph type="sldNum" sz="quarter"/>
          </p:nvPr>
        </p:nvSpPr>
        <p:spPr>
          <a:noFill/>
        </p:spPr>
        <p:txBody>
          <a:bodyPr/>
          <a:lstStyle/>
          <a:p>
            <a:fld id="{994E255A-BE4D-6A4E-B5A9-DF38131AA3F0}" type="slidenum">
              <a:rPr lang="en-US"/>
              <a:pPr/>
              <a:t>121</a:t>
            </a:fld>
            <a:endParaRPr lang="en-US"/>
          </a:p>
        </p:txBody>
      </p:sp>
      <p:sp>
        <p:nvSpPr>
          <p:cNvPr id="24064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4064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0642" name="Rectangle 6"/>
          <p:cNvSpPr>
            <a:spLocks noGrp="1" noChangeArrowheads="1"/>
          </p:cNvSpPr>
          <p:nvPr>
            <p:ph type="sldNum" sz="quarter"/>
          </p:nvPr>
        </p:nvSpPr>
        <p:spPr>
          <a:noFill/>
        </p:spPr>
        <p:txBody>
          <a:bodyPr/>
          <a:lstStyle/>
          <a:p>
            <a:fld id="{994E255A-BE4D-6A4E-B5A9-DF38131AA3F0}" type="slidenum">
              <a:rPr lang="en-US"/>
              <a:pPr/>
              <a:t>125</a:t>
            </a:fld>
            <a:endParaRPr lang="en-US"/>
          </a:p>
        </p:txBody>
      </p:sp>
      <p:sp>
        <p:nvSpPr>
          <p:cNvPr id="24064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4064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5458" name="Rectangle 6"/>
          <p:cNvSpPr>
            <a:spLocks noGrp="1" noChangeArrowheads="1"/>
          </p:cNvSpPr>
          <p:nvPr>
            <p:ph type="sldNum" sz="quarter"/>
          </p:nvPr>
        </p:nvSpPr>
        <p:spPr>
          <a:noFill/>
        </p:spPr>
        <p:txBody>
          <a:bodyPr/>
          <a:lstStyle/>
          <a:p>
            <a:fld id="{665FDC64-BDAF-8744-8454-C7AF4AFE6AD9}" type="slidenum">
              <a:rPr lang="en-US"/>
              <a:pPr/>
              <a:t>137</a:t>
            </a:fld>
            <a:endParaRPr lang="en-US"/>
          </a:p>
        </p:txBody>
      </p:sp>
      <p:sp>
        <p:nvSpPr>
          <p:cNvPr id="2754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754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7506" name="Rectangle 6"/>
          <p:cNvSpPr>
            <a:spLocks noGrp="1" noChangeArrowheads="1"/>
          </p:cNvSpPr>
          <p:nvPr>
            <p:ph type="sldNum" sz="quarter"/>
          </p:nvPr>
        </p:nvSpPr>
        <p:spPr>
          <a:noFill/>
        </p:spPr>
        <p:txBody>
          <a:bodyPr/>
          <a:lstStyle/>
          <a:p>
            <a:fld id="{F435E90A-75B1-0740-8C20-17383D8B359E}" type="slidenum">
              <a:rPr lang="en-US"/>
              <a:pPr/>
              <a:t>138</a:t>
            </a:fld>
            <a:endParaRPr lang="en-US"/>
          </a:p>
        </p:txBody>
      </p:sp>
      <p:sp>
        <p:nvSpPr>
          <p:cNvPr id="27750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7750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6"/>
          <p:cNvSpPr>
            <a:spLocks noGrp="1" noChangeArrowheads="1"/>
          </p:cNvSpPr>
          <p:nvPr>
            <p:ph type="sldNum" sz="quarter" idx="5"/>
          </p:nvPr>
        </p:nvSpPr>
        <p:spPr/>
        <p:txBody>
          <a:bodyPr/>
          <a:lstStyle/>
          <a:p>
            <a:pPr>
              <a:defRPr/>
            </a:pPr>
            <a:fld id="{0BDC632B-CE84-B14D-A16E-25F2860868C0}" type="slidenum">
              <a:rPr lang="en-US"/>
              <a:pPr>
                <a:defRPr/>
              </a:pPr>
              <a:t>16</a:t>
            </a:fld>
            <a:endParaRPr lang="en-US" dirty="0"/>
          </a:p>
        </p:txBody>
      </p:sp>
      <p:sp>
        <p:nvSpPr>
          <p:cNvPr id="12291" name="Text Box 1"/>
          <p:cNvSpPr>
            <a:spLocks noGrp="1" noRot="1" noChangeAspect="1" noChangeArrowheads="1"/>
          </p:cNvSpPr>
          <p:nvPr>
            <p:ph type="sldImg"/>
          </p:nvPr>
        </p:nvSpPr>
        <p:spPr bwMode="auto">
          <a:xfrm>
            <a:off x="1106488" y="812800"/>
            <a:ext cx="5345112" cy="4008438"/>
          </a:xfrm>
          <a:solidFill>
            <a:srgbClr val="FFFFFF"/>
          </a:solidFill>
          <a:ln>
            <a:solidFill>
              <a:srgbClr val="000000"/>
            </a:solidFill>
            <a:miter lim="800000"/>
            <a:headEnd/>
            <a:tailEnd/>
          </a:ln>
        </p:spPr>
      </p:sp>
      <p:sp>
        <p:nvSpPr>
          <p:cNvPr id="12292" name="Text Box 2"/>
          <p:cNvSpPr>
            <a:spLocks noGrp="1" noChangeArrowheads="1"/>
          </p:cNvSpPr>
          <p:nvPr>
            <p:ph type="body" idx="1"/>
          </p:nvPr>
        </p:nvSpPr>
        <p:spPr bwMode="auto">
          <a:noFill/>
        </p:spPr>
        <p:txBody>
          <a:bodyPr wrap="none" numCol="1" anchor="ctr" anchorCtr="0" compatLnSpc="1">
            <a:prstTxWarp prst="textNoShape">
              <a:avLst/>
            </a:prstTxWarp>
          </a:bodyPr>
          <a:lstStyle/>
          <a:p>
            <a:pPr>
              <a:spcBef>
                <a:spcPct val="0"/>
              </a:spcBef>
            </a:pPr>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7506" name="Rectangle 6"/>
          <p:cNvSpPr>
            <a:spLocks noGrp="1" noChangeArrowheads="1"/>
          </p:cNvSpPr>
          <p:nvPr>
            <p:ph type="sldNum" sz="quarter"/>
          </p:nvPr>
        </p:nvSpPr>
        <p:spPr>
          <a:noFill/>
        </p:spPr>
        <p:txBody>
          <a:bodyPr/>
          <a:lstStyle/>
          <a:p>
            <a:fld id="{F435E90A-75B1-0740-8C20-17383D8B359E}" type="slidenum">
              <a:rPr lang="en-US"/>
              <a:pPr/>
              <a:t>139</a:t>
            </a:fld>
            <a:endParaRPr lang="en-US"/>
          </a:p>
        </p:txBody>
      </p:sp>
      <p:sp>
        <p:nvSpPr>
          <p:cNvPr id="27750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7750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9554" name="Rectangle 6"/>
          <p:cNvSpPr>
            <a:spLocks noGrp="1" noChangeArrowheads="1"/>
          </p:cNvSpPr>
          <p:nvPr>
            <p:ph type="sldNum" sz="quarter"/>
          </p:nvPr>
        </p:nvSpPr>
        <p:spPr>
          <a:noFill/>
        </p:spPr>
        <p:txBody>
          <a:bodyPr/>
          <a:lstStyle/>
          <a:p>
            <a:fld id="{1F849C75-592B-C748-B7C4-F6606004660E}" type="slidenum">
              <a:rPr lang="en-US"/>
              <a:pPr/>
              <a:t>140</a:t>
            </a:fld>
            <a:endParaRPr lang="en-US"/>
          </a:p>
        </p:txBody>
      </p:sp>
      <p:sp>
        <p:nvSpPr>
          <p:cNvPr id="27955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7955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1602" name="Rectangle 6"/>
          <p:cNvSpPr>
            <a:spLocks noGrp="1" noChangeArrowheads="1"/>
          </p:cNvSpPr>
          <p:nvPr>
            <p:ph type="sldNum" sz="quarter"/>
          </p:nvPr>
        </p:nvSpPr>
        <p:spPr>
          <a:noFill/>
        </p:spPr>
        <p:txBody>
          <a:bodyPr/>
          <a:lstStyle/>
          <a:p>
            <a:fld id="{C4B91DE0-6110-5944-A21D-13E5A15C7E9D}" type="slidenum">
              <a:rPr lang="en-US"/>
              <a:pPr/>
              <a:t>141</a:t>
            </a:fld>
            <a:endParaRPr lang="en-US"/>
          </a:p>
        </p:txBody>
      </p:sp>
      <p:sp>
        <p:nvSpPr>
          <p:cNvPr id="28160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160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3650" name="Rectangle 6"/>
          <p:cNvSpPr>
            <a:spLocks noGrp="1" noChangeArrowheads="1"/>
          </p:cNvSpPr>
          <p:nvPr>
            <p:ph type="sldNum" sz="quarter"/>
          </p:nvPr>
        </p:nvSpPr>
        <p:spPr>
          <a:noFill/>
        </p:spPr>
        <p:txBody>
          <a:bodyPr/>
          <a:lstStyle/>
          <a:p>
            <a:fld id="{4CA41B9B-9090-534C-9B48-2303F7DA6920}" type="slidenum">
              <a:rPr lang="en-US"/>
              <a:pPr/>
              <a:t>142</a:t>
            </a:fld>
            <a:endParaRPr lang="en-US"/>
          </a:p>
        </p:txBody>
      </p:sp>
      <p:sp>
        <p:nvSpPr>
          <p:cNvPr id="28365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365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5698" name="Rectangle 6"/>
          <p:cNvSpPr>
            <a:spLocks noGrp="1" noChangeArrowheads="1"/>
          </p:cNvSpPr>
          <p:nvPr>
            <p:ph type="sldNum" sz="quarter"/>
          </p:nvPr>
        </p:nvSpPr>
        <p:spPr>
          <a:noFill/>
        </p:spPr>
        <p:txBody>
          <a:bodyPr/>
          <a:lstStyle/>
          <a:p>
            <a:fld id="{EF0FCBD3-B27E-3E48-93CE-4F61CCFC2A74}" type="slidenum">
              <a:rPr lang="en-US"/>
              <a:pPr/>
              <a:t>143</a:t>
            </a:fld>
            <a:endParaRPr lang="en-US"/>
          </a:p>
        </p:txBody>
      </p:sp>
      <p:sp>
        <p:nvSpPr>
          <p:cNvPr id="2856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57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5698" name="Rectangle 6"/>
          <p:cNvSpPr>
            <a:spLocks noGrp="1" noChangeArrowheads="1"/>
          </p:cNvSpPr>
          <p:nvPr>
            <p:ph type="sldNum" sz="quarter"/>
          </p:nvPr>
        </p:nvSpPr>
        <p:spPr>
          <a:noFill/>
        </p:spPr>
        <p:txBody>
          <a:bodyPr/>
          <a:lstStyle/>
          <a:p>
            <a:fld id="{EF0FCBD3-B27E-3E48-93CE-4F61CCFC2A74}" type="slidenum">
              <a:rPr lang="en-US"/>
              <a:pPr/>
              <a:t>144</a:t>
            </a:fld>
            <a:endParaRPr lang="en-US"/>
          </a:p>
        </p:txBody>
      </p:sp>
      <p:sp>
        <p:nvSpPr>
          <p:cNvPr id="2856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57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5698" name="Rectangle 6"/>
          <p:cNvSpPr>
            <a:spLocks noGrp="1" noChangeArrowheads="1"/>
          </p:cNvSpPr>
          <p:nvPr>
            <p:ph type="sldNum" sz="quarter"/>
          </p:nvPr>
        </p:nvSpPr>
        <p:spPr>
          <a:noFill/>
        </p:spPr>
        <p:txBody>
          <a:bodyPr/>
          <a:lstStyle/>
          <a:p>
            <a:fld id="{EF0FCBD3-B27E-3E48-93CE-4F61CCFC2A74}" type="slidenum">
              <a:rPr lang="en-US"/>
              <a:pPr/>
              <a:t>145</a:t>
            </a:fld>
            <a:endParaRPr lang="en-US"/>
          </a:p>
        </p:txBody>
      </p:sp>
      <p:sp>
        <p:nvSpPr>
          <p:cNvPr id="2856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57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5698" name="Rectangle 6"/>
          <p:cNvSpPr>
            <a:spLocks noGrp="1" noChangeArrowheads="1"/>
          </p:cNvSpPr>
          <p:nvPr>
            <p:ph type="sldNum" sz="quarter"/>
          </p:nvPr>
        </p:nvSpPr>
        <p:spPr>
          <a:noFill/>
        </p:spPr>
        <p:txBody>
          <a:bodyPr/>
          <a:lstStyle/>
          <a:p>
            <a:fld id="{EF0FCBD3-B27E-3E48-93CE-4F61CCFC2A74}" type="slidenum">
              <a:rPr lang="en-US"/>
              <a:pPr/>
              <a:t>146</a:t>
            </a:fld>
            <a:endParaRPr lang="en-US"/>
          </a:p>
        </p:txBody>
      </p:sp>
      <p:sp>
        <p:nvSpPr>
          <p:cNvPr id="2856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57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5698" name="Rectangle 6"/>
          <p:cNvSpPr>
            <a:spLocks noGrp="1" noChangeArrowheads="1"/>
          </p:cNvSpPr>
          <p:nvPr>
            <p:ph type="sldNum" sz="quarter"/>
          </p:nvPr>
        </p:nvSpPr>
        <p:spPr>
          <a:noFill/>
        </p:spPr>
        <p:txBody>
          <a:bodyPr/>
          <a:lstStyle/>
          <a:p>
            <a:fld id="{EF0FCBD3-B27E-3E48-93CE-4F61CCFC2A74}" type="slidenum">
              <a:rPr lang="en-US"/>
              <a:pPr/>
              <a:t>147</a:t>
            </a:fld>
            <a:endParaRPr lang="en-US"/>
          </a:p>
        </p:txBody>
      </p:sp>
      <p:sp>
        <p:nvSpPr>
          <p:cNvPr id="2856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57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9794" name="Rectangle 6"/>
          <p:cNvSpPr>
            <a:spLocks noGrp="1" noChangeArrowheads="1"/>
          </p:cNvSpPr>
          <p:nvPr>
            <p:ph type="sldNum" sz="quarter"/>
          </p:nvPr>
        </p:nvSpPr>
        <p:spPr>
          <a:noFill/>
        </p:spPr>
        <p:txBody>
          <a:bodyPr/>
          <a:lstStyle/>
          <a:p>
            <a:fld id="{9805602F-A1EA-1445-99F7-2512237299DF}" type="slidenum">
              <a:rPr lang="en-US"/>
              <a:pPr/>
              <a:t>148</a:t>
            </a:fld>
            <a:endParaRPr lang="en-US"/>
          </a:p>
        </p:txBody>
      </p:sp>
      <p:sp>
        <p:nvSpPr>
          <p:cNvPr id="28979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979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6"/>
          <p:cNvSpPr>
            <a:spLocks noGrp="1" noChangeArrowheads="1"/>
          </p:cNvSpPr>
          <p:nvPr>
            <p:ph type="sldNum" sz="quarter"/>
          </p:nvPr>
        </p:nvSpPr>
        <p:spPr>
          <a:noFill/>
        </p:spPr>
        <p:txBody>
          <a:bodyPr/>
          <a:lstStyle/>
          <a:p>
            <a:fld id="{D90734EC-AF63-1641-8B5F-57E220FCD307}" type="slidenum">
              <a:rPr lang="en-US"/>
              <a:pPr/>
              <a:t>20</a:t>
            </a:fld>
            <a:endParaRPr lang="en-US"/>
          </a:p>
        </p:txBody>
      </p:sp>
      <p:sp>
        <p:nvSpPr>
          <p:cNvPr id="3174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174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5938" name="Rectangle 6"/>
          <p:cNvSpPr>
            <a:spLocks noGrp="1" noChangeArrowheads="1"/>
          </p:cNvSpPr>
          <p:nvPr>
            <p:ph type="sldNum" sz="quarter"/>
          </p:nvPr>
        </p:nvSpPr>
        <p:spPr>
          <a:noFill/>
        </p:spPr>
        <p:txBody>
          <a:bodyPr/>
          <a:lstStyle/>
          <a:p>
            <a:fld id="{9559A3AA-8C3F-8149-AE91-55628087C11E}" type="slidenum">
              <a:rPr lang="en-US"/>
              <a:pPr/>
              <a:t>149</a:t>
            </a:fld>
            <a:endParaRPr lang="en-US"/>
          </a:p>
        </p:txBody>
      </p:sp>
      <p:sp>
        <p:nvSpPr>
          <p:cNvPr id="29593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9594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6"/>
          <p:cNvSpPr>
            <a:spLocks noGrp="1" noChangeArrowheads="1"/>
          </p:cNvSpPr>
          <p:nvPr>
            <p:ph type="sldNum" sz="quarter"/>
          </p:nvPr>
        </p:nvSpPr>
        <p:spPr>
          <a:noFill/>
        </p:spPr>
        <p:txBody>
          <a:bodyPr/>
          <a:lstStyle/>
          <a:p>
            <a:fld id="{FC50C28F-A134-6048-8148-8A8BBBE6D172}" type="slidenum">
              <a:rPr lang="en-US"/>
              <a:pPr/>
              <a:t>150</a:t>
            </a:fld>
            <a:endParaRPr lang="en-US"/>
          </a:p>
        </p:txBody>
      </p:sp>
      <p:sp>
        <p:nvSpPr>
          <p:cNvPr id="29798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9798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48516"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smtClean="0"/>
              <a:t>UK Dept.</a:t>
            </a:r>
            <a:r>
              <a:rPr lang="en-US" baseline="0" dirty="0" smtClean="0"/>
              <a:t> of Environment, Food and Rural Affairs publishes many different datasets (geospatial, flood maps, climate records, etc. Not all, but many are published now as linked datasets, like bathing water quality or water reservoir. Data is available through a SPARQL endpoint, but interactive applications can also be built on top</a:t>
            </a:r>
            <a:endParaRPr lang="en-US" dirty="0" smtClean="0"/>
          </a:p>
          <a:p>
            <a:endParaRPr lang="en-US" dirty="0"/>
          </a:p>
        </p:txBody>
      </p:sp>
      <p:sp>
        <p:nvSpPr>
          <p:cNvPr id="4" name="Slide Number Placeholder 3"/>
          <p:cNvSpPr>
            <a:spLocks noGrp="1"/>
          </p:cNvSpPr>
          <p:nvPr>
            <p:ph type="sldNum" idx="10"/>
          </p:nvPr>
        </p:nvSpPr>
        <p:spPr/>
        <p:txBody>
          <a:bodyPr/>
          <a:lstStyle/>
          <a:p>
            <a:pPr>
              <a:defRPr/>
            </a:pPr>
            <a:fld id="{784CF5E5-E7C4-7A45-9F43-1ECC99364F0D}" type="slidenum">
              <a:rPr lang="en-US" smtClean="0"/>
              <a:pPr>
                <a:defRPr/>
              </a:pPr>
              <a:t>152</a:t>
            </a:fld>
            <a:endParaRPr lang="en-US"/>
          </a:p>
        </p:txBody>
      </p:sp>
    </p:spTree>
    <p:extLst>
      <p:ext uri="{BB962C8B-B14F-4D97-AF65-F5344CB8AC3E}">
        <p14:creationId xmlns:p14="http://schemas.microsoft.com/office/powerpoint/2010/main" val="19574304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48516"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smtClean="0"/>
              <a:t>UK Dept.</a:t>
            </a:r>
            <a:r>
              <a:rPr lang="en-US" baseline="0" dirty="0" smtClean="0"/>
              <a:t> of Environment, Food and Rural Affairs publishes many different datasets (geospatial, flood maps, climate records, etc. Not all, but many are published now as linked datasets, like bathing water quality or water reservoir. Data is available through a SPARQL endpoint, but interactive applications can also </a:t>
            </a:r>
            <a:r>
              <a:rPr lang="en-US" baseline="0" smtClean="0"/>
              <a:t>be built on top</a:t>
            </a:r>
            <a:endParaRPr lang="en-US" smtClean="0"/>
          </a:p>
          <a:p>
            <a:endParaRPr lang="en-US" dirty="0"/>
          </a:p>
        </p:txBody>
      </p:sp>
      <p:sp>
        <p:nvSpPr>
          <p:cNvPr id="4" name="Slide Number Placeholder 3"/>
          <p:cNvSpPr>
            <a:spLocks noGrp="1"/>
          </p:cNvSpPr>
          <p:nvPr>
            <p:ph type="sldNum" idx="10"/>
          </p:nvPr>
        </p:nvSpPr>
        <p:spPr/>
        <p:txBody>
          <a:bodyPr/>
          <a:lstStyle/>
          <a:p>
            <a:pPr>
              <a:defRPr/>
            </a:pPr>
            <a:fld id="{784CF5E5-E7C4-7A45-9F43-1ECC99364F0D}" type="slidenum">
              <a:rPr lang="en-US" smtClean="0"/>
              <a:pPr>
                <a:defRPr/>
              </a:pPr>
              <a:t>153</a:t>
            </a:fld>
            <a:endParaRPr lang="en-US"/>
          </a:p>
        </p:txBody>
      </p:sp>
    </p:spTree>
    <p:extLst>
      <p:ext uri="{BB962C8B-B14F-4D97-AF65-F5344CB8AC3E}">
        <p14:creationId xmlns:p14="http://schemas.microsoft.com/office/powerpoint/2010/main" val="195743043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784CF5E5-E7C4-7A45-9F43-1ECC99364F0D}" type="slidenum">
              <a:rPr lang="en-US" smtClean="0">
                <a:solidFill>
                  <a:prstClr val="white"/>
                </a:solidFill>
              </a:rPr>
              <a:pPr>
                <a:defRPr/>
              </a:pPr>
              <a:t>154</a:t>
            </a:fld>
            <a:endParaRPr lang="en-US">
              <a:solidFill>
                <a:prstClr val="white"/>
              </a:solidFill>
            </a:endParaRPr>
          </a:p>
        </p:txBody>
      </p:sp>
    </p:spTree>
    <p:extLst>
      <p:ext uri="{BB962C8B-B14F-4D97-AF65-F5344CB8AC3E}">
        <p14:creationId xmlns:p14="http://schemas.microsoft.com/office/powerpoint/2010/main" val="424040518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3394" name="Rectangle 6"/>
          <p:cNvSpPr>
            <a:spLocks noGrp="1" noChangeArrowheads="1"/>
          </p:cNvSpPr>
          <p:nvPr>
            <p:ph type="sldNum" sz="quarter"/>
          </p:nvPr>
        </p:nvSpPr>
        <p:spPr>
          <a:noFill/>
        </p:spPr>
        <p:txBody>
          <a:bodyPr/>
          <a:lstStyle/>
          <a:p>
            <a:fld id="{0376A358-8555-1542-862E-E281B41F692E}" type="slidenum">
              <a:rPr lang="en-US">
                <a:solidFill>
                  <a:prstClr val="white"/>
                </a:solidFill>
              </a:rPr>
              <a:pPr/>
              <a:t>157</a:t>
            </a:fld>
            <a:endParaRPr lang="en-US">
              <a:solidFill>
                <a:prstClr val="white"/>
              </a:solidFill>
            </a:endParaRPr>
          </a:p>
        </p:txBody>
      </p:sp>
      <p:sp>
        <p:nvSpPr>
          <p:cNvPr id="44339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4339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5442" name="Rectangle 6"/>
          <p:cNvSpPr>
            <a:spLocks noGrp="1" noChangeArrowheads="1"/>
          </p:cNvSpPr>
          <p:nvPr>
            <p:ph type="sldNum" sz="quarter"/>
          </p:nvPr>
        </p:nvSpPr>
        <p:spPr>
          <a:noFill/>
        </p:spPr>
        <p:txBody>
          <a:bodyPr/>
          <a:lstStyle/>
          <a:p>
            <a:fld id="{BDB49683-4505-4644-BC46-B1E0842CB5F3}" type="slidenum">
              <a:rPr lang="en-US"/>
              <a:pPr/>
              <a:t>158</a:t>
            </a:fld>
            <a:endParaRPr lang="en-US"/>
          </a:p>
        </p:txBody>
      </p:sp>
      <p:sp>
        <p:nvSpPr>
          <p:cNvPr id="44544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4544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Rectangle 6"/>
          <p:cNvSpPr>
            <a:spLocks noGrp="1" noChangeArrowheads="1"/>
          </p:cNvSpPr>
          <p:nvPr>
            <p:ph type="sldNum" sz="quarter"/>
          </p:nvPr>
        </p:nvSpPr>
        <p:spPr>
          <a:noFill/>
        </p:spPr>
        <p:txBody>
          <a:bodyPr/>
          <a:lstStyle/>
          <a:p>
            <a:fld id="{13666A82-ADDB-224F-9EFC-1C25157872CE}" type="slidenum">
              <a:rPr lang="en-US"/>
              <a:pPr/>
              <a:t>165</a:t>
            </a:fld>
            <a:endParaRPr lang="en-US"/>
          </a:p>
        </p:txBody>
      </p:sp>
      <p:sp>
        <p:nvSpPr>
          <p:cNvPr id="166915"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66916" name="Text Box 2"/>
          <p:cNvSpPr>
            <a:spLocks noGrp="1" noChangeArrowheads="1"/>
          </p:cNvSpPr>
          <p:nvPr>
            <p:ph type="body" idx="1"/>
          </p:nvPr>
        </p:nvSpPr>
        <p:spPr>
          <a:noFill/>
          <a:ln/>
        </p:spPr>
        <p:txBody>
          <a:bodyPr tIns="17640"/>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sz="2000">
                <a:latin typeface="Arial" charset="0"/>
                <a:ea typeface="DejaVu Sans" charset="0"/>
                <a:cs typeface="DejaVu Sans" charset="0"/>
              </a:rPr>
              <a:t>The articles in the Food, Nutrition and Agriculture (FNA) Journal cover topics such as community nutrition, food quality and safety, nutrition assessment, nutrient requirements, food security and rural development. The full-text articles may be in English, French or Spanish. </a:t>
            </a:r>
          </a:p>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sz="2000">
                <a:latin typeface="Arial" charset="0"/>
                <a:ea typeface="DejaVu Sans" charset="0"/>
                <a:cs typeface="DejaVu Sans" charset="0"/>
              </a:rPr>
              <a:t>Metadata about each article in the FNA Journal was available in different formats. Work has been undertaken to combine the metadata and to convert it to a single RDF(S) format, using some ontologies developed internally. A search application was created on top of the ontology and the instance data. A user is guided through the navigation of data by following the links that connect the different metadata elements, such as articles within a specific issue, authors, languages, or keyword. </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0274" name="Rectangle 6"/>
          <p:cNvSpPr>
            <a:spLocks noGrp="1" noChangeArrowheads="1"/>
          </p:cNvSpPr>
          <p:nvPr>
            <p:ph type="sldNum" sz="quarter"/>
          </p:nvPr>
        </p:nvSpPr>
        <p:spPr>
          <a:noFill/>
        </p:spPr>
        <p:txBody>
          <a:bodyPr/>
          <a:lstStyle/>
          <a:p>
            <a:fld id="{8DE2EBE1-9678-DC43-8C02-4D720591BE5F}" type="slidenum">
              <a:rPr lang="en-US">
                <a:solidFill>
                  <a:prstClr val="white"/>
                </a:solidFill>
              </a:rPr>
              <a:pPr/>
              <a:t>166</a:t>
            </a:fld>
            <a:endParaRPr lang="en-US">
              <a:solidFill>
                <a:prstClr val="white"/>
              </a:solidFill>
            </a:endParaRPr>
          </a:p>
        </p:txBody>
      </p:sp>
      <p:sp>
        <p:nvSpPr>
          <p:cNvPr id="31027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1027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2322" name="Rectangle 6"/>
          <p:cNvSpPr>
            <a:spLocks noGrp="1" noChangeArrowheads="1"/>
          </p:cNvSpPr>
          <p:nvPr>
            <p:ph type="sldNum" sz="quarter"/>
          </p:nvPr>
        </p:nvSpPr>
        <p:spPr>
          <a:noFill/>
        </p:spPr>
        <p:txBody>
          <a:bodyPr/>
          <a:lstStyle/>
          <a:p>
            <a:fld id="{AC55FAE7-0CE6-B149-8433-68A04097656F}" type="slidenum">
              <a:rPr lang="en-US"/>
              <a:pPr/>
              <a:t>168</a:t>
            </a:fld>
            <a:endParaRPr lang="en-US"/>
          </a:p>
        </p:txBody>
      </p:sp>
      <p:sp>
        <p:nvSpPr>
          <p:cNvPr id="31232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1232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6"/>
          <p:cNvSpPr>
            <a:spLocks noGrp="1" noChangeArrowheads="1"/>
          </p:cNvSpPr>
          <p:nvPr>
            <p:ph type="sldNum" sz="quarter"/>
          </p:nvPr>
        </p:nvSpPr>
        <p:spPr>
          <a:noFill/>
        </p:spPr>
        <p:txBody>
          <a:bodyPr/>
          <a:lstStyle/>
          <a:p>
            <a:fld id="{6AD10A1F-93BB-A244-A716-A4040F130CD6}" type="slidenum">
              <a:rPr lang="en-US"/>
              <a:pPr/>
              <a:t>24</a:t>
            </a:fld>
            <a:endParaRPr lang="en-US"/>
          </a:p>
        </p:txBody>
      </p:sp>
      <p:sp>
        <p:nvSpPr>
          <p:cNvPr id="4198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198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6418" name="Rectangle 6"/>
          <p:cNvSpPr>
            <a:spLocks noGrp="1" noChangeArrowheads="1"/>
          </p:cNvSpPr>
          <p:nvPr>
            <p:ph type="sldNum" sz="quarter"/>
          </p:nvPr>
        </p:nvSpPr>
        <p:spPr>
          <a:noFill/>
        </p:spPr>
        <p:txBody>
          <a:bodyPr/>
          <a:lstStyle/>
          <a:p>
            <a:fld id="{73E1B9D7-4DE7-BB46-9561-3362A6994AD8}" type="slidenum">
              <a:rPr lang="en-US"/>
              <a:pPr/>
              <a:t>169</a:t>
            </a:fld>
            <a:endParaRPr lang="en-US"/>
          </a:p>
        </p:txBody>
      </p:sp>
      <p:sp>
        <p:nvSpPr>
          <p:cNvPr id="31641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1642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8466" name="Rectangle 6"/>
          <p:cNvSpPr>
            <a:spLocks noGrp="1" noChangeArrowheads="1"/>
          </p:cNvSpPr>
          <p:nvPr>
            <p:ph type="sldNum" sz="quarter"/>
          </p:nvPr>
        </p:nvSpPr>
        <p:spPr>
          <a:noFill/>
        </p:spPr>
        <p:txBody>
          <a:bodyPr/>
          <a:lstStyle/>
          <a:p>
            <a:fld id="{88CB7878-BAF4-454A-A361-281E6A624073}" type="slidenum">
              <a:rPr lang="en-US"/>
              <a:pPr/>
              <a:t>170</a:t>
            </a:fld>
            <a:endParaRPr lang="en-US"/>
          </a:p>
        </p:txBody>
      </p:sp>
      <p:sp>
        <p:nvSpPr>
          <p:cNvPr id="31846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1846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0514" name="Rectangle 6"/>
          <p:cNvSpPr>
            <a:spLocks noGrp="1" noChangeArrowheads="1"/>
          </p:cNvSpPr>
          <p:nvPr>
            <p:ph type="sldNum" sz="quarter"/>
          </p:nvPr>
        </p:nvSpPr>
        <p:spPr>
          <a:noFill/>
        </p:spPr>
        <p:txBody>
          <a:bodyPr/>
          <a:lstStyle/>
          <a:p>
            <a:fld id="{7FA276AF-E3DC-1B45-8843-2EF2A14E778F}" type="slidenum">
              <a:rPr lang="en-US"/>
              <a:pPr/>
              <a:t>171</a:t>
            </a:fld>
            <a:endParaRPr lang="en-US"/>
          </a:p>
        </p:txBody>
      </p:sp>
      <p:sp>
        <p:nvSpPr>
          <p:cNvPr id="32051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2051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2562" name="Rectangle 6"/>
          <p:cNvSpPr>
            <a:spLocks noGrp="1" noChangeArrowheads="1"/>
          </p:cNvSpPr>
          <p:nvPr>
            <p:ph type="sldNum" sz="quarter"/>
          </p:nvPr>
        </p:nvSpPr>
        <p:spPr>
          <a:noFill/>
        </p:spPr>
        <p:txBody>
          <a:bodyPr/>
          <a:lstStyle/>
          <a:p>
            <a:fld id="{B11A5A06-8FF8-D84C-88D3-6B5FE98079EA}" type="slidenum">
              <a:rPr lang="en-US"/>
              <a:pPr/>
              <a:t>172</a:t>
            </a:fld>
            <a:endParaRPr lang="en-US"/>
          </a:p>
        </p:txBody>
      </p:sp>
      <p:sp>
        <p:nvSpPr>
          <p:cNvPr id="32256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2256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4610" name="Rectangle 6"/>
          <p:cNvSpPr>
            <a:spLocks noGrp="1" noChangeArrowheads="1"/>
          </p:cNvSpPr>
          <p:nvPr>
            <p:ph type="sldNum" sz="quarter"/>
          </p:nvPr>
        </p:nvSpPr>
        <p:spPr>
          <a:noFill/>
        </p:spPr>
        <p:txBody>
          <a:bodyPr/>
          <a:lstStyle/>
          <a:p>
            <a:fld id="{969F8A47-4756-9747-A154-192D362105AA}" type="slidenum">
              <a:rPr lang="en-US"/>
              <a:pPr/>
              <a:t>173</a:t>
            </a:fld>
            <a:endParaRPr lang="en-US"/>
          </a:p>
        </p:txBody>
      </p:sp>
      <p:sp>
        <p:nvSpPr>
          <p:cNvPr id="32461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2461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6658" name="Rectangle 6"/>
          <p:cNvSpPr>
            <a:spLocks noGrp="1" noChangeArrowheads="1"/>
          </p:cNvSpPr>
          <p:nvPr>
            <p:ph type="sldNum" sz="quarter"/>
          </p:nvPr>
        </p:nvSpPr>
        <p:spPr>
          <a:noFill/>
        </p:spPr>
        <p:txBody>
          <a:bodyPr/>
          <a:lstStyle/>
          <a:p>
            <a:fld id="{C6E2DDAB-4724-564A-865A-66044BE0BC55}" type="slidenum">
              <a:rPr lang="en-US"/>
              <a:pPr/>
              <a:t>174</a:t>
            </a:fld>
            <a:endParaRPr lang="en-US"/>
          </a:p>
        </p:txBody>
      </p:sp>
      <p:sp>
        <p:nvSpPr>
          <p:cNvPr id="3266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266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8706" name="Rectangle 6"/>
          <p:cNvSpPr>
            <a:spLocks noGrp="1" noChangeArrowheads="1"/>
          </p:cNvSpPr>
          <p:nvPr>
            <p:ph type="sldNum" sz="quarter"/>
          </p:nvPr>
        </p:nvSpPr>
        <p:spPr>
          <a:noFill/>
        </p:spPr>
        <p:txBody>
          <a:bodyPr/>
          <a:lstStyle/>
          <a:p>
            <a:fld id="{BFB944D0-C337-4746-B2BB-196188EF8F35}" type="slidenum">
              <a:rPr lang="en-US"/>
              <a:pPr/>
              <a:t>175</a:t>
            </a:fld>
            <a:endParaRPr lang="en-US"/>
          </a:p>
        </p:txBody>
      </p:sp>
      <p:sp>
        <p:nvSpPr>
          <p:cNvPr id="32870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2870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2802" name="Rectangle 6"/>
          <p:cNvSpPr>
            <a:spLocks noGrp="1" noChangeArrowheads="1"/>
          </p:cNvSpPr>
          <p:nvPr>
            <p:ph type="sldNum" sz="quarter"/>
          </p:nvPr>
        </p:nvSpPr>
        <p:spPr>
          <a:noFill/>
        </p:spPr>
        <p:txBody>
          <a:bodyPr/>
          <a:lstStyle/>
          <a:p>
            <a:fld id="{21A98D0E-FD02-5A4A-BA76-FE2791D09EA9}" type="slidenum">
              <a:rPr lang="en-US"/>
              <a:pPr/>
              <a:t>176</a:t>
            </a:fld>
            <a:endParaRPr lang="en-US"/>
          </a:p>
        </p:txBody>
      </p:sp>
      <p:sp>
        <p:nvSpPr>
          <p:cNvPr id="33280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3280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2802" name="Rectangle 6"/>
          <p:cNvSpPr>
            <a:spLocks noGrp="1" noChangeArrowheads="1"/>
          </p:cNvSpPr>
          <p:nvPr>
            <p:ph type="sldNum" sz="quarter"/>
          </p:nvPr>
        </p:nvSpPr>
        <p:spPr>
          <a:noFill/>
        </p:spPr>
        <p:txBody>
          <a:bodyPr/>
          <a:lstStyle/>
          <a:p>
            <a:fld id="{21A98D0E-FD02-5A4A-BA76-FE2791D09EA9}" type="slidenum">
              <a:rPr lang="en-US"/>
              <a:pPr/>
              <a:t>177</a:t>
            </a:fld>
            <a:endParaRPr lang="en-US"/>
          </a:p>
        </p:txBody>
      </p:sp>
      <p:sp>
        <p:nvSpPr>
          <p:cNvPr id="33280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3280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2802" name="Rectangle 6"/>
          <p:cNvSpPr>
            <a:spLocks noGrp="1" noChangeArrowheads="1"/>
          </p:cNvSpPr>
          <p:nvPr>
            <p:ph type="sldNum" sz="quarter"/>
          </p:nvPr>
        </p:nvSpPr>
        <p:spPr>
          <a:noFill/>
        </p:spPr>
        <p:txBody>
          <a:bodyPr/>
          <a:lstStyle/>
          <a:p>
            <a:fld id="{21A98D0E-FD02-5A4A-BA76-FE2791D09EA9}" type="slidenum">
              <a:rPr lang="en-US"/>
              <a:pPr/>
              <a:t>178</a:t>
            </a:fld>
            <a:endParaRPr lang="en-US"/>
          </a:p>
        </p:txBody>
      </p:sp>
      <p:sp>
        <p:nvSpPr>
          <p:cNvPr id="33280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3280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5141358"/>
            <a:ext cx="1008844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0608" tIns="50307" rIns="100608" bIns="50307" anchor="ctr"/>
          <a:lstStyle/>
          <a:p>
            <a:pPr algn="ctr" eaLnBrk="1" latinLnBrk="0" hangingPunct="1"/>
            <a:endParaRPr kumimoji="0" lang="en-US"/>
          </a:p>
        </p:txBody>
      </p:sp>
      <p:sp>
        <p:nvSpPr>
          <p:cNvPr id="9" name="Title 8"/>
          <p:cNvSpPr>
            <a:spLocks noGrp="1"/>
          </p:cNvSpPr>
          <p:nvPr>
            <p:ph type="ctrTitle"/>
          </p:nvPr>
        </p:nvSpPr>
        <p:spPr>
          <a:xfrm>
            <a:off x="756047" y="1726047"/>
            <a:ext cx="8568531" cy="2016973"/>
          </a:xfrm>
        </p:spPr>
        <p:txBody>
          <a:bodyPr vert="horz" anchor="b">
            <a:normAutofit/>
            <a:scene3d>
              <a:camera prst="orthographicFront"/>
              <a:lightRig rig="soft" dir="t"/>
            </a:scene3d>
            <a:sp3d prstMaterial="softEdge">
              <a:bevelT w="25400" h="25400"/>
            </a:sp3d>
          </a:bodyPr>
          <a:lstStyle>
            <a:lvl1pPr algn="ctr">
              <a:defRPr sz="5300" b="0" i="0">
                <a:solidFill>
                  <a:schemeClr val="tx2"/>
                </a:solidFill>
                <a:effectLst>
                  <a:outerShdw blurRad="31750" dist="25400" dir="5400000" algn="tl" rotWithShape="0">
                    <a:srgbClr val="000000">
                      <a:alpha val="25000"/>
                    </a:srgbClr>
                  </a:outerShdw>
                </a:effectLst>
                <a:latin typeface="Helvetica Neue"/>
                <a:cs typeface="Helvetica Neue"/>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56047" y="4145840"/>
            <a:ext cx="8568531" cy="1322451"/>
          </a:xfrm>
        </p:spPr>
        <p:txBody>
          <a:bodyPr lIns="50307" rIns="50307"/>
          <a:lstStyle>
            <a:lvl1pPr marL="0" marR="70430" indent="0" algn="ctr">
              <a:buNone/>
              <a:defRPr b="0" i="0">
                <a:solidFill>
                  <a:schemeClr val="tx2"/>
                </a:solidFill>
                <a:latin typeface="Helvetica Neue"/>
                <a:cs typeface="Helvetica Neue"/>
              </a:defRPr>
            </a:lvl1pPr>
            <a:lvl2pPr marL="503083" indent="0" algn="ctr">
              <a:buNone/>
            </a:lvl2pPr>
            <a:lvl3pPr marL="1006168" indent="0" algn="ctr">
              <a:buNone/>
            </a:lvl3pPr>
            <a:lvl4pPr marL="1509254" indent="0" algn="ctr">
              <a:buNone/>
            </a:lvl4pPr>
            <a:lvl5pPr marL="2012337" indent="0" algn="ctr">
              <a:buNone/>
            </a:lvl5pPr>
            <a:lvl6pPr marL="2515422" indent="0" algn="ctr">
              <a:buNone/>
            </a:lvl6pPr>
            <a:lvl7pPr marL="3018505" indent="0" algn="ctr">
              <a:buNone/>
            </a:lvl7pPr>
            <a:lvl8pPr marL="3521581" indent="0" algn="ctr">
              <a:buNone/>
            </a:lvl8pPr>
            <a:lvl9pPr marL="4024671" indent="0" algn="ctr">
              <a:buNone/>
            </a:lvl9pPr>
          </a:lstStyle>
          <a:p>
            <a:r>
              <a:rPr kumimoji="0" lang="en-US" smtClean="0"/>
              <a:t>Click to edit Master subtitle style</a:t>
            </a:r>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503238" y="1768493"/>
            <a:ext cx="4457700" cy="4987925"/>
          </a:xfrm>
        </p:spPr>
        <p:txBody>
          <a:bodyPr/>
          <a:lstStyle/>
          <a:p>
            <a:r>
              <a:rPr lang="en-US" smtClean="0"/>
              <a:t>Click icon to add chart</a:t>
            </a:r>
            <a:endParaRPr lang="en-US"/>
          </a:p>
        </p:txBody>
      </p:sp>
      <p:sp>
        <p:nvSpPr>
          <p:cNvPr id="4" name="Text Placeholder 3"/>
          <p:cNvSpPr>
            <a:spLocks noGrp="1"/>
          </p:cNvSpPr>
          <p:nvPr>
            <p:ph type="body" sz="half" idx="2"/>
          </p:nvPr>
        </p:nvSpPr>
        <p:spPr>
          <a:xfrm>
            <a:off x="5113338" y="1768493"/>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504031" y="134394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5106677" y="134058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1675324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30868299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5141358"/>
            <a:ext cx="1008844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0555" tIns="50280" rIns="100555" bIns="50280" anchor="ctr"/>
          <a:lstStyle/>
          <a:p>
            <a:pPr algn="ctr" defTabSz="502717" fontAlgn="auto" hangingPunct="1">
              <a:lnSpc>
                <a:spcPct val="100000"/>
              </a:lnSpc>
              <a:spcBef>
                <a:spcPts val="0"/>
              </a:spcBef>
              <a:spcAft>
                <a:spcPts val="0"/>
              </a:spcAft>
              <a:buClrTx/>
              <a:buSzTx/>
              <a:buFontTx/>
              <a:buNone/>
            </a:pPr>
            <a:endParaRPr lang="en-US" sz="2000" dirty="0">
              <a:solidFill>
                <a:prstClr val="white"/>
              </a:solidFill>
              <a:latin typeface="Lucida Sans Unicode"/>
            </a:endParaRPr>
          </a:p>
        </p:txBody>
      </p:sp>
      <p:sp>
        <p:nvSpPr>
          <p:cNvPr id="9" name="Title 8"/>
          <p:cNvSpPr>
            <a:spLocks noGrp="1"/>
          </p:cNvSpPr>
          <p:nvPr>
            <p:ph type="ctrTitle"/>
          </p:nvPr>
        </p:nvSpPr>
        <p:spPr>
          <a:xfrm>
            <a:off x="756047" y="1726052"/>
            <a:ext cx="8568531" cy="2016973"/>
          </a:xfrm>
        </p:spPr>
        <p:txBody>
          <a:bodyPr vert="horz" anchor="b">
            <a:normAutofit/>
            <a:scene3d>
              <a:camera prst="orthographicFront"/>
              <a:lightRig rig="soft" dir="t"/>
            </a:scene3d>
            <a:sp3d prstMaterial="softEdge">
              <a:bevelT w="25400" h="25400"/>
            </a:sp3d>
          </a:bodyPr>
          <a:lstStyle>
            <a:lvl1pPr algn="ctr">
              <a:defRPr sz="5300" b="0" i="0">
                <a:solidFill>
                  <a:schemeClr val="tx2"/>
                </a:solidFill>
                <a:effectLst>
                  <a:outerShdw blurRad="31750" dist="25400" dir="5400000" algn="tl" rotWithShape="0">
                    <a:srgbClr val="000000">
                      <a:alpha val="25000"/>
                    </a:srgbClr>
                  </a:outerShdw>
                </a:effectLst>
                <a:latin typeface="Helvetica Neue"/>
                <a:cs typeface="Helvetica Neue"/>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56047" y="4145840"/>
            <a:ext cx="8568531" cy="1322451"/>
          </a:xfrm>
        </p:spPr>
        <p:txBody>
          <a:bodyPr lIns="50280" rIns="50280"/>
          <a:lstStyle>
            <a:lvl1pPr marL="0" marR="70394" indent="0" algn="ctr">
              <a:buNone/>
              <a:defRPr b="0" i="0">
                <a:solidFill>
                  <a:schemeClr val="tx2"/>
                </a:solidFill>
                <a:latin typeface="Helvetica Neue"/>
                <a:cs typeface="Helvetica Neue"/>
              </a:defRPr>
            </a:lvl1pPr>
            <a:lvl2pPr marL="502821" indent="0" algn="ctr">
              <a:buNone/>
            </a:lvl2pPr>
            <a:lvl3pPr marL="1005647" indent="0" algn="ctr">
              <a:buNone/>
            </a:lvl3pPr>
            <a:lvl4pPr marL="1508471" indent="0" algn="ctr">
              <a:buNone/>
            </a:lvl4pPr>
            <a:lvl5pPr marL="2011293" indent="0" algn="ctr">
              <a:buNone/>
            </a:lvl5pPr>
            <a:lvl6pPr marL="2514119" indent="0" algn="ctr">
              <a:buNone/>
            </a:lvl6pPr>
            <a:lvl7pPr marL="3016940" indent="0" algn="ctr">
              <a:buNone/>
            </a:lvl7pPr>
            <a:lvl8pPr marL="3519756" indent="0" algn="ctr">
              <a:buNone/>
            </a:lvl8pPr>
            <a:lvl9pPr marL="4022586" indent="0" algn="ctr">
              <a:buNone/>
            </a:lvl9pPr>
          </a:lstStyle>
          <a:p>
            <a:r>
              <a:rPr kumimoji="0" lang="en-US" smtClean="0"/>
              <a:t>Click to edit Master subtitle style</a:t>
            </a:r>
            <a:endParaRPr kumimoji="0" lang="en-US" dirty="0"/>
          </a:p>
        </p:txBody>
      </p:sp>
    </p:spTree>
    <p:extLst>
      <p:ext uri="{BB962C8B-B14F-4D97-AF65-F5344CB8AC3E}">
        <p14:creationId xmlns:p14="http://schemas.microsoft.com/office/powerpoint/2010/main" val="16109402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736" y="1631097"/>
            <a:ext cx="9524999" cy="5181601"/>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buFont typeface="Arial"/>
              <a:buChar cha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5" name="Straight Connector 4"/>
          <p:cNvCxnSpPr/>
          <p:nvPr/>
        </p:nvCxnSpPr>
        <p:spPr>
          <a:xfrm>
            <a:off x="163536"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39556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45136" y="1493837"/>
            <a:ext cx="4419599" cy="5334000"/>
          </a:xfrm>
        </p:spPr>
        <p:txBody>
          <a:bodyPr/>
          <a:lstStyle>
            <a:lvl1pPr>
              <a:buClr>
                <a:schemeClr val="bg1">
                  <a:lumMod val="50000"/>
                </a:schemeClr>
              </a:buClr>
              <a:defRPr b="0" i="0">
                <a:solidFill>
                  <a:srgbClr val="7F7F7F"/>
                </a:solidFill>
                <a:latin typeface="Helvetica Neue"/>
                <a:cs typeface="Helvetica Neue"/>
              </a:defRPr>
            </a:lvl1pPr>
            <a:lvl2pPr>
              <a:buClr>
                <a:schemeClr val="bg1">
                  <a:lumMod val="50000"/>
                </a:schemeClr>
              </a:buClr>
              <a:buFont typeface="Wingdings" charset="2"/>
              <a:buChar char="§"/>
              <a:defRPr b="0" i="0">
                <a:solidFill>
                  <a:srgbClr val="7F7F7F"/>
                </a:solidFill>
                <a:latin typeface="Helvetica Neue"/>
                <a:cs typeface="Helvetica Neue"/>
              </a:defRPr>
            </a:lvl2pPr>
            <a:lvl3pPr>
              <a:buClr>
                <a:schemeClr val="bg1">
                  <a:lumMod val="50000"/>
                </a:schemeClr>
              </a:buClr>
              <a:defRPr b="0" i="0">
                <a:solidFill>
                  <a:srgbClr val="7F7F7F"/>
                </a:solidFill>
                <a:latin typeface="Helvetica Neue"/>
                <a:cs typeface="Helvetica Neue"/>
              </a:defRPr>
            </a:lvl3pPr>
            <a:lvl4pPr>
              <a:buClr>
                <a:schemeClr val="bg1">
                  <a:lumMod val="50000"/>
                </a:schemeClr>
              </a:buClr>
              <a:defRPr b="0" i="0">
                <a:solidFill>
                  <a:srgbClr val="7F7F7F"/>
                </a:solidFill>
                <a:latin typeface="Helvetica Neue"/>
                <a:cs typeface="Helvetica Neue"/>
              </a:defRPr>
            </a:lvl4pPr>
            <a:lvl5pPr>
              <a:buClr>
                <a:schemeClr val="bg1">
                  <a:lumMod val="50000"/>
                </a:schemeClr>
              </a:buClr>
              <a:defRPr b="0" i="0">
                <a:solidFill>
                  <a:srgbClr val="7F7F7F"/>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5" name="Content Placeholder 2"/>
          <p:cNvSpPr>
            <a:spLocks noGrp="1"/>
          </p:cNvSpPr>
          <p:nvPr>
            <p:ph idx="13"/>
          </p:nvPr>
        </p:nvSpPr>
        <p:spPr>
          <a:xfrm>
            <a:off x="392113" y="1493837"/>
            <a:ext cx="4648200" cy="5334000"/>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8" name="Straight Connector 7"/>
          <p:cNvCxnSpPr/>
          <p:nvPr/>
        </p:nvCxnSpPr>
        <p:spPr>
          <a:xfrm>
            <a:off x="163536"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10766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4" name="Straight Connector 3"/>
          <p:cNvCxnSpPr/>
          <p:nvPr/>
        </p:nvCxnSpPr>
        <p:spPr>
          <a:xfrm>
            <a:off x="163536"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15889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4056" y="2872207"/>
            <a:ext cx="9076063" cy="2186915"/>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544"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56" y="1458740"/>
            <a:ext cx="9076063" cy="1236536"/>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indent="0">
              <a:spcBef>
                <a:spcPts val="0"/>
              </a:spcBef>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13" name="Content Placeholder 12"/>
          <p:cNvSpPr>
            <a:spLocks noGrp="1"/>
          </p:cNvSpPr>
          <p:nvPr>
            <p:ph sz="quarter" idx="4"/>
          </p:nvPr>
        </p:nvSpPr>
        <p:spPr>
          <a:xfrm>
            <a:off x="504031" y="5222029"/>
            <a:ext cx="9072563" cy="1581683"/>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7" name="Straight Connector 6"/>
          <p:cNvCxnSpPr/>
          <p:nvPr/>
        </p:nvCxnSpPr>
        <p:spPr>
          <a:xfrm>
            <a:off x="163536"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292185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56" y="1492006"/>
            <a:ext cx="9076063" cy="1972312"/>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544"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56" y="3648259"/>
            <a:ext cx="9076063" cy="1236536"/>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indent="0">
              <a:spcBef>
                <a:spcPts val="0"/>
              </a:spcBef>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Text Placeholder 3"/>
          <p:cNvSpPr>
            <a:spLocks noGrp="1"/>
          </p:cNvSpPr>
          <p:nvPr>
            <p:ph type="body" sz="half" idx="10"/>
          </p:nvPr>
        </p:nvSpPr>
        <p:spPr>
          <a:xfrm>
            <a:off x="500556" y="5068746"/>
            <a:ext cx="9076063" cy="2013180"/>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544"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8" name="Straight Connector 7"/>
          <p:cNvCxnSpPr/>
          <p:nvPr/>
        </p:nvCxnSpPr>
        <p:spPr>
          <a:xfrm>
            <a:off x="163536"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3847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56" y="1941656"/>
            <a:ext cx="9076063" cy="4302297"/>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544"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6" name="Straight Connector 5"/>
          <p:cNvCxnSpPr/>
          <p:nvPr/>
        </p:nvCxnSpPr>
        <p:spPr>
          <a:xfrm>
            <a:off x="163536"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804739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504031" y="3191863"/>
            <a:ext cx="9072563" cy="1259946"/>
          </a:xfrm>
        </p:spPr>
        <p:txBody>
          <a:bodyPr rtlCol="0"/>
          <a:lstStyle>
            <a:lvl1pPr>
              <a:defRPr>
                <a:solidFill>
                  <a:srgbClr val="000000"/>
                </a:solidFill>
              </a:defRPr>
            </a:lvl1pPr>
          </a:lstStyle>
          <a:p>
            <a:r>
              <a:rPr kumimoji="0" lang="en-US" smtClean="0"/>
              <a:t>Click to edit Master title style</a:t>
            </a:r>
            <a:endParaRPr kumimoji="0" lang="en-US" dirty="0"/>
          </a:p>
        </p:txBody>
      </p:sp>
    </p:spTree>
    <p:extLst>
      <p:ext uri="{BB962C8B-B14F-4D97-AF65-F5344CB8AC3E}">
        <p14:creationId xmlns:p14="http://schemas.microsoft.com/office/powerpoint/2010/main" val="173420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768493"/>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13338" y="1768493"/>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861278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17213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503238" y="1768498"/>
            <a:ext cx="4457700" cy="4987925"/>
          </a:xfrm>
        </p:spPr>
        <p:txBody>
          <a:bodyPr/>
          <a:lstStyle/>
          <a:p>
            <a:r>
              <a:rPr lang="en-US" dirty="0" smtClean="0"/>
              <a:t>Click icon to add chart</a:t>
            </a:r>
            <a:endParaRPr lang="en-US" dirty="0"/>
          </a:p>
        </p:txBody>
      </p:sp>
      <p:sp>
        <p:nvSpPr>
          <p:cNvPr id="4" name="Text Placeholder 3"/>
          <p:cNvSpPr>
            <a:spLocks noGrp="1"/>
          </p:cNvSpPr>
          <p:nvPr>
            <p:ph type="body" sz="half" idx="2"/>
          </p:nvPr>
        </p:nvSpPr>
        <p:spPr>
          <a:xfrm>
            <a:off x="5113338" y="1768498"/>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6073251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768498"/>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13338" y="1768498"/>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516339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768498"/>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13338" y="1768498"/>
            <a:ext cx="4459288" cy="4987925"/>
          </a:xfrm>
        </p:spPr>
        <p:txBody>
          <a:bodyPr/>
          <a:lstStyle/>
          <a:p>
            <a:r>
              <a:rPr lang="en-US" dirty="0" smtClean="0"/>
              <a:t>Click icon to add clip art</a:t>
            </a:r>
            <a:endParaRPr lang="en-US" dirty="0"/>
          </a:p>
        </p:txBody>
      </p:sp>
    </p:spTree>
    <p:extLst>
      <p:ext uri="{BB962C8B-B14F-4D97-AF65-F5344CB8AC3E}">
        <p14:creationId xmlns:p14="http://schemas.microsoft.com/office/powerpoint/2010/main" val="398939468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504031" y="134394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5106677" y="134058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2947841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27845641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5141358"/>
            <a:ext cx="1008844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0350" tIns="50178" rIns="100350" bIns="50178" anchor="ctr"/>
          <a:lstStyle/>
          <a:p>
            <a:pPr algn="ctr" defTabSz="501727" fontAlgn="auto" hangingPunct="1">
              <a:lnSpc>
                <a:spcPct val="100000"/>
              </a:lnSpc>
              <a:spcBef>
                <a:spcPts val="0"/>
              </a:spcBef>
              <a:spcAft>
                <a:spcPts val="0"/>
              </a:spcAft>
              <a:buClrTx/>
              <a:buSzTx/>
              <a:buFontTx/>
              <a:buNone/>
            </a:pPr>
            <a:endParaRPr lang="en-US" sz="2000" dirty="0">
              <a:solidFill>
                <a:prstClr val="white"/>
              </a:solidFill>
              <a:latin typeface="Lucida Sans Unicode"/>
            </a:endParaRPr>
          </a:p>
        </p:txBody>
      </p:sp>
      <p:sp>
        <p:nvSpPr>
          <p:cNvPr id="9" name="Title 8"/>
          <p:cNvSpPr>
            <a:spLocks noGrp="1"/>
          </p:cNvSpPr>
          <p:nvPr>
            <p:ph type="ctrTitle"/>
          </p:nvPr>
        </p:nvSpPr>
        <p:spPr>
          <a:xfrm>
            <a:off x="756047" y="1726073"/>
            <a:ext cx="8568531" cy="2016973"/>
          </a:xfrm>
        </p:spPr>
        <p:txBody>
          <a:bodyPr vert="horz" anchor="b">
            <a:normAutofit/>
            <a:scene3d>
              <a:camera prst="orthographicFront"/>
              <a:lightRig rig="soft" dir="t"/>
            </a:scene3d>
            <a:sp3d prstMaterial="softEdge">
              <a:bevelT w="25400" h="25400"/>
            </a:sp3d>
          </a:bodyPr>
          <a:lstStyle>
            <a:lvl1pPr algn="ctr">
              <a:defRPr sz="5300" b="0" i="0">
                <a:solidFill>
                  <a:schemeClr val="tx2"/>
                </a:solidFill>
                <a:effectLst>
                  <a:outerShdw blurRad="31750" dist="25400" dir="5400000" algn="tl" rotWithShape="0">
                    <a:srgbClr val="000000">
                      <a:alpha val="25000"/>
                    </a:srgbClr>
                  </a:outerShdw>
                </a:effectLst>
                <a:latin typeface="Helvetica Neue"/>
                <a:cs typeface="Helvetica Neue"/>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56047" y="4145840"/>
            <a:ext cx="8568531" cy="1322451"/>
          </a:xfrm>
        </p:spPr>
        <p:txBody>
          <a:bodyPr lIns="50178" rIns="50178"/>
          <a:lstStyle>
            <a:lvl1pPr marL="0" marR="70254" indent="0" algn="ctr">
              <a:buNone/>
              <a:defRPr b="0" i="0">
                <a:solidFill>
                  <a:schemeClr val="tx2"/>
                </a:solidFill>
                <a:latin typeface="Helvetica Neue"/>
                <a:cs typeface="Helvetica Neue"/>
              </a:defRPr>
            </a:lvl1pPr>
            <a:lvl2pPr marL="501831" indent="0" algn="ctr">
              <a:buNone/>
            </a:lvl2pPr>
            <a:lvl3pPr marL="1003668" indent="0" algn="ctr">
              <a:buNone/>
            </a:lvl3pPr>
            <a:lvl4pPr marL="1505506" indent="0" algn="ctr">
              <a:buNone/>
            </a:lvl4pPr>
            <a:lvl5pPr marL="2007336" indent="0" algn="ctr">
              <a:buNone/>
            </a:lvl5pPr>
            <a:lvl6pPr marL="2509173" indent="0" algn="ctr">
              <a:buNone/>
            </a:lvl6pPr>
            <a:lvl7pPr marL="3011006" indent="0" algn="ctr">
              <a:buNone/>
            </a:lvl7pPr>
            <a:lvl8pPr marL="3512828" indent="0" algn="ctr">
              <a:buNone/>
            </a:lvl8pPr>
            <a:lvl9pPr marL="4014669" indent="0" algn="ctr">
              <a:buNone/>
            </a:lvl9pPr>
          </a:lstStyle>
          <a:p>
            <a:r>
              <a:rPr kumimoji="0" lang="en-US" smtClean="0"/>
              <a:t>Click to edit Master subtitle style</a:t>
            </a:r>
            <a:endParaRPr kumimoji="0" lang="en-US" dirty="0"/>
          </a:p>
        </p:txBody>
      </p:sp>
    </p:spTree>
    <p:extLst>
      <p:ext uri="{BB962C8B-B14F-4D97-AF65-F5344CB8AC3E}">
        <p14:creationId xmlns:p14="http://schemas.microsoft.com/office/powerpoint/2010/main" val="424043424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757" y="1631097"/>
            <a:ext cx="9524999" cy="5181601"/>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buFont typeface="Arial"/>
              <a:buChar cha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5" name="Straight Connector 4"/>
          <p:cNvCxnSpPr/>
          <p:nvPr/>
        </p:nvCxnSpPr>
        <p:spPr>
          <a:xfrm>
            <a:off x="163557"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117441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45157" y="1493837"/>
            <a:ext cx="4419599" cy="5334000"/>
          </a:xfrm>
        </p:spPr>
        <p:txBody>
          <a:bodyPr/>
          <a:lstStyle>
            <a:lvl1pPr>
              <a:buClr>
                <a:schemeClr val="bg1">
                  <a:lumMod val="50000"/>
                </a:schemeClr>
              </a:buClr>
              <a:defRPr b="0" i="0">
                <a:solidFill>
                  <a:srgbClr val="7F7F7F"/>
                </a:solidFill>
                <a:latin typeface="Helvetica Neue"/>
                <a:cs typeface="Helvetica Neue"/>
              </a:defRPr>
            </a:lvl1pPr>
            <a:lvl2pPr>
              <a:buClr>
                <a:schemeClr val="bg1">
                  <a:lumMod val="50000"/>
                </a:schemeClr>
              </a:buClr>
              <a:buFont typeface="Wingdings" charset="2"/>
              <a:buChar char="§"/>
              <a:defRPr b="0" i="0">
                <a:solidFill>
                  <a:srgbClr val="7F7F7F"/>
                </a:solidFill>
                <a:latin typeface="Helvetica Neue"/>
                <a:cs typeface="Helvetica Neue"/>
              </a:defRPr>
            </a:lvl2pPr>
            <a:lvl3pPr>
              <a:buClr>
                <a:schemeClr val="bg1">
                  <a:lumMod val="50000"/>
                </a:schemeClr>
              </a:buClr>
              <a:defRPr b="0" i="0">
                <a:solidFill>
                  <a:srgbClr val="7F7F7F"/>
                </a:solidFill>
                <a:latin typeface="Helvetica Neue"/>
                <a:cs typeface="Helvetica Neue"/>
              </a:defRPr>
            </a:lvl3pPr>
            <a:lvl4pPr>
              <a:buClr>
                <a:schemeClr val="bg1">
                  <a:lumMod val="50000"/>
                </a:schemeClr>
              </a:buClr>
              <a:defRPr b="0" i="0">
                <a:solidFill>
                  <a:srgbClr val="7F7F7F"/>
                </a:solidFill>
                <a:latin typeface="Helvetica Neue"/>
                <a:cs typeface="Helvetica Neue"/>
              </a:defRPr>
            </a:lvl4pPr>
            <a:lvl5pPr>
              <a:buClr>
                <a:schemeClr val="bg1">
                  <a:lumMod val="50000"/>
                </a:schemeClr>
              </a:buClr>
              <a:defRPr b="0" i="0">
                <a:solidFill>
                  <a:srgbClr val="7F7F7F"/>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5" name="Content Placeholder 2"/>
          <p:cNvSpPr>
            <a:spLocks noGrp="1"/>
          </p:cNvSpPr>
          <p:nvPr>
            <p:ph idx="13"/>
          </p:nvPr>
        </p:nvSpPr>
        <p:spPr>
          <a:xfrm>
            <a:off x="392113" y="1493837"/>
            <a:ext cx="4648200" cy="5334000"/>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8" name="Straight Connector 7"/>
          <p:cNvCxnSpPr/>
          <p:nvPr/>
        </p:nvCxnSpPr>
        <p:spPr>
          <a:xfrm>
            <a:off x="163557"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2428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768493"/>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13338" y="1768493"/>
            <a:ext cx="4459288" cy="4987925"/>
          </a:xfrm>
        </p:spPr>
        <p:txBody>
          <a:bodyPr/>
          <a:lstStyle/>
          <a:p>
            <a:r>
              <a:rPr lang="en-US" smtClean="0"/>
              <a:t>Click icon to add clip art</a:t>
            </a:r>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4" name="Straight Connector 3"/>
          <p:cNvCxnSpPr/>
          <p:nvPr/>
        </p:nvCxnSpPr>
        <p:spPr>
          <a:xfrm>
            <a:off x="163557"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378052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4077" y="2872207"/>
            <a:ext cx="9076063" cy="2186915"/>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339"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77" y="1458740"/>
            <a:ext cx="9076063" cy="1236536"/>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indent="0">
              <a:spcBef>
                <a:spcPts val="0"/>
              </a:spcBef>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13" name="Content Placeholder 12"/>
          <p:cNvSpPr>
            <a:spLocks noGrp="1"/>
          </p:cNvSpPr>
          <p:nvPr>
            <p:ph sz="quarter" idx="4"/>
          </p:nvPr>
        </p:nvSpPr>
        <p:spPr>
          <a:xfrm>
            <a:off x="504031" y="5222029"/>
            <a:ext cx="9072563" cy="1581683"/>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7" name="Straight Connector 6"/>
          <p:cNvCxnSpPr/>
          <p:nvPr/>
        </p:nvCxnSpPr>
        <p:spPr>
          <a:xfrm>
            <a:off x="163557"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438749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77" y="1492006"/>
            <a:ext cx="9076063" cy="1972312"/>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339"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77" y="3648259"/>
            <a:ext cx="9076063" cy="1236536"/>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indent="0">
              <a:spcBef>
                <a:spcPts val="0"/>
              </a:spcBef>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Text Placeholder 3"/>
          <p:cNvSpPr>
            <a:spLocks noGrp="1"/>
          </p:cNvSpPr>
          <p:nvPr>
            <p:ph type="body" sz="half" idx="10"/>
          </p:nvPr>
        </p:nvSpPr>
        <p:spPr>
          <a:xfrm>
            <a:off x="500577" y="5068746"/>
            <a:ext cx="9076063" cy="2013180"/>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339"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8" name="Straight Connector 7"/>
          <p:cNvCxnSpPr/>
          <p:nvPr/>
        </p:nvCxnSpPr>
        <p:spPr>
          <a:xfrm>
            <a:off x="163557"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999374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77" y="1941656"/>
            <a:ext cx="9076063" cy="4302297"/>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339"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6" name="Straight Connector 5"/>
          <p:cNvCxnSpPr/>
          <p:nvPr/>
        </p:nvCxnSpPr>
        <p:spPr>
          <a:xfrm>
            <a:off x="163557"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110327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504031" y="3191863"/>
            <a:ext cx="9072563" cy="1259946"/>
          </a:xfrm>
        </p:spPr>
        <p:txBody>
          <a:bodyPr rtlCol="0"/>
          <a:lstStyle>
            <a:lvl1pPr>
              <a:defRPr>
                <a:solidFill>
                  <a:srgbClr val="000000"/>
                </a:solidFill>
              </a:defRPr>
            </a:lvl1pPr>
          </a:lstStyle>
          <a:p>
            <a:r>
              <a:rPr kumimoji="0" lang="en-US" smtClean="0"/>
              <a:t>Click to edit Master title style</a:t>
            </a:r>
            <a:endParaRPr kumimoji="0" lang="en-US" dirty="0"/>
          </a:p>
        </p:txBody>
      </p:sp>
    </p:spTree>
    <p:extLst>
      <p:ext uri="{BB962C8B-B14F-4D97-AF65-F5344CB8AC3E}">
        <p14:creationId xmlns:p14="http://schemas.microsoft.com/office/powerpoint/2010/main" val="15920116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394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5810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503238" y="1768519"/>
            <a:ext cx="4457700" cy="4987925"/>
          </a:xfrm>
        </p:spPr>
        <p:txBody>
          <a:bodyPr/>
          <a:lstStyle/>
          <a:p>
            <a:r>
              <a:rPr lang="en-US" dirty="0" smtClean="0"/>
              <a:t>Click icon to add chart</a:t>
            </a:r>
            <a:endParaRPr lang="en-US" dirty="0"/>
          </a:p>
        </p:txBody>
      </p:sp>
      <p:sp>
        <p:nvSpPr>
          <p:cNvPr id="4" name="Text Placeholder 3"/>
          <p:cNvSpPr>
            <a:spLocks noGrp="1"/>
          </p:cNvSpPr>
          <p:nvPr>
            <p:ph type="body" sz="half" idx="2"/>
          </p:nvPr>
        </p:nvSpPr>
        <p:spPr>
          <a:xfrm>
            <a:off x="5113338" y="1768519"/>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898610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768519"/>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13338" y="1768519"/>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675875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768519"/>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13338" y="1768519"/>
            <a:ext cx="4459288" cy="4987925"/>
          </a:xfrm>
        </p:spPr>
        <p:txBody>
          <a:bodyPr/>
          <a:lstStyle/>
          <a:p>
            <a:r>
              <a:rPr lang="en-US" dirty="0" smtClean="0"/>
              <a:t>Click icon to add clip art</a:t>
            </a:r>
            <a:endParaRPr lang="en-US" dirty="0"/>
          </a:p>
        </p:txBody>
      </p:sp>
    </p:spTree>
    <p:extLst>
      <p:ext uri="{BB962C8B-B14F-4D97-AF65-F5344CB8AC3E}">
        <p14:creationId xmlns:p14="http://schemas.microsoft.com/office/powerpoint/2010/main" val="2040449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504031" y="134394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5106677" y="134058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504031" y="134394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5106677" y="134058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70226502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65303433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5141358"/>
            <a:ext cx="1008844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0242" tIns="50124" rIns="100242" bIns="50124" anchor="ctr"/>
          <a:lstStyle/>
          <a:p>
            <a:pPr algn="ctr" defTabSz="447771" hangingPunct="1"/>
            <a:endParaRPr lang="en-US">
              <a:solidFill>
                <a:prstClr val="white"/>
              </a:solidFill>
              <a:latin typeface="Lucida Sans Unicode"/>
            </a:endParaRPr>
          </a:p>
        </p:txBody>
      </p:sp>
      <p:sp>
        <p:nvSpPr>
          <p:cNvPr id="9" name="Title 8"/>
          <p:cNvSpPr>
            <a:spLocks noGrp="1"/>
          </p:cNvSpPr>
          <p:nvPr>
            <p:ph type="ctrTitle"/>
          </p:nvPr>
        </p:nvSpPr>
        <p:spPr>
          <a:xfrm>
            <a:off x="756047" y="1726084"/>
            <a:ext cx="8568531" cy="2016973"/>
          </a:xfrm>
        </p:spPr>
        <p:txBody>
          <a:bodyPr vert="horz" anchor="b">
            <a:normAutofit/>
            <a:scene3d>
              <a:camera prst="orthographicFront"/>
              <a:lightRig rig="soft" dir="t"/>
            </a:scene3d>
            <a:sp3d prstMaterial="softEdge">
              <a:bevelT w="25400" h="25400"/>
            </a:sp3d>
          </a:bodyPr>
          <a:lstStyle>
            <a:lvl1pPr algn="ctr">
              <a:defRPr sz="5300" b="0" i="0">
                <a:solidFill>
                  <a:schemeClr val="tx2"/>
                </a:solidFill>
                <a:effectLst>
                  <a:outerShdw blurRad="31750" dist="25400" dir="5400000" algn="tl" rotWithShape="0">
                    <a:srgbClr val="000000">
                      <a:alpha val="25000"/>
                    </a:srgbClr>
                  </a:outerShdw>
                </a:effectLst>
                <a:latin typeface="Helvetica Neue"/>
                <a:cs typeface="Helvetica Neue"/>
              </a:defRPr>
            </a:lvl1pPr>
          </a:lstStyle>
          <a:p>
            <a:r>
              <a:rPr kumimoji="0" lang="x-none" smtClean="0"/>
              <a:t>Click to edit Master title style</a:t>
            </a:r>
            <a:endParaRPr kumimoji="0" lang="en-US" dirty="0"/>
          </a:p>
        </p:txBody>
      </p:sp>
      <p:sp>
        <p:nvSpPr>
          <p:cNvPr id="17" name="Subtitle 16"/>
          <p:cNvSpPr>
            <a:spLocks noGrp="1"/>
          </p:cNvSpPr>
          <p:nvPr>
            <p:ph type="subTitle" idx="1"/>
          </p:nvPr>
        </p:nvSpPr>
        <p:spPr>
          <a:xfrm>
            <a:off x="756047" y="4145840"/>
            <a:ext cx="8568531" cy="1322451"/>
          </a:xfrm>
        </p:spPr>
        <p:txBody>
          <a:bodyPr lIns="50124" rIns="50124"/>
          <a:lstStyle>
            <a:lvl1pPr marL="0" marR="70180" indent="0" algn="ctr">
              <a:buNone/>
              <a:defRPr b="0" i="0">
                <a:solidFill>
                  <a:schemeClr val="tx2"/>
                </a:solidFill>
                <a:latin typeface="Helvetica Neue"/>
                <a:cs typeface="Helvetica Neue"/>
              </a:defRPr>
            </a:lvl1pPr>
            <a:lvl2pPr marL="501312" indent="0" algn="ctr">
              <a:buNone/>
            </a:lvl2pPr>
            <a:lvl3pPr marL="1002629" indent="0" algn="ctr">
              <a:buNone/>
            </a:lvl3pPr>
            <a:lvl4pPr marL="1503946" indent="0" algn="ctr">
              <a:buNone/>
            </a:lvl4pPr>
            <a:lvl5pPr marL="2005256" indent="0" algn="ctr">
              <a:buNone/>
            </a:lvl5pPr>
            <a:lvl6pPr marL="2506572" indent="0" algn="ctr">
              <a:buNone/>
            </a:lvl6pPr>
            <a:lvl7pPr marL="3007886" indent="0" algn="ctr">
              <a:buNone/>
            </a:lvl7pPr>
            <a:lvl8pPr marL="3509189" indent="0" algn="ctr">
              <a:buNone/>
            </a:lvl8pPr>
            <a:lvl9pPr marL="4010509" indent="0" algn="ctr">
              <a:buNone/>
            </a:lvl9pPr>
          </a:lstStyle>
          <a:p>
            <a:r>
              <a:rPr kumimoji="0" lang="x-none" smtClean="0"/>
              <a:t>Click to edit Master subtitle style</a:t>
            </a:r>
            <a:endParaRPr kumimoji="0" lang="en-US" dirty="0"/>
          </a:p>
        </p:txBody>
      </p:sp>
    </p:spTree>
    <p:extLst>
      <p:ext uri="{BB962C8B-B14F-4D97-AF65-F5344CB8AC3E}">
        <p14:creationId xmlns:p14="http://schemas.microsoft.com/office/powerpoint/2010/main" val="15923561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768" y="1631097"/>
            <a:ext cx="9524999" cy="5181601"/>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buFont typeface="Arial"/>
              <a:buChar cha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x-none" smtClean="0"/>
              <a:t>Click to edit Master title style</a:t>
            </a:r>
            <a:endParaRPr kumimoji="0" lang="en-US" dirty="0"/>
          </a:p>
        </p:txBody>
      </p:sp>
      <p:cxnSp>
        <p:nvCxnSpPr>
          <p:cNvPr id="5" name="Straight Connector 4"/>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848276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45168" y="1493837"/>
            <a:ext cx="4419599" cy="5334000"/>
          </a:xfrm>
        </p:spPr>
        <p:txBody>
          <a:bodyPr/>
          <a:lstStyle>
            <a:lvl1pPr>
              <a:buClr>
                <a:schemeClr val="bg1">
                  <a:lumMod val="50000"/>
                </a:schemeClr>
              </a:buClr>
              <a:defRPr b="0" i="0">
                <a:solidFill>
                  <a:srgbClr val="7F7F7F"/>
                </a:solidFill>
                <a:latin typeface="Helvetica Neue"/>
                <a:cs typeface="Helvetica Neue"/>
              </a:defRPr>
            </a:lvl1pPr>
            <a:lvl2pPr>
              <a:buClr>
                <a:schemeClr val="bg1">
                  <a:lumMod val="50000"/>
                </a:schemeClr>
              </a:buClr>
              <a:buFont typeface="Wingdings" charset="2"/>
              <a:buChar char="§"/>
              <a:defRPr b="0" i="0">
                <a:solidFill>
                  <a:srgbClr val="7F7F7F"/>
                </a:solidFill>
                <a:latin typeface="Helvetica Neue"/>
                <a:cs typeface="Helvetica Neue"/>
              </a:defRPr>
            </a:lvl2pPr>
            <a:lvl3pPr>
              <a:buClr>
                <a:schemeClr val="bg1">
                  <a:lumMod val="50000"/>
                </a:schemeClr>
              </a:buClr>
              <a:defRPr b="0" i="0">
                <a:solidFill>
                  <a:srgbClr val="7F7F7F"/>
                </a:solidFill>
                <a:latin typeface="Helvetica Neue"/>
                <a:cs typeface="Helvetica Neue"/>
              </a:defRPr>
            </a:lvl3pPr>
            <a:lvl4pPr>
              <a:buClr>
                <a:schemeClr val="bg1">
                  <a:lumMod val="50000"/>
                </a:schemeClr>
              </a:buClr>
              <a:defRPr b="0" i="0">
                <a:solidFill>
                  <a:srgbClr val="7F7F7F"/>
                </a:solidFill>
                <a:latin typeface="Helvetica Neue"/>
                <a:cs typeface="Helvetica Neue"/>
              </a:defRPr>
            </a:lvl4pPr>
            <a:lvl5pPr>
              <a:buClr>
                <a:schemeClr val="bg1">
                  <a:lumMod val="50000"/>
                </a:schemeClr>
              </a:buClr>
              <a:defRPr b="0" i="0">
                <a:solidFill>
                  <a:srgbClr val="7F7F7F"/>
                </a:solidFill>
                <a:latin typeface="Helvetica Neue"/>
                <a:cs typeface="Helvetica Neue"/>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x-none" smtClean="0"/>
              <a:t>Click to edit Master title style</a:t>
            </a:r>
            <a:endParaRPr kumimoji="0" lang="en-US" dirty="0"/>
          </a:p>
        </p:txBody>
      </p:sp>
      <p:sp>
        <p:nvSpPr>
          <p:cNvPr id="5" name="Content Placeholder 2"/>
          <p:cNvSpPr>
            <a:spLocks noGrp="1"/>
          </p:cNvSpPr>
          <p:nvPr>
            <p:ph idx="13"/>
          </p:nvPr>
        </p:nvSpPr>
        <p:spPr>
          <a:xfrm>
            <a:off x="392113" y="1493837"/>
            <a:ext cx="4648200" cy="5334000"/>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cxnSp>
        <p:nvCxnSpPr>
          <p:cNvPr id="8" name="Straight Connector 7"/>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19938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x-none" smtClean="0"/>
              <a:t>Click to edit Master title style</a:t>
            </a:r>
            <a:endParaRPr kumimoji="0" lang="en-US" dirty="0"/>
          </a:p>
        </p:txBody>
      </p:sp>
      <p:cxnSp>
        <p:nvCxnSpPr>
          <p:cNvPr id="4" name="Straight Connector 3"/>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760937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b="0" i="0">
                <a:solidFill>
                  <a:schemeClr val="tx1"/>
                </a:solidFill>
                <a:latin typeface="Helvetica Neue Light"/>
                <a:cs typeface="Helvetica Neue Light"/>
              </a:defRPr>
            </a:lvl1pPr>
          </a:lstStyle>
          <a:p>
            <a:r>
              <a:rPr kumimoji="0" lang="x-none" smtClean="0"/>
              <a:t>Click to edit Master title style</a:t>
            </a:r>
            <a:endParaRPr kumimoji="0" lang="en-US" dirty="0"/>
          </a:p>
        </p:txBody>
      </p:sp>
      <p:sp>
        <p:nvSpPr>
          <p:cNvPr id="4" name="Text Placeholder 3"/>
          <p:cNvSpPr>
            <a:spLocks noGrp="1"/>
          </p:cNvSpPr>
          <p:nvPr>
            <p:ph type="body" sz="half" idx="3"/>
          </p:nvPr>
        </p:nvSpPr>
        <p:spPr>
          <a:xfrm>
            <a:off x="504088" y="2872207"/>
            <a:ext cx="9076063" cy="2186915"/>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232"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x-none" smtClean="0"/>
              <a:t>Click to edit Master text styles</a:t>
            </a:r>
          </a:p>
        </p:txBody>
      </p:sp>
      <p:sp>
        <p:nvSpPr>
          <p:cNvPr id="11" name="Content Placeholder 10"/>
          <p:cNvSpPr>
            <a:spLocks noGrp="1"/>
          </p:cNvSpPr>
          <p:nvPr>
            <p:ph sz="quarter" idx="2"/>
          </p:nvPr>
        </p:nvSpPr>
        <p:spPr>
          <a:xfrm>
            <a:off x="504088" y="1458740"/>
            <a:ext cx="9076063" cy="1236536"/>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indent="0">
              <a:spcBef>
                <a:spcPts val="0"/>
              </a:spcBef>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sp>
        <p:nvSpPr>
          <p:cNvPr id="13" name="Content Placeholder 12"/>
          <p:cNvSpPr>
            <a:spLocks noGrp="1"/>
          </p:cNvSpPr>
          <p:nvPr>
            <p:ph sz="quarter" idx="4"/>
          </p:nvPr>
        </p:nvSpPr>
        <p:spPr>
          <a:xfrm>
            <a:off x="504031" y="5222029"/>
            <a:ext cx="9072563" cy="1581683"/>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cxnSp>
        <p:nvCxnSpPr>
          <p:cNvPr id="7" name="Straight Connector 6"/>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716426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x-none" smtClean="0"/>
              <a:t>Click to edit Master title style</a:t>
            </a:r>
            <a:endParaRPr kumimoji="0" lang="en-US" dirty="0"/>
          </a:p>
        </p:txBody>
      </p:sp>
      <p:sp>
        <p:nvSpPr>
          <p:cNvPr id="4" name="Text Placeholder 3"/>
          <p:cNvSpPr>
            <a:spLocks noGrp="1"/>
          </p:cNvSpPr>
          <p:nvPr>
            <p:ph type="body" sz="half" idx="3"/>
          </p:nvPr>
        </p:nvSpPr>
        <p:spPr>
          <a:xfrm>
            <a:off x="500588" y="1492006"/>
            <a:ext cx="9076063" cy="1972312"/>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232"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x-none" smtClean="0"/>
              <a:t>Click to edit Master text styles</a:t>
            </a:r>
          </a:p>
        </p:txBody>
      </p:sp>
      <p:sp>
        <p:nvSpPr>
          <p:cNvPr id="11" name="Content Placeholder 10"/>
          <p:cNvSpPr>
            <a:spLocks noGrp="1"/>
          </p:cNvSpPr>
          <p:nvPr>
            <p:ph sz="quarter" idx="2"/>
          </p:nvPr>
        </p:nvSpPr>
        <p:spPr>
          <a:xfrm>
            <a:off x="504088" y="3648259"/>
            <a:ext cx="9076063" cy="1236536"/>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indent="0">
              <a:spcBef>
                <a:spcPts val="0"/>
              </a:spcBef>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sp>
        <p:nvSpPr>
          <p:cNvPr id="6" name="Text Placeholder 3"/>
          <p:cNvSpPr>
            <a:spLocks noGrp="1"/>
          </p:cNvSpPr>
          <p:nvPr>
            <p:ph type="body" sz="half" idx="10"/>
          </p:nvPr>
        </p:nvSpPr>
        <p:spPr>
          <a:xfrm>
            <a:off x="500588" y="5068746"/>
            <a:ext cx="9076063" cy="2013180"/>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232"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x-none" smtClean="0"/>
              <a:t>Click to edit Master text styles</a:t>
            </a:r>
          </a:p>
        </p:txBody>
      </p:sp>
      <p:cxnSp>
        <p:nvCxnSpPr>
          <p:cNvPr id="8" name="Straight Connector 7"/>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579587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x-none" smtClean="0"/>
              <a:t>Click to edit Master title style</a:t>
            </a:r>
            <a:endParaRPr kumimoji="0" lang="en-US" dirty="0"/>
          </a:p>
        </p:txBody>
      </p:sp>
      <p:sp>
        <p:nvSpPr>
          <p:cNvPr id="4" name="Text Placeholder 3"/>
          <p:cNvSpPr>
            <a:spLocks noGrp="1"/>
          </p:cNvSpPr>
          <p:nvPr>
            <p:ph type="body" sz="half" idx="3"/>
          </p:nvPr>
        </p:nvSpPr>
        <p:spPr>
          <a:xfrm>
            <a:off x="500588" y="1941656"/>
            <a:ext cx="9076063" cy="4302297"/>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232"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x-none" smtClean="0"/>
              <a:t>Click to edit Master text styles</a:t>
            </a:r>
          </a:p>
        </p:txBody>
      </p:sp>
      <p:cxnSp>
        <p:nvCxnSpPr>
          <p:cNvPr id="6" name="Straight Connector 5"/>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378561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504031" y="3191863"/>
            <a:ext cx="9072563" cy="1259946"/>
          </a:xfrm>
        </p:spPr>
        <p:txBody>
          <a:bodyPr rtlCol="0"/>
          <a:lstStyle>
            <a:lvl1pPr>
              <a:defRPr>
                <a:solidFill>
                  <a:srgbClr val="000000"/>
                </a:solidFill>
              </a:defRPr>
            </a:lvl1pPr>
          </a:lstStyle>
          <a:p>
            <a:r>
              <a:rPr kumimoji="0" lang="x-none" smtClean="0"/>
              <a:t>Click to edit Master title style</a:t>
            </a:r>
            <a:endParaRPr kumimoji="0" lang="en-US" dirty="0"/>
          </a:p>
        </p:txBody>
      </p:sp>
    </p:spTree>
    <p:extLst>
      <p:ext uri="{BB962C8B-B14F-4D97-AF65-F5344CB8AC3E}">
        <p14:creationId xmlns:p14="http://schemas.microsoft.com/office/powerpoint/2010/main" val="1345700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8313" y="3170255"/>
            <a:ext cx="9296400" cy="1501775"/>
          </a:xfrm>
        </p:spPr>
        <p:txBody>
          <a:bodyPr anchor="t"/>
          <a:lstStyle>
            <a:lvl1pPr algn="ctr">
              <a:defRPr sz="4000" b="1" cap="none">
                <a:solidFill>
                  <a:schemeClr val="tx1"/>
                </a:solidFill>
              </a:defRPr>
            </a:lvl1pPr>
          </a:lstStyle>
          <a:p>
            <a:r>
              <a:rPr lang="en-US" dirty="0" smtClean="0"/>
              <a:t>Click to edit Master title style</a:t>
            </a:r>
            <a:endParaRPr lang="en-US" dirty="0"/>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69424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47420"/>
      </p:ext>
    </p:extLst>
  </p:cSld>
  <p:clrMapOvr>
    <a:masterClrMapping/>
  </p:clrMapOvr>
  <p:hf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x-none" smtClean="0"/>
              <a:t>Click to edit Master title style</a:t>
            </a:r>
            <a:endParaRPr lang="en-US"/>
          </a:p>
        </p:txBody>
      </p:sp>
      <p:sp>
        <p:nvSpPr>
          <p:cNvPr id="3" name="Chart Placeholder 2"/>
          <p:cNvSpPr>
            <a:spLocks noGrp="1"/>
          </p:cNvSpPr>
          <p:nvPr>
            <p:ph type="chart" sz="half" idx="1"/>
          </p:nvPr>
        </p:nvSpPr>
        <p:spPr>
          <a:xfrm>
            <a:off x="503238" y="1768530"/>
            <a:ext cx="4457700" cy="4987925"/>
          </a:xfrm>
        </p:spPr>
        <p:txBody>
          <a:bodyPr/>
          <a:lstStyle/>
          <a:p>
            <a:r>
              <a:rPr lang="x-none" smtClean="0"/>
              <a:t>Click icon to add chart</a:t>
            </a:r>
            <a:endParaRPr lang="en-US"/>
          </a:p>
        </p:txBody>
      </p:sp>
      <p:sp>
        <p:nvSpPr>
          <p:cNvPr id="4" name="Text Placeholder 3"/>
          <p:cNvSpPr>
            <a:spLocks noGrp="1"/>
          </p:cNvSpPr>
          <p:nvPr>
            <p:ph type="body" sz="half" idx="2"/>
          </p:nvPr>
        </p:nvSpPr>
        <p:spPr>
          <a:xfrm>
            <a:off x="5113338" y="1768530"/>
            <a:ext cx="4459288" cy="4987925"/>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25452714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x-none" smtClean="0"/>
              <a:t>Click to edit Master title style</a:t>
            </a:r>
            <a:endParaRPr lang="en-US"/>
          </a:p>
        </p:txBody>
      </p:sp>
      <p:sp>
        <p:nvSpPr>
          <p:cNvPr id="3" name="Content Placeholder 2"/>
          <p:cNvSpPr>
            <a:spLocks noGrp="1"/>
          </p:cNvSpPr>
          <p:nvPr>
            <p:ph sz="half" idx="1"/>
          </p:nvPr>
        </p:nvSpPr>
        <p:spPr>
          <a:xfrm>
            <a:off x="503238" y="1768530"/>
            <a:ext cx="4457700" cy="4987925"/>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5113338" y="1768530"/>
            <a:ext cx="4459288" cy="4987925"/>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50531629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x-none" smtClean="0"/>
              <a:t>Click to edit Master title style</a:t>
            </a:r>
            <a:endParaRPr lang="en-US"/>
          </a:p>
        </p:txBody>
      </p:sp>
      <p:sp>
        <p:nvSpPr>
          <p:cNvPr id="3" name="Text Placeholder 2"/>
          <p:cNvSpPr>
            <a:spLocks noGrp="1"/>
          </p:cNvSpPr>
          <p:nvPr>
            <p:ph type="body" sz="half" idx="1"/>
          </p:nvPr>
        </p:nvSpPr>
        <p:spPr>
          <a:xfrm>
            <a:off x="503238" y="1768530"/>
            <a:ext cx="4457700" cy="4987925"/>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lipArt Placeholder 3"/>
          <p:cNvSpPr>
            <a:spLocks noGrp="1"/>
          </p:cNvSpPr>
          <p:nvPr>
            <p:ph type="clipArt" sz="half" idx="2"/>
          </p:nvPr>
        </p:nvSpPr>
        <p:spPr>
          <a:xfrm>
            <a:off x="5113338" y="1768530"/>
            <a:ext cx="4459288" cy="4987925"/>
          </a:xfrm>
        </p:spPr>
        <p:txBody>
          <a:bodyPr/>
          <a:lstStyle/>
          <a:p>
            <a:r>
              <a:rPr lang="x-none" smtClean="0"/>
              <a:t>Click icon to add clip art</a:t>
            </a:r>
            <a:endParaRPr lang="en-US"/>
          </a:p>
        </p:txBody>
      </p:sp>
    </p:spTree>
    <p:extLst>
      <p:ext uri="{BB962C8B-B14F-4D97-AF65-F5344CB8AC3E}">
        <p14:creationId xmlns:p14="http://schemas.microsoft.com/office/powerpoint/2010/main" val="387723013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x-none" smtClean="0"/>
              <a:t>Click to edit Master title style</a:t>
            </a:r>
            <a:endParaRPr kumimoji="0" lang="en-US"/>
          </a:p>
        </p:txBody>
      </p:sp>
      <p:sp>
        <p:nvSpPr>
          <p:cNvPr id="9" name="Content Placeholder 8"/>
          <p:cNvSpPr>
            <a:spLocks noGrp="1"/>
          </p:cNvSpPr>
          <p:nvPr>
            <p:ph sz="quarter" idx="1"/>
          </p:nvPr>
        </p:nvSpPr>
        <p:spPr>
          <a:xfrm>
            <a:off x="504031" y="1343942"/>
            <a:ext cx="4455636" cy="5442966"/>
          </a:xfrm>
        </p:spPr>
        <p:txBody>
          <a:body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a:p>
        </p:txBody>
      </p:sp>
      <p:sp>
        <p:nvSpPr>
          <p:cNvPr id="11" name="Content Placeholder 10"/>
          <p:cNvSpPr>
            <a:spLocks noGrp="1"/>
          </p:cNvSpPr>
          <p:nvPr>
            <p:ph sz="quarter" idx="2"/>
          </p:nvPr>
        </p:nvSpPr>
        <p:spPr>
          <a:xfrm>
            <a:off x="5106677" y="1340582"/>
            <a:ext cx="4455636" cy="5442966"/>
          </a:xfrm>
        </p:spPr>
        <p:txBody>
          <a:body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a:p>
        </p:txBody>
      </p:sp>
    </p:spTree>
    <p:extLst>
      <p:ext uri="{BB962C8B-B14F-4D97-AF65-F5344CB8AC3E}">
        <p14:creationId xmlns:p14="http://schemas.microsoft.com/office/powerpoint/2010/main" val="1113940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x-none" smtClean="0"/>
              <a:t>Click to edit Master title style</a:t>
            </a:r>
            <a:endParaRPr kumimoji="0" lang="en-US"/>
          </a:p>
        </p:txBody>
      </p:sp>
    </p:spTree>
    <p:extLst>
      <p:ext uri="{BB962C8B-B14F-4D97-AF65-F5344CB8AC3E}">
        <p14:creationId xmlns:p14="http://schemas.microsoft.com/office/powerpoint/2010/main" val="177172173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8313" y="3170272"/>
            <a:ext cx="9296400" cy="1501775"/>
          </a:xfrm>
        </p:spPr>
        <p:txBody>
          <a:bodyPr anchor="t"/>
          <a:lstStyle>
            <a:lvl1pPr algn="ctr">
              <a:defRPr sz="4000" b="1" cap="none">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1241530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1_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23609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2_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7130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28983496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3_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8835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4_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82005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5141358"/>
            <a:ext cx="1008844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0242" tIns="50124" rIns="100242" bIns="50124" anchor="ctr"/>
          <a:lstStyle/>
          <a:p>
            <a:pPr algn="ctr" defTabSz="447771" hangingPunct="1"/>
            <a:endParaRPr lang="en-US">
              <a:solidFill>
                <a:prstClr val="white"/>
              </a:solidFill>
              <a:latin typeface="Lucida Sans Unicode"/>
            </a:endParaRPr>
          </a:p>
        </p:txBody>
      </p:sp>
      <p:sp>
        <p:nvSpPr>
          <p:cNvPr id="9" name="Title 8"/>
          <p:cNvSpPr>
            <a:spLocks noGrp="1"/>
          </p:cNvSpPr>
          <p:nvPr>
            <p:ph type="ctrTitle"/>
          </p:nvPr>
        </p:nvSpPr>
        <p:spPr>
          <a:xfrm>
            <a:off x="756047" y="1726084"/>
            <a:ext cx="8568531" cy="2016973"/>
          </a:xfrm>
        </p:spPr>
        <p:txBody>
          <a:bodyPr vert="horz" anchor="b">
            <a:normAutofit/>
            <a:scene3d>
              <a:camera prst="orthographicFront"/>
              <a:lightRig rig="soft" dir="t"/>
            </a:scene3d>
            <a:sp3d prstMaterial="softEdge">
              <a:bevelT w="25400" h="25400"/>
            </a:sp3d>
          </a:bodyPr>
          <a:lstStyle>
            <a:lvl1pPr algn="ctr">
              <a:defRPr sz="5300" b="0" i="0">
                <a:solidFill>
                  <a:schemeClr val="tx2"/>
                </a:solidFill>
                <a:effectLst>
                  <a:outerShdw blurRad="31750" dist="25400" dir="5400000" algn="tl" rotWithShape="0">
                    <a:srgbClr val="000000">
                      <a:alpha val="25000"/>
                    </a:srgbClr>
                  </a:outerShdw>
                </a:effectLst>
                <a:latin typeface="Helvetica Neue"/>
                <a:cs typeface="Helvetica Neue"/>
              </a:defRPr>
            </a:lvl1pPr>
          </a:lstStyle>
          <a:p>
            <a:r>
              <a:rPr kumimoji="0" lang="x-none" smtClean="0"/>
              <a:t>Click to edit Master title style</a:t>
            </a:r>
            <a:endParaRPr kumimoji="0" lang="en-US" dirty="0"/>
          </a:p>
        </p:txBody>
      </p:sp>
      <p:sp>
        <p:nvSpPr>
          <p:cNvPr id="17" name="Subtitle 16"/>
          <p:cNvSpPr>
            <a:spLocks noGrp="1"/>
          </p:cNvSpPr>
          <p:nvPr>
            <p:ph type="subTitle" idx="1"/>
          </p:nvPr>
        </p:nvSpPr>
        <p:spPr>
          <a:xfrm>
            <a:off x="756047" y="4145840"/>
            <a:ext cx="8568531" cy="1322451"/>
          </a:xfrm>
        </p:spPr>
        <p:txBody>
          <a:bodyPr lIns="50124" rIns="50124"/>
          <a:lstStyle>
            <a:lvl1pPr marL="0" marR="70180" indent="0" algn="ctr">
              <a:buNone/>
              <a:defRPr b="0" i="0">
                <a:solidFill>
                  <a:schemeClr val="tx2"/>
                </a:solidFill>
                <a:latin typeface="Helvetica Neue"/>
                <a:cs typeface="Helvetica Neue"/>
              </a:defRPr>
            </a:lvl1pPr>
            <a:lvl2pPr marL="501312" indent="0" algn="ctr">
              <a:buNone/>
            </a:lvl2pPr>
            <a:lvl3pPr marL="1002629" indent="0" algn="ctr">
              <a:buNone/>
            </a:lvl3pPr>
            <a:lvl4pPr marL="1503946" indent="0" algn="ctr">
              <a:buNone/>
            </a:lvl4pPr>
            <a:lvl5pPr marL="2005256" indent="0" algn="ctr">
              <a:buNone/>
            </a:lvl5pPr>
            <a:lvl6pPr marL="2506572" indent="0" algn="ctr">
              <a:buNone/>
            </a:lvl6pPr>
            <a:lvl7pPr marL="3007886" indent="0" algn="ctr">
              <a:buNone/>
            </a:lvl7pPr>
            <a:lvl8pPr marL="3509189" indent="0" algn="ctr">
              <a:buNone/>
            </a:lvl8pPr>
            <a:lvl9pPr marL="4010509" indent="0" algn="ctr">
              <a:buNone/>
            </a:lvl9pPr>
          </a:lstStyle>
          <a:p>
            <a:r>
              <a:rPr kumimoji="0" lang="x-none" smtClean="0"/>
              <a:t>Click to edit Master subtitle style</a:t>
            </a:r>
            <a:endParaRPr kumimoji="0" lang="en-US" dirty="0"/>
          </a:p>
        </p:txBody>
      </p:sp>
    </p:spTree>
    <p:extLst>
      <p:ext uri="{BB962C8B-B14F-4D97-AF65-F5344CB8AC3E}">
        <p14:creationId xmlns:p14="http://schemas.microsoft.com/office/powerpoint/2010/main" val="48187889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768" y="1631097"/>
            <a:ext cx="9524999" cy="5181601"/>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buFont typeface="Arial"/>
              <a:buChar cha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x-none" smtClean="0"/>
              <a:t>Click to edit Master title style</a:t>
            </a:r>
            <a:endParaRPr kumimoji="0" lang="en-US" dirty="0"/>
          </a:p>
        </p:txBody>
      </p:sp>
      <p:cxnSp>
        <p:nvCxnSpPr>
          <p:cNvPr id="5" name="Straight Connector 4"/>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058282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45168" y="1493837"/>
            <a:ext cx="4419599" cy="5334000"/>
          </a:xfrm>
        </p:spPr>
        <p:txBody>
          <a:bodyPr/>
          <a:lstStyle>
            <a:lvl1pPr>
              <a:buClr>
                <a:schemeClr val="bg1">
                  <a:lumMod val="50000"/>
                </a:schemeClr>
              </a:buClr>
              <a:defRPr b="0" i="0">
                <a:solidFill>
                  <a:srgbClr val="7F7F7F"/>
                </a:solidFill>
                <a:latin typeface="Helvetica Neue"/>
                <a:cs typeface="Helvetica Neue"/>
              </a:defRPr>
            </a:lvl1pPr>
            <a:lvl2pPr>
              <a:buClr>
                <a:schemeClr val="bg1">
                  <a:lumMod val="50000"/>
                </a:schemeClr>
              </a:buClr>
              <a:buFont typeface="Wingdings" charset="2"/>
              <a:buChar char="§"/>
              <a:defRPr b="0" i="0">
                <a:solidFill>
                  <a:srgbClr val="7F7F7F"/>
                </a:solidFill>
                <a:latin typeface="Helvetica Neue"/>
                <a:cs typeface="Helvetica Neue"/>
              </a:defRPr>
            </a:lvl2pPr>
            <a:lvl3pPr>
              <a:buClr>
                <a:schemeClr val="bg1">
                  <a:lumMod val="50000"/>
                </a:schemeClr>
              </a:buClr>
              <a:defRPr b="0" i="0">
                <a:solidFill>
                  <a:srgbClr val="7F7F7F"/>
                </a:solidFill>
                <a:latin typeface="Helvetica Neue"/>
                <a:cs typeface="Helvetica Neue"/>
              </a:defRPr>
            </a:lvl3pPr>
            <a:lvl4pPr>
              <a:buClr>
                <a:schemeClr val="bg1">
                  <a:lumMod val="50000"/>
                </a:schemeClr>
              </a:buClr>
              <a:defRPr b="0" i="0">
                <a:solidFill>
                  <a:srgbClr val="7F7F7F"/>
                </a:solidFill>
                <a:latin typeface="Helvetica Neue"/>
                <a:cs typeface="Helvetica Neue"/>
              </a:defRPr>
            </a:lvl4pPr>
            <a:lvl5pPr>
              <a:buClr>
                <a:schemeClr val="bg1">
                  <a:lumMod val="50000"/>
                </a:schemeClr>
              </a:buClr>
              <a:defRPr b="0" i="0">
                <a:solidFill>
                  <a:srgbClr val="7F7F7F"/>
                </a:solidFill>
                <a:latin typeface="Helvetica Neue"/>
                <a:cs typeface="Helvetica Neue"/>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x-none" smtClean="0"/>
              <a:t>Click to edit Master title style</a:t>
            </a:r>
            <a:endParaRPr kumimoji="0" lang="en-US" dirty="0"/>
          </a:p>
        </p:txBody>
      </p:sp>
      <p:sp>
        <p:nvSpPr>
          <p:cNvPr id="5" name="Content Placeholder 2"/>
          <p:cNvSpPr>
            <a:spLocks noGrp="1"/>
          </p:cNvSpPr>
          <p:nvPr>
            <p:ph idx="13"/>
          </p:nvPr>
        </p:nvSpPr>
        <p:spPr>
          <a:xfrm>
            <a:off x="392113" y="1493837"/>
            <a:ext cx="4648200" cy="5334000"/>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cxnSp>
        <p:nvCxnSpPr>
          <p:cNvPr id="8" name="Straight Connector 7"/>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513472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x-none" smtClean="0"/>
              <a:t>Click to edit Master title style</a:t>
            </a:r>
            <a:endParaRPr kumimoji="0" lang="en-US" dirty="0"/>
          </a:p>
        </p:txBody>
      </p:sp>
      <p:cxnSp>
        <p:nvCxnSpPr>
          <p:cNvPr id="4" name="Straight Connector 3"/>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479767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b="0" i="0">
                <a:solidFill>
                  <a:schemeClr val="tx1"/>
                </a:solidFill>
                <a:latin typeface="Helvetica Neue Light"/>
                <a:cs typeface="Helvetica Neue Light"/>
              </a:defRPr>
            </a:lvl1pPr>
          </a:lstStyle>
          <a:p>
            <a:r>
              <a:rPr kumimoji="0" lang="x-none" smtClean="0"/>
              <a:t>Click to edit Master title style</a:t>
            </a:r>
            <a:endParaRPr kumimoji="0" lang="en-US" dirty="0"/>
          </a:p>
        </p:txBody>
      </p:sp>
      <p:sp>
        <p:nvSpPr>
          <p:cNvPr id="4" name="Text Placeholder 3"/>
          <p:cNvSpPr>
            <a:spLocks noGrp="1"/>
          </p:cNvSpPr>
          <p:nvPr>
            <p:ph type="body" sz="half" idx="3"/>
          </p:nvPr>
        </p:nvSpPr>
        <p:spPr>
          <a:xfrm>
            <a:off x="504088" y="2872207"/>
            <a:ext cx="9076063" cy="2186915"/>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232"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x-none" smtClean="0"/>
              <a:t>Click to edit Master text styles</a:t>
            </a:r>
          </a:p>
        </p:txBody>
      </p:sp>
      <p:sp>
        <p:nvSpPr>
          <p:cNvPr id="11" name="Content Placeholder 10"/>
          <p:cNvSpPr>
            <a:spLocks noGrp="1"/>
          </p:cNvSpPr>
          <p:nvPr>
            <p:ph sz="quarter" idx="2"/>
          </p:nvPr>
        </p:nvSpPr>
        <p:spPr>
          <a:xfrm>
            <a:off x="504088" y="1458740"/>
            <a:ext cx="9076063" cy="1236536"/>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indent="0">
              <a:spcBef>
                <a:spcPts val="0"/>
              </a:spcBef>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sp>
        <p:nvSpPr>
          <p:cNvPr id="13" name="Content Placeholder 12"/>
          <p:cNvSpPr>
            <a:spLocks noGrp="1"/>
          </p:cNvSpPr>
          <p:nvPr>
            <p:ph sz="quarter" idx="4"/>
          </p:nvPr>
        </p:nvSpPr>
        <p:spPr>
          <a:xfrm>
            <a:off x="504031" y="5222029"/>
            <a:ext cx="9072563" cy="1581683"/>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cxnSp>
        <p:nvCxnSpPr>
          <p:cNvPr id="7" name="Straight Connector 6"/>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817962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x-none" smtClean="0"/>
              <a:t>Click to edit Master title style</a:t>
            </a:r>
            <a:endParaRPr kumimoji="0" lang="en-US" dirty="0"/>
          </a:p>
        </p:txBody>
      </p:sp>
      <p:sp>
        <p:nvSpPr>
          <p:cNvPr id="4" name="Text Placeholder 3"/>
          <p:cNvSpPr>
            <a:spLocks noGrp="1"/>
          </p:cNvSpPr>
          <p:nvPr>
            <p:ph type="body" sz="half" idx="3"/>
          </p:nvPr>
        </p:nvSpPr>
        <p:spPr>
          <a:xfrm>
            <a:off x="500588" y="1492006"/>
            <a:ext cx="9076063" cy="1972312"/>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232"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x-none" smtClean="0"/>
              <a:t>Click to edit Master text styles</a:t>
            </a:r>
          </a:p>
        </p:txBody>
      </p:sp>
      <p:sp>
        <p:nvSpPr>
          <p:cNvPr id="11" name="Content Placeholder 10"/>
          <p:cNvSpPr>
            <a:spLocks noGrp="1"/>
          </p:cNvSpPr>
          <p:nvPr>
            <p:ph sz="quarter" idx="2"/>
          </p:nvPr>
        </p:nvSpPr>
        <p:spPr>
          <a:xfrm>
            <a:off x="504088" y="3648259"/>
            <a:ext cx="9076063" cy="1236536"/>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indent="0">
              <a:spcBef>
                <a:spcPts val="0"/>
              </a:spcBef>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sp>
        <p:nvSpPr>
          <p:cNvPr id="6" name="Text Placeholder 3"/>
          <p:cNvSpPr>
            <a:spLocks noGrp="1"/>
          </p:cNvSpPr>
          <p:nvPr>
            <p:ph type="body" sz="half" idx="10"/>
          </p:nvPr>
        </p:nvSpPr>
        <p:spPr>
          <a:xfrm>
            <a:off x="500588" y="5068746"/>
            <a:ext cx="9076063" cy="2013180"/>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232"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x-none" smtClean="0"/>
              <a:t>Click to edit Master text styles</a:t>
            </a:r>
          </a:p>
        </p:txBody>
      </p:sp>
      <p:cxnSp>
        <p:nvCxnSpPr>
          <p:cNvPr id="8" name="Straight Connector 7"/>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368207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x-none" smtClean="0"/>
              <a:t>Click to edit Master title style</a:t>
            </a:r>
            <a:endParaRPr kumimoji="0" lang="en-US" dirty="0"/>
          </a:p>
        </p:txBody>
      </p:sp>
      <p:sp>
        <p:nvSpPr>
          <p:cNvPr id="4" name="Text Placeholder 3"/>
          <p:cNvSpPr>
            <a:spLocks noGrp="1"/>
          </p:cNvSpPr>
          <p:nvPr>
            <p:ph type="body" sz="half" idx="3"/>
          </p:nvPr>
        </p:nvSpPr>
        <p:spPr>
          <a:xfrm>
            <a:off x="500588" y="1941656"/>
            <a:ext cx="9076063" cy="4302297"/>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232"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x-none" smtClean="0"/>
              <a:t>Click to edit Master text styles</a:t>
            </a:r>
          </a:p>
        </p:txBody>
      </p:sp>
      <p:cxnSp>
        <p:nvCxnSpPr>
          <p:cNvPr id="6" name="Straight Connector 5"/>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255766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504031" y="3191863"/>
            <a:ext cx="9072563" cy="1259946"/>
          </a:xfrm>
        </p:spPr>
        <p:txBody>
          <a:bodyPr rtlCol="0"/>
          <a:lstStyle>
            <a:lvl1pPr>
              <a:defRPr>
                <a:solidFill>
                  <a:srgbClr val="000000"/>
                </a:solidFill>
              </a:defRPr>
            </a:lvl1pPr>
          </a:lstStyle>
          <a:p>
            <a:r>
              <a:rPr kumimoji="0" lang="x-none" smtClean="0"/>
              <a:t>Click to edit Master title style</a:t>
            </a:r>
            <a:endParaRPr kumimoji="0" lang="en-US" dirty="0"/>
          </a:p>
        </p:txBody>
      </p:sp>
    </p:spTree>
    <p:extLst>
      <p:ext uri="{BB962C8B-B14F-4D97-AF65-F5344CB8AC3E}">
        <p14:creationId xmlns:p14="http://schemas.microsoft.com/office/powerpoint/2010/main" val="1129389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411659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47454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427184"/>
      </p:ext>
    </p:extLst>
  </p:cSld>
  <p:clrMapOvr>
    <a:masterClrMapping/>
  </p:clrMapOvr>
  <p:hf hdr="0" ftr="0" dt="0"/>
</p:sldLayout>
</file>

<file path=ppt/slideLayouts/slideLayout162.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x-none" smtClean="0"/>
              <a:t>Click to edit Master title style</a:t>
            </a:r>
            <a:endParaRPr lang="en-US"/>
          </a:p>
        </p:txBody>
      </p:sp>
      <p:sp>
        <p:nvSpPr>
          <p:cNvPr id="3" name="Chart Placeholder 2"/>
          <p:cNvSpPr>
            <a:spLocks noGrp="1"/>
          </p:cNvSpPr>
          <p:nvPr>
            <p:ph type="chart" sz="half" idx="1"/>
          </p:nvPr>
        </p:nvSpPr>
        <p:spPr>
          <a:xfrm>
            <a:off x="503238" y="1768530"/>
            <a:ext cx="4457700" cy="4987925"/>
          </a:xfrm>
        </p:spPr>
        <p:txBody>
          <a:bodyPr/>
          <a:lstStyle/>
          <a:p>
            <a:r>
              <a:rPr lang="x-none" smtClean="0"/>
              <a:t>Click icon to add chart</a:t>
            </a:r>
            <a:endParaRPr lang="en-US"/>
          </a:p>
        </p:txBody>
      </p:sp>
      <p:sp>
        <p:nvSpPr>
          <p:cNvPr id="4" name="Text Placeholder 3"/>
          <p:cNvSpPr>
            <a:spLocks noGrp="1"/>
          </p:cNvSpPr>
          <p:nvPr>
            <p:ph type="body" sz="half" idx="2"/>
          </p:nvPr>
        </p:nvSpPr>
        <p:spPr>
          <a:xfrm>
            <a:off x="5113338" y="1768530"/>
            <a:ext cx="4459288" cy="4987925"/>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409727009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x-none" smtClean="0"/>
              <a:t>Click to edit Master title style</a:t>
            </a:r>
            <a:endParaRPr lang="en-US"/>
          </a:p>
        </p:txBody>
      </p:sp>
      <p:sp>
        <p:nvSpPr>
          <p:cNvPr id="3" name="Content Placeholder 2"/>
          <p:cNvSpPr>
            <a:spLocks noGrp="1"/>
          </p:cNvSpPr>
          <p:nvPr>
            <p:ph sz="half" idx="1"/>
          </p:nvPr>
        </p:nvSpPr>
        <p:spPr>
          <a:xfrm>
            <a:off x="503238" y="1768530"/>
            <a:ext cx="4457700" cy="4987925"/>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5113338" y="1768530"/>
            <a:ext cx="4459288" cy="4987925"/>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74880365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x-none" smtClean="0"/>
              <a:t>Click to edit Master title style</a:t>
            </a:r>
            <a:endParaRPr lang="en-US"/>
          </a:p>
        </p:txBody>
      </p:sp>
      <p:sp>
        <p:nvSpPr>
          <p:cNvPr id="3" name="Text Placeholder 2"/>
          <p:cNvSpPr>
            <a:spLocks noGrp="1"/>
          </p:cNvSpPr>
          <p:nvPr>
            <p:ph type="body" sz="half" idx="1"/>
          </p:nvPr>
        </p:nvSpPr>
        <p:spPr>
          <a:xfrm>
            <a:off x="503238" y="1768530"/>
            <a:ext cx="4457700" cy="4987925"/>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lipArt Placeholder 3"/>
          <p:cNvSpPr>
            <a:spLocks noGrp="1"/>
          </p:cNvSpPr>
          <p:nvPr>
            <p:ph type="clipArt" sz="half" idx="2"/>
          </p:nvPr>
        </p:nvSpPr>
        <p:spPr>
          <a:xfrm>
            <a:off x="5113338" y="1768530"/>
            <a:ext cx="4459288" cy="4987925"/>
          </a:xfrm>
        </p:spPr>
        <p:txBody>
          <a:bodyPr/>
          <a:lstStyle/>
          <a:p>
            <a:r>
              <a:rPr lang="x-none" smtClean="0"/>
              <a:t>Click icon to add clip art</a:t>
            </a:r>
            <a:endParaRPr lang="en-US"/>
          </a:p>
        </p:txBody>
      </p:sp>
    </p:spTree>
    <p:extLst>
      <p:ext uri="{BB962C8B-B14F-4D97-AF65-F5344CB8AC3E}">
        <p14:creationId xmlns:p14="http://schemas.microsoft.com/office/powerpoint/2010/main" val="206992385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x-none" smtClean="0"/>
              <a:t>Click to edit Master title style</a:t>
            </a:r>
            <a:endParaRPr kumimoji="0" lang="en-US"/>
          </a:p>
        </p:txBody>
      </p:sp>
      <p:sp>
        <p:nvSpPr>
          <p:cNvPr id="9" name="Content Placeholder 8"/>
          <p:cNvSpPr>
            <a:spLocks noGrp="1"/>
          </p:cNvSpPr>
          <p:nvPr>
            <p:ph sz="quarter" idx="1"/>
          </p:nvPr>
        </p:nvSpPr>
        <p:spPr>
          <a:xfrm>
            <a:off x="504031" y="1343942"/>
            <a:ext cx="4455636" cy="5442966"/>
          </a:xfrm>
        </p:spPr>
        <p:txBody>
          <a:body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a:p>
        </p:txBody>
      </p:sp>
      <p:sp>
        <p:nvSpPr>
          <p:cNvPr id="11" name="Content Placeholder 10"/>
          <p:cNvSpPr>
            <a:spLocks noGrp="1"/>
          </p:cNvSpPr>
          <p:nvPr>
            <p:ph sz="quarter" idx="2"/>
          </p:nvPr>
        </p:nvSpPr>
        <p:spPr>
          <a:xfrm>
            <a:off x="5106677" y="1340582"/>
            <a:ext cx="4455636" cy="5442966"/>
          </a:xfrm>
        </p:spPr>
        <p:txBody>
          <a:body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a:p>
        </p:txBody>
      </p:sp>
    </p:spTree>
    <p:extLst>
      <p:ext uri="{BB962C8B-B14F-4D97-AF65-F5344CB8AC3E}">
        <p14:creationId xmlns:p14="http://schemas.microsoft.com/office/powerpoint/2010/main" val="297904248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x-none" smtClean="0"/>
              <a:t>Click to edit Master title style</a:t>
            </a:r>
            <a:endParaRPr kumimoji="0" lang="en-US"/>
          </a:p>
        </p:txBody>
      </p:sp>
    </p:spTree>
    <p:extLst>
      <p:ext uri="{BB962C8B-B14F-4D97-AF65-F5344CB8AC3E}">
        <p14:creationId xmlns:p14="http://schemas.microsoft.com/office/powerpoint/2010/main" val="424086362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8313" y="3170272"/>
            <a:ext cx="9296400" cy="1501775"/>
          </a:xfrm>
        </p:spPr>
        <p:txBody>
          <a:bodyPr anchor="t"/>
          <a:lstStyle>
            <a:lvl1pPr algn="ctr">
              <a:defRPr sz="4000" b="1" cap="none">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153762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1_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59205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2_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3402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5141358"/>
            <a:ext cx="1008844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0070" tIns="50038" rIns="100070" bIns="50038" anchor="ctr"/>
          <a:lstStyle/>
          <a:p>
            <a:pPr algn="ctr" defTabSz="447029" hangingPunct="1"/>
            <a:endParaRPr lang="en-US">
              <a:solidFill>
                <a:prstClr val="white"/>
              </a:solidFill>
              <a:latin typeface="Lucida Sans Unicode"/>
            </a:endParaRPr>
          </a:p>
        </p:txBody>
      </p:sp>
      <p:sp>
        <p:nvSpPr>
          <p:cNvPr id="9" name="Title 8"/>
          <p:cNvSpPr>
            <a:spLocks noGrp="1"/>
          </p:cNvSpPr>
          <p:nvPr>
            <p:ph type="ctrTitle"/>
          </p:nvPr>
        </p:nvSpPr>
        <p:spPr>
          <a:xfrm>
            <a:off x="756047" y="1726102"/>
            <a:ext cx="8568531" cy="2016973"/>
          </a:xfrm>
        </p:spPr>
        <p:txBody>
          <a:bodyPr vert="horz" anchor="b">
            <a:normAutofit/>
            <a:scene3d>
              <a:camera prst="orthographicFront"/>
              <a:lightRig rig="soft" dir="t"/>
            </a:scene3d>
            <a:sp3d prstMaterial="softEdge">
              <a:bevelT w="25400" h="25400"/>
            </a:sp3d>
          </a:bodyPr>
          <a:lstStyle>
            <a:lvl1pPr algn="ctr">
              <a:defRPr sz="5300" b="0" i="0">
                <a:solidFill>
                  <a:schemeClr val="tx2"/>
                </a:solidFill>
                <a:effectLst>
                  <a:outerShdw blurRad="31750" dist="25400" dir="5400000" algn="tl" rotWithShape="0">
                    <a:srgbClr val="000000">
                      <a:alpha val="25000"/>
                    </a:srgbClr>
                  </a:outerShdw>
                </a:effectLst>
                <a:latin typeface="Helvetica Neue"/>
                <a:cs typeface="Helvetica Neue"/>
              </a:defRPr>
            </a:lvl1pPr>
          </a:lstStyle>
          <a:p>
            <a:r>
              <a:rPr kumimoji="0" lang="x-none" smtClean="0"/>
              <a:t>Click to edit Master title style</a:t>
            </a:r>
            <a:endParaRPr kumimoji="0" lang="en-US" dirty="0"/>
          </a:p>
        </p:txBody>
      </p:sp>
      <p:sp>
        <p:nvSpPr>
          <p:cNvPr id="17" name="Subtitle 16"/>
          <p:cNvSpPr>
            <a:spLocks noGrp="1"/>
          </p:cNvSpPr>
          <p:nvPr>
            <p:ph type="subTitle" idx="1"/>
          </p:nvPr>
        </p:nvSpPr>
        <p:spPr>
          <a:xfrm>
            <a:off x="756047" y="4145840"/>
            <a:ext cx="8568531" cy="1322451"/>
          </a:xfrm>
        </p:spPr>
        <p:txBody>
          <a:bodyPr lIns="50038" rIns="50038"/>
          <a:lstStyle>
            <a:lvl1pPr marL="0" marR="70062" indent="0" algn="ctr">
              <a:buNone/>
              <a:defRPr b="0" i="0">
                <a:solidFill>
                  <a:schemeClr val="tx2"/>
                </a:solidFill>
                <a:latin typeface="Helvetica Neue"/>
                <a:cs typeface="Helvetica Neue"/>
              </a:defRPr>
            </a:lvl1pPr>
            <a:lvl2pPr marL="500481" indent="0" algn="ctr">
              <a:buNone/>
            </a:lvl2pPr>
            <a:lvl3pPr marL="1000967" indent="0" algn="ctr">
              <a:buNone/>
            </a:lvl3pPr>
            <a:lvl4pPr marL="1501451" indent="0" algn="ctr">
              <a:buNone/>
            </a:lvl4pPr>
            <a:lvl5pPr marL="2001933" indent="0" algn="ctr">
              <a:buNone/>
            </a:lvl5pPr>
            <a:lvl6pPr marL="2502422" indent="0" algn="ctr">
              <a:buNone/>
            </a:lvl6pPr>
            <a:lvl7pPr marL="3002894" indent="0" algn="ctr">
              <a:buNone/>
            </a:lvl7pPr>
            <a:lvl8pPr marL="3503373" indent="0" algn="ctr">
              <a:buNone/>
            </a:lvl8pPr>
            <a:lvl9pPr marL="4003863" indent="0" algn="ctr">
              <a:buNone/>
            </a:lvl9pPr>
          </a:lstStyle>
          <a:p>
            <a:r>
              <a:rPr kumimoji="0" lang="x-none" smtClean="0"/>
              <a:t>Click to edit Master subtitle style</a:t>
            </a:r>
            <a:endParaRPr kumimoji="0" lang="en-US" dirty="0"/>
          </a:p>
        </p:txBody>
      </p:sp>
    </p:spTree>
    <p:extLst>
      <p:ext uri="{BB962C8B-B14F-4D97-AF65-F5344CB8AC3E}">
        <p14:creationId xmlns:p14="http://schemas.microsoft.com/office/powerpoint/2010/main" val="318645356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3_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409732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4_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55360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5141358"/>
            <a:ext cx="1008844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0242" tIns="50124" rIns="100242" bIns="50124" anchor="ctr"/>
          <a:lstStyle/>
          <a:p>
            <a:pPr algn="ctr" defTabSz="447771" hangingPunct="1"/>
            <a:endParaRPr lang="en-US">
              <a:solidFill>
                <a:prstClr val="white"/>
              </a:solidFill>
              <a:latin typeface="Lucida Sans Unicode"/>
            </a:endParaRPr>
          </a:p>
        </p:txBody>
      </p:sp>
      <p:sp>
        <p:nvSpPr>
          <p:cNvPr id="9" name="Title 8"/>
          <p:cNvSpPr>
            <a:spLocks noGrp="1"/>
          </p:cNvSpPr>
          <p:nvPr>
            <p:ph type="ctrTitle"/>
          </p:nvPr>
        </p:nvSpPr>
        <p:spPr>
          <a:xfrm>
            <a:off x="756047" y="1726084"/>
            <a:ext cx="8568531" cy="2016973"/>
          </a:xfrm>
        </p:spPr>
        <p:txBody>
          <a:bodyPr vert="horz" anchor="b">
            <a:normAutofit/>
            <a:scene3d>
              <a:camera prst="orthographicFront"/>
              <a:lightRig rig="soft" dir="t"/>
            </a:scene3d>
            <a:sp3d prstMaterial="softEdge">
              <a:bevelT w="25400" h="25400"/>
            </a:sp3d>
          </a:bodyPr>
          <a:lstStyle>
            <a:lvl1pPr algn="ctr">
              <a:defRPr sz="5300" b="0" i="0">
                <a:solidFill>
                  <a:schemeClr val="tx2"/>
                </a:solidFill>
                <a:effectLst>
                  <a:outerShdw blurRad="31750" dist="25400" dir="5400000" algn="tl" rotWithShape="0">
                    <a:srgbClr val="000000">
                      <a:alpha val="25000"/>
                    </a:srgbClr>
                  </a:outerShdw>
                </a:effectLst>
                <a:latin typeface="Helvetica Neue"/>
                <a:cs typeface="Helvetica Neue"/>
              </a:defRPr>
            </a:lvl1pPr>
          </a:lstStyle>
          <a:p>
            <a:r>
              <a:rPr kumimoji="0" lang="x-none" smtClean="0"/>
              <a:t>Click to edit Master title style</a:t>
            </a:r>
            <a:endParaRPr kumimoji="0" lang="en-US" dirty="0"/>
          </a:p>
        </p:txBody>
      </p:sp>
      <p:sp>
        <p:nvSpPr>
          <p:cNvPr id="17" name="Subtitle 16"/>
          <p:cNvSpPr>
            <a:spLocks noGrp="1"/>
          </p:cNvSpPr>
          <p:nvPr>
            <p:ph type="subTitle" idx="1"/>
          </p:nvPr>
        </p:nvSpPr>
        <p:spPr>
          <a:xfrm>
            <a:off x="756047" y="4145840"/>
            <a:ext cx="8568531" cy="1322451"/>
          </a:xfrm>
        </p:spPr>
        <p:txBody>
          <a:bodyPr lIns="50124" rIns="50124"/>
          <a:lstStyle>
            <a:lvl1pPr marL="0" marR="70180" indent="0" algn="ctr">
              <a:buNone/>
              <a:defRPr b="0" i="0">
                <a:solidFill>
                  <a:schemeClr val="tx2"/>
                </a:solidFill>
                <a:latin typeface="Helvetica Neue"/>
                <a:cs typeface="Helvetica Neue"/>
              </a:defRPr>
            </a:lvl1pPr>
            <a:lvl2pPr marL="501312" indent="0" algn="ctr">
              <a:buNone/>
            </a:lvl2pPr>
            <a:lvl3pPr marL="1002629" indent="0" algn="ctr">
              <a:buNone/>
            </a:lvl3pPr>
            <a:lvl4pPr marL="1503946" indent="0" algn="ctr">
              <a:buNone/>
            </a:lvl4pPr>
            <a:lvl5pPr marL="2005256" indent="0" algn="ctr">
              <a:buNone/>
            </a:lvl5pPr>
            <a:lvl6pPr marL="2506572" indent="0" algn="ctr">
              <a:buNone/>
            </a:lvl6pPr>
            <a:lvl7pPr marL="3007886" indent="0" algn="ctr">
              <a:buNone/>
            </a:lvl7pPr>
            <a:lvl8pPr marL="3509189" indent="0" algn="ctr">
              <a:buNone/>
            </a:lvl8pPr>
            <a:lvl9pPr marL="4010509" indent="0" algn="ctr">
              <a:buNone/>
            </a:lvl9pPr>
          </a:lstStyle>
          <a:p>
            <a:r>
              <a:rPr kumimoji="0" lang="x-none" smtClean="0"/>
              <a:t>Click to edit Master subtitle style</a:t>
            </a:r>
            <a:endParaRPr kumimoji="0" lang="en-US" dirty="0"/>
          </a:p>
        </p:txBody>
      </p:sp>
    </p:spTree>
    <p:extLst>
      <p:ext uri="{BB962C8B-B14F-4D97-AF65-F5344CB8AC3E}">
        <p14:creationId xmlns:p14="http://schemas.microsoft.com/office/powerpoint/2010/main" val="192058560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768" y="1631097"/>
            <a:ext cx="9524999" cy="5181601"/>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buFont typeface="Arial"/>
              <a:buChar cha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x-none" smtClean="0"/>
              <a:t>Click to edit Master title style</a:t>
            </a:r>
            <a:endParaRPr kumimoji="0" lang="en-US" dirty="0"/>
          </a:p>
        </p:txBody>
      </p:sp>
      <p:cxnSp>
        <p:nvCxnSpPr>
          <p:cNvPr id="5" name="Straight Connector 4"/>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249619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45168" y="1493837"/>
            <a:ext cx="4419599" cy="5334000"/>
          </a:xfrm>
        </p:spPr>
        <p:txBody>
          <a:bodyPr/>
          <a:lstStyle>
            <a:lvl1pPr>
              <a:buClr>
                <a:schemeClr val="bg1">
                  <a:lumMod val="50000"/>
                </a:schemeClr>
              </a:buClr>
              <a:defRPr b="0" i="0">
                <a:solidFill>
                  <a:srgbClr val="7F7F7F"/>
                </a:solidFill>
                <a:latin typeface="Helvetica Neue"/>
                <a:cs typeface="Helvetica Neue"/>
              </a:defRPr>
            </a:lvl1pPr>
            <a:lvl2pPr>
              <a:buClr>
                <a:schemeClr val="bg1">
                  <a:lumMod val="50000"/>
                </a:schemeClr>
              </a:buClr>
              <a:buFont typeface="Wingdings" charset="2"/>
              <a:buChar char="§"/>
              <a:defRPr b="0" i="0">
                <a:solidFill>
                  <a:srgbClr val="7F7F7F"/>
                </a:solidFill>
                <a:latin typeface="Helvetica Neue"/>
                <a:cs typeface="Helvetica Neue"/>
              </a:defRPr>
            </a:lvl2pPr>
            <a:lvl3pPr>
              <a:buClr>
                <a:schemeClr val="bg1">
                  <a:lumMod val="50000"/>
                </a:schemeClr>
              </a:buClr>
              <a:defRPr b="0" i="0">
                <a:solidFill>
                  <a:srgbClr val="7F7F7F"/>
                </a:solidFill>
                <a:latin typeface="Helvetica Neue"/>
                <a:cs typeface="Helvetica Neue"/>
              </a:defRPr>
            </a:lvl3pPr>
            <a:lvl4pPr>
              <a:buClr>
                <a:schemeClr val="bg1">
                  <a:lumMod val="50000"/>
                </a:schemeClr>
              </a:buClr>
              <a:defRPr b="0" i="0">
                <a:solidFill>
                  <a:srgbClr val="7F7F7F"/>
                </a:solidFill>
                <a:latin typeface="Helvetica Neue"/>
                <a:cs typeface="Helvetica Neue"/>
              </a:defRPr>
            </a:lvl4pPr>
            <a:lvl5pPr>
              <a:buClr>
                <a:schemeClr val="bg1">
                  <a:lumMod val="50000"/>
                </a:schemeClr>
              </a:buClr>
              <a:defRPr b="0" i="0">
                <a:solidFill>
                  <a:srgbClr val="7F7F7F"/>
                </a:solidFill>
                <a:latin typeface="Helvetica Neue"/>
                <a:cs typeface="Helvetica Neue"/>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x-none" smtClean="0"/>
              <a:t>Click to edit Master title style</a:t>
            </a:r>
            <a:endParaRPr kumimoji="0" lang="en-US" dirty="0"/>
          </a:p>
        </p:txBody>
      </p:sp>
      <p:sp>
        <p:nvSpPr>
          <p:cNvPr id="5" name="Content Placeholder 2"/>
          <p:cNvSpPr>
            <a:spLocks noGrp="1"/>
          </p:cNvSpPr>
          <p:nvPr>
            <p:ph idx="13"/>
          </p:nvPr>
        </p:nvSpPr>
        <p:spPr>
          <a:xfrm>
            <a:off x="392113" y="1493837"/>
            <a:ext cx="4648200" cy="5334000"/>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cxnSp>
        <p:nvCxnSpPr>
          <p:cNvPr id="8" name="Straight Connector 7"/>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390550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x-none" smtClean="0"/>
              <a:t>Click to edit Master title style</a:t>
            </a:r>
            <a:endParaRPr kumimoji="0" lang="en-US" dirty="0"/>
          </a:p>
        </p:txBody>
      </p:sp>
      <p:cxnSp>
        <p:nvCxnSpPr>
          <p:cNvPr id="4" name="Straight Connector 3"/>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741006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b="0" i="0">
                <a:solidFill>
                  <a:schemeClr val="tx1"/>
                </a:solidFill>
                <a:latin typeface="Helvetica Neue Light"/>
                <a:cs typeface="Helvetica Neue Light"/>
              </a:defRPr>
            </a:lvl1pPr>
          </a:lstStyle>
          <a:p>
            <a:r>
              <a:rPr kumimoji="0" lang="x-none" smtClean="0"/>
              <a:t>Click to edit Master title style</a:t>
            </a:r>
            <a:endParaRPr kumimoji="0" lang="en-US" dirty="0"/>
          </a:p>
        </p:txBody>
      </p:sp>
      <p:sp>
        <p:nvSpPr>
          <p:cNvPr id="4" name="Text Placeholder 3"/>
          <p:cNvSpPr>
            <a:spLocks noGrp="1"/>
          </p:cNvSpPr>
          <p:nvPr>
            <p:ph type="body" sz="half" idx="3"/>
          </p:nvPr>
        </p:nvSpPr>
        <p:spPr>
          <a:xfrm>
            <a:off x="504088" y="2872207"/>
            <a:ext cx="9076063" cy="2186915"/>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232"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x-none" smtClean="0"/>
              <a:t>Click to edit Master text styles</a:t>
            </a:r>
          </a:p>
        </p:txBody>
      </p:sp>
      <p:sp>
        <p:nvSpPr>
          <p:cNvPr id="11" name="Content Placeholder 10"/>
          <p:cNvSpPr>
            <a:spLocks noGrp="1"/>
          </p:cNvSpPr>
          <p:nvPr>
            <p:ph sz="quarter" idx="2"/>
          </p:nvPr>
        </p:nvSpPr>
        <p:spPr>
          <a:xfrm>
            <a:off x="504088" y="1458740"/>
            <a:ext cx="9076063" cy="1236536"/>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indent="0">
              <a:spcBef>
                <a:spcPts val="0"/>
              </a:spcBef>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sp>
        <p:nvSpPr>
          <p:cNvPr id="13" name="Content Placeholder 12"/>
          <p:cNvSpPr>
            <a:spLocks noGrp="1"/>
          </p:cNvSpPr>
          <p:nvPr>
            <p:ph sz="quarter" idx="4"/>
          </p:nvPr>
        </p:nvSpPr>
        <p:spPr>
          <a:xfrm>
            <a:off x="504031" y="5222029"/>
            <a:ext cx="9072563" cy="1581683"/>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cxnSp>
        <p:nvCxnSpPr>
          <p:cNvPr id="7" name="Straight Connector 6"/>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858494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x-none" smtClean="0"/>
              <a:t>Click to edit Master title style</a:t>
            </a:r>
            <a:endParaRPr kumimoji="0" lang="en-US" dirty="0"/>
          </a:p>
        </p:txBody>
      </p:sp>
      <p:sp>
        <p:nvSpPr>
          <p:cNvPr id="4" name="Text Placeholder 3"/>
          <p:cNvSpPr>
            <a:spLocks noGrp="1"/>
          </p:cNvSpPr>
          <p:nvPr>
            <p:ph type="body" sz="half" idx="3"/>
          </p:nvPr>
        </p:nvSpPr>
        <p:spPr>
          <a:xfrm>
            <a:off x="500588" y="1492006"/>
            <a:ext cx="9076063" cy="1972312"/>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232"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x-none" smtClean="0"/>
              <a:t>Click to edit Master text styles</a:t>
            </a:r>
          </a:p>
        </p:txBody>
      </p:sp>
      <p:sp>
        <p:nvSpPr>
          <p:cNvPr id="11" name="Content Placeholder 10"/>
          <p:cNvSpPr>
            <a:spLocks noGrp="1"/>
          </p:cNvSpPr>
          <p:nvPr>
            <p:ph sz="quarter" idx="2"/>
          </p:nvPr>
        </p:nvSpPr>
        <p:spPr>
          <a:xfrm>
            <a:off x="504088" y="3648259"/>
            <a:ext cx="9076063" cy="1236536"/>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indent="0">
              <a:spcBef>
                <a:spcPts val="0"/>
              </a:spcBef>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sp>
        <p:nvSpPr>
          <p:cNvPr id="6" name="Text Placeholder 3"/>
          <p:cNvSpPr>
            <a:spLocks noGrp="1"/>
          </p:cNvSpPr>
          <p:nvPr>
            <p:ph type="body" sz="half" idx="10"/>
          </p:nvPr>
        </p:nvSpPr>
        <p:spPr>
          <a:xfrm>
            <a:off x="500588" y="5068746"/>
            <a:ext cx="9076063" cy="2013180"/>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232"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x-none" smtClean="0"/>
              <a:t>Click to edit Master text styles</a:t>
            </a:r>
          </a:p>
        </p:txBody>
      </p:sp>
      <p:cxnSp>
        <p:nvCxnSpPr>
          <p:cNvPr id="8" name="Straight Connector 7"/>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16566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x-none" smtClean="0"/>
              <a:t>Click to edit Master title style</a:t>
            </a:r>
            <a:endParaRPr kumimoji="0" lang="en-US" dirty="0"/>
          </a:p>
        </p:txBody>
      </p:sp>
      <p:sp>
        <p:nvSpPr>
          <p:cNvPr id="4" name="Text Placeholder 3"/>
          <p:cNvSpPr>
            <a:spLocks noGrp="1"/>
          </p:cNvSpPr>
          <p:nvPr>
            <p:ph type="body" sz="half" idx="3"/>
          </p:nvPr>
        </p:nvSpPr>
        <p:spPr>
          <a:xfrm>
            <a:off x="500588" y="1941656"/>
            <a:ext cx="9076063" cy="4302297"/>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232"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x-none" smtClean="0"/>
              <a:t>Click to edit Master text styles</a:t>
            </a:r>
          </a:p>
        </p:txBody>
      </p:sp>
      <p:cxnSp>
        <p:nvCxnSpPr>
          <p:cNvPr id="6" name="Straight Connector 5"/>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124796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504031" y="3191863"/>
            <a:ext cx="9072563" cy="1259946"/>
          </a:xfrm>
        </p:spPr>
        <p:txBody>
          <a:bodyPr rtlCol="0"/>
          <a:lstStyle>
            <a:lvl1pPr>
              <a:defRPr>
                <a:solidFill>
                  <a:srgbClr val="000000"/>
                </a:solidFill>
              </a:defRPr>
            </a:lvl1pPr>
          </a:lstStyle>
          <a:p>
            <a:r>
              <a:rPr kumimoji="0" lang="x-none" smtClean="0"/>
              <a:t>Click to edit Master title style</a:t>
            </a:r>
            <a:endParaRPr kumimoji="0" lang="en-US" dirty="0"/>
          </a:p>
        </p:txBody>
      </p:sp>
    </p:spTree>
    <p:extLst>
      <p:ext uri="{BB962C8B-B14F-4D97-AF65-F5344CB8AC3E}">
        <p14:creationId xmlns:p14="http://schemas.microsoft.com/office/powerpoint/2010/main" val="2504999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786" y="1631097"/>
            <a:ext cx="9524999" cy="5181601"/>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buFont typeface="Arial"/>
              <a:buChar cha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x-none" smtClean="0"/>
              <a:t>Click to edit Master title style</a:t>
            </a:r>
            <a:endParaRPr kumimoji="0" lang="en-US" dirty="0"/>
          </a:p>
        </p:txBody>
      </p:sp>
      <p:cxnSp>
        <p:nvCxnSpPr>
          <p:cNvPr id="5" name="Straight Connector 4"/>
          <p:cNvCxnSpPr/>
          <p:nvPr/>
        </p:nvCxnSpPr>
        <p:spPr>
          <a:xfrm>
            <a:off x="163586"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238656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82923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923613"/>
      </p:ext>
    </p:extLst>
  </p:cSld>
  <p:clrMapOvr>
    <a:masterClrMapping/>
  </p:clrMapOvr>
  <p:hf hdr="0" ftr="0" dt="0"/>
</p:sldLayout>
</file>

<file path=ppt/slideLayouts/slideLayout182.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x-none" smtClean="0"/>
              <a:t>Click to edit Master title style</a:t>
            </a:r>
            <a:endParaRPr lang="en-US"/>
          </a:p>
        </p:txBody>
      </p:sp>
      <p:sp>
        <p:nvSpPr>
          <p:cNvPr id="3" name="Chart Placeholder 2"/>
          <p:cNvSpPr>
            <a:spLocks noGrp="1"/>
          </p:cNvSpPr>
          <p:nvPr>
            <p:ph type="chart" sz="half" idx="1"/>
          </p:nvPr>
        </p:nvSpPr>
        <p:spPr>
          <a:xfrm>
            <a:off x="503238" y="1768530"/>
            <a:ext cx="4457700" cy="4987925"/>
          </a:xfrm>
        </p:spPr>
        <p:txBody>
          <a:bodyPr/>
          <a:lstStyle/>
          <a:p>
            <a:r>
              <a:rPr lang="x-none" smtClean="0"/>
              <a:t>Click icon to add chart</a:t>
            </a:r>
            <a:endParaRPr lang="en-US"/>
          </a:p>
        </p:txBody>
      </p:sp>
      <p:sp>
        <p:nvSpPr>
          <p:cNvPr id="4" name="Text Placeholder 3"/>
          <p:cNvSpPr>
            <a:spLocks noGrp="1"/>
          </p:cNvSpPr>
          <p:nvPr>
            <p:ph type="body" sz="half" idx="2"/>
          </p:nvPr>
        </p:nvSpPr>
        <p:spPr>
          <a:xfrm>
            <a:off x="5113338" y="1768530"/>
            <a:ext cx="4459288" cy="4987925"/>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74344783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x-none" smtClean="0"/>
              <a:t>Click to edit Master title style</a:t>
            </a:r>
            <a:endParaRPr lang="en-US"/>
          </a:p>
        </p:txBody>
      </p:sp>
      <p:sp>
        <p:nvSpPr>
          <p:cNvPr id="3" name="Content Placeholder 2"/>
          <p:cNvSpPr>
            <a:spLocks noGrp="1"/>
          </p:cNvSpPr>
          <p:nvPr>
            <p:ph sz="half" idx="1"/>
          </p:nvPr>
        </p:nvSpPr>
        <p:spPr>
          <a:xfrm>
            <a:off x="503238" y="1768530"/>
            <a:ext cx="4457700" cy="4987925"/>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5113338" y="1768530"/>
            <a:ext cx="4459288" cy="4987925"/>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298287147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x-none" smtClean="0"/>
              <a:t>Click to edit Master title style</a:t>
            </a:r>
            <a:endParaRPr lang="en-US"/>
          </a:p>
        </p:txBody>
      </p:sp>
      <p:sp>
        <p:nvSpPr>
          <p:cNvPr id="3" name="Text Placeholder 2"/>
          <p:cNvSpPr>
            <a:spLocks noGrp="1"/>
          </p:cNvSpPr>
          <p:nvPr>
            <p:ph type="body" sz="half" idx="1"/>
          </p:nvPr>
        </p:nvSpPr>
        <p:spPr>
          <a:xfrm>
            <a:off x="503238" y="1768530"/>
            <a:ext cx="4457700" cy="4987925"/>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lipArt Placeholder 3"/>
          <p:cNvSpPr>
            <a:spLocks noGrp="1"/>
          </p:cNvSpPr>
          <p:nvPr>
            <p:ph type="clipArt" sz="half" idx="2"/>
          </p:nvPr>
        </p:nvSpPr>
        <p:spPr>
          <a:xfrm>
            <a:off x="5113338" y="1768530"/>
            <a:ext cx="4459288" cy="4987925"/>
          </a:xfrm>
        </p:spPr>
        <p:txBody>
          <a:bodyPr/>
          <a:lstStyle/>
          <a:p>
            <a:r>
              <a:rPr lang="x-none" smtClean="0"/>
              <a:t>Click icon to add clip art</a:t>
            </a:r>
            <a:endParaRPr lang="en-US"/>
          </a:p>
        </p:txBody>
      </p:sp>
    </p:spTree>
    <p:extLst>
      <p:ext uri="{BB962C8B-B14F-4D97-AF65-F5344CB8AC3E}">
        <p14:creationId xmlns:p14="http://schemas.microsoft.com/office/powerpoint/2010/main" val="293915368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x-none" smtClean="0"/>
              <a:t>Click to edit Master title style</a:t>
            </a:r>
            <a:endParaRPr kumimoji="0" lang="en-US"/>
          </a:p>
        </p:txBody>
      </p:sp>
      <p:sp>
        <p:nvSpPr>
          <p:cNvPr id="9" name="Content Placeholder 8"/>
          <p:cNvSpPr>
            <a:spLocks noGrp="1"/>
          </p:cNvSpPr>
          <p:nvPr>
            <p:ph sz="quarter" idx="1"/>
          </p:nvPr>
        </p:nvSpPr>
        <p:spPr>
          <a:xfrm>
            <a:off x="504031" y="1343942"/>
            <a:ext cx="4455636" cy="5442966"/>
          </a:xfrm>
        </p:spPr>
        <p:txBody>
          <a:body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a:p>
        </p:txBody>
      </p:sp>
      <p:sp>
        <p:nvSpPr>
          <p:cNvPr id="11" name="Content Placeholder 10"/>
          <p:cNvSpPr>
            <a:spLocks noGrp="1"/>
          </p:cNvSpPr>
          <p:nvPr>
            <p:ph sz="quarter" idx="2"/>
          </p:nvPr>
        </p:nvSpPr>
        <p:spPr>
          <a:xfrm>
            <a:off x="5106677" y="1340582"/>
            <a:ext cx="4455636" cy="5442966"/>
          </a:xfrm>
        </p:spPr>
        <p:txBody>
          <a:body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a:p>
        </p:txBody>
      </p:sp>
    </p:spTree>
    <p:extLst>
      <p:ext uri="{BB962C8B-B14F-4D97-AF65-F5344CB8AC3E}">
        <p14:creationId xmlns:p14="http://schemas.microsoft.com/office/powerpoint/2010/main" val="203233632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x-none" smtClean="0"/>
              <a:t>Click to edit Master title style</a:t>
            </a:r>
            <a:endParaRPr kumimoji="0" lang="en-US"/>
          </a:p>
        </p:txBody>
      </p:sp>
    </p:spTree>
    <p:extLst>
      <p:ext uri="{BB962C8B-B14F-4D97-AF65-F5344CB8AC3E}">
        <p14:creationId xmlns:p14="http://schemas.microsoft.com/office/powerpoint/2010/main" val="124808531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8313" y="3170272"/>
            <a:ext cx="9296400" cy="1501775"/>
          </a:xfrm>
        </p:spPr>
        <p:txBody>
          <a:bodyPr anchor="t"/>
          <a:lstStyle>
            <a:lvl1pPr algn="ctr">
              <a:defRPr sz="4000" b="1" cap="none">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6827528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1_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66549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2_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92555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45186" y="1493837"/>
            <a:ext cx="4419599" cy="5334000"/>
          </a:xfrm>
        </p:spPr>
        <p:txBody>
          <a:bodyPr/>
          <a:lstStyle>
            <a:lvl1pPr>
              <a:buClr>
                <a:schemeClr val="bg1">
                  <a:lumMod val="50000"/>
                </a:schemeClr>
              </a:buClr>
              <a:defRPr b="0" i="0">
                <a:solidFill>
                  <a:srgbClr val="7F7F7F"/>
                </a:solidFill>
                <a:latin typeface="Helvetica Neue"/>
                <a:cs typeface="Helvetica Neue"/>
              </a:defRPr>
            </a:lvl1pPr>
            <a:lvl2pPr>
              <a:buClr>
                <a:schemeClr val="bg1">
                  <a:lumMod val="50000"/>
                </a:schemeClr>
              </a:buClr>
              <a:buFont typeface="Wingdings" charset="2"/>
              <a:buChar char="§"/>
              <a:defRPr b="0" i="0">
                <a:solidFill>
                  <a:srgbClr val="7F7F7F"/>
                </a:solidFill>
                <a:latin typeface="Helvetica Neue"/>
                <a:cs typeface="Helvetica Neue"/>
              </a:defRPr>
            </a:lvl2pPr>
            <a:lvl3pPr>
              <a:buClr>
                <a:schemeClr val="bg1">
                  <a:lumMod val="50000"/>
                </a:schemeClr>
              </a:buClr>
              <a:defRPr b="0" i="0">
                <a:solidFill>
                  <a:srgbClr val="7F7F7F"/>
                </a:solidFill>
                <a:latin typeface="Helvetica Neue"/>
                <a:cs typeface="Helvetica Neue"/>
              </a:defRPr>
            </a:lvl3pPr>
            <a:lvl4pPr>
              <a:buClr>
                <a:schemeClr val="bg1">
                  <a:lumMod val="50000"/>
                </a:schemeClr>
              </a:buClr>
              <a:defRPr b="0" i="0">
                <a:solidFill>
                  <a:srgbClr val="7F7F7F"/>
                </a:solidFill>
                <a:latin typeface="Helvetica Neue"/>
                <a:cs typeface="Helvetica Neue"/>
              </a:defRPr>
            </a:lvl4pPr>
            <a:lvl5pPr>
              <a:buClr>
                <a:schemeClr val="bg1">
                  <a:lumMod val="50000"/>
                </a:schemeClr>
              </a:buClr>
              <a:defRPr b="0" i="0">
                <a:solidFill>
                  <a:srgbClr val="7F7F7F"/>
                </a:solidFill>
                <a:latin typeface="Helvetica Neue"/>
                <a:cs typeface="Helvetica Neue"/>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x-none" smtClean="0"/>
              <a:t>Click to edit Master title style</a:t>
            </a:r>
            <a:endParaRPr kumimoji="0" lang="en-US" dirty="0"/>
          </a:p>
        </p:txBody>
      </p:sp>
      <p:sp>
        <p:nvSpPr>
          <p:cNvPr id="5" name="Content Placeholder 2"/>
          <p:cNvSpPr>
            <a:spLocks noGrp="1"/>
          </p:cNvSpPr>
          <p:nvPr>
            <p:ph idx="13"/>
          </p:nvPr>
        </p:nvSpPr>
        <p:spPr>
          <a:xfrm>
            <a:off x="392113" y="1493837"/>
            <a:ext cx="4648200" cy="5334000"/>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cxnSp>
        <p:nvCxnSpPr>
          <p:cNvPr id="8" name="Straight Connector 7"/>
          <p:cNvCxnSpPr/>
          <p:nvPr/>
        </p:nvCxnSpPr>
        <p:spPr>
          <a:xfrm>
            <a:off x="163586"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555351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3_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09788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4_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00677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5141358"/>
            <a:ext cx="1008844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0565" tIns="50286" rIns="100565" bIns="50286" anchor="ctr"/>
          <a:lstStyle/>
          <a:p>
            <a:pPr algn="ctr" defTabSz="502769" fontAlgn="auto" hangingPunct="1">
              <a:lnSpc>
                <a:spcPct val="100000"/>
              </a:lnSpc>
              <a:spcBef>
                <a:spcPts val="0"/>
              </a:spcBef>
              <a:spcAft>
                <a:spcPts val="0"/>
              </a:spcAft>
              <a:buClrTx/>
              <a:buSzTx/>
              <a:buFontTx/>
              <a:buNone/>
            </a:pPr>
            <a:endParaRPr lang="en-US" sz="2000" dirty="0">
              <a:solidFill>
                <a:prstClr val="white"/>
              </a:solidFill>
              <a:latin typeface="Lucida Sans Unicode"/>
            </a:endParaRPr>
          </a:p>
        </p:txBody>
      </p:sp>
      <p:sp>
        <p:nvSpPr>
          <p:cNvPr id="9" name="Title 8"/>
          <p:cNvSpPr>
            <a:spLocks noGrp="1"/>
          </p:cNvSpPr>
          <p:nvPr>
            <p:ph type="ctrTitle"/>
          </p:nvPr>
        </p:nvSpPr>
        <p:spPr>
          <a:xfrm>
            <a:off x="756047" y="1726051"/>
            <a:ext cx="8568531" cy="2016973"/>
          </a:xfrm>
        </p:spPr>
        <p:txBody>
          <a:bodyPr vert="horz" anchor="b">
            <a:normAutofit/>
            <a:scene3d>
              <a:camera prst="orthographicFront"/>
              <a:lightRig rig="soft" dir="t"/>
            </a:scene3d>
            <a:sp3d prstMaterial="softEdge">
              <a:bevelT w="25400" h="25400"/>
            </a:sp3d>
          </a:bodyPr>
          <a:lstStyle>
            <a:lvl1pPr algn="ctr">
              <a:defRPr sz="5300" b="0" i="0">
                <a:solidFill>
                  <a:schemeClr val="tx2"/>
                </a:solidFill>
                <a:effectLst>
                  <a:outerShdw blurRad="31750" dist="25400" dir="5400000" algn="tl" rotWithShape="0">
                    <a:srgbClr val="000000">
                      <a:alpha val="25000"/>
                    </a:srgbClr>
                  </a:outerShdw>
                </a:effectLst>
                <a:latin typeface="Helvetica Neue"/>
                <a:cs typeface="Helvetica Neue"/>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56047" y="4145840"/>
            <a:ext cx="8568531" cy="1322451"/>
          </a:xfrm>
        </p:spPr>
        <p:txBody>
          <a:bodyPr lIns="50286" rIns="50286"/>
          <a:lstStyle>
            <a:lvl1pPr marL="0" marR="70401" indent="0" algn="ctr">
              <a:buNone/>
              <a:defRPr b="0" i="0">
                <a:solidFill>
                  <a:schemeClr val="tx2"/>
                </a:solidFill>
                <a:latin typeface="Helvetica Neue"/>
                <a:cs typeface="Helvetica Neue"/>
              </a:defRPr>
            </a:lvl1pPr>
            <a:lvl2pPr marL="502873" indent="0" algn="ctr">
              <a:buNone/>
            </a:lvl2pPr>
            <a:lvl3pPr marL="1005751" indent="0" algn="ctr">
              <a:buNone/>
            </a:lvl3pPr>
            <a:lvl4pPr marL="1508628" indent="0" algn="ctr">
              <a:buNone/>
            </a:lvl4pPr>
            <a:lvl5pPr marL="2011502" indent="0" algn="ctr">
              <a:buNone/>
            </a:lvl5pPr>
            <a:lvl6pPr marL="2514380" indent="0" algn="ctr">
              <a:buNone/>
            </a:lvl6pPr>
            <a:lvl7pPr marL="3017253" indent="0" algn="ctr">
              <a:buNone/>
            </a:lvl7pPr>
            <a:lvl8pPr marL="3520121" indent="0" algn="ctr">
              <a:buNone/>
            </a:lvl8pPr>
            <a:lvl9pPr marL="4023003" indent="0" algn="ctr">
              <a:buNone/>
            </a:lvl9pPr>
          </a:lstStyle>
          <a:p>
            <a:r>
              <a:rPr kumimoji="0" lang="en-US" smtClean="0"/>
              <a:t>Click to edit Master subtitle style</a:t>
            </a:r>
            <a:endParaRPr kumimoji="0" lang="en-US" dirty="0"/>
          </a:p>
        </p:txBody>
      </p:sp>
    </p:spTree>
    <p:extLst>
      <p:ext uri="{BB962C8B-B14F-4D97-AF65-F5344CB8AC3E}">
        <p14:creationId xmlns:p14="http://schemas.microsoft.com/office/powerpoint/2010/main" val="364776548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735" y="1631097"/>
            <a:ext cx="9524999" cy="5181601"/>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buFont typeface="Arial"/>
              <a:buChar cha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5" name="Straight Connector 4"/>
          <p:cNvCxnSpPr/>
          <p:nvPr/>
        </p:nvCxnSpPr>
        <p:spPr>
          <a:xfrm>
            <a:off x="163535"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772026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45135" y="1493837"/>
            <a:ext cx="4419599" cy="5334000"/>
          </a:xfrm>
        </p:spPr>
        <p:txBody>
          <a:bodyPr/>
          <a:lstStyle>
            <a:lvl1pPr>
              <a:buClr>
                <a:schemeClr val="bg1">
                  <a:lumMod val="50000"/>
                </a:schemeClr>
              </a:buClr>
              <a:defRPr b="0" i="0">
                <a:solidFill>
                  <a:srgbClr val="7F7F7F"/>
                </a:solidFill>
                <a:latin typeface="Helvetica Neue"/>
                <a:cs typeface="Helvetica Neue"/>
              </a:defRPr>
            </a:lvl1pPr>
            <a:lvl2pPr>
              <a:buClr>
                <a:schemeClr val="bg1">
                  <a:lumMod val="50000"/>
                </a:schemeClr>
              </a:buClr>
              <a:buFont typeface="Wingdings" charset="2"/>
              <a:buChar char="§"/>
              <a:defRPr b="0" i="0">
                <a:solidFill>
                  <a:srgbClr val="7F7F7F"/>
                </a:solidFill>
                <a:latin typeface="Helvetica Neue"/>
                <a:cs typeface="Helvetica Neue"/>
              </a:defRPr>
            </a:lvl2pPr>
            <a:lvl3pPr>
              <a:buClr>
                <a:schemeClr val="bg1">
                  <a:lumMod val="50000"/>
                </a:schemeClr>
              </a:buClr>
              <a:defRPr b="0" i="0">
                <a:solidFill>
                  <a:srgbClr val="7F7F7F"/>
                </a:solidFill>
                <a:latin typeface="Helvetica Neue"/>
                <a:cs typeface="Helvetica Neue"/>
              </a:defRPr>
            </a:lvl3pPr>
            <a:lvl4pPr>
              <a:buClr>
                <a:schemeClr val="bg1">
                  <a:lumMod val="50000"/>
                </a:schemeClr>
              </a:buClr>
              <a:defRPr b="0" i="0">
                <a:solidFill>
                  <a:srgbClr val="7F7F7F"/>
                </a:solidFill>
                <a:latin typeface="Helvetica Neue"/>
                <a:cs typeface="Helvetica Neue"/>
              </a:defRPr>
            </a:lvl4pPr>
            <a:lvl5pPr>
              <a:buClr>
                <a:schemeClr val="bg1">
                  <a:lumMod val="50000"/>
                </a:schemeClr>
              </a:buClr>
              <a:defRPr b="0" i="0">
                <a:solidFill>
                  <a:srgbClr val="7F7F7F"/>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5" name="Content Placeholder 2"/>
          <p:cNvSpPr>
            <a:spLocks noGrp="1"/>
          </p:cNvSpPr>
          <p:nvPr>
            <p:ph idx="13"/>
          </p:nvPr>
        </p:nvSpPr>
        <p:spPr>
          <a:xfrm>
            <a:off x="392113" y="1493837"/>
            <a:ext cx="4648200" cy="5334000"/>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8" name="Straight Connector 7"/>
          <p:cNvCxnSpPr/>
          <p:nvPr/>
        </p:nvCxnSpPr>
        <p:spPr>
          <a:xfrm>
            <a:off x="163535"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844551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4" name="Straight Connector 3"/>
          <p:cNvCxnSpPr/>
          <p:nvPr/>
        </p:nvCxnSpPr>
        <p:spPr>
          <a:xfrm>
            <a:off x="163535"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013673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4055" y="2872207"/>
            <a:ext cx="9076063" cy="2186915"/>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555"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55" y="1458740"/>
            <a:ext cx="9076063" cy="1236536"/>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indent="0">
              <a:spcBef>
                <a:spcPts val="0"/>
              </a:spcBef>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13" name="Content Placeholder 12"/>
          <p:cNvSpPr>
            <a:spLocks noGrp="1"/>
          </p:cNvSpPr>
          <p:nvPr>
            <p:ph sz="quarter" idx="4"/>
          </p:nvPr>
        </p:nvSpPr>
        <p:spPr>
          <a:xfrm>
            <a:off x="504031" y="5222029"/>
            <a:ext cx="9072563" cy="1581683"/>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7" name="Straight Connector 6"/>
          <p:cNvCxnSpPr/>
          <p:nvPr/>
        </p:nvCxnSpPr>
        <p:spPr>
          <a:xfrm>
            <a:off x="163535"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0660644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55" y="1492006"/>
            <a:ext cx="9076063" cy="1972312"/>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555"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55" y="3648259"/>
            <a:ext cx="9076063" cy="1236536"/>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indent="0">
              <a:spcBef>
                <a:spcPts val="0"/>
              </a:spcBef>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Text Placeholder 3"/>
          <p:cNvSpPr>
            <a:spLocks noGrp="1"/>
          </p:cNvSpPr>
          <p:nvPr>
            <p:ph type="body" sz="half" idx="10"/>
          </p:nvPr>
        </p:nvSpPr>
        <p:spPr>
          <a:xfrm>
            <a:off x="500555" y="5068746"/>
            <a:ext cx="9076063" cy="2013180"/>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555"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8" name="Straight Connector 7"/>
          <p:cNvCxnSpPr/>
          <p:nvPr/>
        </p:nvCxnSpPr>
        <p:spPr>
          <a:xfrm>
            <a:off x="163535"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022098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55" y="1941656"/>
            <a:ext cx="9076063" cy="4302297"/>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555"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6" name="Straight Connector 5"/>
          <p:cNvCxnSpPr/>
          <p:nvPr/>
        </p:nvCxnSpPr>
        <p:spPr>
          <a:xfrm>
            <a:off x="163535"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221634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504031" y="3191863"/>
            <a:ext cx="9072563" cy="1259946"/>
          </a:xfrm>
        </p:spPr>
        <p:txBody>
          <a:bodyPr rtlCol="0"/>
          <a:lstStyle>
            <a:lvl1pPr>
              <a:defRPr>
                <a:solidFill>
                  <a:srgbClr val="000000"/>
                </a:solidFill>
              </a:defRPr>
            </a:lvl1pPr>
          </a:lstStyle>
          <a:p>
            <a:r>
              <a:rPr kumimoji="0" lang="en-US" smtClean="0"/>
              <a:t>Click to edit Master title style</a:t>
            </a:r>
            <a:endParaRPr kumimoji="0" lang="en-US" dirty="0"/>
          </a:p>
        </p:txBody>
      </p:sp>
    </p:spTree>
    <p:extLst>
      <p:ext uri="{BB962C8B-B14F-4D97-AF65-F5344CB8AC3E}">
        <p14:creationId xmlns:p14="http://schemas.microsoft.com/office/powerpoint/2010/main" val="40222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731" y="1631097"/>
            <a:ext cx="9524999" cy="5181601"/>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buFont typeface="Arial"/>
              <a:buChar cha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5" name="Straight Connector 4"/>
          <p:cNvCxnSpPr/>
          <p:nvPr/>
        </p:nvCxnSpPr>
        <p:spPr>
          <a:xfrm>
            <a:off x="163531"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x-none" smtClean="0"/>
              <a:t>Click to edit Master title style</a:t>
            </a:r>
            <a:endParaRPr kumimoji="0" lang="en-US" dirty="0"/>
          </a:p>
        </p:txBody>
      </p:sp>
      <p:cxnSp>
        <p:nvCxnSpPr>
          <p:cNvPr id="4" name="Straight Connector 3"/>
          <p:cNvCxnSpPr/>
          <p:nvPr/>
        </p:nvCxnSpPr>
        <p:spPr>
          <a:xfrm>
            <a:off x="163586"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823283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05708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94162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503238" y="1768497"/>
            <a:ext cx="4457700" cy="4987925"/>
          </a:xfrm>
        </p:spPr>
        <p:txBody>
          <a:bodyPr/>
          <a:lstStyle/>
          <a:p>
            <a:r>
              <a:rPr lang="en-US" dirty="0" smtClean="0"/>
              <a:t>Click icon to add chart</a:t>
            </a:r>
            <a:endParaRPr lang="en-US" dirty="0"/>
          </a:p>
        </p:txBody>
      </p:sp>
      <p:sp>
        <p:nvSpPr>
          <p:cNvPr id="4" name="Text Placeholder 3"/>
          <p:cNvSpPr>
            <a:spLocks noGrp="1"/>
          </p:cNvSpPr>
          <p:nvPr>
            <p:ph type="body" sz="half" idx="2"/>
          </p:nvPr>
        </p:nvSpPr>
        <p:spPr>
          <a:xfrm>
            <a:off x="5113338" y="1768497"/>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321331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768497"/>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13338" y="1768497"/>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630979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768497"/>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13338" y="1768497"/>
            <a:ext cx="4459288" cy="4987925"/>
          </a:xfrm>
        </p:spPr>
        <p:txBody>
          <a:bodyPr/>
          <a:lstStyle/>
          <a:p>
            <a:r>
              <a:rPr lang="en-US" dirty="0" smtClean="0"/>
              <a:t>Click icon to add clip art</a:t>
            </a:r>
            <a:endParaRPr lang="en-US" dirty="0"/>
          </a:p>
        </p:txBody>
      </p:sp>
    </p:spTree>
    <p:extLst>
      <p:ext uri="{BB962C8B-B14F-4D97-AF65-F5344CB8AC3E}">
        <p14:creationId xmlns:p14="http://schemas.microsoft.com/office/powerpoint/2010/main" val="227717175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504031" y="134394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5106677" y="134058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33376044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120437534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5141358"/>
            <a:ext cx="1008844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0242" tIns="50124" rIns="100242" bIns="50124" anchor="ctr"/>
          <a:lstStyle/>
          <a:p>
            <a:pPr algn="ctr" defTabSz="447771" hangingPunct="1"/>
            <a:endParaRPr lang="en-US">
              <a:solidFill>
                <a:prstClr val="white"/>
              </a:solidFill>
              <a:latin typeface="Lucida Sans Unicode"/>
            </a:endParaRPr>
          </a:p>
        </p:txBody>
      </p:sp>
      <p:sp>
        <p:nvSpPr>
          <p:cNvPr id="9" name="Title 8"/>
          <p:cNvSpPr>
            <a:spLocks noGrp="1"/>
          </p:cNvSpPr>
          <p:nvPr>
            <p:ph type="ctrTitle"/>
          </p:nvPr>
        </p:nvSpPr>
        <p:spPr>
          <a:xfrm>
            <a:off x="756047" y="1726084"/>
            <a:ext cx="8568531" cy="2016973"/>
          </a:xfrm>
        </p:spPr>
        <p:txBody>
          <a:bodyPr vert="horz" anchor="b">
            <a:normAutofit/>
            <a:scene3d>
              <a:camera prst="orthographicFront"/>
              <a:lightRig rig="soft" dir="t"/>
            </a:scene3d>
            <a:sp3d prstMaterial="softEdge">
              <a:bevelT w="25400" h="25400"/>
            </a:sp3d>
          </a:bodyPr>
          <a:lstStyle>
            <a:lvl1pPr algn="ctr">
              <a:defRPr sz="5300" b="0" i="0">
                <a:solidFill>
                  <a:schemeClr val="tx2"/>
                </a:solidFill>
                <a:effectLst>
                  <a:outerShdw blurRad="31750" dist="25400" dir="5400000" algn="tl" rotWithShape="0">
                    <a:srgbClr val="000000">
                      <a:alpha val="25000"/>
                    </a:srgbClr>
                  </a:outerShdw>
                </a:effectLst>
                <a:latin typeface="Helvetica Neue"/>
                <a:cs typeface="Helvetica Neue"/>
              </a:defRPr>
            </a:lvl1pPr>
          </a:lstStyle>
          <a:p>
            <a:r>
              <a:rPr kumimoji="0" lang="x-none" smtClean="0"/>
              <a:t>Click to edit Master title style</a:t>
            </a:r>
            <a:endParaRPr kumimoji="0" lang="en-US" dirty="0"/>
          </a:p>
        </p:txBody>
      </p:sp>
      <p:sp>
        <p:nvSpPr>
          <p:cNvPr id="17" name="Subtitle 16"/>
          <p:cNvSpPr>
            <a:spLocks noGrp="1"/>
          </p:cNvSpPr>
          <p:nvPr>
            <p:ph type="subTitle" idx="1"/>
          </p:nvPr>
        </p:nvSpPr>
        <p:spPr>
          <a:xfrm>
            <a:off x="756047" y="4145840"/>
            <a:ext cx="8568531" cy="1322451"/>
          </a:xfrm>
        </p:spPr>
        <p:txBody>
          <a:bodyPr lIns="50124" rIns="50124"/>
          <a:lstStyle>
            <a:lvl1pPr marL="0" marR="70180" indent="0" algn="ctr">
              <a:buNone/>
              <a:defRPr b="0" i="0">
                <a:solidFill>
                  <a:schemeClr val="tx2"/>
                </a:solidFill>
                <a:latin typeface="Helvetica Neue"/>
                <a:cs typeface="Helvetica Neue"/>
              </a:defRPr>
            </a:lvl1pPr>
            <a:lvl2pPr marL="501312" indent="0" algn="ctr">
              <a:buNone/>
            </a:lvl2pPr>
            <a:lvl3pPr marL="1002629" indent="0" algn="ctr">
              <a:buNone/>
            </a:lvl3pPr>
            <a:lvl4pPr marL="1503946" indent="0" algn="ctr">
              <a:buNone/>
            </a:lvl4pPr>
            <a:lvl5pPr marL="2005256" indent="0" algn="ctr">
              <a:buNone/>
            </a:lvl5pPr>
            <a:lvl6pPr marL="2506572" indent="0" algn="ctr">
              <a:buNone/>
            </a:lvl6pPr>
            <a:lvl7pPr marL="3007886" indent="0" algn="ctr">
              <a:buNone/>
            </a:lvl7pPr>
            <a:lvl8pPr marL="3509189" indent="0" algn="ctr">
              <a:buNone/>
            </a:lvl8pPr>
            <a:lvl9pPr marL="4010509" indent="0" algn="ctr">
              <a:buNone/>
            </a:lvl9pPr>
          </a:lstStyle>
          <a:p>
            <a:r>
              <a:rPr kumimoji="0" lang="x-none" smtClean="0"/>
              <a:t>Click to edit Master subtitle style</a:t>
            </a:r>
            <a:endParaRPr kumimoji="0" lang="en-US" dirty="0"/>
          </a:p>
        </p:txBody>
      </p:sp>
    </p:spTree>
    <p:extLst>
      <p:ext uri="{BB962C8B-B14F-4D97-AF65-F5344CB8AC3E}">
        <p14:creationId xmlns:p14="http://schemas.microsoft.com/office/powerpoint/2010/main" val="214710687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768" y="1631097"/>
            <a:ext cx="9524999" cy="5181601"/>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buFont typeface="Arial"/>
              <a:buChar cha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x-none" smtClean="0"/>
              <a:t>Click to edit Master title style</a:t>
            </a:r>
            <a:endParaRPr kumimoji="0" lang="en-US" dirty="0"/>
          </a:p>
        </p:txBody>
      </p:sp>
      <p:cxnSp>
        <p:nvCxnSpPr>
          <p:cNvPr id="5" name="Straight Connector 4"/>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16600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45168" y="1493837"/>
            <a:ext cx="4419599" cy="5334000"/>
          </a:xfrm>
        </p:spPr>
        <p:txBody>
          <a:bodyPr/>
          <a:lstStyle>
            <a:lvl1pPr>
              <a:buClr>
                <a:schemeClr val="bg1">
                  <a:lumMod val="50000"/>
                </a:schemeClr>
              </a:buClr>
              <a:defRPr b="0" i="0">
                <a:solidFill>
                  <a:srgbClr val="7F7F7F"/>
                </a:solidFill>
                <a:latin typeface="Helvetica Neue"/>
                <a:cs typeface="Helvetica Neue"/>
              </a:defRPr>
            </a:lvl1pPr>
            <a:lvl2pPr>
              <a:buClr>
                <a:schemeClr val="bg1">
                  <a:lumMod val="50000"/>
                </a:schemeClr>
              </a:buClr>
              <a:buFont typeface="Wingdings" charset="2"/>
              <a:buChar char="§"/>
              <a:defRPr b="0" i="0">
                <a:solidFill>
                  <a:srgbClr val="7F7F7F"/>
                </a:solidFill>
                <a:latin typeface="Helvetica Neue"/>
                <a:cs typeface="Helvetica Neue"/>
              </a:defRPr>
            </a:lvl2pPr>
            <a:lvl3pPr>
              <a:buClr>
                <a:schemeClr val="bg1">
                  <a:lumMod val="50000"/>
                </a:schemeClr>
              </a:buClr>
              <a:defRPr b="0" i="0">
                <a:solidFill>
                  <a:srgbClr val="7F7F7F"/>
                </a:solidFill>
                <a:latin typeface="Helvetica Neue"/>
                <a:cs typeface="Helvetica Neue"/>
              </a:defRPr>
            </a:lvl3pPr>
            <a:lvl4pPr>
              <a:buClr>
                <a:schemeClr val="bg1">
                  <a:lumMod val="50000"/>
                </a:schemeClr>
              </a:buClr>
              <a:defRPr b="0" i="0">
                <a:solidFill>
                  <a:srgbClr val="7F7F7F"/>
                </a:solidFill>
                <a:latin typeface="Helvetica Neue"/>
                <a:cs typeface="Helvetica Neue"/>
              </a:defRPr>
            </a:lvl4pPr>
            <a:lvl5pPr>
              <a:buClr>
                <a:schemeClr val="bg1">
                  <a:lumMod val="50000"/>
                </a:schemeClr>
              </a:buClr>
              <a:defRPr b="0" i="0">
                <a:solidFill>
                  <a:srgbClr val="7F7F7F"/>
                </a:solidFill>
                <a:latin typeface="Helvetica Neue"/>
                <a:cs typeface="Helvetica Neue"/>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x-none" smtClean="0"/>
              <a:t>Click to edit Master title style</a:t>
            </a:r>
            <a:endParaRPr kumimoji="0" lang="en-US" dirty="0"/>
          </a:p>
        </p:txBody>
      </p:sp>
      <p:sp>
        <p:nvSpPr>
          <p:cNvPr id="5" name="Content Placeholder 2"/>
          <p:cNvSpPr>
            <a:spLocks noGrp="1"/>
          </p:cNvSpPr>
          <p:nvPr>
            <p:ph idx="13"/>
          </p:nvPr>
        </p:nvSpPr>
        <p:spPr>
          <a:xfrm>
            <a:off x="392113" y="1493837"/>
            <a:ext cx="4648200" cy="5334000"/>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cxnSp>
        <p:nvCxnSpPr>
          <p:cNvPr id="8" name="Straight Connector 7"/>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79534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b="0" i="0">
                <a:solidFill>
                  <a:schemeClr val="tx1"/>
                </a:solidFill>
                <a:latin typeface="Helvetica Neue Light"/>
                <a:cs typeface="Helvetica Neue Light"/>
              </a:defRPr>
            </a:lvl1pPr>
          </a:lstStyle>
          <a:p>
            <a:r>
              <a:rPr kumimoji="0" lang="x-none" smtClean="0"/>
              <a:t>Click to edit Master title style</a:t>
            </a:r>
            <a:endParaRPr kumimoji="0" lang="en-US" dirty="0"/>
          </a:p>
        </p:txBody>
      </p:sp>
      <p:sp>
        <p:nvSpPr>
          <p:cNvPr id="4" name="Text Placeholder 3"/>
          <p:cNvSpPr>
            <a:spLocks noGrp="1"/>
          </p:cNvSpPr>
          <p:nvPr>
            <p:ph type="body" sz="half" idx="3"/>
          </p:nvPr>
        </p:nvSpPr>
        <p:spPr>
          <a:xfrm>
            <a:off x="504106" y="2872207"/>
            <a:ext cx="9076063" cy="2186915"/>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059"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x-none" smtClean="0"/>
              <a:t>Click to edit Master text styles</a:t>
            </a:r>
          </a:p>
        </p:txBody>
      </p:sp>
      <p:sp>
        <p:nvSpPr>
          <p:cNvPr id="11" name="Content Placeholder 10"/>
          <p:cNvSpPr>
            <a:spLocks noGrp="1"/>
          </p:cNvSpPr>
          <p:nvPr>
            <p:ph sz="quarter" idx="2"/>
          </p:nvPr>
        </p:nvSpPr>
        <p:spPr>
          <a:xfrm>
            <a:off x="504106" y="1458740"/>
            <a:ext cx="9076063" cy="1236536"/>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indent="0">
              <a:spcBef>
                <a:spcPts val="0"/>
              </a:spcBef>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sp>
        <p:nvSpPr>
          <p:cNvPr id="13" name="Content Placeholder 12"/>
          <p:cNvSpPr>
            <a:spLocks noGrp="1"/>
          </p:cNvSpPr>
          <p:nvPr>
            <p:ph sz="quarter" idx="4"/>
          </p:nvPr>
        </p:nvSpPr>
        <p:spPr>
          <a:xfrm>
            <a:off x="504031" y="5222029"/>
            <a:ext cx="9072563" cy="1581683"/>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cxnSp>
        <p:nvCxnSpPr>
          <p:cNvPr id="7" name="Straight Connector 6"/>
          <p:cNvCxnSpPr/>
          <p:nvPr/>
        </p:nvCxnSpPr>
        <p:spPr>
          <a:xfrm>
            <a:off x="163586"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321764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x-none" smtClean="0"/>
              <a:t>Click to edit Master title style</a:t>
            </a:r>
            <a:endParaRPr kumimoji="0" lang="en-US" dirty="0"/>
          </a:p>
        </p:txBody>
      </p:sp>
      <p:cxnSp>
        <p:nvCxnSpPr>
          <p:cNvPr id="4" name="Straight Connector 3"/>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673486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b="0" i="0">
                <a:solidFill>
                  <a:schemeClr val="tx1"/>
                </a:solidFill>
                <a:latin typeface="Helvetica Neue Light"/>
                <a:cs typeface="Helvetica Neue Light"/>
              </a:defRPr>
            </a:lvl1pPr>
          </a:lstStyle>
          <a:p>
            <a:r>
              <a:rPr kumimoji="0" lang="x-none" smtClean="0"/>
              <a:t>Click to edit Master title style</a:t>
            </a:r>
            <a:endParaRPr kumimoji="0" lang="en-US" dirty="0"/>
          </a:p>
        </p:txBody>
      </p:sp>
      <p:sp>
        <p:nvSpPr>
          <p:cNvPr id="4" name="Text Placeholder 3"/>
          <p:cNvSpPr>
            <a:spLocks noGrp="1"/>
          </p:cNvSpPr>
          <p:nvPr>
            <p:ph type="body" sz="half" idx="3"/>
          </p:nvPr>
        </p:nvSpPr>
        <p:spPr>
          <a:xfrm>
            <a:off x="504088" y="2872207"/>
            <a:ext cx="9076063" cy="2186915"/>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232"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x-none" smtClean="0"/>
              <a:t>Click to edit Master text styles</a:t>
            </a:r>
          </a:p>
        </p:txBody>
      </p:sp>
      <p:sp>
        <p:nvSpPr>
          <p:cNvPr id="11" name="Content Placeholder 10"/>
          <p:cNvSpPr>
            <a:spLocks noGrp="1"/>
          </p:cNvSpPr>
          <p:nvPr>
            <p:ph sz="quarter" idx="2"/>
          </p:nvPr>
        </p:nvSpPr>
        <p:spPr>
          <a:xfrm>
            <a:off x="504088" y="1458740"/>
            <a:ext cx="9076063" cy="1236536"/>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indent="0">
              <a:spcBef>
                <a:spcPts val="0"/>
              </a:spcBef>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sp>
        <p:nvSpPr>
          <p:cNvPr id="13" name="Content Placeholder 12"/>
          <p:cNvSpPr>
            <a:spLocks noGrp="1"/>
          </p:cNvSpPr>
          <p:nvPr>
            <p:ph sz="quarter" idx="4"/>
          </p:nvPr>
        </p:nvSpPr>
        <p:spPr>
          <a:xfrm>
            <a:off x="504031" y="5222029"/>
            <a:ext cx="9072563" cy="1581683"/>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cxnSp>
        <p:nvCxnSpPr>
          <p:cNvPr id="7" name="Straight Connector 6"/>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217312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x-none" smtClean="0"/>
              <a:t>Click to edit Master title style</a:t>
            </a:r>
            <a:endParaRPr kumimoji="0" lang="en-US" dirty="0"/>
          </a:p>
        </p:txBody>
      </p:sp>
      <p:sp>
        <p:nvSpPr>
          <p:cNvPr id="4" name="Text Placeholder 3"/>
          <p:cNvSpPr>
            <a:spLocks noGrp="1"/>
          </p:cNvSpPr>
          <p:nvPr>
            <p:ph type="body" sz="half" idx="3"/>
          </p:nvPr>
        </p:nvSpPr>
        <p:spPr>
          <a:xfrm>
            <a:off x="500588" y="1492006"/>
            <a:ext cx="9076063" cy="1972312"/>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232"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x-none" smtClean="0"/>
              <a:t>Click to edit Master text styles</a:t>
            </a:r>
          </a:p>
        </p:txBody>
      </p:sp>
      <p:sp>
        <p:nvSpPr>
          <p:cNvPr id="11" name="Content Placeholder 10"/>
          <p:cNvSpPr>
            <a:spLocks noGrp="1"/>
          </p:cNvSpPr>
          <p:nvPr>
            <p:ph sz="quarter" idx="2"/>
          </p:nvPr>
        </p:nvSpPr>
        <p:spPr>
          <a:xfrm>
            <a:off x="504088" y="3648259"/>
            <a:ext cx="9076063" cy="1236536"/>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indent="0">
              <a:spcBef>
                <a:spcPts val="0"/>
              </a:spcBef>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sp>
        <p:nvSpPr>
          <p:cNvPr id="6" name="Text Placeholder 3"/>
          <p:cNvSpPr>
            <a:spLocks noGrp="1"/>
          </p:cNvSpPr>
          <p:nvPr>
            <p:ph type="body" sz="half" idx="10"/>
          </p:nvPr>
        </p:nvSpPr>
        <p:spPr>
          <a:xfrm>
            <a:off x="500588" y="5068746"/>
            <a:ext cx="9076063" cy="2013180"/>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232"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x-none" smtClean="0"/>
              <a:t>Click to edit Master text styles</a:t>
            </a:r>
          </a:p>
        </p:txBody>
      </p:sp>
      <p:cxnSp>
        <p:nvCxnSpPr>
          <p:cNvPr id="8" name="Straight Connector 7"/>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798954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x-none" smtClean="0"/>
              <a:t>Click to edit Master title style</a:t>
            </a:r>
            <a:endParaRPr kumimoji="0" lang="en-US" dirty="0"/>
          </a:p>
        </p:txBody>
      </p:sp>
      <p:sp>
        <p:nvSpPr>
          <p:cNvPr id="4" name="Text Placeholder 3"/>
          <p:cNvSpPr>
            <a:spLocks noGrp="1"/>
          </p:cNvSpPr>
          <p:nvPr>
            <p:ph type="body" sz="half" idx="3"/>
          </p:nvPr>
        </p:nvSpPr>
        <p:spPr>
          <a:xfrm>
            <a:off x="500588" y="1941656"/>
            <a:ext cx="9076063" cy="4302297"/>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232"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x-none" smtClean="0"/>
              <a:t>Click to edit Master text styles</a:t>
            </a:r>
          </a:p>
        </p:txBody>
      </p:sp>
      <p:cxnSp>
        <p:nvCxnSpPr>
          <p:cNvPr id="6" name="Straight Connector 5"/>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818349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504031" y="3191863"/>
            <a:ext cx="9072563" cy="1259946"/>
          </a:xfrm>
        </p:spPr>
        <p:txBody>
          <a:bodyPr rtlCol="0"/>
          <a:lstStyle>
            <a:lvl1pPr>
              <a:defRPr>
                <a:solidFill>
                  <a:srgbClr val="000000"/>
                </a:solidFill>
              </a:defRPr>
            </a:lvl1pPr>
          </a:lstStyle>
          <a:p>
            <a:r>
              <a:rPr kumimoji="0" lang="x-none" smtClean="0"/>
              <a:t>Click to edit Master title style</a:t>
            </a:r>
            <a:endParaRPr kumimoji="0" lang="en-US" dirty="0"/>
          </a:p>
        </p:txBody>
      </p:sp>
    </p:spTree>
    <p:extLst>
      <p:ext uri="{BB962C8B-B14F-4D97-AF65-F5344CB8AC3E}">
        <p14:creationId xmlns:p14="http://schemas.microsoft.com/office/powerpoint/2010/main" val="347394815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713656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429195"/>
      </p:ext>
    </p:extLst>
  </p:cSld>
  <p:clrMapOvr>
    <a:masterClrMapping/>
  </p:clrMapOvr>
  <p:hf hdr="0" ftr="0" dt="0"/>
</p:sldLayout>
</file>

<file path=ppt/slideLayouts/slideLayout217.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x-none" smtClean="0"/>
              <a:t>Click to edit Master title style</a:t>
            </a:r>
            <a:endParaRPr lang="en-US"/>
          </a:p>
        </p:txBody>
      </p:sp>
      <p:sp>
        <p:nvSpPr>
          <p:cNvPr id="3" name="Chart Placeholder 2"/>
          <p:cNvSpPr>
            <a:spLocks noGrp="1"/>
          </p:cNvSpPr>
          <p:nvPr>
            <p:ph type="chart" sz="half" idx="1"/>
          </p:nvPr>
        </p:nvSpPr>
        <p:spPr>
          <a:xfrm>
            <a:off x="503238" y="1768530"/>
            <a:ext cx="4457700" cy="4987925"/>
          </a:xfrm>
        </p:spPr>
        <p:txBody>
          <a:bodyPr/>
          <a:lstStyle/>
          <a:p>
            <a:r>
              <a:rPr lang="x-none" smtClean="0"/>
              <a:t>Click icon to add chart</a:t>
            </a:r>
            <a:endParaRPr lang="en-US"/>
          </a:p>
        </p:txBody>
      </p:sp>
      <p:sp>
        <p:nvSpPr>
          <p:cNvPr id="4" name="Text Placeholder 3"/>
          <p:cNvSpPr>
            <a:spLocks noGrp="1"/>
          </p:cNvSpPr>
          <p:nvPr>
            <p:ph type="body" sz="half" idx="2"/>
          </p:nvPr>
        </p:nvSpPr>
        <p:spPr>
          <a:xfrm>
            <a:off x="5113338" y="1768530"/>
            <a:ext cx="4459288" cy="4987925"/>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77109791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x-none" smtClean="0"/>
              <a:t>Click to edit Master title style</a:t>
            </a:r>
            <a:endParaRPr lang="en-US"/>
          </a:p>
        </p:txBody>
      </p:sp>
      <p:sp>
        <p:nvSpPr>
          <p:cNvPr id="3" name="Content Placeholder 2"/>
          <p:cNvSpPr>
            <a:spLocks noGrp="1"/>
          </p:cNvSpPr>
          <p:nvPr>
            <p:ph sz="half" idx="1"/>
          </p:nvPr>
        </p:nvSpPr>
        <p:spPr>
          <a:xfrm>
            <a:off x="503238" y="1768530"/>
            <a:ext cx="4457700" cy="4987925"/>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5113338" y="1768530"/>
            <a:ext cx="4459288" cy="4987925"/>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271096712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x-none" smtClean="0"/>
              <a:t>Click to edit Master title style</a:t>
            </a:r>
            <a:endParaRPr lang="en-US"/>
          </a:p>
        </p:txBody>
      </p:sp>
      <p:sp>
        <p:nvSpPr>
          <p:cNvPr id="3" name="Text Placeholder 2"/>
          <p:cNvSpPr>
            <a:spLocks noGrp="1"/>
          </p:cNvSpPr>
          <p:nvPr>
            <p:ph type="body" sz="half" idx="1"/>
          </p:nvPr>
        </p:nvSpPr>
        <p:spPr>
          <a:xfrm>
            <a:off x="503238" y="1768530"/>
            <a:ext cx="4457700" cy="4987925"/>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lipArt Placeholder 3"/>
          <p:cNvSpPr>
            <a:spLocks noGrp="1"/>
          </p:cNvSpPr>
          <p:nvPr>
            <p:ph type="clipArt" sz="half" idx="2"/>
          </p:nvPr>
        </p:nvSpPr>
        <p:spPr>
          <a:xfrm>
            <a:off x="5113338" y="1768530"/>
            <a:ext cx="4459288" cy="4987925"/>
          </a:xfrm>
        </p:spPr>
        <p:txBody>
          <a:bodyPr/>
          <a:lstStyle/>
          <a:p>
            <a:r>
              <a:rPr lang="x-none" smtClean="0"/>
              <a:t>Click icon to add clip art</a:t>
            </a:r>
            <a:endParaRPr lang="en-US"/>
          </a:p>
        </p:txBody>
      </p:sp>
    </p:spTree>
    <p:extLst>
      <p:ext uri="{BB962C8B-B14F-4D97-AF65-F5344CB8AC3E}">
        <p14:creationId xmlns:p14="http://schemas.microsoft.com/office/powerpoint/2010/main" val="3778891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x-none" smtClean="0"/>
              <a:t>Click to edit Master title style</a:t>
            </a:r>
            <a:endParaRPr kumimoji="0" lang="en-US" dirty="0"/>
          </a:p>
        </p:txBody>
      </p:sp>
      <p:sp>
        <p:nvSpPr>
          <p:cNvPr id="4" name="Text Placeholder 3"/>
          <p:cNvSpPr>
            <a:spLocks noGrp="1"/>
          </p:cNvSpPr>
          <p:nvPr>
            <p:ph type="body" sz="half" idx="3"/>
          </p:nvPr>
        </p:nvSpPr>
        <p:spPr>
          <a:xfrm>
            <a:off x="500605" y="1492006"/>
            <a:ext cx="9076063" cy="1972312"/>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059"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x-none" smtClean="0"/>
              <a:t>Click to edit Master text styles</a:t>
            </a:r>
          </a:p>
        </p:txBody>
      </p:sp>
      <p:sp>
        <p:nvSpPr>
          <p:cNvPr id="11" name="Content Placeholder 10"/>
          <p:cNvSpPr>
            <a:spLocks noGrp="1"/>
          </p:cNvSpPr>
          <p:nvPr>
            <p:ph sz="quarter" idx="2"/>
          </p:nvPr>
        </p:nvSpPr>
        <p:spPr>
          <a:xfrm>
            <a:off x="504106" y="3648259"/>
            <a:ext cx="9076063" cy="1236536"/>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indent="0">
              <a:spcBef>
                <a:spcPts val="0"/>
              </a:spcBef>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sp>
        <p:nvSpPr>
          <p:cNvPr id="6" name="Text Placeholder 3"/>
          <p:cNvSpPr>
            <a:spLocks noGrp="1"/>
          </p:cNvSpPr>
          <p:nvPr>
            <p:ph type="body" sz="half" idx="10"/>
          </p:nvPr>
        </p:nvSpPr>
        <p:spPr>
          <a:xfrm>
            <a:off x="500605" y="5068746"/>
            <a:ext cx="9076063" cy="2013180"/>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059"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x-none" smtClean="0"/>
              <a:t>Click to edit Master text styles</a:t>
            </a:r>
          </a:p>
        </p:txBody>
      </p:sp>
      <p:cxnSp>
        <p:nvCxnSpPr>
          <p:cNvPr id="8" name="Straight Connector 7"/>
          <p:cNvCxnSpPr/>
          <p:nvPr/>
        </p:nvCxnSpPr>
        <p:spPr>
          <a:xfrm>
            <a:off x="163586"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487644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x-none" smtClean="0"/>
              <a:t>Click to edit Master title style</a:t>
            </a:r>
            <a:endParaRPr kumimoji="0" lang="en-US"/>
          </a:p>
        </p:txBody>
      </p:sp>
      <p:sp>
        <p:nvSpPr>
          <p:cNvPr id="9" name="Content Placeholder 8"/>
          <p:cNvSpPr>
            <a:spLocks noGrp="1"/>
          </p:cNvSpPr>
          <p:nvPr>
            <p:ph sz="quarter" idx="1"/>
          </p:nvPr>
        </p:nvSpPr>
        <p:spPr>
          <a:xfrm>
            <a:off x="504031" y="1343942"/>
            <a:ext cx="4455636" cy="5442966"/>
          </a:xfrm>
        </p:spPr>
        <p:txBody>
          <a:body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a:p>
        </p:txBody>
      </p:sp>
      <p:sp>
        <p:nvSpPr>
          <p:cNvPr id="11" name="Content Placeholder 10"/>
          <p:cNvSpPr>
            <a:spLocks noGrp="1"/>
          </p:cNvSpPr>
          <p:nvPr>
            <p:ph sz="quarter" idx="2"/>
          </p:nvPr>
        </p:nvSpPr>
        <p:spPr>
          <a:xfrm>
            <a:off x="5106677" y="1340582"/>
            <a:ext cx="4455636" cy="5442966"/>
          </a:xfrm>
        </p:spPr>
        <p:txBody>
          <a:body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a:p>
        </p:txBody>
      </p:sp>
    </p:spTree>
    <p:extLst>
      <p:ext uri="{BB962C8B-B14F-4D97-AF65-F5344CB8AC3E}">
        <p14:creationId xmlns:p14="http://schemas.microsoft.com/office/powerpoint/2010/main" val="305144843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x-none" smtClean="0"/>
              <a:t>Click to edit Master title style</a:t>
            </a:r>
            <a:endParaRPr kumimoji="0" lang="en-US"/>
          </a:p>
        </p:txBody>
      </p:sp>
    </p:spTree>
    <p:extLst>
      <p:ext uri="{BB962C8B-B14F-4D97-AF65-F5344CB8AC3E}">
        <p14:creationId xmlns:p14="http://schemas.microsoft.com/office/powerpoint/2010/main" val="270108236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8313" y="3170272"/>
            <a:ext cx="9296400" cy="1501775"/>
          </a:xfrm>
        </p:spPr>
        <p:txBody>
          <a:bodyPr anchor="t"/>
          <a:lstStyle>
            <a:lvl1pPr algn="ctr">
              <a:defRPr sz="4000" b="1" cap="none">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6969959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1_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74389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2_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258373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3_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832343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4_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63614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5141358"/>
            <a:ext cx="1008844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0242" tIns="50124" rIns="100242" bIns="50124" anchor="ctr"/>
          <a:lstStyle/>
          <a:p>
            <a:pPr algn="ctr" defTabSz="447771" hangingPunct="1"/>
            <a:endParaRPr lang="en-US">
              <a:solidFill>
                <a:prstClr val="white"/>
              </a:solidFill>
              <a:latin typeface="Lucida Sans Unicode"/>
            </a:endParaRPr>
          </a:p>
        </p:txBody>
      </p:sp>
      <p:sp>
        <p:nvSpPr>
          <p:cNvPr id="9" name="Title 8"/>
          <p:cNvSpPr>
            <a:spLocks noGrp="1"/>
          </p:cNvSpPr>
          <p:nvPr>
            <p:ph type="ctrTitle"/>
          </p:nvPr>
        </p:nvSpPr>
        <p:spPr>
          <a:xfrm>
            <a:off x="756047" y="1726084"/>
            <a:ext cx="8568531" cy="2016973"/>
          </a:xfrm>
        </p:spPr>
        <p:txBody>
          <a:bodyPr vert="horz" anchor="b">
            <a:normAutofit/>
            <a:scene3d>
              <a:camera prst="orthographicFront"/>
              <a:lightRig rig="soft" dir="t"/>
            </a:scene3d>
            <a:sp3d prstMaterial="softEdge">
              <a:bevelT w="25400" h="25400"/>
            </a:sp3d>
          </a:bodyPr>
          <a:lstStyle>
            <a:lvl1pPr algn="ctr">
              <a:defRPr sz="5300" b="0" i="0">
                <a:solidFill>
                  <a:schemeClr val="tx2"/>
                </a:solidFill>
                <a:effectLst>
                  <a:outerShdw blurRad="31750" dist="25400" dir="5400000" algn="tl" rotWithShape="0">
                    <a:srgbClr val="000000">
                      <a:alpha val="25000"/>
                    </a:srgbClr>
                  </a:outerShdw>
                </a:effectLst>
                <a:latin typeface="Helvetica Neue"/>
                <a:cs typeface="Helvetica Neue"/>
              </a:defRPr>
            </a:lvl1pPr>
          </a:lstStyle>
          <a:p>
            <a:r>
              <a:rPr kumimoji="0" lang="x-none" smtClean="0"/>
              <a:t>Click to edit Master title style</a:t>
            </a:r>
            <a:endParaRPr kumimoji="0" lang="en-US" dirty="0"/>
          </a:p>
        </p:txBody>
      </p:sp>
      <p:sp>
        <p:nvSpPr>
          <p:cNvPr id="17" name="Subtitle 16"/>
          <p:cNvSpPr>
            <a:spLocks noGrp="1"/>
          </p:cNvSpPr>
          <p:nvPr>
            <p:ph type="subTitle" idx="1"/>
          </p:nvPr>
        </p:nvSpPr>
        <p:spPr>
          <a:xfrm>
            <a:off x="756047" y="4145840"/>
            <a:ext cx="8568531" cy="1322451"/>
          </a:xfrm>
        </p:spPr>
        <p:txBody>
          <a:bodyPr lIns="50124" rIns="50124"/>
          <a:lstStyle>
            <a:lvl1pPr marL="0" marR="70180" indent="0" algn="ctr">
              <a:buNone/>
              <a:defRPr b="0" i="0">
                <a:solidFill>
                  <a:schemeClr val="tx2"/>
                </a:solidFill>
                <a:latin typeface="Helvetica Neue"/>
                <a:cs typeface="Helvetica Neue"/>
              </a:defRPr>
            </a:lvl1pPr>
            <a:lvl2pPr marL="501312" indent="0" algn="ctr">
              <a:buNone/>
            </a:lvl2pPr>
            <a:lvl3pPr marL="1002629" indent="0" algn="ctr">
              <a:buNone/>
            </a:lvl3pPr>
            <a:lvl4pPr marL="1503946" indent="0" algn="ctr">
              <a:buNone/>
            </a:lvl4pPr>
            <a:lvl5pPr marL="2005256" indent="0" algn="ctr">
              <a:buNone/>
            </a:lvl5pPr>
            <a:lvl6pPr marL="2506572" indent="0" algn="ctr">
              <a:buNone/>
            </a:lvl6pPr>
            <a:lvl7pPr marL="3007886" indent="0" algn="ctr">
              <a:buNone/>
            </a:lvl7pPr>
            <a:lvl8pPr marL="3509189" indent="0" algn="ctr">
              <a:buNone/>
            </a:lvl8pPr>
            <a:lvl9pPr marL="4010509" indent="0" algn="ctr">
              <a:buNone/>
            </a:lvl9pPr>
          </a:lstStyle>
          <a:p>
            <a:r>
              <a:rPr kumimoji="0" lang="x-none" smtClean="0"/>
              <a:t>Click to edit Master subtitle style</a:t>
            </a:r>
            <a:endParaRPr kumimoji="0" lang="en-US" dirty="0"/>
          </a:p>
        </p:txBody>
      </p:sp>
    </p:spTree>
    <p:extLst>
      <p:ext uri="{BB962C8B-B14F-4D97-AF65-F5344CB8AC3E}">
        <p14:creationId xmlns:p14="http://schemas.microsoft.com/office/powerpoint/2010/main" val="426798058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768" y="1631097"/>
            <a:ext cx="9524999" cy="5181601"/>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buFont typeface="Arial"/>
              <a:buChar cha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x-none" smtClean="0"/>
              <a:t>Click to edit Master title style</a:t>
            </a:r>
            <a:endParaRPr kumimoji="0" lang="en-US" dirty="0"/>
          </a:p>
        </p:txBody>
      </p:sp>
      <p:cxnSp>
        <p:nvCxnSpPr>
          <p:cNvPr id="5" name="Straight Connector 4"/>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965357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45168" y="1493837"/>
            <a:ext cx="4419599" cy="5334000"/>
          </a:xfrm>
        </p:spPr>
        <p:txBody>
          <a:bodyPr/>
          <a:lstStyle>
            <a:lvl1pPr>
              <a:buClr>
                <a:schemeClr val="bg1">
                  <a:lumMod val="50000"/>
                </a:schemeClr>
              </a:buClr>
              <a:defRPr b="0" i="0">
                <a:solidFill>
                  <a:srgbClr val="7F7F7F"/>
                </a:solidFill>
                <a:latin typeface="Helvetica Neue"/>
                <a:cs typeface="Helvetica Neue"/>
              </a:defRPr>
            </a:lvl1pPr>
            <a:lvl2pPr>
              <a:buClr>
                <a:schemeClr val="bg1">
                  <a:lumMod val="50000"/>
                </a:schemeClr>
              </a:buClr>
              <a:buFont typeface="Wingdings" charset="2"/>
              <a:buChar char="§"/>
              <a:defRPr b="0" i="0">
                <a:solidFill>
                  <a:srgbClr val="7F7F7F"/>
                </a:solidFill>
                <a:latin typeface="Helvetica Neue"/>
                <a:cs typeface="Helvetica Neue"/>
              </a:defRPr>
            </a:lvl2pPr>
            <a:lvl3pPr>
              <a:buClr>
                <a:schemeClr val="bg1">
                  <a:lumMod val="50000"/>
                </a:schemeClr>
              </a:buClr>
              <a:defRPr b="0" i="0">
                <a:solidFill>
                  <a:srgbClr val="7F7F7F"/>
                </a:solidFill>
                <a:latin typeface="Helvetica Neue"/>
                <a:cs typeface="Helvetica Neue"/>
              </a:defRPr>
            </a:lvl3pPr>
            <a:lvl4pPr>
              <a:buClr>
                <a:schemeClr val="bg1">
                  <a:lumMod val="50000"/>
                </a:schemeClr>
              </a:buClr>
              <a:defRPr b="0" i="0">
                <a:solidFill>
                  <a:srgbClr val="7F7F7F"/>
                </a:solidFill>
                <a:latin typeface="Helvetica Neue"/>
                <a:cs typeface="Helvetica Neue"/>
              </a:defRPr>
            </a:lvl4pPr>
            <a:lvl5pPr>
              <a:buClr>
                <a:schemeClr val="bg1">
                  <a:lumMod val="50000"/>
                </a:schemeClr>
              </a:buClr>
              <a:defRPr b="0" i="0">
                <a:solidFill>
                  <a:srgbClr val="7F7F7F"/>
                </a:solidFill>
                <a:latin typeface="Helvetica Neue"/>
                <a:cs typeface="Helvetica Neue"/>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x-none" smtClean="0"/>
              <a:t>Click to edit Master title style</a:t>
            </a:r>
            <a:endParaRPr kumimoji="0" lang="en-US" dirty="0"/>
          </a:p>
        </p:txBody>
      </p:sp>
      <p:sp>
        <p:nvSpPr>
          <p:cNvPr id="5" name="Content Placeholder 2"/>
          <p:cNvSpPr>
            <a:spLocks noGrp="1"/>
          </p:cNvSpPr>
          <p:nvPr>
            <p:ph idx="13"/>
          </p:nvPr>
        </p:nvSpPr>
        <p:spPr>
          <a:xfrm>
            <a:off x="392113" y="1493837"/>
            <a:ext cx="4648200" cy="5334000"/>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cxnSp>
        <p:nvCxnSpPr>
          <p:cNvPr id="8" name="Straight Connector 7"/>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5836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x-none" smtClean="0"/>
              <a:t>Click to edit Master title style</a:t>
            </a:r>
            <a:endParaRPr kumimoji="0" lang="en-US" dirty="0"/>
          </a:p>
        </p:txBody>
      </p:sp>
      <p:sp>
        <p:nvSpPr>
          <p:cNvPr id="4" name="Text Placeholder 3"/>
          <p:cNvSpPr>
            <a:spLocks noGrp="1"/>
          </p:cNvSpPr>
          <p:nvPr>
            <p:ph type="body" sz="half" idx="3"/>
          </p:nvPr>
        </p:nvSpPr>
        <p:spPr>
          <a:xfrm>
            <a:off x="500605" y="1941656"/>
            <a:ext cx="9076063" cy="4302297"/>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059"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x-none" smtClean="0"/>
              <a:t>Click to edit Master text styles</a:t>
            </a:r>
          </a:p>
        </p:txBody>
      </p:sp>
      <p:cxnSp>
        <p:nvCxnSpPr>
          <p:cNvPr id="6" name="Straight Connector 5"/>
          <p:cNvCxnSpPr/>
          <p:nvPr/>
        </p:nvCxnSpPr>
        <p:spPr>
          <a:xfrm>
            <a:off x="163586"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951213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x-none" smtClean="0"/>
              <a:t>Click to edit Master title style</a:t>
            </a:r>
            <a:endParaRPr kumimoji="0" lang="en-US" dirty="0"/>
          </a:p>
        </p:txBody>
      </p:sp>
      <p:cxnSp>
        <p:nvCxnSpPr>
          <p:cNvPr id="4" name="Straight Connector 3"/>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699414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b="0" i="0">
                <a:solidFill>
                  <a:schemeClr val="tx1"/>
                </a:solidFill>
                <a:latin typeface="Helvetica Neue Light"/>
                <a:cs typeface="Helvetica Neue Light"/>
              </a:defRPr>
            </a:lvl1pPr>
          </a:lstStyle>
          <a:p>
            <a:r>
              <a:rPr kumimoji="0" lang="x-none" smtClean="0"/>
              <a:t>Click to edit Master title style</a:t>
            </a:r>
            <a:endParaRPr kumimoji="0" lang="en-US" dirty="0"/>
          </a:p>
        </p:txBody>
      </p:sp>
      <p:sp>
        <p:nvSpPr>
          <p:cNvPr id="4" name="Text Placeholder 3"/>
          <p:cNvSpPr>
            <a:spLocks noGrp="1"/>
          </p:cNvSpPr>
          <p:nvPr>
            <p:ph type="body" sz="half" idx="3"/>
          </p:nvPr>
        </p:nvSpPr>
        <p:spPr>
          <a:xfrm>
            <a:off x="504088" y="2872207"/>
            <a:ext cx="9076063" cy="2186915"/>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232"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x-none" smtClean="0"/>
              <a:t>Click to edit Master text styles</a:t>
            </a:r>
          </a:p>
        </p:txBody>
      </p:sp>
      <p:sp>
        <p:nvSpPr>
          <p:cNvPr id="11" name="Content Placeholder 10"/>
          <p:cNvSpPr>
            <a:spLocks noGrp="1"/>
          </p:cNvSpPr>
          <p:nvPr>
            <p:ph sz="quarter" idx="2"/>
          </p:nvPr>
        </p:nvSpPr>
        <p:spPr>
          <a:xfrm>
            <a:off x="504088" y="1458740"/>
            <a:ext cx="9076063" cy="1236536"/>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indent="0">
              <a:spcBef>
                <a:spcPts val="0"/>
              </a:spcBef>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sp>
        <p:nvSpPr>
          <p:cNvPr id="13" name="Content Placeholder 12"/>
          <p:cNvSpPr>
            <a:spLocks noGrp="1"/>
          </p:cNvSpPr>
          <p:nvPr>
            <p:ph sz="quarter" idx="4"/>
          </p:nvPr>
        </p:nvSpPr>
        <p:spPr>
          <a:xfrm>
            <a:off x="504031" y="5222029"/>
            <a:ext cx="9072563" cy="1581683"/>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cxnSp>
        <p:nvCxnSpPr>
          <p:cNvPr id="7" name="Straight Connector 6"/>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206564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x-none" smtClean="0"/>
              <a:t>Click to edit Master title style</a:t>
            </a:r>
            <a:endParaRPr kumimoji="0" lang="en-US" dirty="0"/>
          </a:p>
        </p:txBody>
      </p:sp>
      <p:sp>
        <p:nvSpPr>
          <p:cNvPr id="4" name="Text Placeholder 3"/>
          <p:cNvSpPr>
            <a:spLocks noGrp="1"/>
          </p:cNvSpPr>
          <p:nvPr>
            <p:ph type="body" sz="half" idx="3"/>
          </p:nvPr>
        </p:nvSpPr>
        <p:spPr>
          <a:xfrm>
            <a:off x="500588" y="1492006"/>
            <a:ext cx="9076063" cy="1972312"/>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232"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x-none" smtClean="0"/>
              <a:t>Click to edit Master text styles</a:t>
            </a:r>
          </a:p>
        </p:txBody>
      </p:sp>
      <p:sp>
        <p:nvSpPr>
          <p:cNvPr id="11" name="Content Placeholder 10"/>
          <p:cNvSpPr>
            <a:spLocks noGrp="1"/>
          </p:cNvSpPr>
          <p:nvPr>
            <p:ph sz="quarter" idx="2"/>
          </p:nvPr>
        </p:nvSpPr>
        <p:spPr>
          <a:xfrm>
            <a:off x="504088" y="3648259"/>
            <a:ext cx="9076063" cy="1236536"/>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indent="0">
              <a:spcBef>
                <a:spcPts val="0"/>
              </a:spcBef>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sp>
        <p:nvSpPr>
          <p:cNvPr id="6" name="Text Placeholder 3"/>
          <p:cNvSpPr>
            <a:spLocks noGrp="1"/>
          </p:cNvSpPr>
          <p:nvPr>
            <p:ph type="body" sz="half" idx="10"/>
          </p:nvPr>
        </p:nvSpPr>
        <p:spPr>
          <a:xfrm>
            <a:off x="500588" y="5068746"/>
            <a:ext cx="9076063" cy="2013180"/>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232"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x-none" smtClean="0"/>
              <a:t>Click to edit Master text styles</a:t>
            </a:r>
          </a:p>
        </p:txBody>
      </p:sp>
      <p:cxnSp>
        <p:nvCxnSpPr>
          <p:cNvPr id="8" name="Straight Connector 7"/>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988307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x-none" smtClean="0"/>
              <a:t>Click to edit Master title style</a:t>
            </a:r>
            <a:endParaRPr kumimoji="0" lang="en-US" dirty="0"/>
          </a:p>
        </p:txBody>
      </p:sp>
      <p:sp>
        <p:nvSpPr>
          <p:cNvPr id="4" name="Text Placeholder 3"/>
          <p:cNvSpPr>
            <a:spLocks noGrp="1"/>
          </p:cNvSpPr>
          <p:nvPr>
            <p:ph type="body" sz="half" idx="3"/>
          </p:nvPr>
        </p:nvSpPr>
        <p:spPr>
          <a:xfrm>
            <a:off x="500588" y="1941656"/>
            <a:ext cx="9076063" cy="4302297"/>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232"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x-none" smtClean="0"/>
              <a:t>Click to edit Master text styles</a:t>
            </a:r>
          </a:p>
        </p:txBody>
      </p:sp>
      <p:cxnSp>
        <p:nvCxnSpPr>
          <p:cNvPr id="6" name="Straight Connector 5"/>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961136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504031" y="3191863"/>
            <a:ext cx="9072563" cy="1259946"/>
          </a:xfrm>
        </p:spPr>
        <p:txBody>
          <a:bodyPr rtlCol="0"/>
          <a:lstStyle>
            <a:lvl1pPr>
              <a:defRPr>
                <a:solidFill>
                  <a:srgbClr val="000000"/>
                </a:solidFill>
              </a:defRPr>
            </a:lvl1pPr>
          </a:lstStyle>
          <a:p>
            <a:r>
              <a:rPr kumimoji="0" lang="x-none" smtClean="0"/>
              <a:t>Click to edit Master title style</a:t>
            </a:r>
            <a:endParaRPr kumimoji="0" lang="en-US" dirty="0"/>
          </a:p>
        </p:txBody>
      </p:sp>
    </p:spTree>
    <p:extLst>
      <p:ext uri="{BB962C8B-B14F-4D97-AF65-F5344CB8AC3E}">
        <p14:creationId xmlns:p14="http://schemas.microsoft.com/office/powerpoint/2010/main" val="104655020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8907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919672"/>
      </p:ext>
    </p:extLst>
  </p:cSld>
  <p:clrMapOvr>
    <a:masterClrMapping/>
  </p:clrMapOvr>
  <p:hf hdr="0" ftr="0" dt="0"/>
</p:sldLayout>
</file>

<file path=ppt/slideLayouts/slideLayout237.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x-none" smtClean="0"/>
              <a:t>Click to edit Master title style</a:t>
            </a:r>
            <a:endParaRPr lang="en-US"/>
          </a:p>
        </p:txBody>
      </p:sp>
      <p:sp>
        <p:nvSpPr>
          <p:cNvPr id="3" name="Chart Placeholder 2"/>
          <p:cNvSpPr>
            <a:spLocks noGrp="1"/>
          </p:cNvSpPr>
          <p:nvPr>
            <p:ph type="chart" sz="half" idx="1"/>
          </p:nvPr>
        </p:nvSpPr>
        <p:spPr>
          <a:xfrm>
            <a:off x="503238" y="1768530"/>
            <a:ext cx="4457700" cy="4987925"/>
          </a:xfrm>
        </p:spPr>
        <p:txBody>
          <a:bodyPr/>
          <a:lstStyle/>
          <a:p>
            <a:r>
              <a:rPr lang="x-none" smtClean="0"/>
              <a:t>Click icon to add chart</a:t>
            </a:r>
            <a:endParaRPr lang="en-US"/>
          </a:p>
        </p:txBody>
      </p:sp>
      <p:sp>
        <p:nvSpPr>
          <p:cNvPr id="4" name="Text Placeholder 3"/>
          <p:cNvSpPr>
            <a:spLocks noGrp="1"/>
          </p:cNvSpPr>
          <p:nvPr>
            <p:ph type="body" sz="half" idx="2"/>
          </p:nvPr>
        </p:nvSpPr>
        <p:spPr>
          <a:xfrm>
            <a:off x="5113338" y="1768530"/>
            <a:ext cx="4459288" cy="4987925"/>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301706137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x-none" smtClean="0"/>
              <a:t>Click to edit Master title style</a:t>
            </a:r>
            <a:endParaRPr lang="en-US"/>
          </a:p>
        </p:txBody>
      </p:sp>
      <p:sp>
        <p:nvSpPr>
          <p:cNvPr id="3" name="Content Placeholder 2"/>
          <p:cNvSpPr>
            <a:spLocks noGrp="1"/>
          </p:cNvSpPr>
          <p:nvPr>
            <p:ph sz="half" idx="1"/>
          </p:nvPr>
        </p:nvSpPr>
        <p:spPr>
          <a:xfrm>
            <a:off x="503238" y="1768530"/>
            <a:ext cx="4457700" cy="4987925"/>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5113338" y="1768530"/>
            <a:ext cx="4459288" cy="4987925"/>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111526390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x-none" smtClean="0"/>
              <a:t>Click to edit Master title style</a:t>
            </a:r>
            <a:endParaRPr lang="en-US"/>
          </a:p>
        </p:txBody>
      </p:sp>
      <p:sp>
        <p:nvSpPr>
          <p:cNvPr id="3" name="Text Placeholder 2"/>
          <p:cNvSpPr>
            <a:spLocks noGrp="1"/>
          </p:cNvSpPr>
          <p:nvPr>
            <p:ph type="body" sz="half" idx="1"/>
          </p:nvPr>
        </p:nvSpPr>
        <p:spPr>
          <a:xfrm>
            <a:off x="503238" y="1768530"/>
            <a:ext cx="4457700" cy="4987925"/>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lipArt Placeholder 3"/>
          <p:cNvSpPr>
            <a:spLocks noGrp="1"/>
          </p:cNvSpPr>
          <p:nvPr>
            <p:ph type="clipArt" sz="half" idx="2"/>
          </p:nvPr>
        </p:nvSpPr>
        <p:spPr>
          <a:xfrm>
            <a:off x="5113338" y="1768530"/>
            <a:ext cx="4459288" cy="4987925"/>
          </a:xfrm>
        </p:spPr>
        <p:txBody>
          <a:bodyPr/>
          <a:lstStyle/>
          <a:p>
            <a:r>
              <a:rPr lang="x-none" smtClean="0"/>
              <a:t>Click icon to add clip art</a:t>
            </a:r>
            <a:endParaRPr lang="en-US"/>
          </a:p>
        </p:txBody>
      </p:sp>
    </p:spTree>
    <p:extLst>
      <p:ext uri="{BB962C8B-B14F-4D97-AF65-F5344CB8AC3E}">
        <p14:creationId xmlns:p14="http://schemas.microsoft.com/office/powerpoint/2010/main" val="15975609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504031" y="3191863"/>
            <a:ext cx="9072563" cy="1259946"/>
          </a:xfrm>
        </p:spPr>
        <p:txBody>
          <a:bodyPr rtlCol="0"/>
          <a:lstStyle>
            <a:lvl1pPr>
              <a:defRPr>
                <a:solidFill>
                  <a:srgbClr val="000000"/>
                </a:solidFill>
              </a:defRPr>
            </a:lvl1pPr>
          </a:lstStyle>
          <a:p>
            <a:r>
              <a:rPr kumimoji="0" lang="x-none" smtClean="0"/>
              <a:t>Click to edit Master title style</a:t>
            </a:r>
            <a:endParaRPr kumimoji="0" lang="en-US" dirty="0"/>
          </a:p>
        </p:txBody>
      </p:sp>
    </p:spTree>
    <p:extLst>
      <p:ext uri="{BB962C8B-B14F-4D97-AF65-F5344CB8AC3E}">
        <p14:creationId xmlns:p14="http://schemas.microsoft.com/office/powerpoint/2010/main" val="192617117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x-none" smtClean="0"/>
              <a:t>Click to edit Master title style</a:t>
            </a:r>
            <a:endParaRPr kumimoji="0" lang="en-US"/>
          </a:p>
        </p:txBody>
      </p:sp>
      <p:sp>
        <p:nvSpPr>
          <p:cNvPr id="9" name="Content Placeholder 8"/>
          <p:cNvSpPr>
            <a:spLocks noGrp="1"/>
          </p:cNvSpPr>
          <p:nvPr>
            <p:ph sz="quarter" idx="1"/>
          </p:nvPr>
        </p:nvSpPr>
        <p:spPr>
          <a:xfrm>
            <a:off x="504031" y="1343942"/>
            <a:ext cx="4455636" cy="5442966"/>
          </a:xfrm>
        </p:spPr>
        <p:txBody>
          <a:body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a:p>
        </p:txBody>
      </p:sp>
      <p:sp>
        <p:nvSpPr>
          <p:cNvPr id="11" name="Content Placeholder 10"/>
          <p:cNvSpPr>
            <a:spLocks noGrp="1"/>
          </p:cNvSpPr>
          <p:nvPr>
            <p:ph sz="quarter" idx="2"/>
          </p:nvPr>
        </p:nvSpPr>
        <p:spPr>
          <a:xfrm>
            <a:off x="5106677" y="1340582"/>
            <a:ext cx="4455636" cy="5442966"/>
          </a:xfrm>
        </p:spPr>
        <p:txBody>
          <a:body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a:p>
        </p:txBody>
      </p:sp>
    </p:spTree>
    <p:extLst>
      <p:ext uri="{BB962C8B-B14F-4D97-AF65-F5344CB8AC3E}">
        <p14:creationId xmlns:p14="http://schemas.microsoft.com/office/powerpoint/2010/main" val="166120821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x-none" smtClean="0"/>
              <a:t>Click to edit Master title style</a:t>
            </a:r>
            <a:endParaRPr kumimoji="0" lang="en-US"/>
          </a:p>
        </p:txBody>
      </p:sp>
    </p:spTree>
    <p:extLst>
      <p:ext uri="{BB962C8B-B14F-4D97-AF65-F5344CB8AC3E}">
        <p14:creationId xmlns:p14="http://schemas.microsoft.com/office/powerpoint/2010/main" val="87571711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8313" y="3170272"/>
            <a:ext cx="9296400" cy="1501775"/>
          </a:xfrm>
        </p:spPr>
        <p:txBody>
          <a:bodyPr anchor="t"/>
          <a:lstStyle>
            <a:lvl1pPr algn="ctr">
              <a:defRPr sz="4000" b="1" cap="none">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2837322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1_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73606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2_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86624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3_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77960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4_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10213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5141358"/>
            <a:ext cx="1008844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0608" tIns="50307" rIns="100608" bIns="50307" anchor="ctr"/>
          <a:lstStyle/>
          <a:p>
            <a:pPr algn="ctr" hangingPunct="1"/>
            <a:endParaRPr lang="en-US">
              <a:solidFill>
                <a:prstClr val="white"/>
              </a:solidFill>
              <a:latin typeface="Lucida Sans Unicode"/>
            </a:endParaRPr>
          </a:p>
        </p:txBody>
      </p:sp>
      <p:sp>
        <p:nvSpPr>
          <p:cNvPr id="9" name="Title 8"/>
          <p:cNvSpPr>
            <a:spLocks noGrp="1"/>
          </p:cNvSpPr>
          <p:nvPr>
            <p:ph type="ctrTitle"/>
          </p:nvPr>
        </p:nvSpPr>
        <p:spPr>
          <a:xfrm>
            <a:off x="756047" y="1726047"/>
            <a:ext cx="8568531" cy="2016973"/>
          </a:xfrm>
        </p:spPr>
        <p:txBody>
          <a:bodyPr vert="horz" anchor="b">
            <a:normAutofit/>
            <a:scene3d>
              <a:camera prst="orthographicFront"/>
              <a:lightRig rig="soft" dir="t"/>
            </a:scene3d>
            <a:sp3d prstMaterial="softEdge">
              <a:bevelT w="25400" h="25400"/>
            </a:sp3d>
          </a:bodyPr>
          <a:lstStyle>
            <a:lvl1pPr algn="ctr">
              <a:defRPr sz="5300" b="0" i="0">
                <a:solidFill>
                  <a:schemeClr val="tx2"/>
                </a:solidFill>
                <a:effectLst>
                  <a:outerShdw blurRad="31750" dist="25400" dir="5400000" algn="tl" rotWithShape="0">
                    <a:srgbClr val="000000">
                      <a:alpha val="25000"/>
                    </a:srgbClr>
                  </a:outerShdw>
                </a:effectLst>
                <a:latin typeface="Helvetica Neue"/>
                <a:cs typeface="Helvetica Neue"/>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56047" y="4145840"/>
            <a:ext cx="8568531" cy="1322451"/>
          </a:xfrm>
        </p:spPr>
        <p:txBody>
          <a:bodyPr lIns="50307" rIns="50307"/>
          <a:lstStyle>
            <a:lvl1pPr marL="0" marR="70430" indent="0" algn="ctr">
              <a:buNone/>
              <a:defRPr b="0" i="0">
                <a:solidFill>
                  <a:schemeClr val="tx2"/>
                </a:solidFill>
                <a:latin typeface="Helvetica Neue"/>
                <a:cs typeface="Helvetica Neue"/>
              </a:defRPr>
            </a:lvl1pPr>
            <a:lvl2pPr marL="503083" indent="0" algn="ctr">
              <a:buNone/>
            </a:lvl2pPr>
            <a:lvl3pPr marL="1006168" indent="0" algn="ctr">
              <a:buNone/>
            </a:lvl3pPr>
            <a:lvl4pPr marL="1509254" indent="0" algn="ctr">
              <a:buNone/>
            </a:lvl4pPr>
            <a:lvl5pPr marL="2012337" indent="0" algn="ctr">
              <a:buNone/>
            </a:lvl5pPr>
            <a:lvl6pPr marL="2515422" indent="0" algn="ctr">
              <a:buNone/>
            </a:lvl6pPr>
            <a:lvl7pPr marL="3018505" indent="0" algn="ctr">
              <a:buNone/>
            </a:lvl7pPr>
            <a:lvl8pPr marL="3521581" indent="0" algn="ctr">
              <a:buNone/>
            </a:lvl8pPr>
            <a:lvl9pPr marL="4024671" indent="0" algn="ctr">
              <a:buNone/>
            </a:lvl9pPr>
          </a:lstStyle>
          <a:p>
            <a:r>
              <a:rPr kumimoji="0" lang="en-US" smtClean="0"/>
              <a:t>Click to edit Master subtitle style</a:t>
            </a:r>
            <a:endParaRPr kumimoji="0" lang="en-US" dirty="0"/>
          </a:p>
        </p:txBody>
      </p:sp>
    </p:spTree>
    <p:extLst>
      <p:ext uri="{BB962C8B-B14F-4D97-AF65-F5344CB8AC3E}">
        <p14:creationId xmlns:p14="http://schemas.microsoft.com/office/powerpoint/2010/main" val="169547707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731" y="1631097"/>
            <a:ext cx="9524999" cy="5181601"/>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buFont typeface="Arial"/>
              <a:buChar cha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5" name="Straight Connector 4"/>
          <p:cNvCxnSpPr/>
          <p:nvPr/>
        </p:nvCxnSpPr>
        <p:spPr>
          <a:xfrm>
            <a:off x="163531"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54984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45131" y="1493837"/>
            <a:ext cx="4419599" cy="5334000"/>
          </a:xfrm>
        </p:spPr>
        <p:txBody>
          <a:bodyPr/>
          <a:lstStyle>
            <a:lvl1pPr>
              <a:buClr>
                <a:schemeClr val="bg1">
                  <a:lumMod val="50000"/>
                </a:schemeClr>
              </a:buClr>
              <a:defRPr b="0" i="0">
                <a:solidFill>
                  <a:srgbClr val="7F7F7F"/>
                </a:solidFill>
                <a:latin typeface="Helvetica Neue"/>
                <a:cs typeface="Helvetica Neue"/>
              </a:defRPr>
            </a:lvl1pPr>
            <a:lvl2pPr>
              <a:buClr>
                <a:schemeClr val="bg1">
                  <a:lumMod val="50000"/>
                </a:schemeClr>
              </a:buClr>
              <a:buFont typeface="Wingdings" charset="2"/>
              <a:buChar char="§"/>
              <a:defRPr b="0" i="0">
                <a:solidFill>
                  <a:srgbClr val="7F7F7F"/>
                </a:solidFill>
                <a:latin typeface="Helvetica Neue"/>
                <a:cs typeface="Helvetica Neue"/>
              </a:defRPr>
            </a:lvl2pPr>
            <a:lvl3pPr>
              <a:buClr>
                <a:schemeClr val="bg1">
                  <a:lumMod val="50000"/>
                </a:schemeClr>
              </a:buClr>
              <a:defRPr b="0" i="0">
                <a:solidFill>
                  <a:srgbClr val="7F7F7F"/>
                </a:solidFill>
                <a:latin typeface="Helvetica Neue"/>
                <a:cs typeface="Helvetica Neue"/>
              </a:defRPr>
            </a:lvl3pPr>
            <a:lvl4pPr>
              <a:buClr>
                <a:schemeClr val="bg1">
                  <a:lumMod val="50000"/>
                </a:schemeClr>
              </a:buClr>
              <a:defRPr b="0" i="0">
                <a:solidFill>
                  <a:srgbClr val="7F7F7F"/>
                </a:solidFill>
                <a:latin typeface="Helvetica Neue"/>
                <a:cs typeface="Helvetica Neue"/>
              </a:defRPr>
            </a:lvl4pPr>
            <a:lvl5pPr>
              <a:buClr>
                <a:schemeClr val="bg1">
                  <a:lumMod val="50000"/>
                </a:schemeClr>
              </a:buClr>
              <a:defRPr b="0" i="0">
                <a:solidFill>
                  <a:srgbClr val="7F7F7F"/>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5" name="Content Placeholder 2"/>
          <p:cNvSpPr>
            <a:spLocks noGrp="1"/>
          </p:cNvSpPr>
          <p:nvPr>
            <p:ph idx="13"/>
          </p:nvPr>
        </p:nvSpPr>
        <p:spPr>
          <a:xfrm>
            <a:off x="392113" y="1493837"/>
            <a:ext cx="4648200" cy="5334000"/>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8" name="Straight Connector 7"/>
          <p:cNvCxnSpPr/>
          <p:nvPr/>
        </p:nvCxnSpPr>
        <p:spPr>
          <a:xfrm>
            <a:off x="163531"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84821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03271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4" name="Straight Connector 3"/>
          <p:cNvCxnSpPr/>
          <p:nvPr/>
        </p:nvCxnSpPr>
        <p:spPr>
          <a:xfrm>
            <a:off x="163531"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898627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4050" y="2872207"/>
            <a:ext cx="9076063" cy="2186915"/>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598"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50" y="1458740"/>
            <a:ext cx="9076063" cy="1236536"/>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indent="0">
              <a:spcBef>
                <a:spcPts val="0"/>
              </a:spcBef>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13" name="Content Placeholder 12"/>
          <p:cNvSpPr>
            <a:spLocks noGrp="1"/>
          </p:cNvSpPr>
          <p:nvPr>
            <p:ph sz="quarter" idx="4"/>
          </p:nvPr>
        </p:nvSpPr>
        <p:spPr>
          <a:xfrm>
            <a:off x="504031" y="5222029"/>
            <a:ext cx="9072563" cy="1581683"/>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7" name="Straight Connector 6"/>
          <p:cNvCxnSpPr/>
          <p:nvPr/>
        </p:nvCxnSpPr>
        <p:spPr>
          <a:xfrm>
            <a:off x="163531"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587539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50" y="1492006"/>
            <a:ext cx="9076063" cy="1972312"/>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598"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50" y="3648259"/>
            <a:ext cx="9076063" cy="1236536"/>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indent="0">
              <a:spcBef>
                <a:spcPts val="0"/>
              </a:spcBef>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Text Placeholder 3"/>
          <p:cNvSpPr>
            <a:spLocks noGrp="1"/>
          </p:cNvSpPr>
          <p:nvPr>
            <p:ph type="body" sz="half" idx="10"/>
          </p:nvPr>
        </p:nvSpPr>
        <p:spPr>
          <a:xfrm>
            <a:off x="500550" y="5068746"/>
            <a:ext cx="9076063" cy="2013180"/>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598"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8" name="Straight Connector 7"/>
          <p:cNvCxnSpPr/>
          <p:nvPr/>
        </p:nvCxnSpPr>
        <p:spPr>
          <a:xfrm>
            <a:off x="163531"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328815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50" y="1941656"/>
            <a:ext cx="9076063" cy="4302297"/>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598"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6" name="Straight Connector 5"/>
          <p:cNvCxnSpPr/>
          <p:nvPr/>
        </p:nvCxnSpPr>
        <p:spPr>
          <a:xfrm>
            <a:off x="163531"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217366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504031" y="3191863"/>
            <a:ext cx="9072563" cy="1259946"/>
          </a:xfrm>
        </p:spPr>
        <p:txBody>
          <a:bodyPr rtlCol="0"/>
          <a:lstStyle>
            <a:lvl1pPr>
              <a:defRPr>
                <a:solidFill>
                  <a:srgbClr val="000000"/>
                </a:solidFill>
              </a:defRPr>
            </a:lvl1pPr>
          </a:lstStyle>
          <a:p>
            <a:r>
              <a:rPr kumimoji="0" lang="en-US" smtClean="0"/>
              <a:t>Click to edit Master title style</a:t>
            </a:r>
            <a:endParaRPr kumimoji="0" lang="en-US" dirty="0"/>
          </a:p>
        </p:txBody>
      </p:sp>
    </p:spTree>
    <p:extLst>
      <p:ext uri="{BB962C8B-B14F-4D97-AF65-F5344CB8AC3E}">
        <p14:creationId xmlns:p14="http://schemas.microsoft.com/office/powerpoint/2010/main" val="41754573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99221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503238" y="1768493"/>
            <a:ext cx="4457700" cy="4987925"/>
          </a:xfrm>
        </p:spPr>
        <p:txBody>
          <a:bodyPr/>
          <a:lstStyle/>
          <a:p>
            <a:r>
              <a:rPr lang="en-US" smtClean="0"/>
              <a:t>Click icon to add chart</a:t>
            </a:r>
            <a:endParaRPr lang="en-US"/>
          </a:p>
        </p:txBody>
      </p:sp>
      <p:sp>
        <p:nvSpPr>
          <p:cNvPr id="4" name="Text Placeholder 3"/>
          <p:cNvSpPr>
            <a:spLocks noGrp="1"/>
          </p:cNvSpPr>
          <p:nvPr>
            <p:ph type="body" sz="half" idx="2"/>
          </p:nvPr>
        </p:nvSpPr>
        <p:spPr>
          <a:xfrm>
            <a:off x="5113338" y="1768493"/>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402746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768493"/>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13338" y="1768493"/>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554204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768493"/>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13338" y="1768493"/>
            <a:ext cx="4459288" cy="4987925"/>
          </a:xfrm>
        </p:spPr>
        <p:txBody>
          <a:bodyPr/>
          <a:lstStyle/>
          <a:p>
            <a:r>
              <a:rPr lang="en-US" smtClean="0"/>
              <a:t>Click icon to add clip art</a:t>
            </a:r>
            <a:endParaRPr lang="en-US"/>
          </a:p>
        </p:txBody>
      </p:sp>
    </p:spTree>
    <p:extLst>
      <p:ext uri="{BB962C8B-B14F-4D97-AF65-F5344CB8AC3E}">
        <p14:creationId xmlns:p14="http://schemas.microsoft.com/office/powerpoint/2010/main" val="83716583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504031" y="134394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5106677" y="134058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0415532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331096"/>
      </p:ext>
    </p:extLst>
  </p:cSld>
  <p:clrMapOvr>
    <a:masterClrMapping/>
  </p:clrMapOvr>
  <p:hf hdr="0" ftr="0" dt="0"/>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8313" y="3170255"/>
            <a:ext cx="9296400" cy="1501775"/>
          </a:xfrm>
        </p:spPr>
        <p:txBody>
          <a:bodyPr anchor="t"/>
          <a:lstStyle>
            <a:lvl1pPr algn="ctr">
              <a:defRPr sz="4000" b="1" cap="none">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47218564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2774034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x-none" smtClean="0"/>
              <a:t>Click to edit Master title style</a:t>
            </a:r>
            <a:endParaRPr lang="en-US"/>
          </a:p>
        </p:txBody>
      </p:sp>
      <p:sp>
        <p:nvSpPr>
          <p:cNvPr id="3" name="Chart Placeholder 2"/>
          <p:cNvSpPr>
            <a:spLocks noGrp="1"/>
          </p:cNvSpPr>
          <p:nvPr>
            <p:ph type="chart" sz="half" idx="1"/>
          </p:nvPr>
        </p:nvSpPr>
        <p:spPr>
          <a:xfrm>
            <a:off x="503238" y="1768548"/>
            <a:ext cx="4457700" cy="4987925"/>
          </a:xfrm>
        </p:spPr>
        <p:txBody>
          <a:bodyPr/>
          <a:lstStyle/>
          <a:p>
            <a:r>
              <a:rPr lang="x-none" smtClean="0"/>
              <a:t>Click icon to add chart</a:t>
            </a:r>
            <a:endParaRPr lang="en-US"/>
          </a:p>
        </p:txBody>
      </p:sp>
      <p:sp>
        <p:nvSpPr>
          <p:cNvPr id="4" name="Text Placeholder 3"/>
          <p:cNvSpPr>
            <a:spLocks noGrp="1"/>
          </p:cNvSpPr>
          <p:nvPr>
            <p:ph type="body" sz="half" idx="2"/>
          </p:nvPr>
        </p:nvSpPr>
        <p:spPr>
          <a:xfrm>
            <a:off x="5113338" y="1768548"/>
            <a:ext cx="4459288" cy="4987925"/>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3713283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x-none" smtClean="0"/>
              <a:t>Click to edit Master title style</a:t>
            </a:r>
            <a:endParaRPr lang="en-US"/>
          </a:p>
        </p:txBody>
      </p:sp>
      <p:sp>
        <p:nvSpPr>
          <p:cNvPr id="3" name="Content Placeholder 2"/>
          <p:cNvSpPr>
            <a:spLocks noGrp="1"/>
          </p:cNvSpPr>
          <p:nvPr>
            <p:ph sz="half" idx="1"/>
          </p:nvPr>
        </p:nvSpPr>
        <p:spPr>
          <a:xfrm>
            <a:off x="503238" y="1768548"/>
            <a:ext cx="4457700" cy="4987925"/>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5113338" y="1768548"/>
            <a:ext cx="4459288" cy="4987925"/>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942248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x-none" smtClean="0"/>
              <a:t>Click to edit Master title style</a:t>
            </a:r>
            <a:endParaRPr lang="en-US"/>
          </a:p>
        </p:txBody>
      </p:sp>
      <p:sp>
        <p:nvSpPr>
          <p:cNvPr id="3" name="Text Placeholder 2"/>
          <p:cNvSpPr>
            <a:spLocks noGrp="1"/>
          </p:cNvSpPr>
          <p:nvPr>
            <p:ph type="body" sz="half" idx="1"/>
          </p:nvPr>
        </p:nvSpPr>
        <p:spPr>
          <a:xfrm>
            <a:off x="503238" y="1768548"/>
            <a:ext cx="4457700" cy="4987925"/>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lipArt Placeholder 3"/>
          <p:cNvSpPr>
            <a:spLocks noGrp="1"/>
          </p:cNvSpPr>
          <p:nvPr>
            <p:ph type="clipArt" sz="half" idx="2"/>
          </p:nvPr>
        </p:nvSpPr>
        <p:spPr>
          <a:xfrm>
            <a:off x="5113338" y="1768548"/>
            <a:ext cx="4459288" cy="4987925"/>
          </a:xfrm>
        </p:spPr>
        <p:txBody>
          <a:bodyPr/>
          <a:lstStyle/>
          <a:p>
            <a:r>
              <a:rPr lang="x-none" smtClean="0"/>
              <a:t>Click icon to add clip art</a:t>
            </a:r>
            <a:endParaRPr lang="en-US"/>
          </a:p>
        </p:txBody>
      </p:sp>
    </p:spTree>
    <p:extLst>
      <p:ext uri="{BB962C8B-B14F-4D97-AF65-F5344CB8AC3E}">
        <p14:creationId xmlns:p14="http://schemas.microsoft.com/office/powerpoint/2010/main" val="1174732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45131" y="1493837"/>
            <a:ext cx="4419599" cy="5334000"/>
          </a:xfrm>
        </p:spPr>
        <p:txBody>
          <a:bodyPr/>
          <a:lstStyle>
            <a:lvl1pPr>
              <a:buClr>
                <a:schemeClr val="bg1">
                  <a:lumMod val="50000"/>
                </a:schemeClr>
              </a:buClr>
              <a:defRPr b="0" i="0">
                <a:solidFill>
                  <a:srgbClr val="7F7F7F"/>
                </a:solidFill>
                <a:latin typeface="Helvetica Neue"/>
                <a:cs typeface="Helvetica Neue"/>
              </a:defRPr>
            </a:lvl1pPr>
            <a:lvl2pPr>
              <a:buClr>
                <a:schemeClr val="bg1">
                  <a:lumMod val="50000"/>
                </a:schemeClr>
              </a:buClr>
              <a:buFont typeface="Wingdings" charset="2"/>
              <a:buChar char="§"/>
              <a:defRPr b="0" i="0">
                <a:solidFill>
                  <a:srgbClr val="7F7F7F"/>
                </a:solidFill>
                <a:latin typeface="Helvetica Neue"/>
                <a:cs typeface="Helvetica Neue"/>
              </a:defRPr>
            </a:lvl2pPr>
            <a:lvl3pPr>
              <a:buClr>
                <a:schemeClr val="bg1">
                  <a:lumMod val="50000"/>
                </a:schemeClr>
              </a:buClr>
              <a:defRPr b="0" i="0">
                <a:solidFill>
                  <a:srgbClr val="7F7F7F"/>
                </a:solidFill>
                <a:latin typeface="Helvetica Neue"/>
                <a:cs typeface="Helvetica Neue"/>
              </a:defRPr>
            </a:lvl3pPr>
            <a:lvl4pPr>
              <a:buClr>
                <a:schemeClr val="bg1">
                  <a:lumMod val="50000"/>
                </a:schemeClr>
              </a:buClr>
              <a:defRPr b="0" i="0">
                <a:solidFill>
                  <a:srgbClr val="7F7F7F"/>
                </a:solidFill>
                <a:latin typeface="Helvetica Neue"/>
                <a:cs typeface="Helvetica Neue"/>
              </a:defRPr>
            </a:lvl4pPr>
            <a:lvl5pPr>
              <a:buClr>
                <a:schemeClr val="bg1">
                  <a:lumMod val="50000"/>
                </a:schemeClr>
              </a:buClr>
              <a:defRPr b="0" i="0">
                <a:solidFill>
                  <a:srgbClr val="7F7F7F"/>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5" name="Content Placeholder 2"/>
          <p:cNvSpPr>
            <a:spLocks noGrp="1"/>
          </p:cNvSpPr>
          <p:nvPr>
            <p:ph idx="13"/>
          </p:nvPr>
        </p:nvSpPr>
        <p:spPr>
          <a:xfrm>
            <a:off x="392113" y="1493837"/>
            <a:ext cx="4648200" cy="5334000"/>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8" name="Straight Connector 7"/>
          <p:cNvCxnSpPr/>
          <p:nvPr/>
        </p:nvCxnSpPr>
        <p:spPr>
          <a:xfrm>
            <a:off x="163531"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x-none" smtClean="0"/>
              <a:t>Click to edit Master title style</a:t>
            </a:r>
            <a:endParaRPr kumimoji="0" lang="en-US"/>
          </a:p>
        </p:txBody>
      </p:sp>
      <p:sp>
        <p:nvSpPr>
          <p:cNvPr id="9" name="Content Placeholder 8"/>
          <p:cNvSpPr>
            <a:spLocks noGrp="1"/>
          </p:cNvSpPr>
          <p:nvPr>
            <p:ph sz="quarter" idx="1"/>
          </p:nvPr>
        </p:nvSpPr>
        <p:spPr>
          <a:xfrm>
            <a:off x="504031" y="1343942"/>
            <a:ext cx="4455636" cy="5442966"/>
          </a:xfrm>
        </p:spPr>
        <p:txBody>
          <a:body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a:p>
        </p:txBody>
      </p:sp>
      <p:sp>
        <p:nvSpPr>
          <p:cNvPr id="11" name="Content Placeholder 10"/>
          <p:cNvSpPr>
            <a:spLocks noGrp="1"/>
          </p:cNvSpPr>
          <p:nvPr>
            <p:ph sz="quarter" idx="2"/>
          </p:nvPr>
        </p:nvSpPr>
        <p:spPr>
          <a:xfrm>
            <a:off x="5106677" y="1340582"/>
            <a:ext cx="4455636" cy="5442966"/>
          </a:xfrm>
        </p:spPr>
        <p:txBody>
          <a:body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a:p>
        </p:txBody>
      </p:sp>
    </p:spTree>
    <p:extLst>
      <p:ext uri="{BB962C8B-B14F-4D97-AF65-F5344CB8AC3E}">
        <p14:creationId xmlns:p14="http://schemas.microsoft.com/office/powerpoint/2010/main" val="40580686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x-none" smtClean="0"/>
              <a:t>Click to edit Master title style</a:t>
            </a:r>
            <a:endParaRPr kumimoji="0" lang="en-US"/>
          </a:p>
        </p:txBody>
      </p:sp>
    </p:spTree>
    <p:extLst>
      <p:ext uri="{BB962C8B-B14F-4D97-AF65-F5344CB8AC3E}">
        <p14:creationId xmlns:p14="http://schemas.microsoft.com/office/powerpoint/2010/main" val="15718368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8313" y="3170290"/>
            <a:ext cx="9296400" cy="1501775"/>
          </a:xfrm>
        </p:spPr>
        <p:txBody>
          <a:bodyPr anchor="t"/>
          <a:lstStyle>
            <a:lvl1pPr algn="ctr">
              <a:defRPr sz="4000" b="1" cap="none">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852490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0454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397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_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3538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4_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58736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5141358"/>
            <a:ext cx="1008844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0070" tIns="50038" rIns="100070" bIns="50038" anchor="ctr"/>
          <a:lstStyle/>
          <a:p>
            <a:pPr algn="ctr" defTabSz="447029" hangingPunct="1"/>
            <a:endParaRPr lang="en-US">
              <a:solidFill>
                <a:prstClr val="white"/>
              </a:solidFill>
              <a:latin typeface="Lucida Sans Unicode"/>
            </a:endParaRPr>
          </a:p>
        </p:txBody>
      </p:sp>
      <p:sp>
        <p:nvSpPr>
          <p:cNvPr id="9" name="Title 8"/>
          <p:cNvSpPr>
            <a:spLocks noGrp="1"/>
          </p:cNvSpPr>
          <p:nvPr>
            <p:ph type="ctrTitle"/>
          </p:nvPr>
        </p:nvSpPr>
        <p:spPr>
          <a:xfrm>
            <a:off x="756047" y="1726102"/>
            <a:ext cx="8568531" cy="2016973"/>
          </a:xfrm>
        </p:spPr>
        <p:txBody>
          <a:bodyPr vert="horz" anchor="b">
            <a:normAutofit/>
            <a:scene3d>
              <a:camera prst="orthographicFront"/>
              <a:lightRig rig="soft" dir="t"/>
            </a:scene3d>
            <a:sp3d prstMaterial="softEdge">
              <a:bevelT w="25400" h="25400"/>
            </a:sp3d>
          </a:bodyPr>
          <a:lstStyle>
            <a:lvl1pPr algn="ctr">
              <a:defRPr sz="5300" b="0" i="0">
                <a:solidFill>
                  <a:schemeClr val="tx2"/>
                </a:solidFill>
                <a:effectLst>
                  <a:outerShdw blurRad="31750" dist="25400" dir="5400000" algn="tl" rotWithShape="0">
                    <a:srgbClr val="000000">
                      <a:alpha val="25000"/>
                    </a:srgbClr>
                  </a:outerShdw>
                </a:effectLst>
                <a:latin typeface="Helvetica Neue"/>
                <a:cs typeface="Helvetica Neue"/>
              </a:defRPr>
            </a:lvl1pPr>
          </a:lstStyle>
          <a:p>
            <a:r>
              <a:rPr kumimoji="0" lang="x-none" smtClean="0"/>
              <a:t>Click to edit Master title style</a:t>
            </a:r>
            <a:endParaRPr kumimoji="0" lang="en-US" dirty="0"/>
          </a:p>
        </p:txBody>
      </p:sp>
      <p:sp>
        <p:nvSpPr>
          <p:cNvPr id="17" name="Subtitle 16"/>
          <p:cNvSpPr>
            <a:spLocks noGrp="1"/>
          </p:cNvSpPr>
          <p:nvPr>
            <p:ph type="subTitle" idx="1"/>
          </p:nvPr>
        </p:nvSpPr>
        <p:spPr>
          <a:xfrm>
            <a:off x="756047" y="4145840"/>
            <a:ext cx="8568531" cy="1322451"/>
          </a:xfrm>
        </p:spPr>
        <p:txBody>
          <a:bodyPr lIns="50038" rIns="50038"/>
          <a:lstStyle>
            <a:lvl1pPr marL="0" marR="70062" indent="0" algn="ctr">
              <a:buNone/>
              <a:defRPr b="0" i="0">
                <a:solidFill>
                  <a:schemeClr val="tx2"/>
                </a:solidFill>
                <a:latin typeface="Helvetica Neue"/>
                <a:cs typeface="Helvetica Neue"/>
              </a:defRPr>
            </a:lvl1pPr>
            <a:lvl2pPr marL="500481" indent="0" algn="ctr">
              <a:buNone/>
            </a:lvl2pPr>
            <a:lvl3pPr marL="1000967" indent="0" algn="ctr">
              <a:buNone/>
            </a:lvl3pPr>
            <a:lvl4pPr marL="1501451" indent="0" algn="ctr">
              <a:buNone/>
            </a:lvl4pPr>
            <a:lvl5pPr marL="2001933" indent="0" algn="ctr">
              <a:buNone/>
            </a:lvl5pPr>
            <a:lvl6pPr marL="2502422" indent="0" algn="ctr">
              <a:buNone/>
            </a:lvl6pPr>
            <a:lvl7pPr marL="3002894" indent="0" algn="ctr">
              <a:buNone/>
            </a:lvl7pPr>
            <a:lvl8pPr marL="3503373" indent="0" algn="ctr">
              <a:buNone/>
            </a:lvl8pPr>
            <a:lvl9pPr marL="4003863" indent="0" algn="ctr">
              <a:buNone/>
            </a:lvl9pPr>
          </a:lstStyle>
          <a:p>
            <a:r>
              <a:rPr kumimoji="0" lang="x-none" smtClean="0"/>
              <a:t>Click to edit Master subtitle style</a:t>
            </a:r>
            <a:endParaRPr kumimoji="0" lang="en-US" dirty="0"/>
          </a:p>
        </p:txBody>
      </p:sp>
    </p:spTree>
    <p:extLst>
      <p:ext uri="{BB962C8B-B14F-4D97-AF65-F5344CB8AC3E}">
        <p14:creationId xmlns:p14="http://schemas.microsoft.com/office/powerpoint/2010/main" val="36298978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786" y="1631097"/>
            <a:ext cx="9524999" cy="5181601"/>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buFont typeface="Arial"/>
              <a:buChar cha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x-none" smtClean="0"/>
              <a:t>Click to edit Master title style</a:t>
            </a:r>
            <a:endParaRPr kumimoji="0" lang="en-US" dirty="0"/>
          </a:p>
        </p:txBody>
      </p:sp>
      <p:cxnSp>
        <p:nvCxnSpPr>
          <p:cNvPr id="5" name="Straight Connector 4"/>
          <p:cNvCxnSpPr/>
          <p:nvPr/>
        </p:nvCxnSpPr>
        <p:spPr>
          <a:xfrm>
            <a:off x="163586"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05438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45186" y="1493837"/>
            <a:ext cx="4419599" cy="5334000"/>
          </a:xfrm>
        </p:spPr>
        <p:txBody>
          <a:bodyPr/>
          <a:lstStyle>
            <a:lvl1pPr>
              <a:buClr>
                <a:schemeClr val="bg1">
                  <a:lumMod val="50000"/>
                </a:schemeClr>
              </a:buClr>
              <a:defRPr b="0" i="0">
                <a:solidFill>
                  <a:srgbClr val="7F7F7F"/>
                </a:solidFill>
                <a:latin typeface="Helvetica Neue"/>
                <a:cs typeface="Helvetica Neue"/>
              </a:defRPr>
            </a:lvl1pPr>
            <a:lvl2pPr>
              <a:buClr>
                <a:schemeClr val="bg1">
                  <a:lumMod val="50000"/>
                </a:schemeClr>
              </a:buClr>
              <a:buFont typeface="Wingdings" charset="2"/>
              <a:buChar char="§"/>
              <a:defRPr b="0" i="0">
                <a:solidFill>
                  <a:srgbClr val="7F7F7F"/>
                </a:solidFill>
                <a:latin typeface="Helvetica Neue"/>
                <a:cs typeface="Helvetica Neue"/>
              </a:defRPr>
            </a:lvl2pPr>
            <a:lvl3pPr>
              <a:buClr>
                <a:schemeClr val="bg1">
                  <a:lumMod val="50000"/>
                </a:schemeClr>
              </a:buClr>
              <a:defRPr b="0" i="0">
                <a:solidFill>
                  <a:srgbClr val="7F7F7F"/>
                </a:solidFill>
                <a:latin typeface="Helvetica Neue"/>
                <a:cs typeface="Helvetica Neue"/>
              </a:defRPr>
            </a:lvl3pPr>
            <a:lvl4pPr>
              <a:buClr>
                <a:schemeClr val="bg1">
                  <a:lumMod val="50000"/>
                </a:schemeClr>
              </a:buClr>
              <a:defRPr b="0" i="0">
                <a:solidFill>
                  <a:srgbClr val="7F7F7F"/>
                </a:solidFill>
                <a:latin typeface="Helvetica Neue"/>
                <a:cs typeface="Helvetica Neue"/>
              </a:defRPr>
            </a:lvl4pPr>
            <a:lvl5pPr>
              <a:buClr>
                <a:schemeClr val="bg1">
                  <a:lumMod val="50000"/>
                </a:schemeClr>
              </a:buClr>
              <a:defRPr b="0" i="0">
                <a:solidFill>
                  <a:srgbClr val="7F7F7F"/>
                </a:solidFill>
                <a:latin typeface="Helvetica Neue"/>
                <a:cs typeface="Helvetica Neue"/>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x-none" smtClean="0"/>
              <a:t>Click to edit Master title style</a:t>
            </a:r>
            <a:endParaRPr kumimoji="0" lang="en-US" dirty="0"/>
          </a:p>
        </p:txBody>
      </p:sp>
      <p:sp>
        <p:nvSpPr>
          <p:cNvPr id="5" name="Content Placeholder 2"/>
          <p:cNvSpPr>
            <a:spLocks noGrp="1"/>
          </p:cNvSpPr>
          <p:nvPr>
            <p:ph idx="13"/>
          </p:nvPr>
        </p:nvSpPr>
        <p:spPr>
          <a:xfrm>
            <a:off x="392113" y="1493837"/>
            <a:ext cx="4648200" cy="5334000"/>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cxnSp>
        <p:nvCxnSpPr>
          <p:cNvPr id="8" name="Straight Connector 7"/>
          <p:cNvCxnSpPr/>
          <p:nvPr/>
        </p:nvCxnSpPr>
        <p:spPr>
          <a:xfrm>
            <a:off x="163586"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6382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4" name="Straight Connector 3"/>
          <p:cNvCxnSpPr/>
          <p:nvPr/>
        </p:nvCxnSpPr>
        <p:spPr>
          <a:xfrm>
            <a:off x="163531"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x-none" smtClean="0"/>
              <a:t>Click to edit Master title style</a:t>
            </a:r>
            <a:endParaRPr kumimoji="0" lang="en-US" dirty="0"/>
          </a:p>
        </p:txBody>
      </p:sp>
      <p:cxnSp>
        <p:nvCxnSpPr>
          <p:cNvPr id="4" name="Straight Connector 3"/>
          <p:cNvCxnSpPr/>
          <p:nvPr/>
        </p:nvCxnSpPr>
        <p:spPr>
          <a:xfrm>
            <a:off x="163586"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16165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b="0" i="0">
                <a:solidFill>
                  <a:schemeClr val="tx1"/>
                </a:solidFill>
                <a:latin typeface="Helvetica Neue Light"/>
                <a:cs typeface="Helvetica Neue Light"/>
              </a:defRPr>
            </a:lvl1pPr>
          </a:lstStyle>
          <a:p>
            <a:r>
              <a:rPr kumimoji="0" lang="x-none" smtClean="0"/>
              <a:t>Click to edit Master title style</a:t>
            </a:r>
            <a:endParaRPr kumimoji="0" lang="en-US" dirty="0"/>
          </a:p>
        </p:txBody>
      </p:sp>
      <p:sp>
        <p:nvSpPr>
          <p:cNvPr id="4" name="Text Placeholder 3"/>
          <p:cNvSpPr>
            <a:spLocks noGrp="1"/>
          </p:cNvSpPr>
          <p:nvPr>
            <p:ph type="body" sz="half" idx="3"/>
          </p:nvPr>
        </p:nvSpPr>
        <p:spPr>
          <a:xfrm>
            <a:off x="504106" y="2872207"/>
            <a:ext cx="9076063" cy="2186915"/>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059"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x-none" smtClean="0"/>
              <a:t>Click to edit Master text styles</a:t>
            </a:r>
          </a:p>
        </p:txBody>
      </p:sp>
      <p:sp>
        <p:nvSpPr>
          <p:cNvPr id="11" name="Content Placeholder 10"/>
          <p:cNvSpPr>
            <a:spLocks noGrp="1"/>
          </p:cNvSpPr>
          <p:nvPr>
            <p:ph sz="quarter" idx="2"/>
          </p:nvPr>
        </p:nvSpPr>
        <p:spPr>
          <a:xfrm>
            <a:off x="504106" y="1458740"/>
            <a:ext cx="9076063" cy="1236536"/>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indent="0">
              <a:spcBef>
                <a:spcPts val="0"/>
              </a:spcBef>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sp>
        <p:nvSpPr>
          <p:cNvPr id="13" name="Content Placeholder 12"/>
          <p:cNvSpPr>
            <a:spLocks noGrp="1"/>
          </p:cNvSpPr>
          <p:nvPr>
            <p:ph sz="quarter" idx="4"/>
          </p:nvPr>
        </p:nvSpPr>
        <p:spPr>
          <a:xfrm>
            <a:off x="504031" y="5222029"/>
            <a:ext cx="9072563" cy="1581683"/>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cxnSp>
        <p:nvCxnSpPr>
          <p:cNvPr id="7" name="Straight Connector 6"/>
          <p:cNvCxnSpPr/>
          <p:nvPr/>
        </p:nvCxnSpPr>
        <p:spPr>
          <a:xfrm>
            <a:off x="163586"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610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x-none" smtClean="0"/>
              <a:t>Click to edit Master title style</a:t>
            </a:r>
            <a:endParaRPr kumimoji="0" lang="en-US" dirty="0"/>
          </a:p>
        </p:txBody>
      </p:sp>
      <p:sp>
        <p:nvSpPr>
          <p:cNvPr id="4" name="Text Placeholder 3"/>
          <p:cNvSpPr>
            <a:spLocks noGrp="1"/>
          </p:cNvSpPr>
          <p:nvPr>
            <p:ph type="body" sz="half" idx="3"/>
          </p:nvPr>
        </p:nvSpPr>
        <p:spPr>
          <a:xfrm>
            <a:off x="500605" y="1492006"/>
            <a:ext cx="9076063" cy="1972312"/>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059"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x-none" smtClean="0"/>
              <a:t>Click to edit Master text styles</a:t>
            </a:r>
          </a:p>
        </p:txBody>
      </p:sp>
      <p:sp>
        <p:nvSpPr>
          <p:cNvPr id="11" name="Content Placeholder 10"/>
          <p:cNvSpPr>
            <a:spLocks noGrp="1"/>
          </p:cNvSpPr>
          <p:nvPr>
            <p:ph sz="quarter" idx="2"/>
          </p:nvPr>
        </p:nvSpPr>
        <p:spPr>
          <a:xfrm>
            <a:off x="504106" y="3648259"/>
            <a:ext cx="9076063" cy="1236536"/>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indent="0">
              <a:spcBef>
                <a:spcPts val="0"/>
              </a:spcBef>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sp>
        <p:nvSpPr>
          <p:cNvPr id="6" name="Text Placeholder 3"/>
          <p:cNvSpPr>
            <a:spLocks noGrp="1"/>
          </p:cNvSpPr>
          <p:nvPr>
            <p:ph type="body" sz="half" idx="10"/>
          </p:nvPr>
        </p:nvSpPr>
        <p:spPr>
          <a:xfrm>
            <a:off x="500605" y="5068746"/>
            <a:ext cx="9076063" cy="2013180"/>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059"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x-none" smtClean="0"/>
              <a:t>Click to edit Master text styles</a:t>
            </a:r>
          </a:p>
        </p:txBody>
      </p:sp>
      <p:cxnSp>
        <p:nvCxnSpPr>
          <p:cNvPr id="8" name="Straight Connector 7"/>
          <p:cNvCxnSpPr/>
          <p:nvPr/>
        </p:nvCxnSpPr>
        <p:spPr>
          <a:xfrm>
            <a:off x="163586"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81189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x-none" smtClean="0"/>
              <a:t>Click to edit Master title style</a:t>
            </a:r>
            <a:endParaRPr kumimoji="0" lang="en-US" dirty="0"/>
          </a:p>
        </p:txBody>
      </p:sp>
      <p:sp>
        <p:nvSpPr>
          <p:cNvPr id="4" name="Text Placeholder 3"/>
          <p:cNvSpPr>
            <a:spLocks noGrp="1"/>
          </p:cNvSpPr>
          <p:nvPr>
            <p:ph type="body" sz="half" idx="3"/>
          </p:nvPr>
        </p:nvSpPr>
        <p:spPr>
          <a:xfrm>
            <a:off x="500605" y="1941656"/>
            <a:ext cx="9076063" cy="4302297"/>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059"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x-none" smtClean="0"/>
              <a:t>Click to edit Master text styles</a:t>
            </a:r>
          </a:p>
        </p:txBody>
      </p:sp>
      <p:cxnSp>
        <p:nvCxnSpPr>
          <p:cNvPr id="6" name="Straight Connector 5"/>
          <p:cNvCxnSpPr/>
          <p:nvPr/>
        </p:nvCxnSpPr>
        <p:spPr>
          <a:xfrm>
            <a:off x="163586"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9783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504031" y="3191863"/>
            <a:ext cx="9072563" cy="1259946"/>
          </a:xfrm>
        </p:spPr>
        <p:txBody>
          <a:bodyPr rtlCol="0"/>
          <a:lstStyle>
            <a:lvl1pPr>
              <a:defRPr>
                <a:solidFill>
                  <a:srgbClr val="000000"/>
                </a:solidFill>
              </a:defRPr>
            </a:lvl1pPr>
          </a:lstStyle>
          <a:p>
            <a:r>
              <a:rPr kumimoji="0" lang="x-none" smtClean="0"/>
              <a:t>Click to edit Master title style</a:t>
            </a:r>
            <a:endParaRPr kumimoji="0" lang="en-US" dirty="0"/>
          </a:p>
        </p:txBody>
      </p:sp>
    </p:spTree>
    <p:extLst>
      <p:ext uri="{BB962C8B-B14F-4D97-AF65-F5344CB8AC3E}">
        <p14:creationId xmlns:p14="http://schemas.microsoft.com/office/powerpoint/2010/main" val="33821608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9076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1404783"/>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x-none" smtClean="0"/>
              <a:t>Click to edit Master title style</a:t>
            </a:r>
            <a:endParaRPr lang="en-US"/>
          </a:p>
        </p:txBody>
      </p:sp>
      <p:sp>
        <p:nvSpPr>
          <p:cNvPr id="3" name="Chart Placeholder 2"/>
          <p:cNvSpPr>
            <a:spLocks noGrp="1"/>
          </p:cNvSpPr>
          <p:nvPr>
            <p:ph type="chart" sz="half" idx="1"/>
          </p:nvPr>
        </p:nvSpPr>
        <p:spPr>
          <a:xfrm>
            <a:off x="503238" y="1768548"/>
            <a:ext cx="4457700" cy="4987925"/>
          </a:xfrm>
        </p:spPr>
        <p:txBody>
          <a:bodyPr/>
          <a:lstStyle/>
          <a:p>
            <a:r>
              <a:rPr lang="x-none" smtClean="0"/>
              <a:t>Click icon to add chart</a:t>
            </a:r>
            <a:endParaRPr lang="en-US"/>
          </a:p>
        </p:txBody>
      </p:sp>
      <p:sp>
        <p:nvSpPr>
          <p:cNvPr id="4" name="Text Placeholder 3"/>
          <p:cNvSpPr>
            <a:spLocks noGrp="1"/>
          </p:cNvSpPr>
          <p:nvPr>
            <p:ph type="body" sz="half" idx="2"/>
          </p:nvPr>
        </p:nvSpPr>
        <p:spPr>
          <a:xfrm>
            <a:off x="5113338" y="1768548"/>
            <a:ext cx="4459288" cy="4987925"/>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8159878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x-none" smtClean="0"/>
              <a:t>Click to edit Master title style</a:t>
            </a:r>
            <a:endParaRPr lang="en-US"/>
          </a:p>
        </p:txBody>
      </p:sp>
      <p:sp>
        <p:nvSpPr>
          <p:cNvPr id="3" name="Content Placeholder 2"/>
          <p:cNvSpPr>
            <a:spLocks noGrp="1"/>
          </p:cNvSpPr>
          <p:nvPr>
            <p:ph sz="half" idx="1"/>
          </p:nvPr>
        </p:nvSpPr>
        <p:spPr>
          <a:xfrm>
            <a:off x="503238" y="1768548"/>
            <a:ext cx="4457700" cy="4987925"/>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5113338" y="1768548"/>
            <a:ext cx="4459288" cy="4987925"/>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29067356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x-none" smtClean="0"/>
              <a:t>Click to edit Master title style</a:t>
            </a:r>
            <a:endParaRPr lang="en-US"/>
          </a:p>
        </p:txBody>
      </p:sp>
      <p:sp>
        <p:nvSpPr>
          <p:cNvPr id="3" name="Text Placeholder 2"/>
          <p:cNvSpPr>
            <a:spLocks noGrp="1"/>
          </p:cNvSpPr>
          <p:nvPr>
            <p:ph type="body" sz="half" idx="1"/>
          </p:nvPr>
        </p:nvSpPr>
        <p:spPr>
          <a:xfrm>
            <a:off x="503238" y="1768548"/>
            <a:ext cx="4457700" cy="4987925"/>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lipArt Placeholder 3"/>
          <p:cNvSpPr>
            <a:spLocks noGrp="1"/>
          </p:cNvSpPr>
          <p:nvPr>
            <p:ph type="clipArt" sz="half" idx="2"/>
          </p:nvPr>
        </p:nvSpPr>
        <p:spPr>
          <a:xfrm>
            <a:off x="5113338" y="1768548"/>
            <a:ext cx="4459288" cy="4987925"/>
          </a:xfrm>
        </p:spPr>
        <p:txBody>
          <a:bodyPr/>
          <a:lstStyle/>
          <a:p>
            <a:r>
              <a:rPr lang="x-none" smtClean="0"/>
              <a:t>Click icon to add clip art</a:t>
            </a:r>
            <a:endParaRPr lang="en-US"/>
          </a:p>
        </p:txBody>
      </p:sp>
    </p:spTree>
    <p:extLst>
      <p:ext uri="{BB962C8B-B14F-4D97-AF65-F5344CB8AC3E}">
        <p14:creationId xmlns:p14="http://schemas.microsoft.com/office/powerpoint/2010/main" val="2457482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4050" y="2872207"/>
            <a:ext cx="9076063" cy="2186915"/>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598"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50" y="1458740"/>
            <a:ext cx="9076063" cy="1236536"/>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indent="0">
              <a:spcBef>
                <a:spcPts val="0"/>
              </a:spcBef>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13" name="Content Placeholder 12"/>
          <p:cNvSpPr>
            <a:spLocks noGrp="1"/>
          </p:cNvSpPr>
          <p:nvPr>
            <p:ph sz="quarter" idx="4"/>
          </p:nvPr>
        </p:nvSpPr>
        <p:spPr>
          <a:xfrm>
            <a:off x="504031" y="5222029"/>
            <a:ext cx="9072563" cy="1581683"/>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7" name="Straight Connector 6"/>
          <p:cNvCxnSpPr/>
          <p:nvPr/>
        </p:nvCxnSpPr>
        <p:spPr>
          <a:xfrm>
            <a:off x="163531"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x-none" smtClean="0"/>
              <a:t>Click to edit Master title style</a:t>
            </a:r>
            <a:endParaRPr kumimoji="0" lang="en-US"/>
          </a:p>
        </p:txBody>
      </p:sp>
      <p:sp>
        <p:nvSpPr>
          <p:cNvPr id="9" name="Content Placeholder 8"/>
          <p:cNvSpPr>
            <a:spLocks noGrp="1"/>
          </p:cNvSpPr>
          <p:nvPr>
            <p:ph sz="quarter" idx="1"/>
          </p:nvPr>
        </p:nvSpPr>
        <p:spPr>
          <a:xfrm>
            <a:off x="504031" y="1343942"/>
            <a:ext cx="4455636" cy="5442966"/>
          </a:xfrm>
        </p:spPr>
        <p:txBody>
          <a:body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a:p>
        </p:txBody>
      </p:sp>
      <p:sp>
        <p:nvSpPr>
          <p:cNvPr id="11" name="Content Placeholder 10"/>
          <p:cNvSpPr>
            <a:spLocks noGrp="1"/>
          </p:cNvSpPr>
          <p:nvPr>
            <p:ph sz="quarter" idx="2"/>
          </p:nvPr>
        </p:nvSpPr>
        <p:spPr>
          <a:xfrm>
            <a:off x="5106677" y="1340582"/>
            <a:ext cx="4455636" cy="5442966"/>
          </a:xfrm>
        </p:spPr>
        <p:txBody>
          <a:body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a:p>
        </p:txBody>
      </p:sp>
    </p:spTree>
    <p:extLst>
      <p:ext uri="{BB962C8B-B14F-4D97-AF65-F5344CB8AC3E}">
        <p14:creationId xmlns:p14="http://schemas.microsoft.com/office/powerpoint/2010/main" val="41809498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x-none" smtClean="0"/>
              <a:t>Click to edit Master title style</a:t>
            </a:r>
            <a:endParaRPr kumimoji="0" lang="en-US"/>
          </a:p>
        </p:txBody>
      </p:sp>
    </p:spTree>
    <p:extLst>
      <p:ext uri="{BB962C8B-B14F-4D97-AF65-F5344CB8AC3E}">
        <p14:creationId xmlns:p14="http://schemas.microsoft.com/office/powerpoint/2010/main" val="8402055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8313" y="3170290"/>
            <a:ext cx="9296400" cy="1501775"/>
          </a:xfrm>
        </p:spPr>
        <p:txBody>
          <a:bodyPr anchor="t"/>
          <a:lstStyle>
            <a:lvl1pPr algn="ctr">
              <a:defRPr sz="4000" b="1" cap="none">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959085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49253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2_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8662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3_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2606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4_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19942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5141358"/>
            <a:ext cx="1008844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0415" tIns="50210" rIns="100415" bIns="50210" anchor="ctr"/>
          <a:lstStyle/>
          <a:p>
            <a:pPr algn="ctr" defTabSz="502038" fontAlgn="auto" hangingPunct="1">
              <a:lnSpc>
                <a:spcPct val="100000"/>
              </a:lnSpc>
              <a:spcBef>
                <a:spcPts val="0"/>
              </a:spcBef>
              <a:spcAft>
                <a:spcPts val="0"/>
              </a:spcAft>
              <a:buClrTx/>
              <a:buSzTx/>
              <a:buFontTx/>
              <a:buNone/>
            </a:pPr>
            <a:endParaRPr lang="en-US" sz="2000" dirty="0">
              <a:solidFill>
                <a:prstClr val="white"/>
              </a:solidFill>
              <a:latin typeface="Lucida Sans Unicode"/>
            </a:endParaRPr>
          </a:p>
        </p:txBody>
      </p:sp>
      <p:sp>
        <p:nvSpPr>
          <p:cNvPr id="9" name="Title 8"/>
          <p:cNvSpPr>
            <a:spLocks noGrp="1"/>
          </p:cNvSpPr>
          <p:nvPr>
            <p:ph type="ctrTitle"/>
          </p:nvPr>
        </p:nvSpPr>
        <p:spPr>
          <a:xfrm>
            <a:off x="756047" y="1726067"/>
            <a:ext cx="8568531" cy="2016973"/>
          </a:xfrm>
        </p:spPr>
        <p:txBody>
          <a:bodyPr vert="horz" anchor="b">
            <a:normAutofit/>
            <a:scene3d>
              <a:camera prst="orthographicFront"/>
              <a:lightRig rig="soft" dir="t"/>
            </a:scene3d>
            <a:sp3d prstMaterial="softEdge">
              <a:bevelT w="25400" h="25400"/>
            </a:sp3d>
          </a:bodyPr>
          <a:lstStyle>
            <a:lvl1pPr algn="ctr">
              <a:defRPr sz="5300" b="0" i="0">
                <a:solidFill>
                  <a:schemeClr val="tx2"/>
                </a:solidFill>
                <a:effectLst>
                  <a:outerShdw blurRad="31750" dist="25400" dir="5400000" algn="tl" rotWithShape="0">
                    <a:srgbClr val="000000">
                      <a:alpha val="25000"/>
                    </a:srgbClr>
                  </a:outerShdw>
                </a:effectLst>
                <a:latin typeface="Helvetica Neue"/>
                <a:cs typeface="Helvetica Neue"/>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56047" y="4145840"/>
            <a:ext cx="8568531" cy="1322451"/>
          </a:xfrm>
        </p:spPr>
        <p:txBody>
          <a:bodyPr lIns="50210" rIns="50210"/>
          <a:lstStyle>
            <a:lvl1pPr marL="0" marR="70298" indent="0" algn="ctr">
              <a:buNone/>
              <a:defRPr b="0" i="0">
                <a:solidFill>
                  <a:schemeClr val="tx2"/>
                </a:solidFill>
                <a:latin typeface="Helvetica Neue"/>
                <a:cs typeface="Helvetica Neue"/>
              </a:defRPr>
            </a:lvl1pPr>
            <a:lvl2pPr marL="502142" indent="0" algn="ctr">
              <a:buNone/>
            </a:lvl2pPr>
            <a:lvl3pPr marL="1004293" indent="0" algn="ctr">
              <a:buNone/>
            </a:lvl3pPr>
            <a:lvl4pPr marL="1506442" indent="0" algn="ctr">
              <a:buNone/>
            </a:lvl4pPr>
            <a:lvl5pPr marL="2008585" indent="0" algn="ctr">
              <a:buNone/>
            </a:lvl5pPr>
            <a:lvl6pPr marL="2510734" indent="0" algn="ctr">
              <a:buNone/>
            </a:lvl6pPr>
            <a:lvl7pPr marL="3012879" indent="0" algn="ctr">
              <a:buNone/>
            </a:lvl7pPr>
            <a:lvl8pPr marL="3515014" indent="0" algn="ctr">
              <a:buNone/>
            </a:lvl8pPr>
            <a:lvl9pPr marL="4017167" indent="0" algn="ctr">
              <a:buNone/>
            </a:lvl9pPr>
          </a:lstStyle>
          <a:p>
            <a:r>
              <a:rPr kumimoji="0" lang="en-US" smtClean="0"/>
              <a:t>Click to edit Master subtitle style</a:t>
            </a:r>
            <a:endParaRPr kumimoji="0" lang="en-US" dirty="0"/>
          </a:p>
        </p:txBody>
      </p:sp>
    </p:spTree>
    <p:extLst>
      <p:ext uri="{BB962C8B-B14F-4D97-AF65-F5344CB8AC3E}">
        <p14:creationId xmlns:p14="http://schemas.microsoft.com/office/powerpoint/2010/main" val="16710062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750" y="1631097"/>
            <a:ext cx="9524999" cy="5181601"/>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buFont typeface="Arial"/>
              <a:buChar cha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5" name="Straight Connector 4"/>
          <p:cNvCxnSpPr/>
          <p:nvPr/>
        </p:nvCxnSpPr>
        <p:spPr>
          <a:xfrm>
            <a:off x="163550"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77777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45150" y="1493837"/>
            <a:ext cx="4419599" cy="5334000"/>
          </a:xfrm>
        </p:spPr>
        <p:txBody>
          <a:bodyPr/>
          <a:lstStyle>
            <a:lvl1pPr>
              <a:buClr>
                <a:schemeClr val="bg1">
                  <a:lumMod val="50000"/>
                </a:schemeClr>
              </a:buClr>
              <a:defRPr b="0" i="0">
                <a:solidFill>
                  <a:srgbClr val="7F7F7F"/>
                </a:solidFill>
                <a:latin typeface="Helvetica Neue"/>
                <a:cs typeface="Helvetica Neue"/>
              </a:defRPr>
            </a:lvl1pPr>
            <a:lvl2pPr>
              <a:buClr>
                <a:schemeClr val="bg1">
                  <a:lumMod val="50000"/>
                </a:schemeClr>
              </a:buClr>
              <a:buFont typeface="Wingdings" charset="2"/>
              <a:buChar char="§"/>
              <a:defRPr b="0" i="0">
                <a:solidFill>
                  <a:srgbClr val="7F7F7F"/>
                </a:solidFill>
                <a:latin typeface="Helvetica Neue"/>
                <a:cs typeface="Helvetica Neue"/>
              </a:defRPr>
            </a:lvl2pPr>
            <a:lvl3pPr>
              <a:buClr>
                <a:schemeClr val="bg1">
                  <a:lumMod val="50000"/>
                </a:schemeClr>
              </a:buClr>
              <a:defRPr b="0" i="0">
                <a:solidFill>
                  <a:srgbClr val="7F7F7F"/>
                </a:solidFill>
                <a:latin typeface="Helvetica Neue"/>
                <a:cs typeface="Helvetica Neue"/>
              </a:defRPr>
            </a:lvl3pPr>
            <a:lvl4pPr>
              <a:buClr>
                <a:schemeClr val="bg1">
                  <a:lumMod val="50000"/>
                </a:schemeClr>
              </a:buClr>
              <a:defRPr b="0" i="0">
                <a:solidFill>
                  <a:srgbClr val="7F7F7F"/>
                </a:solidFill>
                <a:latin typeface="Helvetica Neue"/>
                <a:cs typeface="Helvetica Neue"/>
              </a:defRPr>
            </a:lvl4pPr>
            <a:lvl5pPr>
              <a:buClr>
                <a:schemeClr val="bg1">
                  <a:lumMod val="50000"/>
                </a:schemeClr>
              </a:buClr>
              <a:defRPr b="0" i="0">
                <a:solidFill>
                  <a:srgbClr val="7F7F7F"/>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5" name="Content Placeholder 2"/>
          <p:cNvSpPr>
            <a:spLocks noGrp="1"/>
          </p:cNvSpPr>
          <p:nvPr>
            <p:ph idx="13"/>
          </p:nvPr>
        </p:nvSpPr>
        <p:spPr>
          <a:xfrm>
            <a:off x="392113" y="1493837"/>
            <a:ext cx="4648200" cy="5334000"/>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8" name="Straight Connector 7"/>
          <p:cNvCxnSpPr/>
          <p:nvPr/>
        </p:nvCxnSpPr>
        <p:spPr>
          <a:xfrm>
            <a:off x="163550"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0227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50" y="1492006"/>
            <a:ext cx="9076063" cy="1972312"/>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598"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50" y="3648259"/>
            <a:ext cx="9076063" cy="1236536"/>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indent="0">
              <a:spcBef>
                <a:spcPts val="0"/>
              </a:spcBef>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Text Placeholder 3"/>
          <p:cNvSpPr>
            <a:spLocks noGrp="1"/>
          </p:cNvSpPr>
          <p:nvPr>
            <p:ph type="body" sz="half" idx="10"/>
          </p:nvPr>
        </p:nvSpPr>
        <p:spPr>
          <a:xfrm>
            <a:off x="500550" y="5068746"/>
            <a:ext cx="9076063" cy="2013180"/>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598"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8" name="Straight Connector 7"/>
          <p:cNvCxnSpPr/>
          <p:nvPr/>
        </p:nvCxnSpPr>
        <p:spPr>
          <a:xfrm>
            <a:off x="163531"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4" name="Straight Connector 3"/>
          <p:cNvCxnSpPr/>
          <p:nvPr/>
        </p:nvCxnSpPr>
        <p:spPr>
          <a:xfrm>
            <a:off x="163550"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34632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4070" y="2872207"/>
            <a:ext cx="9076063" cy="2186915"/>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404"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70" y="1458740"/>
            <a:ext cx="9076063" cy="1236536"/>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indent="0">
              <a:spcBef>
                <a:spcPts val="0"/>
              </a:spcBef>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13" name="Content Placeholder 12"/>
          <p:cNvSpPr>
            <a:spLocks noGrp="1"/>
          </p:cNvSpPr>
          <p:nvPr>
            <p:ph sz="quarter" idx="4"/>
          </p:nvPr>
        </p:nvSpPr>
        <p:spPr>
          <a:xfrm>
            <a:off x="504031" y="5222029"/>
            <a:ext cx="9072563" cy="1581683"/>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7" name="Straight Connector 6"/>
          <p:cNvCxnSpPr/>
          <p:nvPr/>
        </p:nvCxnSpPr>
        <p:spPr>
          <a:xfrm>
            <a:off x="163550"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01499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70" y="1492006"/>
            <a:ext cx="9076063" cy="1972312"/>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404"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70" y="3648259"/>
            <a:ext cx="9076063" cy="1236536"/>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indent="0">
              <a:spcBef>
                <a:spcPts val="0"/>
              </a:spcBef>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Text Placeholder 3"/>
          <p:cNvSpPr>
            <a:spLocks noGrp="1"/>
          </p:cNvSpPr>
          <p:nvPr>
            <p:ph type="body" sz="half" idx="10"/>
          </p:nvPr>
        </p:nvSpPr>
        <p:spPr>
          <a:xfrm>
            <a:off x="500570" y="5068746"/>
            <a:ext cx="9076063" cy="2013180"/>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404"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8" name="Straight Connector 7"/>
          <p:cNvCxnSpPr/>
          <p:nvPr/>
        </p:nvCxnSpPr>
        <p:spPr>
          <a:xfrm>
            <a:off x="163550"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58376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70" y="1941656"/>
            <a:ext cx="9076063" cy="4302297"/>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404"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6" name="Straight Connector 5"/>
          <p:cNvCxnSpPr/>
          <p:nvPr/>
        </p:nvCxnSpPr>
        <p:spPr>
          <a:xfrm>
            <a:off x="163550"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75404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504031" y="3191863"/>
            <a:ext cx="9072563" cy="1259946"/>
          </a:xfrm>
        </p:spPr>
        <p:txBody>
          <a:bodyPr rtlCol="0"/>
          <a:lstStyle>
            <a:lvl1pPr>
              <a:defRPr>
                <a:solidFill>
                  <a:srgbClr val="000000"/>
                </a:solidFill>
              </a:defRPr>
            </a:lvl1pPr>
          </a:lstStyle>
          <a:p>
            <a:r>
              <a:rPr kumimoji="0" lang="en-US" smtClean="0"/>
              <a:t>Click to edit Master title style</a:t>
            </a:r>
            <a:endParaRPr kumimoji="0" lang="en-US" dirty="0"/>
          </a:p>
        </p:txBody>
      </p:sp>
    </p:spTree>
    <p:extLst>
      <p:ext uri="{BB962C8B-B14F-4D97-AF65-F5344CB8AC3E}">
        <p14:creationId xmlns:p14="http://schemas.microsoft.com/office/powerpoint/2010/main" val="20108356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0489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4909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503238" y="1768513"/>
            <a:ext cx="4457700" cy="4987925"/>
          </a:xfrm>
        </p:spPr>
        <p:txBody>
          <a:bodyPr/>
          <a:lstStyle/>
          <a:p>
            <a:r>
              <a:rPr lang="en-US" dirty="0" smtClean="0"/>
              <a:t>Click icon to add chart</a:t>
            </a:r>
            <a:endParaRPr lang="en-US" dirty="0"/>
          </a:p>
        </p:txBody>
      </p:sp>
      <p:sp>
        <p:nvSpPr>
          <p:cNvPr id="4" name="Text Placeholder 3"/>
          <p:cNvSpPr>
            <a:spLocks noGrp="1"/>
          </p:cNvSpPr>
          <p:nvPr>
            <p:ph type="body" sz="half" idx="2"/>
          </p:nvPr>
        </p:nvSpPr>
        <p:spPr>
          <a:xfrm>
            <a:off x="5113338" y="1768513"/>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60393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768513"/>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13338" y="1768513"/>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1464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768513"/>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13338" y="1768513"/>
            <a:ext cx="4459288" cy="4987925"/>
          </a:xfrm>
        </p:spPr>
        <p:txBody>
          <a:bodyPr/>
          <a:lstStyle/>
          <a:p>
            <a:r>
              <a:rPr lang="en-US" dirty="0" smtClean="0"/>
              <a:t>Click icon to add clip art</a:t>
            </a:r>
            <a:endParaRPr lang="en-US" dirty="0"/>
          </a:p>
        </p:txBody>
      </p:sp>
    </p:spTree>
    <p:extLst>
      <p:ext uri="{BB962C8B-B14F-4D97-AF65-F5344CB8AC3E}">
        <p14:creationId xmlns:p14="http://schemas.microsoft.com/office/powerpoint/2010/main" val="1736401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50" y="1941656"/>
            <a:ext cx="9076063" cy="4302297"/>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598"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6" name="Straight Connector 5"/>
          <p:cNvCxnSpPr/>
          <p:nvPr/>
        </p:nvCxnSpPr>
        <p:spPr>
          <a:xfrm>
            <a:off x="163531"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504031" y="134394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5106677" y="134058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579068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42691561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5141358"/>
            <a:ext cx="1008844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0447" tIns="50226" rIns="100447" bIns="50226" anchor="ctr"/>
          <a:lstStyle/>
          <a:p>
            <a:pPr algn="ctr" defTabSz="502194" fontAlgn="auto" hangingPunct="1">
              <a:lnSpc>
                <a:spcPct val="100000"/>
              </a:lnSpc>
              <a:spcBef>
                <a:spcPts val="0"/>
              </a:spcBef>
              <a:spcAft>
                <a:spcPts val="0"/>
              </a:spcAft>
              <a:buClrTx/>
              <a:buSzTx/>
              <a:buFontTx/>
              <a:buNone/>
            </a:pPr>
            <a:endParaRPr lang="en-US" sz="2000" dirty="0">
              <a:solidFill>
                <a:prstClr val="white"/>
              </a:solidFill>
              <a:latin typeface="Lucida Sans Unicode"/>
            </a:endParaRPr>
          </a:p>
        </p:txBody>
      </p:sp>
      <p:sp>
        <p:nvSpPr>
          <p:cNvPr id="9" name="Title 8"/>
          <p:cNvSpPr>
            <a:spLocks noGrp="1"/>
          </p:cNvSpPr>
          <p:nvPr>
            <p:ph type="ctrTitle"/>
          </p:nvPr>
        </p:nvSpPr>
        <p:spPr>
          <a:xfrm>
            <a:off x="756047" y="1726063"/>
            <a:ext cx="8568531" cy="2016973"/>
          </a:xfrm>
        </p:spPr>
        <p:txBody>
          <a:bodyPr vert="horz" anchor="b">
            <a:normAutofit/>
            <a:scene3d>
              <a:camera prst="orthographicFront"/>
              <a:lightRig rig="soft" dir="t"/>
            </a:scene3d>
            <a:sp3d prstMaterial="softEdge">
              <a:bevelT w="25400" h="25400"/>
            </a:sp3d>
          </a:bodyPr>
          <a:lstStyle>
            <a:lvl1pPr algn="ctr">
              <a:defRPr sz="5300" b="0" i="0">
                <a:solidFill>
                  <a:schemeClr val="tx2"/>
                </a:solidFill>
                <a:effectLst>
                  <a:outerShdw blurRad="31750" dist="25400" dir="5400000" algn="tl" rotWithShape="0">
                    <a:srgbClr val="000000">
                      <a:alpha val="25000"/>
                    </a:srgbClr>
                  </a:outerShdw>
                </a:effectLst>
                <a:latin typeface="Helvetica Neue"/>
                <a:cs typeface="Helvetica Neue"/>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56047" y="4145840"/>
            <a:ext cx="8568531" cy="1322451"/>
          </a:xfrm>
        </p:spPr>
        <p:txBody>
          <a:bodyPr lIns="50226" rIns="50226"/>
          <a:lstStyle>
            <a:lvl1pPr marL="0" marR="70320" indent="0" algn="ctr">
              <a:buNone/>
              <a:defRPr b="0" i="0">
                <a:solidFill>
                  <a:schemeClr val="tx2"/>
                </a:solidFill>
                <a:latin typeface="Helvetica Neue"/>
                <a:cs typeface="Helvetica Neue"/>
              </a:defRPr>
            </a:lvl1pPr>
            <a:lvl2pPr marL="502299" indent="0" algn="ctr">
              <a:buNone/>
            </a:lvl2pPr>
            <a:lvl3pPr marL="1004605" indent="0" algn="ctr">
              <a:buNone/>
            </a:lvl3pPr>
            <a:lvl4pPr marL="1506910" indent="0" algn="ctr">
              <a:buNone/>
            </a:lvl4pPr>
            <a:lvl5pPr marL="2009210" indent="0" algn="ctr">
              <a:buNone/>
            </a:lvl5pPr>
            <a:lvl6pPr marL="2511516" indent="0" algn="ctr">
              <a:buNone/>
            </a:lvl6pPr>
            <a:lvl7pPr marL="3013816" indent="0" algn="ctr">
              <a:buNone/>
            </a:lvl7pPr>
            <a:lvl8pPr marL="3516109" indent="0" algn="ctr">
              <a:buNone/>
            </a:lvl8pPr>
            <a:lvl9pPr marL="4018417" indent="0" algn="ctr">
              <a:buNone/>
            </a:lvl9pPr>
          </a:lstStyle>
          <a:p>
            <a:r>
              <a:rPr kumimoji="0" lang="en-US" smtClean="0"/>
              <a:t>Click to edit Master subtitle style</a:t>
            </a:r>
            <a:endParaRPr kumimoji="0" lang="en-US" dirty="0"/>
          </a:p>
        </p:txBody>
      </p:sp>
    </p:spTree>
    <p:extLst>
      <p:ext uri="{BB962C8B-B14F-4D97-AF65-F5344CB8AC3E}">
        <p14:creationId xmlns:p14="http://schemas.microsoft.com/office/powerpoint/2010/main" val="14006815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747" y="1631097"/>
            <a:ext cx="9524999" cy="5181601"/>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buFont typeface="Arial"/>
              <a:buChar cha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5" name="Straight Connector 4"/>
          <p:cNvCxnSpPr/>
          <p:nvPr/>
        </p:nvCxnSpPr>
        <p:spPr>
          <a:xfrm>
            <a:off x="163547"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82873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45147" y="1493837"/>
            <a:ext cx="4419599" cy="5334000"/>
          </a:xfrm>
        </p:spPr>
        <p:txBody>
          <a:bodyPr/>
          <a:lstStyle>
            <a:lvl1pPr>
              <a:buClr>
                <a:schemeClr val="bg1">
                  <a:lumMod val="50000"/>
                </a:schemeClr>
              </a:buClr>
              <a:defRPr b="0" i="0">
                <a:solidFill>
                  <a:srgbClr val="7F7F7F"/>
                </a:solidFill>
                <a:latin typeface="Helvetica Neue"/>
                <a:cs typeface="Helvetica Neue"/>
              </a:defRPr>
            </a:lvl1pPr>
            <a:lvl2pPr>
              <a:buClr>
                <a:schemeClr val="bg1">
                  <a:lumMod val="50000"/>
                </a:schemeClr>
              </a:buClr>
              <a:buFont typeface="Wingdings" charset="2"/>
              <a:buChar char="§"/>
              <a:defRPr b="0" i="0">
                <a:solidFill>
                  <a:srgbClr val="7F7F7F"/>
                </a:solidFill>
                <a:latin typeface="Helvetica Neue"/>
                <a:cs typeface="Helvetica Neue"/>
              </a:defRPr>
            </a:lvl2pPr>
            <a:lvl3pPr>
              <a:buClr>
                <a:schemeClr val="bg1">
                  <a:lumMod val="50000"/>
                </a:schemeClr>
              </a:buClr>
              <a:defRPr b="0" i="0">
                <a:solidFill>
                  <a:srgbClr val="7F7F7F"/>
                </a:solidFill>
                <a:latin typeface="Helvetica Neue"/>
                <a:cs typeface="Helvetica Neue"/>
              </a:defRPr>
            </a:lvl3pPr>
            <a:lvl4pPr>
              <a:buClr>
                <a:schemeClr val="bg1">
                  <a:lumMod val="50000"/>
                </a:schemeClr>
              </a:buClr>
              <a:defRPr b="0" i="0">
                <a:solidFill>
                  <a:srgbClr val="7F7F7F"/>
                </a:solidFill>
                <a:latin typeface="Helvetica Neue"/>
                <a:cs typeface="Helvetica Neue"/>
              </a:defRPr>
            </a:lvl4pPr>
            <a:lvl5pPr>
              <a:buClr>
                <a:schemeClr val="bg1">
                  <a:lumMod val="50000"/>
                </a:schemeClr>
              </a:buClr>
              <a:defRPr b="0" i="0">
                <a:solidFill>
                  <a:srgbClr val="7F7F7F"/>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5" name="Content Placeholder 2"/>
          <p:cNvSpPr>
            <a:spLocks noGrp="1"/>
          </p:cNvSpPr>
          <p:nvPr>
            <p:ph idx="13"/>
          </p:nvPr>
        </p:nvSpPr>
        <p:spPr>
          <a:xfrm>
            <a:off x="392113" y="1493837"/>
            <a:ext cx="4648200" cy="5334000"/>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8" name="Straight Connector 7"/>
          <p:cNvCxnSpPr/>
          <p:nvPr/>
        </p:nvCxnSpPr>
        <p:spPr>
          <a:xfrm>
            <a:off x="163547"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74054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4" name="Straight Connector 3"/>
          <p:cNvCxnSpPr/>
          <p:nvPr/>
        </p:nvCxnSpPr>
        <p:spPr>
          <a:xfrm>
            <a:off x="163547"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150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4067" y="2872207"/>
            <a:ext cx="9076063" cy="2186915"/>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436"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67" y="1458740"/>
            <a:ext cx="9076063" cy="1236536"/>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indent="0">
              <a:spcBef>
                <a:spcPts val="0"/>
              </a:spcBef>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13" name="Content Placeholder 12"/>
          <p:cNvSpPr>
            <a:spLocks noGrp="1"/>
          </p:cNvSpPr>
          <p:nvPr>
            <p:ph sz="quarter" idx="4"/>
          </p:nvPr>
        </p:nvSpPr>
        <p:spPr>
          <a:xfrm>
            <a:off x="504031" y="5222029"/>
            <a:ext cx="9072563" cy="1581683"/>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7" name="Straight Connector 6"/>
          <p:cNvCxnSpPr/>
          <p:nvPr/>
        </p:nvCxnSpPr>
        <p:spPr>
          <a:xfrm>
            <a:off x="163547"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95964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67" y="1492006"/>
            <a:ext cx="9076063" cy="1972312"/>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436"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67" y="3648259"/>
            <a:ext cx="9076063" cy="1236536"/>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indent="0">
              <a:spcBef>
                <a:spcPts val="0"/>
              </a:spcBef>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Text Placeholder 3"/>
          <p:cNvSpPr>
            <a:spLocks noGrp="1"/>
          </p:cNvSpPr>
          <p:nvPr>
            <p:ph type="body" sz="half" idx="10"/>
          </p:nvPr>
        </p:nvSpPr>
        <p:spPr>
          <a:xfrm>
            <a:off x="500567" y="5068746"/>
            <a:ext cx="9076063" cy="2013180"/>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436"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8" name="Straight Connector 7"/>
          <p:cNvCxnSpPr/>
          <p:nvPr/>
        </p:nvCxnSpPr>
        <p:spPr>
          <a:xfrm>
            <a:off x="163547"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74952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67" y="1941656"/>
            <a:ext cx="9076063" cy="4302297"/>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436"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6" name="Straight Connector 5"/>
          <p:cNvCxnSpPr/>
          <p:nvPr/>
        </p:nvCxnSpPr>
        <p:spPr>
          <a:xfrm>
            <a:off x="163547"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69802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504031" y="3191863"/>
            <a:ext cx="9072563" cy="1259946"/>
          </a:xfrm>
        </p:spPr>
        <p:txBody>
          <a:bodyPr rtlCol="0"/>
          <a:lstStyle>
            <a:lvl1pPr>
              <a:defRPr>
                <a:solidFill>
                  <a:srgbClr val="000000"/>
                </a:solidFill>
              </a:defRPr>
            </a:lvl1pPr>
          </a:lstStyle>
          <a:p>
            <a:r>
              <a:rPr kumimoji="0" lang="en-US" smtClean="0"/>
              <a:t>Click to edit Master title style</a:t>
            </a:r>
            <a:endParaRPr kumimoji="0" lang="en-US" dirty="0"/>
          </a:p>
        </p:txBody>
      </p:sp>
    </p:spTree>
    <p:extLst>
      <p:ext uri="{BB962C8B-B14F-4D97-AF65-F5344CB8AC3E}">
        <p14:creationId xmlns:p14="http://schemas.microsoft.com/office/powerpoint/2010/main" val="2032683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504031" y="3191863"/>
            <a:ext cx="9072563" cy="1259946"/>
          </a:xfrm>
        </p:spPr>
        <p:txBody>
          <a:bodyPr rtlCol="0"/>
          <a:lstStyle>
            <a:lvl1pPr>
              <a:defRPr>
                <a:solidFill>
                  <a:srgbClr val="000000"/>
                </a:solidFill>
              </a:defRPr>
            </a:lvl1pPr>
          </a:lstStyle>
          <a:p>
            <a:r>
              <a:rPr kumimoji="0" lang="en-US" smtClean="0"/>
              <a:t>Click to edit Master title style</a:t>
            </a:r>
            <a:endParaRPr kumimoji="0"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18491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68172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503238" y="1768509"/>
            <a:ext cx="4457700" cy="4987925"/>
          </a:xfrm>
        </p:spPr>
        <p:txBody>
          <a:bodyPr/>
          <a:lstStyle/>
          <a:p>
            <a:r>
              <a:rPr lang="en-US" dirty="0" smtClean="0"/>
              <a:t>Click icon to add chart</a:t>
            </a:r>
            <a:endParaRPr lang="en-US" dirty="0"/>
          </a:p>
        </p:txBody>
      </p:sp>
      <p:sp>
        <p:nvSpPr>
          <p:cNvPr id="4" name="Text Placeholder 3"/>
          <p:cNvSpPr>
            <a:spLocks noGrp="1"/>
          </p:cNvSpPr>
          <p:nvPr>
            <p:ph type="body" sz="half" idx="2"/>
          </p:nvPr>
        </p:nvSpPr>
        <p:spPr>
          <a:xfrm>
            <a:off x="5113338" y="1768509"/>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09556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768509"/>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13338" y="1768509"/>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15058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768509"/>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13338" y="1768509"/>
            <a:ext cx="4459288" cy="4987925"/>
          </a:xfrm>
        </p:spPr>
        <p:txBody>
          <a:bodyPr/>
          <a:lstStyle/>
          <a:p>
            <a:r>
              <a:rPr lang="en-US" dirty="0" smtClean="0"/>
              <a:t>Click icon to add clip art</a:t>
            </a:r>
            <a:endParaRPr lang="en-US" dirty="0"/>
          </a:p>
        </p:txBody>
      </p:sp>
    </p:spTree>
    <p:extLst>
      <p:ext uri="{BB962C8B-B14F-4D97-AF65-F5344CB8AC3E}">
        <p14:creationId xmlns:p14="http://schemas.microsoft.com/office/powerpoint/2010/main" val="37183350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504031" y="134394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5106677" y="134058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5148826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8844521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5141358"/>
            <a:ext cx="1008844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0490" tIns="50247" rIns="100490" bIns="50247" anchor="ctr"/>
          <a:lstStyle/>
          <a:p>
            <a:pPr algn="ctr" defTabSz="502404" fontAlgn="auto" hangingPunct="1">
              <a:lnSpc>
                <a:spcPct val="100000"/>
              </a:lnSpc>
              <a:spcBef>
                <a:spcPts val="0"/>
              </a:spcBef>
              <a:spcAft>
                <a:spcPts val="0"/>
              </a:spcAft>
              <a:buClrTx/>
              <a:buSzTx/>
              <a:buFontTx/>
              <a:buNone/>
            </a:pPr>
            <a:endParaRPr lang="en-US" sz="2000" dirty="0">
              <a:solidFill>
                <a:prstClr val="white"/>
              </a:solidFill>
              <a:latin typeface="Lucida Sans Unicode"/>
            </a:endParaRPr>
          </a:p>
        </p:txBody>
      </p:sp>
      <p:sp>
        <p:nvSpPr>
          <p:cNvPr id="9" name="Title 8"/>
          <p:cNvSpPr>
            <a:spLocks noGrp="1"/>
          </p:cNvSpPr>
          <p:nvPr>
            <p:ph type="ctrTitle"/>
          </p:nvPr>
        </p:nvSpPr>
        <p:spPr>
          <a:xfrm>
            <a:off x="756047" y="1726059"/>
            <a:ext cx="8568531" cy="2016973"/>
          </a:xfrm>
        </p:spPr>
        <p:txBody>
          <a:bodyPr vert="horz" anchor="b">
            <a:normAutofit/>
            <a:scene3d>
              <a:camera prst="orthographicFront"/>
              <a:lightRig rig="soft" dir="t"/>
            </a:scene3d>
            <a:sp3d prstMaterial="softEdge">
              <a:bevelT w="25400" h="25400"/>
            </a:sp3d>
          </a:bodyPr>
          <a:lstStyle>
            <a:lvl1pPr algn="ctr">
              <a:defRPr sz="5300" b="0" i="0">
                <a:solidFill>
                  <a:schemeClr val="tx2"/>
                </a:solidFill>
                <a:effectLst>
                  <a:outerShdw blurRad="31750" dist="25400" dir="5400000" algn="tl" rotWithShape="0">
                    <a:srgbClr val="000000">
                      <a:alpha val="25000"/>
                    </a:srgbClr>
                  </a:outerShdw>
                </a:effectLst>
                <a:latin typeface="Helvetica Neue"/>
                <a:cs typeface="Helvetica Neue"/>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56047" y="4145840"/>
            <a:ext cx="8568531" cy="1322451"/>
          </a:xfrm>
        </p:spPr>
        <p:txBody>
          <a:bodyPr lIns="50247" rIns="50247"/>
          <a:lstStyle>
            <a:lvl1pPr marL="0" marR="70350" indent="0" algn="ctr">
              <a:buNone/>
              <a:defRPr b="0" i="0">
                <a:solidFill>
                  <a:schemeClr val="tx2"/>
                </a:solidFill>
                <a:latin typeface="Helvetica Neue"/>
                <a:cs typeface="Helvetica Neue"/>
              </a:defRPr>
            </a:lvl1pPr>
            <a:lvl2pPr marL="502508" indent="0" algn="ctr">
              <a:buNone/>
            </a:lvl2pPr>
            <a:lvl3pPr marL="1005021" indent="0" algn="ctr">
              <a:buNone/>
            </a:lvl3pPr>
            <a:lvl4pPr marL="1507535" indent="0" algn="ctr">
              <a:buNone/>
            </a:lvl4pPr>
            <a:lvl5pPr marL="2010043" indent="0" algn="ctr">
              <a:buNone/>
            </a:lvl5pPr>
            <a:lvl6pPr marL="2512556" indent="0" algn="ctr">
              <a:buNone/>
            </a:lvl6pPr>
            <a:lvl7pPr marL="3015064" indent="0" algn="ctr">
              <a:buNone/>
            </a:lvl7pPr>
            <a:lvl8pPr marL="3517567" indent="0" algn="ctr">
              <a:buNone/>
            </a:lvl8pPr>
            <a:lvl9pPr marL="4020084" indent="0" algn="ctr">
              <a:buNone/>
            </a:lvl9pPr>
          </a:lstStyle>
          <a:p>
            <a:r>
              <a:rPr kumimoji="0" lang="en-US" smtClean="0"/>
              <a:t>Click to edit Master subtitle style</a:t>
            </a:r>
            <a:endParaRPr kumimoji="0" lang="en-US" dirty="0"/>
          </a:p>
        </p:txBody>
      </p:sp>
    </p:spTree>
    <p:extLst>
      <p:ext uri="{BB962C8B-B14F-4D97-AF65-F5344CB8AC3E}">
        <p14:creationId xmlns:p14="http://schemas.microsoft.com/office/powerpoint/2010/main" val="12900429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743" y="1631097"/>
            <a:ext cx="9524999" cy="5181601"/>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buFont typeface="Arial"/>
              <a:buChar cha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5" name="Straight Connector 4"/>
          <p:cNvCxnSpPr/>
          <p:nvPr/>
        </p:nvCxnSpPr>
        <p:spPr>
          <a:xfrm>
            <a:off x="163543"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36306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45143" y="1493837"/>
            <a:ext cx="4419599" cy="5334000"/>
          </a:xfrm>
        </p:spPr>
        <p:txBody>
          <a:bodyPr/>
          <a:lstStyle>
            <a:lvl1pPr>
              <a:buClr>
                <a:schemeClr val="bg1">
                  <a:lumMod val="50000"/>
                </a:schemeClr>
              </a:buClr>
              <a:defRPr b="0" i="0">
                <a:solidFill>
                  <a:srgbClr val="7F7F7F"/>
                </a:solidFill>
                <a:latin typeface="Helvetica Neue"/>
                <a:cs typeface="Helvetica Neue"/>
              </a:defRPr>
            </a:lvl1pPr>
            <a:lvl2pPr>
              <a:buClr>
                <a:schemeClr val="bg1">
                  <a:lumMod val="50000"/>
                </a:schemeClr>
              </a:buClr>
              <a:buFont typeface="Wingdings" charset="2"/>
              <a:buChar char="§"/>
              <a:defRPr b="0" i="0">
                <a:solidFill>
                  <a:srgbClr val="7F7F7F"/>
                </a:solidFill>
                <a:latin typeface="Helvetica Neue"/>
                <a:cs typeface="Helvetica Neue"/>
              </a:defRPr>
            </a:lvl2pPr>
            <a:lvl3pPr>
              <a:buClr>
                <a:schemeClr val="bg1">
                  <a:lumMod val="50000"/>
                </a:schemeClr>
              </a:buClr>
              <a:defRPr b="0" i="0">
                <a:solidFill>
                  <a:srgbClr val="7F7F7F"/>
                </a:solidFill>
                <a:latin typeface="Helvetica Neue"/>
                <a:cs typeface="Helvetica Neue"/>
              </a:defRPr>
            </a:lvl3pPr>
            <a:lvl4pPr>
              <a:buClr>
                <a:schemeClr val="bg1">
                  <a:lumMod val="50000"/>
                </a:schemeClr>
              </a:buClr>
              <a:defRPr b="0" i="0">
                <a:solidFill>
                  <a:srgbClr val="7F7F7F"/>
                </a:solidFill>
                <a:latin typeface="Helvetica Neue"/>
                <a:cs typeface="Helvetica Neue"/>
              </a:defRPr>
            </a:lvl4pPr>
            <a:lvl5pPr>
              <a:buClr>
                <a:schemeClr val="bg1">
                  <a:lumMod val="50000"/>
                </a:schemeClr>
              </a:buClr>
              <a:defRPr b="0" i="0">
                <a:solidFill>
                  <a:srgbClr val="7F7F7F"/>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5" name="Content Placeholder 2"/>
          <p:cNvSpPr>
            <a:spLocks noGrp="1"/>
          </p:cNvSpPr>
          <p:nvPr>
            <p:ph idx="13"/>
          </p:nvPr>
        </p:nvSpPr>
        <p:spPr>
          <a:xfrm>
            <a:off x="392113" y="1493837"/>
            <a:ext cx="4648200" cy="5334000"/>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8" name="Straight Connector 7"/>
          <p:cNvCxnSpPr/>
          <p:nvPr/>
        </p:nvCxnSpPr>
        <p:spPr>
          <a:xfrm>
            <a:off x="163543"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4312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4" name="Straight Connector 3"/>
          <p:cNvCxnSpPr/>
          <p:nvPr/>
        </p:nvCxnSpPr>
        <p:spPr>
          <a:xfrm>
            <a:off x="163543"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84703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4063" y="2872207"/>
            <a:ext cx="9076063" cy="2186915"/>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479"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63" y="1458740"/>
            <a:ext cx="9076063" cy="1236536"/>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indent="0">
              <a:spcBef>
                <a:spcPts val="0"/>
              </a:spcBef>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13" name="Content Placeholder 12"/>
          <p:cNvSpPr>
            <a:spLocks noGrp="1"/>
          </p:cNvSpPr>
          <p:nvPr>
            <p:ph sz="quarter" idx="4"/>
          </p:nvPr>
        </p:nvSpPr>
        <p:spPr>
          <a:xfrm>
            <a:off x="504031" y="5222029"/>
            <a:ext cx="9072563" cy="1581683"/>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7" name="Straight Connector 6"/>
          <p:cNvCxnSpPr/>
          <p:nvPr/>
        </p:nvCxnSpPr>
        <p:spPr>
          <a:xfrm>
            <a:off x="163543"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44867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62" y="1492006"/>
            <a:ext cx="9076063" cy="1972312"/>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479"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63" y="3648259"/>
            <a:ext cx="9076063" cy="1236536"/>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indent="0">
              <a:spcBef>
                <a:spcPts val="0"/>
              </a:spcBef>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Text Placeholder 3"/>
          <p:cNvSpPr>
            <a:spLocks noGrp="1"/>
          </p:cNvSpPr>
          <p:nvPr>
            <p:ph type="body" sz="half" idx="10"/>
          </p:nvPr>
        </p:nvSpPr>
        <p:spPr>
          <a:xfrm>
            <a:off x="500562" y="5068746"/>
            <a:ext cx="9076063" cy="2013180"/>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479"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8" name="Straight Connector 7"/>
          <p:cNvCxnSpPr/>
          <p:nvPr/>
        </p:nvCxnSpPr>
        <p:spPr>
          <a:xfrm>
            <a:off x="163543"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01694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62" y="1941656"/>
            <a:ext cx="9076063" cy="4302297"/>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479"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6" name="Straight Connector 5"/>
          <p:cNvCxnSpPr/>
          <p:nvPr/>
        </p:nvCxnSpPr>
        <p:spPr>
          <a:xfrm>
            <a:off x="163543"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90572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504031" y="3191863"/>
            <a:ext cx="9072563" cy="1259946"/>
          </a:xfrm>
        </p:spPr>
        <p:txBody>
          <a:bodyPr rtlCol="0"/>
          <a:lstStyle>
            <a:lvl1pPr>
              <a:defRPr>
                <a:solidFill>
                  <a:srgbClr val="000000"/>
                </a:solidFill>
              </a:defRPr>
            </a:lvl1pPr>
          </a:lstStyle>
          <a:p>
            <a:r>
              <a:rPr kumimoji="0" lang="en-US" smtClean="0"/>
              <a:t>Click to edit Master title style</a:t>
            </a:r>
            <a:endParaRPr kumimoji="0" lang="en-US" dirty="0"/>
          </a:p>
        </p:txBody>
      </p:sp>
    </p:spTree>
    <p:extLst>
      <p:ext uri="{BB962C8B-B14F-4D97-AF65-F5344CB8AC3E}">
        <p14:creationId xmlns:p14="http://schemas.microsoft.com/office/powerpoint/2010/main" val="9737446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82094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51764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503238" y="1768505"/>
            <a:ext cx="4457700" cy="4987925"/>
          </a:xfrm>
        </p:spPr>
        <p:txBody>
          <a:bodyPr/>
          <a:lstStyle/>
          <a:p>
            <a:r>
              <a:rPr lang="en-US" dirty="0" smtClean="0"/>
              <a:t>Click icon to add chart</a:t>
            </a:r>
            <a:endParaRPr lang="en-US" dirty="0"/>
          </a:p>
        </p:txBody>
      </p:sp>
      <p:sp>
        <p:nvSpPr>
          <p:cNvPr id="4" name="Text Placeholder 3"/>
          <p:cNvSpPr>
            <a:spLocks noGrp="1"/>
          </p:cNvSpPr>
          <p:nvPr>
            <p:ph type="body" sz="half" idx="2"/>
          </p:nvPr>
        </p:nvSpPr>
        <p:spPr>
          <a:xfrm>
            <a:off x="5113338" y="1768505"/>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03572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768505"/>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13338" y="1768505"/>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86327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768505"/>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13338" y="1768505"/>
            <a:ext cx="4459288" cy="4987925"/>
          </a:xfrm>
        </p:spPr>
        <p:txBody>
          <a:bodyPr/>
          <a:lstStyle/>
          <a:p>
            <a:r>
              <a:rPr lang="en-US" dirty="0" smtClean="0"/>
              <a:t>Click icon to add clip art</a:t>
            </a:r>
            <a:endParaRPr lang="en-US" dirty="0"/>
          </a:p>
        </p:txBody>
      </p:sp>
    </p:spTree>
    <p:extLst>
      <p:ext uri="{BB962C8B-B14F-4D97-AF65-F5344CB8AC3E}">
        <p14:creationId xmlns:p14="http://schemas.microsoft.com/office/powerpoint/2010/main" val="425263133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160.xml"/><Relationship Id="rId20" Type="http://schemas.openxmlformats.org/officeDocument/2006/relationships/slideLayout" Target="../slideLayouts/slideLayout171.xml"/><Relationship Id="rId21" Type="http://schemas.openxmlformats.org/officeDocument/2006/relationships/theme" Target="../theme/theme10.xml"/><Relationship Id="rId22" Type="http://schemas.openxmlformats.org/officeDocument/2006/relationships/image" Target="../media/image3.png"/><Relationship Id="rId10" Type="http://schemas.openxmlformats.org/officeDocument/2006/relationships/slideLayout" Target="../slideLayouts/slideLayout161.xml"/><Relationship Id="rId11" Type="http://schemas.openxmlformats.org/officeDocument/2006/relationships/slideLayout" Target="../slideLayouts/slideLayout162.xml"/><Relationship Id="rId12" Type="http://schemas.openxmlformats.org/officeDocument/2006/relationships/slideLayout" Target="../slideLayouts/slideLayout163.xml"/><Relationship Id="rId13" Type="http://schemas.openxmlformats.org/officeDocument/2006/relationships/slideLayout" Target="../slideLayouts/slideLayout164.xml"/><Relationship Id="rId14" Type="http://schemas.openxmlformats.org/officeDocument/2006/relationships/slideLayout" Target="../slideLayouts/slideLayout165.xml"/><Relationship Id="rId15" Type="http://schemas.openxmlformats.org/officeDocument/2006/relationships/slideLayout" Target="../slideLayouts/slideLayout166.xml"/><Relationship Id="rId16" Type="http://schemas.openxmlformats.org/officeDocument/2006/relationships/slideLayout" Target="../slideLayouts/slideLayout167.xml"/><Relationship Id="rId17" Type="http://schemas.openxmlformats.org/officeDocument/2006/relationships/slideLayout" Target="../slideLayouts/slideLayout168.xml"/><Relationship Id="rId18" Type="http://schemas.openxmlformats.org/officeDocument/2006/relationships/slideLayout" Target="../slideLayouts/slideLayout169.xml"/><Relationship Id="rId19" Type="http://schemas.openxmlformats.org/officeDocument/2006/relationships/slideLayout" Target="../slideLayouts/slideLayout170.xml"/><Relationship Id="rId1" Type="http://schemas.openxmlformats.org/officeDocument/2006/relationships/slideLayout" Target="../slideLayouts/slideLayout152.xml"/><Relationship Id="rId2" Type="http://schemas.openxmlformats.org/officeDocument/2006/relationships/slideLayout" Target="../slideLayouts/slideLayout153.xml"/><Relationship Id="rId3" Type="http://schemas.openxmlformats.org/officeDocument/2006/relationships/slideLayout" Target="../slideLayouts/slideLayout154.xml"/><Relationship Id="rId4" Type="http://schemas.openxmlformats.org/officeDocument/2006/relationships/slideLayout" Target="../slideLayouts/slideLayout155.xml"/><Relationship Id="rId5" Type="http://schemas.openxmlformats.org/officeDocument/2006/relationships/slideLayout" Target="../slideLayouts/slideLayout156.xml"/><Relationship Id="rId6" Type="http://schemas.openxmlformats.org/officeDocument/2006/relationships/slideLayout" Target="../slideLayouts/slideLayout157.xml"/><Relationship Id="rId7" Type="http://schemas.openxmlformats.org/officeDocument/2006/relationships/slideLayout" Target="../slideLayouts/slideLayout158.xml"/><Relationship Id="rId8" Type="http://schemas.openxmlformats.org/officeDocument/2006/relationships/slideLayout" Target="../slideLayouts/slideLayout159.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180.xml"/><Relationship Id="rId20" Type="http://schemas.openxmlformats.org/officeDocument/2006/relationships/slideLayout" Target="../slideLayouts/slideLayout191.xml"/><Relationship Id="rId21" Type="http://schemas.openxmlformats.org/officeDocument/2006/relationships/theme" Target="../theme/theme11.xml"/><Relationship Id="rId22" Type="http://schemas.openxmlformats.org/officeDocument/2006/relationships/image" Target="../media/image3.png"/><Relationship Id="rId10" Type="http://schemas.openxmlformats.org/officeDocument/2006/relationships/slideLayout" Target="../slideLayouts/slideLayout181.xml"/><Relationship Id="rId11" Type="http://schemas.openxmlformats.org/officeDocument/2006/relationships/slideLayout" Target="../slideLayouts/slideLayout182.xml"/><Relationship Id="rId12" Type="http://schemas.openxmlformats.org/officeDocument/2006/relationships/slideLayout" Target="../slideLayouts/slideLayout183.xml"/><Relationship Id="rId13" Type="http://schemas.openxmlformats.org/officeDocument/2006/relationships/slideLayout" Target="../slideLayouts/slideLayout184.xml"/><Relationship Id="rId14" Type="http://schemas.openxmlformats.org/officeDocument/2006/relationships/slideLayout" Target="../slideLayouts/slideLayout185.xml"/><Relationship Id="rId15" Type="http://schemas.openxmlformats.org/officeDocument/2006/relationships/slideLayout" Target="../slideLayouts/slideLayout186.xml"/><Relationship Id="rId16" Type="http://schemas.openxmlformats.org/officeDocument/2006/relationships/slideLayout" Target="../slideLayouts/slideLayout187.xml"/><Relationship Id="rId17" Type="http://schemas.openxmlformats.org/officeDocument/2006/relationships/slideLayout" Target="../slideLayouts/slideLayout188.xml"/><Relationship Id="rId18" Type="http://schemas.openxmlformats.org/officeDocument/2006/relationships/slideLayout" Target="../slideLayouts/slideLayout189.xml"/><Relationship Id="rId19" Type="http://schemas.openxmlformats.org/officeDocument/2006/relationships/slideLayout" Target="../slideLayouts/slideLayout190.xml"/><Relationship Id="rId1" Type="http://schemas.openxmlformats.org/officeDocument/2006/relationships/slideLayout" Target="../slideLayouts/slideLayout172.xml"/><Relationship Id="rId2" Type="http://schemas.openxmlformats.org/officeDocument/2006/relationships/slideLayout" Target="../slideLayouts/slideLayout173.xml"/><Relationship Id="rId3" Type="http://schemas.openxmlformats.org/officeDocument/2006/relationships/slideLayout" Target="../slideLayouts/slideLayout174.xml"/><Relationship Id="rId4" Type="http://schemas.openxmlformats.org/officeDocument/2006/relationships/slideLayout" Target="../slideLayouts/slideLayout175.xml"/><Relationship Id="rId5" Type="http://schemas.openxmlformats.org/officeDocument/2006/relationships/slideLayout" Target="../slideLayouts/slideLayout176.xml"/><Relationship Id="rId6" Type="http://schemas.openxmlformats.org/officeDocument/2006/relationships/slideLayout" Target="../slideLayouts/slideLayout177.xml"/><Relationship Id="rId7" Type="http://schemas.openxmlformats.org/officeDocument/2006/relationships/slideLayout" Target="../slideLayouts/slideLayout178.xml"/><Relationship Id="rId8" Type="http://schemas.openxmlformats.org/officeDocument/2006/relationships/slideLayout" Target="../slideLayouts/slideLayout179.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202.xml"/><Relationship Id="rId12" Type="http://schemas.openxmlformats.org/officeDocument/2006/relationships/slideLayout" Target="../slideLayouts/slideLayout203.xml"/><Relationship Id="rId13" Type="http://schemas.openxmlformats.org/officeDocument/2006/relationships/slideLayout" Target="../slideLayouts/slideLayout204.xml"/><Relationship Id="rId14" Type="http://schemas.openxmlformats.org/officeDocument/2006/relationships/slideLayout" Target="../slideLayouts/slideLayout205.xml"/><Relationship Id="rId15" Type="http://schemas.openxmlformats.org/officeDocument/2006/relationships/slideLayout" Target="../slideLayouts/slideLayout206.xml"/><Relationship Id="rId16" Type="http://schemas.openxmlformats.org/officeDocument/2006/relationships/theme" Target="../theme/theme12.xml"/><Relationship Id="rId17" Type="http://schemas.openxmlformats.org/officeDocument/2006/relationships/image" Target="../media/image3.png"/><Relationship Id="rId1" Type="http://schemas.openxmlformats.org/officeDocument/2006/relationships/slideLayout" Target="../slideLayouts/slideLayout192.xml"/><Relationship Id="rId2" Type="http://schemas.openxmlformats.org/officeDocument/2006/relationships/slideLayout" Target="../slideLayouts/slideLayout193.xml"/><Relationship Id="rId3" Type="http://schemas.openxmlformats.org/officeDocument/2006/relationships/slideLayout" Target="../slideLayouts/slideLayout194.xml"/><Relationship Id="rId4" Type="http://schemas.openxmlformats.org/officeDocument/2006/relationships/slideLayout" Target="../slideLayouts/slideLayout195.xml"/><Relationship Id="rId5" Type="http://schemas.openxmlformats.org/officeDocument/2006/relationships/slideLayout" Target="../slideLayouts/slideLayout196.xml"/><Relationship Id="rId6" Type="http://schemas.openxmlformats.org/officeDocument/2006/relationships/slideLayout" Target="../slideLayouts/slideLayout197.xml"/><Relationship Id="rId7" Type="http://schemas.openxmlformats.org/officeDocument/2006/relationships/slideLayout" Target="../slideLayouts/slideLayout198.xml"/><Relationship Id="rId8" Type="http://schemas.openxmlformats.org/officeDocument/2006/relationships/slideLayout" Target="../slideLayouts/slideLayout199.xml"/><Relationship Id="rId9" Type="http://schemas.openxmlformats.org/officeDocument/2006/relationships/slideLayout" Target="../slideLayouts/slideLayout200.xml"/><Relationship Id="rId10" Type="http://schemas.openxmlformats.org/officeDocument/2006/relationships/slideLayout" Target="../slideLayouts/slideLayout201.xml"/></Relationships>
</file>

<file path=ppt/slideMasters/_rels/slideMaster13.xml.rels><?xml version="1.0" encoding="UTF-8" standalone="yes"?>
<Relationships xmlns="http://schemas.openxmlformats.org/package/2006/relationships"><Relationship Id="rId9" Type="http://schemas.openxmlformats.org/officeDocument/2006/relationships/slideLayout" Target="../slideLayouts/slideLayout215.xml"/><Relationship Id="rId20" Type="http://schemas.openxmlformats.org/officeDocument/2006/relationships/slideLayout" Target="../slideLayouts/slideLayout226.xml"/><Relationship Id="rId21" Type="http://schemas.openxmlformats.org/officeDocument/2006/relationships/theme" Target="../theme/theme13.xml"/><Relationship Id="rId22" Type="http://schemas.openxmlformats.org/officeDocument/2006/relationships/image" Target="../media/image3.png"/><Relationship Id="rId10" Type="http://schemas.openxmlformats.org/officeDocument/2006/relationships/slideLayout" Target="../slideLayouts/slideLayout216.xml"/><Relationship Id="rId11" Type="http://schemas.openxmlformats.org/officeDocument/2006/relationships/slideLayout" Target="../slideLayouts/slideLayout217.xml"/><Relationship Id="rId12" Type="http://schemas.openxmlformats.org/officeDocument/2006/relationships/slideLayout" Target="../slideLayouts/slideLayout218.xml"/><Relationship Id="rId13" Type="http://schemas.openxmlformats.org/officeDocument/2006/relationships/slideLayout" Target="../slideLayouts/slideLayout219.xml"/><Relationship Id="rId14" Type="http://schemas.openxmlformats.org/officeDocument/2006/relationships/slideLayout" Target="../slideLayouts/slideLayout220.xml"/><Relationship Id="rId15" Type="http://schemas.openxmlformats.org/officeDocument/2006/relationships/slideLayout" Target="../slideLayouts/slideLayout221.xml"/><Relationship Id="rId16" Type="http://schemas.openxmlformats.org/officeDocument/2006/relationships/slideLayout" Target="../slideLayouts/slideLayout222.xml"/><Relationship Id="rId17" Type="http://schemas.openxmlformats.org/officeDocument/2006/relationships/slideLayout" Target="../slideLayouts/slideLayout223.xml"/><Relationship Id="rId18" Type="http://schemas.openxmlformats.org/officeDocument/2006/relationships/slideLayout" Target="../slideLayouts/slideLayout224.xml"/><Relationship Id="rId19" Type="http://schemas.openxmlformats.org/officeDocument/2006/relationships/slideLayout" Target="../slideLayouts/slideLayout225.xml"/><Relationship Id="rId1" Type="http://schemas.openxmlformats.org/officeDocument/2006/relationships/slideLayout" Target="../slideLayouts/slideLayout207.xml"/><Relationship Id="rId2" Type="http://schemas.openxmlformats.org/officeDocument/2006/relationships/slideLayout" Target="../slideLayouts/slideLayout208.xml"/><Relationship Id="rId3" Type="http://schemas.openxmlformats.org/officeDocument/2006/relationships/slideLayout" Target="../slideLayouts/slideLayout209.xml"/><Relationship Id="rId4" Type="http://schemas.openxmlformats.org/officeDocument/2006/relationships/slideLayout" Target="../slideLayouts/slideLayout210.xml"/><Relationship Id="rId5" Type="http://schemas.openxmlformats.org/officeDocument/2006/relationships/slideLayout" Target="../slideLayouts/slideLayout211.xml"/><Relationship Id="rId6" Type="http://schemas.openxmlformats.org/officeDocument/2006/relationships/slideLayout" Target="../slideLayouts/slideLayout212.xml"/><Relationship Id="rId7" Type="http://schemas.openxmlformats.org/officeDocument/2006/relationships/slideLayout" Target="../slideLayouts/slideLayout213.xml"/><Relationship Id="rId8" Type="http://schemas.openxmlformats.org/officeDocument/2006/relationships/slideLayout" Target="../slideLayouts/slideLayout214.xml"/></Relationships>
</file>

<file path=ppt/slideMasters/_rels/slideMaster14.xml.rels><?xml version="1.0" encoding="UTF-8" standalone="yes"?>
<Relationships xmlns="http://schemas.openxmlformats.org/package/2006/relationships"><Relationship Id="rId9" Type="http://schemas.openxmlformats.org/officeDocument/2006/relationships/slideLayout" Target="../slideLayouts/slideLayout235.xml"/><Relationship Id="rId20" Type="http://schemas.openxmlformats.org/officeDocument/2006/relationships/slideLayout" Target="../slideLayouts/slideLayout246.xml"/><Relationship Id="rId21" Type="http://schemas.openxmlformats.org/officeDocument/2006/relationships/theme" Target="../theme/theme14.xml"/><Relationship Id="rId22" Type="http://schemas.openxmlformats.org/officeDocument/2006/relationships/image" Target="../media/image3.png"/><Relationship Id="rId10" Type="http://schemas.openxmlformats.org/officeDocument/2006/relationships/slideLayout" Target="../slideLayouts/slideLayout236.xml"/><Relationship Id="rId11" Type="http://schemas.openxmlformats.org/officeDocument/2006/relationships/slideLayout" Target="../slideLayouts/slideLayout237.xml"/><Relationship Id="rId12" Type="http://schemas.openxmlformats.org/officeDocument/2006/relationships/slideLayout" Target="../slideLayouts/slideLayout238.xml"/><Relationship Id="rId13" Type="http://schemas.openxmlformats.org/officeDocument/2006/relationships/slideLayout" Target="../slideLayouts/slideLayout239.xml"/><Relationship Id="rId14" Type="http://schemas.openxmlformats.org/officeDocument/2006/relationships/slideLayout" Target="../slideLayouts/slideLayout240.xml"/><Relationship Id="rId15" Type="http://schemas.openxmlformats.org/officeDocument/2006/relationships/slideLayout" Target="../slideLayouts/slideLayout241.xml"/><Relationship Id="rId16" Type="http://schemas.openxmlformats.org/officeDocument/2006/relationships/slideLayout" Target="../slideLayouts/slideLayout242.xml"/><Relationship Id="rId17" Type="http://schemas.openxmlformats.org/officeDocument/2006/relationships/slideLayout" Target="../slideLayouts/slideLayout243.xml"/><Relationship Id="rId18" Type="http://schemas.openxmlformats.org/officeDocument/2006/relationships/slideLayout" Target="../slideLayouts/slideLayout244.xml"/><Relationship Id="rId19" Type="http://schemas.openxmlformats.org/officeDocument/2006/relationships/slideLayout" Target="../slideLayouts/slideLayout245.xml"/><Relationship Id="rId1" Type="http://schemas.openxmlformats.org/officeDocument/2006/relationships/slideLayout" Target="../slideLayouts/slideLayout227.xml"/><Relationship Id="rId2" Type="http://schemas.openxmlformats.org/officeDocument/2006/relationships/slideLayout" Target="../slideLayouts/slideLayout228.xml"/><Relationship Id="rId3" Type="http://schemas.openxmlformats.org/officeDocument/2006/relationships/slideLayout" Target="../slideLayouts/slideLayout229.xml"/><Relationship Id="rId4" Type="http://schemas.openxmlformats.org/officeDocument/2006/relationships/slideLayout" Target="../slideLayouts/slideLayout230.xml"/><Relationship Id="rId5" Type="http://schemas.openxmlformats.org/officeDocument/2006/relationships/slideLayout" Target="../slideLayouts/slideLayout231.xml"/><Relationship Id="rId6" Type="http://schemas.openxmlformats.org/officeDocument/2006/relationships/slideLayout" Target="../slideLayouts/slideLayout232.xml"/><Relationship Id="rId7" Type="http://schemas.openxmlformats.org/officeDocument/2006/relationships/slideLayout" Target="../slideLayouts/slideLayout233.xml"/><Relationship Id="rId8" Type="http://schemas.openxmlformats.org/officeDocument/2006/relationships/slideLayout" Target="../slideLayouts/slideLayout234.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257.xml"/><Relationship Id="rId12" Type="http://schemas.openxmlformats.org/officeDocument/2006/relationships/slideLayout" Target="../slideLayouts/slideLayout258.xml"/><Relationship Id="rId13" Type="http://schemas.openxmlformats.org/officeDocument/2006/relationships/slideLayout" Target="../slideLayouts/slideLayout259.xml"/><Relationship Id="rId14" Type="http://schemas.openxmlformats.org/officeDocument/2006/relationships/slideLayout" Target="../slideLayouts/slideLayout260.xml"/><Relationship Id="rId15" Type="http://schemas.openxmlformats.org/officeDocument/2006/relationships/slideLayout" Target="../slideLayouts/slideLayout261.xml"/><Relationship Id="rId16" Type="http://schemas.openxmlformats.org/officeDocument/2006/relationships/theme" Target="../theme/theme15.xml"/><Relationship Id="rId17" Type="http://schemas.openxmlformats.org/officeDocument/2006/relationships/image" Target="../media/image2.png"/><Relationship Id="rId1" Type="http://schemas.openxmlformats.org/officeDocument/2006/relationships/slideLayout" Target="../slideLayouts/slideLayout247.xml"/><Relationship Id="rId2" Type="http://schemas.openxmlformats.org/officeDocument/2006/relationships/slideLayout" Target="../slideLayouts/slideLayout248.xml"/><Relationship Id="rId3" Type="http://schemas.openxmlformats.org/officeDocument/2006/relationships/slideLayout" Target="../slideLayouts/slideLayout249.xml"/><Relationship Id="rId4" Type="http://schemas.openxmlformats.org/officeDocument/2006/relationships/slideLayout" Target="../slideLayouts/slideLayout250.xml"/><Relationship Id="rId5" Type="http://schemas.openxmlformats.org/officeDocument/2006/relationships/slideLayout" Target="../slideLayouts/slideLayout251.xml"/><Relationship Id="rId6" Type="http://schemas.openxmlformats.org/officeDocument/2006/relationships/slideLayout" Target="../slideLayouts/slideLayout252.xml"/><Relationship Id="rId7" Type="http://schemas.openxmlformats.org/officeDocument/2006/relationships/slideLayout" Target="../slideLayouts/slideLayout253.xml"/><Relationship Id="rId8" Type="http://schemas.openxmlformats.org/officeDocument/2006/relationships/slideLayout" Target="../slideLayouts/slideLayout254.xml"/><Relationship Id="rId9" Type="http://schemas.openxmlformats.org/officeDocument/2006/relationships/slideLayout" Target="../slideLayouts/slideLayout255.xml"/><Relationship Id="rId10" Type="http://schemas.openxmlformats.org/officeDocument/2006/relationships/slideLayout" Target="../slideLayouts/slideLayout256.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5.xml"/><Relationship Id="rId20" Type="http://schemas.openxmlformats.org/officeDocument/2006/relationships/slideLayout" Target="../slideLayouts/slideLayout36.xml"/><Relationship Id="rId21" Type="http://schemas.openxmlformats.org/officeDocument/2006/relationships/theme" Target="../theme/theme2.xml"/><Relationship Id="rId10" Type="http://schemas.openxmlformats.org/officeDocument/2006/relationships/slideLayout" Target="../slideLayouts/slideLayout26.xml"/><Relationship Id="rId11" Type="http://schemas.openxmlformats.org/officeDocument/2006/relationships/slideLayout" Target="../slideLayouts/slideLayout27.xml"/><Relationship Id="rId12" Type="http://schemas.openxmlformats.org/officeDocument/2006/relationships/slideLayout" Target="../slideLayouts/slideLayout28.xml"/><Relationship Id="rId13" Type="http://schemas.openxmlformats.org/officeDocument/2006/relationships/slideLayout" Target="../slideLayouts/slideLayout29.xml"/><Relationship Id="rId14" Type="http://schemas.openxmlformats.org/officeDocument/2006/relationships/slideLayout" Target="../slideLayouts/slideLayout30.xml"/><Relationship Id="rId15" Type="http://schemas.openxmlformats.org/officeDocument/2006/relationships/slideLayout" Target="../slideLayouts/slideLayout31.xml"/><Relationship Id="rId16" Type="http://schemas.openxmlformats.org/officeDocument/2006/relationships/slideLayout" Target="../slideLayouts/slideLayout32.xml"/><Relationship Id="rId17" Type="http://schemas.openxmlformats.org/officeDocument/2006/relationships/slideLayout" Target="../slideLayouts/slideLayout33.xml"/><Relationship Id="rId18" Type="http://schemas.openxmlformats.org/officeDocument/2006/relationships/slideLayout" Target="../slideLayouts/slideLayout34.xml"/><Relationship Id="rId19" Type="http://schemas.openxmlformats.org/officeDocument/2006/relationships/slideLayout" Target="../slideLayouts/slideLayout35.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5.xml"/><Relationship Id="rId20" Type="http://schemas.openxmlformats.org/officeDocument/2006/relationships/slideLayout" Target="../slideLayouts/slideLayout56.xml"/><Relationship Id="rId21" Type="http://schemas.openxmlformats.org/officeDocument/2006/relationships/theme" Target="../theme/theme3.xml"/><Relationship Id="rId22" Type="http://schemas.openxmlformats.org/officeDocument/2006/relationships/image" Target="../media/image3.png"/><Relationship Id="rId10" Type="http://schemas.openxmlformats.org/officeDocument/2006/relationships/slideLayout" Target="../slideLayouts/slideLayout46.xml"/><Relationship Id="rId11" Type="http://schemas.openxmlformats.org/officeDocument/2006/relationships/slideLayout" Target="../slideLayouts/slideLayout47.xml"/><Relationship Id="rId12" Type="http://schemas.openxmlformats.org/officeDocument/2006/relationships/slideLayout" Target="../slideLayouts/slideLayout48.xml"/><Relationship Id="rId13" Type="http://schemas.openxmlformats.org/officeDocument/2006/relationships/slideLayout" Target="../slideLayouts/slideLayout49.xml"/><Relationship Id="rId14" Type="http://schemas.openxmlformats.org/officeDocument/2006/relationships/slideLayout" Target="../slideLayouts/slideLayout50.xml"/><Relationship Id="rId15" Type="http://schemas.openxmlformats.org/officeDocument/2006/relationships/slideLayout" Target="../slideLayouts/slideLayout51.xml"/><Relationship Id="rId16" Type="http://schemas.openxmlformats.org/officeDocument/2006/relationships/slideLayout" Target="../slideLayouts/slideLayout52.xml"/><Relationship Id="rId17" Type="http://schemas.openxmlformats.org/officeDocument/2006/relationships/slideLayout" Target="../slideLayouts/slideLayout53.xml"/><Relationship Id="rId18" Type="http://schemas.openxmlformats.org/officeDocument/2006/relationships/slideLayout" Target="../slideLayouts/slideLayout54.xml"/><Relationship Id="rId19" Type="http://schemas.openxmlformats.org/officeDocument/2006/relationships/slideLayout" Target="../slideLayouts/slideLayout55.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slideLayout" Target="../slideLayouts/slideLayout68.xml"/><Relationship Id="rId13" Type="http://schemas.openxmlformats.org/officeDocument/2006/relationships/slideLayout" Target="../slideLayouts/slideLayout69.xml"/><Relationship Id="rId14" Type="http://schemas.openxmlformats.org/officeDocument/2006/relationships/slideLayout" Target="../slideLayouts/slideLayout70.xml"/><Relationship Id="rId15" Type="http://schemas.openxmlformats.org/officeDocument/2006/relationships/slideLayout" Target="../slideLayouts/slideLayout71.xml"/><Relationship Id="rId16" Type="http://schemas.openxmlformats.org/officeDocument/2006/relationships/theme" Target="../theme/theme4.xml"/><Relationship Id="rId17" Type="http://schemas.openxmlformats.org/officeDocument/2006/relationships/image" Target="../media/image3.png"/><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Relationship Id="rId14" Type="http://schemas.openxmlformats.org/officeDocument/2006/relationships/slideLayout" Target="../slideLayouts/slideLayout85.xml"/><Relationship Id="rId15" Type="http://schemas.openxmlformats.org/officeDocument/2006/relationships/slideLayout" Target="../slideLayouts/slideLayout86.xml"/><Relationship Id="rId16" Type="http://schemas.openxmlformats.org/officeDocument/2006/relationships/theme" Target="../theme/theme5.xml"/><Relationship Id="rId17" Type="http://schemas.openxmlformats.org/officeDocument/2006/relationships/image" Target="../media/image3.png"/><Relationship Id="rId1" Type="http://schemas.openxmlformats.org/officeDocument/2006/relationships/slideLayout" Target="../slideLayouts/slideLayout72.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97.xml"/><Relationship Id="rId12" Type="http://schemas.openxmlformats.org/officeDocument/2006/relationships/slideLayout" Target="../slideLayouts/slideLayout98.xml"/><Relationship Id="rId13" Type="http://schemas.openxmlformats.org/officeDocument/2006/relationships/slideLayout" Target="../slideLayouts/slideLayout99.xml"/><Relationship Id="rId14" Type="http://schemas.openxmlformats.org/officeDocument/2006/relationships/slideLayout" Target="../slideLayouts/slideLayout100.xml"/><Relationship Id="rId15" Type="http://schemas.openxmlformats.org/officeDocument/2006/relationships/slideLayout" Target="../slideLayouts/slideLayout101.xml"/><Relationship Id="rId16" Type="http://schemas.openxmlformats.org/officeDocument/2006/relationships/theme" Target="../theme/theme6.xml"/><Relationship Id="rId17" Type="http://schemas.openxmlformats.org/officeDocument/2006/relationships/image" Target="../media/image3.png"/><Relationship Id="rId1" Type="http://schemas.openxmlformats.org/officeDocument/2006/relationships/slideLayout" Target="../slideLayouts/slideLayout87.xml"/><Relationship Id="rId2" Type="http://schemas.openxmlformats.org/officeDocument/2006/relationships/slideLayout" Target="../slideLayouts/slideLayout88.xml"/><Relationship Id="rId3" Type="http://schemas.openxmlformats.org/officeDocument/2006/relationships/slideLayout" Target="../slideLayouts/slideLayout89.xml"/><Relationship Id="rId4" Type="http://schemas.openxmlformats.org/officeDocument/2006/relationships/slideLayout" Target="../slideLayouts/slideLayout90.xml"/><Relationship Id="rId5" Type="http://schemas.openxmlformats.org/officeDocument/2006/relationships/slideLayout" Target="../slideLayouts/slideLayout91.xml"/><Relationship Id="rId6" Type="http://schemas.openxmlformats.org/officeDocument/2006/relationships/slideLayout" Target="../slideLayouts/slideLayout92.xml"/><Relationship Id="rId7" Type="http://schemas.openxmlformats.org/officeDocument/2006/relationships/slideLayout" Target="../slideLayouts/slideLayout93.xml"/><Relationship Id="rId8" Type="http://schemas.openxmlformats.org/officeDocument/2006/relationships/slideLayout" Target="../slideLayouts/slideLayout94.xml"/><Relationship Id="rId9" Type="http://schemas.openxmlformats.org/officeDocument/2006/relationships/slideLayout" Target="../slideLayouts/slideLayout95.xml"/><Relationship Id="rId10" Type="http://schemas.openxmlformats.org/officeDocument/2006/relationships/slideLayout" Target="../slideLayouts/slideLayout9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112.xml"/><Relationship Id="rId12" Type="http://schemas.openxmlformats.org/officeDocument/2006/relationships/slideLayout" Target="../slideLayouts/slideLayout113.xml"/><Relationship Id="rId13" Type="http://schemas.openxmlformats.org/officeDocument/2006/relationships/slideLayout" Target="../slideLayouts/slideLayout114.xml"/><Relationship Id="rId14" Type="http://schemas.openxmlformats.org/officeDocument/2006/relationships/slideLayout" Target="../slideLayouts/slideLayout115.xml"/><Relationship Id="rId15" Type="http://schemas.openxmlformats.org/officeDocument/2006/relationships/slideLayout" Target="../slideLayouts/slideLayout116.xml"/><Relationship Id="rId16" Type="http://schemas.openxmlformats.org/officeDocument/2006/relationships/theme" Target="../theme/theme7.xml"/><Relationship Id="rId17" Type="http://schemas.openxmlformats.org/officeDocument/2006/relationships/image" Target="../media/image3.png"/><Relationship Id="rId1" Type="http://schemas.openxmlformats.org/officeDocument/2006/relationships/slideLayout" Target="../slideLayouts/slideLayout102.xml"/><Relationship Id="rId2" Type="http://schemas.openxmlformats.org/officeDocument/2006/relationships/slideLayout" Target="../slideLayouts/slideLayout103.xml"/><Relationship Id="rId3" Type="http://schemas.openxmlformats.org/officeDocument/2006/relationships/slideLayout" Target="../slideLayouts/slideLayout104.xml"/><Relationship Id="rId4" Type="http://schemas.openxmlformats.org/officeDocument/2006/relationships/slideLayout" Target="../slideLayouts/slideLayout105.xml"/><Relationship Id="rId5" Type="http://schemas.openxmlformats.org/officeDocument/2006/relationships/slideLayout" Target="../slideLayouts/slideLayout106.xml"/><Relationship Id="rId6" Type="http://schemas.openxmlformats.org/officeDocument/2006/relationships/slideLayout" Target="../slideLayouts/slideLayout107.xml"/><Relationship Id="rId7" Type="http://schemas.openxmlformats.org/officeDocument/2006/relationships/slideLayout" Target="../slideLayouts/slideLayout108.xml"/><Relationship Id="rId8" Type="http://schemas.openxmlformats.org/officeDocument/2006/relationships/slideLayout" Target="../slideLayouts/slideLayout109.xml"/><Relationship Id="rId9" Type="http://schemas.openxmlformats.org/officeDocument/2006/relationships/slideLayout" Target="../slideLayouts/slideLayout110.xml"/><Relationship Id="rId10" Type="http://schemas.openxmlformats.org/officeDocument/2006/relationships/slideLayout" Target="../slideLayouts/slideLayout111.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27.xml"/><Relationship Id="rId12" Type="http://schemas.openxmlformats.org/officeDocument/2006/relationships/slideLayout" Target="../slideLayouts/slideLayout128.xml"/><Relationship Id="rId13" Type="http://schemas.openxmlformats.org/officeDocument/2006/relationships/slideLayout" Target="../slideLayouts/slideLayout129.xml"/><Relationship Id="rId14" Type="http://schemas.openxmlformats.org/officeDocument/2006/relationships/slideLayout" Target="../slideLayouts/slideLayout130.xml"/><Relationship Id="rId15" Type="http://schemas.openxmlformats.org/officeDocument/2006/relationships/slideLayout" Target="../slideLayouts/slideLayout131.xml"/><Relationship Id="rId16" Type="http://schemas.openxmlformats.org/officeDocument/2006/relationships/theme" Target="../theme/theme8.xml"/><Relationship Id="rId17" Type="http://schemas.openxmlformats.org/officeDocument/2006/relationships/image" Target="../media/image3.png"/><Relationship Id="rId1" Type="http://schemas.openxmlformats.org/officeDocument/2006/relationships/slideLayout" Target="../slideLayouts/slideLayout117.xml"/><Relationship Id="rId2" Type="http://schemas.openxmlformats.org/officeDocument/2006/relationships/slideLayout" Target="../slideLayouts/slideLayout118.xml"/><Relationship Id="rId3" Type="http://schemas.openxmlformats.org/officeDocument/2006/relationships/slideLayout" Target="../slideLayouts/slideLayout119.xml"/><Relationship Id="rId4" Type="http://schemas.openxmlformats.org/officeDocument/2006/relationships/slideLayout" Target="../slideLayouts/slideLayout120.xml"/><Relationship Id="rId5" Type="http://schemas.openxmlformats.org/officeDocument/2006/relationships/slideLayout" Target="../slideLayouts/slideLayout121.xml"/><Relationship Id="rId6" Type="http://schemas.openxmlformats.org/officeDocument/2006/relationships/slideLayout" Target="../slideLayouts/slideLayout122.xml"/><Relationship Id="rId7" Type="http://schemas.openxmlformats.org/officeDocument/2006/relationships/slideLayout" Target="../slideLayouts/slideLayout123.xml"/><Relationship Id="rId8" Type="http://schemas.openxmlformats.org/officeDocument/2006/relationships/slideLayout" Target="../slideLayouts/slideLayout124.xml"/><Relationship Id="rId9" Type="http://schemas.openxmlformats.org/officeDocument/2006/relationships/slideLayout" Target="../slideLayouts/slideLayout125.xml"/><Relationship Id="rId10" Type="http://schemas.openxmlformats.org/officeDocument/2006/relationships/slideLayout" Target="../slideLayouts/slideLayout126.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140.xml"/><Relationship Id="rId20" Type="http://schemas.openxmlformats.org/officeDocument/2006/relationships/slideLayout" Target="../slideLayouts/slideLayout151.xml"/><Relationship Id="rId21" Type="http://schemas.openxmlformats.org/officeDocument/2006/relationships/theme" Target="../theme/theme9.xml"/><Relationship Id="rId22" Type="http://schemas.openxmlformats.org/officeDocument/2006/relationships/image" Target="../media/image3.png"/><Relationship Id="rId10" Type="http://schemas.openxmlformats.org/officeDocument/2006/relationships/slideLayout" Target="../slideLayouts/slideLayout141.xml"/><Relationship Id="rId11" Type="http://schemas.openxmlformats.org/officeDocument/2006/relationships/slideLayout" Target="../slideLayouts/slideLayout142.xml"/><Relationship Id="rId12" Type="http://schemas.openxmlformats.org/officeDocument/2006/relationships/slideLayout" Target="../slideLayouts/slideLayout143.xml"/><Relationship Id="rId13" Type="http://schemas.openxmlformats.org/officeDocument/2006/relationships/slideLayout" Target="../slideLayouts/slideLayout144.xml"/><Relationship Id="rId14" Type="http://schemas.openxmlformats.org/officeDocument/2006/relationships/slideLayout" Target="../slideLayouts/slideLayout145.xml"/><Relationship Id="rId15" Type="http://schemas.openxmlformats.org/officeDocument/2006/relationships/slideLayout" Target="../slideLayouts/slideLayout146.xml"/><Relationship Id="rId16" Type="http://schemas.openxmlformats.org/officeDocument/2006/relationships/slideLayout" Target="../slideLayouts/slideLayout147.xml"/><Relationship Id="rId17" Type="http://schemas.openxmlformats.org/officeDocument/2006/relationships/slideLayout" Target="../slideLayouts/slideLayout148.xml"/><Relationship Id="rId18" Type="http://schemas.openxmlformats.org/officeDocument/2006/relationships/slideLayout" Target="../slideLayouts/slideLayout149.xml"/><Relationship Id="rId19" Type="http://schemas.openxmlformats.org/officeDocument/2006/relationships/slideLayout" Target="../slideLayouts/slideLayout150.xml"/><Relationship Id="rId1" Type="http://schemas.openxmlformats.org/officeDocument/2006/relationships/slideLayout" Target="../slideLayouts/slideLayout132.xml"/><Relationship Id="rId2" Type="http://schemas.openxmlformats.org/officeDocument/2006/relationships/slideLayout" Target="../slideLayouts/slideLayout133.xml"/><Relationship Id="rId3" Type="http://schemas.openxmlformats.org/officeDocument/2006/relationships/slideLayout" Target="../slideLayouts/slideLayout134.xml"/><Relationship Id="rId4" Type="http://schemas.openxmlformats.org/officeDocument/2006/relationships/slideLayout" Target="../slideLayouts/slideLayout135.xml"/><Relationship Id="rId5" Type="http://schemas.openxmlformats.org/officeDocument/2006/relationships/slideLayout" Target="../slideLayouts/slideLayout136.xml"/><Relationship Id="rId6" Type="http://schemas.openxmlformats.org/officeDocument/2006/relationships/slideLayout" Target="../slideLayouts/slideLayout137.xml"/><Relationship Id="rId7" Type="http://schemas.openxmlformats.org/officeDocument/2006/relationships/slideLayout" Target="../slideLayouts/slideLayout138.xml"/><Relationship Id="rId8" Type="http://schemas.openxmlformats.org/officeDocument/2006/relationships/slideLayout" Target="../slideLayouts/slideLayout1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392113" y="46037"/>
            <a:ext cx="9372600" cy="1259946"/>
          </a:xfrm>
          <a:prstGeom prst="rect">
            <a:avLst/>
          </a:prstGeom>
        </p:spPr>
        <p:txBody>
          <a:bodyPr vert="horz" lIns="100608" tIns="50307" rIns="100608" bIns="50307" anchor="ctr">
            <a:normAutofit/>
            <a:scene3d>
              <a:camera prst="orthographicFront"/>
              <a:lightRig rig="soft" dir="t"/>
            </a:scene3d>
            <a:sp3d prstMaterial="softEdge">
              <a:bevelT w="25400" h="25400"/>
            </a:sp3d>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163531" y="1535015"/>
            <a:ext cx="9753599" cy="5492771"/>
          </a:xfrm>
          <a:prstGeom prst="rect">
            <a:avLst/>
          </a:prstGeom>
        </p:spPr>
        <p:txBody>
          <a:bodyPr vert="horz" lIns="100608" tIns="50307" rIns="100608" bIns="50307">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2" name="TextBox 1"/>
          <p:cNvSpPr txBox="1"/>
          <p:nvPr userDrawn="1"/>
        </p:nvSpPr>
        <p:spPr>
          <a:xfrm>
            <a:off x="-57827" y="7373464"/>
            <a:ext cx="431801" cy="202107"/>
          </a:xfrm>
          <a:prstGeom prst="rect">
            <a:avLst/>
          </a:prstGeom>
          <a:noFill/>
        </p:spPr>
        <p:txBody>
          <a:bodyPr wrap="square" lIns="91288" tIns="45643" rIns="91288" bIns="45643" rtlCol="0">
            <a:spAutoFit/>
          </a:bodyPr>
          <a:lstStyle/>
          <a:p>
            <a:pPr algn="l"/>
            <a:r>
              <a:rPr lang="en-US" sz="800" dirty="0" smtClean="0">
                <a:solidFill>
                  <a:schemeClr val="bg1">
                    <a:lumMod val="50000"/>
                  </a:schemeClr>
                </a:solidFill>
                <a:latin typeface="Helvetica Neue"/>
                <a:cs typeface="Helvetica Neue"/>
              </a:rPr>
              <a:t>(</a:t>
            </a:r>
            <a:fld id="{F458C3AB-3020-DF49-AC07-F2B1D1A3D4CA}" type="slidenum">
              <a:rPr lang="en-US" sz="800" smtClean="0">
                <a:solidFill>
                  <a:schemeClr val="bg1">
                    <a:lumMod val="50000"/>
                  </a:schemeClr>
                </a:solidFill>
                <a:latin typeface="Helvetica Neue"/>
                <a:cs typeface="Helvetica Neue"/>
              </a:rPr>
              <a:pPr algn="l"/>
              <a:t>‹#›</a:t>
            </a:fld>
            <a:r>
              <a:rPr lang="en-US" sz="800" dirty="0" smtClean="0">
                <a:solidFill>
                  <a:schemeClr val="bg1">
                    <a:lumMod val="50000"/>
                  </a:schemeClr>
                </a:solidFill>
                <a:latin typeface="Helvetica Neue"/>
                <a:cs typeface="Helvetica Neue"/>
              </a:rPr>
              <a:t>)</a:t>
            </a:r>
            <a:endParaRPr lang="en-US" sz="800" dirty="0">
              <a:solidFill>
                <a:schemeClr val="bg1">
                  <a:lumMod val="50000"/>
                </a:schemeClr>
              </a:solidFill>
              <a:latin typeface="Helvetica Neue"/>
              <a:cs typeface="Helvetica Neue"/>
            </a:endParaRPr>
          </a:p>
        </p:txBody>
      </p:sp>
      <p:pic>
        <p:nvPicPr>
          <p:cNvPr id="4" name="Picture 3" descr="w3c_home.png"/>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576816" y="7223956"/>
            <a:ext cx="471500" cy="314333"/>
          </a:xfrm>
          <a:prstGeom prst="rect">
            <a:avLst/>
          </a:prstGeom>
        </p:spPr>
      </p:pic>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8" r:id="rId13"/>
    <p:sldLayoutId id="2147483651" r:id="rId14"/>
    <p:sldLayoutId id="2147483720" r:id="rId15"/>
    <p:sldLayoutId id="2147483791" r:id="rId16"/>
  </p:sldLayoutIdLst>
  <p:txStyles>
    <p:titleStyle>
      <a:lvl1pPr algn="l" rtl="0" eaLnBrk="1" latinLnBrk="0" hangingPunct="1">
        <a:spcBef>
          <a:spcPct val="0"/>
        </a:spcBef>
        <a:buNone/>
        <a:defRPr kumimoji="0" sz="4500" b="0" i="0" kern="1200">
          <a:solidFill>
            <a:srgbClr val="000000"/>
          </a:solidFill>
          <a:effectLst>
            <a:outerShdw blurRad="31750" dist="25400" dir="5400000" algn="tl" rotWithShape="0">
              <a:srgbClr val="000000">
                <a:alpha val="25000"/>
              </a:srgbClr>
            </a:outerShdw>
          </a:effectLst>
          <a:latin typeface="Helvetica Neue Light"/>
          <a:ea typeface="+mj-ea"/>
          <a:cs typeface="Helvetica Neue Light"/>
        </a:defRPr>
      </a:lvl1pPr>
    </p:titleStyle>
    <p:bodyStyle>
      <a:lvl1pPr marL="402465" indent="-281725" algn="l" rtl="0" eaLnBrk="1" latinLnBrk="0" hangingPunct="1">
        <a:spcBef>
          <a:spcPts val="661"/>
        </a:spcBef>
        <a:spcAft>
          <a:spcPts val="0"/>
        </a:spcAft>
        <a:buClr>
          <a:schemeClr val="bg1">
            <a:lumMod val="50000"/>
          </a:schemeClr>
        </a:buClr>
        <a:buSzPct val="68000"/>
        <a:buFont typeface="Wingdings 3"/>
        <a:buChar char=""/>
        <a:defRPr kumimoji="0" sz="3000" b="0" i="0" kern="1200">
          <a:solidFill>
            <a:schemeClr val="bg1">
              <a:lumMod val="50000"/>
            </a:schemeClr>
          </a:solidFill>
          <a:latin typeface="Helvetica Neue"/>
          <a:ea typeface="+mn-ea"/>
          <a:cs typeface="Helvetica Neue"/>
        </a:defRPr>
      </a:lvl1pPr>
      <a:lvl2pPr marL="684194" indent="-251542" algn="l" rtl="0" eaLnBrk="1" latinLnBrk="0" hangingPunct="1">
        <a:spcBef>
          <a:spcPts val="441"/>
        </a:spcBef>
        <a:buClr>
          <a:schemeClr val="bg1">
            <a:lumMod val="50000"/>
          </a:schemeClr>
        </a:buClr>
        <a:buFont typeface="Wingdings" charset="2"/>
        <a:buChar char="§"/>
        <a:defRPr kumimoji="0" sz="2500" b="0" i="0" kern="1200">
          <a:solidFill>
            <a:schemeClr val="bg1">
              <a:lumMod val="50000"/>
            </a:schemeClr>
          </a:solidFill>
          <a:latin typeface="Helvetica Neue"/>
          <a:ea typeface="+mn-ea"/>
          <a:cs typeface="Helvetica Neue"/>
        </a:defRPr>
      </a:lvl2pPr>
      <a:lvl3pPr marL="945799" indent="-251542" algn="l" rtl="0" eaLnBrk="1" latinLnBrk="0" hangingPunct="1">
        <a:spcBef>
          <a:spcPts val="386"/>
        </a:spcBef>
        <a:buClr>
          <a:schemeClr val="bg1">
            <a:lumMod val="50000"/>
          </a:schemeClr>
        </a:buClr>
        <a:buSzPct val="100000"/>
        <a:buFont typeface="Wingdings 2"/>
        <a:buChar char=""/>
        <a:defRPr kumimoji="0" sz="2300" b="0" i="0" kern="1200">
          <a:solidFill>
            <a:schemeClr val="bg1">
              <a:lumMod val="50000"/>
            </a:schemeClr>
          </a:solidFill>
          <a:latin typeface="Helvetica Neue"/>
          <a:ea typeface="+mn-ea"/>
          <a:cs typeface="Helvetica Neue"/>
        </a:defRPr>
      </a:lvl3pPr>
      <a:lvl4pPr marL="1257713" indent="-251542" algn="l" rtl="0" eaLnBrk="1" latinLnBrk="0" hangingPunct="1">
        <a:spcBef>
          <a:spcPts val="386"/>
        </a:spcBef>
        <a:buClr>
          <a:schemeClr val="bg1">
            <a:lumMod val="50000"/>
          </a:schemeClr>
        </a:buClr>
        <a:buFont typeface="Wingdings 2"/>
        <a:buChar char=""/>
        <a:defRPr kumimoji="0" sz="2100" b="0" i="0" kern="1200">
          <a:solidFill>
            <a:schemeClr val="bg1">
              <a:lumMod val="50000"/>
            </a:schemeClr>
          </a:solidFill>
          <a:latin typeface="Helvetica Neue"/>
          <a:ea typeface="+mn-ea"/>
          <a:cs typeface="Helvetica Neue"/>
        </a:defRPr>
      </a:lvl4pPr>
      <a:lvl5pPr marL="1509254" indent="-251542" algn="l" rtl="0" eaLnBrk="1" latinLnBrk="0" hangingPunct="1">
        <a:spcBef>
          <a:spcPts val="386"/>
        </a:spcBef>
        <a:buClr>
          <a:schemeClr val="bg1">
            <a:lumMod val="50000"/>
          </a:schemeClr>
        </a:buClr>
        <a:buFont typeface="Wingdings 2"/>
        <a:buChar char=""/>
        <a:defRPr kumimoji="0" sz="2000" b="0" i="0" kern="1200">
          <a:solidFill>
            <a:schemeClr val="bg1">
              <a:lumMod val="50000"/>
            </a:schemeClr>
          </a:solidFill>
          <a:latin typeface="Helvetica Neue"/>
          <a:ea typeface="+mn-ea"/>
          <a:cs typeface="Helvetica Neue"/>
        </a:defRPr>
      </a:lvl5pPr>
      <a:lvl6pPr marL="1760792" indent="-251542" algn="l" rtl="0" eaLnBrk="1" latinLnBrk="0" hangingPunct="1">
        <a:spcBef>
          <a:spcPts val="386"/>
        </a:spcBef>
        <a:buClr>
          <a:schemeClr val="accent3"/>
        </a:buClr>
        <a:buFont typeface="Wingdings 2"/>
        <a:buChar char=""/>
        <a:defRPr kumimoji="0" sz="2000" kern="1200">
          <a:solidFill>
            <a:schemeClr val="tx1"/>
          </a:solidFill>
          <a:latin typeface="+mn-lt"/>
          <a:ea typeface="+mn-ea"/>
          <a:cs typeface="+mn-cs"/>
        </a:defRPr>
      </a:lvl6pPr>
      <a:lvl7pPr marL="2012337" indent="-251542"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7pPr>
      <a:lvl8pPr marL="2263879" indent="-251542"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8pPr>
      <a:lvl9pPr marL="2515422" indent="-251542" algn="l" rtl="0" eaLnBrk="1" latinLnBrk="0" hangingPunct="1">
        <a:spcBef>
          <a:spcPts val="386"/>
        </a:spcBef>
        <a:buClr>
          <a:schemeClr val="accent3"/>
        </a:buClr>
        <a:buFont typeface="Wingdings 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3083" algn="l" rtl="0" eaLnBrk="1" latinLnBrk="0" hangingPunct="1">
        <a:defRPr kumimoji="0" kern="1200">
          <a:solidFill>
            <a:schemeClr val="tx1"/>
          </a:solidFill>
          <a:latin typeface="+mn-lt"/>
          <a:ea typeface="+mn-ea"/>
          <a:cs typeface="+mn-cs"/>
        </a:defRPr>
      </a:lvl2pPr>
      <a:lvl3pPr marL="1006168" algn="l" rtl="0" eaLnBrk="1" latinLnBrk="0" hangingPunct="1">
        <a:defRPr kumimoji="0" kern="1200">
          <a:solidFill>
            <a:schemeClr val="tx1"/>
          </a:solidFill>
          <a:latin typeface="+mn-lt"/>
          <a:ea typeface="+mn-ea"/>
          <a:cs typeface="+mn-cs"/>
        </a:defRPr>
      </a:lvl3pPr>
      <a:lvl4pPr marL="1509254" algn="l" rtl="0" eaLnBrk="1" latinLnBrk="0" hangingPunct="1">
        <a:defRPr kumimoji="0" kern="1200">
          <a:solidFill>
            <a:schemeClr val="tx1"/>
          </a:solidFill>
          <a:latin typeface="+mn-lt"/>
          <a:ea typeface="+mn-ea"/>
          <a:cs typeface="+mn-cs"/>
        </a:defRPr>
      </a:lvl4pPr>
      <a:lvl5pPr marL="2012337" algn="l" rtl="0" eaLnBrk="1" latinLnBrk="0" hangingPunct="1">
        <a:defRPr kumimoji="0" kern="1200">
          <a:solidFill>
            <a:schemeClr val="tx1"/>
          </a:solidFill>
          <a:latin typeface="+mn-lt"/>
          <a:ea typeface="+mn-ea"/>
          <a:cs typeface="+mn-cs"/>
        </a:defRPr>
      </a:lvl5pPr>
      <a:lvl6pPr marL="2515422" algn="l" rtl="0" eaLnBrk="1" latinLnBrk="0" hangingPunct="1">
        <a:defRPr kumimoji="0" kern="1200">
          <a:solidFill>
            <a:schemeClr val="tx1"/>
          </a:solidFill>
          <a:latin typeface="+mn-lt"/>
          <a:ea typeface="+mn-ea"/>
          <a:cs typeface="+mn-cs"/>
        </a:defRPr>
      </a:lvl6pPr>
      <a:lvl7pPr marL="3018505" algn="l" rtl="0" eaLnBrk="1" latinLnBrk="0" hangingPunct="1">
        <a:defRPr kumimoji="0" kern="1200">
          <a:solidFill>
            <a:schemeClr val="tx1"/>
          </a:solidFill>
          <a:latin typeface="+mn-lt"/>
          <a:ea typeface="+mn-ea"/>
          <a:cs typeface="+mn-cs"/>
        </a:defRPr>
      </a:lvl7pPr>
      <a:lvl8pPr marL="3521581" algn="l" rtl="0" eaLnBrk="1" latinLnBrk="0" hangingPunct="1">
        <a:defRPr kumimoji="0" kern="1200">
          <a:solidFill>
            <a:schemeClr val="tx1"/>
          </a:solidFill>
          <a:latin typeface="+mn-lt"/>
          <a:ea typeface="+mn-ea"/>
          <a:cs typeface="+mn-cs"/>
        </a:defRPr>
      </a:lvl8pPr>
      <a:lvl9pPr marL="4024671"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392113" y="46037"/>
            <a:ext cx="9372600" cy="1259946"/>
          </a:xfrm>
          <a:prstGeom prst="rect">
            <a:avLst/>
          </a:prstGeom>
        </p:spPr>
        <p:txBody>
          <a:bodyPr vert="horz" lIns="100242" tIns="50124" rIns="100242" bIns="50124" anchor="ctr">
            <a:normAutofit/>
            <a:scene3d>
              <a:camera prst="orthographicFront"/>
              <a:lightRig rig="soft" dir="t"/>
            </a:scene3d>
            <a:sp3d prstMaterial="softEdge">
              <a:bevelT w="25400" h="25400"/>
            </a:sp3d>
          </a:bodyPr>
          <a:lstStyle/>
          <a:p>
            <a:r>
              <a:rPr kumimoji="0" lang="x-none" smtClean="0"/>
              <a:t>Click to edit Master title style</a:t>
            </a:r>
            <a:endParaRPr kumimoji="0" lang="en-US" dirty="0"/>
          </a:p>
        </p:txBody>
      </p:sp>
      <p:sp>
        <p:nvSpPr>
          <p:cNvPr id="30" name="Text Placeholder 29"/>
          <p:cNvSpPr>
            <a:spLocks noGrp="1"/>
          </p:cNvSpPr>
          <p:nvPr>
            <p:ph type="body" idx="1"/>
          </p:nvPr>
        </p:nvSpPr>
        <p:spPr>
          <a:xfrm>
            <a:off x="163568" y="1535015"/>
            <a:ext cx="9753599" cy="5492771"/>
          </a:xfrm>
          <a:prstGeom prst="rect">
            <a:avLst/>
          </a:prstGeom>
        </p:spPr>
        <p:txBody>
          <a:bodyPr vert="horz" lIns="100242" tIns="50124" rIns="100242" bIns="50124">
            <a:normAutofit/>
          </a:bodyPr>
          <a:lstStyle/>
          <a:p>
            <a:pPr lvl="0" eaLnBrk="1" latinLnBrk="0" hangingPunct="1"/>
            <a:r>
              <a:rPr kumimoji="0" lang="x-none" dirty="0" smtClean="0"/>
              <a:t>Click to edit Master text styles</a:t>
            </a:r>
          </a:p>
          <a:p>
            <a:pPr lvl="1" eaLnBrk="1" latinLnBrk="0" hangingPunct="1"/>
            <a:r>
              <a:rPr kumimoji="0" lang="x-none" dirty="0" smtClean="0"/>
              <a:t>Second level</a:t>
            </a:r>
          </a:p>
          <a:p>
            <a:pPr lvl="2" eaLnBrk="1" latinLnBrk="0" hangingPunct="1"/>
            <a:r>
              <a:rPr kumimoji="0" lang="x-none" dirty="0" smtClean="0"/>
              <a:t>Third level</a:t>
            </a:r>
          </a:p>
          <a:p>
            <a:pPr lvl="3" eaLnBrk="1" latinLnBrk="0" hangingPunct="1"/>
            <a:r>
              <a:rPr kumimoji="0" lang="x-none" dirty="0" smtClean="0"/>
              <a:t>Fourth level</a:t>
            </a:r>
          </a:p>
          <a:p>
            <a:pPr lvl="4" eaLnBrk="1" latinLnBrk="0" hangingPunct="1"/>
            <a:r>
              <a:rPr kumimoji="0" lang="x-none" dirty="0" smtClean="0"/>
              <a:t>Fifth level</a:t>
            </a:r>
            <a:endParaRPr kumimoji="0" lang="en-US" dirty="0"/>
          </a:p>
        </p:txBody>
      </p:sp>
      <p:sp>
        <p:nvSpPr>
          <p:cNvPr id="10" name="TextBox 9"/>
          <p:cNvSpPr txBox="1"/>
          <p:nvPr/>
        </p:nvSpPr>
        <p:spPr>
          <a:xfrm>
            <a:off x="-65067" y="7366969"/>
            <a:ext cx="402266" cy="215626"/>
          </a:xfrm>
          <a:prstGeom prst="rect">
            <a:avLst/>
          </a:prstGeom>
          <a:noFill/>
        </p:spPr>
        <p:txBody>
          <a:bodyPr wrap="none" lIns="90949" tIns="45476" rIns="90949" bIns="45476" rtlCol="0">
            <a:spAutoFit/>
          </a:bodyPr>
          <a:lstStyle/>
          <a:p>
            <a:pPr defTabSz="447771"/>
            <a:r>
              <a:rPr lang="en-US" sz="900" dirty="0" smtClean="0">
                <a:solidFill>
                  <a:prstClr val="white"/>
                </a:solidFill>
              </a:rPr>
              <a:t>(</a:t>
            </a:r>
            <a:fld id="{1F7FDA8B-F13B-1D43-9711-3B08EFAB2B53}" type="slidenum">
              <a:rPr lang="en-US" sz="900" smtClean="0">
                <a:solidFill>
                  <a:prstClr val="white"/>
                </a:solidFill>
              </a:rPr>
              <a:pPr defTabSz="447771"/>
              <a:t>‹#›</a:t>
            </a:fld>
            <a:r>
              <a:rPr lang="en-US" sz="900" dirty="0" smtClean="0">
                <a:solidFill>
                  <a:prstClr val="white"/>
                </a:solidFill>
              </a:rPr>
              <a:t>)</a:t>
            </a:r>
            <a:endParaRPr lang="en-US" sz="900" dirty="0">
              <a:solidFill>
                <a:prstClr val="white"/>
              </a:solidFill>
            </a:endParaRPr>
          </a:p>
        </p:txBody>
      </p:sp>
      <p:pic>
        <p:nvPicPr>
          <p:cNvPr id="2" name="Picture 1" descr="sw-horz-w3c-v-2.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186819" y="7366255"/>
            <a:ext cx="869150" cy="173090"/>
          </a:xfrm>
          <a:prstGeom prst="rect">
            <a:avLst/>
          </a:prstGeom>
        </p:spPr>
      </p:pic>
      <p:sp>
        <p:nvSpPr>
          <p:cNvPr id="7" name="Slide Number Placeholder 1"/>
          <p:cNvSpPr txBox="1">
            <a:spLocks/>
          </p:cNvSpPr>
          <p:nvPr userDrawn="1"/>
        </p:nvSpPr>
        <p:spPr>
          <a:xfrm>
            <a:off x="8090974" y="7360223"/>
            <a:ext cx="1992636" cy="294208"/>
          </a:xfrm>
          <a:prstGeom prst="rect">
            <a:avLst/>
          </a:prstGeom>
        </p:spPr>
        <p:txBody>
          <a:bodyPr vert="horz" lIns="91132" tIns="45567" rIns="91132" bIns="45567" rtlCol="0" anchor="ctr"/>
          <a:lstStyle>
            <a:defPPr>
              <a:defRPr lang="en-GB"/>
            </a:defPPr>
            <a:lvl1pPr algn="r" defTabSz="449263" rtl="0" fontAlgn="base" hangingPunct="0">
              <a:lnSpc>
                <a:spcPct val="87000"/>
              </a:lnSpc>
              <a:spcBef>
                <a:spcPct val="0"/>
              </a:spcBef>
              <a:spcAft>
                <a:spcPct val="0"/>
              </a:spcAft>
              <a:buClr>
                <a:srgbClr val="000000"/>
              </a:buClr>
              <a:buSzPct val="100000"/>
              <a:buFont typeface="Times New Roman" charset="0"/>
              <a:defRPr sz="800" kern="1200">
                <a:solidFill>
                  <a:schemeClr val="tx1">
                    <a:tint val="75000"/>
                  </a:schemeClr>
                </a:solidFill>
                <a:latin typeface="Arial" charset="0"/>
                <a:ea typeface="+mn-ea"/>
                <a:cs typeface="+mn-cs"/>
              </a:defRPr>
            </a:lvl1pPr>
            <a:lvl2pPr marL="742950" indent="-285750" algn="l" defTabSz="449263"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2pPr>
            <a:lvl3pPr marL="1143000" indent="-228600" algn="l" defTabSz="449263"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3pPr>
            <a:lvl4pPr marL="1600200" indent="-228600" algn="l" defTabSz="449263"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4pPr>
            <a:lvl5pPr marL="2057400" indent="-228600" algn="l" defTabSz="449263"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5pPr>
            <a:lvl6pPr marL="2286000" algn="l" defTabSz="457200" rtl="0" eaLnBrk="1" latinLnBrk="0" hangingPunct="1">
              <a:defRPr sz="2800" kern="1200">
                <a:solidFill>
                  <a:schemeClr val="bg1"/>
                </a:solidFill>
                <a:latin typeface="Arial" charset="0"/>
                <a:ea typeface="+mn-ea"/>
                <a:cs typeface="+mn-cs"/>
              </a:defRPr>
            </a:lvl6pPr>
            <a:lvl7pPr marL="2743200" algn="l" defTabSz="457200" rtl="0" eaLnBrk="1" latinLnBrk="0" hangingPunct="1">
              <a:defRPr sz="2800" kern="1200">
                <a:solidFill>
                  <a:schemeClr val="bg1"/>
                </a:solidFill>
                <a:latin typeface="Arial" charset="0"/>
                <a:ea typeface="+mn-ea"/>
                <a:cs typeface="+mn-cs"/>
              </a:defRPr>
            </a:lvl7pPr>
            <a:lvl8pPr marL="3200400" algn="l" defTabSz="457200" rtl="0" eaLnBrk="1" latinLnBrk="0" hangingPunct="1">
              <a:defRPr sz="2800" kern="1200">
                <a:solidFill>
                  <a:schemeClr val="bg1"/>
                </a:solidFill>
                <a:latin typeface="Arial" charset="0"/>
                <a:ea typeface="+mn-ea"/>
                <a:cs typeface="+mn-cs"/>
              </a:defRPr>
            </a:lvl8pPr>
            <a:lvl9pPr marL="3657600" algn="l" defTabSz="457200" rtl="0" eaLnBrk="1" latinLnBrk="0" hangingPunct="1">
              <a:defRPr sz="2800" kern="1200">
                <a:solidFill>
                  <a:schemeClr val="bg1"/>
                </a:solidFill>
                <a:latin typeface="Arial" charset="0"/>
                <a:ea typeface="+mn-ea"/>
                <a:cs typeface="+mn-cs"/>
              </a:defRPr>
            </a:lvl9pPr>
          </a:lstStyle>
          <a:p>
            <a:fld id="{8245EEEC-2C55-4D4E-AC84-5AF91C9586EC}" type="slidenum">
              <a:rPr lang="en-US" sz="600" smtClean="0">
                <a:solidFill>
                  <a:prstClr val="black">
                    <a:tint val="75000"/>
                  </a:prstClr>
                </a:solidFill>
              </a:rPr>
              <a:pPr/>
              <a:t>‹#›</a:t>
            </a:fld>
            <a:endParaRPr lang="en-US" sz="600" dirty="0">
              <a:solidFill>
                <a:prstClr val="black">
                  <a:tint val="75000"/>
                </a:prstClr>
              </a:solidFill>
            </a:endParaRPr>
          </a:p>
        </p:txBody>
      </p:sp>
    </p:spTree>
    <p:extLst>
      <p:ext uri="{BB962C8B-B14F-4D97-AF65-F5344CB8AC3E}">
        <p14:creationId xmlns:p14="http://schemas.microsoft.com/office/powerpoint/2010/main" val="2738186025"/>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 id="2147483861" r:id="rId16"/>
    <p:sldLayoutId id="2147483862" r:id="rId17"/>
    <p:sldLayoutId id="2147483863" r:id="rId18"/>
    <p:sldLayoutId id="2147483864" r:id="rId19"/>
    <p:sldLayoutId id="2147483865" r:id="rId20"/>
  </p:sldLayoutIdLst>
  <p:hf hdr="0" ftr="0" dt="0"/>
  <p:txStyles>
    <p:titleStyle>
      <a:lvl1pPr algn="l" rtl="0" eaLnBrk="1" latinLnBrk="0" hangingPunct="1">
        <a:spcBef>
          <a:spcPct val="0"/>
        </a:spcBef>
        <a:buNone/>
        <a:defRPr kumimoji="0" sz="4500" b="0" i="0" kern="1200">
          <a:solidFill>
            <a:srgbClr val="000000"/>
          </a:solidFill>
          <a:effectLst>
            <a:outerShdw blurRad="31750" dist="25400" dir="5400000" algn="tl" rotWithShape="0">
              <a:srgbClr val="000000">
                <a:alpha val="25000"/>
              </a:srgbClr>
            </a:outerShdw>
          </a:effectLst>
          <a:latin typeface="Helvetica Neue Light"/>
          <a:ea typeface="+mj-ea"/>
          <a:cs typeface="Helvetica Neue Light"/>
        </a:defRPr>
      </a:lvl1pPr>
    </p:titleStyle>
    <p:bodyStyle>
      <a:lvl1pPr marL="401047" indent="-280733" algn="l" rtl="0" eaLnBrk="1" latinLnBrk="0" hangingPunct="1">
        <a:spcBef>
          <a:spcPts val="661"/>
        </a:spcBef>
        <a:spcAft>
          <a:spcPts val="0"/>
        </a:spcAft>
        <a:buClr>
          <a:schemeClr val="bg1">
            <a:lumMod val="50000"/>
          </a:schemeClr>
        </a:buClr>
        <a:buSzPct val="68000"/>
        <a:buFont typeface="Wingdings 3"/>
        <a:buChar char=""/>
        <a:defRPr kumimoji="0" sz="3000" b="0" i="0" kern="1200">
          <a:solidFill>
            <a:schemeClr val="bg1">
              <a:lumMod val="50000"/>
            </a:schemeClr>
          </a:solidFill>
          <a:latin typeface="Helvetica Neue"/>
          <a:ea typeface="+mn-ea"/>
          <a:cs typeface="Helvetica Neue"/>
        </a:defRPr>
      </a:lvl1pPr>
      <a:lvl2pPr marL="681789" indent="-250654" algn="l" rtl="0" eaLnBrk="1" latinLnBrk="0" hangingPunct="1">
        <a:spcBef>
          <a:spcPts val="441"/>
        </a:spcBef>
        <a:buClr>
          <a:schemeClr val="bg1">
            <a:lumMod val="50000"/>
          </a:schemeClr>
        </a:buClr>
        <a:buFont typeface="Wingdings" charset="2"/>
        <a:buChar char="§"/>
        <a:defRPr kumimoji="0" sz="2500" b="0" i="0" kern="1200">
          <a:solidFill>
            <a:schemeClr val="bg1">
              <a:lumMod val="50000"/>
            </a:schemeClr>
          </a:solidFill>
          <a:latin typeface="Helvetica Neue"/>
          <a:ea typeface="+mn-ea"/>
          <a:cs typeface="Helvetica Neue"/>
        </a:defRPr>
      </a:lvl2pPr>
      <a:lvl3pPr marL="942489" indent="-250654" algn="l" rtl="0" eaLnBrk="1" latinLnBrk="0" hangingPunct="1">
        <a:spcBef>
          <a:spcPts val="386"/>
        </a:spcBef>
        <a:buClr>
          <a:schemeClr val="bg1">
            <a:lumMod val="50000"/>
          </a:schemeClr>
        </a:buClr>
        <a:buSzPct val="100000"/>
        <a:buFont typeface="Wingdings 2"/>
        <a:buChar char=""/>
        <a:defRPr kumimoji="0" sz="2300" b="0" i="0" kern="1200">
          <a:solidFill>
            <a:schemeClr val="bg1">
              <a:lumMod val="50000"/>
            </a:schemeClr>
          </a:solidFill>
          <a:latin typeface="Helvetica Neue"/>
          <a:ea typeface="+mn-ea"/>
          <a:cs typeface="Helvetica Neue"/>
        </a:defRPr>
      </a:lvl3pPr>
      <a:lvl4pPr marL="1253289" indent="-250654" algn="l" rtl="0" eaLnBrk="1" latinLnBrk="0" hangingPunct="1">
        <a:spcBef>
          <a:spcPts val="386"/>
        </a:spcBef>
        <a:buClr>
          <a:schemeClr val="bg1">
            <a:lumMod val="50000"/>
          </a:schemeClr>
        </a:buClr>
        <a:buFont typeface="Wingdings 2"/>
        <a:buChar char=""/>
        <a:defRPr kumimoji="0" sz="2100" b="0" i="0" kern="1200">
          <a:solidFill>
            <a:schemeClr val="bg1">
              <a:lumMod val="50000"/>
            </a:schemeClr>
          </a:solidFill>
          <a:latin typeface="Helvetica Neue"/>
          <a:ea typeface="+mn-ea"/>
          <a:cs typeface="Helvetica Neue"/>
        </a:defRPr>
      </a:lvl4pPr>
      <a:lvl5pPr marL="1503946" indent="-250654" algn="l" rtl="0" eaLnBrk="1" latinLnBrk="0" hangingPunct="1">
        <a:spcBef>
          <a:spcPts val="386"/>
        </a:spcBef>
        <a:buClr>
          <a:schemeClr val="bg1">
            <a:lumMod val="50000"/>
          </a:schemeClr>
        </a:buClr>
        <a:buFont typeface="Wingdings 2"/>
        <a:buChar char=""/>
        <a:defRPr kumimoji="0" sz="2000" b="0" i="0" kern="1200">
          <a:solidFill>
            <a:schemeClr val="bg1">
              <a:lumMod val="50000"/>
            </a:schemeClr>
          </a:solidFill>
          <a:latin typeface="Helvetica Neue"/>
          <a:ea typeface="+mn-ea"/>
          <a:cs typeface="Helvetica Neue"/>
        </a:defRPr>
      </a:lvl5pPr>
      <a:lvl6pPr marL="1754576" indent="-250654" algn="l" rtl="0" eaLnBrk="1" latinLnBrk="0" hangingPunct="1">
        <a:spcBef>
          <a:spcPts val="386"/>
        </a:spcBef>
        <a:buClr>
          <a:schemeClr val="accent3"/>
        </a:buClr>
        <a:buFont typeface="Wingdings 2"/>
        <a:buChar char=""/>
        <a:defRPr kumimoji="0" sz="2000" kern="1200">
          <a:solidFill>
            <a:schemeClr val="tx1"/>
          </a:solidFill>
          <a:latin typeface="+mn-lt"/>
          <a:ea typeface="+mn-ea"/>
          <a:cs typeface="+mn-cs"/>
        </a:defRPr>
      </a:lvl6pPr>
      <a:lvl7pPr marL="2005256" indent="-250654"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7pPr>
      <a:lvl8pPr marL="2255911" indent="-250654"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8pPr>
      <a:lvl9pPr marL="2506572" indent="-250654" algn="l" rtl="0" eaLnBrk="1" latinLnBrk="0" hangingPunct="1">
        <a:spcBef>
          <a:spcPts val="386"/>
        </a:spcBef>
        <a:buClr>
          <a:schemeClr val="accent3"/>
        </a:buClr>
        <a:buFont typeface="Wingdings 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1312" algn="l" rtl="0" eaLnBrk="1" latinLnBrk="0" hangingPunct="1">
        <a:defRPr kumimoji="0" kern="1200">
          <a:solidFill>
            <a:schemeClr val="tx1"/>
          </a:solidFill>
          <a:latin typeface="+mn-lt"/>
          <a:ea typeface="+mn-ea"/>
          <a:cs typeface="+mn-cs"/>
        </a:defRPr>
      </a:lvl2pPr>
      <a:lvl3pPr marL="1002629" algn="l" rtl="0" eaLnBrk="1" latinLnBrk="0" hangingPunct="1">
        <a:defRPr kumimoji="0" kern="1200">
          <a:solidFill>
            <a:schemeClr val="tx1"/>
          </a:solidFill>
          <a:latin typeface="+mn-lt"/>
          <a:ea typeface="+mn-ea"/>
          <a:cs typeface="+mn-cs"/>
        </a:defRPr>
      </a:lvl3pPr>
      <a:lvl4pPr marL="1503946" algn="l" rtl="0" eaLnBrk="1" latinLnBrk="0" hangingPunct="1">
        <a:defRPr kumimoji="0" kern="1200">
          <a:solidFill>
            <a:schemeClr val="tx1"/>
          </a:solidFill>
          <a:latin typeface="+mn-lt"/>
          <a:ea typeface="+mn-ea"/>
          <a:cs typeface="+mn-cs"/>
        </a:defRPr>
      </a:lvl4pPr>
      <a:lvl5pPr marL="2005256" algn="l" rtl="0" eaLnBrk="1" latinLnBrk="0" hangingPunct="1">
        <a:defRPr kumimoji="0" kern="1200">
          <a:solidFill>
            <a:schemeClr val="tx1"/>
          </a:solidFill>
          <a:latin typeface="+mn-lt"/>
          <a:ea typeface="+mn-ea"/>
          <a:cs typeface="+mn-cs"/>
        </a:defRPr>
      </a:lvl5pPr>
      <a:lvl6pPr marL="2506572" algn="l" rtl="0" eaLnBrk="1" latinLnBrk="0" hangingPunct="1">
        <a:defRPr kumimoji="0" kern="1200">
          <a:solidFill>
            <a:schemeClr val="tx1"/>
          </a:solidFill>
          <a:latin typeface="+mn-lt"/>
          <a:ea typeface="+mn-ea"/>
          <a:cs typeface="+mn-cs"/>
        </a:defRPr>
      </a:lvl6pPr>
      <a:lvl7pPr marL="3007886" algn="l" rtl="0" eaLnBrk="1" latinLnBrk="0" hangingPunct="1">
        <a:defRPr kumimoji="0" kern="1200">
          <a:solidFill>
            <a:schemeClr val="tx1"/>
          </a:solidFill>
          <a:latin typeface="+mn-lt"/>
          <a:ea typeface="+mn-ea"/>
          <a:cs typeface="+mn-cs"/>
        </a:defRPr>
      </a:lvl7pPr>
      <a:lvl8pPr marL="3509189" algn="l" rtl="0" eaLnBrk="1" latinLnBrk="0" hangingPunct="1">
        <a:defRPr kumimoji="0" kern="1200">
          <a:solidFill>
            <a:schemeClr val="tx1"/>
          </a:solidFill>
          <a:latin typeface="+mn-lt"/>
          <a:ea typeface="+mn-ea"/>
          <a:cs typeface="+mn-cs"/>
        </a:defRPr>
      </a:lvl8pPr>
      <a:lvl9pPr marL="4010509"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392113" y="46037"/>
            <a:ext cx="9372600" cy="1259946"/>
          </a:xfrm>
          <a:prstGeom prst="rect">
            <a:avLst/>
          </a:prstGeom>
        </p:spPr>
        <p:txBody>
          <a:bodyPr vert="horz" lIns="100242" tIns="50124" rIns="100242" bIns="50124" anchor="ctr">
            <a:normAutofit/>
            <a:scene3d>
              <a:camera prst="orthographicFront"/>
              <a:lightRig rig="soft" dir="t"/>
            </a:scene3d>
            <a:sp3d prstMaterial="softEdge">
              <a:bevelT w="25400" h="25400"/>
            </a:sp3d>
          </a:bodyPr>
          <a:lstStyle/>
          <a:p>
            <a:r>
              <a:rPr kumimoji="0" lang="x-none" smtClean="0"/>
              <a:t>Click to edit Master title style</a:t>
            </a:r>
            <a:endParaRPr kumimoji="0" lang="en-US" dirty="0"/>
          </a:p>
        </p:txBody>
      </p:sp>
      <p:sp>
        <p:nvSpPr>
          <p:cNvPr id="30" name="Text Placeholder 29"/>
          <p:cNvSpPr>
            <a:spLocks noGrp="1"/>
          </p:cNvSpPr>
          <p:nvPr>
            <p:ph type="body" idx="1"/>
          </p:nvPr>
        </p:nvSpPr>
        <p:spPr>
          <a:xfrm>
            <a:off x="163568" y="1535015"/>
            <a:ext cx="9753599" cy="5492771"/>
          </a:xfrm>
          <a:prstGeom prst="rect">
            <a:avLst/>
          </a:prstGeom>
        </p:spPr>
        <p:txBody>
          <a:bodyPr vert="horz" lIns="100242" tIns="50124" rIns="100242" bIns="50124">
            <a:normAutofit/>
          </a:bodyPr>
          <a:lstStyle/>
          <a:p>
            <a:pPr lvl="0" eaLnBrk="1" latinLnBrk="0" hangingPunct="1"/>
            <a:r>
              <a:rPr kumimoji="0" lang="x-none" dirty="0" smtClean="0"/>
              <a:t>Click to edit Master text styles</a:t>
            </a:r>
          </a:p>
          <a:p>
            <a:pPr lvl="1" eaLnBrk="1" latinLnBrk="0" hangingPunct="1"/>
            <a:r>
              <a:rPr kumimoji="0" lang="x-none" dirty="0" smtClean="0"/>
              <a:t>Second level</a:t>
            </a:r>
          </a:p>
          <a:p>
            <a:pPr lvl="2" eaLnBrk="1" latinLnBrk="0" hangingPunct="1"/>
            <a:r>
              <a:rPr kumimoji="0" lang="x-none" dirty="0" smtClean="0"/>
              <a:t>Third level</a:t>
            </a:r>
          </a:p>
          <a:p>
            <a:pPr lvl="3" eaLnBrk="1" latinLnBrk="0" hangingPunct="1"/>
            <a:r>
              <a:rPr kumimoji="0" lang="x-none" dirty="0" smtClean="0"/>
              <a:t>Fourth level</a:t>
            </a:r>
          </a:p>
          <a:p>
            <a:pPr lvl="4" eaLnBrk="1" latinLnBrk="0" hangingPunct="1"/>
            <a:r>
              <a:rPr kumimoji="0" lang="x-none" dirty="0" smtClean="0"/>
              <a:t>Fifth level</a:t>
            </a:r>
            <a:endParaRPr kumimoji="0" lang="en-US" dirty="0"/>
          </a:p>
        </p:txBody>
      </p:sp>
      <p:sp>
        <p:nvSpPr>
          <p:cNvPr id="10" name="TextBox 9"/>
          <p:cNvSpPr txBox="1"/>
          <p:nvPr/>
        </p:nvSpPr>
        <p:spPr>
          <a:xfrm>
            <a:off x="-65067" y="7366969"/>
            <a:ext cx="402266" cy="215626"/>
          </a:xfrm>
          <a:prstGeom prst="rect">
            <a:avLst/>
          </a:prstGeom>
          <a:noFill/>
        </p:spPr>
        <p:txBody>
          <a:bodyPr wrap="none" lIns="90949" tIns="45476" rIns="90949" bIns="45476" rtlCol="0">
            <a:spAutoFit/>
          </a:bodyPr>
          <a:lstStyle/>
          <a:p>
            <a:pPr defTabSz="447771"/>
            <a:r>
              <a:rPr lang="en-US" sz="900" dirty="0" smtClean="0">
                <a:solidFill>
                  <a:prstClr val="white"/>
                </a:solidFill>
              </a:rPr>
              <a:t>(</a:t>
            </a:r>
            <a:fld id="{1F7FDA8B-F13B-1D43-9711-3B08EFAB2B53}" type="slidenum">
              <a:rPr lang="en-US" sz="900" smtClean="0">
                <a:solidFill>
                  <a:prstClr val="white"/>
                </a:solidFill>
              </a:rPr>
              <a:pPr defTabSz="447771"/>
              <a:t>‹#›</a:t>
            </a:fld>
            <a:r>
              <a:rPr lang="en-US" sz="900" dirty="0" smtClean="0">
                <a:solidFill>
                  <a:prstClr val="white"/>
                </a:solidFill>
              </a:rPr>
              <a:t>)</a:t>
            </a:r>
            <a:endParaRPr lang="en-US" sz="900" dirty="0">
              <a:solidFill>
                <a:prstClr val="white"/>
              </a:solidFill>
            </a:endParaRPr>
          </a:p>
        </p:txBody>
      </p:sp>
      <p:pic>
        <p:nvPicPr>
          <p:cNvPr id="2" name="Picture 1" descr="sw-horz-w3c-v-2.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186819" y="7366255"/>
            <a:ext cx="869150" cy="173090"/>
          </a:xfrm>
          <a:prstGeom prst="rect">
            <a:avLst/>
          </a:prstGeom>
        </p:spPr>
      </p:pic>
      <p:sp>
        <p:nvSpPr>
          <p:cNvPr id="7" name="Slide Number Placeholder 1"/>
          <p:cNvSpPr txBox="1">
            <a:spLocks/>
          </p:cNvSpPr>
          <p:nvPr userDrawn="1"/>
        </p:nvSpPr>
        <p:spPr>
          <a:xfrm>
            <a:off x="8090974" y="7360223"/>
            <a:ext cx="1992636" cy="294208"/>
          </a:xfrm>
          <a:prstGeom prst="rect">
            <a:avLst/>
          </a:prstGeom>
        </p:spPr>
        <p:txBody>
          <a:bodyPr vert="horz" lIns="91132" tIns="45567" rIns="91132" bIns="45567" rtlCol="0" anchor="ctr"/>
          <a:lstStyle>
            <a:defPPr>
              <a:defRPr lang="en-GB"/>
            </a:defPPr>
            <a:lvl1pPr algn="r" defTabSz="449263" rtl="0" fontAlgn="base" hangingPunct="0">
              <a:lnSpc>
                <a:spcPct val="87000"/>
              </a:lnSpc>
              <a:spcBef>
                <a:spcPct val="0"/>
              </a:spcBef>
              <a:spcAft>
                <a:spcPct val="0"/>
              </a:spcAft>
              <a:buClr>
                <a:srgbClr val="000000"/>
              </a:buClr>
              <a:buSzPct val="100000"/>
              <a:buFont typeface="Times New Roman" charset="0"/>
              <a:defRPr sz="800" kern="1200">
                <a:solidFill>
                  <a:schemeClr val="tx1">
                    <a:tint val="75000"/>
                  </a:schemeClr>
                </a:solidFill>
                <a:latin typeface="Arial" charset="0"/>
                <a:ea typeface="+mn-ea"/>
                <a:cs typeface="+mn-cs"/>
              </a:defRPr>
            </a:lvl1pPr>
            <a:lvl2pPr marL="742950" indent="-285750" algn="l" defTabSz="449263"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2pPr>
            <a:lvl3pPr marL="1143000" indent="-228600" algn="l" defTabSz="449263"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3pPr>
            <a:lvl4pPr marL="1600200" indent="-228600" algn="l" defTabSz="449263"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4pPr>
            <a:lvl5pPr marL="2057400" indent="-228600" algn="l" defTabSz="449263"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5pPr>
            <a:lvl6pPr marL="2286000" algn="l" defTabSz="457200" rtl="0" eaLnBrk="1" latinLnBrk="0" hangingPunct="1">
              <a:defRPr sz="2800" kern="1200">
                <a:solidFill>
                  <a:schemeClr val="bg1"/>
                </a:solidFill>
                <a:latin typeface="Arial" charset="0"/>
                <a:ea typeface="+mn-ea"/>
                <a:cs typeface="+mn-cs"/>
              </a:defRPr>
            </a:lvl6pPr>
            <a:lvl7pPr marL="2743200" algn="l" defTabSz="457200" rtl="0" eaLnBrk="1" latinLnBrk="0" hangingPunct="1">
              <a:defRPr sz="2800" kern="1200">
                <a:solidFill>
                  <a:schemeClr val="bg1"/>
                </a:solidFill>
                <a:latin typeface="Arial" charset="0"/>
                <a:ea typeface="+mn-ea"/>
                <a:cs typeface="+mn-cs"/>
              </a:defRPr>
            </a:lvl7pPr>
            <a:lvl8pPr marL="3200400" algn="l" defTabSz="457200" rtl="0" eaLnBrk="1" latinLnBrk="0" hangingPunct="1">
              <a:defRPr sz="2800" kern="1200">
                <a:solidFill>
                  <a:schemeClr val="bg1"/>
                </a:solidFill>
                <a:latin typeface="Arial" charset="0"/>
                <a:ea typeface="+mn-ea"/>
                <a:cs typeface="+mn-cs"/>
              </a:defRPr>
            </a:lvl8pPr>
            <a:lvl9pPr marL="3657600" algn="l" defTabSz="457200" rtl="0" eaLnBrk="1" latinLnBrk="0" hangingPunct="1">
              <a:defRPr sz="2800" kern="1200">
                <a:solidFill>
                  <a:schemeClr val="bg1"/>
                </a:solidFill>
                <a:latin typeface="Arial" charset="0"/>
                <a:ea typeface="+mn-ea"/>
                <a:cs typeface="+mn-cs"/>
              </a:defRPr>
            </a:lvl9pPr>
          </a:lstStyle>
          <a:p>
            <a:fld id="{8245EEEC-2C55-4D4E-AC84-5AF91C9586EC}" type="slidenum">
              <a:rPr lang="en-US" sz="600" smtClean="0">
                <a:solidFill>
                  <a:prstClr val="black">
                    <a:tint val="75000"/>
                  </a:prstClr>
                </a:solidFill>
              </a:rPr>
              <a:pPr/>
              <a:t>‹#›</a:t>
            </a:fld>
            <a:endParaRPr lang="en-US" sz="600" dirty="0">
              <a:solidFill>
                <a:prstClr val="black">
                  <a:tint val="75000"/>
                </a:prstClr>
              </a:solidFill>
            </a:endParaRPr>
          </a:p>
        </p:txBody>
      </p:sp>
    </p:spTree>
    <p:extLst>
      <p:ext uri="{BB962C8B-B14F-4D97-AF65-F5344CB8AC3E}">
        <p14:creationId xmlns:p14="http://schemas.microsoft.com/office/powerpoint/2010/main" val="947576686"/>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 id="2147483883" r:id="rId17"/>
    <p:sldLayoutId id="2147483884" r:id="rId18"/>
    <p:sldLayoutId id="2147483885" r:id="rId19"/>
    <p:sldLayoutId id="2147483886" r:id="rId20"/>
  </p:sldLayoutIdLst>
  <p:hf hdr="0" ftr="0" dt="0"/>
  <p:txStyles>
    <p:titleStyle>
      <a:lvl1pPr algn="l" rtl="0" eaLnBrk="1" latinLnBrk="0" hangingPunct="1">
        <a:spcBef>
          <a:spcPct val="0"/>
        </a:spcBef>
        <a:buNone/>
        <a:defRPr kumimoji="0" sz="4500" b="0" i="0" kern="1200">
          <a:solidFill>
            <a:srgbClr val="000000"/>
          </a:solidFill>
          <a:effectLst>
            <a:outerShdw blurRad="31750" dist="25400" dir="5400000" algn="tl" rotWithShape="0">
              <a:srgbClr val="000000">
                <a:alpha val="25000"/>
              </a:srgbClr>
            </a:outerShdw>
          </a:effectLst>
          <a:latin typeface="Helvetica Neue Light"/>
          <a:ea typeface="+mj-ea"/>
          <a:cs typeface="Helvetica Neue Light"/>
        </a:defRPr>
      </a:lvl1pPr>
    </p:titleStyle>
    <p:bodyStyle>
      <a:lvl1pPr marL="401047" indent="-280733" algn="l" rtl="0" eaLnBrk="1" latinLnBrk="0" hangingPunct="1">
        <a:spcBef>
          <a:spcPts val="661"/>
        </a:spcBef>
        <a:spcAft>
          <a:spcPts val="0"/>
        </a:spcAft>
        <a:buClr>
          <a:schemeClr val="bg1">
            <a:lumMod val="50000"/>
          </a:schemeClr>
        </a:buClr>
        <a:buSzPct val="68000"/>
        <a:buFont typeface="Wingdings 3"/>
        <a:buChar char=""/>
        <a:defRPr kumimoji="0" sz="3000" b="0" i="0" kern="1200">
          <a:solidFill>
            <a:schemeClr val="bg1">
              <a:lumMod val="50000"/>
            </a:schemeClr>
          </a:solidFill>
          <a:latin typeface="Helvetica Neue"/>
          <a:ea typeface="+mn-ea"/>
          <a:cs typeface="Helvetica Neue"/>
        </a:defRPr>
      </a:lvl1pPr>
      <a:lvl2pPr marL="681789" indent="-250654" algn="l" rtl="0" eaLnBrk="1" latinLnBrk="0" hangingPunct="1">
        <a:spcBef>
          <a:spcPts val="441"/>
        </a:spcBef>
        <a:buClr>
          <a:schemeClr val="bg1">
            <a:lumMod val="50000"/>
          </a:schemeClr>
        </a:buClr>
        <a:buFont typeface="Wingdings" charset="2"/>
        <a:buChar char="§"/>
        <a:defRPr kumimoji="0" sz="2500" b="0" i="0" kern="1200">
          <a:solidFill>
            <a:schemeClr val="bg1">
              <a:lumMod val="50000"/>
            </a:schemeClr>
          </a:solidFill>
          <a:latin typeface="Helvetica Neue"/>
          <a:ea typeface="+mn-ea"/>
          <a:cs typeface="Helvetica Neue"/>
        </a:defRPr>
      </a:lvl2pPr>
      <a:lvl3pPr marL="942489" indent="-250654" algn="l" rtl="0" eaLnBrk="1" latinLnBrk="0" hangingPunct="1">
        <a:spcBef>
          <a:spcPts val="386"/>
        </a:spcBef>
        <a:buClr>
          <a:schemeClr val="bg1">
            <a:lumMod val="50000"/>
          </a:schemeClr>
        </a:buClr>
        <a:buSzPct val="100000"/>
        <a:buFont typeface="Wingdings 2"/>
        <a:buChar char=""/>
        <a:defRPr kumimoji="0" sz="2300" b="0" i="0" kern="1200">
          <a:solidFill>
            <a:schemeClr val="bg1">
              <a:lumMod val="50000"/>
            </a:schemeClr>
          </a:solidFill>
          <a:latin typeface="Helvetica Neue"/>
          <a:ea typeface="+mn-ea"/>
          <a:cs typeface="Helvetica Neue"/>
        </a:defRPr>
      </a:lvl3pPr>
      <a:lvl4pPr marL="1253289" indent="-250654" algn="l" rtl="0" eaLnBrk="1" latinLnBrk="0" hangingPunct="1">
        <a:spcBef>
          <a:spcPts val="386"/>
        </a:spcBef>
        <a:buClr>
          <a:schemeClr val="bg1">
            <a:lumMod val="50000"/>
          </a:schemeClr>
        </a:buClr>
        <a:buFont typeface="Wingdings 2"/>
        <a:buChar char=""/>
        <a:defRPr kumimoji="0" sz="2100" b="0" i="0" kern="1200">
          <a:solidFill>
            <a:schemeClr val="bg1">
              <a:lumMod val="50000"/>
            </a:schemeClr>
          </a:solidFill>
          <a:latin typeface="Helvetica Neue"/>
          <a:ea typeface="+mn-ea"/>
          <a:cs typeface="Helvetica Neue"/>
        </a:defRPr>
      </a:lvl4pPr>
      <a:lvl5pPr marL="1503946" indent="-250654" algn="l" rtl="0" eaLnBrk="1" latinLnBrk="0" hangingPunct="1">
        <a:spcBef>
          <a:spcPts val="386"/>
        </a:spcBef>
        <a:buClr>
          <a:schemeClr val="bg1">
            <a:lumMod val="50000"/>
          </a:schemeClr>
        </a:buClr>
        <a:buFont typeface="Wingdings 2"/>
        <a:buChar char=""/>
        <a:defRPr kumimoji="0" sz="2000" b="0" i="0" kern="1200">
          <a:solidFill>
            <a:schemeClr val="bg1">
              <a:lumMod val="50000"/>
            </a:schemeClr>
          </a:solidFill>
          <a:latin typeface="Helvetica Neue"/>
          <a:ea typeface="+mn-ea"/>
          <a:cs typeface="Helvetica Neue"/>
        </a:defRPr>
      </a:lvl5pPr>
      <a:lvl6pPr marL="1754576" indent="-250654" algn="l" rtl="0" eaLnBrk="1" latinLnBrk="0" hangingPunct="1">
        <a:spcBef>
          <a:spcPts val="386"/>
        </a:spcBef>
        <a:buClr>
          <a:schemeClr val="accent3"/>
        </a:buClr>
        <a:buFont typeface="Wingdings 2"/>
        <a:buChar char=""/>
        <a:defRPr kumimoji="0" sz="2000" kern="1200">
          <a:solidFill>
            <a:schemeClr val="tx1"/>
          </a:solidFill>
          <a:latin typeface="+mn-lt"/>
          <a:ea typeface="+mn-ea"/>
          <a:cs typeface="+mn-cs"/>
        </a:defRPr>
      </a:lvl6pPr>
      <a:lvl7pPr marL="2005256" indent="-250654"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7pPr>
      <a:lvl8pPr marL="2255911" indent="-250654"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8pPr>
      <a:lvl9pPr marL="2506572" indent="-250654" algn="l" rtl="0" eaLnBrk="1" latinLnBrk="0" hangingPunct="1">
        <a:spcBef>
          <a:spcPts val="386"/>
        </a:spcBef>
        <a:buClr>
          <a:schemeClr val="accent3"/>
        </a:buClr>
        <a:buFont typeface="Wingdings 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1312" algn="l" rtl="0" eaLnBrk="1" latinLnBrk="0" hangingPunct="1">
        <a:defRPr kumimoji="0" kern="1200">
          <a:solidFill>
            <a:schemeClr val="tx1"/>
          </a:solidFill>
          <a:latin typeface="+mn-lt"/>
          <a:ea typeface="+mn-ea"/>
          <a:cs typeface="+mn-cs"/>
        </a:defRPr>
      </a:lvl2pPr>
      <a:lvl3pPr marL="1002629" algn="l" rtl="0" eaLnBrk="1" latinLnBrk="0" hangingPunct="1">
        <a:defRPr kumimoji="0" kern="1200">
          <a:solidFill>
            <a:schemeClr val="tx1"/>
          </a:solidFill>
          <a:latin typeface="+mn-lt"/>
          <a:ea typeface="+mn-ea"/>
          <a:cs typeface="+mn-cs"/>
        </a:defRPr>
      </a:lvl3pPr>
      <a:lvl4pPr marL="1503946" algn="l" rtl="0" eaLnBrk="1" latinLnBrk="0" hangingPunct="1">
        <a:defRPr kumimoji="0" kern="1200">
          <a:solidFill>
            <a:schemeClr val="tx1"/>
          </a:solidFill>
          <a:latin typeface="+mn-lt"/>
          <a:ea typeface="+mn-ea"/>
          <a:cs typeface="+mn-cs"/>
        </a:defRPr>
      </a:lvl4pPr>
      <a:lvl5pPr marL="2005256" algn="l" rtl="0" eaLnBrk="1" latinLnBrk="0" hangingPunct="1">
        <a:defRPr kumimoji="0" kern="1200">
          <a:solidFill>
            <a:schemeClr val="tx1"/>
          </a:solidFill>
          <a:latin typeface="+mn-lt"/>
          <a:ea typeface="+mn-ea"/>
          <a:cs typeface="+mn-cs"/>
        </a:defRPr>
      </a:lvl5pPr>
      <a:lvl6pPr marL="2506572" algn="l" rtl="0" eaLnBrk="1" latinLnBrk="0" hangingPunct="1">
        <a:defRPr kumimoji="0" kern="1200">
          <a:solidFill>
            <a:schemeClr val="tx1"/>
          </a:solidFill>
          <a:latin typeface="+mn-lt"/>
          <a:ea typeface="+mn-ea"/>
          <a:cs typeface="+mn-cs"/>
        </a:defRPr>
      </a:lvl6pPr>
      <a:lvl7pPr marL="3007886" algn="l" rtl="0" eaLnBrk="1" latinLnBrk="0" hangingPunct="1">
        <a:defRPr kumimoji="0" kern="1200">
          <a:solidFill>
            <a:schemeClr val="tx1"/>
          </a:solidFill>
          <a:latin typeface="+mn-lt"/>
          <a:ea typeface="+mn-ea"/>
          <a:cs typeface="+mn-cs"/>
        </a:defRPr>
      </a:lvl7pPr>
      <a:lvl8pPr marL="3509189" algn="l" rtl="0" eaLnBrk="1" latinLnBrk="0" hangingPunct="1">
        <a:defRPr kumimoji="0" kern="1200">
          <a:solidFill>
            <a:schemeClr val="tx1"/>
          </a:solidFill>
          <a:latin typeface="+mn-lt"/>
          <a:ea typeface="+mn-ea"/>
          <a:cs typeface="+mn-cs"/>
        </a:defRPr>
      </a:lvl8pPr>
      <a:lvl9pPr marL="4010509"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392113" y="46037"/>
            <a:ext cx="9372600" cy="1259946"/>
          </a:xfrm>
          <a:prstGeom prst="rect">
            <a:avLst/>
          </a:prstGeom>
        </p:spPr>
        <p:txBody>
          <a:bodyPr vert="horz" lIns="100565" tIns="50286" rIns="100565" bIns="50286" anchor="ctr">
            <a:normAutofit/>
            <a:scene3d>
              <a:camera prst="orthographicFront"/>
              <a:lightRig rig="soft" dir="t"/>
            </a:scene3d>
            <a:sp3d prstMaterial="softEdge">
              <a:bevelT w="25400" h="25400"/>
            </a:sp3d>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163535" y="1535015"/>
            <a:ext cx="9753599" cy="5492771"/>
          </a:xfrm>
          <a:prstGeom prst="rect">
            <a:avLst/>
          </a:prstGeom>
        </p:spPr>
        <p:txBody>
          <a:bodyPr vert="horz" lIns="100565" tIns="50286" rIns="100565" bIns="50286">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0" name="TextBox 9"/>
          <p:cNvSpPr txBox="1"/>
          <p:nvPr/>
        </p:nvSpPr>
        <p:spPr>
          <a:xfrm>
            <a:off x="-65067" y="7366969"/>
            <a:ext cx="409203" cy="230814"/>
          </a:xfrm>
          <a:prstGeom prst="rect">
            <a:avLst/>
          </a:prstGeom>
          <a:noFill/>
        </p:spPr>
        <p:txBody>
          <a:bodyPr wrap="none" lIns="91238" tIns="45620" rIns="91238" bIns="45620" rtlCol="0">
            <a:spAutoFit/>
          </a:bodyPr>
          <a:lstStyle/>
          <a:p>
            <a:pPr defTabSz="502769" fontAlgn="auto" hangingPunct="1">
              <a:lnSpc>
                <a:spcPct val="100000"/>
              </a:lnSpc>
              <a:spcBef>
                <a:spcPts val="0"/>
              </a:spcBef>
              <a:spcAft>
                <a:spcPts val="0"/>
              </a:spcAft>
              <a:buClrTx/>
              <a:buSzTx/>
              <a:buFontTx/>
              <a:buNone/>
            </a:pPr>
            <a:r>
              <a:rPr lang="en-US" sz="900" dirty="0" smtClean="0">
                <a:solidFill>
                  <a:prstClr val="black"/>
                </a:solidFill>
                <a:latin typeface="Lucida Sans Unicode"/>
              </a:rPr>
              <a:t>(</a:t>
            </a:r>
            <a:fld id="{1F7FDA8B-F13B-1D43-9711-3B08EFAB2B53}" type="slidenum">
              <a:rPr lang="en-US" sz="900" smtClean="0">
                <a:solidFill>
                  <a:prstClr val="black"/>
                </a:solidFill>
                <a:latin typeface="Lucida Sans Unicode"/>
              </a:rPr>
              <a:pPr defTabSz="502769" fontAlgn="auto" hangingPunct="1">
                <a:lnSpc>
                  <a:spcPct val="100000"/>
                </a:lnSpc>
                <a:spcBef>
                  <a:spcPts val="0"/>
                </a:spcBef>
                <a:spcAft>
                  <a:spcPts val="0"/>
                </a:spcAft>
                <a:buClrTx/>
                <a:buSzTx/>
                <a:buFontTx/>
                <a:buNone/>
              </a:pPr>
              <a:t>‹#›</a:t>
            </a:fld>
            <a:r>
              <a:rPr lang="en-US" sz="900" dirty="0" smtClean="0">
                <a:solidFill>
                  <a:prstClr val="black"/>
                </a:solidFill>
                <a:latin typeface="Lucida Sans Unicode"/>
              </a:rPr>
              <a:t>)</a:t>
            </a:r>
            <a:endParaRPr lang="en-US" sz="900" dirty="0">
              <a:solidFill>
                <a:prstClr val="black"/>
              </a:solidFill>
              <a:latin typeface="Lucida Sans Unicode"/>
            </a:endParaRPr>
          </a:p>
        </p:txBody>
      </p:sp>
      <p:pic>
        <p:nvPicPr>
          <p:cNvPr id="2" name="Picture 1" descr="sw-horz-w3c-v-2.pn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186819" y="7366255"/>
            <a:ext cx="869150" cy="173090"/>
          </a:xfrm>
          <a:prstGeom prst="rect">
            <a:avLst/>
          </a:prstGeom>
        </p:spPr>
      </p:pic>
    </p:spTree>
    <p:extLst>
      <p:ext uri="{BB962C8B-B14F-4D97-AF65-F5344CB8AC3E}">
        <p14:creationId xmlns:p14="http://schemas.microsoft.com/office/powerpoint/2010/main" val="655016210"/>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 id="2147483902" r:id="rId15"/>
  </p:sldLayoutIdLst>
  <p:txStyles>
    <p:titleStyle>
      <a:lvl1pPr algn="l" rtl="0" eaLnBrk="1" latinLnBrk="0" hangingPunct="1">
        <a:spcBef>
          <a:spcPct val="0"/>
        </a:spcBef>
        <a:buNone/>
        <a:defRPr kumimoji="0" sz="4500" b="0" i="0" kern="1200">
          <a:solidFill>
            <a:srgbClr val="000000"/>
          </a:solidFill>
          <a:effectLst>
            <a:outerShdw blurRad="31750" dist="25400" dir="5400000" algn="tl" rotWithShape="0">
              <a:srgbClr val="000000">
                <a:alpha val="25000"/>
              </a:srgbClr>
            </a:outerShdw>
          </a:effectLst>
          <a:latin typeface="Helvetica Neue Light"/>
          <a:ea typeface="+mj-ea"/>
          <a:cs typeface="Helvetica Neue Light"/>
        </a:defRPr>
      </a:lvl1pPr>
    </p:titleStyle>
    <p:bodyStyle>
      <a:lvl1pPr marL="402299" indent="-281608" algn="l" rtl="0" eaLnBrk="1" latinLnBrk="0" hangingPunct="1">
        <a:spcBef>
          <a:spcPts val="661"/>
        </a:spcBef>
        <a:spcAft>
          <a:spcPts val="0"/>
        </a:spcAft>
        <a:buClr>
          <a:schemeClr val="bg1">
            <a:lumMod val="50000"/>
          </a:schemeClr>
        </a:buClr>
        <a:buSzPct val="68000"/>
        <a:buFont typeface="Wingdings 3"/>
        <a:buChar char=""/>
        <a:defRPr kumimoji="0" sz="3000" b="0" i="0" kern="1200">
          <a:solidFill>
            <a:schemeClr val="bg1">
              <a:lumMod val="50000"/>
            </a:schemeClr>
          </a:solidFill>
          <a:latin typeface="Helvetica Neue"/>
          <a:ea typeface="+mn-ea"/>
          <a:cs typeface="Helvetica Neue"/>
        </a:defRPr>
      </a:lvl1pPr>
      <a:lvl2pPr marL="683911" indent="-251438" algn="l" rtl="0" eaLnBrk="1" latinLnBrk="0" hangingPunct="1">
        <a:spcBef>
          <a:spcPts val="441"/>
        </a:spcBef>
        <a:buClr>
          <a:schemeClr val="bg1">
            <a:lumMod val="50000"/>
          </a:schemeClr>
        </a:buClr>
        <a:buFont typeface="Wingdings" charset="2"/>
        <a:buChar char="§"/>
        <a:defRPr kumimoji="0" sz="2500" b="0" i="0" kern="1200">
          <a:solidFill>
            <a:schemeClr val="bg1">
              <a:lumMod val="50000"/>
            </a:schemeClr>
          </a:solidFill>
          <a:latin typeface="Helvetica Neue"/>
          <a:ea typeface="+mn-ea"/>
          <a:cs typeface="Helvetica Neue"/>
        </a:defRPr>
      </a:lvl2pPr>
      <a:lvl3pPr marL="945406" indent="-251438" algn="l" rtl="0" eaLnBrk="1" latinLnBrk="0" hangingPunct="1">
        <a:spcBef>
          <a:spcPts val="386"/>
        </a:spcBef>
        <a:buClr>
          <a:schemeClr val="bg1">
            <a:lumMod val="50000"/>
          </a:schemeClr>
        </a:buClr>
        <a:buSzPct val="100000"/>
        <a:buFont typeface="Wingdings 2"/>
        <a:buChar char=""/>
        <a:defRPr kumimoji="0" sz="2300" b="0" i="0" kern="1200">
          <a:solidFill>
            <a:schemeClr val="bg1">
              <a:lumMod val="50000"/>
            </a:schemeClr>
          </a:solidFill>
          <a:latin typeface="Helvetica Neue"/>
          <a:ea typeface="+mn-ea"/>
          <a:cs typeface="Helvetica Neue"/>
        </a:defRPr>
      </a:lvl3pPr>
      <a:lvl4pPr marL="1257192" indent="-251438" algn="l" rtl="0" eaLnBrk="1" latinLnBrk="0" hangingPunct="1">
        <a:spcBef>
          <a:spcPts val="386"/>
        </a:spcBef>
        <a:buClr>
          <a:schemeClr val="bg1">
            <a:lumMod val="50000"/>
          </a:schemeClr>
        </a:buClr>
        <a:buFont typeface="Wingdings 2"/>
        <a:buChar char=""/>
        <a:defRPr kumimoji="0" sz="2100" b="0" i="0" kern="1200">
          <a:solidFill>
            <a:schemeClr val="bg1">
              <a:lumMod val="50000"/>
            </a:schemeClr>
          </a:solidFill>
          <a:latin typeface="Helvetica Neue"/>
          <a:ea typeface="+mn-ea"/>
          <a:cs typeface="Helvetica Neue"/>
        </a:defRPr>
      </a:lvl4pPr>
      <a:lvl5pPr marL="1508628" indent="-251438" algn="l" rtl="0" eaLnBrk="1" latinLnBrk="0" hangingPunct="1">
        <a:spcBef>
          <a:spcPts val="386"/>
        </a:spcBef>
        <a:buClr>
          <a:schemeClr val="bg1">
            <a:lumMod val="50000"/>
          </a:schemeClr>
        </a:buClr>
        <a:buFont typeface="Wingdings 2"/>
        <a:buChar char=""/>
        <a:defRPr kumimoji="0" sz="2000" b="0" i="0" kern="1200">
          <a:solidFill>
            <a:schemeClr val="bg1">
              <a:lumMod val="50000"/>
            </a:schemeClr>
          </a:solidFill>
          <a:latin typeface="Helvetica Neue"/>
          <a:ea typeface="+mn-ea"/>
          <a:cs typeface="Helvetica Neue"/>
        </a:defRPr>
      </a:lvl5pPr>
      <a:lvl6pPr marL="1760060" indent="-251438" algn="l" rtl="0" eaLnBrk="1" latinLnBrk="0" hangingPunct="1">
        <a:spcBef>
          <a:spcPts val="386"/>
        </a:spcBef>
        <a:buClr>
          <a:schemeClr val="accent3"/>
        </a:buClr>
        <a:buFont typeface="Wingdings 2"/>
        <a:buChar char=""/>
        <a:defRPr kumimoji="0" sz="2000" kern="1200">
          <a:solidFill>
            <a:schemeClr val="tx1"/>
          </a:solidFill>
          <a:latin typeface="+mn-lt"/>
          <a:ea typeface="+mn-ea"/>
          <a:cs typeface="+mn-cs"/>
        </a:defRPr>
      </a:lvl6pPr>
      <a:lvl7pPr marL="2011502" indent="-251438"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7pPr>
      <a:lvl8pPr marL="2262940" indent="-251438"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8pPr>
      <a:lvl9pPr marL="2514380" indent="-251438" algn="l" rtl="0" eaLnBrk="1" latinLnBrk="0" hangingPunct="1">
        <a:spcBef>
          <a:spcPts val="386"/>
        </a:spcBef>
        <a:buClr>
          <a:schemeClr val="accent3"/>
        </a:buClr>
        <a:buFont typeface="Wingdings 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2873" algn="l" rtl="0" eaLnBrk="1" latinLnBrk="0" hangingPunct="1">
        <a:defRPr kumimoji="0" kern="1200">
          <a:solidFill>
            <a:schemeClr val="tx1"/>
          </a:solidFill>
          <a:latin typeface="+mn-lt"/>
          <a:ea typeface="+mn-ea"/>
          <a:cs typeface="+mn-cs"/>
        </a:defRPr>
      </a:lvl2pPr>
      <a:lvl3pPr marL="1005751" algn="l" rtl="0" eaLnBrk="1" latinLnBrk="0" hangingPunct="1">
        <a:defRPr kumimoji="0" kern="1200">
          <a:solidFill>
            <a:schemeClr val="tx1"/>
          </a:solidFill>
          <a:latin typeface="+mn-lt"/>
          <a:ea typeface="+mn-ea"/>
          <a:cs typeface="+mn-cs"/>
        </a:defRPr>
      </a:lvl3pPr>
      <a:lvl4pPr marL="1508628" algn="l" rtl="0" eaLnBrk="1" latinLnBrk="0" hangingPunct="1">
        <a:defRPr kumimoji="0" kern="1200">
          <a:solidFill>
            <a:schemeClr val="tx1"/>
          </a:solidFill>
          <a:latin typeface="+mn-lt"/>
          <a:ea typeface="+mn-ea"/>
          <a:cs typeface="+mn-cs"/>
        </a:defRPr>
      </a:lvl4pPr>
      <a:lvl5pPr marL="2011502" algn="l" rtl="0" eaLnBrk="1" latinLnBrk="0" hangingPunct="1">
        <a:defRPr kumimoji="0" kern="1200">
          <a:solidFill>
            <a:schemeClr val="tx1"/>
          </a:solidFill>
          <a:latin typeface="+mn-lt"/>
          <a:ea typeface="+mn-ea"/>
          <a:cs typeface="+mn-cs"/>
        </a:defRPr>
      </a:lvl5pPr>
      <a:lvl6pPr marL="2514380" algn="l" rtl="0" eaLnBrk="1" latinLnBrk="0" hangingPunct="1">
        <a:defRPr kumimoji="0" kern="1200">
          <a:solidFill>
            <a:schemeClr val="tx1"/>
          </a:solidFill>
          <a:latin typeface="+mn-lt"/>
          <a:ea typeface="+mn-ea"/>
          <a:cs typeface="+mn-cs"/>
        </a:defRPr>
      </a:lvl6pPr>
      <a:lvl7pPr marL="3017253" algn="l" rtl="0" eaLnBrk="1" latinLnBrk="0" hangingPunct="1">
        <a:defRPr kumimoji="0" kern="1200">
          <a:solidFill>
            <a:schemeClr val="tx1"/>
          </a:solidFill>
          <a:latin typeface="+mn-lt"/>
          <a:ea typeface="+mn-ea"/>
          <a:cs typeface="+mn-cs"/>
        </a:defRPr>
      </a:lvl7pPr>
      <a:lvl8pPr marL="3520121" algn="l" rtl="0" eaLnBrk="1" latinLnBrk="0" hangingPunct="1">
        <a:defRPr kumimoji="0" kern="1200">
          <a:solidFill>
            <a:schemeClr val="tx1"/>
          </a:solidFill>
          <a:latin typeface="+mn-lt"/>
          <a:ea typeface="+mn-ea"/>
          <a:cs typeface="+mn-cs"/>
        </a:defRPr>
      </a:lvl8pPr>
      <a:lvl9pPr marL="4023003"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392113" y="46037"/>
            <a:ext cx="9372600" cy="1259946"/>
          </a:xfrm>
          <a:prstGeom prst="rect">
            <a:avLst/>
          </a:prstGeom>
        </p:spPr>
        <p:txBody>
          <a:bodyPr vert="horz" lIns="100242" tIns="50124" rIns="100242" bIns="50124" anchor="ctr">
            <a:normAutofit/>
            <a:scene3d>
              <a:camera prst="orthographicFront"/>
              <a:lightRig rig="soft" dir="t"/>
            </a:scene3d>
            <a:sp3d prstMaterial="softEdge">
              <a:bevelT w="25400" h="25400"/>
            </a:sp3d>
          </a:bodyPr>
          <a:lstStyle/>
          <a:p>
            <a:r>
              <a:rPr kumimoji="0" lang="x-none" smtClean="0"/>
              <a:t>Click to edit Master title style</a:t>
            </a:r>
            <a:endParaRPr kumimoji="0" lang="en-US" dirty="0"/>
          </a:p>
        </p:txBody>
      </p:sp>
      <p:sp>
        <p:nvSpPr>
          <p:cNvPr id="30" name="Text Placeholder 29"/>
          <p:cNvSpPr>
            <a:spLocks noGrp="1"/>
          </p:cNvSpPr>
          <p:nvPr>
            <p:ph type="body" idx="1"/>
          </p:nvPr>
        </p:nvSpPr>
        <p:spPr>
          <a:xfrm>
            <a:off x="163568" y="1535015"/>
            <a:ext cx="9753599" cy="5492771"/>
          </a:xfrm>
          <a:prstGeom prst="rect">
            <a:avLst/>
          </a:prstGeom>
        </p:spPr>
        <p:txBody>
          <a:bodyPr vert="horz" lIns="100242" tIns="50124" rIns="100242" bIns="50124">
            <a:normAutofit/>
          </a:bodyPr>
          <a:lstStyle/>
          <a:p>
            <a:pPr lvl="0" eaLnBrk="1" latinLnBrk="0" hangingPunct="1"/>
            <a:r>
              <a:rPr kumimoji="0" lang="x-none" dirty="0" smtClean="0"/>
              <a:t>Click to edit Master text styles</a:t>
            </a:r>
          </a:p>
          <a:p>
            <a:pPr lvl="1" eaLnBrk="1" latinLnBrk="0" hangingPunct="1"/>
            <a:r>
              <a:rPr kumimoji="0" lang="x-none" dirty="0" smtClean="0"/>
              <a:t>Second level</a:t>
            </a:r>
          </a:p>
          <a:p>
            <a:pPr lvl="2" eaLnBrk="1" latinLnBrk="0" hangingPunct="1"/>
            <a:r>
              <a:rPr kumimoji="0" lang="x-none" dirty="0" smtClean="0"/>
              <a:t>Third level</a:t>
            </a:r>
          </a:p>
          <a:p>
            <a:pPr lvl="3" eaLnBrk="1" latinLnBrk="0" hangingPunct="1"/>
            <a:r>
              <a:rPr kumimoji="0" lang="x-none" dirty="0" smtClean="0"/>
              <a:t>Fourth level</a:t>
            </a:r>
          </a:p>
          <a:p>
            <a:pPr lvl="4" eaLnBrk="1" latinLnBrk="0" hangingPunct="1"/>
            <a:r>
              <a:rPr kumimoji="0" lang="x-none" dirty="0" smtClean="0"/>
              <a:t>Fifth level</a:t>
            </a:r>
            <a:endParaRPr kumimoji="0" lang="en-US" dirty="0"/>
          </a:p>
        </p:txBody>
      </p:sp>
      <p:sp>
        <p:nvSpPr>
          <p:cNvPr id="10" name="TextBox 9"/>
          <p:cNvSpPr txBox="1"/>
          <p:nvPr/>
        </p:nvSpPr>
        <p:spPr>
          <a:xfrm>
            <a:off x="-65067" y="7366969"/>
            <a:ext cx="402266" cy="215626"/>
          </a:xfrm>
          <a:prstGeom prst="rect">
            <a:avLst/>
          </a:prstGeom>
          <a:noFill/>
        </p:spPr>
        <p:txBody>
          <a:bodyPr wrap="none" lIns="90949" tIns="45476" rIns="90949" bIns="45476" rtlCol="0">
            <a:spAutoFit/>
          </a:bodyPr>
          <a:lstStyle/>
          <a:p>
            <a:pPr defTabSz="447771"/>
            <a:r>
              <a:rPr lang="en-US" sz="900" dirty="0" smtClean="0">
                <a:solidFill>
                  <a:prstClr val="white"/>
                </a:solidFill>
              </a:rPr>
              <a:t>(</a:t>
            </a:r>
            <a:fld id="{1F7FDA8B-F13B-1D43-9711-3B08EFAB2B53}" type="slidenum">
              <a:rPr lang="en-US" sz="900" smtClean="0">
                <a:solidFill>
                  <a:prstClr val="white"/>
                </a:solidFill>
              </a:rPr>
              <a:pPr defTabSz="447771"/>
              <a:t>‹#›</a:t>
            </a:fld>
            <a:r>
              <a:rPr lang="en-US" sz="900" dirty="0" smtClean="0">
                <a:solidFill>
                  <a:prstClr val="white"/>
                </a:solidFill>
              </a:rPr>
              <a:t>)</a:t>
            </a:r>
            <a:endParaRPr lang="en-US" sz="900" dirty="0">
              <a:solidFill>
                <a:prstClr val="white"/>
              </a:solidFill>
            </a:endParaRPr>
          </a:p>
        </p:txBody>
      </p:sp>
      <p:pic>
        <p:nvPicPr>
          <p:cNvPr id="2" name="Picture 1" descr="sw-horz-w3c-v-2.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186819" y="7366255"/>
            <a:ext cx="869150" cy="173090"/>
          </a:xfrm>
          <a:prstGeom prst="rect">
            <a:avLst/>
          </a:prstGeom>
        </p:spPr>
      </p:pic>
      <p:sp>
        <p:nvSpPr>
          <p:cNvPr id="7" name="Slide Number Placeholder 1"/>
          <p:cNvSpPr txBox="1">
            <a:spLocks/>
          </p:cNvSpPr>
          <p:nvPr userDrawn="1"/>
        </p:nvSpPr>
        <p:spPr>
          <a:xfrm>
            <a:off x="8090974" y="7360223"/>
            <a:ext cx="1992636" cy="294208"/>
          </a:xfrm>
          <a:prstGeom prst="rect">
            <a:avLst/>
          </a:prstGeom>
        </p:spPr>
        <p:txBody>
          <a:bodyPr vert="horz" lIns="91132" tIns="45567" rIns="91132" bIns="45567" rtlCol="0" anchor="ctr"/>
          <a:lstStyle>
            <a:defPPr>
              <a:defRPr lang="en-GB"/>
            </a:defPPr>
            <a:lvl1pPr algn="r" defTabSz="449263" rtl="0" fontAlgn="base" hangingPunct="0">
              <a:lnSpc>
                <a:spcPct val="87000"/>
              </a:lnSpc>
              <a:spcBef>
                <a:spcPct val="0"/>
              </a:spcBef>
              <a:spcAft>
                <a:spcPct val="0"/>
              </a:spcAft>
              <a:buClr>
                <a:srgbClr val="000000"/>
              </a:buClr>
              <a:buSzPct val="100000"/>
              <a:buFont typeface="Times New Roman" charset="0"/>
              <a:defRPr sz="800" kern="1200">
                <a:solidFill>
                  <a:schemeClr val="tx1">
                    <a:tint val="75000"/>
                  </a:schemeClr>
                </a:solidFill>
                <a:latin typeface="Arial" charset="0"/>
                <a:ea typeface="+mn-ea"/>
                <a:cs typeface="+mn-cs"/>
              </a:defRPr>
            </a:lvl1pPr>
            <a:lvl2pPr marL="742950" indent="-285750" algn="l" defTabSz="449263"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2pPr>
            <a:lvl3pPr marL="1143000" indent="-228600" algn="l" defTabSz="449263"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3pPr>
            <a:lvl4pPr marL="1600200" indent="-228600" algn="l" defTabSz="449263"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4pPr>
            <a:lvl5pPr marL="2057400" indent="-228600" algn="l" defTabSz="449263"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5pPr>
            <a:lvl6pPr marL="2286000" algn="l" defTabSz="457200" rtl="0" eaLnBrk="1" latinLnBrk="0" hangingPunct="1">
              <a:defRPr sz="2800" kern="1200">
                <a:solidFill>
                  <a:schemeClr val="bg1"/>
                </a:solidFill>
                <a:latin typeface="Arial" charset="0"/>
                <a:ea typeface="+mn-ea"/>
                <a:cs typeface="+mn-cs"/>
              </a:defRPr>
            </a:lvl6pPr>
            <a:lvl7pPr marL="2743200" algn="l" defTabSz="457200" rtl="0" eaLnBrk="1" latinLnBrk="0" hangingPunct="1">
              <a:defRPr sz="2800" kern="1200">
                <a:solidFill>
                  <a:schemeClr val="bg1"/>
                </a:solidFill>
                <a:latin typeface="Arial" charset="0"/>
                <a:ea typeface="+mn-ea"/>
                <a:cs typeface="+mn-cs"/>
              </a:defRPr>
            </a:lvl7pPr>
            <a:lvl8pPr marL="3200400" algn="l" defTabSz="457200" rtl="0" eaLnBrk="1" latinLnBrk="0" hangingPunct="1">
              <a:defRPr sz="2800" kern="1200">
                <a:solidFill>
                  <a:schemeClr val="bg1"/>
                </a:solidFill>
                <a:latin typeface="Arial" charset="0"/>
                <a:ea typeface="+mn-ea"/>
                <a:cs typeface="+mn-cs"/>
              </a:defRPr>
            </a:lvl8pPr>
            <a:lvl9pPr marL="3657600" algn="l" defTabSz="457200" rtl="0" eaLnBrk="1" latinLnBrk="0" hangingPunct="1">
              <a:defRPr sz="2800" kern="1200">
                <a:solidFill>
                  <a:schemeClr val="bg1"/>
                </a:solidFill>
                <a:latin typeface="Arial" charset="0"/>
                <a:ea typeface="+mn-ea"/>
                <a:cs typeface="+mn-cs"/>
              </a:defRPr>
            </a:lvl9pPr>
          </a:lstStyle>
          <a:p>
            <a:fld id="{8245EEEC-2C55-4D4E-AC84-5AF91C9586EC}" type="slidenum">
              <a:rPr lang="en-US" sz="600" smtClean="0">
                <a:solidFill>
                  <a:prstClr val="black">
                    <a:tint val="75000"/>
                  </a:prstClr>
                </a:solidFill>
              </a:rPr>
              <a:pPr/>
              <a:t>‹#›</a:t>
            </a:fld>
            <a:endParaRPr lang="en-US" sz="600" dirty="0">
              <a:solidFill>
                <a:prstClr val="black">
                  <a:tint val="75000"/>
                </a:prstClr>
              </a:solidFill>
            </a:endParaRPr>
          </a:p>
        </p:txBody>
      </p:sp>
    </p:spTree>
    <p:extLst>
      <p:ext uri="{BB962C8B-B14F-4D97-AF65-F5344CB8AC3E}">
        <p14:creationId xmlns:p14="http://schemas.microsoft.com/office/powerpoint/2010/main" val="3346489554"/>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 id="2147483917" r:id="rId14"/>
    <p:sldLayoutId id="2147483918" r:id="rId15"/>
    <p:sldLayoutId id="2147483919" r:id="rId16"/>
    <p:sldLayoutId id="2147483920" r:id="rId17"/>
    <p:sldLayoutId id="2147483921" r:id="rId18"/>
    <p:sldLayoutId id="2147483922" r:id="rId19"/>
    <p:sldLayoutId id="2147483923" r:id="rId20"/>
  </p:sldLayoutIdLst>
  <p:hf hdr="0" ftr="0" dt="0"/>
  <p:txStyles>
    <p:titleStyle>
      <a:lvl1pPr algn="l" rtl="0" eaLnBrk="1" latinLnBrk="0" hangingPunct="1">
        <a:spcBef>
          <a:spcPct val="0"/>
        </a:spcBef>
        <a:buNone/>
        <a:defRPr kumimoji="0" sz="4500" b="0" i="0" kern="1200">
          <a:solidFill>
            <a:srgbClr val="000000"/>
          </a:solidFill>
          <a:effectLst>
            <a:outerShdw blurRad="31750" dist="25400" dir="5400000" algn="tl" rotWithShape="0">
              <a:srgbClr val="000000">
                <a:alpha val="25000"/>
              </a:srgbClr>
            </a:outerShdw>
          </a:effectLst>
          <a:latin typeface="Helvetica Neue Light"/>
          <a:ea typeface="+mj-ea"/>
          <a:cs typeface="Helvetica Neue Light"/>
        </a:defRPr>
      </a:lvl1pPr>
    </p:titleStyle>
    <p:bodyStyle>
      <a:lvl1pPr marL="401047" indent="-280733" algn="l" rtl="0" eaLnBrk="1" latinLnBrk="0" hangingPunct="1">
        <a:spcBef>
          <a:spcPts val="661"/>
        </a:spcBef>
        <a:spcAft>
          <a:spcPts val="0"/>
        </a:spcAft>
        <a:buClr>
          <a:schemeClr val="bg1">
            <a:lumMod val="50000"/>
          </a:schemeClr>
        </a:buClr>
        <a:buSzPct val="68000"/>
        <a:buFont typeface="Wingdings 3"/>
        <a:buChar char=""/>
        <a:defRPr kumimoji="0" sz="3000" b="0" i="0" kern="1200">
          <a:solidFill>
            <a:schemeClr val="bg1">
              <a:lumMod val="50000"/>
            </a:schemeClr>
          </a:solidFill>
          <a:latin typeface="Helvetica Neue"/>
          <a:ea typeface="+mn-ea"/>
          <a:cs typeface="Helvetica Neue"/>
        </a:defRPr>
      </a:lvl1pPr>
      <a:lvl2pPr marL="681789" indent="-250654" algn="l" rtl="0" eaLnBrk="1" latinLnBrk="0" hangingPunct="1">
        <a:spcBef>
          <a:spcPts val="441"/>
        </a:spcBef>
        <a:buClr>
          <a:schemeClr val="bg1">
            <a:lumMod val="50000"/>
          </a:schemeClr>
        </a:buClr>
        <a:buFont typeface="Wingdings" charset="2"/>
        <a:buChar char="§"/>
        <a:defRPr kumimoji="0" sz="2500" b="0" i="0" kern="1200">
          <a:solidFill>
            <a:schemeClr val="bg1">
              <a:lumMod val="50000"/>
            </a:schemeClr>
          </a:solidFill>
          <a:latin typeface="Helvetica Neue"/>
          <a:ea typeface="+mn-ea"/>
          <a:cs typeface="Helvetica Neue"/>
        </a:defRPr>
      </a:lvl2pPr>
      <a:lvl3pPr marL="942489" indent="-250654" algn="l" rtl="0" eaLnBrk="1" latinLnBrk="0" hangingPunct="1">
        <a:spcBef>
          <a:spcPts val="386"/>
        </a:spcBef>
        <a:buClr>
          <a:schemeClr val="bg1">
            <a:lumMod val="50000"/>
          </a:schemeClr>
        </a:buClr>
        <a:buSzPct val="100000"/>
        <a:buFont typeface="Wingdings 2"/>
        <a:buChar char=""/>
        <a:defRPr kumimoji="0" sz="2300" b="0" i="0" kern="1200">
          <a:solidFill>
            <a:schemeClr val="bg1">
              <a:lumMod val="50000"/>
            </a:schemeClr>
          </a:solidFill>
          <a:latin typeface="Helvetica Neue"/>
          <a:ea typeface="+mn-ea"/>
          <a:cs typeface="Helvetica Neue"/>
        </a:defRPr>
      </a:lvl3pPr>
      <a:lvl4pPr marL="1253289" indent="-250654" algn="l" rtl="0" eaLnBrk="1" latinLnBrk="0" hangingPunct="1">
        <a:spcBef>
          <a:spcPts val="386"/>
        </a:spcBef>
        <a:buClr>
          <a:schemeClr val="bg1">
            <a:lumMod val="50000"/>
          </a:schemeClr>
        </a:buClr>
        <a:buFont typeface="Wingdings 2"/>
        <a:buChar char=""/>
        <a:defRPr kumimoji="0" sz="2100" b="0" i="0" kern="1200">
          <a:solidFill>
            <a:schemeClr val="bg1">
              <a:lumMod val="50000"/>
            </a:schemeClr>
          </a:solidFill>
          <a:latin typeface="Helvetica Neue"/>
          <a:ea typeface="+mn-ea"/>
          <a:cs typeface="Helvetica Neue"/>
        </a:defRPr>
      </a:lvl4pPr>
      <a:lvl5pPr marL="1503946" indent="-250654" algn="l" rtl="0" eaLnBrk="1" latinLnBrk="0" hangingPunct="1">
        <a:spcBef>
          <a:spcPts val="386"/>
        </a:spcBef>
        <a:buClr>
          <a:schemeClr val="bg1">
            <a:lumMod val="50000"/>
          </a:schemeClr>
        </a:buClr>
        <a:buFont typeface="Wingdings 2"/>
        <a:buChar char=""/>
        <a:defRPr kumimoji="0" sz="2000" b="0" i="0" kern="1200">
          <a:solidFill>
            <a:schemeClr val="bg1">
              <a:lumMod val="50000"/>
            </a:schemeClr>
          </a:solidFill>
          <a:latin typeface="Helvetica Neue"/>
          <a:ea typeface="+mn-ea"/>
          <a:cs typeface="Helvetica Neue"/>
        </a:defRPr>
      </a:lvl5pPr>
      <a:lvl6pPr marL="1754576" indent="-250654" algn="l" rtl="0" eaLnBrk="1" latinLnBrk="0" hangingPunct="1">
        <a:spcBef>
          <a:spcPts val="386"/>
        </a:spcBef>
        <a:buClr>
          <a:schemeClr val="accent3"/>
        </a:buClr>
        <a:buFont typeface="Wingdings 2"/>
        <a:buChar char=""/>
        <a:defRPr kumimoji="0" sz="2000" kern="1200">
          <a:solidFill>
            <a:schemeClr val="tx1"/>
          </a:solidFill>
          <a:latin typeface="+mn-lt"/>
          <a:ea typeface="+mn-ea"/>
          <a:cs typeface="+mn-cs"/>
        </a:defRPr>
      </a:lvl6pPr>
      <a:lvl7pPr marL="2005256" indent="-250654"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7pPr>
      <a:lvl8pPr marL="2255911" indent="-250654"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8pPr>
      <a:lvl9pPr marL="2506572" indent="-250654" algn="l" rtl="0" eaLnBrk="1" latinLnBrk="0" hangingPunct="1">
        <a:spcBef>
          <a:spcPts val="386"/>
        </a:spcBef>
        <a:buClr>
          <a:schemeClr val="accent3"/>
        </a:buClr>
        <a:buFont typeface="Wingdings 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1312" algn="l" rtl="0" eaLnBrk="1" latinLnBrk="0" hangingPunct="1">
        <a:defRPr kumimoji="0" kern="1200">
          <a:solidFill>
            <a:schemeClr val="tx1"/>
          </a:solidFill>
          <a:latin typeface="+mn-lt"/>
          <a:ea typeface="+mn-ea"/>
          <a:cs typeface="+mn-cs"/>
        </a:defRPr>
      </a:lvl2pPr>
      <a:lvl3pPr marL="1002629" algn="l" rtl="0" eaLnBrk="1" latinLnBrk="0" hangingPunct="1">
        <a:defRPr kumimoji="0" kern="1200">
          <a:solidFill>
            <a:schemeClr val="tx1"/>
          </a:solidFill>
          <a:latin typeface="+mn-lt"/>
          <a:ea typeface="+mn-ea"/>
          <a:cs typeface="+mn-cs"/>
        </a:defRPr>
      </a:lvl3pPr>
      <a:lvl4pPr marL="1503946" algn="l" rtl="0" eaLnBrk="1" latinLnBrk="0" hangingPunct="1">
        <a:defRPr kumimoji="0" kern="1200">
          <a:solidFill>
            <a:schemeClr val="tx1"/>
          </a:solidFill>
          <a:latin typeface="+mn-lt"/>
          <a:ea typeface="+mn-ea"/>
          <a:cs typeface="+mn-cs"/>
        </a:defRPr>
      </a:lvl4pPr>
      <a:lvl5pPr marL="2005256" algn="l" rtl="0" eaLnBrk="1" latinLnBrk="0" hangingPunct="1">
        <a:defRPr kumimoji="0" kern="1200">
          <a:solidFill>
            <a:schemeClr val="tx1"/>
          </a:solidFill>
          <a:latin typeface="+mn-lt"/>
          <a:ea typeface="+mn-ea"/>
          <a:cs typeface="+mn-cs"/>
        </a:defRPr>
      </a:lvl5pPr>
      <a:lvl6pPr marL="2506572" algn="l" rtl="0" eaLnBrk="1" latinLnBrk="0" hangingPunct="1">
        <a:defRPr kumimoji="0" kern="1200">
          <a:solidFill>
            <a:schemeClr val="tx1"/>
          </a:solidFill>
          <a:latin typeface="+mn-lt"/>
          <a:ea typeface="+mn-ea"/>
          <a:cs typeface="+mn-cs"/>
        </a:defRPr>
      </a:lvl6pPr>
      <a:lvl7pPr marL="3007886" algn="l" rtl="0" eaLnBrk="1" latinLnBrk="0" hangingPunct="1">
        <a:defRPr kumimoji="0" kern="1200">
          <a:solidFill>
            <a:schemeClr val="tx1"/>
          </a:solidFill>
          <a:latin typeface="+mn-lt"/>
          <a:ea typeface="+mn-ea"/>
          <a:cs typeface="+mn-cs"/>
        </a:defRPr>
      </a:lvl7pPr>
      <a:lvl8pPr marL="3509189" algn="l" rtl="0" eaLnBrk="1" latinLnBrk="0" hangingPunct="1">
        <a:defRPr kumimoji="0" kern="1200">
          <a:solidFill>
            <a:schemeClr val="tx1"/>
          </a:solidFill>
          <a:latin typeface="+mn-lt"/>
          <a:ea typeface="+mn-ea"/>
          <a:cs typeface="+mn-cs"/>
        </a:defRPr>
      </a:lvl8pPr>
      <a:lvl9pPr marL="4010509"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392113" y="46037"/>
            <a:ext cx="9372600" cy="1259946"/>
          </a:xfrm>
          <a:prstGeom prst="rect">
            <a:avLst/>
          </a:prstGeom>
        </p:spPr>
        <p:txBody>
          <a:bodyPr vert="horz" lIns="100242" tIns="50124" rIns="100242" bIns="50124" anchor="ctr">
            <a:normAutofit/>
            <a:scene3d>
              <a:camera prst="orthographicFront"/>
              <a:lightRig rig="soft" dir="t"/>
            </a:scene3d>
            <a:sp3d prstMaterial="softEdge">
              <a:bevelT w="25400" h="25400"/>
            </a:sp3d>
          </a:bodyPr>
          <a:lstStyle/>
          <a:p>
            <a:r>
              <a:rPr kumimoji="0" lang="x-none" smtClean="0"/>
              <a:t>Click to edit Master title style</a:t>
            </a:r>
            <a:endParaRPr kumimoji="0" lang="en-US" dirty="0"/>
          </a:p>
        </p:txBody>
      </p:sp>
      <p:sp>
        <p:nvSpPr>
          <p:cNvPr id="30" name="Text Placeholder 29"/>
          <p:cNvSpPr>
            <a:spLocks noGrp="1"/>
          </p:cNvSpPr>
          <p:nvPr>
            <p:ph type="body" idx="1"/>
          </p:nvPr>
        </p:nvSpPr>
        <p:spPr>
          <a:xfrm>
            <a:off x="163568" y="1535015"/>
            <a:ext cx="9753599" cy="5492771"/>
          </a:xfrm>
          <a:prstGeom prst="rect">
            <a:avLst/>
          </a:prstGeom>
        </p:spPr>
        <p:txBody>
          <a:bodyPr vert="horz" lIns="100242" tIns="50124" rIns="100242" bIns="50124">
            <a:normAutofit/>
          </a:bodyPr>
          <a:lstStyle/>
          <a:p>
            <a:pPr lvl="0" eaLnBrk="1" latinLnBrk="0" hangingPunct="1"/>
            <a:r>
              <a:rPr kumimoji="0" lang="x-none" dirty="0" smtClean="0"/>
              <a:t>Click to edit Master text styles</a:t>
            </a:r>
          </a:p>
          <a:p>
            <a:pPr lvl="1" eaLnBrk="1" latinLnBrk="0" hangingPunct="1"/>
            <a:r>
              <a:rPr kumimoji="0" lang="x-none" dirty="0" smtClean="0"/>
              <a:t>Second level</a:t>
            </a:r>
          </a:p>
          <a:p>
            <a:pPr lvl="2" eaLnBrk="1" latinLnBrk="0" hangingPunct="1"/>
            <a:r>
              <a:rPr kumimoji="0" lang="x-none" dirty="0" smtClean="0"/>
              <a:t>Third level</a:t>
            </a:r>
          </a:p>
          <a:p>
            <a:pPr lvl="3" eaLnBrk="1" latinLnBrk="0" hangingPunct="1"/>
            <a:r>
              <a:rPr kumimoji="0" lang="x-none" dirty="0" smtClean="0"/>
              <a:t>Fourth level</a:t>
            </a:r>
          </a:p>
          <a:p>
            <a:pPr lvl="4" eaLnBrk="1" latinLnBrk="0" hangingPunct="1"/>
            <a:r>
              <a:rPr kumimoji="0" lang="x-none" dirty="0" smtClean="0"/>
              <a:t>Fifth level</a:t>
            </a:r>
            <a:endParaRPr kumimoji="0" lang="en-US" dirty="0"/>
          </a:p>
        </p:txBody>
      </p:sp>
      <p:sp>
        <p:nvSpPr>
          <p:cNvPr id="10" name="TextBox 9"/>
          <p:cNvSpPr txBox="1"/>
          <p:nvPr/>
        </p:nvSpPr>
        <p:spPr>
          <a:xfrm>
            <a:off x="-65067" y="7366969"/>
            <a:ext cx="402266" cy="215626"/>
          </a:xfrm>
          <a:prstGeom prst="rect">
            <a:avLst/>
          </a:prstGeom>
          <a:noFill/>
        </p:spPr>
        <p:txBody>
          <a:bodyPr wrap="none" lIns="90949" tIns="45476" rIns="90949" bIns="45476" rtlCol="0">
            <a:spAutoFit/>
          </a:bodyPr>
          <a:lstStyle/>
          <a:p>
            <a:pPr defTabSz="447771"/>
            <a:r>
              <a:rPr lang="en-US" sz="900" dirty="0" smtClean="0">
                <a:solidFill>
                  <a:prstClr val="white"/>
                </a:solidFill>
              </a:rPr>
              <a:t>(</a:t>
            </a:r>
            <a:fld id="{1F7FDA8B-F13B-1D43-9711-3B08EFAB2B53}" type="slidenum">
              <a:rPr lang="en-US" sz="900" smtClean="0">
                <a:solidFill>
                  <a:prstClr val="white"/>
                </a:solidFill>
              </a:rPr>
              <a:pPr defTabSz="447771"/>
              <a:t>‹#›</a:t>
            </a:fld>
            <a:r>
              <a:rPr lang="en-US" sz="900" dirty="0" smtClean="0">
                <a:solidFill>
                  <a:prstClr val="white"/>
                </a:solidFill>
              </a:rPr>
              <a:t>)</a:t>
            </a:r>
            <a:endParaRPr lang="en-US" sz="900" dirty="0">
              <a:solidFill>
                <a:prstClr val="white"/>
              </a:solidFill>
            </a:endParaRPr>
          </a:p>
        </p:txBody>
      </p:sp>
      <p:pic>
        <p:nvPicPr>
          <p:cNvPr id="2" name="Picture 1" descr="sw-horz-w3c-v-2.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186819" y="7366255"/>
            <a:ext cx="869150" cy="173090"/>
          </a:xfrm>
          <a:prstGeom prst="rect">
            <a:avLst/>
          </a:prstGeom>
        </p:spPr>
      </p:pic>
      <p:sp>
        <p:nvSpPr>
          <p:cNvPr id="7" name="Slide Number Placeholder 1"/>
          <p:cNvSpPr txBox="1">
            <a:spLocks/>
          </p:cNvSpPr>
          <p:nvPr userDrawn="1"/>
        </p:nvSpPr>
        <p:spPr>
          <a:xfrm>
            <a:off x="8090974" y="7360223"/>
            <a:ext cx="1992636" cy="294208"/>
          </a:xfrm>
          <a:prstGeom prst="rect">
            <a:avLst/>
          </a:prstGeom>
        </p:spPr>
        <p:txBody>
          <a:bodyPr vert="horz" lIns="91132" tIns="45567" rIns="91132" bIns="45567" rtlCol="0" anchor="ctr"/>
          <a:lstStyle>
            <a:defPPr>
              <a:defRPr lang="en-GB"/>
            </a:defPPr>
            <a:lvl1pPr algn="r" defTabSz="449263" rtl="0" fontAlgn="base" hangingPunct="0">
              <a:lnSpc>
                <a:spcPct val="87000"/>
              </a:lnSpc>
              <a:spcBef>
                <a:spcPct val="0"/>
              </a:spcBef>
              <a:spcAft>
                <a:spcPct val="0"/>
              </a:spcAft>
              <a:buClr>
                <a:srgbClr val="000000"/>
              </a:buClr>
              <a:buSzPct val="100000"/>
              <a:buFont typeface="Times New Roman" charset="0"/>
              <a:defRPr sz="800" kern="1200">
                <a:solidFill>
                  <a:schemeClr val="tx1">
                    <a:tint val="75000"/>
                  </a:schemeClr>
                </a:solidFill>
                <a:latin typeface="Arial" charset="0"/>
                <a:ea typeface="+mn-ea"/>
                <a:cs typeface="+mn-cs"/>
              </a:defRPr>
            </a:lvl1pPr>
            <a:lvl2pPr marL="742950" indent="-285750" algn="l" defTabSz="449263"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2pPr>
            <a:lvl3pPr marL="1143000" indent="-228600" algn="l" defTabSz="449263"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3pPr>
            <a:lvl4pPr marL="1600200" indent="-228600" algn="l" defTabSz="449263"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4pPr>
            <a:lvl5pPr marL="2057400" indent="-228600" algn="l" defTabSz="449263"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5pPr>
            <a:lvl6pPr marL="2286000" algn="l" defTabSz="457200" rtl="0" eaLnBrk="1" latinLnBrk="0" hangingPunct="1">
              <a:defRPr sz="2800" kern="1200">
                <a:solidFill>
                  <a:schemeClr val="bg1"/>
                </a:solidFill>
                <a:latin typeface="Arial" charset="0"/>
                <a:ea typeface="+mn-ea"/>
                <a:cs typeface="+mn-cs"/>
              </a:defRPr>
            </a:lvl6pPr>
            <a:lvl7pPr marL="2743200" algn="l" defTabSz="457200" rtl="0" eaLnBrk="1" latinLnBrk="0" hangingPunct="1">
              <a:defRPr sz="2800" kern="1200">
                <a:solidFill>
                  <a:schemeClr val="bg1"/>
                </a:solidFill>
                <a:latin typeface="Arial" charset="0"/>
                <a:ea typeface="+mn-ea"/>
                <a:cs typeface="+mn-cs"/>
              </a:defRPr>
            </a:lvl7pPr>
            <a:lvl8pPr marL="3200400" algn="l" defTabSz="457200" rtl="0" eaLnBrk="1" latinLnBrk="0" hangingPunct="1">
              <a:defRPr sz="2800" kern="1200">
                <a:solidFill>
                  <a:schemeClr val="bg1"/>
                </a:solidFill>
                <a:latin typeface="Arial" charset="0"/>
                <a:ea typeface="+mn-ea"/>
                <a:cs typeface="+mn-cs"/>
              </a:defRPr>
            </a:lvl8pPr>
            <a:lvl9pPr marL="3657600" algn="l" defTabSz="457200" rtl="0" eaLnBrk="1" latinLnBrk="0" hangingPunct="1">
              <a:defRPr sz="2800" kern="1200">
                <a:solidFill>
                  <a:schemeClr val="bg1"/>
                </a:solidFill>
                <a:latin typeface="Arial" charset="0"/>
                <a:ea typeface="+mn-ea"/>
                <a:cs typeface="+mn-cs"/>
              </a:defRPr>
            </a:lvl9pPr>
          </a:lstStyle>
          <a:p>
            <a:fld id="{8245EEEC-2C55-4D4E-AC84-5AF91C9586EC}" type="slidenum">
              <a:rPr lang="en-US" sz="600" smtClean="0">
                <a:solidFill>
                  <a:prstClr val="black">
                    <a:tint val="75000"/>
                  </a:prstClr>
                </a:solidFill>
              </a:rPr>
              <a:pPr/>
              <a:t>‹#›</a:t>
            </a:fld>
            <a:endParaRPr lang="en-US" sz="600" dirty="0">
              <a:solidFill>
                <a:prstClr val="black">
                  <a:tint val="75000"/>
                </a:prstClr>
              </a:solidFill>
            </a:endParaRPr>
          </a:p>
        </p:txBody>
      </p:sp>
    </p:spTree>
    <p:extLst>
      <p:ext uri="{BB962C8B-B14F-4D97-AF65-F5344CB8AC3E}">
        <p14:creationId xmlns:p14="http://schemas.microsoft.com/office/powerpoint/2010/main" val="1366720453"/>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 id="2147483942" r:id="rId18"/>
    <p:sldLayoutId id="2147483943" r:id="rId19"/>
    <p:sldLayoutId id="2147483944" r:id="rId20"/>
  </p:sldLayoutIdLst>
  <p:hf hdr="0" ftr="0" dt="0"/>
  <p:txStyles>
    <p:titleStyle>
      <a:lvl1pPr algn="l" rtl="0" eaLnBrk="1" latinLnBrk="0" hangingPunct="1">
        <a:spcBef>
          <a:spcPct val="0"/>
        </a:spcBef>
        <a:buNone/>
        <a:defRPr kumimoji="0" sz="4500" b="0" i="0" kern="1200">
          <a:solidFill>
            <a:srgbClr val="000000"/>
          </a:solidFill>
          <a:effectLst>
            <a:outerShdw blurRad="31750" dist="25400" dir="5400000" algn="tl" rotWithShape="0">
              <a:srgbClr val="000000">
                <a:alpha val="25000"/>
              </a:srgbClr>
            </a:outerShdw>
          </a:effectLst>
          <a:latin typeface="Helvetica Neue Light"/>
          <a:ea typeface="+mj-ea"/>
          <a:cs typeface="Helvetica Neue Light"/>
        </a:defRPr>
      </a:lvl1pPr>
    </p:titleStyle>
    <p:bodyStyle>
      <a:lvl1pPr marL="401047" indent="-280733" algn="l" rtl="0" eaLnBrk="1" latinLnBrk="0" hangingPunct="1">
        <a:spcBef>
          <a:spcPts val="661"/>
        </a:spcBef>
        <a:spcAft>
          <a:spcPts val="0"/>
        </a:spcAft>
        <a:buClr>
          <a:schemeClr val="bg1">
            <a:lumMod val="50000"/>
          </a:schemeClr>
        </a:buClr>
        <a:buSzPct val="68000"/>
        <a:buFont typeface="Wingdings 3"/>
        <a:buChar char=""/>
        <a:defRPr kumimoji="0" sz="3000" b="0" i="0" kern="1200">
          <a:solidFill>
            <a:schemeClr val="bg1">
              <a:lumMod val="50000"/>
            </a:schemeClr>
          </a:solidFill>
          <a:latin typeface="Helvetica Neue"/>
          <a:ea typeface="+mn-ea"/>
          <a:cs typeface="Helvetica Neue"/>
        </a:defRPr>
      </a:lvl1pPr>
      <a:lvl2pPr marL="681789" indent="-250654" algn="l" rtl="0" eaLnBrk="1" latinLnBrk="0" hangingPunct="1">
        <a:spcBef>
          <a:spcPts val="441"/>
        </a:spcBef>
        <a:buClr>
          <a:schemeClr val="bg1">
            <a:lumMod val="50000"/>
          </a:schemeClr>
        </a:buClr>
        <a:buFont typeface="Wingdings" charset="2"/>
        <a:buChar char="§"/>
        <a:defRPr kumimoji="0" sz="2500" b="0" i="0" kern="1200">
          <a:solidFill>
            <a:schemeClr val="bg1">
              <a:lumMod val="50000"/>
            </a:schemeClr>
          </a:solidFill>
          <a:latin typeface="Helvetica Neue"/>
          <a:ea typeface="+mn-ea"/>
          <a:cs typeface="Helvetica Neue"/>
        </a:defRPr>
      </a:lvl2pPr>
      <a:lvl3pPr marL="942489" indent="-250654" algn="l" rtl="0" eaLnBrk="1" latinLnBrk="0" hangingPunct="1">
        <a:spcBef>
          <a:spcPts val="386"/>
        </a:spcBef>
        <a:buClr>
          <a:schemeClr val="bg1">
            <a:lumMod val="50000"/>
          </a:schemeClr>
        </a:buClr>
        <a:buSzPct val="100000"/>
        <a:buFont typeface="Wingdings 2"/>
        <a:buChar char=""/>
        <a:defRPr kumimoji="0" sz="2300" b="0" i="0" kern="1200">
          <a:solidFill>
            <a:schemeClr val="bg1">
              <a:lumMod val="50000"/>
            </a:schemeClr>
          </a:solidFill>
          <a:latin typeface="Helvetica Neue"/>
          <a:ea typeface="+mn-ea"/>
          <a:cs typeface="Helvetica Neue"/>
        </a:defRPr>
      </a:lvl3pPr>
      <a:lvl4pPr marL="1253289" indent="-250654" algn="l" rtl="0" eaLnBrk="1" latinLnBrk="0" hangingPunct="1">
        <a:spcBef>
          <a:spcPts val="386"/>
        </a:spcBef>
        <a:buClr>
          <a:schemeClr val="bg1">
            <a:lumMod val="50000"/>
          </a:schemeClr>
        </a:buClr>
        <a:buFont typeface="Wingdings 2"/>
        <a:buChar char=""/>
        <a:defRPr kumimoji="0" sz="2100" b="0" i="0" kern="1200">
          <a:solidFill>
            <a:schemeClr val="bg1">
              <a:lumMod val="50000"/>
            </a:schemeClr>
          </a:solidFill>
          <a:latin typeface="Helvetica Neue"/>
          <a:ea typeface="+mn-ea"/>
          <a:cs typeface="Helvetica Neue"/>
        </a:defRPr>
      </a:lvl4pPr>
      <a:lvl5pPr marL="1503946" indent="-250654" algn="l" rtl="0" eaLnBrk="1" latinLnBrk="0" hangingPunct="1">
        <a:spcBef>
          <a:spcPts val="386"/>
        </a:spcBef>
        <a:buClr>
          <a:schemeClr val="bg1">
            <a:lumMod val="50000"/>
          </a:schemeClr>
        </a:buClr>
        <a:buFont typeface="Wingdings 2"/>
        <a:buChar char=""/>
        <a:defRPr kumimoji="0" sz="2000" b="0" i="0" kern="1200">
          <a:solidFill>
            <a:schemeClr val="bg1">
              <a:lumMod val="50000"/>
            </a:schemeClr>
          </a:solidFill>
          <a:latin typeface="Helvetica Neue"/>
          <a:ea typeface="+mn-ea"/>
          <a:cs typeface="Helvetica Neue"/>
        </a:defRPr>
      </a:lvl5pPr>
      <a:lvl6pPr marL="1754576" indent="-250654" algn="l" rtl="0" eaLnBrk="1" latinLnBrk="0" hangingPunct="1">
        <a:spcBef>
          <a:spcPts val="386"/>
        </a:spcBef>
        <a:buClr>
          <a:schemeClr val="accent3"/>
        </a:buClr>
        <a:buFont typeface="Wingdings 2"/>
        <a:buChar char=""/>
        <a:defRPr kumimoji="0" sz="2000" kern="1200">
          <a:solidFill>
            <a:schemeClr val="tx1"/>
          </a:solidFill>
          <a:latin typeface="+mn-lt"/>
          <a:ea typeface="+mn-ea"/>
          <a:cs typeface="+mn-cs"/>
        </a:defRPr>
      </a:lvl6pPr>
      <a:lvl7pPr marL="2005256" indent="-250654"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7pPr>
      <a:lvl8pPr marL="2255911" indent="-250654"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8pPr>
      <a:lvl9pPr marL="2506572" indent="-250654" algn="l" rtl="0" eaLnBrk="1" latinLnBrk="0" hangingPunct="1">
        <a:spcBef>
          <a:spcPts val="386"/>
        </a:spcBef>
        <a:buClr>
          <a:schemeClr val="accent3"/>
        </a:buClr>
        <a:buFont typeface="Wingdings 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1312" algn="l" rtl="0" eaLnBrk="1" latinLnBrk="0" hangingPunct="1">
        <a:defRPr kumimoji="0" kern="1200">
          <a:solidFill>
            <a:schemeClr val="tx1"/>
          </a:solidFill>
          <a:latin typeface="+mn-lt"/>
          <a:ea typeface="+mn-ea"/>
          <a:cs typeface="+mn-cs"/>
        </a:defRPr>
      </a:lvl2pPr>
      <a:lvl3pPr marL="1002629" algn="l" rtl="0" eaLnBrk="1" latinLnBrk="0" hangingPunct="1">
        <a:defRPr kumimoji="0" kern="1200">
          <a:solidFill>
            <a:schemeClr val="tx1"/>
          </a:solidFill>
          <a:latin typeface="+mn-lt"/>
          <a:ea typeface="+mn-ea"/>
          <a:cs typeface="+mn-cs"/>
        </a:defRPr>
      </a:lvl3pPr>
      <a:lvl4pPr marL="1503946" algn="l" rtl="0" eaLnBrk="1" latinLnBrk="0" hangingPunct="1">
        <a:defRPr kumimoji="0" kern="1200">
          <a:solidFill>
            <a:schemeClr val="tx1"/>
          </a:solidFill>
          <a:latin typeface="+mn-lt"/>
          <a:ea typeface="+mn-ea"/>
          <a:cs typeface="+mn-cs"/>
        </a:defRPr>
      </a:lvl4pPr>
      <a:lvl5pPr marL="2005256" algn="l" rtl="0" eaLnBrk="1" latinLnBrk="0" hangingPunct="1">
        <a:defRPr kumimoji="0" kern="1200">
          <a:solidFill>
            <a:schemeClr val="tx1"/>
          </a:solidFill>
          <a:latin typeface="+mn-lt"/>
          <a:ea typeface="+mn-ea"/>
          <a:cs typeface="+mn-cs"/>
        </a:defRPr>
      </a:lvl5pPr>
      <a:lvl6pPr marL="2506572" algn="l" rtl="0" eaLnBrk="1" latinLnBrk="0" hangingPunct="1">
        <a:defRPr kumimoji="0" kern="1200">
          <a:solidFill>
            <a:schemeClr val="tx1"/>
          </a:solidFill>
          <a:latin typeface="+mn-lt"/>
          <a:ea typeface="+mn-ea"/>
          <a:cs typeface="+mn-cs"/>
        </a:defRPr>
      </a:lvl6pPr>
      <a:lvl7pPr marL="3007886" algn="l" rtl="0" eaLnBrk="1" latinLnBrk="0" hangingPunct="1">
        <a:defRPr kumimoji="0" kern="1200">
          <a:solidFill>
            <a:schemeClr val="tx1"/>
          </a:solidFill>
          <a:latin typeface="+mn-lt"/>
          <a:ea typeface="+mn-ea"/>
          <a:cs typeface="+mn-cs"/>
        </a:defRPr>
      </a:lvl7pPr>
      <a:lvl8pPr marL="3509189" algn="l" rtl="0" eaLnBrk="1" latinLnBrk="0" hangingPunct="1">
        <a:defRPr kumimoji="0" kern="1200">
          <a:solidFill>
            <a:schemeClr val="tx1"/>
          </a:solidFill>
          <a:latin typeface="+mn-lt"/>
          <a:ea typeface="+mn-ea"/>
          <a:cs typeface="+mn-cs"/>
        </a:defRPr>
      </a:lvl8pPr>
      <a:lvl9pPr marL="4010509"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392113" y="46037"/>
            <a:ext cx="9372600" cy="1259946"/>
          </a:xfrm>
          <a:prstGeom prst="rect">
            <a:avLst/>
          </a:prstGeom>
        </p:spPr>
        <p:txBody>
          <a:bodyPr vert="horz" lIns="100608" tIns="50307" rIns="100608" bIns="50307" anchor="ctr">
            <a:normAutofit/>
            <a:scene3d>
              <a:camera prst="orthographicFront"/>
              <a:lightRig rig="soft" dir="t"/>
            </a:scene3d>
            <a:sp3d prstMaterial="softEdge">
              <a:bevelT w="25400" h="25400"/>
            </a:sp3d>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163531" y="1535015"/>
            <a:ext cx="9753599" cy="5492771"/>
          </a:xfrm>
          <a:prstGeom prst="rect">
            <a:avLst/>
          </a:prstGeom>
        </p:spPr>
        <p:txBody>
          <a:bodyPr vert="horz" lIns="100608" tIns="50307" rIns="100608" bIns="50307">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2" name="TextBox 1"/>
          <p:cNvSpPr txBox="1"/>
          <p:nvPr userDrawn="1"/>
        </p:nvSpPr>
        <p:spPr>
          <a:xfrm>
            <a:off x="-57827" y="7373464"/>
            <a:ext cx="431801" cy="202107"/>
          </a:xfrm>
          <a:prstGeom prst="rect">
            <a:avLst/>
          </a:prstGeom>
          <a:noFill/>
        </p:spPr>
        <p:txBody>
          <a:bodyPr wrap="square" lIns="91288" tIns="45643" rIns="91288" bIns="45643" rtlCol="0">
            <a:spAutoFit/>
          </a:bodyPr>
          <a:lstStyle/>
          <a:p>
            <a:r>
              <a:rPr lang="en-US" sz="800" dirty="0" smtClean="0">
                <a:solidFill>
                  <a:prstClr val="white">
                    <a:lumMod val="50000"/>
                  </a:prstClr>
                </a:solidFill>
                <a:latin typeface="Helvetica Neue"/>
                <a:cs typeface="Helvetica Neue"/>
              </a:rPr>
              <a:t>(</a:t>
            </a:r>
            <a:fld id="{F458C3AB-3020-DF49-AC07-F2B1D1A3D4CA}" type="slidenum">
              <a:rPr lang="en-US" sz="800" smtClean="0">
                <a:solidFill>
                  <a:prstClr val="white">
                    <a:lumMod val="50000"/>
                  </a:prstClr>
                </a:solidFill>
                <a:latin typeface="Helvetica Neue"/>
                <a:cs typeface="Helvetica Neue"/>
              </a:rPr>
              <a:pPr/>
              <a:t>‹#›</a:t>
            </a:fld>
            <a:r>
              <a:rPr lang="en-US" sz="800" dirty="0" smtClean="0">
                <a:solidFill>
                  <a:prstClr val="white">
                    <a:lumMod val="50000"/>
                  </a:prstClr>
                </a:solidFill>
                <a:latin typeface="Helvetica Neue"/>
                <a:cs typeface="Helvetica Neue"/>
              </a:rPr>
              <a:t>)</a:t>
            </a:r>
            <a:endParaRPr lang="en-US" sz="800" dirty="0">
              <a:solidFill>
                <a:prstClr val="white">
                  <a:lumMod val="50000"/>
                </a:prstClr>
              </a:solidFill>
              <a:latin typeface="Helvetica Neue"/>
              <a:cs typeface="Helvetica Neue"/>
            </a:endParaRPr>
          </a:p>
        </p:txBody>
      </p:sp>
      <p:pic>
        <p:nvPicPr>
          <p:cNvPr id="4" name="Picture 3" descr="w3c_home.pn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576816" y="7223956"/>
            <a:ext cx="471500" cy="314333"/>
          </a:xfrm>
          <a:prstGeom prst="rect">
            <a:avLst/>
          </a:prstGeom>
        </p:spPr>
      </p:pic>
    </p:spTree>
    <p:extLst>
      <p:ext uri="{BB962C8B-B14F-4D97-AF65-F5344CB8AC3E}">
        <p14:creationId xmlns:p14="http://schemas.microsoft.com/office/powerpoint/2010/main" val="1078443425"/>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 id="2147483959" r:id="rId14"/>
    <p:sldLayoutId id="2147483960" r:id="rId15"/>
  </p:sldLayoutIdLst>
  <p:txStyles>
    <p:titleStyle>
      <a:lvl1pPr algn="l" rtl="0" eaLnBrk="1" latinLnBrk="0" hangingPunct="1">
        <a:spcBef>
          <a:spcPct val="0"/>
        </a:spcBef>
        <a:buNone/>
        <a:defRPr kumimoji="0" sz="4500" b="0" i="0" kern="1200">
          <a:solidFill>
            <a:srgbClr val="000000"/>
          </a:solidFill>
          <a:effectLst>
            <a:outerShdw blurRad="31750" dist="25400" dir="5400000" algn="tl" rotWithShape="0">
              <a:srgbClr val="000000">
                <a:alpha val="25000"/>
              </a:srgbClr>
            </a:outerShdw>
          </a:effectLst>
          <a:latin typeface="Helvetica Neue Light"/>
          <a:ea typeface="+mj-ea"/>
          <a:cs typeface="Helvetica Neue Light"/>
        </a:defRPr>
      </a:lvl1pPr>
    </p:titleStyle>
    <p:bodyStyle>
      <a:lvl1pPr marL="402465" indent="-281725" algn="l" rtl="0" eaLnBrk="1" latinLnBrk="0" hangingPunct="1">
        <a:spcBef>
          <a:spcPts val="661"/>
        </a:spcBef>
        <a:spcAft>
          <a:spcPts val="0"/>
        </a:spcAft>
        <a:buClr>
          <a:schemeClr val="bg1">
            <a:lumMod val="50000"/>
          </a:schemeClr>
        </a:buClr>
        <a:buSzPct val="68000"/>
        <a:buFont typeface="Wingdings 3"/>
        <a:buChar char=""/>
        <a:defRPr kumimoji="0" sz="3000" b="0" i="0" kern="1200">
          <a:solidFill>
            <a:schemeClr val="bg1">
              <a:lumMod val="50000"/>
            </a:schemeClr>
          </a:solidFill>
          <a:latin typeface="Helvetica Neue"/>
          <a:ea typeface="+mn-ea"/>
          <a:cs typeface="Helvetica Neue"/>
        </a:defRPr>
      </a:lvl1pPr>
      <a:lvl2pPr marL="684194" indent="-251542" algn="l" rtl="0" eaLnBrk="1" latinLnBrk="0" hangingPunct="1">
        <a:spcBef>
          <a:spcPts val="441"/>
        </a:spcBef>
        <a:buClr>
          <a:schemeClr val="bg1">
            <a:lumMod val="50000"/>
          </a:schemeClr>
        </a:buClr>
        <a:buFont typeface="Wingdings" charset="2"/>
        <a:buChar char="§"/>
        <a:defRPr kumimoji="0" sz="2500" b="0" i="0" kern="1200">
          <a:solidFill>
            <a:schemeClr val="bg1">
              <a:lumMod val="50000"/>
            </a:schemeClr>
          </a:solidFill>
          <a:latin typeface="Helvetica Neue"/>
          <a:ea typeface="+mn-ea"/>
          <a:cs typeface="Helvetica Neue"/>
        </a:defRPr>
      </a:lvl2pPr>
      <a:lvl3pPr marL="945799" indent="-251542" algn="l" rtl="0" eaLnBrk="1" latinLnBrk="0" hangingPunct="1">
        <a:spcBef>
          <a:spcPts val="386"/>
        </a:spcBef>
        <a:buClr>
          <a:schemeClr val="bg1">
            <a:lumMod val="50000"/>
          </a:schemeClr>
        </a:buClr>
        <a:buSzPct val="100000"/>
        <a:buFont typeface="Wingdings 2"/>
        <a:buChar char=""/>
        <a:defRPr kumimoji="0" sz="2300" b="0" i="0" kern="1200">
          <a:solidFill>
            <a:schemeClr val="bg1">
              <a:lumMod val="50000"/>
            </a:schemeClr>
          </a:solidFill>
          <a:latin typeface="Helvetica Neue"/>
          <a:ea typeface="+mn-ea"/>
          <a:cs typeface="Helvetica Neue"/>
        </a:defRPr>
      </a:lvl3pPr>
      <a:lvl4pPr marL="1257713" indent="-251542" algn="l" rtl="0" eaLnBrk="1" latinLnBrk="0" hangingPunct="1">
        <a:spcBef>
          <a:spcPts val="386"/>
        </a:spcBef>
        <a:buClr>
          <a:schemeClr val="bg1">
            <a:lumMod val="50000"/>
          </a:schemeClr>
        </a:buClr>
        <a:buFont typeface="Wingdings 2"/>
        <a:buChar char=""/>
        <a:defRPr kumimoji="0" sz="2100" b="0" i="0" kern="1200">
          <a:solidFill>
            <a:schemeClr val="bg1">
              <a:lumMod val="50000"/>
            </a:schemeClr>
          </a:solidFill>
          <a:latin typeface="Helvetica Neue"/>
          <a:ea typeface="+mn-ea"/>
          <a:cs typeface="Helvetica Neue"/>
        </a:defRPr>
      </a:lvl4pPr>
      <a:lvl5pPr marL="1509254" indent="-251542" algn="l" rtl="0" eaLnBrk="1" latinLnBrk="0" hangingPunct="1">
        <a:spcBef>
          <a:spcPts val="386"/>
        </a:spcBef>
        <a:buClr>
          <a:schemeClr val="bg1">
            <a:lumMod val="50000"/>
          </a:schemeClr>
        </a:buClr>
        <a:buFont typeface="Wingdings 2"/>
        <a:buChar char=""/>
        <a:defRPr kumimoji="0" sz="2000" b="0" i="0" kern="1200">
          <a:solidFill>
            <a:schemeClr val="bg1">
              <a:lumMod val="50000"/>
            </a:schemeClr>
          </a:solidFill>
          <a:latin typeface="Helvetica Neue"/>
          <a:ea typeface="+mn-ea"/>
          <a:cs typeface="Helvetica Neue"/>
        </a:defRPr>
      </a:lvl5pPr>
      <a:lvl6pPr marL="1760792" indent="-251542" algn="l" rtl="0" eaLnBrk="1" latinLnBrk="0" hangingPunct="1">
        <a:spcBef>
          <a:spcPts val="386"/>
        </a:spcBef>
        <a:buClr>
          <a:schemeClr val="accent3"/>
        </a:buClr>
        <a:buFont typeface="Wingdings 2"/>
        <a:buChar char=""/>
        <a:defRPr kumimoji="0" sz="2000" kern="1200">
          <a:solidFill>
            <a:schemeClr val="tx1"/>
          </a:solidFill>
          <a:latin typeface="+mn-lt"/>
          <a:ea typeface="+mn-ea"/>
          <a:cs typeface="+mn-cs"/>
        </a:defRPr>
      </a:lvl6pPr>
      <a:lvl7pPr marL="2012337" indent="-251542"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7pPr>
      <a:lvl8pPr marL="2263879" indent="-251542"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8pPr>
      <a:lvl9pPr marL="2515422" indent="-251542" algn="l" rtl="0" eaLnBrk="1" latinLnBrk="0" hangingPunct="1">
        <a:spcBef>
          <a:spcPts val="386"/>
        </a:spcBef>
        <a:buClr>
          <a:schemeClr val="accent3"/>
        </a:buClr>
        <a:buFont typeface="Wingdings 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3083" algn="l" rtl="0" eaLnBrk="1" latinLnBrk="0" hangingPunct="1">
        <a:defRPr kumimoji="0" kern="1200">
          <a:solidFill>
            <a:schemeClr val="tx1"/>
          </a:solidFill>
          <a:latin typeface="+mn-lt"/>
          <a:ea typeface="+mn-ea"/>
          <a:cs typeface="+mn-cs"/>
        </a:defRPr>
      </a:lvl2pPr>
      <a:lvl3pPr marL="1006168" algn="l" rtl="0" eaLnBrk="1" latinLnBrk="0" hangingPunct="1">
        <a:defRPr kumimoji="0" kern="1200">
          <a:solidFill>
            <a:schemeClr val="tx1"/>
          </a:solidFill>
          <a:latin typeface="+mn-lt"/>
          <a:ea typeface="+mn-ea"/>
          <a:cs typeface="+mn-cs"/>
        </a:defRPr>
      </a:lvl3pPr>
      <a:lvl4pPr marL="1509254" algn="l" rtl="0" eaLnBrk="1" latinLnBrk="0" hangingPunct="1">
        <a:defRPr kumimoji="0" kern="1200">
          <a:solidFill>
            <a:schemeClr val="tx1"/>
          </a:solidFill>
          <a:latin typeface="+mn-lt"/>
          <a:ea typeface="+mn-ea"/>
          <a:cs typeface="+mn-cs"/>
        </a:defRPr>
      </a:lvl4pPr>
      <a:lvl5pPr marL="2012337" algn="l" rtl="0" eaLnBrk="1" latinLnBrk="0" hangingPunct="1">
        <a:defRPr kumimoji="0" kern="1200">
          <a:solidFill>
            <a:schemeClr val="tx1"/>
          </a:solidFill>
          <a:latin typeface="+mn-lt"/>
          <a:ea typeface="+mn-ea"/>
          <a:cs typeface="+mn-cs"/>
        </a:defRPr>
      </a:lvl5pPr>
      <a:lvl6pPr marL="2515422" algn="l" rtl="0" eaLnBrk="1" latinLnBrk="0" hangingPunct="1">
        <a:defRPr kumimoji="0" kern="1200">
          <a:solidFill>
            <a:schemeClr val="tx1"/>
          </a:solidFill>
          <a:latin typeface="+mn-lt"/>
          <a:ea typeface="+mn-ea"/>
          <a:cs typeface="+mn-cs"/>
        </a:defRPr>
      </a:lvl6pPr>
      <a:lvl7pPr marL="3018505" algn="l" rtl="0" eaLnBrk="1" latinLnBrk="0" hangingPunct="1">
        <a:defRPr kumimoji="0" kern="1200">
          <a:solidFill>
            <a:schemeClr val="tx1"/>
          </a:solidFill>
          <a:latin typeface="+mn-lt"/>
          <a:ea typeface="+mn-ea"/>
          <a:cs typeface="+mn-cs"/>
        </a:defRPr>
      </a:lvl7pPr>
      <a:lvl8pPr marL="3521581" algn="l" rtl="0" eaLnBrk="1" latinLnBrk="0" hangingPunct="1">
        <a:defRPr kumimoji="0" kern="1200">
          <a:solidFill>
            <a:schemeClr val="tx1"/>
          </a:solidFill>
          <a:latin typeface="+mn-lt"/>
          <a:ea typeface="+mn-ea"/>
          <a:cs typeface="+mn-cs"/>
        </a:defRPr>
      </a:lvl8pPr>
      <a:lvl9pPr marL="4024671"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392113" y="46037"/>
            <a:ext cx="9372600" cy="1259946"/>
          </a:xfrm>
          <a:prstGeom prst="rect">
            <a:avLst/>
          </a:prstGeom>
        </p:spPr>
        <p:txBody>
          <a:bodyPr vert="horz" lIns="100070" tIns="50038" rIns="100070" bIns="50038" anchor="ctr">
            <a:normAutofit/>
            <a:scene3d>
              <a:camera prst="orthographicFront"/>
              <a:lightRig rig="soft" dir="t"/>
            </a:scene3d>
            <a:sp3d prstMaterial="softEdge">
              <a:bevelT w="25400" h="25400"/>
            </a:sp3d>
          </a:bodyPr>
          <a:lstStyle/>
          <a:p>
            <a:r>
              <a:rPr kumimoji="0" lang="x-none" smtClean="0"/>
              <a:t>Click to edit Master title style</a:t>
            </a:r>
            <a:endParaRPr kumimoji="0" lang="en-US" dirty="0"/>
          </a:p>
        </p:txBody>
      </p:sp>
      <p:sp>
        <p:nvSpPr>
          <p:cNvPr id="30" name="Text Placeholder 29"/>
          <p:cNvSpPr>
            <a:spLocks noGrp="1"/>
          </p:cNvSpPr>
          <p:nvPr>
            <p:ph type="body" idx="1"/>
          </p:nvPr>
        </p:nvSpPr>
        <p:spPr>
          <a:xfrm>
            <a:off x="163586" y="1535015"/>
            <a:ext cx="9753599" cy="5492771"/>
          </a:xfrm>
          <a:prstGeom prst="rect">
            <a:avLst/>
          </a:prstGeom>
        </p:spPr>
        <p:txBody>
          <a:bodyPr vert="horz" lIns="100070" tIns="50038" rIns="100070" bIns="50038">
            <a:normAutofit/>
          </a:bodyPr>
          <a:lstStyle/>
          <a:p>
            <a:pPr lvl="0" eaLnBrk="1" latinLnBrk="0" hangingPunct="1"/>
            <a:r>
              <a:rPr kumimoji="0" lang="x-none" dirty="0" smtClean="0"/>
              <a:t>Click to edit Master text styles</a:t>
            </a:r>
          </a:p>
          <a:p>
            <a:pPr lvl="1" eaLnBrk="1" latinLnBrk="0" hangingPunct="1"/>
            <a:r>
              <a:rPr kumimoji="0" lang="x-none" dirty="0" smtClean="0"/>
              <a:t>Second level</a:t>
            </a:r>
          </a:p>
          <a:p>
            <a:pPr lvl="2" eaLnBrk="1" latinLnBrk="0" hangingPunct="1"/>
            <a:r>
              <a:rPr kumimoji="0" lang="x-none" dirty="0" smtClean="0"/>
              <a:t>Third level</a:t>
            </a:r>
          </a:p>
          <a:p>
            <a:pPr lvl="3" eaLnBrk="1" latinLnBrk="0" hangingPunct="1"/>
            <a:r>
              <a:rPr kumimoji="0" lang="x-none" dirty="0" smtClean="0"/>
              <a:t>Fourth level</a:t>
            </a:r>
          </a:p>
          <a:p>
            <a:pPr lvl="4" eaLnBrk="1" latinLnBrk="0" hangingPunct="1"/>
            <a:r>
              <a:rPr kumimoji="0" lang="x-none" dirty="0" smtClean="0"/>
              <a:t>Fifth level</a:t>
            </a:r>
            <a:endParaRPr kumimoji="0" lang="en-US" dirty="0"/>
          </a:p>
        </p:txBody>
      </p:sp>
      <p:sp>
        <p:nvSpPr>
          <p:cNvPr id="10" name="TextBox 9"/>
          <p:cNvSpPr txBox="1"/>
          <p:nvPr/>
        </p:nvSpPr>
        <p:spPr>
          <a:xfrm>
            <a:off x="-65067" y="7366969"/>
            <a:ext cx="402266" cy="215626"/>
          </a:xfrm>
          <a:prstGeom prst="rect">
            <a:avLst/>
          </a:prstGeom>
          <a:noFill/>
        </p:spPr>
        <p:txBody>
          <a:bodyPr wrap="none" lIns="90796" tIns="45400" rIns="90796" bIns="45400" rtlCol="0">
            <a:spAutoFit/>
          </a:bodyPr>
          <a:lstStyle/>
          <a:p>
            <a:pPr defTabSz="447029"/>
            <a:r>
              <a:rPr lang="en-US" sz="900" dirty="0" smtClean="0">
                <a:solidFill>
                  <a:prstClr val="white"/>
                </a:solidFill>
              </a:rPr>
              <a:t>(</a:t>
            </a:r>
            <a:fld id="{1F7FDA8B-F13B-1D43-9711-3B08EFAB2B53}" type="slidenum">
              <a:rPr lang="en-US" sz="900" smtClean="0">
                <a:solidFill>
                  <a:prstClr val="white"/>
                </a:solidFill>
              </a:rPr>
              <a:pPr defTabSz="447029"/>
              <a:t>‹#›</a:t>
            </a:fld>
            <a:r>
              <a:rPr lang="en-US" sz="900" dirty="0" smtClean="0">
                <a:solidFill>
                  <a:prstClr val="white"/>
                </a:solidFill>
              </a:rPr>
              <a:t>)</a:t>
            </a:r>
            <a:endParaRPr lang="en-US" sz="900" dirty="0">
              <a:solidFill>
                <a:prstClr val="white"/>
              </a:solidFill>
            </a:endParaRPr>
          </a:p>
        </p:txBody>
      </p:sp>
      <p:sp>
        <p:nvSpPr>
          <p:cNvPr id="7" name="Slide Number Placeholder 1"/>
          <p:cNvSpPr txBox="1">
            <a:spLocks/>
          </p:cNvSpPr>
          <p:nvPr userDrawn="1"/>
        </p:nvSpPr>
        <p:spPr>
          <a:xfrm>
            <a:off x="8090974" y="7360223"/>
            <a:ext cx="1992636" cy="294208"/>
          </a:xfrm>
          <a:prstGeom prst="rect">
            <a:avLst/>
          </a:prstGeom>
        </p:spPr>
        <p:txBody>
          <a:bodyPr vert="horz" lIns="90978" tIns="45491" rIns="90978" bIns="45491" rtlCol="0" anchor="ctr"/>
          <a:lstStyle>
            <a:defPPr>
              <a:defRPr lang="en-GB"/>
            </a:defPPr>
            <a:lvl1pPr algn="r" defTabSz="449263" rtl="0" fontAlgn="base" hangingPunct="0">
              <a:lnSpc>
                <a:spcPct val="87000"/>
              </a:lnSpc>
              <a:spcBef>
                <a:spcPct val="0"/>
              </a:spcBef>
              <a:spcAft>
                <a:spcPct val="0"/>
              </a:spcAft>
              <a:buClr>
                <a:srgbClr val="000000"/>
              </a:buClr>
              <a:buSzPct val="100000"/>
              <a:buFont typeface="Times New Roman" charset="0"/>
              <a:defRPr sz="800" kern="1200">
                <a:solidFill>
                  <a:schemeClr val="tx1">
                    <a:tint val="75000"/>
                  </a:schemeClr>
                </a:solidFill>
                <a:latin typeface="Arial" charset="0"/>
                <a:ea typeface="+mn-ea"/>
                <a:cs typeface="+mn-cs"/>
              </a:defRPr>
            </a:lvl1pPr>
            <a:lvl2pPr marL="742950" indent="-285750" algn="l" defTabSz="449263"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2pPr>
            <a:lvl3pPr marL="1143000" indent="-228600" algn="l" defTabSz="449263"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3pPr>
            <a:lvl4pPr marL="1600200" indent="-228600" algn="l" defTabSz="449263"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4pPr>
            <a:lvl5pPr marL="2057400" indent="-228600" algn="l" defTabSz="449263"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5pPr>
            <a:lvl6pPr marL="2286000" algn="l" defTabSz="457200" rtl="0" eaLnBrk="1" latinLnBrk="0" hangingPunct="1">
              <a:defRPr sz="2800" kern="1200">
                <a:solidFill>
                  <a:schemeClr val="bg1"/>
                </a:solidFill>
                <a:latin typeface="Arial" charset="0"/>
                <a:ea typeface="+mn-ea"/>
                <a:cs typeface="+mn-cs"/>
              </a:defRPr>
            </a:lvl6pPr>
            <a:lvl7pPr marL="2743200" algn="l" defTabSz="457200" rtl="0" eaLnBrk="1" latinLnBrk="0" hangingPunct="1">
              <a:defRPr sz="2800" kern="1200">
                <a:solidFill>
                  <a:schemeClr val="bg1"/>
                </a:solidFill>
                <a:latin typeface="Arial" charset="0"/>
                <a:ea typeface="+mn-ea"/>
                <a:cs typeface="+mn-cs"/>
              </a:defRPr>
            </a:lvl7pPr>
            <a:lvl8pPr marL="3200400" algn="l" defTabSz="457200" rtl="0" eaLnBrk="1" latinLnBrk="0" hangingPunct="1">
              <a:defRPr sz="2800" kern="1200">
                <a:solidFill>
                  <a:schemeClr val="bg1"/>
                </a:solidFill>
                <a:latin typeface="Arial" charset="0"/>
                <a:ea typeface="+mn-ea"/>
                <a:cs typeface="+mn-cs"/>
              </a:defRPr>
            </a:lvl8pPr>
            <a:lvl9pPr marL="3657600" algn="l" defTabSz="457200" rtl="0" eaLnBrk="1" latinLnBrk="0" hangingPunct="1">
              <a:defRPr sz="2800" kern="1200">
                <a:solidFill>
                  <a:schemeClr val="bg1"/>
                </a:solidFill>
                <a:latin typeface="Arial" charset="0"/>
                <a:ea typeface="+mn-ea"/>
                <a:cs typeface="+mn-cs"/>
              </a:defRPr>
            </a:lvl9pPr>
          </a:lstStyle>
          <a:p>
            <a:fld id="{8245EEEC-2C55-4D4E-AC84-5AF91C9586EC}" type="slidenum">
              <a:rPr lang="en-US" sz="600" smtClean="0">
                <a:solidFill>
                  <a:prstClr val="black">
                    <a:tint val="75000"/>
                  </a:prstClr>
                </a:solidFill>
              </a:rPr>
              <a:pPr/>
              <a:t>‹#›</a:t>
            </a:fld>
            <a:endParaRPr lang="en-US" sz="600" dirty="0">
              <a:solidFill>
                <a:prstClr val="black">
                  <a:tint val="75000"/>
                </a:prstClr>
              </a:solidFill>
            </a:endParaRPr>
          </a:p>
        </p:txBody>
      </p:sp>
    </p:spTree>
    <p:extLst>
      <p:ext uri="{BB962C8B-B14F-4D97-AF65-F5344CB8AC3E}">
        <p14:creationId xmlns:p14="http://schemas.microsoft.com/office/powerpoint/2010/main" val="191009168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Lst>
  <p:hf hdr="0" ftr="0" dt="0"/>
  <p:txStyles>
    <p:titleStyle>
      <a:lvl1pPr algn="l" rtl="0" eaLnBrk="1" latinLnBrk="0" hangingPunct="1">
        <a:spcBef>
          <a:spcPct val="0"/>
        </a:spcBef>
        <a:buNone/>
        <a:defRPr kumimoji="0" sz="4500" b="0" i="0" kern="1200">
          <a:solidFill>
            <a:srgbClr val="000000"/>
          </a:solidFill>
          <a:effectLst>
            <a:outerShdw blurRad="31750" dist="25400" dir="5400000" algn="tl" rotWithShape="0">
              <a:srgbClr val="000000">
                <a:alpha val="25000"/>
              </a:srgbClr>
            </a:outerShdw>
          </a:effectLst>
          <a:latin typeface="Helvetica Neue Light"/>
          <a:ea typeface="+mj-ea"/>
          <a:cs typeface="Helvetica Neue Light"/>
        </a:defRPr>
      </a:lvl1pPr>
    </p:titleStyle>
    <p:bodyStyle>
      <a:lvl1pPr marL="400380" indent="-280267" algn="l" rtl="0" eaLnBrk="1" latinLnBrk="0" hangingPunct="1">
        <a:spcBef>
          <a:spcPts val="661"/>
        </a:spcBef>
        <a:spcAft>
          <a:spcPts val="0"/>
        </a:spcAft>
        <a:buClr>
          <a:schemeClr val="bg1">
            <a:lumMod val="50000"/>
          </a:schemeClr>
        </a:buClr>
        <a:buSzPct val="68000"/>
        <a:buFont typeface="Wingdings 3"/>
        <a:buChar char=""/>
        <a:defRPr kumimoji="0" sz="3000" b="0" i="0" kern="1200">
          <a:solidFill>
            <a:schemeClr val="bg1">
              <a:lumMod val="50000"/>
            </a:schemeClr>
          </a:solidFill>
          <a:latin typeface="Helvetica Neue"/>
          <a:ea typeface="+mn-ea"/>
          <a:cs typeface="Helvetica Neue"/>
        </a:defRPr>
      </a:lvl1pPr>
      <a:lvl2pPr marL="680659" indent="-250238" algn="l" rtl="0" eaLnBrk="1" latinLnBrk="0" hangingPunct="1">
        <a:spcBef>
          <a:spcPts val="441"/>
        </a:spcBef>
        <a:buClr>
          <a:schemeClr val="bg1">
            <a:lumMod val="50000"/>
          </a:schemeClr>
        </a:buClr>
        <a:buFont typeface="Wingdings" charset="2"/>
        <a:buChar char="§"/>
        <a:defRPr kumimoji="0" sz="2500" b="0" i="0" kern="1200">
          <a:solidFill>
            <a:schemeClr val="bg1">
              <a:lumMod val="50000"/>
            </a:schemeClr>
          </a:solidFill>
          <a:latin typeface="Helvetica Neue"/>
          <a:ea typeface="+mn-ea"/>
          <a:cs typeface="Helvetica Neue"/>
        </a:defRPr>
      </a:lvl2pPr>
      <a:lvl3pPr marL="940937" indent="-250238" algn="l" rtl="0" eaLnBrk="1" latinLnBrk="0" hangingPunct="1">
        <a:spcBef>
          <a:spcPts val="386"/>
        </a:spcBef>
        <a:buClr>
          <a:schemeClr val="bg1">
            <a:lumMod val="50000"/>
          </a:schemeClr>
        </a:buClr>
        <a:buSzPct val="100000"/>
        <a:buFont typeface="Wingdings 2"/>
        <a:buChar char=""/>
        <a:defRPr kumimoji="0" sz="2300" b="0" i="0" kern="1200">
          <a:solidFill>
            <a:schemeClr val="bg1">
              <a:lumMod val="50000"/>
            </a:schemeClr>
          </a:solidFill>
          <a:latin typeface="Helvetica Neue"/>
          <a:ea typeface="+mn-ea"/>
          <a:cs typeface="Helvetica Neue"/>
        </a:defRPr>
      </a:lvl3pPr>
      <a:lvl4pPr marL="1251221" indent="-250238" algn="l" rtl="0" eaLnBrk="1" latinLnBrk="0" hangingPunct="1">
        <a:spcBef>
          <a:spcPts val="386"/>
        </a:spcBef>
        <a:buClr>
          <a:schemeClr val="bg1">
            <a:lumMod val="50000"/>
          </a:schemeClr>
        </a:buClr>
        <a:buFont typeface="Wingdings 2"/>
        <a:buChar char=""/>
        <a:defRPr kumimoji="0" sz="2100" b="0" i="0" kern="1200">
          <a:solidFill>
            <a:schemeClr val="bg1">
              <a:lumMod val="50000"/>
            </a:schemeClr>
          </a:solidFill>
          <a:latin typeface="Helvetica Neue"/>
          <a:ea typeface="+mn-ea"/>
          <a:cs typeface="Helvetica Neue"/>
        </a:defRPr>
      </a:lvl4pPr>
      <a:lvl5pPr marL="1501451" indent="-250238" algn="l" rtl="0" eaLnBrk="1" latinLnBrk="0" hangingPunct="1">
        <a:spcBef>
          <a:spcPts val="386"/>
        </a:spcBef>
        <a:buClr>
          <a:schemeClr val="bg1">
            <a:lumMod val="50000"/>
          </a:schemeClr>
        </a:buClr>
        <a:buFont typeface="Wingdings 2"/>
        <a:buChar char=""/>
        <a:defRPr kumimoji="0" sz="2000" b="0" i="0" kern="1200">
          <a:solidFill>
            <a:schemeClr val="bg1">
              <a:lumMod val="50000"/>
            </a:schemeClr>
          </a:solidFill>
          <a:latin typeface="Helvetica Neue"/>
          <a:ea typeface="+mn-ea"/>
          <a:cs typeface="Helvetica Neue"/>
        </a:defRPr>
      </a:lvl5pPr>
      <a:lvl6pPr marL="1751667" indent="-250238" algn="l" rtl="0" eaLnBrk="1" latinLnBrk="0" hangingPunct="1">
        <a:spcBef>
          <a:spcPts val="386"/>
        </a:spcBef>
        <a:buClr>
          <a:schemeClr val="accent3"/>
        </a:buClr>
        <a:buFont typeface="Wingdings 2"/>
        <a:buChar char=""/>
        <a:defRPr kumimoji="0" sz="2000" kern="1200">
          <a:solidFill>
            <a:schemeClr val="tx1"/>
          </a:solidFill>
          <a:latin typeface="+mn-lt"/>
          <a:ea typeface="+mn-ea"/>
          <a:cs typeface="+mn-cs"/>
        </a:defRPr>
      </a:lvl6pPr>
      <a:lvl7pPr marL="2001933" indent="-250238"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7pPr>
      <a:lvl8pPr marL="2252172" indent="-250238"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8pPr>
      <a:lvl9pPr marL="2502422" indent="-250238" algn="l" rtl="0" eaLnBrk="1" latinLnBrk="0" hangingPunct="1">
        <a:spcBef>
          <a:spcPts val="386"/>
        </a:spcBef>
        <a:buClr>
          <a:schemeClr val="accent3"/>
        </a:buClr>
        <a:buFont typeface="Wingdings 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0481" algn="l" rtl="0" eaLnBrk="1" latinLnBrk="0" hangingPunct="1">
        <a:defRPr kumimoji="0" kern="1200">
          <a:solidFill>
            <a:schemeClr val="tx1"/>
          </a:solidFill>
          <a:latin typeface="+mn-lt"/>
          <a:ea typeface="+mn-ea"/>
          <a:cs typeface="+mn-cs"/>
        </a:defRPr>
      </a:lvl2pPr>
      <a:lvl3pPr marL="1000967" algn="l" rtl="0" eaLnBrk="1" latinLnBrk="0" hangingPunct="1">
        <a:defRPr kumimoji="0" kern="1200">
          <a:solidFill>
            <a:schemeClr val="tx1"/>
          </a:solidFill>
          <a:latin typeface="+mn-lt"/>
          <a:ea typeface="+mn-ea"/>
          <a:cs typeface="+mn-cs"/>
        </a:defRPr>
      </a:lvl3pPr>
      <a:lvl4pPr marL="1501451" algn="l" rtl="0" eaLnBrk="1" latinLnBrk="0" hangingPunct="1">
        <a:defRPr kumimoji="0" kern="1200">
          <a:solidFill>
            <a:schemeClr val="tx1"/>
          </a:solidFill>
          <a:latin typeface="+mn-lt"/>
          <a:ea typeface="+mn-ea"/>
          <a:cs typeface="+mn-cs"/>
        </a:defRPr>
      </a:lvl4pPr>
      <a:lvl5pPr marL="2001933" algn="l" rtl="0" eaLnBrk="1" latinLnBrk="0" hangingPunct="1">
        <a:defRPr kumimoji="0" kern="1200">
          <a:solidFill>
            <a:schemeClr val="tx1"/>
          </a:solidFill>
          <a:latin typeface="+mn-lt"/>
          <a:ea typeface="+mn-ea"/>
          <a:cs typeface="+mn-cs"/>
        </a:defRPr>
      </a:lvl5pPr>
      <a:lvl6pPr marL="2502422" algn="l" rtl="0" eaLnBrk="1" latinLnBrk="0" hangingPunct="1">
        <a:defRPr kumimoji="0" kern="1200">
          <a:solidFill>
            <a:schemeClr val="tx1"/>
          </a:solidFill>
          <a:latin typeface="+mn-lt"/>
          <a:ea typeface="+mn-ea"/>
          <a:cs typeface="+mn-cs"/>
        </a:defRPr>
      </a:lvl6pPr>
      <a:lvl7pPr marL="3002894" algn="l" rtl="0" eaLnBrk="1" latinLnBrk="0" hangingPunct="1">
        <a:defRPr kumimoji="0" kern="1200">
          <a:solidFill>
            <a:schemeClr val="tx1"/>
          </a:solidFill>
          <a:latin typeface="+mn-lt"/>
          <a:ea typeface="+mn-ea"/>
          <a:cs typeface="+mn-cs"/>
        </a:defRPr>
      </a:lvl7pPr>
      <a:lvl8pPr marL="3503373" algn="l" rtl="0" eaLnBrk="1" latinLnBrk="0" hangingPunct="1">
        <a:defRPr kumimoji="0" kern="1200">
          <a:solidFill>
            <a:schemeClr val="tx1"/>
          </a:solidFill>
          <a:latin typeface="+mn-lt"/>
          <a:ea typeface="+mn-ea"/>
          <a:cs typeface="+mn-cs"/>
        </a:defRPr>
      </a:lvl8pPr>
      <a:lvl9pPr marL="4003863"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392113" y="46037"/>
            <a:ext cx="9372600" cy="1259946"/>
          </a:xfrm>
          <a:prstGeom prst="rect">
            <a:avLst/>
          </a:prstGeom>
        </p:spPr>
        <p:txBody>
          <a:bodyPr vert="horz" lIns="100070" tIns="50038" rIns="100070" bIns="50038" anchor="ctr">
            <a:normAutofit/>
            <a:scene3d>
              <a:camera prst="orthographicFront"/>
              <a:lightRig rig="soft" dir="t"/>
            </a:scene3d>
            <a:sp3d prstMaterial="softEdge">
              <a:bevelT w="25400" h="25400"/>
            </a:sp3d>
          </a:bodyPr>
          <a:lstStyle/>
          <a:p>
            <a:r>
              <a:rPr kumimoji="0" lang="x-none" smtClean="0"/>
              <a:t>Click to edit Master title style</a:t>
            </a:r>
            <a:endParaRPr kumimoji="0" lang="en-US" dirty="0"/>
          </a:p>
        </p:txBody>
      </p:sp>
      <p:sp>
        <p:nvSpPr>
          <p:cNvPr id="30" name="Text Placeholder 29"/>
          <p:cNvSpPr>
            <a:spLocks noGrp="1"/>
          </p:cNvSpPr>
          <p:nvPr>
            <p:ph type="body" idx="1"/>
          </p:nvPr>
        </p:nvSpPr>
        <p:spPr>
          <a:xfrm>
            <a:off x="163586" y="1535015"/>
            <a:ext cx="9753599" cy="5492771"/>
          </a:xfrm>
          <a:prstGeom prst="rect">
            <a:avLst/>
          </a:prstGeom>
        </p:spPr>
        <p:txBody>
          <a:bodyPr vert="horz" lIns="100070" tIns="50038" rIns="100070" bIns="50038">
            <a:normAutofit/>
          </a:bodyPr>
          <a:lstStyle/>
          <a:p>
            <a:pPr lvl="0" eaLnBrk="1" latinLnBrk="0" hangingPunct="1"/>
            <a:r>
              <a:rPr kumimoji="0" lang="x-none" dirty="0" smtClean="0"/>
              <a:t>Click to edit Master text styles</a:t>
            </a:r>
          </a:p>
          <a:p>
            <a:pPr lvl="1" eaLnBrk="1" latinLnBrk="0" hangingPunct="1"/>
            <a:r>
              <a:rPr kumimoji="0" lang="x-none" dirty="0" smtClean="0"/>
              <a:t>Second level</a:t>
            </a:r>
          </a:p>
          <a:p>
            <a:pPr lvl="2" eaLnBrk="1" latinLnBrk="0" hangingPunct="1"/>
            <a:r>
              <a:rPr kumimoji="0" lang="x-none" dirty="0" smtClean="0"/>
              <a:t>Third level</a:t>
            </a:r>
          </a:p>
          <a:p>
            <a:pPr lvl="3" eaLnBrk="1" latinLnBrk="0" hangingPunct="1"/>
            <a:r>
              <a:rPr kumimoji="0" lang="x-none" dirty="0" smtClean="0"/>
              <a:t>Fourth level</a:t>
            </a:r>
          </a:p>
          <a:p>
            <a:pPr lvl="4" eaLnBrk="1" latinLnBrk="0" hangingPunct="1"/>
            <a:r>
              <a:rPr kumimoji="0" lang="x-none" dirty="0" smtClean="0"/>
              <a:t>Fifth level</a:t>
            </a:r>
            <a:endParaRPr kumimoji="0" lang="en-US" dirty="0"/>
          </a:p>
        </p:txBody>
      </p:sp>
      <p:sp>
        <p:nvSpPr>
          <p:cNvPr id="10" name="TextBox 9"/>
          <p:cNvSpPr txBox="1"/>
          <p:nvPr/>
        </p:nvSpPr>
        <p:spPr>
          <a:xfrm>
            <a:off x="-65067" y="7366969"/>
            <a:ext cx="402266" cy="215626"/>
          </a:xfrm>
          <a:prstGeom prst="rect">
            <a:avLst/>
          </a:prstGeom>
          <a:noFill/>
        </p:spPr>
        <p:txBody>
          <a:bodyPr wrap="none" lIns="90796" tIns="45400" rIns="90796" bIns="45400" rtlCol="0">
            <a:spAutoFit/>
          </a:bodyPr>
          <a:lstStyle/>
          <a:p>
            <a:pPr defTabSz="447029"/>
            <a:r>
              <a:rPr lang="en-US" sz="900" dirty="0" smtClean="0">
                <a:solidFill>
                  <a:prstClr val="white"/>
                </a:solidFill>
              </a:rPr>
              <a:t>(</a:t>
            </a:r>
            <a:fld id="{1F7FDA8B-F13B-1D43-9711-3B08EFAB2B53}" type="slidenum">
              <a:rPr lang="en-US" sz="900" smtClean="0">
                <a:solidFill>
                  <a:prstClr val="white"/>
                </a:solidFill>
              </a:rPr>
              <a:pPr defTabSz="447029"/>
              <a:t>‹#›</a:t>
            </a:fld>
            <a:r>
              <a:rPr lang="en-US" sz="900" dirty="0" smtClean="0">
                <a:solidFill>
                  <a:prstClr val="white"/>
                </a:solidFill>
              </a:rPr>
              <a:t>)</a:t>
            </a:r>
            <a:endParaRPr lang="en-US" sz="900" dirty="0">
              <a:solidFill>
                <a:prstClr val="white"/>
              </a:solidFill>
            </a:endParaRPr>
          </a:p>
        </p:txBody>
      </p:sp>
      <p:pic>
        <p:nvPicPr>
          <p:cNvPr id="2" name="Picture 1" descr="sw-horz-w3c-v-2.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186819" y="7366255"/>
            <a:ext cx="869150" cy="173090"/>
          </a:xfrm>
          <a:prstGeom prst="rect">
            <a:avLst/>
          </a:prstGeom>
        </p:spPr>
      </p:pic>
      <p:sp>
        <p:nvSpPr>
          <p:cNvPr id="7" name="Slide Number Placeholder 1"/>
          <p:cNvSpPr txBox="1">
            <a:spLocks/>
          </p:cNvSpPr>
          <p:nvPr userDrawn="1"/>
        </p:nvSpPr>
        <p:spPr>
          <a:xfrm>
            <a:off x="8090974" y="7360223"/>
            <a:ext cx="1992636" cy="294208"/>
          </a:xfrm>
          <a:prstGeom prst="rect">
            <a:avLst/>
          </a:prstGeom>
        </p:spPr>
        <p:txBody>
          <a:bodyPr vert="horz" lIns="90978" tIns="45491" rIns="90978" bIns="45491" rtlCol="0" anchor="ctr"/>
          <a:lstStyle>
            <a:defPPr>
              <a:defRPr lang="en-GB"/>
            </a:defPPr>
            <a:lvl1pPr algn="r" defTabSz="449263" rtl="0" fontAlgn="base" hangingPunct="0">
              <a:lnSpc>
                <a:spcPct val="87000"/>
              </a:lnSpc>
              <a:spcBef>
                <a:spcPct val="0"/>
              </a:spcBef>
              <a:spcAft>
                <a:spcPct val="0"/>
              </a:spcAft>
              <a:buClr>
                <a:srgbClr val="000000"/>
              </a:buClr>
              <a:buSzPct val="100000"/>
              <a:buFont typeface="Times New Roman" charset="0"/>
              <a:defRPr sz="800" kern="1200">
                <a:solidFill>
                  <a:schemeClr val="tx1">
                    <a:tint val="75000"/>
                  </a:schemeClr>
                </a:solidFill>
                <a:latin typeface="Arial" charset="0"/>
                <a:ea typeface="+mn-ea"/>
                <a:cs typeface="+mn-cs"/>
              </a:defRPr>
            </a:lvl1pPr>
            <a:lvl2pPr marL="742950" indent="-285750" algn="l" defTabSz="449263"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2pPr>
            <a:lvl3pPr marL="1143000" indent="-228600" algn="l" defTabSz="449263"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3pPr>
            <a:lvl4pPr marL="1600200" indent="-228600" algn="l" defTabSz="449263"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4pPr>
            <a:lvl5pPr marL="2057400" indent="-228600" algn="l" defTabSz="449263"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5pPr>
            <a:lvl6pPr marL="2286000" algn="l" defTabSz="457200" rtl="0" eaLnBrk="1" latinLnBrk="0" hangingPunct="1">
              <a:defRPr sz="2800" kern="1200">
                <a:solidFill>
                  <a:schemeClr val="bg1"/>
                </a:solidFill>
                <a:latin typeface="Arial" charset="0"/>
                <a:ea typeface="+mn-ea"/>
                <a:cs typeface="+mn-cs"/>
              </a:defRPr>
            </a:lvl6pPr>
            <a:lvl7pPr marL="2743200" algn="l" defTabSz="457200" rtl="0" eaLnBrk="1" latinLnBrk="0" hangingPunct="1">
              <a:defRPr sz="2800" kern="1200">
                <a:solidFill>
                  <a:schemeClr val="bg1"/>
                </a:solidFill>
                <a:latin typeface="Arial" charset="0"/>
                <a:ea typeface="+mn-ea"/>
                <a:cs typeface="+mn-cs"/>
              </a:defRPr>
            </a:lvl7pPr>
            <a:lvl8pPr marL="3200400" algn="l" defTabSz="457200" rtl="0" eaLnBrk="1" latinLnBrk="0" hangingPunct="1">
              <a:defRPr sz="2800" kern="1200">
                <a:solidFill>
                  <a:schemeClr val="bg1"/>
                </a:solidFill>
                <a:latin typeface="Arial" charset="0"/>
                <a:ea typeface="+mn-ea"/>
                <a:cs typeface="+mn-cs"/>
              </a:defRPr>
            </a:lvl8pPr>
            <a:lvl9pPr marL="3657600" algn="l" defTabSz="457200" rtl="0" eaLnBrk="1" latinLnBrk="0" hangingPunct="1">
              <a:defRPr sz="2800" kern="1200">
                <a:solidFill>
                  <a:schemeClr val="bg1"/>
                </a:solidFill>
                <a:latin typeface="Arial" charset="0"/>
                <a:ea typeface="+mn-ea"/>
                <a:cs typeface="+mn-cs"/>
              </a:defRPr>
            </a:lvl9pPr>
          </a:lstStyle>
          <a:p>
            <a:fld id="{8245EEEC-2C55-4D4E-AC84-5AF91C9586EC}" type="slidenum">
              <a:rPr lang="en-US" sz="600" smtClean="0">
                <a:solidFill>
                  <a:prstClr val="black">
                    <a:tint val="75000"/>
                  </a:prstClr>
                </a:solidFill>
              </a:rPr>
              <a:pPr/>
              <a:t>‹#›</a:t>
            </a:fld>
            <a:endParaRPr lang="en-US" sz="600" dirty="0">
              <a:solidFill>
                <a:prstClr val="black">
                  <a:tint val="75000"/>
                </a:prstClr>
              </a:solidFill>
            </a:endParaRPr>
          </a:p>
        </p:txBody>
      </p:sp>
    </p:spTree>
    <p:extLst>
      <p:ext uri="{BB962C8B-B14F-4D97-AF65-F5344CB8AC3E}">
        <p14:creationId xmlns:p14="http://schemas.microsoft.com/office/powerpoint/2010/main" val="63099877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Lst>
  <p:hf hdr="0" ftr="0" dt="0"/>
  <p:txStyles>
    <p:titleStyle>
      <a:lvl1pPr algn="l" rtl="0" eaLnBrk="1" latinLnBrk="0" hangingPunct="1">
        <a:spcBef>
          <a:spcPct val="0"/>
        </a:spcBef>
        <a:buNone/>
        <a:defRPr kumimoji="0" sz="4500" b="0" i="0" kern="1200">
          <a:solidFill>
            <a:srgbClr val="000000"/>
          </a:solidFill>
          <a:effectLst>
            <a:outerShdw blurRad="31750" dist="25400" dir="5400000" algn="tl" rotWithShape="0">
              <a:srgbClr val="000000">
                <a:alpha val="25000"/>
              </a:srgbClr>
            </a:outerShdw>
          </a:effectLst>
          <a:latin typeface="Helvetica Neue Light"/>
          <a:ea typeface="+mj-ea"/>
          <a:cs typeface="Helvetica Neue Light"/>
        </a:defRPr>
      </a:lvl1pPr>
    </p:titleStyle>
    <p:bodyStyle>
      <a:lvl1pPr marL="400380" indent="-280267" algn="l" rtl="0" eaLnBrk="1" latinLnBrk="0" hangingPunct="1">
        <a:spcBef>
          <a:spcPts val="661"/>
        </a:spcBef>
        <a:spcAft>
          <a:spcPts val="0"/>
        </a:spcAft>
        <a:buClr>
          <a:schemeClr val="bg1">
            <a:lumMod val="50000"/>
          </a:schemeClr>
        </a:buClr>
        <a:buSzPct val="68000"/>
        <a:buFont typeface="Wingdings 3"/>
        <a:buChar char=""/>
        <a:defRPr kumimoji="0" sz="3000" b="0" i="0" kern="1200">
          <a:solidFill>
            <a:schemeClr val="bg1">
              <a:lumMod val="50000"/>
            </a:schemeClr>
          </a:solidFill>
          <a:latin typeface="Helvetica Neue"/>
          <a:ea typeface="+mn-ea"/>
          <a:cs typeface="Helvetica Neue"/>
        </a:defRPr>
      </a:lvl1pPr>
      <a:lvl2pPr marL="680659" indent="-250238" algn="l" rtl="0" eaLnBrk="1" latinLnBrk="0" hangingPunct="1">
        <a:spcBef>
          <a:spcPts val="441"/>
        </a:spcBef>
        <a:buClr>
          <a:schemeClr val="bg1">
            <a:lumMod val="50000"/>
          </a:schemeClr>
        </a:buClr>
        <a:buFont typeface="Wingdings" charset="2"/>
        <a:buChar char="§"/>
        <a:defRPr kumimoji="0" sz="2500" b="0" i="0" kern="1200">
          <a:solidFill>
            <a:schemeClr val="bg1">
              <a:lumMod val="50000"/>
            </a:schemeClr>
          </a:solidFill>
          <a:latin typeface="Helvetica Neue"/>
          <a:ea typeface="+mn-ea"/>
          <a:cs typeface="Helvetica Neue"/>
        </a:defRPr>
      </a:lvl2pPr>
      <a:lvl3pPr marL="940937" indent="-250238" algn="l" rtl="0" eaLnBrk="1" latinLnBrk="0" hangingPunct="1">
        <a:spcBef>
          <a:spcPts val="386"/>
        </a:spcBef>
        <a:buClr>
          <a:schemeClr val="bg1">
            <a:lumMod val="50000"/>
          </a:schemeClr>
        </a:buClr>
        <a:buSzPct val="100000"/>
        <a:buFont typeface="Wingdings 2"/>
        <a:buChar char=""/>
        <a:defRPr kumimoji="0" sz="2300" b="0" i="0" kern="1200">
          <a:solidFill>
            <a:schemeClr val="bg1">
              <a:lumMod val="50000"/>
            </a:schemeClr>
          </a:solidFill>
          <a:latin typeface="Helvetica Neue"/>
          <a:ea typeface="+mn-ea"/>
          <a:cs typeface="Helvetica Neue"/>
        </a:defRPr>
      </a:lvl3pPr>
      <a:lvl4pPr marL="1251221" indent="-250238" algn="l" rtl="0" eaLnBrk="1" latinLnBrk="0" hangingPunct="1">
        <a:spcBef>
          <a:spcPts val="386"/>
        </a:spcBef>
        <a:buClr>
          <a:schemeClr val="bg1">
            <a:lumMod val="50000"/>
          </a:schemeClr>
        </a:buClr>
        <a:buFont typeface="Wingdings 2"/>
        <a:buChar char=""/>
        <a:defRPr kumimoji="0" sz="2100" b="0" i="0" kern="1200">
          <a:solidFill>
            <a:schemeClr val="bg1">
              <a:lumMod val="50000"/>
            </a:schemeClr>
          </a:solidFill>
          <a:latin typeface="Helvetica Neue"/>
          <a:ea typeface="+mn-ea"/>
          <a:cs typeface="Helvetica Neue"/>
        </a:defRPr>
      </a:lvl4pPr>
      <a:lvl5pPr marL="1501451" indent="-250238" algn="l" rtl="0" eaLnBrk="1" latinLnBrk="0" hangingPunct="1">
        <a:spcBef>
          <a:spcPts val="386"/>
        </a:spcBef>
        <a:buClr>
          <a:schemeClr val="bg1">
            <a:lumMod val="50000"/>
          </a:schemeClr>
        </a:buClr>
        <a:buFont typeface="Wingdings 2"/>
        <a:buChar char=""/>
        <a:defRPr kumimoji="0" sz="2000" b="0" i="0" kern="1200">
          <a:solidFill>
            <a:schemeClr val="bg1">
              <a:lumMod val="50000"/>
            </a:schemeClr>
          </a:solidFill>
          <a:latin typeface="Helvetica Neue"/>
          <a:ea typeface="+mn-ea"/>
          <a:cs typeface="Helvetica Neue"/>
        </a:defRPr>
      </a:lvl5pPr>
      <a:lvl6pPr marL="1751667" indent="-250238" algn="l" rtl="0" eaLnBrk="1" latinLnBrk="0" hangingPunct="1">
        <a:spcBef>
          <a:spcPts val="386"/>
        </a:spcBef>
        <a:buClr>
          <a:schemeClr val="accent3"/>
        </a:buClr>
        <a:buFont typeface="Wingdings 2"/>
        <a:buChar char=""/>
        <a:defRPr kumimoji="0" sz="2000" kern="1200">
          <a:solidFill>
            <a:schemeClr val="tx1"/>
          </a:solidFill>
          <a:latin typeface="+mn-lt"/>
          <a:ea typeface="+mn-ea"/>
          <a:cs typeface="+mn-cs"/>
        </a:defRPr>
      </a:lvl6pPr>
      <a:lvl7pPr marL="2001933" indent="-250238"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7pPr>
      <a:lvl8pPr marL="2252172" indent="-250238"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8pPr>
      <a:lvl9pPr marL="2502422" indent="-250238" algn="l" rtl="0" eaLnBrk="1" latinLnBrk="0" hangingPunct="1">
        <a:spcBef>
          <a:spcPts val="386"/>
        </a:spcBef>
        <a:buClr>
          <a:schemeClr val="accent3"/>
        </a:buClr>
        <a:buFont typeface="Wingdings 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0481" algn="l" rtl="0" eaLnBrk="1" latinLnBrk="0" hangingPunct="1">
        <a:defRPr kumimoji="0" kern="1200">
          <a:solidFill>
            <a:schemeClr val="tx1"/>
          </a:solidFill>
          <a:latin typeface="+mn-lt"/>
          <a:ea typeface="+mn-ea"/>
          <a:cs typeface="+mn-cs"/>
        </a:defRPr>
      </a:lvl2pPr>
      <a:lvl3pPr marL="1000967" algn="l" rtl="0" eaLnBrk="1" latinLnBrk="0" hangingPunct="1">
        <a:defRPr kumimoji="0" kern="1200">
          <a:solidFill>
            <a:schemeClr val="tx1"/>
          </a:solidFill>
          <a:latin typeface="+mn-lt"/>
          <a:ea typeface="+mn-ea"/>
          <a:cs typeface="+mn-cs"/>
        </a:defRPr>
      </a:lvl3pPr>
      <a:lvl4pPr marL="1501451" algn="l" rtl="0" eaLnBrk="1" latinLnBrk="0" hangingPunct="1">
        <a:defRPr kumimoji="0" kern="1200">
          <a:solidFill>
            <a:schemeClr val="tx1"/>
          </a:solidFill>
          <a:latin typeface="+mn-lt"/>
          <a:ea typeface="+mn-ea"/>
          <a:cs typeface="+mn-cs"/>
        </a:defRPr>
      </a:lvl4pPr>
      <a:lvl5pPr marL="2001933" algn="l" rtl="0" eaLnBrk="1" latinLnBrk="0" hangingPunct="1">
        <a:defRPr kumimoji="0" kern="1200">
          <a:solidFill>
            <a:schemeClr val="tx1"/>
          </a:solidFill>
          <a:latin typeface="+mn-lt"/>
          <a:ea typeface="+mn-ea"/>
          <a:cs typeface="+mn-cs"/>
        </a:defRPr>
      </a:lvl5pPr>
      <a:lvl6pPr marL="2502422" algn="l" rtl="0" eaLnBrk="1" latinLnBrk="0" hangingPunct="1">
        <a:defRPr kumimoji="0" kern="1200">
          <a:solidFill>
            <a:schemeClr val="tx1"/>
          </a:solidFill>
          <a:latin typeface="+mn-lt"/>
          <a:ea typeface="+mn-ea"/>
          <a:cs typeface="+mn-cs"/>
        </a:defRPr>
      </a:lvl6pPr>
      <a:lvl7pPr marL="3002894" algn="l" rtl="0" eaLnBrk="1" latinLnBrk="0" hangingPunct="1">
        <a:defRPr kumimoji="0" kern="1200">
          <a:solidFill>
            <a:schemeClr val="tx1"/>
          </a:solidFill>
          <a:latin typeface="+mn-lt"/>
          <a:ea typeface="+mn-ea"/>
          <a:cs typeface="+mn-cs"/>
        </a:defRPr>
      </a:lvl7pPr>
      <a:lvl8pPr marL="3503373" algn="l" rtl="0" eaLnBrk="1" latinLnBrk="0" hangingPunct="1">
        <a:defRPr kumimoji="0" kern="1200">
          <a:solidFill>
            <a:schemeClr val="tx1"/>
          </a:solidFill>
          <a:latin typeface="+mn-lt"/>
          <a:ea typeface="+mn-ea"/>
          <a:cs typeface="+mn-cs"/>
        </a:defRPr>
      </a:lvl8pPr>
      <a:lvl9pPr marL="4003863"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392113" y="46037"/>
            <a:ext cx="9372600" cy="1259946"/>
          </a:xfrm>
          <a:prstGeom prst="rect">
            <a:avLst/>
          </a:prstGeom>
        </p:spPr>
        <p:txBody>
          <a:bodyPr vert="horz" lIns="100415" tIns="50210" rIns="100415" bIns="50210" anchor="ctr">
            <a:normAutofit/>
            <a:scene3d>
              <a:camera prst="orthographicFront"/>
              <a:lightRig rig="soft" dir="t"/>
            </a:scene3d>
            <a:sp3d prstMaterial="softEdge">
              <a:bevelT w="25400" h="25400"/>
            </a:sp3d>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163550" y="1535015"/>
            <a:ext cx="9753599" cy="5492771"/>
          </a:xfrm>
          <a:prstGeom prst="rect">
            <a:avLst/>
          </a:prstGeom>
        </p:spPr>
        <p:txBody>
          <a:bodyPr vert="horz" lIns="100415" tIns="50210" rIns="100415" bIns="5021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0" name="TextBox 9"/>
          <p:cNvSpPr txBox="1"/>
          <p:nvPr/>
        </p:nvSpPr>
        <p:spPr>
          <a:xfrm>
            <a:off x="-65051" y="7366969"/>
            <a:ext cx="409203" cy="230814"/>
          </a:xfrm>
          <a:prstGeom prst="rect">
            <a:avLst/>
          </a:prstGeom>
          <a:noFill/>
        </p:spPr>
        <p:txBody>
          <a:bodyPr wrap="none" lIns="91105" tIns="45553" rIns="91105" bIns="45553" rtlCol="0">
            <a:spAutoFit/>
          </a:bodyPr>
          <a:lstStyle/>
          <a:p>
            <a:pPr defTabSz="502038" fontAlgn="auto" hangingPunct="1">
              <a:lnSpc>
                <a:spcPct val="100000"/>
              </a:lnSpc>
              <a:spcBef>
                <a:spcPts val="0"/>
              </a:spcBef>
              <a:spcAft>
                <a:spcPts val="0"/>
              </a:spcAft>
              <a:buClrTx/>
              <a:buSzTx/>
              <a:buFontTx/>
              <a:buNone/>
            </a:pPr>
            <a:r>
              <a:rPr lang="en-US" sz="900" dirty="0" smtClean="0">
                <a:solidFill>
                  <a:prstClr val="black"/>
                </a:solidFill>
                <a:latin typeface="Lucida Sans Unicode"/>
              </a:rPr>
              <a:t>(</a:t>
            </a:r>
            <a:fld id="{1F7FDA8B-F13B-1D43-9711-3B08EFAB2B53}" type="slidenum">
              <a:rPr lang="en-US" sz="900" smtClean="0">
                <a:solidFill>
                  <a:prstClr val="black"/>
                </a:solidFill>
                <a:latin typeface="Lucida Sans Unicode"/>
              </a:rPr>
              <a:pPr defTabSz="502038" fontAlgn="auto" hangingPunct="1">
                <a:lnSpc>
                  <a:spcPct val="100000"/>
                </a:lnSpc>
                <a:spcBef>
                  <a:spcPts val="0"/>
                </a:spcBef>
                <a:spcAft>
                  <a:spcPts val="0"/>
                </a:spcAft>
                <a:buClrTx/>
                <a:buSzTx/>
                <a:buFontTx/>
                <a:buNone/>
              </a:pPr>
              <a:t>‹#›</a:t>
            </a:fld>
            <a:r>
              <a:rPr lang="en-US" sz="900" dirty="0" smtClean="0">
                <a:solidFill>
                  <a:prstClr val="black"/>
                </a:solidFill>
                <a:latin typeface="Lucida Sans Unicode"/>
              </a:rPr>
              <a:t>)</a:t>
            </a:r>
            <a:endParaRPr lang="en-US" sz="900" dirty="0">
              <a:solidFill>
                <a:prstClr val="black"/>
              </a:solidFill>
              <a:latin typeface="Lucida Sans Unicode"/>
            </a:endParaRPr>
          </a:p>
        </p:txBody>
      </p:sp>
      <p:pic>
        <p:nvPicPr>
          <p:cNvPr id="2" name="Picture 1" descr="sw-horz-w3c-v-2.pn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186819" y="7366255"/>
            <a:ext cx="869150" cy="173090"/>
          </a:xfrm>
          <a:prstGeom prst="rect">
            <a:avLst/>
          </a:prstGeom>
        </p:spPr>
      </p:pic>
    </p:spTree>
    <p:extLst>
      <p:ext uri="{BB962C8B-B14F-4D97-AF65-F5344CB8AC3E}">
        <p14:creationId xmlns:p14="http://schemas.microsoft.com/office/powerpoint/2010/main" val="194595239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Lst>
  <p:txStyles>
    <p:titleStyle>
      <a:lvl1pPr algn="l" rtl="0" eaLnBrk="1" latinLnBrk="0" hangingPunct="1">
        <a:spcBef>
          <a:spcPct val="0"/>
        </a:spcBef>
        <a:buNone/>
        <a:defRPr kumimoji="0" sz="4500" b="0" i="0" kern="1200">
          <a:solidFill>
            <a:srgbClr val="000000"/>
          </a:solidFill>
          <a:effectLst>
            <a:outerShdw blurRad="31750" dist="25400" dir="5400000" algn="tl" rotWithShape="0">
              <a:srgbClr val="000000">
                <a:alpha val="25000"/>
              </a:srgbClr>
            </a:outerShdw>
          </a:effectLst>
          <a:latin typeface="Helvetica Neue Light"/>
          <a:ea typeface="+mj-ea"/>
          <a:cs typeface="Helvetica Neue Light"/>
        </a:defRPr>
      </a:lvl1pPr>
    </p:titleStyle>
    <p:bodyStyle>
      <a:lvl1pPr marL="401713" indent="-281199" algn="l" rtl="0" eaLnBrk="1" latinLnBrk="0" hangingPunct="1">
        <a:spcBef>
          <a:spcPts val="661"/>
        </a:spcBef>
        <a:spcAft>
          <a:spcPts val="0"/>
        </a:spcAft>
        <a:buClr>
          <a:schemeClr val="bg1">
            <a:lumMod val="50000"/>
          </a:schemeClr>
        </a:buClr>
        <a:buSzPct val="68000"/>
        <a:buFont typeface="Wingdings 3"/>
        <a:buChar char=""/>
        <a:defRPr kumimoji="0" sz="3000" b="0" i="0" kern="1200">
          <a:solidFill>
            <a:schemeClr val="bg1">
              <a:lumMod val="50000"/>
            </a:schemeClr>
          </a:solidFill>
          <a:latin typeface="Helvetica Neue"/>
          <a:ea typeface="+mn-ea"/>
          <a:cs typeface="Helvetica Neue"/>
        </a:defRPr>
      </a:lvl1pPr>
      <a:lvl2pPr marL="682920" indent="-251072" algn="l" rtl="0" eaLnBrk="1" latinLnBrk="0" hangingPunct="1">
        <a:spcBef>
          <a:spcPts val="441"/>
        </a:spcBef>
        <a:buClr>
          <a:schemeClr val="bg1">
            <a:lumMod val="50000"/>
          </a:schemeClr>
        </a:buClr>
        <a:buFont typeface="Wingdings" charset="2"/>
        <a:buChar char="§"/>
        <a:defRPr kumimoji="0" sz="2500" b="0" i="0" kern="1200">
          <a:solidFill>
            <a:schemeClr val="bg1">
              <a:lumMod val="50000"/>
            </a:schemeClr>
          </a:solidFill>
          <a:latin typeface="Helvetica Neue"/>
          <a:ea typeface="+mn-ea"/>
          <a:cs typeface="Helvetica Neue"/>
        </a:defRPr>
      </a:lvl2pPr>
      <a:lvl3pPr marL="944041" indent="-251072" algn="l" rtl="0" eaLnBrk="1" latinLnBrk="0" hangingPunct="1">
        <a:spcBef>
          <a:spcPts val="386"/>
        </a:spcBef>
        <a:buClr>
          <a:schemeClr val="bg1">
            <a:lumMod val="50000"/>
          </a:schemeClr>
        </a:buClr>
        <a:buSzPct val="100000"/>
        <a:buFont typeface="Wingdings 2"/>
        <a:buChar char=""/>
        <a:defRPr kumimoji="0" sz="2300" b="0" i="0" kern="1200">
          <a:solidFill>
            <a:schemeClr val="bg1">
              <a:lumMod val="50000"/>
            </a:schemeClr>
          </a:solidFill>
          <a:latin typeface="Helvetica Neue"/>
          <a:ea typeface="+mn-ea"/>
          <a:cs typeface="Helvetica Neue"/>
        </a:defRPr>
      </a:lvl3pPr>
      <a:lvl4pPr marL="1255370" indent="-251072" algn="l" rtl="0" eaLnBrk="1" latinLnBrk="0" hangingPunct="1">
        <a:spcBef>
          <a:spcPts val="386"/>
        </a:spcBef>
        <a:buClr>
          <a:schemeClr val="bg1">
            <a:lumMod val="50000"/>
          </a:schemeClr>
        </a:buClr>
        <a:buFont typeface="Wingdings 2"/>
        <a:buChar char=""/>
        <a:defRPr kumimoji="0" sz="2100" b="0" i="0" kern="1200">
          <a:solidFill>
            <a:schemeClr val="bg1">
              <a:lumMod val="50000"/>
            </a:schemeClr>
          </a:solidFill>
          <a:latin typeface="Helvetica Neue"/>
          <a:ea typeface="+mn-ea"/>
          <a:cs typeface="Helvetica Neue"/>
        </a:defRPr>
      </a:lvl4pPr>
      <a:lvl5pPr marL="1506442" indent="-251072" algn="l" rtl="0" eaLnBrk="1" latinLnBrk="0" hangingPunct="1">
        <a:spcBef>
          <a:spcPts val="386"/>
        </a:spcBef>
        <a:buClr>
          <a:schemeClr val="bg1">
            <a:lumMod val="50000"/>
          </a:schemeClr>
        </a:buClr>
        <a:buFont typeface="Wingdings 2"/>
        <a:buChar char=""/>
        <a:defRPr kumimoji="0" sz="2000" b="0" i="0" kern="1200">
          <a:solidFill>
            <a:schemeClr val="bg1">
              <a:lumMod val="50000"/>
            </a:schemeClr>
          </a:solidFill>
          <a:latin typeface="Helvetica Neue"/>
          <a:ea typeface="+mn-ea"/>
          <a:cs typeface="Helvetica Neue"/>
        </a:defRPr>
      </a:lvl5pPr>
      <a:lvl6pPr marL="1757498" indent="-251072" algn="l" rtl="0" eaLnBrk="1" latinLnBrk="0" hangingPunct="1">
        <a:spcBef>
          <a:spcPts val="386"/>
        </a:spcBef>
        <a:buClr>
          <a:schemeClr val="accent3"/>
        </a:buClr>
        <a:buFont typeface="Wingdings 2"/>
        <a:buChar char=""/>
        <a:defRPr kumimoji="0" sz="2000" kern="1200">
          <a:solidFill>
            <a:schemeClr val="tx1"/>
          </a:solidFill>
          <a:latin typeface="+mn-lt"/>
          <a:ea typeface="+mn-ea"/>
          <a:cs typeface="+mn-cs"/>
        </a:defRPr>
      </a:lvl6pPr>
      <a:lvl7pPr marL="2008585" indent="-251072"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7pPr>
      <a:lvl8pPr marL="2259657" indent="-251072"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8pPr>
      <a:lvl9pPr marL="2510734" indent="-251072" algn="l" rtl="0" eaLnBrk="1" latinLnBrk="0" hangingPunct="1">
        <a:spcBef>
          <a:spcPts val="386"/>
        </a:spcBef>
        <a:buClr>
          <a:schemeClr val="accent3"/>
        </a:buClr>
        <a:buFont typeface="Wingdings 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2142" algn="l" rtl="0" eaLnBrk="1" latinLnBrk="0" hangingPunct="1">
        <a:defRPr kumimoji="0" kern="1200">
          <a:solidFill>
            <a:schemeClr val="tx1"/>
          </a:solidFill>
          <a:latin typeface="+mn-lt"/>
          <a:ea typeface="+mn-ea"/>
          <a:cs typeface="+mn-cs"/>
        </a:defRPr>
      </a:lvl2pPr>
      <a:lvl3pPr marL="1004293" algn="l" rtl="0" eaLnBrk="1" latinLnBrk="0" hangingPunct="1">
        <a:defRPr kumimoji="0" kern="1200">
          <a:solidFill>
            <a:schemeClr val="tx1"/>
          </a:solidFill>
          <a:latin typeface="+mn-lt"/>
          <a:ea typeface="+mn-ea"/>
          <a:cs typeface="+mn-cs"/>
        </a:defRPr>
      </a:lvl3pPr>
      <a:lvl4pPr marL="1506442" algn="l" rtl="0" eaLnBrk="1" latinLnBrk="0" hangingPunct="1">
        <a:defRPr kumimoji="0" kern="1200">
          <a:solidFill>
            <a:schemeClr val="tx1"/>
          </a:solidFill>
          <a:latin typeface="+mn-lt"/>
          <a:ea typeface="+mn-ea"/>
          <a:cs typeface="+mn-cs"/>
        </a:defRPr>
      </a:lvl4pPr>
      <a:lvl5pPr marL="2008585" algn="l" rtl="0" eaLnBrk="1" latinLnBrk="0" hangingPunct="1">
        <a:defRPr kumimoji="0" kern="1200">
          <a:solidFill>
            <a:schemeClr val="tx1"/>
          </a:solidFill>
          <a:latin typeface="+mn-lt"/>
          <a:ea typeface="+mn-ea"/>
          <a:cs typeface="+mn-cs"/>
        </a:defRPr>
      </a:lvl5pPr>
      <a:lvl6pPr marL="2510734" algn="l" rtl="0" eaLnBrk="1" latinLnBrk="0" hangingPunct="1">
        <a:defRPr kumimoji="0" kern="1200">
          <a:solidFill>
            <a:schemeClr val="tx1"/>
          </a:solidFill>
          <a:latin typeface="+mn-lt"/>
          <a:ea typeface="+mn-ea"/>
          <a:cs typeface="+mn-cs"/>
        </a:defRPr>
      </a:lvl6pPr>
      <a:lvl7pPr marL="3012879" algn="l" rtl="0" eaLnBrk="1" latinLnBrk="0" hangingPunct="1">
        <a:defRPr kumimoji="0" kern="1200">
          <a:solidFill>
            <a:schemeClr val="tx1"/>
          </a:solidFill>
          <a:latin typeface="+mn-lt"/>
          <a:ea typeface="+mn-ea"/>
          <a:cs typeface="+mn-cs"/>
        </a:defRPr>
      </a:lvl7pPr>
      <a:lvl8pPr marL="3515014" algn="l" rtl="0" eaLnBrk="1" latinLnBrk="0" hangingPunct="1">
        <a:defRPr kumimoji="0" kern="1200">
          <a:solidFill>
            <a:schemeClr val="tx1"/>
          </a:solidFill>
          <a:latin typeface="+mn-lt"/>
          <a:ea typeface="+mn-ea"/>
          <a:cs typeface="+mn-cs"/>
        </a:defRPr>
      </a:lvl8pPr>
      <a:lvl9pPr marL="4017167"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392113" y="46037"/>
            <a:ext cx="9372600" cy="1259946"/>
          </a:xfrm>
          <a:prstGeom prst="rect">
            <a:avLst/>
          </a:prstGeom>
        </p:spPr>
        <p:txBody>
          <a:bodyPr vert="horz" lIns="100447" tIns="50226" rIns="100447" bIns="50226" anchor="ctr">
            <a:normAutofit/>
            <a:scene3d>
              <a:camera prst="orthographicFront"/>
              <a:lightRig rig="soft" dir="t"/>
            </a:scene3d>
            <a:sp3d prstMaterial="softEdge">
              <a:bevelT w="25400" h="25400"/>
            </a:sp3d>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163547" y="1535015"/>
            <a:ext cx="9753599" cy="5492771"/>
          </a:xfrm>
          <a:prstGeom prst="rect">
            <a:avLst/>
          </a:prstGeom>
        </p:spPr>
        <p:txBody>
          <a:bodyPr vert="horz" lIns="100447" tIns="50226" rIns="100447" bIns="50226">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0" name="TextBox 9"/>
          <p:cNvSpPr txBox="1"/>
          <p:nvPr/>
        </p:nvSpPr>
        <p:spPr>
          <a:xfrm>
            <a:off x="-65055" y="7366969"/>
            <a:ext cx="409203" cy="230814"/>
          </a:xfrm>
          <a:prstGeom prst="rect">
            <a:avLst/>
          </a:prstGeom>
          <a:noFill/>
        </p:spPr>
        <p:txBody>
          <a:bodyPr wrap="none" lIns="91132" tIns="45567" rIns="91132" bIns="45567" rtlCol="0">
            <a:spAutoFit/>
          </a:bodyPr>
          <a:lstStyle/>
          <a:p>
            <a:pPr defTabSz="502194" fontAlgn="auto" hangingPunct="1">
              <a:lnSpc>
                <a:spcPct val="100000"/>
              </a:lnSpc>
              <a:spcBef>
                <a:spcPts val="0"/>
              </a:spcBef>
              <a:spcAft>
                <a:spcPts val="0"/>
              </a:spcAft>
              <a:buClrTx/>
              <a:buSzTx/>
              <a:buFontTx/>
              <a:buNone/>
            </a:pPr>
            <a:r>
              <a:rPr lang="en-US" sz="900" dirty="0" smtClean="0">
                <a:solidFill>
                  <a:prstClr val="black"/>
                </a:solidFill>
                <a:latin typeface="Lucida Sans Unicode"/>
              </a:rPr>
              <a:t>(</a:t>
            </a:r>
            <a:fld id="{1F7FDA8B-F13B-1D43-9711-3B08EFAB2B53}" type="slidenum">
              <a:rPr lang="en-US" sz="900" smtClean="0">
                <a:solidFill>
                  <a:prstClr val="black"/>
                </a:solidFill>
                <a:latin typeface="Lucida Sans Unicode"/>
              </a:rPr>
              <a:pPr defTabSz="502194" fontAlgn="auto" hangingPunct="1">
                <a:lnSpc>
                  <a:spcPct val="100000"/>
                </a:lnSpc>
                <a:spcBef>
                  <a:spcPts val="0"/>
                </a:spcBef>
                <a:spcAft>
                  <a:spcPts val="0"/>
                </a:spcAft>
                <a:buClrTx/>
                <a:buSzTx/>
                <a:buFontTx/>
                <a:buNone/>
              </a:pPr>
              <a:t>‹#›</a:t>
            </a:fld>
            <a:r>
              <a:rPr lang="en-US" sz="900" dirty="0" smtClean="0">
                <a:solidFill>
                  <a:prstClr val="black"/>
                </a:solidFill>
                <a:latin typeface="Lucida Sans Unicode"/>
              </a:rPr>
              <a:t>)</a:t>
            </a:r>
            <a:endParaRPr lang="en-US" sz="900" dirty="0">
              <a:solidFill>
                <a:prstClr val="black"/>
              </a:solidFill>
              <a:latin typeface="Lucida Sans Unicode"/>
            </a:endParaRPr>
          </a:p>
        </p:txBody>
      </p:sp>
      <p:pic>
        <p:nvPicPr>
          <p:cNvPr id="2" name="Picture 1" descr="sw-horz-w3c-v-2.pn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186819" y="7366255"/>
            <a:ext cx="869150" cy="173090"/>
          </a:xfrm>
          <a:prstGeom prst="rect">
            <a:avLst/>
          </a:prstGeom>
        </p:spPr>
      </p:pic>
    </p:spTree>
    <p:extLst>
      <p:ext uri="{BB962C8B-B14F-4D97-AF65-F5344CB8AC3E}">
        <p14:creationId xmlns:p14="http://schemas.microsoft.com/office/powerpoint/2010/main" val="75434440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Lst>
  <p:txStyles>
    <p:titleStyle>
      <a:lvl1pPr algn="l" rtl="0" eaLnBrk="1" latinLnBrk="0" hangingPunct="1">
        <a:spcBef>
          <a:spcPct val="0"/>
        </a:spcBef>
        <a:buNone/>
        <a:defRPr kumimoji="0" sz="4500" b="0" i="0" kern="1200">
          <a:solidFill>
            <a:srgbClr val="000000"/>
          </a:solidFill>
          <a:effectLst>
            <a:outerShdw blurRad="31750" dist="25400" dir="5400000" algn="tl" rotWithShape="0">
              <a:srgbClr val="000000">
                <a:alpha val="25000"/>
              </a:srgbClr>
            </a:outerShdw>
          </a:effectLst>
          <a:latin typeface="Helvetica Neue Light"/>
          <a:ea typeface="+mj-ea"/>
          <a:cs typeface="Helvetica Neue Light"/>
        </a:defRPr>
      </a:lvl1pPr>
    </p:titleStyle>
    <p:bodyStyle>
      <a:lvl1pPr marL="401839" indent="-281286" algn="l" rtl="0" eaLnBrk="1" latinLnBrk="0" hangingPunct="1">
        <a:spcBef>
          <a:spcPts val="661"/>
        </a:spcBef>
        <a:spcAft>
          <a:spcPts val="0"/>
        </a:spcAft>
        <a:buClr>
          <a:schemeClr val="bg1">
            <a:lumMod val="50000"/>
          </a:schemeClr>
        </a:buClr>
        <a:buSzPct val="68000"/>
        <a:buFont typeface="Wingdings 3"/>
        <a:buChar char=""/>
        <a:defRPr kumimoji="0" sz="3000" b="0" i="0" kern="1200">
          <a:solidFill>
            <a:schemeClr val="bg1">
              <a:lumMod val="50000"/>
            </a:schemeClr>
          </a:solidFill>
          <a:latin typeface="Helvetica Neue"/>
          <a:ea typeface="+mn-ea"/>
          <a:cs typeface="Helvetica Neue"/>
        </a:defRPr>
      </a:lvl1pPr>
      <a:lvl2pPr marL="683132" indent="-251150" algn="l" rtl="0" eaLnBrk="1" latinLnBrk="0" hangingPunct="1">
        <a:spcBef>
          <a:spcPts val="441"/>
        </a:spcBef>
        <a:buClr>
          <a:schemeClr val="bg1">
            <a:lumMod val="50000"/>
          </a:schemeClr>
        </a:buClr>
        <a:buFont typeface="Wingdings" charset="2"/>
        <a:buChar char="§"/>
        <a:defRPr kumimoji="0" sz="2500" b="0" i="0" kern="1200">
          <a:solidFill>
            <a:schemeClr val="bg1">
              <a:lumMod val="50000"/>
            </a:schemeClr>
          </a:solidFill>
          <a:latin typeface="Helvetica Neue"/>
          <a:ea typeface="+mn-ea"/>
          <a:cs typeface="Helvetica Neue"/>
        </a:defRPr>
      </a:lvl2pPr>
      <a:lvl3pPr marL="944332" indent="-251150" algn="l" rtl="0" eaLnBrk="1" latinLnBrk="0" hangingPunct="1">
        <a:spcBef>
          <a:spcPts val="386"/>
        </a:spcBef>
        <a:buClr>
          <a:schemeClr val="bg1">
            <a:lumMod val="50000"/>
          </a:schemeClr>
        </a:buClr>
        <a:buSzPct val="100000"/>
        <a:buFont typeface="Wingdings 2"/>
        <a:buChar char=""/>
        <a:defRPr kumimoji="0" sz="2300" b="0" i="0" kern="1200">
          <a:solidFill>
            <a:schemeClr val="bg1">
              <a:lumMod val="50000"/>
            </a:schemeClr>
          </a:solidFill>
          <a:latin typeface="Helvetica Neue"/>
          <a:ea typeface="+mn-ea"/>
          <a:cs typeface="Helvetica Neue"/>
        </a:defRPr>
      </a:lvl3pPr>
      <a:lvl4pPr marL="1255760" indent="-251150" algn="l" rtl="0" eaLnBrk="1" latinLnBrk="0" hangingPunct="1">
        <a:spcBef>
          <a:spcPts val="386"/>
        </a:spcBef>
        <a:buClr>
          <a:schemeClr val="bg1">
            <a:lumMod val="50000"/>
          </a:schemeClr>
        </a:buClr>
        <a:buFont typeface="Wingdings 2"/>
        <a:buChar char=""/>
        <a:defRPr kumimoji="0" sz="2100" b="0" i="0" kern="1200">
          <a:solidFill>
            <a:schemeClr val="bg1">
              <a:lumMod val="50000"/>
            </a:schemeClr>
          </a:solidFill>
          <a:latin typeface="Helvetica Neue"/>
          <a:ea typeface="+mn-ea"/>
          <a:cs typeface="Helvetica Neue"/>
        </a:defRPr>
      </a:lvl4pPr>
      <a:lvl5pPr marL="1506910" indent="-251150" algn="l" rtl="0" eaLnBrk="1" latinLnBrk="0" hangingPunct="1">
        <a:spcBef>
          <a:spcPts val="386"/>
        </a:spcBef>
        <a:buClr>
          <a:schemeClr val="bg1">
            <a:lumMod val="50000"/>
          </a:schemeClr>
        </a:buClr>
        <a:buFont typeface="Wingdings 2"/>
        <a:buChar char=""/>
        <a:defRPr kumimoji="0" sz="2000" b="0" i="0" kern="1200">
          <a:solidFill>
            <a:schemeClr val="bg1">
              <a:lumMod val="50000"/>
            </a:schemeClr>
          </a:solidFill>
          <a:latin typeface="Helvetica Neue"/>
          <a:ea typeface="+mn-ea"/>
          <a:cs typeface="Helvetica Neue"/>
        </a:defRPr>
      </a:lvl5pPr>
      <a:lvl6pPr marL="1758047" indent="-251150" algn="l" rtl="0" eaLnBrk="1" latinLnBrk="0" hangingPunct="1">
        <a:spcBef>
          <a:spcPts val="386"/>
        </a:spcBef>
        <a:buClr>
          <a:schemeClr val="accent3"/>
        </a:buClr>
        <a:buFont typeface="Wingdings 2"/>
        <a:buChar char=""/>
        <a:defRPr kumimoji="0" sz="2000" kern="1200">
          <a:solidFill>
            <a:schemeClr val="tx1"/>
          </a:solidFill>
          <a:latin typeface="+mn-lt"/>
          <a:ea typeface="+mn-ea"/>
          <a:cs typeface="+mn-cs"/>
        </a:defRPr>
      </a:lvl6pPr>
      <a:lvl7pPr marL="2009210" indent="-251150"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7pPr>
      <a:lvl8pPr marL="2260361" indent="-251150"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8pPr>
      <a:lvl9pPr marL="2511516" indent="-251150" algn="l" rtl="0" eaLnBrk="1" latinLnBrk="0" hangingPunct="1">
        <a:spcBef>
          <a:spcPts val="386"/>
        </a:spcBef>
        <a:buClr>
          <a:schemeClr val="accent3"/>
        </a:buClr>
        <a:buFont typeface="Wingdings 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2299" algn="l" rtl="0" eaLnBrk="1" latinLnBrk="0" hangingPunct="1">
        <a:defRPr kumimoji="0" kern="1200">
          <a:solidFill>
            <a:schemeClr val="tx1"/>
          </a:solidFill>
          <a:latin typeface="+mn-lt"/>
          <a:ea typeface="+mn-ea"/>
          <a:cs typeface="+mn-cs"/>
        </a:defRPr>
      </a:lvl2pPr>
      <a:lvl3pPr marL="1004605" algn="l" rtl="0" eaLnBrk="1" latinLnBrk="0" hangingPunct="1">
        <a:defRPr kumimoji="0" kern="1200">
          <a:solidFill>
            <a:schemeClr val="tx1"/>
          </a:solidFill>
          <a:latin typeface="+mn-lt"/>
          <a:ea typeface="+mn-ea"/>
          <a:cs typeface="+mn-cs"/>
        </a:defRPr>
      </a:lvl3pPr>
      <a:lvl4pPr marL="1506910" algn="l" rtl="0" eaLnBrk="1" latinLnBrk="0" hangingPunct="1">
        <a:defRPr kumimoji="0" kern="1200">
          <a:solidFill>
            <a:schemeClr val="tx1"/>
          </a:solidFill>
          <a:latin typeface="+mn-lt"/>
          <a:ea typeface="+mn-ea"/>
          <a:cs typeface="+mn-cs"/>
        </a:defRPr>
      </a:lvl4pPr>
      <a:lvl5pPr marL="2009210" algn="l" rtl="0" eaLnBrk="1" latinLnBrk="0" hangingPunct="1">
        <a:defRPr kumimoji="0" kern="1200">
          <a:solidFill>
            <a:schemeClr val="tx1"/>
          </a:solidFill>
          <a:latin typeface="+mn-lt"/>
          <a:ea typeface="+mn-ea"/>
          <a:cs typeface="+mn-cs"/>
        </a:defRPr>
      </a:lvl5pPr>
      <a:lvl6pPr marL="2511516" algn="l" rtl="0" eaLnBrk="1" latinLnBrk="0" hangingPunct="1">
        <a:defRPr kumimoji="0" kern="1200">
          <a:solidFill>
            <a:schemeClr val="tx1"/>
          </a:solidFill>
          <a:latin typeface="+mn-lt"/>
          <a:ea typeface="+mn-ea"/>
          <a:cs typeface="+mn-cs"/>
        </a:defRPr>
      </a:lvl6pPr>
      <a:lvl7pPr marL="3013816" algn="l" rtl="0" eaLnBrk="1" latinLnBrk="0" hangingPunct="1">
        <a:defRPr kumimoji="0" kern="1200">
          <a:solidFill>
            <a:schemeClr val="tx1"/>
          </a:solidFill>
          <a:latin typeface="+mn-lt"/>
          <a:ea typeface="+mn-ea"/>
          <a:cs typeface="+mn-cs"/>
        </a:defRPr>
      </a:lvl7pPr>
      <a:lvl8pPr marL="3516109" algn="l" rtl="0" eaLnBrk="1" latinLnBrk="0" hangingPunct="1">
        <a:defRPr kumimoji="0" kern="1200">
          <a:solidFill>
            <a:schemeClr val="tx1"/>
          </a:solidFill>
          <a:latin typeface="+mn-lt"/>
          <a:ea typeface="+mn-ea"/>
          <a:cs typeface="+mn-cs"/>
        </a:defRPr>
      </a:lvl8pPr>
      <a:lvl9pPr marL="4018417"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392113" y="46037"/>
            <a:ext cx="9372600" cy="1259946"/>
          </a:xfrm>
          <a:prstGeom prst="rect">
            <a:avLst/>
          </a:prstGeom>
        </p:spPr>
        <p:txBody>
          <a:bodyPr vert="horz" lIns="100490" tIns="50247" rIns="100490" bIns="50247" anchor="ctr">
            <a:normAutofit/>
            <a:scene3d>
              <a:camera prst="orthographicFront"/>
              <a:lightRig rig="soft" dir="t"/>
            </a:scene3d>
            <a:sp3d prstMaterial="softEdge">
              <a:bevelT w="25400" h="25400"/>
            </a:sp3d>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163543" y="1535015"/>
            <a:ext cx="9753599" cy="5492771"/>
          </a:xfrm>
          <a:prstGeom prst="rect">
            <a:avLst/>
          </a:prstGeom>
        </p:spPr>
        <p:txBody>
          <a:bodyPr vert="horz" lIns="100490" tIns="50247" rIns="100490" bIns="50247">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0" name="TextBox 9"/>
          <p:cNvSpPr txBox="1"/>
          <p:nvPr/>
        </p:nvSpPr>
        <p:spPr>
          <a:xfrm>
            <a:off x="-65059" y="7366969"/>
            <a:ext cx="409203" cy="230814"/>
          </a:xfrm>
          <a:prstGeom prst="rect">
            <a:avLst/>
          </a:prstGeom>
          <a:noFill/>
        </p:spPr>
        <p:txBody>
          <a:bodyPr wrap="none" lIns="91171" tIns="45587" rIns="91171" bIns="45587" rtlCol="0">
            <a:spAutoFit/>
          </a:bodyPr>
          <a:lstStyle/>
          <a:p>
            <a:pPr defTabSz="502404" fontAlgn="auto" hangingPunct="1">
              <a:lnSpc>
                <a:spcPct val="100000"/>
              </a:lnSpc>
              <a:spcBef>
                <a:spcPts val="0"/>
              </a:spcBef>
              <a:spcAft>
                <a:spcPts val="0"/>
              </a:spcAft>
              <a:buClrTx/>
              <a:buSzTx/>
              <a:buFontTx/>
              <a:buNone/>
            </a:pPr>
            <a:r>
              <a:rPr lang="en-US" sz="900" dirty="0" smtClean="0">
                <a:solidFill>
                  <a:prstClr val="black"/>
                </a:solidFill>
                <a:latin typeface="Lucida Sans Unicode"/>
              </a:rPr>
              <a:t>(</a:t>
            </a:r>
            <a:fld id="{1F7FDA8B-F13B-1D43-9711-3B08EFAB2B53}" type="slidenum">
              <a:rPr lang="en-US" sz="900" smtClean="0">
                <a:solidFill>
                  <a:prstClr val="black"/>
                </a:solidFill>
                <a:latin typeface="Lucida Sans Unicode"/>
              </a:rPr>
              <a:pPr defTabSz="502404" fontAlgn="auto" hangingPunct="1">
                <a:lnSpc>
                  <a:spcPct val="100000"/>
                </a:lnSpc>
                <a:spcBef>
                  <a:spcPts val="0"/>
                </a:spcBef>
                <a:spcAft>
                  <a:spcPts val="0"/>
                </a:spcAft>
                <a:buClrTx/>
                <a:buSzTx/>
                <a:buFontTx/>
                <a:buNone/>
              </a:pPr>
              <a:t>‹#›</a:t>
            </a:fld>
            <a:r>
              <a:rPr lang="en-US" sz="900" dirty="0" smtClean="0">
                <a:solidFill>
                  <a:prstClr val="black"/>
                </a:solidFill>
                <a:latin typeface="Lucida Sans Unicode"/>
              </a:rPr>
              <a:t>)</a:t>
            </a:r>
            <a:endParaRPr lang="en-US" sz="900" dirty="0">
              <a:solidFill>
                <a:prstClr val="black"/>
              </a:solidFill>
              <a:latin typeface="Lucida Sans Unicode"/>
            </a:endParaRPr>
          </a:p>
        </p:txBody>
      </p:sp>
      <p:pic>
        <p:nvPicPr>
          <p:cNvPr id="2" name="Picture 1" descr="sw-horz-w3c-v-2.pn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186819" y="7366255"/>
            <a:ext cx="869150" cy="173090"/>
          </a:xfrm>
          <a:prstGeom prst="rect">
            <a:avLst/>
          </a:prstGeom>
        </p:spPr>
      </p:pic>
    </p:spTree>
    <p:extLst>
      <p:ext uri="{BB962C8B-B14F-4D97-AF65-F5344CB8AC3E}">
        <p14:creationId xmlns:p14="http://schemas.microsoft.com/office/powerpoint/2010/main" val="3457462647"/>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Lst>
  <p:txStyles>
    <p:titleStyle>
      <a:lvl1pPr algn="l" rtl="0" eaLnBrk="1" latinLnBrk="0" hangingPunct="1">
        <a:spcBef>
          <a:spcPct val="0"/>
        </a:spcBef>
        <a:buNone/>
        <a:defRPr kumimoji="0" sz="4500" b="0" i="0" kern="1200">
          <a:solidFill>
            <a:srgbClr val="000000"/>
          </a:solidFill>
          <a:effectLst>
            <a:outerShdw blurRad="31750" dist="25400" dir="5400000" algn="tl" rotWithShape="0">
              <a:srgbClr val="000000">
                <a:alpha val="25000"/>
              </a:srgbClr>
            </a:outerShdw>
          </a:effectLst>
          <a:latin typeface="Helvetica Neue Light"/>
          <a:ea typeface="+mj-ea"/>
          <a:cs typeface="Helvetica Neue Light"/>
        </a:defRPr>
      </a:lvl1pPr>
    </p:titleStyle>
    <p:bodyStyle>
      <a:lvl1pPr marL="402006" indent="-281403" algn="l" rtl="0" eaLnBrk="1" latinLnBrk="0" hangingPunct="1">
        <a:spcBef>
          <a:spcPts val="661"/>
        </a:spcBef>
        <a:spcAft>
          <a:spcPts val="0"/>
        </a:spcAft>
        <a:buClr>
          <a:schemeClr val="bg1">
            <a:lumMod val="50000"/>
          </a:schemeClr>
        </a:buClr>
        <a:buSzPct val="68000"/>
        <a:buFont typeface="Wingdings 3"/>
        <a:buChar char=""/>
        <a:defRPr kumimoji="0" sz="3000" b="0" i="0" kern="1200">
          <a:solidFill>
            <a:schemeClr val="bg1">
              <a:lumMod val="50000"/>
            </a:schemeClr>
          </a:solidFill>
          <a:latin typeface="Helvetica Neue"/>
          <a:ea typeface="+mn-ea"/>
          <a:cs typeface="Helvetica Neue"/>
        </a:defRPr>
      </a:lvl1pPr>
      <a:lvl2pPr marL="683415" indent="-251255" algn="l" rtl="0" eaLnBrk="1" latinLnBrk="0" hangingPunct="1">
        <a:spcBef>
          <a:spcPts val="441"/>
        </a:spcBef>
        <a:buClr>
          <a:schemeClr val="bg1">
            <a:lumMod val="50000"/>
          </a:schemeClr>
        </a:buClr>
        <a:buFont typeface="Wingdings" charset="2"/>
        <a:buChar char="§"/>
        <a:defRPr kumimoji="0" sz="2500" b="0" i="0" kern="1200">
          <a:solidFill>
            <a:schemeClr val="bg1">
              <a:lumMod val="50000"/>
            </a:schemeClr>
          </a:solidFill>
          <a:latin typeface="Helvetica Neue"/>
          <a:ea typeface="+mn-ea"/>
          <a:cs typeface="Helvetica Neue"/>
        </a:defRPr>
      </a:lvl2pPr>
      <a:lvl3pPr marL="944720" indent="-251255" algn="l" rtl="0" eaLnBrk="1" latinLnBrk="0" hangingPunct="1">
        <a:spcBef>
          <a:spcPts val="386"/>
        </a:spcBef>
        <a:buClr>
          <a:schemeClr val="bg1">
            <a:lumMod val="50000"/>
          </a:schemeClr>
        </a:buClr>
        <a:buSzPct val="100000"/>
        <a:buFont typeface="Wingdings 2"/>
        <a:buChar char=""/>
        <a:defRPr kumimoji="0" sz="2300" b="0" i="0" kern="1200">
          <a:solidFill>
            <a:schemeClr val="bg1">
              <a:lumMod val="50000"/>
            </a:schemeClr>
          </a:solidFill>
          <a:latin typeface="Helvetica Neue"/>
          <a:ea typeface="+mn-ea"/>
          <a:cs typeface="Helvetica Neue"/>
        </a:defRPr>
      </a:lvl3pPr>
      <a:lvl4pPr marL="1256280" indent="-251255" algn="l" rtl="0" eaLnBrk="1" latinLnBrk="0" hangingPunct="1">
        <a:spcBef>
          <a:spcPts val="386"/>
        </a:spcBef>
        <a:buClr>
          <a:schemeClr val="bg1">
            <a:lumMod val="50000"/>
          </a:schemeClr>
        </a:buClr>
        <a:buFont typeface="Wingdings 2"/>
        <a:buChar char=""/>
        <a:defRPr kumimoji="0" sz="2100" b="0" i="0" kern="1200">
          <a:solidFill>
            <a:schemeClr val="bg1">
              <a:lumMod val="50000"/>
            </a:schemeClr>
          </a:solidFill>
          <a:latin typeface="Helvetica Neue"/>
          <a:ea typeface="+mn-ea"/>
          <a:cs typeface="Helvetica Neue"/>
        </a:defRPr>
      </a:lvl4pPr>
      <a:lvl5pPr marL="1507535" indent="-251255" algn="l" rtl="0" eaLnBrk="1" latinLnBrk="0" hangingPunct="1">
        <a:spcBef>
          <a:spcPts val="386"/>
        </a:spcBef>
        <a:buClr>
          <a:schemeClr val="bg1">
            <a:lumMod val="50000"/>
          </a:schemeClr>
        </a:buClr>
        <a:buFont typeface="Wingdings 2"/>
        <a:buChar char=""/>
        <a:defRPr kumimoji="0" sz="2000" b="0" i="0" kern="1200">
          <a:solidFill>
            <a:schemeClr val="bg1">
              <a:lumMod val="50000"/>
            </a:schemeClr>
          </a:solidFill>
          <a:latin typeface="Helvetica Neue"/>
          <a:ea typeface="+mn-ea"/>
          <a:cs typeface="Helvetica Neue"/>
        </a:defRPr>
      </a:lvl5pPr>
      <a:lvl6pPr marL="1758779" indent="-251255" algn="l" rtl="0" eaLnBrk="1" latinLnBrk="0" hangingPunct="1">
        <a:spcBef>
          <a:spcPts val="386"/>
        </a:spcBef>
        <a:buClr>
          <a:schemeClr val="accent3"/>
        </a:buClr>
        <a:buFont typeface="Wingdings 2"/>
        <a:buChar char=""/>
        <a:defRPr kumimoji="0" sz="2000" kern="1200">
          <a:solidFill>
            <a:schemeClr val="tx1"/>
          </a:solidFill>
          <a:latin typeface="+mn-lt"/>
          <a:ea typeface="+mn-ea"/>
          <a:cs typeface="+mn-cs"/>
        </a:defRPr>
      </a:lvl6pPr>
      <a:lvl7pPr marL="2010043" indent="-251255"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7pPr>
      <a:lvl8pPr marL="2261299" indent="-251255"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8pPr>
      <a:lvl9pPr marL="2512556" indent="-251255" algn="l" rtl="0" eaLnBrk="1" latinLnBrk="0" hangingPunct="1">
        <a:spcBef>
          <a:spcPts val="386"/>
        </a:spcBef>
        <a:buClr>
          <a:schemeClr val="accent3"/>
        </a:buClr>
        <a:buFont typeface="Wingdings 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2508" algn="l" rtl="0" eaLnBrk="1" latinLnBrk="0" hangingPunct="1">
        <a:defRPr kumimoji="0" kern="1200">
          <a:solidFill>
            <a:schemeClr val="tx1"/>
          </a:solidFill>
          <a:latin typeface="+mn-lt"/>
          <a:ea typeface="+mn-ea"/>
          <a:cs typeface="+mn-cs"/>
        </a:defRPr>
      </a:lvl2pPr>
      <a:lvl3pPr marL="1005021" algn="l" rtl="0" eaLnBrk="1" latinLnBrk="0" hangingPunct="1">
        <a:defRPr kumimoji="0" kern="1200">
          <a:solidFill>
            <a:schemeClr val="tx1"/>
          </a:solidFill>
          <a:latin typeface="+mn-lt"/>
          <a:ea typeface="+mn-ea"/>
          <a:cs typeface="+mn-cs"/>
        </a:defRPr>
      </a:lvl3pPr>
      <a:lvl4pPr marL="1507535" algn="l" rtl="0" eaLnBrk="1" latinLnBrk="0" hangingPunct="1">
        <a:defRPr kumimoji="0" kern="1200">
          <a:solidFill>
            <a:schemeClr val="tx1"/>
          </a:solidFill>
          <a:latin typeface="+mn-lt"/>
          <a:ea typeface="+mn-ea"/>
          <a:cs typeface="+mn-cs"/>
        </a:defRPr>
      </a:lvl4pPr>
      <a:lvl5pPr marL="2010043" algn="l" rtl="0" eaLnBrk="1" latinLnBrk="0" hangingPunct="1">
        <a:defRPr kumimoji="0" kern="1200">
          <a:solidFill>
            <a:schemeClr val="tx1"/>
          </a:solidFill>
          <a:latin typeface="+mn-lt"/>
          <a:ea typeface="+mn-ea"/>
          <a:cs typeface="+mn-cs"/>
        </a:defRPr>
      </a:lvl5pPr>
      <a:lvl6pPr marL="2512556" algn="l" rtl="0" eaLnBrk="1" latinLnBrk="0" hangingPunct="1">
        <a:defRPr kumimoji="0" kern="1200">
          <a:solidFill>
            <a:schemeClr val="tx1"/>
          </a:solidFill>
          <a:latin typeface="+mn-lt"/>
          <a:ea typeface="+mn-ea"/>
          <a:cs typeface="+mn-cs"/>
        </a:defRPr>
      </a:lvl6pPr>
      <a:lvl7pPr marL="3015064" algn="l" rtl="0" eaLnBrk="1" latinLnBrk="0" hangingPunct="1">
        <a:defRPr kumimoji="0" kern="1200">
          <a:solidFill>
            <a:schemeClr val="tx1"/>
          </a:solidFill>
          <a:latin typeface="+mn-lt"/>
          <a:ea typeface="+mn-ea"/>
          <a:cs typeface="+mn-cs"/>
        </a:defRPr>
      </a:lvl7pPr>
      <a:lvl8pPr marL="3517567" algn="l" rtl="0" eaLnBrk="1" latinLnBrk="0" hangingPunct="1">
        <a:defRPr kumimoji="0" kern="1200">
          <a:solidFill>
            <a:schemeClr val="tx1"/>
          </a:solidFill>
          <a:latin typeface="+mn-lt"/>
          <a:ea typeface="+mn-ea"/>
          <a:cs typeface="+mn-cs"/>
        </a:defRPr>
      </a:lvl8pPr>
      <a:lvl9pPr marL="4020084"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392113" y="46037"/>
            <a:ext cx="9372600" cy="1259946"/>
          </a:xfrm>
          <a:prstGeom prst="rect">
            <a:avLst/>
          </a:prstGeom>
        </p:spPr>
        <p:txBody>
          <a:bodyPr vert="horz" lIns="100555" tIns="50280" rIns="100555" bIns="50280" anchor="ctr">
            <a:normAutofit/>
            <a:scene3d>
              <a:camera prst="orthographicFront"/>
              <a:lightRig rig="soft" dir="t"/>
            </a:scene3d>
            <a:sp3d prstMaterial="softEdge">
              <a:bevelT w="25400" h="25400"/>
            </a:sp3d>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163536" y="1535015"/>
            <a:ext cx="9753599" cy="5492771"/>
          </a:xfrm>
          <a:prstGeom prst="rect">
            <a:avLst/>
          </a:prstGeom>
        </p:spPr>
        <p:txBody>
          <a:bodyPr vert="horz" lIns="100555" tIns="50280" rIns="100555" bIns="5028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0" name="TextBox 9"/>
          <p:cNvSpPr txBox="1"/>
          <p:nvPr/>
        </p:nvSpPr>
        <p:spPr>
          <a:xfrm>
            <a:off x="-65066" y="7366969"/>
            <a:ext cx="409203" cy="230814"/>
          </a:xfrm>
          <a:prstGeom prst="rect">
            <a:avLst/>
          </a:prstGeom>
          <a:noFill/>
        </p:spPr>
        <p:txBody>
          <a:bodyPr wrap="none" lIns="91229" tIns="45615" rIns="91229" bIns="45615" rtlCol="0">
            <a:spAutoFit/>
          </a:bodyPr>
          <a:lstStyle/>
          <a:p>
            <a:pPr defTabSz="502717" fontAlgn="auto" hangingPunct="1">
              <a:lnSpc>
                <a:spcPct val="100000"/>
              </a:lnSpc>
              <a:spcBef>
                <a:spcPts val="0"/>
              </a:spcBef>
              <a:spcAft>
                <a:spcPts val="0"/>
              </a:spcAft>
              <a:buClrTx/>
              <a:buSzTx/>
              <a:buFontTx/>
              <a:buNone/>
            </a:pPr>
            <a:r>
              <a:rPr lang="en-US" sz="900" dirty="0" smtClean="0">
                <a:solidFill>
                  <a:prstClr val="black"/>
                </a:solidFill>
                <a:latin typeface="Lucida Sans Unicode"/>
              </a:rPr>
              <a:t>(</a:t>
            </a:r>
            <a:fld id="{1F7FDA8B-F13B-1D43-9711-3B08EFAB2B53}" type="slidenum">
              <a:rPr lang="en-US" sz="900" smtClean="0">
                <a:solidFill>
                  <a:prstClr val="black"/>
                </a:solidFill>
                <a:latin typeface="Lucida Sans Unicode"/>
              </a:rPr>
              <a:pPr defTabSz="502717" fontAlgn="auto" hangingPunct="1">
                <a:lnSpc>
                  <a:spcPct val="100000"/>
                </a:lnSpc>
                <a:spcBef>
                  <a:spcPts val="0"/>
                </a:spcBef>
                <a:spcAft>
                  <a:spcPts val="0"/>
                </a:spcAft>
                <a:buClrTx/>
                <a:buSzTx/>
                <a:buFontTx/>
                <a:buNone/>
              </a:pPr>
              <a:t>‹#›</a:t>
            </a:fld>
            <a:r>
              <a:rPr lang="en-US" sz="900" dirty="0" smtClean="0">
                <a:solidFill>
                  <a:prstClr val="black"/>
                </a:solidFill>
                <a:latin typeface="Lucida Sans Unicode"/>
              </a:rPr>
              <a:t>)</a:t>
            </a:r>
            <a:endParaRPr lang="en-US" sz="900" dirty="0">
              <a:solidFill>
                <a:prstClr val="black"/>
              </a:solidFill>
              <a:latin typeface="Lucida Sans Unicode"/>
            </a:endParaRPr>
          </a:p>
        </p:txBody>
      </p:sp>
      <p:pic>
        <p:nvPicPr>
          <p:cNvPr id="2" name="Picture 1" descr="sw-horz-w3c-v-2.pn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186819" y="7366255"/>
            <a:ext cx="869150" cy="173090"/>
          </a:xfrm>
          <a:prstGeom prst="rect">
            <a:avLst/>
          </a:prstGeom>
        </p:spPr>
      </p:pic>
    </p:spTree>
    <p:extLst>
      <p:ext uri="{BB962C8B-B14F-4D97-AF65-F5344CB8AC3E}">
        <p14:creationId xmlns:p14="http://schemas.microsoft.com/office/powerpoint/2010/main" val="389287785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Lst>
  <p:txStyles>
    <p:titleStyle>
      <a:lvl1pPr algn="l" rtl="0" eaLnBrk="1" latinLnBrk="0" hangingPunct="1">
        <a:spcBef>
          <a:spcPct val="0"/>
        </a:spcBef>
        <a:buNone/>
        <a:defRPr kumimoji="0" sz="4500" b="0" i="0" kern="1200">
          <a:solidFill>
            <a:srgbClr val="000000"/>
          </a:solidFill>
          <a:effectLst>
            <a:outerShdw blurRad="31750" dist="25400" dir="5400000" algn="tl" rotWithShape="0">
              <a:srgbClr val="000000">
                <a:alpha val="25000"/>
              </a:srgbClr>
            </a:outerShdw>
          </a:effectLst>
          <a:latin typeface="Helvetica Neue Light"/>
          <a:ea typeface="+mj-ea"/>
          <a:cs typeface="Helvetica Neue Light"/>
        </a:defRPr>
      </a:lvl1pPr>
    </p:titleStyle>
    <p:bodyStyle>
      <a:lvl1pPr marL="402257" indent="-281579" algn="l" rtl="0" eaLnBrk="1" latinLnBrk="0" hangingPunct="1">
        <a:spcBef>
          <a:spcPts val="661"/>
        </a:spcBef>
        <a:spcAft>
          <a:spcPts val="0"/>
        </a:spcAft>
        <a:buClr>
          <a:schemeClr val="bg1">
            <a:lumMod val="50000"/>
          </a:schemeClr>
        </a:buClr>
        <a:buSzPct val="68000"/>
        <a:buFont typeface="Wingdings 3"/>
        <a:buChar char=""/>
        <a:defRPr kumimoji="0" sz="3000" b="0" i="0" kern="1200">
          <a:solidFill>
            <a:schemeClr val="bg1">
              <a:lumMod val="50000"/>
            </a:schemeClr>
          </a:solidFill>
          <a:latin typeface="Helvetica Neue"/>
          <a:ea typeface="+mn-ea"/>
          <a:cs typeface="Helvetica Neue"/>
        </a:defRPr>
      </a:lvl1pPr>
      <a:lvl2pPr marL="683840" indent="-251411" algn="l" rtl="0" eaLnBrk="1" latinLnBrk="0" hangingPunct="1">
        <a:spcBef>
          <a:spcPts val="441"/>
        </a:spcBef>
        <a:buClr>
          <a:schemeClr val="bg1">
            <a:lumMod val="50000"/>
          </a:schemeClr>
        </a:buClr>
        <a:buFont typeface="Wingdings" charset="2"/>
        <a:buChar char="§"/>
        <a:defRPr kumimoji="0" sz="2500" b="0" i="0" kern="1200">
          <a:solidFill>
            <a:schemeClr val="bg1">
              <a:lumMod val="50000"/>
            </a:schemeClr>
          </a:solidFill>
          <a:latin typeface="Helvetica Neue"/>
          <a:ea typeface="+mn-ea"/>
          <a:cs typeface="Helvetica Neue"/>
        </a:defRPr>
      </a:lvl2pPr>
      <a:lvl3pPr marL="945308" indent="-251411" algn="l" rtl="0" eaLnBrk="1" latinLnBrk="0" hangingPunct="1">
        <a:spcBef>
          <a:spcPts val="386"/>
        </a:spcBef>
        <a:buClr>
          <a:schemeClr val="bg1">
            <a:lumMod val="50000"/>
          </a:schemeClr>
        </a:buClr>
        <a:buSzPct val="100000"/>
        <a:buFont typeface="Wingdings 2"/>
        <a:buChar char=""/>
        <a:defRPr kumimoji="0" sz="2300" b="0" i="0" kern="1200">
          <a:solidFill>
            <a:schemeClr val="bg1">
              <a:lumMod val="50000"/>
            </a:schemeClr>
          </a:solidFill>
          <a:latin typeface="Helvetica Neue"/>
          <a:ea typeface="+mn-ea"/>
          <a:cs typeface="Helvetica Neue"/>
        </a:defRPr>
      </a:lvl3pPr>
      <a:lvl4pPr marL="1257062" indent="-251411" algn="l" rtl="0" eaLnBrk="1" latinLnBrk="0" hangingPunct="1">
        <a:spcBef>
          <a:spcPts val="386"/>
        </a:spcBef>
        <a:buClr>
          <a:schemeClr val="bg1">
            <a:lumMod val="50000"/>
          </a:schemeClr>
        </a:buClr>
        <a:buFont typeface="Wingdings 2"/>
        <a:buChar char=""/>
        <a:defRPr kumimoji="0" sz="2100" b="0" i="0" kern="1200">
          <a:solidFill>
            <a:schemeClr val="bg1">
              <a:lumMod val="50000"/>
            </a:schemeClr>
          </a:solidFill>
          <a:latin typeface="Helvetica Neue"/>
          <a:ea typeface="+mn-ea"/>
          <a:cs typeface="Helvetica Neue"/>
        </a:defRPr>
      </a:lvl4pPr>
      <a:lvl5pPr marL="1508471" indent="-251411" algn="l" rtl="0" eaLnBrk="1" latinLnBrk="0" hangingPunct="1">
        <a:spcBef>
          <a:spcPts val="386"/>
        </a:spcBef>
        <a:buClr>
          <a:schemeClr val="bg1">
            <a:lumMod val="50000"/>
          </a:schemeClr>
        </a:buClr>
        <a:buFont typeface="Wingdings 2"/>
        <a:buChar char=""/>
        <a:defRPr kumimoji="0" sz="2000" b="0" i="0" kern="1200">
          <a:solidFill>
            <a:schemeClr val="bg1">
              <a:lumMod val="50000"/>
            </a:schemeClr>
          </a:solidFill>
          <a:latin typeface="Helvetica Neue"/>
          <a:ea typeface="+mn-ea"/>
          <a:cs typeface="Helvetica Neue"/>
        </a:defRPr>
      </a:lvl5pPr>
      <a:lvl6pPr marL="1759877" indent="-251411" algn="l" rtl="0" eaLnBrk="1" latinLnBrk="0" hangingPunct="1">
        <a:spcBef>
          <a:spcPts val="386"/>
        </a:spcBef>
        <a:buClr>
          <a:schemeClr val="accent3"/>
        </a:buClr>
        <a:buFont typeface="Wingdings 2"/>
        <a:buChar char=""/>
        <a:defRPr kumimoji="0" sz="2000" kern="1200">
          <a:solidFill>
            <a:schemeClr val="tx1"/>
          </a:solidFill>
          <a:latin typeface="+mn-lt"/>
          <a:ea typeface="+mn-ea"/>
          <a:cs typeface="+mn-cs"/>
        </a:defRPr>
      </a:lvl6pPr>
      <a:lvl7pPr marL="2011293" indent="-251411"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7pPr>
      <a:lvl8pPr marL="2262706" indent="-251411"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8pPr>
      <a:lvl9pPr marL="2514119" indent="-251411" algn="l" rtl="0" eaLnBrk="1" latinLnBrk="0" hangingPunct="1">
        <a:spcBef>
          <a:spcPts val="386"/>
        </a:spcBef>
        <a:buClr>
          <a:schemeClr val="accent3"/>
        </a:buClr>
        <a:buFont typeface="Wingdings 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2821" algn="l" rtl="0" eaLnBrk="1" latinLnBrk="0" hangingPunct="1">
        <a:defRPr kumimoji="0" kern="1200">
          <a:solidFill>
            <a:schemeClr val="tx1"/>
          </a:solidFill>
          <a:latin typeface="+mn-lt"/>
          <a:ea typeface="+mn-ea"/>
          <a:cs typeface="+mn-cs"/>
        </a:defRPr>
      </a:lvl2pPr>
      <a:lvl3pPr marL="1005647" algn="l" rtl="0" eaLnBrk="1" latinLnBrk="0" hangingPunct="1">
        <a:defRPr kumimoji="0" kern="1200">
          <a:solidFill>
            <a:schemeClr val="tx1"/>
          </a:solidFill>
          <a:latin typeface="+mn-lt"/>
          <a:ea typeface="+mn-ea"/>
          <a:cs typeface="+mn-cs"/>
        </a:defRPr>
      </a:lvl3pPr>
      <a:lvl4pPr marL="1508471" algn="l" rtl="0" eaLnBrk="1" latinLnBrk="0" hangingPunct="1">
        <a:defRPr kumimoji="0" kern="1200">
          <a:solidFill>
            <a:schemeClr val="tx1"/>
          </a:solidFill>
          <a:latin typeface="+mn-lt"/>
          <a:ea typeface="+mn-ea"/>
          <a:cs typeface="+mn-cs"/>
        </a:defRPr>
      </a:lvl4pPr>
      <a:lvl5pPr marL="2011293" algn="l" rtl="0" eaLnBrk="1" latinLnBrk="0" hangingPunct="1">
        <a:defRPr kumimoji="0" kern="1200">
          <a:solidFill>
            <a:schemeClr val="tx1"/>
          </a:solidFill>
          <a:latin typeface="+mn-lt"/>
          <a:ea typeface="+mn-ea"/>
          <a:cs typeface="+mn-cs"/>
        </a:defRPr>
      </a:lvl5pPr>
      <a:lvl6pPr marL="2514119" algn="l" rtl="0" eaLnBrk="1" latinLnBrk="0" hangingPunct="1">
        <a:defRPr kumimoji="0" kern="1200">
          <a:solidFill>
            <a:schemeClr val="tx1"/>
          </a:solidFill>
          <a:latin typeface="+mn-lt"/>
          <a:ea typeface="+mn-ea"/>
          <a:cs typeface="+mn-cs"/>
        </a:defRPr>
      </a:lvl6pPr>
      <a:lvl7pPr marL="3016940" algn="l" rtl="0" eaLnBrk="1" latinLnBrk="0" hangingPunct="1">
        <a:defRPr kumimoji="0" kern="1200">
          <a:solidFill>
            <a:schemeClr val="tx1"/>
          </a:solidFill>
          <a:latin typeface="+mn-lt"/>
          <a:ea typeface="+mn-ea"/>
          <a:cs typeface="+mn-cs"/>
        </a:defRPr>
      </a:lvl7pPr>
      <a:lvl8pPr marL="3519756" algn="l" rtl="0" eaLnBrk="1" latinLnBrk="0" hangingPunct="1">
        <a:defRPr kumimoji="0" kern="1200">
          <a:solidFill>
            <a:schemeClr val="tx1"/>
          </a:solidFill>
          <a:latin typeface="+mn-lt"/>
          <a:ea typeface="+mn-ea"/>
          <a:cs typeface="+mn-cs"/>
        </a:defRPr>
      </a:lvl8pPr>
      <a:lvl9pPr marL="4022586"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392113" y="46037"/>
            <a:ext cx="9372600" cy="1259946"/>
          </a:xfrm>
          <a:prstGeom prst="rect">
            <a:avLst/>
          </a:prstGeom>
        </p:spPr>
        <p:txBody>
          <a:bodyPr vert="horz" lIns="100350" tIns="50178" rIns="100350" bIns="50178" anchor="ctr">
            <a:normAutofit/>
            <a:scene3d>
              <a:camera prst="orthographicFront"/>
              <a:lightRig rig="soft" dir="t"/>
            </a:scene3d>
            <a:sp3d prstMaterial="softEdge">
              <a:bevelT w="25400" h="25400"/>
            </a:sp3d>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163557" y="1535015"/>
            <a:ext cx="9753599" cy="5492771"/>
          </a:xfrm>
          <a:prstGeom prst="rect">
            <a:avLst/>
          </a:prstGeom>
        </p:spPr>
        <p:txBody>
          <a:bodyPr vert="horz" lIns="100350" tIns="50178" rIns="100350" bIns="50178">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0" name="TextBox 9"/>
          <p:cNvSpPr txBox="1"/>
          <p:nvPr/>
        </p:nvSpPr>
        <p:spPr>
          <a:xfrm>
            <a:off x="-65045" y="7366969"/>
            <a:ext cx="409203" cy="230814"/>
          </a:xfrm>
          <a:prstGeom prst="rect">
            <a:avLst/>
          </a:prstGeom>
          <a:noFill/>
        </p:spPr>
        <p:txBody>
          <a:bodyPr wrap="none" lIns="91046" tIns="45524" rIns="91046" bIns="45524" rtlCol="0">
            <a:spAutoFit/>
          </a:bodyPr>
          <a:lstStyle/>
          <a:p>
            <a:pPr defTabSz="501727" fontAlgn="auto" hangingPunct="1">
              <a:lnSpc>
                <a:spcPct val="100000"/>
              </a:lnSpc>
              <a:spcBef>
                <a:spcPts val="0"/>
              </a:spcBef>
              <a:spcAft>
                <a:spcPts val="0"/>
              </a:spcAft>
              <a:buClrTx/>
              <a:buSzTx/>
              <a:buFontTx/>
              <a:buNone/>
            </a:pPr>
            <a:r>
              <a:rPr lang="en-US" sz="900" dirty="0" smtClean="0">
                <a:solidFill>
                  <a:prstClr val="black"/>
                </a:solidFill>
                <a:latin typeface="Lucida Sans Unicode"/>
              </a:rPr>
              <a:t>(</a:t>
            </a:r>
            <a:fld id="{1F7FDA8B-F13B-1D43-9711-3B08EFAB2B53}" type="slidenum">
              <a:rPr lang="en-US" sz="900" smtClean="0">
                <a:solidFill>
                  <a:prstClr val="black"/>
                </a:solidFill>
                <a:latin typeface="Lucida Sans Unicode"/>
              </a:rPr>
              <a:pPr defTabSz="501727" fontAlgn="auto" hangingPunct="1">
                <a:lnSpc>
                  <a:spcPct val="100000"/>
                </a:lnSpc>
                <a:spcBef>
                  <a:spcPts val="0"/>
                </a:spcBef>
                <a:spcAft>
                  <a:spcPts val="0"/>
                </a:spcAft>
                <a:buClrTx/>
                <a:buSzTx/>
                <a:buFontTx/>
                <a:buNone/>
              </a:pPr>
              <a:t>‹#›</a:t>
            </a:fld>
            <a:r>
              <a:rPr lang="en-US" sz="900" dirty="0" smtClean="0">
                <a:solidFill>
                  <a:prstClr val="black"/>
                </a:solidFill>
                <a:latin typeface="Lucida Sans Unicode"/>
              </a:rPr>
              <a:t>)</a:t>
            </a:r>
            <a:endParaRPr lang="en-US" sz="900" dirty="0">
              <a:solidFill>
                <a:prstClr val="black"/>
              </a:solidFill>
              <a:latin typeface="Lucida Sans Unicode"/>
            </a:endParaRPr>
          </a:p>
        </p:txBody>
      </p:sp>
      <p:pic>
        <p:nvPicPr>
          <p:cNvPr id="2" name="Picture 1" descr="sw-horz-w3c-v-2.pn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186819" y="7366255"/>
            <a:ext cx="869150" cy="173090"/>
          </a:xfrm>
          <a:prstGeom prst="rect">
            <a:avLst/>
          </a:prstGeom>
        </p:spPr>
      </p:pic>
    </p:spTree>
    <p:extLst>
      <p:ext uri="{BB962C8B-B14F-4D97-AF65-F5344CB8AC3E}">
        <p14:creationId xmlns:p14="http://schemas.microsoft.com/office/powerpoint/2010/main" val="424879006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Lst>
  <p:txStyles>
    <p:titleStyle>
      <a:lvl1pPr algn="l" rtl="0" eaLnBrk="1" latinLnBrk="0" hangingPunct="1">
        <a:spcBef>
          <a:spcPct val="0"/>
        </a:spcBef>
        <a:buNone/>
        <a:defRPr kumimoji="0" sz="4500" b="0" i="0" kern="1200">
          <a:solidFill>
            <a:srgbClr val="000000"/>
          </a:solidFill>
          <a:effectLst>
            <a:outerShdw blurRad="31750" dist="25400" dir="5400000" algn="tl" rotWithShape="0">
              <a:srgbClr val="000000">
                <a:alpha val="25000"/>
              </a:srgbClr>
            </a:outerShdw>
          </a:effectLst>
          <a:latin typeface="Helvetica Neue Light"/>
          <a:ea typeface="+mj-ea"/>
          <a:cs typeface="Helvetica Neue Light"/>
        </a:defRPr>
      </a:lvl1pPr>
    </p:titleStyle>
    <p:bodyStyle>
      <a:lvl1pPr marL="401463" indent="-281024" algn="l" rtl="0" eaLnBrk="1" latinLnBrk="0" hangingPunct="1">
        <a:spcBef>
          <a:spcPts val="661"/>
        </a:spcBef>
        <a:spcAft>
          <a:spcPts val="0"/>
        </a:spcAft>
        <a:buClr>
          <a:schemeClr val="bg1">
            <a:lumMod val="50000"/>
          </a:schemeClr>
        </a:buClr>
        <a:buSzPct val="68000"/>
        <a:buFont typeface="Wingdings 3"/>
        <a:buChar char=""/>
        <a:defRPr kumimoji="0" sz="3000" b="0" i="0" kern="1200">
          <a:solidFill>
            <a:schemeClr val="bg1">
              <a:lumMod val="50000"/>
            </a:schemeClr>
          </a:solidFill>
          <a:latin typeface="Helvetica Neue"/>
          <a:ea typeface="+mn-ea"/>
          <a:cs typeface="Helvetica Neue"/>
        </a:defRPr>
      </a:lvl1pPr>
      <a:lvl2pPr marL="682496" indent="-250915" algn="l" rtl="0" eaLnBrk="1" latinLnBrk="0" hangingPunct="1">
        <a:spcBef>
          <a:spcPts val="441"/>
        </a:spcBef>
        <a:buClr>
          <a:schemeClr val="bg1">
            <a:lumMod val="50000"/>
          </a:schemeClr>
        </a:buClr>
        <a:buFont typeface="Wingdings" charset="2"/>
        <a:buChar char="§"/>
        <a:defRPr kumimoji="0" sz="2500" b="0" i="0" kern="1200">
          <a:solidFill>
            <a:schemeClr val="bg1">
              <a:lumMod val="50000"/>
            </a:schemeClr>
          </a:solidFill>
          <a:latin typeface="Helvetica Neue"/>
          <a:ea typeface="+mn-ea"/>
          <a:cs typeface="Helvetica Neue"/>
        </a:defRPr>
      </a:lvl2pPr>
      <a:lvl3pPr marL="943459" indent="-250915" algn="l" rtl="0" eaLnBrk="1" latinLnBrk="0" hangingPunct="1">
        <a:spcBef>
          <a:spcPts val="386"/>
        </a:spcBef>
        <a:buClr>
          <a:schemeClr val="bg1">
            <a:lumMod val="50000"/>
          </a:schemeClr>
        </a:buClr>
        <a:buSzPct val="100000"/>
        <a:buFont typeface="Wingdings 2"/>
        <a:buChar char=""/>
        <a:defRPr kumimoji="0" sz="2300" b="0" i="0" kern="1200">
          <a:solidFill>
            <a:schemeClr val="bg1">
              <a:lumMod val="50000"/>
            </a:schemeClr>
          </a:solidFill>
          <a:latin typeface="Helvetica Neue"/>
          <a:ea typeface="+mn-ea"/>
          <a:cs typeface="Helvetica Neue"/>
        </a:defRPr>
      </a:lvl3pPr>
      <a:lvl4pPr marL="1254589" indent="-250915" algn="l" rtl="0" eaLnBrk="1" latinLnBrk="0" hangingPunct="1">
        <a:spcBef>
          <a:spcPts val="386"/>
        </a:spcBef>
        <a:buClr>
          <a:schemeClr val="bg1">
            <a:lumMod val="50000"/>
          </a:schemeClr>
        </a:buClr>
        <a:buFont typeface="Wingdings 2"/>
        <a:buChar char=""/>
        <a:defRPr kumimoji="0" sz="2100" b="0" i="0" kern="1200">
          <a:solidFill>
            <a:schemeClr val="bg1">
              <a:lumMod val="50000"/>
            </a:schemeClr>
          </a:solidFill>
          <a:latin typeface="Helvetica Neue"/>
          <a:ea typeface="+mn-ea"/>
          <a:cs typeface="Helvetica Neue"/>
        </a:defRPr>
      </a:lvl4pPr>
      <a:lvl5pPr marL="1505506" indent="-250915" algn="l" rtl="0" eaLnBrk="1" latinLnBrk="0" hangingPunct="1">
        <a:spcBef>
          <a:spcPts val="386"/>
        </a:spcBef>
        <a:buClr>
          <a:schemeClr val="bg1">
            <a:lumMod val="50000"/>
          </a:schemeClr>
        </a:buClr>
        <a:buFont typeface="Wingdings 2"/>
        <a:buChar char=""/>
        <a:defRPr kumimoji="0" sz="2000" b="0" i="0" kern="1200">
          <a:solidFill>
            <a:schemeClr val="bg1">
              <a:lumMod val="50000"/>
            </a:schemeClr>
          </a:solidFill>
          <a:latin typeface="Helvetica Neue"/>
          <a:ea typeface="+mn-ea"/>
          <a:cs typeface="Helvetica Neue"/>
        </a:defRPr>
      </a:lvl5pPr>
      <a:lvl6pPr marL="1756400" indent="-250915" algn="l" rtl="0" eaLnBrk="1" latinLnBrk="0" hangingPunct="1">
        <a:spcBef>
          <a:spcPts val="386"/>
        </a:spcBef>
        <a:buClr>
          <a:schemeClr val="accent3"/>
        </a:buClr>
        <a:buFont typeface="Wingdings 2"/>
        <a:buChar char=""/>
        <a:defRPr kumimoji="0" sz="2000" kern="1200">
          <a:solidFill>
            <a:schemeClr val="tx1"/>
          </a:solidFill>
          <a:latin typeface="+mn-lt"/>
          <a:ea typeface="+mn-ea"/>
          <a:cs typeface="+mn-cs"/>
        </a:defRPr>
      </a:lvl6pPr>
      <a:lvl7pPr marL="2007336" indent="-250915"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7pPr>
      <a:lvl8pPr marL="2258252" indent="-250915"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8pPr>
      <a:lvl9pPr marL="2509173" indent="-250915" algn="l" rtl="0" eaLnBrk="1" latinLnBrk="0" hangingPunct="1">
        <a:spcBef>
          <a:spcPts val="386"/>
        </a:spcBef>
        <a:buClr>
          <a:schemeClr val="accent3"/>
        </a:buClr>
        <a:buFont typeface="Wingdings 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1831" algn="l" rtl="0" eaLnBrk="1" latinLnBrk="0" hangingPunct="1">
        <a:defRPr kumimoji="0" kern="1200">
          <a:solidFill>
            <a:schemeClr val="tx1"/>
          </a:solidFill>
          <a:latin typeface="+mn-lt"/>
          <a:ea typeface="+mn-ea"/>
          <a:cs typeface="+mn-cs"/>
        </a:defRPr>
      </a:lvl2pPr>
      <a:lvl3pPr marL="1003668" algn="l" rtl="0" eaLnBrk="1" latinLnBrk="0" hangingPunct="1">
        <a:defRPr kumimoji="0" kern="1200">
          <a:solidFill>
            <a:schemeClr val="tx1"/>
          </a:solidFill>
          <a:latin typeface="+mn-lt"/>
          <a:ea typeface="+mn-ea"/>
          <a:cs typeface="+mn-cs"/>
        </a:defRPr>
      </a:lvl3pPr>
      <a:lvl4pPr marL="1505506" algn="l" rtl="0" eaLnBrk="1" latinLnBrk="0" hangingPunct="1">
        <a:defRPr kumimoji="0" kern="1200">
          <a:solidFill>
            <a:schemeClr val="tx1"/>
          </a:solidFill>
          <a:latin typeface="+mn-lt"/>
          <a:ea typeface="+mn-ea"/>
          <a:cs typeface="+mn-cs"/>
        </a:defRPr>
      </a:lvl4pPr>
      <a:lvl5pPr marL="2007336" algn="l" rtl="0" eaLnBrk="1" latinLnBrk="0" hangingPunct="1">
        <a:defRPr kumimoji="0" kern="1200">
          <a:solidFill>
            <a:schemeClr val="tx1"/>
          </a:solidFill>
          <a:latin typeface="+mn-lt"/>
          <a:ea typeface="+mn-ea"/>
          <a:cs typeface="+mn-cs"/>
        </a:defRPr>
      </a:lvl5pPr>
      <a:lvl6pPr marL="2509173" algn="l" rtl="0" eaLnBrk="1" latinLnBrk="0" hangingPunct="1">
        <a:defRPr kumimoji="0" kern="1200">
          <a:solidFill>
            <a:schemeClr val="tx1"/>
          </a:solidFill>
          <a:latin typeface="+mn-lt"/>
          <a:ea typeface="+mn-ea"/>
          <a:cs typeface="+mn-cs"/>
        </a:defRPr>
      </a:lvl6pPr>
      <a:lvl7pPr marL="3011006" algn="l" rtl="0" eaLnBrk="1" latinLnBrk="0" hangingPunct="1">
        <a:defRPr kumimoji="0" kern="1200">
          <a:solidFill>
            <a:schemeClr val="tx1"/>
          </a:solidFill>
          <a:latin typeface="+mn-lt"/>
          <a:ea typeface="+mn-ea"/>
          <a:cs typeface="+mn-cs"/>
        </a:defRPr>
      </a:lvl7pPr>
      <a:lvl8pPr marL="3512828" algn="l" rtl="0" eaLnBrk="1" latinLnBrk="0" hangingPunct="1">
        <a:defRPr kumimoji="0" kern="1200">
          <a:solidFill>
            <a:schemeClr val="tx1"/>
          </a:solidFill>
          <a:latin typeface="+mn-lt"/>
          <a:ea typeface="+mn-ea"/>
          <a:cs typeface="+mn-cs"/>
        </a:defRPr>
      </a:lvl8pPr>
      <a:lvl9pPr marL="4014669"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392113" y="46037"/>
            <a:ext cx="9372600" cy="1259946"/>
          </a:xfrm>
          <a:prstGeom prst="rect">
            <a:avLst/>
          </a:prstGeom>
        </p:spPr>
        <p:txBody>
          <a:bodyPr vert="horz" lIns="100242" tIns="50124" rIns="100242" bIns="50124" anchor="ctr">
            <a:normAutofit/>
            <a:scene3d>
              <a:camera prst="orthographicFront"/>
              <a:lightRig rig="soft" dir="t"/>
            </a:scene3d>
            <a:sp3d prstMaterial="softEdge">
              <a:bevelT w="25400" h="25400"/>
            </a:sp3d>
          </a:bodyPr>
          <a:lstStyle/>
          <a:p>
            <a:r>
              <a:rPr kumimoji="0" lang="x-none" smtClean="0"/>
              <a:t>Click to edit Master title style</a:t>
            </a:r>
            <a:endParaRPr kumimoji="0" lang="en-US" dirty="0"/>
          </a:p>
        </p:txBody>
      </p:sp>
      <p:sp>
        <p:nvSpPr>
          <p:cNvPr id="30" name="Text Placeholder 29"/>
          <p:cNvSpPr>
            <a:spLocks noGrp="1"/>
          </p:cNvSpPr>
          <p:nvPr>
            <p:ph type="body" idx="1"/>
          </p:nvPr>
        </p:nvSpPr>
        <p:spPr>
          <a:xfrm>
            <a:off x="163568" y="1535015"/>
            <a:ext cx="9753599" cy="5492771"/>
          </a:xfrm>
          <a:prstGeom prst="rect">
            <a:avLst/>
          </a:prstGeom>
        </p:spPr>
        <p:txBody>
          <a:bodyPr vert="horz" lIns="100242" tIns="50124" rIns="100242" bIns="50124">
            <a:normAutofit/>
          </a:bodyPr>
          <a:lstStyle/>
          <a:p>
            <a:pPr lvl="0" eaLnBrk="1" latinLnBrk="0" hangingPunct="1"/>
            <a:r>
              <a:rPr kumimoji="0" lang="x-none" dirty="0" smtClean="0"/>
              <a:t>Click to edit Master text styles</a:t>
            </a:r>
          </a:p>
          <a:p>
            <a:pPr lvl="1" eaLnBrk="1" latinLnBrk="0" hangingPunct="1"/>
            <a:r>
              <a:rPr kumimoji="0" lang="x-none" dirty="0" smtClean="0"/>
              <a:t>Second level</a:t>
            </a:r>
          </a:p>
          <a:p>
            <a:pPr lvl="2" eaLnBrk="1" latinLnBrk="0" hangingPunct="1"/>
            <a:r>
              <a:rPr kumimoji="0" lang="x-none" dirty="0" smtClean="0"/>
              <a:t>Third level</a:t>
            </a:r>
          </a:p>
          <a:p>
            <a:pPr lvl="3" eaLnBrk="1" latinLnBrk="0" hangingPunct="1"/>
            <a:r>
              <a:rPr kumimoji="0" lang="x-none" dirty="0" smtClean="0"/>
              <a:t>Fourth level</a:t>
            </a:r>
          </a:p>
          <a:p>
            <a:pPr lvl="4" eaLnBrk="1" latinLnBrk="0" hangingPunct="1"/>
            <a:r>
              <a:rPr kumimoji="0" lang="x-none" dirty="0" smtClean="0"/>
              <a:t>Fifth level</a:t>
            </a:r>
            <a:endParaRPr kumimoji="0" lang="en-US" dirty="0"/>
          </a:p>
        </p:txBody>
      </p:sp>
      <p:sp>
        <p:nvSpPr>
          <p:cNvPr id="10" name="TextBox 9"/>
          <p:cNvSpPr txBox="1"/>
          <p:nvPr/>
        </p:nvSpPr>
        <p:spPr>
          <a:xfrm>
            <a:off x="-65067" y="7366969"/>
            <a:ext cx="402266" cy="215626"/>
          </a:xfrm>
          <a:prstGeom prst="rect">
            <a:avLst/>
          </a:prstGeom>
          <a:noFill/>
        </p:spPr>
        <p:txBody>
          <a:bodyPr wrap="none" lIns="90949" tIns="45476" rIns="90949" bIns="45476" rtlCol="0">
            <a:spAutoFit/>
          </a:bodyPr>
          <a:lstStyle/>
          <a:p>
            <a:pPr defTabSz="447771"/>
            <a:r>
              <a:rPr lang="en-US" sz="900" dirty="0" smtClean="0">
                <a:solidFill>
                  <a:prstClr val="white"/>
                </a:solidFill>
              </a:rPr>
              <a:t>(</a:t>
            </a:r>
            <a:fld id="{1F7FDA8B-F13B-1D43-9711-3B08EFAB2B53}" type="slidenum">
              <a:rPr lang="en-US" sz="900" smtClean="0">
                <a:solidFill>
                  <a:prstClr val="white"/>
                </a:solidFill>
              </a:rPr>
              <a:pPr defTabSz="447771"/>
              <a:t>‹#›</a:t>
            </a:fld>
            <a:r>
              <a:rPr lang="en-US" sz="900" dirty="0" smtClean="0">
                <a:solidFill>
                  <a:prstClr val="white"/>
                </a:solidFill>
              </a:rPr>
              <a:t>)</a:t>
            </a:r>
            <a:endParaRPr lang="en-US" sz="900" dirty="0">
              <a:solidFill>
                <a:prstClr val="white"/>
              </a:solidFill>
            </a:endParaRPr>
          </a:p>
        </p:txBody>
      </p:sp>
      <p:pic>
        <p:nvPicPr>
          <p:cNvPr id="2" name="Picture 1" descr="sw-horz-w3c-v-2.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186819" y="7366255"/>
            <a:ext cx="869150" cy="173090"/>
          </a:xfrm>
          <a:prstGeom prst="rect">
            <a:avLst/>
          </a:prstGeom>
        </p:spPr>
      </p:pic>
      <p:sp>
        <p:nvSpPr>
          <p:cNvPr id="7" name="Slide Number Placeholder 1"/>
          <p:cNvSpPr txBox="1">
            <a:spLocks/>
          </p:cNvSpPr>
          <p:nvPr userDrawn="1"/>
        </p:nvSpPr>
        <p:spPr>
          <a:xfrm>
            <a:off x="8090974" y="7360223"/>
            <a:ext cx="1992636" cy="294208"/>
          </a:xfrm>
          <a:prstGeom prst="rect">
            <a:avLst/>
          </a:prstGeom>
        </p:spPr>
        <p:txBody>
          <a:bodyPr vert="horz" lIns="91132" tIns="45567" rIns="91132" bIns="45567" rtlCol="0" anchor="ctr"/>
          <a:lstStyle>
            <a:defPPr>
              <a:defRPr lang="en-GB"/>
            </a:defPPr>
            <a:lvl1pPr algn="r" defTabSz="449263" rtl="0" fontAlgn="base" hangingPunct="0">
              <a:lnSpc>
                <a:spcPct val="87000"/>
              </a:lnSpc>
              <a:spcBef>
                <a:spcPct val="0"/>
              </a:spcBef>
              <a:spcAft>
                <a:spcPct val="0"/>
              </a:spcAft>
              <a:buClr>
                <a:srgbClr val="000000"/>
              </a:buClr>
              <a:buSzPct val="100000"/>
              <a:buFont typeface="Times New Roman" charset="0"/>
              <a:defRPr sz="800" kern="1200">
                <a:solidFill>
                  <a:schemeClr val="tx1">
                    <a:tint val="75000"/>
                  </a:schemeClr>
                </a:solidFill>
                <a:latin typeface="Arial" charset="0"/>
                <a:ea typeface="+mn-ea"/>
                <a:cs typeface="+mn-cs"/>
              </a:defRPr>
            </a:lvl1pPr>
            <a:lvl2pPr marL="742950" indent="-285750" algn="l" defTabSz="449263"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2pPr>
            <a:lvl3pPr marL="1143000" indent="-228600" algn="l" defTabSz="449263"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3pPr>
            <a:lvl4pPr marL="1600200" indent="-228600" algn="l" defTabSz="449263"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4pPr>
            <a:lvl5pPr marL="2057400" indent="-228600" algn="l" defTabSz="449263"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5pPr>
            <a:lvl6pPr marL="2286000" algn="l" defTabSz="457200" rtl="0" eaLnBrk="1" latinLnBrk="0" hangingPunct="1">
              <a:defRPr sz="2800" kern="1200">
                <a:solidFill>
                  <a:schemeClr val="bg1"/>
                </a:solidFill>
                <a:latin typeface="Arial" charset="0"/>
                <a:ea typeface="+mn-ea"/>
                <a:cs typeface="+mn-cs"/>
              </a:defRPr>
            </a:lvl6pPr>
            <a:lvl7pPr marL="2743200" algn="l" defTabSz="457200" rtl="0" eaLnBrk="1" latinLnBrk="0" hangingPunct="1">
              <a:defRPr sz="2800" kern="1200">
                <a:solidFill>
                  <a:schemeClr val="bg1"/>
                </a:solidFill>
                <a:latin typeface="Arial" charset="0"/>
                <a:ea typeface="+mn-ea"/>
                <a:cs typeface="+mn-cs"/>
              </a:defRPr>
            </a:lvl7pPr>
            <a:lvl8pPr marL="3200400" algn="l" defTabSz="457200" rtl="0" eaLnBrk="1" latinLnBrk="0" hangingPunct="1">
              <a:defRPr sz="2800" kern="1200">
                <a:solidFill>
                  <a:schemeClr val="bg1"/>
                </a:solidFill>
                <a:latin typeface="Arial" charset="0"/>
                <a:ea typeface="+mn-ea"/>
                <a:cs typeface="+mn-cs"/>
              </a:defRPr>
            </a:lvl8pPr>
            <a:lvl9pPr marL="3657600" algn="l" defTabSz="457200" rtl="0" eaLnBrk="1" latinLnBrk="0" hangingPunct="1">
              <a:defRPr sz="2800" kern="1200">
                <a:solidFill>
                  <a:schemeClr val="bg1"/>
                </a:solidFill>
                <a:latin typeface="Arial" charset="0"/>
                <a:ea typeface="+mn-ea"/>
                <a:cs typeface="+mn-cs"/>
              </a:defRPr>
            </a:lvl9pPr>
          </a:lstStyle>
          <a:p>
            <a:fld id="{8245EEEC-2C55-4D4E-AC84-5AF91C9586EC}" type="slidenum">
              <a:rPr lang="en-US" sz="600" smtClean="0">
                <a:solidFill>
                  <a:prstClr val="black">
                    <a:tint val="75000"/>
                  </a:prstClr>
                </a:solidFill>
              </a:rPr>
              <a:pPr/>
              <a:t>‹#›</a:t>
            </a:fld>
            <a:endParaRPr lang="en-US" sz="600" dirty="0">
              <a:solidFill>
                <a:prstClr val="black">
                  <a:tint val="75000"/>
                </a:prstClr>
              </a:solidFill>
            </a:endParaRPr>
          </a:p>
        </p:txBody>
      </p:sp>
    </p:spTree>
    <p:extLst>
      <p:ext uri="{BB962C8B-B14F-4D97-AF65-F5344CB8AC3E}">
        <p14:creationId xmlns:p14="http://schemas.microsoft.com/office/powerpoint/2010/main" val="1743365119"/>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 id="2147483842" r:id="rId18"/>
    <p:sldLayoutId id="2147483843" r:id="rId19"/>
    <p:sldLayoutId id="2147483844" r:id="rId20"/>
  </p:sldLayoutIdLst>
  <p:hf hdr="0" ftr="0" dt="0"/>
  <p:txStyles>
    <p:titleStyle>
      <a:lvl1pPr algn="l" rtl="0" eaLnBrk="1" latinLnBrk="0" hangingPunct="1">
        <a:spcBef>
          <a:spcPct val="0"/>
        </a:spcBef>
        <a:buNone/>
        <a:defRPr kumimoji="0" sz="4500" b="0" i="0" kern="1200">
          <a:solidFill>
            <a:srgbClr val="000000"/>
          </a:solidFill>
          <a:effectLst>
            <a:outerShdw blurRad="31750" dist="25400" dir="5400000" algn="tl" rotWithShape="0">
              <a:srgbClr val="000000">
                <a:alpha val="25000"/>
              </a:srgbClr>
            </a:outerShdw>
          </a:effectLst>
          <a:latin typeface="Helvetica Neue Light"/>
          <a:ea typeface="+mj-ea"/>
          <a:cs typeface="Helvetica Neue Light"/>
        </a:defRPr>
      </a:lvl1pPr>
    </p:titleStyle>
    <p:bodyStyle>
      <a:lvl1pPr marL="401047" indent="-280733" algn="l" rtl="0" eaLnBrk="1" latinLnBrk="0" hangingPunct="1">
        <a:spcBef>
          <a:spcPts val="661"/>
        </a:spcBef>
        <a:spcAft>
          <a:spcPts val="0"/>
        </a:spcAft>
        <a:buClr>
          <a:schemeClr val="bg1">
            <a:lumMod val="50000"/>
          </a:schemeClr>
        </a:buClr>
        <a:buSzPct val="68000"/>
        <a:buFont typeface="Wingdings 3"/>
        <a:buChar char=""/>
        <a:defRPr kumimoji="0" sz="3000" b="0" i="0" kern="1200">
          <a:solidFill>
            <a:schemeClr val="bg1">
              <a:lumMod val="50000"/>
            </a:schemeClr>
          </a:solidFill>
          <a:latin typeface="Helvetica Neue"/>
          <a:ea typeface="+mn-ea"/>
          <a:cs typeface="Helvetica Neue"/>
        </a:defRPr>
      </a:lvl1pPr>
      <a:lvl2pPr marL="681789" indent="-250654" algn="l" rtl="0" eaLnBrk="1" latinLnBrk="0" hangingPunct="1">
        <a:spcBef>
          <a:spcPts val="441"/>
        </a:spcBef>
        <a:buClr>
          <a:schemeClr val="bg1">
            <a:lumMod val="50000"/>
          </a:schemeClr>
        </a:buClr>
        <a:buFont typeface="Wingdings" charset="2"/>
        <a:buChar char="§"/>
        <a:defRPr kumimoji="0" sz="2500" b="0" i="0" kern="1200">
          <a:solidFill>
            <a:schemeClr val="bg1">
              <a:lumMod val="50000"/>
            </a:schemeClr>
          </a:solidFill>
          <a:latin typeface="Helvetica Neue"/>
          <a:ea typeface="+mn-ea"/>
          <a:cs typeface="Helvetica Neue"/>
        </a:defRPr>
      </a:lvl2pPr>
      <a:lvl3pPr marL="942489" indent="-250654" algn="l" rtl="0" eaLnBrk="1" latinLnBrk="0" hangingPunct="1">
        <a:spcBef>
          <a:spcPts val="386"/>
        </a:spcBef>
        <a:buClr>
          <a:schemeClr val="bg1">
            <a:lumMod val="50000"/>
          </a:schemeClr>
        </a:buClr>
        <a:buSzPct val="100000"/>
        <a:buFont typeface="Wingdings 2"/>
        <a:buChar char=""/>
        <a:defRPr kumimoji="0" sz="2300" b="0" i="0" kern="1200">
          <a:solidFill>
            <a:schemeClr val="bg1">
              <a:lumMod val="50000"/>
            </a:schemeClr>
          </a:solidFill>
          <a:latin typeface="Helvetica Neue"/>
          <a:ea typeface="+mn-ea"/>
          <a:cs typeface="Helvetica Neue"/>
        </a:defRPr>
      </a:lvl3pPr>
      <a:lvl4pPr marL="1253289" indent="-250654" algn="l" rtl="0" eaLnBrk="1" latinLnBrk="0" hangingPunct="1">
        <a:spcBef>
          <a:spcPts val="386"/>
        </a:spcBef>
        <a:buClr>
          <a:schemeClr val="bg1">
            <a:lumMod val="50000"/>
          </a:schemeClr>
        </a:buClr>
        <a:buFont typeface="Wingdings 2"/>
        <a:buChar char=""/>
        <a:defRPr kumimoji="0" sz="2100" b="0" i="0" kern="1200">
          <a:solidFill>
            <a:schemeClr val="bg1">
              <a:lumMod val="50000"/>
            </a:schemeClr>
          </a:solidFill>
          <a:latin typeface="Helvetica Neue"/>
          <a:ea typeface="+mn-ea"/>
          <a:cs typeface="Helvetica Neue"/>
        </a:defRPr>
      </a:lvl4pPr>
      <a:lvl5pPr marL="1503946" indent="-250654" algn="l" rtl="0" eaLnBrk="1" latinLnBrk="0" hangingPunct="1">
        <a:spcBef>
          <a:spcPts val="386"/>
        </a:spcBef>
        <a:buClr>
          <a:schemeClr val="bg1">
            <a:lumMod val="50000"/>
          </a:schemeClr>
        </a:buClr>
        <a:buFont typeface="Wingdings 2"/>
        <a:buChar char=""/>
        <a:defRPr kumimoji="0" sz="2000" b="0" i="0" kern="1200">
          <a:solidFill>
            <a:schemeClr val="bg1">
              <a:lumMod val="50000"/>
            </a:schemeClr>
          </a:solidFill>
          <a:latin typeface="Helvetica Neue"/>
          <a:ea typeface="+mn-ea"/>
          <a:cs typeface="Helvetica Neue"/>
        </a:defRPr>
      </a:lvl5pPr>
      <a:lvl6pPr marL="1754576" indent="-250654" algn="l" rtl="0" eaLnBrk="1" latinLnBrk="0" hangingPunct="1">
        <a:spcBef>
          <a:spcPts val="386"/>
        </a:spcBef>
        <a:buClr>
          <a:schemeClr val="accent3"/>
        </a:buClr>
        <a:buFont typeface="Wingdings 2"/>
        <a:buChar char=""/>
        <a:defRPr kumimoji="0" sz="2000" kern="1200">
          <a:solidFill>
            <a:schemeClr val="tx1"/>
          </a:solidFill>
          <a:latin typeface="+mn-lt"/>
          <a:ea typeface="+mn-ea"/>
          <a:cs typeface="+mn-cs"/>
        </a:defRPr>
      </a:lvl6pPr>
      <a:lvl7pPr marL="2005256" indent="-250654"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7pPr>
      <a:lvl8pPr marL="2255911" indent="-250654"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8pPr>
      <a:lvl9pPr marL="2506572" indent="-250654" algn="l" rtl="0" eaLnBrk="1" latinLnBrk="0" hangingPunct="1">
        <a:spcBef>
          <a:spcPts val="386"/>
        </a:spcBef>
        <a:buClr>
          <a:schemeClr val="accent3"/>
        </a:buClr>
        <a:buFont typeface="Wingdings 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1312" algn="l" rtl="0" eaLnBrk="1" latinLnBrk="0" hangingPunct="1">
        <a:defRPr kumimoji="0" kern="1200">
          <a:solidFill>
            <a:schemeClr val="tx1"/>
          </a:solidFill>
          <a:latin typeface="+mn-lt"/>
          <a:ea typeface="+mn-ea"/>
          <a:cs typeface="+mn-cs"/>
        </a:defRPr>
      </a:lvl2pPr>
      <a:lvl3pPr marL="1002629" algn="l" rtl="0" eaLnBrk="1" latinLnBrk="0" hangingPunct="1">
        <a:defRPr kumimoji="0" kern="1200">
          <a:solidFill>
            <a:schemeClr val="tx1"/>
          </a:solidFill>
          <a:latin typeface="+mn-lt"/>
          <a:ea typeface="+mn-ea"/>
          <a:cs typeface="+mn-cs"/>
        </a:defRPr>
      </a:lvl3pPr>
      <a:lvl4pPr marL="1503946" algn="l" rtl="0" eaLnBrk="1" latinLnBrk="0" hangingPunct="1">
        <a:defRPr kumimoji="0" kern="1200">
          <a:solidFill>
            <a:schemeClr val="tx1"/>
          </a:solidFill>
          <a:latin typeface="+mn-lt"/>
          <a:ea typeface="+mn-ea"/>
          <a:cs typeface="+mn-cs"/>
        </a:defRPr>
      </a:lvl4pPr>
      <a:lvl5pPr marL="2005256" algn="l" rtl="0" eaLnBrk="1" latinLnBrk="0" hangingPunct="1">
        <a:defRPr kumimoji="0" kern="1200">
          <a:solidFill>
            <a:schemeClr val="tx1"/>
          </a:solidFill>
          <a:latin typeface="+mn-lt"/>
          <a:ea typeface="+mn-ea"/>
          <a:cs typeface="+mn-cs"/>
        </a:defRPr>
      </a:lvl5pPr>
      <a:lvl6pPr marL="2506572" algn="l" rtl="0" eaLnBrk="1" latinLnBrk="0" hangingPunct="1">
        <a:defRPr kumimoji="0" kern="1200">
          <a:solidFill>
            <a:schemeClr val="tx1"/>
          </a:solidFill>
          <a:latin typeface="+mn-lt"/>
          <a:ea typeface="+mn-ea"/>
          <a:cs typeface="+mn-cs"/>
        </a:defRPr>
      </a:lvl6pPr>
      <a:lvl7pPr marL="3007886" algn="l" rtl="0" eaLnBrk="1" latinLnBrk="0" hangingPunct="1">
        <a:defRPr kumimoji="0" kern="1200">
          <a:solidFill>
            <a:schemeClr val="tx1"/>
          </a:solidFill>
          <a:latin typeface="+mn-lt"/>
          <a:ea typeface="+mn-ea"/>
          <a:cs typeface="+mn-cs"/>
        </a:defRPr>
      </a:lvl7pPr>
      <a:lvl8pPr marL="3509189" algn="l" rtl="0" eaLnBrk="1" latinLnBrk="0" hangingPunct="1">
        <a:defRPr kumimoji="0" kern="1200">
          <a:solidFill>
            <a:schemeClr val="tx1"/>
          </a:solidFill>
          <a:latin typeface="+mn-lt"/>
          <a:ea typeface="+mn-ea"/>
          <a:cs typeface="+mn-cs"/>
        </a:defRPr>
      </a:lvl8pPr>
      <a:lvl9pPr marL="4010509"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image" Target="../media/image45.jpg"/><Relationship Id="rId3" Type="http://schemas.openxmlformats.org/officeDocument/2006/relationships/hyperlink" Target="http://www.w3.org/2001/sw/sweo/public/UseCases/Pfizer/" TargetMode="Externa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46.jpg"/><Relationship Id="rId3" Type="http://schemas.openxmlformats.org/officeDocument/2006/relationships/hyperlink" Target="http://www.w3.org/2001/sw/sweo/public/UseCases/Pfizer/" TargetMode="Externa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8.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8.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49.jpg"/><Relationship Id="rId3" Type="http://schemas.openxmlformats.org/officeDocument/2006/relationships/hyperlink" Target="http://www.w3.org/2001/sw/sweo/public/UseCases/Pfizer/" TargetMode="Externa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0.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2.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3.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4.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5.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6.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7.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image" Target="../media/image45.jpg"/><Relationship Id="rId3" Type="http://schemas.openxmlformats.org/officeDocument/2006/relationships/hyperlink" Target="http://www.w3.org/2001/sw/sweo/public/UseCases/Pfizer/" TargetMode="Externa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8.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9.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image" Target="../media/image60.jpg"/><Relationship Id="rId3" Type="http://schemas.openxmlformats.org/officeDocument/2006/relationships/hyperlink" Target="http://www.w3.org/2001/sw/sweo/public/UseCases/Pfizer/" TargetMode="Externa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61.png"/></Relationships>
</file>

<file path=ppt/slides/_rels/slide153.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154.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hyperlink" Target="http://www.w3.org/2001/sw/sweo/public/UseCases/Pfizer/" TargetMode="External"/><Relationship Id="rId1" Type="http://schemas.openxmlformats.org/officeDocument/2006/relationships/slideLayout" Target="../slideLayouts/slideLayout141.xml"/><Relationship Id="rId2" Type="http://schemas.openxmlformats.org/officeDocument/2006/relationships/notesSlide" Target="../notesSlides/notesSlide8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65.jpg"/><Relationship Id="rId4" Type="http://schemas.openxmlformats.org/officeDocument/2006/relationships/hyperlink" Target="http://www.w3.org/2001/sw/sweo/public/UseCases/Pfizer/" TargetMode="External"/><Relationship Id="rId1" Type="http://schemas.openxmlformats.org/officeDocument/2006/relationships/slideLayout" Target="../slideLayouts/slideLayout161.xml"/><Relationship Id="rId2" Type="http://schemas.openxmlformats.org/officeDocument/2006/relationships/notesSlide" Target="../notesSlides/notesSlide8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hyperlink" Target="http://www.w3.org/2001/sw/sweo/public/UseCases/FAO/" TargetMode="External"/><Relationship Id="rId4" Type="http://schemas.openxmlformats.org/officeDocument/2006/relationships/image" Target="../media/image67.jpeg"/><Relationship Id="rId1" Type="http://schemas.openxmlformats.org/officeDocument/2006/relationships/slideLayout" Target="../slideLayouts/slideLayout4.xml"/><Relationship Id="rId2" Type="http://schemas.openxmlformats.org/officeDocument/2006/relationships/notesSlide" Target="../notesSlides/notesSlide87.xml"/></Relationships>
</file>

<file path=ppt/slides/_rels/slide166.xml.rels><?xml version="1.0" encoding="UTF-8" standalone="yes"?>
<Relationships xmlns="http://schemas.openxmlformats.org/package/2006/relationships"><Relationship Id="rId3" Type="http://schemas.openxmlformats.org/officeDocument/2006/relationships/image" Target="../media/image68.jpg"/><Relationship Id="rId4" Type="http://schemas.openxmlformats.org/officeDocument/2006/relationships/hyperlink" Target="http://www.w3.org/2001/sw/sweo/public/UseCases/Pfizer/" TargetMode="External"/><Relationship Id="rId1" Type="http://schemas.openxmlformats.org/officeDocument/2006/relationships/slideLayout" Target="../slideLayouts/slideLayout181.xml"/><Relationship Id="rId2" Type="http://schemas.openxmlformats.org/officeDocument/2006/relationships/notesSlide" Target="../notesSlides/notesSlide88.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www.w3.org/2001/sw/sweo/public/UseCases/Pfizer/" TargetMode="External"/><Relationship Id="rId3" Type="http://schemas.openxmlformats.org/officeDocument/2006/relationships/image" Target="../media/image16.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3.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86.xml.rels><?xml version="1.0" encoding="UTF-8" standalone="yes"?>
<Relationships xmlns="http://schemas.openxmlformats.org/package/2006/relationships"><Relationship Id="rId3" Type="http://schemas.openxmlformats.org/officeDocument/2006/relationships/hyperlink" Target="http://www.w3.org/2001/sw/sweo/public/UseCases/iLaw" TargetMode="External"/><Relationship Id="rId4" Type="http://schemas.openxmlformats.org/officeDocument/2006/relationships/hyperlink" Target="http://www.w3.org/2001/sw/sweo/public/UseCases/IOInformatics" TargetMode="External"/><Relationship Id="rId5" Type="http://schemas.openxmlformats.org/officeDocument/2006/relationships/hyperlink" Target="http://www.w3.org/2001/sw/sweo/public/UseCases/Aquaring/" TargetMode="External"/><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87.xml.rels><?xml version="1.0" encoding="UTF-8" standalone="yes"?>
<Relationships xmlns="http://schemas.openxmlformats.org/package/2006/relationships"><Relationship Id="rId3" Type="http://schemas.openxmlformats.org/officeDocument/2006/relationships/hyperlink" Target="http://www.w3.org/2001/sw/sweo/public/UseCases/iLaw" TargetMode="External"/><Relationship Id="rId4" Type="http://schemas.openxmlformats.org/officeDocument/2006/relationships/hyperlink" Target="http://www.w3.org/2001/sw/sweo/public/UseCases/IOInformatics" TargetMode="External"/><Relationship Id="rId5" Type="http://schemas.openxmlformats.org/officeDocument/2006/relationships/hyperlink" Target="http://www.w3.org/2001/sw/sweo/public/UseCases/Aquaring/" TargetMode="External"/><Relationship Id="rId6" Type="http://schemas.openxmlformats.org/officeDocument/2006/relationships/image" Target="../media/image69.png"/><Relationship Id="rId1" Type="http://schemas.openxmlformats.org/officeDocument/2006/relationships/slideLayout" Target="../slideLayouts/slideLayout4.xml"/><Relationship Id="rId2" Type="http://schemas.openxmlformats.org/officeDocument/2006/relationships/notesSlide" Target="../notesSlides/notesSlide108.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01.xml"/><Relationship Id="rId2" Type="http://schemas.openxmlformats.org/officeDocument/2006/relationships/image" Target="../media/image70.jp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9.xml"/><Relationship Id="rId3" Type="http://schemas.openxmlformats.org/officeDocument/2006/relationships/image" Target="../media/image7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0.xml"/><Relationship Id="rId3" Type="http://schemas.openxmlformats.org/officeDocument/2006/relationships/image" Target="../media/image71.png"/></Relationships>
</file>

<file path=ppt/slides/_rels/slide191.xml.rels><?xml version="1.0" encoding="UTF-8" standalone="yes"?>
<Relationships xmlns="http://schemas.openxmlformats.org/package/2006/relationships"><Relationship Id="rId3" Type="http://schemas.openxmlformats.org/officeDocument/2006/relationships/image" Target="../media/image72.jpg"/><Relationship Id="rId4" Type="http://schemas.openxmlformats.org/officeDocument/2006/relationships/hyperlink" Target="http://www.w3.org/2001/sw/sweo/public/UseCases/Pfizer/" TargetMode="External"/><Relationship Id="rId1" Type="http://schemas.openxmlformats.org/officeDocument/2006/relationships/slideLayout" Target="../slideLayouts/slideLayout216.xml"/><Relationship Id="rId2" Type="http://schemas.openxmlformats.org/officeDocument/2006/relationships/notesSlide" Target="../notesSlides/notesSlide11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 Id="rId3" Type="http://schemas.openxmlformats.org/officeDocument/2006/relationships/hyperlink" Target="http://www.w3.org/2001/sw/wiki" TargetMode="Externa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hyperlink" Target="http://www.w3.org/2001/sw/wiki/Books" TargetMode="External"/></Relationships>
</file>

<file path=ppt/slides/_rels/slide195.xml.rels><?xml version="1.0" encoding="UTF-8" standalone="yes"?>
<Relationships xmlns="http://schemas.openxmlformats.org/package/2006/relationships"><Relationship Id="rId3" Type="http://schemas.openxmlformats.org/officeDocument/2006/relationships/hyperlink" Target="http://planetrdf.com/" TargetMode="External"/><Relationship Id="rId4" Type="http://schemas.openxmlformats.org/officeDocument/2006/relationships/hyperlink" Target="http://www.w3.org/2001/sw/interest/" TargetMode="External"/><Relationship Id="rId5" Type="http://schemas.openxmlformats.org/officeDocument/2006/relationships/hyperlink" Target="http://lists.w3.org/Archives/Public/public-lod/" TargetMode="External"/><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6.xml"/><Relationship Id="rId3" Type="http://schemas.openxmlformats.org/officeDocument/2006/relationships/hyperlink" Target="http://www.w3.org/2001/sw/wiki/Tools" TargetMode="Externa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36.xml"/><Relationship Id="rId2" Type="http://schemas.openxmlformats.org/officeDocument/2006/relationships/notesSlide" Target="../notesSlides/notesSlide117.xml"/><Relationship Id="rId3" Type="http://schemas.openxmlformats.org/officeDocument/2006/relationships/image" Target="../media/image73.jp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8.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5.JP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9.xml"/><Relationship Id="rId3"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www.w3.org/2001/sw/sweo/public/UseCases/Pfizer/" TargetMode="Externa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jpeg"/><Relationship Id="rId3" Type="http://schemas.openxmlformats.org/officeDocument/2006/relationships/hyperlink" Target="http://www.w3.org/2001/sw/sweo/public/UseCases/Aquaring/"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dbpedia.org/"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3.xml"/><Relationship Id="rId3" Type="http://schemas.openxmlformats.org/officeDocument/2006/relationships/image" Target="../media/image2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28.jpg"/><Relationship Id="rId3" Type="http://schemas.openxmlformats.org/officeDocument/2006/relationships/hyperlink" Target="http://www.w3.org/2001/sw/sweo/public/UseCases/Pfizer/"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hyperlink" Target="http://www.w3.org/2001/sw/sweo/public/UseCases/Pfizer/" TargetMode="External"/><Relationship Id="rId1" Type="http://schemas.openxmlformats.org/officeDocument/2006/relationships/slideLayout" Target="../slideLayouts/slideLayout141.xml"/><Relationship Id="rId2" Type="http://schemas.openxmlformats.org/officeDocument/2006/relationships/notesSlide" Target="../notesSlides/notesSlide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78.xml.rels><?xml version="1.0" encoding="UTF-8" standalone="yes"?>
<Relationships xmlns="http://schemas.openxmlformats.org/package/2006/relationships"><Relationship Id="rId3" Type="http://schemas.openxmlformats.org/officeDocument/2006/relationships/hyperlink" Target="http://www.w3.org/2001/sw/sweo/public/UseCases/Nasa/" TargetMode="External"/><Relationship Id="rId4" Type="http://schemas.openxmlformats.org/officeDocument/2006/relationships/image" Target="../media/image31.png"/><Relationship Id="rId1" Type="http://schemas.openxmlformats.org/officeDocument/2006/relationships/slideLayout" Target="../slideLayouts/slideLayout4.xml"/><Relationship Id="rId2" Type="http://schemas.openxmlformats.org/officeDocument/2006/relationships/notesSlide" Target="../notesSlides/notesSlide5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3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3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3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8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4.xml"/><Relationship Id="rId2" Type="http://schemas.openxmlformats.org/officeDocument/2006/relationships/notesSlide" Target="../notesSlides/notesSlide5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dbpedia.org/resource/Kolkata/"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2.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27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155" y="421037"/>
            <a:ext cx="10060474" cy="2016973"/>
          </a:xfrm>
        </p:spPr>
        <p:txBody>
          <a:bodyPr>
            <a:noAutofit/>
          </a:bodyPr>
          <a:lstStyle/>
          <a:p>
            <a:r>
              <a:rPr lang="en-US" sz="4900" dirty="0"/>
              <a:t>Introduction to </a:t>
            </a:r>
            <a:r>
              <a:rPr lang="en-US" sz="4900" dirty="0" smtClean="0"/>
              <a:t>Linked Open Data</a:t>
            </a:r>
            <a:endParaRPr lang="en-US" sz="4900" dirty="0"/>
          </a:p>
        </p:txBody>
      </p:sp>
      <p:sp>
        <p:nvSpPr>
          <p:cNvPr id="3" name="Subtitle 2"/>
          <p:cNvSpPr>
            <a:spLocks noGrp="1"/>
          </p:cNvSpPr>
          <p:nvPr>
            <p:ph type="subTitle" idx="1"/>
          </p:nvPr>
        </p:nvSpPr>
        <p:spPr>
          <a:xfrm>
            <a:off x="503809" y="3353029"/>
            <a:ext cx="9037394" cy="2627515"/>
          </a:xfrm>
        </p:spPr>
        <p:txBody>
          <a:bodyPr>
            <a:normAutofit/>
          </a:bodyPr>
          <a:lstStyle/>
          <a:p>
            <a:r>
              <a:rPr lang="en-US" dirty="0" smtClean="0"/>
              <a:t>Tutorial</a:t>
            </a:r>
          </a:p>
          <a:p>
            <a:r>
              <a:rPr lang="en-US" dirty="0" smtClean="0"/>
              <a:t>DC-2013 Conference</a:t>
            </a:r>
          </a:p>
          <a:p>
            <a:r>
              <a:rPr lang="en-US" dirty="0" smtClean="0"/>
              <a:t>2</a:t>
            </a:r>
            <a:r>
              <a:rPr lang="en-US" baseline="30000" dirty="0" smtClean="0"/>
              <a:t>nd</a:t>
            </a:r>
            <a:r>
              <a:rPr lang="en-US" dirty="0" smtClean="0"/>
              <a:t> September, 2013, Lisbon, Portugal</a:t>
            </a:r>
          </a:p>
          <a:p>
            <a:r>
              <a:rPr lang="en-US" dirty="0" smtClean="0"/>
              <a:t>Ivan Herman, W3C</a:t>
            </a:r>
            <a:endParaRPr lang="en-US" dirty="0"/>
          </a:p>
        </p:txBody>
      </p:sp>
      <p:pic>
        <p:nvPicPr>
          <p:cNvPr id="8" name="Picture 7"/>
          <p:cNvPicPr>
            <a:picLocks noChangeAspect="1"/>
          </p:cNvPicPr>
          <p:nvPr/>
        </p:nvPicPr>
        <p:blipFill>
          <a:blip r:embed="rId3"/>
          <a:stretch>
            <a:fillRect/>
          </a:stretch>
        </p:blipFill>
        <p:spPr>
          <a:xfrm>
            <a:off x="71760" y="7007685"/>
            <a:ext cx="1440160" cy="535712"/>
          </a:xfrm>
          <a:prstGeom prst="rect">
            <a:avLst/>
          </a:prstGeom>
        </p:spPr>
      </p:pic>
      <p:pic>
        <p:nvPicPr>
          <p:cNvPr id="9" name="Picture 8" descr="w3c_mai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8584" y="7080674"/>
            <a:ext cx="2557639" cy="389735"/>
          </a:xfrm>
          <a:prstGeom prst="rect">
            <a:avLst/>
          </a:prstGeom>
        </p:spPr>
      </p:pic>
    </p:spTree>
    <p:extLst>
      <p:ext uri="{BB962C8B-B14F-4D97-AF65-F5344CB8AC3E}">
        <p14:creationId xmlns:p14="http://schemas.microsoft.com/office/powerpoint/2010/main" val="203188391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Site editors roam the Web for new facts</a:t>
            </a:r>
          </a:p>
          <a:p>
            <a:pPr lvl="1"/>
            <a:r>
              <a:rPr lang="en-US" dirty="0" smtClean="0"/>
              <a:t>may discover further links while roaming </a:t>
            </a:r>
          </a:p>
          <a:p>
            <a:r>
              <a:rPr lang="en-US" dirty="0" smtClean="0"/>
              <a:t>They update the site manually</a:t>
            </a:r>
          </a:p>
          <a:p>
            <a:r>
              <a:rPr lang="en-US" dirty="0" smtClean="0"/>
              <a:t>And the site gets soon out-of-date </a:t>
            </a:r>
            <a:r>
              <a:rPr lang="en-US" dirty="0" smtClean="0">
                <a:sym typeface="Wingdings"/>
              </a:rPr>
              <a:t></a:t>
            </a:r>
            <a:r>
              <a:rPr lang="en-US" dirty="0" smtClean="0"/>
              <a:t> </a:t>
            </a:r>
            <a:endParaRPr lang="en-US" dirty="0"/>
          </a:p>
        </p:txBody>
      </p:sp>
      <p:sp>
        <p:nvSpPr>
          <p:cNvPr id="2" name="Title 1"/>
          <p:cNvSpPr>
            <a:spLocks noGrp="1"/>
          </p:cNvSpPr>
          <p:nvPr>
            <p:ph type="title"/>
          </p:nvPr>
        </p:nvSpPr>
        <p:spPr/>
        <p:txBody>
          <a:bodyPr/>
          <a:lstStyle/>
          <a:p>
            <a:r>
              <a:rPr lang="en-US" dirty="0" smtClean="0"/>
              <a:t>How to build such a site 1.</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Define an HTTP/</a:t>
            </a:r>
            <a:r>
              <a:rPr lang="en-US" dirty="0" err="1" smtClean="0"/>
              <a:t>RESTful</a:t>
            </a:r>
            <a:r>
              <a:rPr lang="en-US" dirty="0" smtClean="0"/>
              <a:t> based infrastructure to publish, read, write, or modify linked data</a:t>
            </a:r>
          </a:p>
          <a:p>
            <a:pPr lvl="1"/>
            <a:r>
              <a:rPr lang="en-US" dirty="0" smtClean="0"/>
              <a:t>typical usage: data intensive application in a browser, application integration using shared data…</a:t>
            </a:r>
          </a:p>
          <a:p>
            <a:r>
              <a:rPr lang="en-US" dirty="0" smtClean="0"/>
              <a:t>The infrastructure should be easy to implement and install</a:t>
            </a:r>
          </a:p>
          <a:p>
            <a:pPr lvl="1"/>
            <a:r>
              <a:rPr lang="en-US" dirty="0" smtClean="0"/>
              <a:t>provides an “entry point” for Linked Data applications!</a:t>
            </a:r>
          </a:p>
          <a:p>
            <a:r>
              <a:rPr lang="en-US" dirty="0" smtClean="0"/>
              <a:t>The work is still ongoing at W3C…</a:t>
            </a:r>
          </a:p>
        </p:txBody>
      </p:sp>
      <p:sp>
        <p:nvSpPr>
          <p:cNvPr id="3" name="Title 2"/>
          <p:cNvSpPr>
            <a:spLocks noGrp="1"/>
          </p:cNvSpPr>
          <p:nvPr>
            <p:ph type="title"/>
          </p:nvPr>
        </p:nvSpPr>
        <p:spPr/>
        <p:txBody>
          <a:bodyPr/>
          <a:lstStyle/>
          <a:p>
            <a:r>
              <a:rPr lang="en-US" dirty="0" smtClean="0"/>
              <a:t>Linked Data Platform (LDP)</a:t>
            </a:r>
            <a:endParaRPr lang="en-US" dirty="0"/>
          </a:p>
        </p:txBody>
      </p:sp>
    </p:spTree>
    <p:extLst>
      <p:ext uri="{BB962C8B-B14F-4D97-AF65-F5344CB8AC3E}">
        <p14:creationId xmlns:p14="http://schemas.microsoft.com/office/powerpoint/2010/main" val="1929596467"/>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 y="3191863"/>
            <a:ext cx="7416576" cy="1259946"/>
          </a:xfrm>
          <a:solidFill>
            <a:schemeClr val="bg2">
              <a:lumMod val="25000"/>
              <a:alpha val="36000"/>
            </a:schemeClr>
          </a:solidFill>
        </p:spPr>
        <p:txBody>
          <a:bodyPr>
            <a:normAutofit/>
          </a:bodyPr>
          <a:lstStyle/>
          <a:p>
            <a:r>
              <a:rPr lang="en-US" sz="5300" dirty="0">
                <a:solidFill>
                  <a:schemeClr val="bg1"/>
                </a:solidFill>
              </a:rPr>
              <a:t>How to Publish RDF?</a:t>
            </a:r>
          </a:p>
        </p:txBody>
      </p:sp>
      <p:sp>
        <p:nvSpPr>
          <p:cNvPr id="3" name="Text Box 7"/>
          <p:cNvSpPr txBox="1">
            <a:spLocks noChangeArrowheads="1"/>
          </p:cNvSpPr>
          <p:nvPr/>
        </p:nvSpPr>
        <p:spPr bwMode="auto">
          <a:xfrm>
            <a:off x="-38537" y="7268117"/>
            <a:ext cx="9032311" cy="320236"/>
          </a:xfrm>
          <a:prstGeom prst="rect">
            <a:avLst/>
          </a:prstGeom>
          <a:noFill/>
          <a:ln w="9525">
            <a:noFill/>
            <a:round/>
            <a:headEnd/>
            <a:tailEnd/>
          </a:ln>
        </p:spPr>
        <p:txBody>
          <a:bodyPr wrap="none" lIns="99037" tIns="74758" rIns="99037" bIns="49521">
            <a:prstTxWarp prst="textNoShape">
              <a:avLst/>
            </a:prstTxWarp>
          </a:bodyPr>
          <a:lstStyle/>
          <a:p>
            <a:pPr defTabSz="502142" fontAlgn="auto" hangingPunct="1">
              <a:lnSpc>
                <a:spcPct val="100000"/>
              </a:lnSpc>
              <a:spcBef>
                <a:spcPts val="0"/>
              </a:spcBef>
              <a:spcAft>
                <a:spcPts val="0"/>
              </a:spcAft>
              <a:buClrTx/>
              <a:buSzTx/>
              <a:tabLst>
                <a:tab pos="0" algn="l"/>
                <a:tab pos="789647" algn="l"/>
                <a:tab pos="1581036" algn="l"/>
                <a:tab pos="2372426" algn="l"/>
                <a:tab pos="3163816" algn="l"/>
                <a:tab pos="3955211" algn="l"/>
                <a:tab pos="4746602" algn="l"/>
                <a:tab pos="5537994" algn="l"/>
                <a:tab pos="6329381" algn="l"/>
                <a:tab pos="7120774" algn="l"/>
                <a:tab pos="7912169" algn="l"/>
                <a:tab pos="8703558" algn="l"/>
                <a:tab pos="9494950" algn="l"/>
                <a:tab pos="10286344" algn="l"/>
                <a:tab pos="11077733" algn="l"/>
                <a:tab pos="11869125" algn="l"/>
              </a:tabLst>
            </a:pPr>
            <a:r>
              <a:rPr lang="en-US" sz="1100" i="1" dirty="0" smtClean="0">
                <a:solidFill>
                  <a:srgbClr val="FFFFFF"/>
                </a:solidFill>
                <a:latin typeface="Lucida Sans Unicode"/>
                <a:ea typeface="msmincho" charset="0"/>
                <a:cs typeface="msmincho" charset="0"/>
              </a:rPr>
              <a:t>Credit Andrea Wiggins (</a:t>
            </a:r>
            <a:r>
              <a:rPr lang="en-US" sz="1100" i="1" dirty="0" err="1" smtClean="0">
                <a:solidFill>
                  <a:srgbClr val="FFFFFF"/>
                </a:solidFill>
                <a:latin typeface="Lucida Sans Unicode"/>
                <a:ea typeface="msmincho" charset="0"/>
                <a:cs typeface="msmincho" charset="0"/>
              </a:rPr>
              <a:t>anikarenina</a:t>
            </a:r>
            <a:r>
              <a:rPr lang="en-US" sz="1100" i="1" dirty="0" smtClean="0">
                <a:solidFill>
                  <a:srgbClr val="FFFFFF"/>
                </a:solidFill>
                <a:latin typeface="Lucida Sans Unicode"/>
                <a:ea typeface="msmincho" charset="0"/>
                <a:cs typeface="msmincho" charset="0"/>
              </a:rPr>
              <a:t>) on Flickr </a:t>
            </a:r>
            <a:endParaRPr lang="en-US" sz="1100" i="1" dirty="0">
              <a:solidFill>
                <a:srgbClr val="FFFFFF"/>
              </a:solidFill>
              <a:latin typeface="Lucida Sans Unicode"/>
              <a:ea typeface="msmincho" charset="0"/>
              <a:cs typeface="msmincho" charset="0"/>
              <a:hlinkClick r:id="rId3"/>
            </a:endParaRPr>
          </a:p>
        </p:txBody>
      </p:sp>
    </p:spTree>
    <p:extLst>
      <p:ext uri="{BB962C8B-B14F-4D97-AF65-F5344CB8AC3E}">
        <p14:creationId xmlns:p14="http://schemas.microsoft.com/office/powerpoint/2010/main" val="509922477"/>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7" name="Rectangle 2"/>
          <p:cNvSpPr>
            <a:spLocks noGrp="1" noChangeArrowheads="1"/>
          </p:cNvSpPr>
          <p:nvPr>
            <p:ph idx="1"/>
          </p:nvPr>
        </p:nvSpPr>
        <p:spPr/>
        <p:txBody>
          <a:bodyPr/>
          <a:lstStyle/>
          <a:p>
            <a:r>
              <a:rPr lang="en-US" dirty="0" smtClean="0"/>
              <a:t>Write RDF/XML, Turtle, etc. “manually”</a:t>
            </a:r>
          </a:p>
          <a:p>
            <a:pPr lvl="1"/>
            <a:r>
              <a:rPr lang="en-US" dirty="0"/>
              <a:t>i</a:t>
            </a:r>
            <a:r>
              <a:rPr lang="en-US" dirty="0" smtClean="0"/>
              <a:t>n some cases that is necessary, but it really does not scale…</a:t>
            </a:r>
          </a:p>
        </p:txBody>
      </p:sp>
      <p:sp>
        <p:nvSpPr>
          <p:cNvPr id="200706" name="Rectangle 1"/>
          <p:cNvSpPr>
            <a:spLocks noGrp="1" noChangeArrowheads="1"/>
          </p:cNvSpPr>
          <p:nvPr>
            <p:ph type="title"/>
          </p:nvPr>
        </p:nvSpPr>
        <p:spPr/>
        <p:txBody>
          <a:bodyPr>
            <a:normAutofit/>
          </a:bodyPr>
          <a:lstStyle/>
          <a:p>
            <a:r>
              <a:rPr lang="en-US" dirty="0" smtClean="0"/>
              <a:t>Technically: the simple approach</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 y="3191863"/>
            <a:ext cx="10080626" cy="1259946"/>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3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Access to Relational Databases</a:t>
            </a:r>
          </a:p>
        </p:txBody>
      </p:sp>
      <p:sp>
        <p:nvSpPr>
          <p:cNvPr id="4" name="Text Box 7"/>
          <p:cNvSpPr txBox="1">
            <a:spLocks noChangeArrowheads="1"/>
          </p:cNvSpPr>
          <p:nvPr/>
        </p:nvSpPr>
        <p:spPr bwMode="auto">
          <a:xfrm>
            <a:off x="-38537" y="7268117"/>
            <a:ext cx="9032311" cy="320236"/>
          </a:xfrm>
          <a:prstGeom prst="rect">
            <a:avLst/>
          </a:prstGeom>
          <a:noFill/>
          <a:ln w="9525">
            <a:noFill/>
            <a:round/>
            <a:headEnd/>
            <a:tailEnd/>
          </a:ln>
        </p:spPr>
        <p:txBody>
          <a:bodyPr wrap="none" lIns="99005" tIns="74735" rIns="99005" bIns="49505">
            <a:prstTxWarp prst="textNoShape">
              <a:avLst/>
            </a:prstTxWarp>
          </a:bodyPr>
          <a:lstStyle/>
          <a:p>
            <a:pPr defTabSz="501986" fontAlgn="auto" hangingPunct="1">
              <a:lnSpc>
                <a:spcPct val="100000"/>
              </a:lnSpc>
              <a:spcBef>
                <a:spcPts val="0"/>
              </a:spcBef>
              <a:spcAft>
                <a:spcPts val="0"/>
              </a:spcAft>
              <a:buClrTx/>
              <a:buSzTx/>
              <a:tabLst>
                <a:tab pos="0" algn="l"/>
                <a:tab pos="789401" algn="l"/>
                <a:tab pos="1580544" algn="l"/>
                <a:tab pos="2371688" algn="l"/>
                <a:tab pos="3162832" algn="l"/>
                <a:tab pos="3953981" algn="l"/>
                <a:tab pos="4745126" algn="l"/>
                <a:tab pos="5536271" algn="l"/>
                <a:tab pos="6327411" algn="l"/>
                <a:tab pos="7118560" algn="l"/>
                <a:tab pos="7909708" algn="l"/>
                <a:tab pos="8700850" algn="l"/>
                <a:tab pos="9491997" algn="l"/>
                <a:tab pos="10283146" algn="l"/>
                <a:tab pos="11074288" algn="l"/>
                <a:tab pos="11865434" algn="l"/>
              </a:tabLst>
            </a:pPr>
            <a:r>
              <a:rPr lang="en-US" sz="1100" i="1" dirty="0">
                <a:solidFill>
                  <a:srgbClr val="FFFFFF"/>
                </a:solidFill>
                <a:latin typeface="Lucida Sans Unicode"/>
                <a:ea typeface="msmincho" charset="0"/>
                <a:cs typeface="msmincho" charset="0"/>
              </a:rPr>
              <a:t>Photo credit “mayhem”, Flickr</a:t>
            </a:r>
            <a:endParaRPr lang="en-US" sz="1100" i="1" dirty="0">
              <a:solidFill>
                <a:srgbClr val="FFFFFF"/>
              </a:solidFill>
              <a:latin typeface="Lucida Sans Unicode"/>
              <a:ea typeface="msmincho" charset="0"/>
              <a:cs typeface="msmincho" charset="0"/>
              <a:hlinkClick r:id="rId3"/>
            </a:endParaRPr>
          </a:p>
        </p:txBody>
      </p:sp>
    </p:spTree>
    <p:extLst>
      <p:ext uri="{BB962C8B-B14F-4D97-AF65-F5344CB8AC3E}">
        <p14:creationId xmlns:p14="http://schemas.microsoft.com/office/powerpoint/2010/main" val="1493044618"/>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Many of the data on the Web is, in fact, in RDB-s</a:t>
            </a:r>
          </a:p>
          <a:p>
            <a:r>
              <a:rPr lang="en-US" dirty="0" smtClean="0"/>
              <a:t>Proven technology, huge systems, many vendors…</a:t>
            </a:r>
          </a:p>
          <a:p>
            <a:r>
              <a:rPr lang="en-US" dirty="0" smtClean="0"/>
              <a:t>Data integration on the Web must provide access to RDB-s</a:t>
            </a:r>
          </a:p>
          <a:p>
            <a:pPr lvl="1"/>
            <a:r>
              <a:rPr lang="en-US" dirty="0" smtClean="0"/>
              <a:t>RDB data should be “exported” into, e.g., RDF</a:t>
            </a:r>
            <a:endParaRPr lang="en-US" dirty="0"/>
          </a:p>
        </p:txBody>
      </p:sp>
      <p:sp>
        <p:nvSpPr>
          <p:cNvPr id="3" name="Title 2"/>
          <p:cNvSpPr>
            <a:spLocks noGrp="1"/>
          </p:cNvSpPr>
          <p:nvPr>
            <p:ph type="title"/>
          </p:nvPr>
        </p:nvSpPr>
        <p:spPr/>
        <p:txBody>
          <a:bodyPr/>
          <a:lstStyle/>
          <a:p>
            <a:r>
              <a:rPr lang="en-US" dirty="0" smtClean="0"/>
              <a:t>Relational Databases and RDF</a:t>
            </a:r>
            <a:endParaRPr lang="en-US" dirty="0"/>
          </a:p>
        </p:txBody>
      </p:sp>
    </p:spTree>
    <p:extLst>
      <p:ext uri="{BB962C8B-B14F-4D97-AF65-F5344CB8AC3E}">
        <p14:creationId xmlns:p14="http://schemas.microsoft.com/office/powerpoint/2010/main" val="4252692697"/>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“Export” does not </a:t>
            </a:r>
            <a:r>
              <a:rPr lang="en-US" i="1" u="sng" dirty="0" smtClean="0"/>
              <a:t>necessarily</a:t>
            </a:r>
            <a:r>
              <a:rPr lang="en-US" dirty="0" smtClean="0"/>
              <a:t> mean physical conversion</a:t>
            </a:r>
          </a:p>
          <a:p>
            <a:pPr lvl="1"/>
            <a:r>
              <a:rPr lang="en-US" dirty="0" smtClean="0"/>
              <a:t>for very large databases a “duplication” would not be an option</a:t>
            </a:r>
          </a:p>
          <a:p>
            <a:pPr lvl="1"/>
            <a:r>
              <a:rPr lang="en-US" dirty="0"/>
              <a:t>s</a:t>
            </a:r>
            <a:r>
              <a:rPr lang="en-US" dirty="0" smtClean="0"/>
              <a:t>ystems may provide “bridges” to make RDF queries on the fly</a:t>
            </a:r>
          </a:p>
          <a:p>
            <a:pPr lvl="1"/>
            <a:r>
              <a:rPr lang="en-US" dirty="0"/>
              <a:t>r</a:t>
            </a:r>
            <a:r>
              <a:rPr lang="en-US" dirty="0" smtClean="0"/>
              <a:t>esult of export is a “logical” view of the RDB content</a:t>
            </a:r>
          </a:p>
        </p:txBody>
      </p:sp>
      <p:sp>
        <p:nvSpPr>
          <p:cNvPr id="3" name="Title 2"/>
          <p:cNvSpPr>
            <a:spLocks noGrp="1"/>
          </p:cNvSpPr>
          <p:nvPr>
            <p:ph type="title"/>
          </p:nvPr>
        </p:nvSpPr>
        <p:spPr/>
        <p:txBody>
          <a:bodyPr/>
          <a:lstStyle/>
          <a:p>
            <a:r>
              <a:rPr lang="en-US" dirty="0" smtClean="0"/>
              <a:t>What is “export”?</a:t>
            </a:r>
            <a:endParaRPr lang="en-US" dirty="0"/>
          </a:p>
        </p:txBody>
      </p:sp>
    </p:spTree>
    <p:extLst>
      <p:ext uri="{BB962C8B-B14F-4D97-AF65-F5344CB8AC3E}">
        <p14:creationId xmlns:p14="http://schemas.microsoft.com/office/powerpoint/2010/main" val="963900493"/>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A standard RDF “view” of RDB tables</a:t>
            </a:r>
          </a:p>
          <a:p>
            <a:r>
              <a:rPr lang="en-US" dirty="0" smtClean="0"/>
              <a:t>Valid for all RDB-s, independently of the RDB schema</a:t>
            </a:r>
          </a:p>
          <a:p>
            <a:r>
              <a:rPr lang="en-US" dirty="0" smtClean="0"/>
              <a:t>Fundamental approach:</a:t>
            </a:r>
          </a:p>
          <a:p>
            <a:pPr lvl="1"/>
            <a:r>
              <a:rPr lang="en-US" dirty="0" smtClean="0"/>
              <a:t>each row is turned into a series of triples with a common subject (subject URI based on primary key value)</a:t>
            </a:r>
          </a:p>
          <a:p>
            <a:pPr lvl="1"/>
            <a:r>
              <a:rPr lang="en-US" dirty="0" smtClean="0"/>
              <a:t>column names provide the predicate names</a:t>
            </a:r>
          </a:p>
          <a:p>
            <a:pPr lvl="1"/>
            <a:r>
              <a:rPr lang="en-US" dirty="0" smtClean="0"/>
              <a:t>cell contents are the objects as literals</a:t>
            </a:r>
          </a:p>
          <a:p>
            <a:pPr lvl="1"/>
            <a:r>
              <a:rPr lang="en-US" dirty="0" smtClean="0"/>
              <a:t>cross-referenced tables are expressed through URI subjects</a:t>
            </a:r>
          </a:p>
        </p:txBody>
      </p:sp>
      <p:sp>
        <p:nvSpPr>
          <p:cNvPr id="3" name="Title 2"/>
          <p:cNvSpPr>
            <a:spLocks noGrp="1"/>
          </p:cNvSpPr>
          <p:nvPr>
            <p:ph type="title"/>
          </p:nvPr>
        </p:nvSpPr>
        <p:spPr/>
        <p:txBody>
          <a:bodyPr/>
          <a:lstStyle/>
          <a:p>
            <a:r>
              <a:rPr lang="en-US" dirty="0" smtClean="0"/>
              <a:t>Simple export: RDF Direct Mapping</a:t>
            </a:r>
            <a:endParaRPr lang="en-US" dirty="0"/>
          </a:p>
        </p:txBody>
      </p:sp>
    </p:spTree>
    <p:extLst>
      <p:ext uri="{BB962C8B-B14F-4D97-AF65-F5344CB8AC3E}">
        <p14:creationId xmlns:p14="http://schemas.microsoft.com/office/powerpoint/2010/main" val="1708948967"/>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9731" y="1493837"/>
            <a:ext cx="9524999" cy="5181601"/>
          </a:xfrm>
        </p:spPr>
        <p:txBody>
          <a:bodyPr/>
          <a:lstStyle/>
          <a:p>
            <a:r>
              <a:rPr lang="en-US" dirty="0" smtClean="0"/>
              <a:t>An DM processor has access to:</a:t>
            </a:r>
          </a:p>
          <a:p>
            <a:pPr lvl="1"/>
            <a:r>
              <a:rPr lang="en-US" dirty="0" smtClean="0"/>
              <a:t>an RDB schema</a:t>
            </a:r>
          </a:p>
          <a:p>
            <a:pPr lvl="1"/>
            <a:r>
              <a:rPr lang="en-US" dirty="0" smtClean="0"/>
              <a:t>a database governed by the schema</a:t>
            </a:r>
          </a:p>
          <a:p>
            <a:r>
              <a:rPr lang="en-US" dirty="0" smtClean="0"/>
              <a:t>… and produces an RDF graph using a standard mapping</a:t>
            </a:r>
          </a:p>
          <a:p>
            <a:pPr marL="432652" lvl="1" indent="0">
              <a:buNone/>
            </a:pPr>
            <a:endParaRPr lang="en-US" dirty="0" smtClean="0"/>
          </a:p>
        </p:txBody>
      </p:sp>
      <p:sp>
        <p:nvSpPr>
          <p:cNvPr id="3" name="Title 2"/>
          <p:cNvSpPr>
            <a:spLocks noGrp="1"/>
          </p:cNvSpPr>
          <p:nvPr>
            <p:ph type="title"/>
          </p:nvPr>
        </p:nvSpPr>
        <p:spPr/>
        <p:txBody>
          <a:bodyPr/>
          <a:lstStyle/>
          <a:p>
            <a:r>
              <a:rPr lang="en-US" dirty="0" smtClean="0"/>
              <a:t>What DM processor does</a:t>
            </a:r>
            <a:endParaRPr lang="en-US" dirty="0"/>
          </a:p>
        </p:txBody>
      </p:sp>
      <p:grpSp>
        <p:nvGrpSpPr>
          <p:cNvPr id="4" name="Group 3"/>
          <p:cNvGrpSpPr/>
          <p:nvPr/>
        </p:nvGrpSpPr>
        <p:grpSpPr>
          <a:xfrm>
            <a:off x="1839913" y="4922836"/>
            <a:ext cx="7543800" cy="1254761"/>
            <a:chOff x="1839912" y="4922837"/>
            <a:chExt cx="7543800" cy="1254760"/>
          </a:xfrm>
        </p:grpSpPr>
        <p:grpSp>
          <p:nvGrpSpPr>
            <p:cNvPr id="25" name="Group 24"/>
            <p:cNvGrpSpPr/>
            <p:nvPr/>
          </p:nvGrpSpPr>
          <p:grpSpPr>
            <a:xfrm>
              <a:off x="1839912" y="5151437"/>
              <a:ext cx="1600199" cy="961253"/>
              <a:chOff x="1687512" y="4922837"/>
              <a:chExt cx="1600199" cy="961253"/>
            </a:xfrm>
          </p:grpSpPr>
          <p:pic>
            <p:nvPicPr>
              <p:cNvPr id="5" name="Picture 4"/>
              <p:cNvPicPr>
                <a:picLocks noChangeAspect="1"/>
              </p:cNvPicPr>
              <p:nvPr/>
            </p:nvPicPr>
            <p:blipFill>
              <a:blip r:embed="rId2"/>
              <a:stretch>
                <a:fillRect/>
              </a:stretch>
            </p:blipFill>
            <p:spPr>
              <a:xfrm>
                <a:off x="1687512" y="5227637"/>
                <a:ext cx="1143000" cy="656453"/>
              </a:xfrm>
              <a:prstGeom prst="rect">
                <a:avLst/>
              </a:prstGeom>
            </p:spPr>
          </p:pic>
          <p:pic>
            <p:nvPicPr>
              <p:cNvPr id="6" name="Picture 5"/>
              <p:cNvPicPr>
                <a:picLocks noChangeAspect="1"/>
              </p:cNvPicPr>
              <p:nvPr/>
            </p:nvPicPr>
            <p:blipFill>
              <a:blip r:embed="rId3"/>
              <a:stretch>
                <a:fillRect/>
              </a:stretch>
            </p:blipFill>
            <p:spPr>
              <a:xfrm>
                <a:off x="2220912" y="4922837"/>
                <a:ext cx="1066799" cy="615736"/>
              </a:xfrm>
              <a:prstGeom prst="rect">
                <a:avLst/>
              </a:prstGeom>
            </p:spPr>
          </p:pic>
        </p:grpSp>
        <p:grpSp>
          <p:nvGrpSpPr>
            <p:cNvPr id="9" name="Group 33"/>
            <p:cNvGrpSpPr/>
            <p:nvPr/>
          </p:nvGrpSpPr>
          <p:grpSpPr>
            <a:xfrm>
              <a:off x="7935912" y="4922837"/>
              <a:ext cx="1447800" cy="1254760"/>
              <a:chOff x="4659312" y="2789237"/>
              <a:chExt cx="1143000" cy="990600"/>
            </a:xfrm>
          </p:grpSpPr>
          <p:sp>
            <p:nvSpPr>
              <p:cNvPr id="10" name="Oval 9"/>
              <p:cNvSpPr/>
              <p:nvPr/>
            </p:nvSpPr>
            <p:spPr bwMode="auto">
              <a:xfrm>
                <a:off x="4887912" y="27892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1" name="Oval 10"/>
              <p:cNvSpPr/>
              <p:nvPr/>
            </p:nvSpPr>
            <p:spPr bwMode="auto">
              <a:xfrm>
                <a:off x="5116512" y="3170237"/>
                <a:ext cx="152400" cy="152400"/>
              </a:xfrm>
              <a:prstGeom prst="ellipse">
                <a:avLst/>
              </a:prstGeom>
              <a:solidFill>
                <a:srgbClr val="00009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2" name="Oval 11"/>
              <p:cNvSpPr/>
              <p:nvPr/>
            </p:nvSpPr>
            <p:spPr bwMode="auto">
              <a:xfrm>
                <a:off x="5573712" y="2789237"/>
                <a:ext cx="152400" cy="152400"/>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3" name="Oval 12"/>
              <p:cNvSpPr/>
              <p:nvPr/>
            </p:nvSpPr>
            <p:spPr bwMode="auto">
              <a:xfrm>
                <a:off x="5649912" y="32464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4" name="Oval 13"/>
              <p:cNvSpPr/>
              <p:nvPr/>
            </p:nvSpPr>
            <p:spPr bwMode="auto">
              <a:xfrm>
                <a:off x="4659312" y="33988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5" name="Oval 14"/>
              <p:cNvSpPr/>
              <p:nvPr/>
            </p:nvSpPr>
            <p:spPr bwMode="auto">
              <a:xfrm>
                <a:off x="5345112" y="362743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cxnSp>
            <p:nvCxnSpPr>
              <p:cNvPr id="16" name="Straight Arrow Connector 15"/>
              <p:cNvCxnSpPr>
                <a:stCxn id="10" idx="6"/>
                <a:endCxn id="12" idx="2"/>
              </p:cNvCxnSpPr>
              <p:nvPr/>
            </p:nvCxnSpPr>
            <p:spPr bwMode="auto">
              <a:xfrm>
                <a:off x="5040312" y="2865437"/>
                <a:ext cx="533400" cy="158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17" name="Straight Arrow Connector 16"/>
              <p:cNvCxnSpPr>
                <a:stCxn id="10" idx="5"/>
                <a:endCxn id="13" idx="1"/>
              </p:cNvCxnSpPr>
              <p:nvPr/>
            </p:nvCxnSpPr>
            <p:spPr bwMode="auto">
              <a:xfrm rot="16200000" flipH="1">
                <a:off x="5170394" y="2766919"/>
                <a:ext cx="349436" cy="654236"/>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18" name="Straight Arrow Connector 17"/>
              <p:cNvCxnSpPr>
                <a:stCxn id="14" idx="7"/>
                <a:endCxn id="11" idx="2"/>
              </p:cNvCxnSpPr>
              <p:nvPr/>
            </p:nvCxnSpPr>
            <p:spPr bwMode="auto">
              <a:xfrm rot="5400000" flipH="1" flipV="1">
                <a:off x="4865594" y="3170237"/>
                <a:ext cx="174718" cy="3271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19" name="Straight Arrow Connector 18"/>
              <p:cNvCxnSpPr>
                <a:stCxn id="11" idx="5"/>
                <a:endCxn id="15" idx="0"/>
              </p:cNvCxnSpPr>
              <p:nvPr/>
            </p:nvCxnSpPr>
            <p:spPr bwMode="auto">
              <a:xfrm rot="16200000" flipH="1">
                <a:off x="5170394" y="3376519"/>
                <a:ext cx="327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20" name="Straight Arrow Connector 19"/>
              <p:cNvCxnSpPr>
                <a:stCxn id="15" idx="7"/>
                <a:endCxn id="12" idx="4"/>
              </p:cNvCxnSpPr>
              <p:nvPr/>
            </p:nvCxnSpPr>
            <p:spPr bwMode="auto">
              <a:xfrm rot="5400000" flipH="1" flipV="1">
                <a:off x="5208494" y="3208337"/>
                <a:ext cx="708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grpSp>
        <p:sp>
          <p:nvSpPr>
            <p:cNvPr id="27" name="Oval 26"/>
            <p:cNvSpPr/>
            <p:nvPr/>
          </p:nvSpPr>
          <p:spPr>
            <a:xfrm>
              <a:off x="4659312" y="5075237"/>
              <a:ext cx="1600200" cy="762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a:t>DM Processing</a:t>
              </a:r>
            </a:p>
          </p:txBody>
        </p:sp>
        <p:cxnSp>
          <p:nvCxnSpPr>
            <p:cNvPr id="31" name="Curved Connector 30"/>
            <p:cNvCxnSpPr>
              <a:stCxn id="6" idx="3"/>
            </p:cNvCxnSpPr>
            <p:nvPr/>
          </p:nvCxnSpPr>
          <p:spPr>
            <a:xfrm flipV="1">
              <a:off x="3440111" y="5456237"/>
              <a:ext cx="1219201" cy="3068"/>
            </a:xfrm>
            <a:prstGeom prst="curvedConnector3">
              <a:avLst>
                <a:gd name="adj1" fmla="val 50000"/>
              </a:avLst>
            </a:prstGeom>
            <a:ln w="12700" cmpd="sng">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stCxn id="27" idx="6"/>
            </p:cNvCxnSpPr>
            <p:nvPr/>
          </p:nvCxnSpPr>
          <p:spPr>
            <a:xfrm>
              <a:off x="6259512" y="5456237"/>
              <a:ext cx="1600200" cy="1588"/>
            </a:xfrm>
            <a:prstGeom prst="straightConnector1">
              <a:avLst/>
            </a:prstGeom>
            <a:ln w="12700" cmpd="sng">
              <a:tailEnd type="arrow"/>
            </a:ln>
          </p:spPr>
          <p:style>
            <a:lnRef idx="2">
              <a:schemeClr val="accent1"/>
            </a:lnRef>
            <a:fillRef idx="0">
              <a:schemeClr val="accent1"/>
            </a:fillRef>
            <a:effectRef idx="1">
              <a:schemeClr val="accent1"/>
            </a:effectRef>
            <a:fontRef idx="minor">
              <a:schemeClr val="tx1"/>
            </a:fontRef>
          </p:style>
        </p:cxnSp>
      </p:grpSp>
      <p:sp>
        <p:nvSpPr>
          <p:cNvPr id="39" name="TextBox 38"/>
          <p:cNvSpPr txBox="1"/>
          <p:nvPr/>
        </p:nvSpPr>
        <p:spPr>
          <a:xfrm>
            <a:off x="2982913" y="5857600"/>
            <a:ext cx="914400" cy="288959"/>
          </a:xfrm>
          <a:prstGeom prst="rect">
            <a:avLst/>
          </a:prstGeom>
          <a:noFill/>
        </p:spPr>
        <p:txBody>
          <a:bodyPr wrap="square" lIns="91288" tIns="45643" rIns="91288" bIns="45643" rtlCol="0">
            <a:spAutoFit/>
          </a:bodyPr>
          <a:lstStyle/>
          <a:p>
            <a:r>
              <a:rPr lang="en-US" sz="1400" dirty="0">
                <a:solidFill>
                  <a:schemeClr val="bg1">
                    <a:lumMod val="50000"/>
                  </a:schemeClr>
                </a:solidFill>
                <a:latin typeface="Helvetica Neue"/>
                <a:cs typeface="Helvetica Neue"/>
              </a:rPr>
              <a:t>Tables</a:t>
            </a:r>
          </a:p>
        </p:txBody>
      </p:sp>
      <p:sp>
        <p:nvSpPr>
          <p:cNvPr id="30" name="Card 29"/>
          <p:cNvSpPr/>
          <p:nvPr/>
        </p:nvSpPr>
        <p:spPr>
          <a:xfrm>
            <a:off x="468313" y="4313238"/>
            <a:ext cx="838200" cy="685800"/>
          </a:xfrm>
          <a:prstGeom prst="flowChartPunchedCard">
            <a:avLst/>
          </a:prstGeom>
          <a:ln/>
        </p:spPr>
        <p:style>
          <a:lnRef idx="2">
            <a:schemeClr val="accent6"/>
          </a:lnRef>
          <a:fillRef idx="1">
            <a:schemeClr val="lt1"/>
          </a:fillRef>
          <a:effectRef idx="0">
            <a:schemeClr val="accent6"/>
          </a:effectRef>
          <a:fontRef idx="minor">
            <a:schemeClr val="dk1"/>
          </a:fontRef>
        </p:style>
        <p:txBody>
          <a:bodyPr lIns="91288" tIns="45643" rIns="91288" bIns="45643"/>
          <a:lstStyle/>
          <a:p>
            <a:r>
              <a:rPr lang="en-US" sz="1200" dirty="0"/>
              <a:t>RDB Schema</a:t>
            </a:r>
          </a:p>
        </p:txBody>
      </p:sp>
      <p:cxnSp>
        <p:nvCxnSpPr>
          <p:cNvPr id="32" name="Shape 28"/>
          <p:cNvCxnSpPr>
            <a:stCxn id="30" idx="3"/>
          </p:cNvCxnSpPr>
          <p:nvPr/>
        </p:nvCxnSpPr>
        <p:spPr>
          <a:xfrm>
            <a:off x="1306513" y="4656137"/>
            <a:ext cx="4152900" cy="419100"/>
          </a:xfrm>
          <a:prstGeom prst="curvedConnector2">
            <a:avLst/>
          </a:prstGeom>
          <a:ln w="1270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4007840"/>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What do we get?</a:t>
            </a:r>
          </a:p>
          <a:p>
            <a:pPr lvl="1"/>
            <a:r>
              <a:rPr lang="en-US" dirty="0"/>
              <a:t>w</a:t>
            </a:r>
            <a:r>
              <a:rPr lang="en-US" dirty="0" smtClean="0"/>
              <a:t>e have an RDF “view” of the RDB tables</a:t>
            </a:r>
          </a:p>
          <a:p>
            <a:pPr lvl="1"/>
            <a:r>
              <a:rPr lang="en-US" i="1" dirty="0" smtClean="0"/>
              <a:t>a query against the RDF view may be transformed into an SQL query against the original tables</a:t>
            </a:r>
          </a:p>
        </p:txBody>
      </p:sp>
      <p:sp>
        <p:nvSpPr>
          <p:cNvPr id="3" name="Title 2"/>
          <p:cNvSpPr>
            <a:spLocks noGrp="1"/>
          </p:cNvSpPr>
          <p:nvPr>
            <p:ph type="title"/>
          </p:nvPr>
        </p:nvSpPr>
        <p:spPr/>
        <p:txBody>
          <a:bodyPr/>
          <a:lstStyle/>
          <a:p>
            <a:r>
              <a:rPr lang="en-US" dirty="0" smtClean="0"/>
              <a:t>Result of the Direct Mapping</a:t>
            </a:r>
            <a:endParaRPr lang="en-US" dirty="0"/>
          </a:p>
        </p:txBody>
      </p:sp>
    </p:spTree>
    <p:extLst>
      <p:ext uri="{BB962C8B-B14F-4D97-AF65-F5344CB8AC3E}">
        <p14:creationId xmlns:p14="http://schemas.microsoft.com/office/powerpoint/2010/main" val="4241521661"/>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Direct mapping of the bookshop tables</a:t>
            </a:r>
            <a:endParaRPr lang="en-US" dirty="0"/>
          </a:p>
        </p:txBody>
      </p:sp>
      <p:graphicFrame>
        <p:nvGraphicFramePr>
          <p:cNvPr id="4" name="Table 3"/>
          <p:cNvGraphicFramePr>
            <a:graphicFrameLocks noGrp="1"/>
          </p:cNvGraphicFramePr>
          <p:nvPr/>
        </p:nvGraphicFramePr>
        <p:xfrm>
          <a:off x="239714" y="1798639"/>
          <a:ext cx="5943598" cy="466540"/>
        </p:xfrm>
        <a:graphic>
          <a:graphicData uri="http://schemas.openxmlformats.org/drawingml/2006/table">
            <a:tbl>
              <a:tblPr firstRow="1" bandRow="1">
                <a:tableStyleId>{3C2FFA5D-87B4-456A-9821-1D502468CF0F}</a:tableStyleId>
              </a:tblPr>
              <a:tblGrid>
                <a:gridCol w="1831409"/>
                <a:gridCol w="641127"/>
                <a:gridCol w="1331366"/>
                <a:gridCol w="950976"/>
                <a:gridCol w="1188720"/>
              </a:tblGrid>
              <a:tr h="233270">
                <a:tc>
                  <a:txBody>
                    <a:bodyPr/>
                    <a:lstStyle/>
                    <a:p>
                      <a:pPr algn="ctr"/>
                      <a:r>
                        <a:rPr lang="en-US" sz="1100" dirty="0" smtClean="0"/>
                        <a:t>ISBN</a:t>
                      </a:r>
                      <a:endParaRPr lang="en-US" sz="1100" b="1" dirty="0"/>
                    </a:p>
                  </a:txBody>
                  <a:tcPr marL="57519" marR="57519" marT="28759" marB="28759"/>
                </a:tc>
                <a:tc>
                  <a:txBody>
                    <a:bodyPr/>
                    <a:lstStyle/>
                    <a:p>
                      <a:r>
                        <a:rPr lang="en-US" sz="1100" dirty="0" smtClean="0"/>
                        <a:t>Author</a:t>
                      </a:r>
                      <a:endParaRPr lang="en-US" sz="1100" b="1" dirty="0"/>
                    </a:p>
                  </a:txBody>
                  <a:tcPr marL="57519" marR="57519" marT="28759" marB="28759"/>
                </a:tc>
                <a:tc>
                  <a:txBody>
                    <a:bodyPr/>
                    <a:lstStyle/>
                    <a:p>
                      <a:pPr algn="ctr"/>
                      <a:r>
                        <a:rPr lang="en-US" sz="1100" dirty="0" smtClean="0"/>
                        <a:t>Title</a:t>
                      </a:r>
                      <a:endParaRPr lang="en-US" sz="1100" b="1" dirty="0"/>
                    </a:p>
                  </a:txBody>
                  <a:tcPr marL="57519" marR="57519" marT="28759" marB="28759"/>
                </a:tc>
                <a:tc>
                  <a:txBody>
                    <a:bodyPr/>
                    <a:lstStyle/>
                    <a:p>
                      <a:r>
                        <a:rPr lang="en-US" sz="1100" dirty="0" smtClean="0"/>
                        <a:t>Publisher</a:t>
                      </a:r>
                      <a:endParaRPr lang="en-US" sz="1100" b="1" dirty="0"/>
                    </a:p>
                  </a:txBody>
                  <a:tcPr marL="57519" marR="57519" marT="28759" marB="28759"/>
                </a:tc>
                <a:tc>
                  <a:txBody>
                    <a:bodyPr/>
                    <a:lstStyle/>
                    <a:p>
                      <a:pPr algn="ctr"/>
                      <a:r>
                        <a:rPr lang="en-US" sz="1100" dirty="0" smtClean="0"/>
                        <a:t>Year</a:t>
                      </a:r>
                      <a:endParaRPr lang="en-US" sz="1100" b="1" dirty="0"/>
                    </a:p>
                  </a:txBody>
                  <a:tcPr marL="57519" marR="57519" marT="28759" marB="28759"/>
                </a:tc>
              </a:tr>
              <a:tr h="233270">
                <a:tc>
                  <a:txBody>
                    <a:bodyPr/>
                    <a:lstStyle/>
                    <a:p>
                      <a:r>
                        <a:rPr lang="en-US" sz="1100" dirty="0" smtClean="0"/>
                        <a:t>0006511409X</a:t>
                      </a:r>
                      <a:endParaRPr lang="en-US" sz="1100" dirty="0"/>
                    </a:p>
                  </a:txBody>
                  <a:tcPr marL="57519" marR="57519" marT="28759" marB="28759"/>
                </a:tc>
                <a:tc>
                  <a:txBody>
                    <a:bodyPr/>
                    <a:lstStyle/>
                    <a:p>
                      <a:r>
                        <a:rPr lang="en-US" sz="1100" noProof="1" smtClean="0"/>
                        <a:t>id_xyz</a:t>
                      </a:r>
                      <a:endParaRPr lang="en-US" sz="1100" noProof="1"/>
                    </a:p>
                  </a:txBody>
                  <a:tcPr marL="57519" marR="57519" marT="28759" marB="28759"/>
                </a:tc>
                <a:tc>
                  <a:txBody>
                    <a:bodyPr/>
                    <a:lstStyle/>
                    <a:p>
                      <a:r>
                        <a:rPr lang="en-US" sz="1100" dirty="0" smtClean="0"/>
                        <a:t>The Glass Palace</a:t>
                      </a:r>
                      <a:endParaRPr lang="en-US" sz="1100" dirty="0"/>
                    </a:p>
                  </a:txBody>
                  <a:tcPr marL="57519" marR="57519" marT="28759" marB="28759"/>
                </a:tc>
                <a:tc>
                  <a:txBody>
                    <a:bodyPr/>
                    <a:lstStyle/>
                    <a:p>
                      <a:r>
                        <a:rPr lang="en-US" sz="1100" noProof="1" smtClean="0"/>
                        <a:t>id_qpr</a:t>
                      </a:r>
                      <a:endParaRPr lang="en-US" sz="1100" noProof="1"/>
                    </a:p>
                  </a:txBody>
                  <a:tcPr marL="57519" marR="57519" marT="28759" marB="28759"/>
                </a:tc>
                <a:tc>
                  <a:txBody>
                    <a:bodyPr/>
                    <a:lstStyle/>
                    <a:p>
                      <a:r>
                        <a:rPr lang="en-US" sz="1100" dirty="0" smtClean="0"/>
                        <a:t>2000</a:t>
                      </a:r>
                      <a:endParaRPr lang="en-US" sz="1100" dirty="0"/>
                    </a:p>
                  </a:txBody>
                  <a:tcPr marL="57519" marR="57519" marT="28759" marB="28759"/>
                </a:tc>
              </a:tr>
            </a:tbl>
          </a:graphicData>
        </a:graphic>
      </p:graphicFrame>
      <p:graphicFrame>
        <p:nvGraphicFramePr>
          <p:cNvPr id="5" name="Table 4"/>
          <p:cNvGraphicFramePr>
            <a:graphicFrameLocks noGrp="1"/>
          </p:cNvGraphicFramePr>
          <p:nvPr/>
        </p:nvGraphicFramePr>
        <p:xfrm>
          <a:off x="239745" y="2625763"/>
          <a:ext cx="4724401" cy="407780"/>
        </p:xfrm>
        <a:graphic>
          <a:graphicData uri="http://schemas.openxmlformats.org/drawingml/2006/table">
            <a:tbl>
              <a:tblPr firstRow="1" bandRow="1">
                <a:tableStyleId>{3C2FFA5D-87B4-456A-9821-1D502468CF0F}</a:tableStyleId>
              </a:tblPr>
              <a:tblGrid>
                <a:gridCol w="1335467"/>
                <a:gridCol w="1335467"/>
                <a:gridCol w="2053467"/>
              </a:tblGrid>
              <a:tr h="203890">
                <a:tc>
                  <a:txBody>
                    <a:bodyPr/>
                    <a:lstStyle/>
                    <a:p>
                      <a:pPr algn="ctr"/>
                      <a:r>
                        <a:rPr lang="en-US" sz="1000" dirty="0" smtClean="0"/>
                        <a:t>ID</a:t>
                      </a:r>
                      <a:endParaRPr lang="en-US" sz="1000" b="1" dirty="0"/>
                    </a:p>
                  </a:txBody>
                  <a:tcPr marL="51490" marR="51490" marT="25745" marB="25745"/>
                </a:tc>
                <a:tc>
                  <a:txBody>
                    <a:bodyPr/>
                    <a:lstStyle/>
                    <a:p>
                      <a:pPr algn="ctr"/>
                      <a:r>
                        <a:rPr lang="en-US" sz="1000" dirty="0" smtClean="0"/>
                        <a:t>Name</a:t>
                      </a:r>
                      <a:endParaRPr lang="en-US" sz="1000" b="1" dirty="0"/>
                    </a:p>
                  </a:txBody>
                  <a:tcPr marL="51490" marR="51490" marT="25745" marB="25745"/>
                </a:tc>
                <a:tc>
                  <a:txBody>
                    <a:bodyPr/>
                    <a:lstStyle/>
                    <a:p>
                      <a:pPr algn="ctr"/>
                      <a:r>
                        <a:rPr lang="en-US" sz="1000" dirty="0" smtClean="0"/>
                        <a:t>Homepage</a:t>
                      </a:r>
                      <a:endParaRPr lang="en-US" sz="1000" b="1" dirty="0"/>
                    </a:p>
                  </a:txBody>
                  <a:tcPr marL="51490" marR="51490" marT="25745" marB="25745"/>
                </a:tc>
              </a:tr>
              <a:tr h="203890">
                <a:tc>
                  <a:txBody>
                    <a:bodyPr/>
                    <a:lstStyle/>
                    <a:p>
                      <a:r>
                        <a:rPr lang="en-US" sz="1000" noProof="1" smtClean="0"/>
                        <a:t>id_xyz</a:t>
                      </a:r>
                      <a:endParaRPr lang="en-US" sz="1000" noProof="1"/>
                    </a:p>
                  </a:txBody>
                  <a:tcPr marL="51490" marR="51490" marT="25745" marB="25745"/>
                </a:tc>
                <a:tc>
                  <a:txBody>
                    <a:bodyPr/>
                    <a:lstStyle/>
                    <a:p>
                      <a:r>
                        <a:rPr lang="en-US" sz="1000" noProof="1" smtClean="0"/>
                        <a:t>Ghosh, Amitav</a:t>
                      </a:r>
                      <a:endParaRPr lang="en-US" sz="1000" noProof="1"/>
                    </a:p>
                  </a:txBody>
                  <a:tcPr marL="51490" marR="51490" marT="25745" marB="25745"/>
                </a:tc>
                <a:tc>
                  <a:txBody>
                    <a:bodyPr/>
                    <a:lstStyle/>
                    <a:p>
                      <a:r>
                        <a:rPr lang="en-US" sz="1000" noProof="1" smtClean="0"/>
                        <a:t>http://www.amitavghosh.com</a:t>
                      </a:r>
                      <a:endParaRPr lang="en-US" sz="1000" noProof="1"/>
                    </a:p>
                  </a:txBody>
                  <a:tcPr marL="51490" marR="51490" marT="25745" marB="25745"/>
                </a:tc>
              </a:tr>
            </a:tbl>
          </a:graphicData>
        </a:graphic>
      </p:graphicFrame>
      <p:cxnSp>
        <p:nvCxnSpPr>
          <p:cNvPr id="57" name="Shape 56"/>
          <p:cNvCxnSpPr>
            <a:stCxn id="56" idx="6"/>
            <a:endCxn id="66" idx="0"/>
          </p:cNvCxnSpPr>
          <p:nvPr/>
        </p:nvCxnSpPr>
        <p:spPr>
          <a:xfrm>
            <a:off x="6716713" y="1989137"/>
            <a:ext cx="76200" cy="1409700"/>
          </a:xfrm>
          <a:prstGeom prst="curvedConnector2">
            <a:avLst/>
          </a:prstGeom>
          <a:ln w="12700" cmpd="sng">
            <a:tailEnd type="arrow"/>
          </a:ln>
        </p:spPr>
        <p:style>
          <a:lnRef idx="2">
            <a:schemeClr val="accent1"/>
          </a:lnRef>
          <a:fillRef idx="0">
            <a:schemeClr val="accent1"/>
          </a:fillRef>
          <a:effectRef idx="1">
            <a:schemeClr val="accent1"/>
          </a:effectRef>
          <a:fontRef idx="minor">
            <a:schemeClr val="tx1"/>
          </a:fontRef>
        </p:style>
      </p:cxnSp>
      <p:sp>
        <p:nvSpPr>
          <p:cNvPr id="65" name="Oval 64"/>
          <p:cNvSpPr/>
          <p:nvPr/>
        </p:nvSpPr>
        <p:spPr>
          <a:xfrm rot="20743399">
            <a:off x="5160972" y="4934907"/>
            <a:ext cx="4969438" cy="2184909"/>
          </a:xfrm>
          <a:prstGeom prst="ellipse">
            <a:avLst/>
          </a:prstGeom>
          <a:noFill/>
          <a:ln w="19050" cmpd="sng">
            <a:solidFill>
              <a:schemeClr val="accent2"/>
            </a:solidFill>
          </a:ln>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sp>
        <p:nvSpPr>
          <p:cNvPr id="37" name="Freeform 36"/>
          <p:cNvSpPr/>
          <p:nvPr/>
        </p:nvSpPr>
        <p:spPr>
          <a:xfrm>
            <a:off x="1007899" y="2331659"/>
            <a:ext cx="1344759" cy="512074"/>
          </a:xfrm>
          <a:custGeom>
            <a:avLst/>
            <a:gdLst>
              <a:gd name="connsiteX0" fmla="*/ 1353279 w 1353279"/>
              <a:gd name="connsiteY0" fmla="*/ 0 h 239411"/>
              <a:gd name="connsiteX1" fmla="*/ 499672 w 1353279"/>
              <a:gd name="connsiteY1" fmla="*/ 72864 h 239411"/>
              <a:gd name="connsiteX2" fmla="*/ 0 w 1353279"/>
              <a:gd name="connsiteY2" fmla="*/ 239411 h 239411"/>
            </a:gdLst>
            <a:ahLst/>
            <a:cxnLst>
              <a:cxn ang="0">
                <a:pos x="connsiteX0" y="connsiteY0"/>
              </a:cxn>
              <a:cxn ang="0">
                <a:pos x="connsiteX1" y="connsiteY1"/>
              </a:cxn>
              <a:cxn ang="0">
                <a:pos x="connsiteX2" y="connsiteY2"/>
              </a:cxn>
            </a:cxnLst>
            <a:rect l="l" t="t" r="r" b="b"/>
            <a:pathLst>
              <a:path w="1353279" h="239411">
                <a:moveTo>
                  <a:pt x="1353279" y="0"/>
                </a:moveTo>
                <a:cubicBezTo>
                  <a:pt x="1039248" y="16481"/>
                  <a:pt x="725218" y="32962"/>
                  <a:pt x="499672" y="72864"/>
                </a:cubicBezTo>
                <a:cubicBezTo>
                  <a:pt x="274126" y="112766"/>
                  <a:pt x="0" y="239411"/>
                  <a:pt x="0" y="239411"/>
                </a:cubicBezTo>
              </a:path>
            </a:pathLst>
          </a:custGeom>
          <a:ln w="29591">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txBody>
          <a:bodyPr lIns="91132" tIns="45567" rIns="91132" bIns="45567" rtlCol="0" anchor="ctr"/>
          <a:lstStyle/>
          <a:p>
            <a:pPr algn="ctr"/>
            <a:endParaRPr lang="en-US"/>
          </a:p>
        </p:txBody>
      </p:sp>
      <p:sp>
        <p:nvSpPr>
          <p:cNvPr id="56" name="Oval 55"/>
          <p:cNvSpPr/>
          <p:nvPr/>
        </p:nvSpPr>
        <p:spPr>
          <a:xfrm>
            <a:off x="2" y="1570037"/>
            <a:ext cx="6716713" cy="838200"/>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sp>
        <p:nvSpPr>
          <p:cNvPr id="58" name="Oval 57"/>
          <p:cNvSpPr/>
          <p:nvPr/>
        </p:nvSpPr>
        <p:spPr>
          <a:xfrm>
            <a:off x="2" y="2408242"/>
            <a:ext cx="5573713" cy="914400"/>
          </a:xfrm>
          <a:prstGeom prst="ellipse">
            <a:avLst/>
          </a:prstGeom>
          <a:noFill/>
          <a:ln w="19050" cmpd="sng">
            <a:solidFill>
              <a:schemeClr val="accent2"/>
            </a:solidFill>
          </a:ln>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grpSp>
        <p:nvGrpSpPr>
          <p:cNvPr id="36" name="Group 35"/>
          <p:cNvGrpSpPr/>
          <p:nvPr/>
        </p:nvGrpSpPr>
        <p:grpSpPr>
          <a:xfrm>
            <a:off x="2786860" y="3322643"/>
            <a:ext cx="7141370" cy="3317466"/>
            <a:chOff x="2786855" y="3322637"/>
            <a:chExt cx="7141370" cy="3317466"/>
          </a:xfrm>
        </p:grpSpPr>
        <p:cxnSp>
          <p:nvCxnSpPr>
            <p:cNvPr id="59" name="Shape 58"/>
            <p:cNvCxnSpPr>
              <a:stCxn id="58" idx="4"/>
              <a:endCxn id="65" idx="2"/>
            </p:cNvCxnSpPr>
            <p:nvPr/>
          </p:nvCxnSpPr>
          <p:spPr>
            <a:xfrm rot="16200000" flipH="1">
              <a:off x="2353549" y="3755943"/>
              <a:ext cx="3317466" cy="2450853"/>
            </a:xfrm>
            <a:prstGeom prst="curvedConnector2">
              <a:avLst/>
            </a:prstGeom>
            <a:ln w="127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66" name="Oval 65"/>
            <p:cNvSpPr/>
            <p:nvPr/>
          </p:nvSpPr>
          <p:spPr>
            <a:xfrm>
              <a:off x="3897312" y="3398837"/>
              <a:ext cx="5791200" cy="1447800"/>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5525892" y="5071057"/>
              <a:ext cx="4402333" cy="1559505"/>
              <a:chOff x="5525892" y="5071057"/>
              <a:chExt cx="4402333" cy="1559505"/>
            </a:xfrm>
          </p:grpSpPr>
          <p:sp>
            <p:nvSpPr>
              <p:cNvPr id="10" name="Oval 9"/>
              <p:cNvSpPr/>
              <p:nvPr/>
            </p:nvSpPr>
            <p:spPr bwMode="auto">
              <a:xfrm>
                <a:off x="7348086" y="5432469"/>
                <a:ext cx="1676400" cy="226267"/>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endParaRPr lang="en-US" dirty="0">
                  <a:solidFill>
                    <a:schemeClr val="bg1"/>
                  </a:solidFill>
                  <a:latin typeface="Arial" charset="0"/>
                </a:endParaRPr>
              </a:p>
            </p:txBody>
          </p:sp>
          <p:cxnSp>
            <p:nvCxnSpPr>
              <p:cNvPr id="35" name="Straight Arrow Connector 34"/>
              <p:cNvCxnSpPr>
                <a:stCxn id="10" idx="6"/>
                <a:endCxn id="34" idx="2"/>
              </p:cNvCxnSpPr>
              <p:nvPr/>
            </p:nvCxnSpPr>
            <p:spPr bwMode="auto">
              <a:xfrm flipV="1">
                <a:off x="9024487" y="5308967"/>
                <a:ext cx="593382" cy="236635"/>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grpSp>
            <p:nvGrpSpPr>
              <p:cNvPr id="9" name="Group 8"/>
              <p:cNvGrpSpPr/>
              <p:nvPr/>
            </p:nvGrpSpPr>
            <p:grpSpPr>
              <a:xfrm>
                <a:off x="5525892" y="5071057"/>
                <a:ext cx="4402333" cy="1559505"/>
                <a:chOff x="5525892" y="5071057"/>
                <a:chExt cx="4402333" cy="1559505"/>
              </a:xfrm>
            </p:grpSpPr>
            <p:sp>
              <p:nvSpPr>
                <p:cNvPr id="11" name="Rectangle 10"/>
                <p:cNvSpPr/>
                <p:nvPr/>
              </p:nvSpPr>
              <p:spPr bwMode="auto">
                <a:xfrm>
                  <a:off x="5525892" y="6392652"/>
                  <a:ext cx="120675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endParaRPr lang="en-US" sz="1000" b="1" noProof="1">
                    <a:solidFill>
                      <a:srgbClr val="0D0D0D"/>
                    </a:solidFill>
                    <a:latin typeface="Arial" charset="0"/>
                  </a:endParaRPr>
                </a:p>
              </p:txBody>
            </p:sp>
            <p:cxnSp>
              <p:nvCxnSpPr>
                <p:cNvPr id="19" name="Curved Connector 18"/>
                <p:cNvCxnSpPr>
                  <a:stCxn id="10" idx="4"/>
                  <a:endCxn id="11" idx="0"/>
                </p:cNvCxnSpPr>
                <p:nvPr/>
              </p:nvCxnSpPr>
              <p:spPr bwMode="auto">
                <a:xfrm rot="5400000">
                  <a:off x="6790821" y="4997186"/>
                  <a:ext cx="733917" cy="2057014"/>
                </a:xfrm>
                <a:prstGeom prst="curvedConnector3">
                  <a:avLst>
                    <a:gd name="adj1" fmla="val 50000"/>
                  </a:avLst>
                </a:prstGeom>
                <a:solidFill>
                  <a:srgbClr val="00B8FF"/>
                </a:solidFill>
                <a:ln w="12700" cap="flat" cmpd="sng" algn="ctr">
                  <a:solidFill>
                    <a:schemeClr val="tx1"/>
                  </a:solidFill>
                  <a:prstDash val="solid"/>
                  <a:round/>
                  <a:headEnd type="none"/>
                  <a:tailEnd type="stealth" w="lg" len="med"/>
                </a:ln>
                <a:effectLst/>
              </p:spPr>
            </p:cxnSp>
            <p:cxnSp>
              <p:nvCxnSpPr>
                <p:cNvPr id="20" name="Curved Connector 19"/>
                <p:cNvCxnSpPr>
                  <a:stCxn id="10" idx="4"/>
                  <a:endCxn id="40" idx="0"/>
                </p:cNvCxnSpPr>
                <p:nvPr/>
              </p:nvCxnSpPr>
              <p:spPr bwMode="auto">
                <a:xfrm rot="5400000">
                  <a:off x="7817512" y="6023878"/>
                  <a:ext cx="733917" cy="3633"/>
                </a:xfrm>
                <a:prstGeom prst="curvedConnector3">
                  <a:avLst>
                    <a:gd name="adj1" fmla="val 50000"/>
                  </a:avLst>
                </a:prstGeom>
                <a:solidFill>
                  <a:srgbClr val="00B8FF"/>
                </a:solidFill>
                <a:ln w="12700" cap="flat" cmpd="sng" algn="ctr">
                  <a:solidFill>
                    <a:schemeClr val="tx1"/>
                  </a:solidFill>
                  <a:prstDash val="solid"/>
                  <a:round/>
                  <a:headEnd type="none"/>
                  <a:tailEnd type="stealth" w="lg" len="med"/>
                </a:ln>
                <a:effectLst/>
              </p:spPr>
            </p:cxnSp>
            <p:sp>
              <p:nvSpPr>
                <p:cNvPr id="29" name="TextBox 28"/>
                <p:cNvSpPr txBox="1"/>
                <p:nvPr/>
              </p:nvSpPr>
              <p:spPr>
                <a:xfrm>
                  <a:off x="6335713" y="5684837"/>
                  <a:ext cx="1371600" cy="237910"/>
                </a:xfrm>
                <a:prstGeom prst="rect">
                  <a:avLst/>
                </a:prstGeom>
                <a:noFill/>
              </p:spPr>
              <p:txBody>
                <a:bodyPr wrap="square" rtlCol="0">
                  <a:spAutoFit/>
                </a:bodyPr>
                <a:lstStyle/>
                <a:p>
                  <a:r>
                    <a:rPr lang="en-US" sz="1000" b="1" noProof="1">
                      <a:solidFill>
                        <a:srgbClr val="0D0D0D"/>
                      </a:solidFill>
                    </a:rPr>
                    <a:t>&lt;Person#Name&gt;</a:t>
                  </a:r>
                </a:p>
              </p:txBody>
            </p:sp>
            <p:sp>
              <p:nvSpPr>
                <p:cNvPr id="30" name="TextBox 29"/>
                <p:cNvSpPr txBox="1"/>
                <p:nvPr/>
              </p:nvSpPr>
              <p:spPr>
                <a:xfrm>
                  <a:off x="8240712" y="5922715"/>
                  <a:ext cx="1524000" cy="237910"/>
                </a:xfrm>
                <a:prstGeom prst="rect">
                  <a:avLst/>
                </a:prstGeom>
                <a:noFill/>
              </p:spPr>
              <p:txBody>
                <a:bodyPr wrap="square" rtlCol="0">
                  <a:spAutoFit/>
                </a:bodyPr>
                <a:lstStyle/>
                <a:p>
                  <a:r>
                    <a:rPr lang="en-US" sz="1000" b="1" noProof="1">
                      <a:solidFill>
                        <a:srgbClr val="0D0D0D"/>
                      </a:solidFill>
                    </a:rPr>
                    <a:t>&lt;Person#Homepage&gt;</a:t>
                  </a:r>
                </a:p>
              </p:txBody>
            </p:sp>
            <p:sp>
              <p:nvSpPr>
                <p:cNvPr id="38" name="TextBox 37"/>
                <p:cNvSpPr txBox="1"/>
                <p:nvPr/>
              </p:nvSpPr>
              <p:spPr>
                <a:xfrm>
                  <a:off x="7438795" y="5429024"/>
                  <a:ext cx="1524000" cy="237910"/>
                </a:xfrm>
                <a:prstGeom prst="rect">
                  <a:avLst/>
                </a:prstGeom>
                <a:noFill/>
              </p:spPr>
              <p:txBody>
                <a:bodyPr wrap="square" rtlCol="0">
                  <a:spAutoFit/>
                </a:bodyPr>
                <a:lstStyle/>
                <a:p>
                  <a:r>
                    <a:rPr lang="en-US" sz="1000" b="1" noProof="1">
                      <a:solidFill>
                        <a:srgbClr val="0D0D0D"/>
                      </a:solidFill>
                    </a:rPr>
                    <a:t>&lt;Person/ID-id_xyz&gt;</a:t>
                  </a:r>
                </a:p>
              </p:txBody>
            </p:sp>
            <p:sp>
              <p:nvSpPr>
                <p:cNvPr id="40" name="Rectangle 39"/>
                <p:cNvSpPr/>
                <p:nvPr/>
              </p:nvSpPr>
              <p:spPr bwMode="auto">
                <a:xfrm>
                  <a:off x="7115854" y="6392652"/>
                  <a:ext cx="213359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http://www.amitavghosh.com</a:t>
                  </a:r>
                  <a:endParaRPr lang="en-US" sz="1000" b="1" noProof="1">
                    <a:solidFill>
                      <a:srgbClr val="0D0D0D"/>
                    </a:solidFill>
                    <a:latin typeface="Arial" charset="0"/>
                  </a:endParaRPr>
                </a:p>
              </p:txBody>
            </p:sp>
            <p:sp>
              <p:nvSpPr>
                <p:cNvPr id="34" name="Rectangle 33"/>
                <p:cNvSpPr/>
                <p:nvPr/>
              </p:nvSpPr>
              <p:spPr bwMode="auto">
                <a:xfrm>
                  <a:off x="9307512" y="5071057"/>
                  <a:ext cx="620713"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id_xyz</a:t>
                  </a:r>
                  <a:endParaRPr lang="en-US" sz="1000" b="1" dirty="0">
                    <a:solidFill>
                      <a:srgbClr val="0D0D0D"/>
                    </a:solidFill>
                    <a:latin typeface="Arial" charset="0"/>
                  </a:endParaRPr>
                </a:p>
              </p:txBody>
            </p:sp>
            <p:sp>
              <p:nvSpPr>
                <p:cNvPr id="42" name="TextBox 41"/>
                <p:cNvSpPr txBox="1"/>
                <p:nvPr/>
              </p:nvSpPr>
              <p:spPr>
                <a:xfrm rot="20232856">
                  <a:off x="8900798" y="5376854"/>
                  <a:ext cx="987383" cy="237910"/>
                </a:xfrm>
                <a:prstGeom prst="rect">
                  <a:avLst/>
                </a:prstGeom>
                <a:noFill/>
              </p:spPr>
              <p:txBody>
                <a:bodyPr wrap="square" rtlCol="0">
                  <a:spAutoFit/>
                </a:bodyPr>
                <a:lstStyle/>
                <a:p>
                  <a:r>
                    <a:rPr lang="en-US" sz="1000" b="1" noProof="1">
                      <a:solidFill>
                        <a:srgbClr val="0D0D0D"/>
                      </a:solidFill>
                    </a:rPr>
                    <a:t>&lt;Person#ID&gt;</a:t>
                  </a:r>
                </a:p>
              </p:txBody>
            </p:sp>
          </p:grpSp>
        </p:grpSp>
        <p:grpSp>
          <p:nvGrpSpPr>
            <p:cNvPr id="45" name="Group 44"/>
            <p:cNvGrpSpPr/>
            <p:nvPr/>
          </p:nvGrpSpPr>
          <p:grpSpPr>
            <a:xfrm>
              <a:off x="4278312" y="3547057"/>
              <a:ext cx="5631185" cy="1886205"/>
              <a:chOff x="4278312" y="3547057"/>
              <a:chExt cx="5631185" cy="1886205"/>
            </a:xfrm>
          </p:grpSpPr>
          <p:sp>
            <p:nvSpPr>
              <p:cNvPr id="47" name="Oval 46"/>
              <p:cNvSpPr/>
              <p:nvPr/>
            </p:nvSpPr>
            <p:spPr bwMode="auto">
              <a:xfrm>
                <a:off x="6823757" y="4096148"/>
                <a:ext cx="2725058" cy="334548"/>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latin typeface="Arial" charset="0"/>
                  </a:rPr>
                  <a:t>&lt;Book/ISBN-0006511409&gt;</a:t>
                </a:r>
              </a:p>
            </p:txBody>
          </p:sp>
          <p:sp>
            <p:nvSpPr>
              <p:cNvPr id="48" name="Rectangle 47"/>
              <p:cNvSpPr/>
              <p:nvPr/>
            </p:nvSpPr>
            <p:spPr bwMode="auto">
              <a:xfrm>
                <a:off x="4278312" y="3978155"/>
                <a:ext cx="151155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The Glass Palace</a:t>
                </a:r>
                <a:endParaRPr lang="en-US" sz="1000" b="1" dirty="0">
                  <a:solidFill>
                    <a:srgbClr val="0D0D0D"/>
                  </a:solidFill>
                  <a:latin typeface="Arial" charset="0"/>
                </a:endParaRPr>
              </a:p>
            </p:txBody>
          </p:sp>
          <p:sp>
            <p:nvSpPr>
              <p:cNvPr id="49" name="Rectangle 48"/>
              <p:cNvSpPr/>
              <p:nvPr/>
            </p:nvSpPr>
            <p:spPr bwMode="auto">
              <a:xfrm>
                <a:off x="4278312" y="4328996"/>
                <a:ext cx="151155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2000</a:t>
                </a:r>
                <a:endParaRPr lang="en-US" sz="1000" b="1" dirty="0">
                  <a:solidFill>
                    <a:srgbClr val="0D0D0D"/>
                  </a:solidFill>
                  <a:latin typeface="Arial" charset="0"/>
                </a:endParaRPr>
              </a:p>
            </p:txBody>
          </p:sp>
          <p:cxnSp>
            <p:nvCxnSpPr>
              <p:cNvPr id="50" name="Curved Connector 49"/>
              <p:cNvCxnSpPr>
                <a:stCxn id="47" idx="4"/>
              </p:cNvCxnSpPr>
              <p:nvPr/>
            </p:nvCxnSpPr>
            <p:spPr bwMode="auto">
              <a:xfrm rot="5400000">
                <a:off x="7684607" y="4931582"/>
                <a:ext cx="1002567" cy="794"/>
              </a:xfrm>
              <a:prstGeom prst="curvedConnector3">
                <a:avLst>
                  <a:gd name="adj1" fmla="val 50000"/>
                </a:avLst>
              </a:prstGeom>
              <a:solidFill>
                <a:srgbClr val="00B8FF"/>
              </a:solidFill>
              <a:ln w="12700" cap="flat" cmpd="sng" algn="ctr">
                <a:solidFill>
                  <a:schemeClr val="tx1"/>
                </a:solidFill>
                <a:prstDash val="solid"/>
                <a:round/>
                <a:headEnd type="none"/>
                <a:tailEnd type="stealth" w="lg" len="med"/>
              </a:ln>
              <a:effectLst/>
            </p:spPr>
          </p:cxnSp>
          <p:cxnSp>
            <p:nvCxnSpPr>
              <p:cNvPr id="51" name="Straight Arrow Connector 50"/>
              <p:cNvCxnSpPr>
                <a:stCxn id="47" idx="2"/>
                <a:endCxn id="49" idx="3"/>
              </p:cNvCxnSpPr>
              <p:nvPr/>
            </p:nvCxnSpPr>
            <p:spPr bwMode="auto">
              <a:xfrm flipH="1">
                <a:off x="5789871" y="4263422"/>
                <a:ext cx="1033886" cy="184530"/>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sp>
            <p:nvSpPr>
              <p:cNvPr id="52" name="TextBox 51"/>
              <p:cNvSpPr txBox="1"/>
              <p:nvPr/>
            </p:nvSpPr>
            <p:spPr>
              <a:xfrm rot="346954">
                <a:off x="5905021" y="3978048"/>
                <a:ext cx="1060827" cy="237910"/>
              </a:xfrm>
              <a:prstGeom prst="rect">
                <a:avLst/>
              </a:prstGeom>
              <a:noFill/>
            </p:spPr>
            <p:txBody>
              <a:bodyPr wrap="square" rtlCol="0">
                <a:spAutoFit/>
              </a:bodyPr>
              <a:lstStyle/>
              <a:p>
                <a:r>
                  <a:rPr lang="en-US" sz="1000" b="1" noProof="1">
                    <a:solidFill>
                      <a:srgbClr val="0D0D0D"/>
                    </a:solidFill>
                  </a:rPr>
                  <a:t>&lt;Book#Title&gt;</a:t>
                </a:r>
              </a:p>
            </p:txBody>
          </p:sp>
          <p:sp>
            <p:nvSpPr>
              <p:cNvPr id="53" name="TextBox 52"/>
              <p:cNvSpPr txBox="1"/>
              <p:nvPr/>
            </p:nvSpPr>
            <p:spPr>
              <a:xfrm rot="21077710">
                <a:off x="5843127" y="4324230"/>
                <a:ext cx="1153594" cy="237910"/>
              </a:xfrm>
              <a:prstGeom prst="rect">
                <a:avLst/>
              </a:prstGeom>
              <a:noFill/>
            </p:spPr>
            <p:txBody>
              <a:bodyPr wrap="square" rtlCol="0">
                <a:spAutoFit/>
              </a:bodyPr>
              <a:lstStyle/>
              <a:p>
                <a:r>
                  <a:rPr lang="en-US" sz="1000" b="1" noProof="1">
                    <a:solidFill>
                      <a:srgbClr val="0D0D0D"/>
                    </a:solidFill>
                  </a:rPr>
                  <a:t>&lt;Book#Year&gt;</a:t>
                </a:r>
              </a:p>
            </p:txBody>
          </p:sp>
          <p:sp>
            <p:nvSpPr>
              <p:cNvPr id="54" name="TextBox 53"/>
              <p:cNvSpPr txBox="1"/>
              <p:nvPr/>
            </p:nvSpPr>
            <p:spPr>
              <a:xfrm>
                <a:off x="8164512" y="4846637"/>
                <a:ext cx="1412304" cy="237910"/>
              </a:xfrm>
              <a:prstGeom prst="rect">
                <a:avLst/>
              </a:prstGeom>
              <a:noFill/>
            </p:spPr>
            <p:txBody>
              <a:bodyPr wrap="square" rtlCol="0">
                <a:spAutoFit/>
              </a:bodyPr>
              <a:lstStyle/>
              <a:p>
                <a:r>
                  <a:rPr lang="en-US" sz="1000" b="1" noProof="1">
                    <a:solidFill>
                      <a:srgbClr val="0D0D0D"/>
                    </a:solidFill>
                  </a:rPr>
                  <a:t>&lt;Book#ref-Author&gt;</a:t>
                </a:r>
              </a:p>
            </p:txBody>
          </p:sp>
          <p:sp>
            <p:nvSpPr>
              <p:cNvPr id="55" name="Rectangle 54"/>
              <p:cNvSpPr/>
              <p:nvPr/>
            </p:nvSpPr>
            <p:spPr bwMode="auto">
              <a:xfrm>
                <a:off x="5429917" y="3547057"/>
                <a:ext cx="151155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0006511409X</a:t>
                </a:r>
                <a:endParaRPr lang="en-US" sz="1000" b="1" dirty="0">
                  <a:solidFill>
                    <a:srgbClr val="0D0D0D"/>
                  </a:solidFill>
                  <a:latin typeface="Arial" charset="0"/>
                </a:endParaRPr>
              </a:p>
            </p:txBody>
          </p:sp>
          <p:cxnSp>
            <p:nvCxnSpPr>
              <p:cNvPr id="60" name="Straight Arrow Connector 59"/>
              <p:cNvCxnSpPr>
                <a:stCxn id="47" idx="0"/>
                <a:endCxn id="55" idx="3"/>
              </p:cNvCxnSpPr>
              <p:nvPr/>
            </p:nvCxnSpPr>
            <p:spPr bwMode="auto">
              <a:xfrm flipH="1" flipV="1">
                <a:off x="6941476" y="3666012"/>
                <a:ext cx="1244811" cy="430135"/>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sp>
            <p:nvSpPr>
              <p:cNvPr id="61" name="TextBox 60"/>
              <p:cNvSpPr txBox="1"/>
              <p:nvPr/>
            </p:nvSpPr>
            <p:spPr>
              <a:xfrm rot="1202243">
                <a:off x="6988939" y="3678309"/>
                <a:ext cx="1153594" cy="237910"/>
              </a:xfrm>
              <a:prstGeom prst="rect">
                <a:avLst/>
              </a:prstGeom>
              <a:noFill/>
            </p:spPr>
            <p:txBody>
              <a:bodyPr wrap="square" rtlCol="0">
                <a:spAutoFit/>
              </a:bodyPr>
              <a:lstStyle/>
              <a:p>
                <a:r>
                  <a:rPr lang="en-US" sz="1000" b="1" noProof="1">
                    <a:solidFill>
                      <a:srgbClr val="0D0D0D"/>
                    </a:solidFill>
                  </a:rPr>
                  <a:t>&lt;Book#ISBN&gt;</a:t>
                </a:r>
              </a:p>
            </p:txBody>
          </p:sp>
          <p:sp>
            <p:nvSpPr>
              <p:cNvPr id="62" name="Rectangle 61"/>
              <p:cNvSpPr/>
              <p:nvPr/>
            </p:nvSpPr>
            <p:spPr bwMode="auto">
              <a:xfrm>
                <a:off x="9288784" y="3559633"/>
                <a:ext cx="620713"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id_xyz</a:t>
                </a:r>
                <a:endParaRPr lang="en-US" sz="1000" b="1" dirty="0">
                  <a:solidFill>
                    <a:srgbClr val="0D0D0D"/>
                  </a:solidFill>
                  <a:latin typeface="Arial" charset="0"/>
                </a:endParaRPr>
              </a:p>
            </p:txBody>
          </p:sp>
          <p:sp>
            <p:nvSpPr>
              <p:cNvPr id="63" name="TextBox 62"/>
              <p:cNvSpPr txBox="1"/>
              <p:nvPr/>
            </p:nvSpPr>
            <p:spPr>
              <a:xfrm rot="20280577">
                <a:off x="8109124" y="3621650"/>
                <a:ext cx="1412304" cy="237910"/>
              </a:xfrm>
              <a:prstGeom prst="rect">
                <a:avLst/>
              </a:prstGeom>
              <a:noFill/>
            </p:spPr>
            <p:txBody>
              <a:bodyPr wrap="square" rtlCol="0">
                <a:spAutoFit/>
              </a:bodyPr>
              <a:lstStyle/>
              <a:p>
                <a:r>
                  <a:rPr lang="en-US" sz="1000" b="1" noProof="1">
                    <a:solidFill>
                      <a:srgbClr val="0D0D0D"/>
                    </a:solidFill>
                  </a:rPr>
                  <a:t>&lt;Book#Author&gt;</a:t>
                </a:r>
              </a:p>
            </p:txBody>
          </p:sp>
        </p:grpSp>
        <p:cxnSp>
          <p:nvCxnSpPr>
            <p:cNvPr id="67" name="Straight Arrow Connector 66"/>
            <p:cNvCxnSpPr/>
            <p:nvPr/>
          </p:nvCxnSpPr>
          <p:spPr bwMode="auto">
            <a:xfrm flipV="1">
              <a:off x="8186286" y="3678588"/>
              <a:ext cx="1102498" cy="423438"/>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cxnSp>
          <p:nvCxnSpPr>
            <p:cNvPr id="68" name="Straight Arrow Connector 67"/>
            <p:cNvCxnSpPr/>
            <p:nvPr/>
          </p:nvCxnSpPr>
          <p:spPr bwMode="auto">
            <a:xfrm flipH="1" flipV="1">
              <a:off x="5789871" y="4097110"/>
              <a:ext cx="1033886" cy="166312"/>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grpSp>
    </p:spTree>
    <p:extLst>
      <p:ext uri="{BB962C8B-B14F-4D97-AF65-F5344CB8AC3E}">
        <p14:creationId xmlns:p14="http://schemas.microsoft.com/office/powerpoint/2010/main" val="137667072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Editors roam the Web for new data published on Web sites</a:t>
            </a:r>
          </a:p>
          <a:p>
            <a:r>
              <a:rPr lang="en-US" dirty="0" smtClean="0"/>
              <a:t>“Scrape” the sites with a program to extract the information</a:t>
            </a:r>
          </a:p>
          <a:p>
            <a:pPr lvl="1"/>
            <a:r>
              <a:rPr lang="en-US" dirty="0" err="1" smtClean="0"/>
              <a:t>Ie</a:t>
            </a:r>
            <a:r>
              <a:rPr lang="en-US" dirty="0" smtClean="0"/>
              <a:t>, write some code to incorporate the new data</a:t>
            </a:r>
          </a:p>
          <a:p>
            <a:r>
              <a:rPr lang="en-US" dirty="0" smtClean="0"/>
              <a:t>Easily get out of date again… </a:t>
            </a:r>
            <a:r>
              <a:rPr lang="en-US" dirty="0" smtClean="0">
                <a:sym typeface="Wingdings"/>
              </a:rPr>
              <a:t></a:t>
            </a:r>
            <a:endParaRPr lang="en-US" dirty="0"/>
          </a:p>
        </p:txBody>
      </p:sp>
      <p:sp>
        <p:nvSpPr>
          <p:cNvPr id="2" name="Title 1"/>
          <p:cNvSpPr>
            <a:spLocks noGrp="1"/>
          </p:cNvSpPr>
          <p:nvPr>
            <p:ph type="title"/>
          </p:nvPr>
        </p:nvSpPr>
        <p:spPr/>
        <p:txBody>
          <a:bodyPr/>
          <a:lstStyle/>
          <a:p>
            <a:r>
              <a:rPr lang="en-US" smtClean="0"/>
              <a:t>How to build such a site 2.</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What do we miss?</a:t>
            </a:r>
          </a:p>
          <a:p>
            <a:pPr lvl="1"/>
            <a:r>
              <a:rPr lang="en-US" dirty="0" smtClean="0"/>
              <a:t>an RDF view that is close to our application; a more “natural” view of the data</a:t>
            </a:r>
          </a:p>
          <a:p>
            <a:pPr lvl="1"/>
            <a:r>
              <a:rPr lang="en-US" dirty="0" smtClean="0"/>
              <a:t>i.e.</a:t>
            </a:r>
            <a:r>
              <a:rPr lang="en-US" i="1" dirty="0" smtClean="0"/>
              <a:t>, the result of the Direct Mapping must be transformed, somehow, into an RDF that an application may use</a:t>
            </a:r>
            <a:endParaRPr lang="en-US" i="1" dirty="0"/>
          </a:p>
        </p:txBody>
      </p:sp>
      <p:sp>
        <p:nvSpPr>
          <p:cNvPr id="3" name="Title 2"/>
          <p:cNvSpPr>
            <a:spLocks noGrp="1"/>
          </p:cNvSpPr>
          <p:nvPr>
            <p:ph type="title"/>
          </p:nvPr>
        </p:nvSpPr>
        <p:spPr/>
        <p:txBody>
          <a:bodyPr/>
          <a:lstStyle/>
          <a:p>
            <a:r>
              <a:rPr lang="en-US" dirty="0" smtClean="0"/>
              <a:t>Result of the Direct Mapping</a:t>
            </a:r>
            <a:endParaRPr lang="en-US" dirty="0"/>
          </a:p>
        </p:txBody>
      </p:sp>
    </p:spTree>
    <p:extLst>
      <p:ext uri="{BB962C8B-B14F-4D97-AF65-F5344CB8AC3E}">
        <p14:creationId xmlns:p14="http://schemas.microsoft.com/office/powerpoint/2010/main" val="3091682521"/>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Direct graph must be transformed</a:t>
            </a:r>
            <a:endParaRPr lang="en-US" dirty="0"/>
          </a:p>
        </p:txBody>
      </p:sp>
      <p:grpSp>
        <p:nvGrpSpPr>
          <p:cNvPr id="32" name="Group 31"/>
          <p:cNvGrpSpPr/>
          <p:nvPr/>
        </p:nvGrpSpPr>
        <p:grpSpPr>
          <a:xfrm>
            <a:off x="4763300" y="4537040"/>
            <a:ext cx="5208473" cy="2678558"/>
            <a:chOff x="4430712" y="3989887"/>
            <a:chExt cx="5236882" cy="2693165"/>
          </a:xfrm>
        </p:grpSpPr>
        <p:sp>
          <p:nvSpPr>
            <p:cNvPr id="33" name="Oval 32"/>
            <p:cNvSpPr/>
            <p:nvPr/>
          </p:nvSpPr>
          <p:spPr bwMode="auto">
            <a:xfrm>
              <a:off x="6934559" y="4095236"/>
              <a:ext cx="2501771" cy="336373"/>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34" name="Oval 33"/>
            <p:cNvSpPr/>
            <p:nvPr/>
          </p:nvSpPr>
          <p:spPr bwMode="auto">
            <a:xfrm>
              <a:off x="8014832" y="5432469"/>
              <a:ext cx="339401" cy="226267"/>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35" name="Rectangle 34"/>
            <p:cNvSpPr/>
            <p:nvPr/>
          </p:nvSpPr>
          <p:spPr bwMode="auto">
            <a:xfrm>
              <a:off x="5389086" y="6395260"/>
              <a:ext cx="1206760" cy="239208"/>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36" name="Oval 35"/>
            <p:cNvSpPr/>
            <p:nvPr/>
          </p:nvSpPr>
          <p:spPr bwMode="auto">
            <a:xfrm>
              <a:off x="6701610" y="6346679"/>
              <a:ext cx="2965984" cy="336373"/>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37" name="Rectangle 36"/>
            <p:cNvSpPr/>
            <p:nvPr/>
          </p:nvSpPr>
          <p:spPr bwMode="auto">
            <a:xfrm>
              <a:off x="4430712" y="4059852"/>
              <a:ext cx="1359159" cy="239208"/>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The Glass Palace</a:t>
              </a:r>
            </a:p>
          </p:txBody>
        </p:sp>
        <p:sp>
          <p:nvSpPr>
            <p:cNvPr id="39" name="Rectangle 38"/>
            <p:cNvSpPr/>
            <p:nvPr/>
          </p:nvSpPr>
          <p:spPr bwMode="auto">
            <a:xfrm>
              <a:off x="4430712" y="4328347"/>
              <a:ext cx="1359159" cy="239208"/>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2000</a:t>
              </a:r>
            </a:p>
          </p:txBody>
        </p:sp>
        <p:cxnSp>
          <p:nvCxnSpPr>
            <p:cNvPr id="41" name="Curved Connector 40"/>
            <p:cNvCxnSpPr>
              <a:stCxn id="33" idx="4"/>
              <a:endCxn id="34" idx="0"/>
            </p:cNvCxnSpPr>
            <p:nvPr/>
          </p:nvCxnSpPr>
          <p:spPr bwMode="auto">
            <a:xfrm rot="5400000">
              <a:off x="7684558" y="4931583"/>
              <a:ext cx="1000861" cy="911"/>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2" name="Curved Connector 41"/>
            <p:cNvCxnSpPr>
              <a:stCxn id="34" idx="4"/>
              <a:endCxn id="35" idx="0"/>
            </p:cNvCxnSpPr>
            <p:nvPr/>
          </p:nvCxnSpPr>
          <p:spPr bwMode="auto">
            <a:xfrm rot="5400000">
              <a:off x="6720237" y="4930965"/>
              <a:ext cx="736525" cy="2192067"/>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3" name="Curved Connector 42"/>
            <p:cNvCxnSpPr>
              <a:stCxn id="34" idx="4"/>
              <a:endCxn id="36" idx="0"/>
            </p:cNvCxnSpPr>
            <p:nvPr/>
          </p:nvCxnSpPr>
          <p:spPr bwMode="auto">
            <a:xfrm rot="16200000" flipH="1">
              <a:off x="7840596" y="6002672"/>
              <a:ext cx="687944" cy="70"/>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4" name="Straight Arrow Connector 43"/>
            <p:cNvCxnSpPr>
              <a:stCxn id="33" idx="2"/>
              <a:endCxn id="37" idx="3"/>
            </p:cNvCxnSpPr>
            <p:nvPr/>
          </p:nvCxnSpPr>
          <p:spPr bwMode="auto">
            <a:xfrm flipH="1" flipV="1">
              <a:off x="5789871" y="4179456"/>
              <a:ext cx="1144688" cy="83966"/>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33" idx="2"/>
              <a:endCxn id="39" idx="3"/>
            </p:cNvCxnSpPr>
            <p:nvPr/>
          </p:nvCxnSpPr>
          <p:spPr bwMode="auto">
            <a:xfrm flipH="1">
              <a:off x="5789871" y="4263422"/>
              <a:ext cx="1144688" cy="18452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rot="238339">
              <a:off x="6072351" y="3989887"/>
              <a:ext cx="560882" cy="239208"/>
            </a:xfrm>
            <a:prstGeom prst="rect">
              <a:avLst/>
            </a:prstGeom>
            <a:noFill/>
          </p:spPr>
          <p:txBody>
            <a:bodyPr wrap="square" rtlCol="0">
              <a:spAutoFit/>
            </a:bodyPr>
            <a:lstStyle/>
            <a:p>
              <a:r>
                <a:rPr lang="en-US" sz="1000" b="1" noProof="1">
                  <a:solidFill>
                    <a:srgbClr val="0D0D0D"/>
                  </a:solidFill>
                </a:rPr>
                <a:t>a:title</a:t>
              </a:r>
            </a:p>
          </p:txBody>
        </p:sp>
        <p:sp>
          <p:nvSpPr>
            <p:cNvPr id="47" name="TextBox 46"/>
            <p:cNvSpPr txBox="1"/>
            <p:nvPr/>
          </p:nvSpPr>
          <p:spPr>
            <a:xfrm rot="21215795">
              <a:off x="6106894" y="4324757"/>
              <a:ext cx="691192" cy="239208"/>
            </a:xfrm>
            <a:prstGeom prst="rect">
              <a:avLst/>
            </a:prstGeom>
            <a:noFill/>
          </p:spPr>
          <p:txBody>
            <a:bodyPr wrap="square" rtlCol="0">
              <a:spAutoFit/>
            </a:bodyPr>
            <a:lstStyle/>
            <a:p>
              <a:r>
                <a:rPr lang="en-US" sz="1000" b="1" noProof="1">
                  <a:solidFill>
                    <a:srgbClr val="0D0D0D"/>
                  </a:solidFill>
                </a:rPr>
                <a:t>a:year</a:t>
              </a:r>
            </a:p>
          </p:txBody>
        </p:sp>
        <p:sp>
          <p:nvSpPr>
            <p:cNvPr id="48" name="TextBox 47"/>
            <p:cNvSpPr txBox="1"/>
            <p:nvPr/>
          </p:nvSpPr>
          <p:spPr>
            <a:xfrm>
              <a:off x="6996629" y="5779179"/>
              <a:ext cx="710683" cy="239208"/>
            </a:xfrm>
            <a:prstGeom prst="rect">
              <a:avLst/>
            </a:prstGeom>
            <a:noFill/>
          </p:spPr>
          <p:txBody>
            <a:bodyPr wrap="square" rtlCol="0">
              <a:spAutoFit/>
            </a:bodyPr>
            <a:lstStyle/>
            <a:p>
              <a:r>
                <a:rPr lang="en-US" sz="1000" b="1" noProof="1">
                  <a:solidFill>
                    <a:srgbClr val="0D0D0D"/>
                  </a:solidFill>
                </a:rPr>
                <a:t>a:name</a:t>
              </a:r>
            </a:p>
          </p:txBody>
        </p:sp>
        <p:sp>
          <p:nvSpPr>
            <p:cNvPr id="49" name="TextBox 48"/>
            <p:cNvSpPr txBox="1"/>
            <p:nvPr/>
          </p:nvSpPr>
          <p:spPr>
            <a:xfrm>
              <a:off x="8268760" y="5922715"/>
              <a:ext cx="1038752" cy="239208"/>
            </a:xfrm>
            <a:prstGeom prst="rect">
              <a:avLst/>
            </a:prstGeom>
            <a:noFill/>
          </p:spPr>
          <p:txBody>
            <a:bodyPr wrap="square" rtlCol="0">
              <a:spAutoFit/>
            </a:bodyPr>
            <a:lstStyle/>
            <a:p>
              <a:r>
                <a:rPr lang="en-US" sz="1000" b="1" noProof="1">
                  <a:solidFill>
                    <a:srgbClr val="0D0D0D"/>
                  </a:solidFill>
                </a:rPr>
                <a:t>a:homepage</a:t>
              </a:r>
            </a:p>
          </p:txBody>
        </p:sp>
        <p:sp>
          <p:nvSpPr>
            <p:cNvPr id="50" name="TextBox 49"/>
            <p:cNvSpPr txBox="1"/>
            <p:nvPr/>
          </p:nvSpPr>
          <p:spPr>
            <a:xfrm>
              <a:off x="8258475" y="5093069"/>
              <a:ext cx="820437" cy="239208"/>
            </a:xfrm>
            <a:prstGeom prst="rect">
              <a:avLst/>
            </a:prstGeom>
            <a:noFill/>
          </p:spPr>
          <p:txBody>
            <a:bodyPr wrap="square" rtlCol="0">
              <a:spAutoFit/>
            </a:bodyPr>
            <a:lstStyle/>
            <a:p>
              <a:r>
                <a:rPr lang="en-US" sz="1000" b="1" noProof="1">
                  <a:solidFill>
                    <a:srgbClr val="0D0D0D"/>
                  </a:solidFill>
                </a:rPr>
                <a:t>a:author</a:t>
              </a:r>
            </a:p>
          </p:txBody>
        </p:sp>
      </p:grpSp>
      <p:sp>
        <p:nvSpPr>
          <p:cNvPr id="62" name="Content Placeholder 1"/>
          <p:cNvSpPr txBox="1">
            <a:spLocks/>
          </p:cNvSpPr>
          <p:nvPr/>
        </p:nvSpPr>
        <p:spPr>
          <a:xfrm>
            <a:off x="163512" y="4618039"/>
            <a:ext cx="4430713" cy="2590801"/>
          </a:xfrm>
          <a:prstGeom prst="rect">
            <a:avLst/>
          </a:prstGeom>
        </p:spPr>
        <p:txBody>
          <a:bodyPr vert="horz" lIns="100436" tIns="50221" rIns="100436" bIns="50221">
            <a:normAutofit fontScale="92500"/>
          </a:bodyPr>
          <a:lstStyle/>
          <a:p>
            <a:pPr marL="401797" indent="-281257" defTabSz="911368" fontAlgn="auto" hangingPunct="1">
              <a:lnSpc>
                <a:spcPct val="100000"/>
              </a:lnSpc>
              <a:spcBef>
                <a:spcPts val="661"/>
              </a:spcBef>
              <a:spcAft>
                <a:spcPts val="0"/>
              </a:spcAft>
              <a:buClr>
                <a:schemeClr val="bg1">
                  <a:lumMod val="50000"/>
                </a:schemeClr>
              </a:buClr>
              <a:buSzPct val="68000"/>
              <a:buFont typeface="Wingdings 3"/>
              <a:buChar char=""/>
              <a:defRPr/>
            </a:pPr>
            <a:r>
              <a:rPr lang="en-US" sz="3000" dirty="0">
                <a:solidFill>
                  <a:schemeClr val="bg1">
                    <a:lumMod val="50000"/>
                  </a:schemeClr>
                </a:solidFill>
                <a:latin typeface="Helvetica Neue"/>
                <a:cs typeface="Helvetica Neue"/>
              </a:rPr>
              <a:t>Property names should be mapped</a:t>
            </a:r>
          </a:p>
          <a:p>
            <a:pPr marL="401797" indent="-281257" defTabSz="911368" fontAlgn="auto" hangingPunct="1">
              <a:lnSpc>
                <a:spcPct val="100000"/>
              </a:lnSpc>
              <a:spcBef>
                <a:spcPts val="661"/>
              </a:spcBef>
              <a:spcAft>
                <a:spcPts val="0"/>
              </a:spcAft>
              <a:buClr>
                <a:schemeClr val="bg1">
                  <a:lumMod val="50000"/>
                </a:schemeClr>
              </a:buClr>
              <a:buSzPct val="68000"/>
              <a:buFont typeface="Wingdings 3"/>
              <a:buChar char=""/>
              <a:defRPr/>
            </a:pPr>
            <a:r>
              <a:rPr lang="en-US" sz="3000" dirty="0">
                <a:solidFill>
                  <a:schemeClr val="bg1">
                    <a:lumMod val="50000"/>
                  </a:schemeClr>
                </a:solidFill>
                <a:latin typeface="Helvetica Neue"/>
                <a:cs typeface="Helvetica Neue"/>
              </a:rPr>
              <a:t>URI-</a:t>
            </a:r>
            <a:r>
              <a:rPr lang="en-US" sz="3000" dirty="0" err="1">
                <a:solidFill>
                  <a:schemeClr val="bg1">
                    <a:lumMod val="50000"/>
                  </a:schemeClr>
                </a:solidFill>
                <a:latin typeface="Helvetica Neue"/>
                <a:cs typeface="Helvetica Neue"/>
              </a:rPr>
              <a:t>s</a:t>
            </a:r>
            <a:r>
              <a:rPr lang="en-US" sz="3000" dirty="0">
                <a:solidFill>
                  <a:schemeClr val="bg1">
                    <a:lumMod val="50000"/>
                  </a:schemeClr>
                </a:solidFill>
                <a:latin typeface="Helvetica Neue"/>
                <a:cs typeface="Helvetica Neue"/>
              </a:rPr>
              <a:t> should be minted</a:t>
            </a:r>
          </a:p>
          <a:p>
            <a:pPr marL="401797" indent="-281257" defTabSz="911368" fontAlgn="auto" hangingPunct="1">
              <a:lnSpc>
                <a:spcPct val="100000"/>
              </a:lnSpc>
              <a:spcBef>
                <a:spcPts val="661"/>
              </a:spcBef>
              <a:spcAft>
                <a:spcPts val="0"/>
              </a:spcAft>
              <a:buClr>
                <a:schemeClr val="bg1">
                  <a:lumMod val="50000"/>
                </a:schemeClr>
              </a:buClr>
              <a:buSzPct val="68000"/>
              <a:buFont typeface="Wingdings 3"/>
              <a:buChar char=""/>
              <a:defRPr/>
            </a:pPr>
            <a:r>
              <a:rPr lang="en-US" sz="3000" dirty="0">
                <a:solidFill>
                  <a:schemeClr val="bg1">
                    <a:lumMod val="50000"/>
                  </a:schemeClr>
                </a:solidFill>
                <a:latin typeface="Helvetica Neue"/>
                <a:cs typeface="Helvetica Neue"/>
              </a:rPr>
              <a:t>Literals should be replaced by URI-</a:t>
            </a:r>
            <a:r>
              <a:rPr lang="en-US" sz="3000" dirty="0" err="1">
                <a:solidFill>
                  <a:schemeClr val="bg1">
                    <a:lumMod val="50000"/>
                  </a:schemeClr>
                </a:solidFill>
                <a:latin typeface="Helvetica Neue"/>
                <a:cs typeface="Helvetica Neue"/>
              </a:rPr>
              <a:t>s</a:t>
            </a:r>
            <a:endParaRPr lang="en-US" sz="3000" dirty="0">
              <a:solidFill>
                <a:schemeClr val="bg1">
                  <a:lumMod val="50000"/>
                </a:schemeClr>
              </a:solidFill>
              <a:latin typeface="Helvetica Neue"/>
              <a:cs typeface="Helvetica Neue"/>
            </a:endParaRPr>
          </a:p>
        </p:txBody>
      </p:sp>
      <p:cxnSp>
        <p:nvCxnSpPr>
          <p:cNvPr id="69" name="Curved Connector 63"/>
          <p:cNvCxnSpPr/>
          <p:nvPr/>
        </p:nvCxnSpPr>
        <p:spPr>
          <a:xfrm>
            <a:off x="5192715" y="2560637"/>
            <a:ext cx="3533556" cy="1697676"/>
          </a:xfrm>
          <a:prstGeom prst="curvedConnector2">
            <a:avLst/>
          </a:prstGeom>
          <a:ln w="2222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51" name="Group 50"/>
          <p:cNvGrpSpPr/>
          <p:nvPr/>
        </p:nvGrpSpPr>
        <p:grpSpPr>
          <a:xfrm>
            <a:off x="71760" y="1183369"/>
            <a:ext cx="5649913" cy="3083505"/>
            <a:chOff x="4278312" y="3547057"/>
            <a:chExt cx="5649913" cy="3083505"/>
          </a:xfrm>
        </p:grpSpPr>
        <p:grpSp>
          <p:nvGrpSpPr>
            <p:cNvPr id="57" name="Group 56"/>
            <p:cNvGrpSpPr/>
            <p:nvPr/>
          </p:nvGrpSpPr>
          <p:grpSpPr>
            <a:xfrm>
              <a:off x="5525892" y="5071057"/>
              <a:ext cx="4402333" cy="1559505"/>
              <a:chOff x="5525892" y="5071057"/>
              <a:chExt cx="4402333" cy="1559505"/>
            </a:xfrm>
          </p:grpSpPr>
          <p:sp>
            <p:nvSpPr>
              <p:cNvPr id="99" name="Oval 98"/>
              <p:cNvSpPr/>
              <p:nvPr/>
            </p:nvSpPr>
            <p:spPr bwMode="auto">
              <a:xfrm>
                <a:off x="7348086" y="5432469"/>
                <a:ext cx="1676400" cy="226267"/>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endParaRPr lang="en-US" dirty="0">
                  <a:solidFill>
                    <a:schemeClr val="bg1"/>
                  </a:solidFill>
                  <a:latin typeface="Arial" charset="0"/>
                </a:endParaRPr>
              </a:p>
            </p:txBody>
          </p:sp>
          <p:cxnSp>
            <p:nvCxnSpPr>
              <p:cNvPr id="100" name="Straight Arrow Connector 99"/>
              <p:cNvCxnSpPr>
                <a:stCxn id="99" idx="6"/>
                <a:endCxn id="109" idx="2"/>
              </p:cNvCxnSpPr>
              <p:nvPr/>
            </p:nvCxnSpPr>
            <p:spPr bwMode="auto">
              <a:xfrm flipV="1">
                <a:off x="9024487" y="5308967"/>
                <a:ext cx="593382" cy="236635"/>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grpSp>
            <p:nvGrpSpPr>
              <p:cNvPr id="101" name="Group 100"/>
              <p:cNvGrpSpPr/>
              <p:nvPr/>
            </p:nvGrpSpPr>
            <p:grpSpPr>
              <a:xfrm>
                <a:off x="5525892" y="5071057"/>
                <a:ext cx="4402333" cy="1559505"/>
                <a:chOff x="5525892" y="5071057"/>
                <a:chExt cx="4402333" cy="1559505"/>
              </a:xfrm>
            </p:grpSpPr>
            <p:sp>
              <p:nvSpPr>
                <p:cNvPr id="102" name="Rectangle 101"/>
                <p:cNvSpPr/>
                <p:nvPr/>
              </p:nvSpPr>
              <p:spPr bwMode="auto">
                <a:xfrm>
                  <a:off x="5525892" y="6392652"/>
                  <a:ext cx="120675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endParaRPr lang="en-US" sz="1000" b="1" noProof="1">
                    <a:solidFill>
                      <a:srgbClr val="0D0D0D"/>
                    </a:solidFill>
                    <a:latin typeface="Arial" charset="0"/>
                  </a:endParaRPr>
                </a:p>
              </p:txBody>
            </p:sp>
            <p:cxnSp>
              <p:nvCxnSpPr>
                <p:cNvPr id="103" name="Curved Connector 102"/>
                <p:cNvCxnSpPr>
                  <a:stCxn id="99" idx="4"/>
                  <a:endCxn id="102" idx="0"/>
                </p:cNvCxnSpPr>
                <p:nvPr/>
              </p:nvCxnSpPr>
              <p:spPr bwMode="auto">
                <a:xfrm rot="5400000">
                  <a:off x="6790821" y="4997186"/>
                  <a:ext cx="733917" cy="2057014"/>
                </a:xfrm>
                <a:prstGeom prst="curvedConnector3">
                  <a:avLst>
                    <a:gd name="adj1" fmla="val 50000"/>
                  </a:avLst>
                </a:prstGeom>
                <a:solidFill>
                  <a:srgbClr val="00B8FF"/>
                </a:solidFill>
                <a:ln w="12700" cap="flat" cmpd="sng" algn="ctr">
                  <a:solidFill>
                    <a:schemeClr val="tx1"/>
                  </a:solidFill>
                  <a:prstDash val="solid"/>
                  <a:round/>
                  <a:headEnd type="none"/>
                  <a:tailEnd type="stealth" w="lg" len="med"/>
                </a:ln>
                <a:effectLst/>
              </p:spPr>
            </p:cxnSp>
            <p:cxnSp>
              <p:nvCxnSpPr>
                <p:cNvPr id="104" name="Curved Connector 103"/>
                <p:cNvCxnSpPr>
                  <a:stCxn id="99" idx="4"/>
                  <a:endCxn id="108" idx="0"/>
                </p:cNvCxnSpPr>
                <p:nvPr/>
              </p:nvCxnSpPr>
              <p:spPr bwMode="auto">
                <a:xfrm rot="5400000">
                  <a:off x="7817512" y="6023878"/>
                  <a:ext cx="733917" cy="3633"/>
                </a:xfrm>
                <a:prstGeom prst="curvedConnector3">
                  <a:avLst>
                    <a:gd name="adj1" fmla="val 50000"/>
                  </a:avLst>
                </a:prstGeom>
                <a:solidFill>
                  <a:srgbClr val="00B8FF"/>
                </a:solidFill>
                <a:ln w="12700" cap="flat" cmpd="sng" algn="ctr">
                  <a:solidFill>
                    <a:schemeClr val="tx1"/>
                  </a:solidFill>
                  <a:prstDash val="solid"/>
                  <a:round/>
                  <a:headEnd type="none"/>
                  <a:tailEnd type="stealth" w="lg" len="med"/>
                </a:ln>
                <a:effectLst/>
              </p:spPr>
            </p:cxnSp>
            <p:sp>
              <p:nvSpPr>
                <p:cNvPr id="105" name="TextBox 104"/>
                <p:cNvSpPr txBox="1"/>
                <p:nvPr/>
              </p:nvSpPr>
              <p:spPr>
                <a:xfrm>
                  <a:off x="6335713" y="5684837"/>
                  <a:ext cx="1371600" cy="237910"/>
                </a:xfrm>
                <a:prstGeom prst="rect">
                  <a:avLst/>
                </a:prstGeom>
                <a:noFill/>
              </p:spPr>
              <p:txBody>
                <a:bodyPr wrap="square" rtlCol="0">
                  <a:spAutoFit/>
                </a:bodyPr>
                <a:lstStyle/>
                <a:p>
                  <a:r>
                    <a:rPr lang="en-US" sz="1000" b="1" noProof="1">
                      <a:solidFill>
                        <a:srgbClr val="0D0D0D"/>
                      </a:solidFill>
                    </a:rPr>
                    <a:t>&lt;Person#Name&gt;</a:t>
                  </a:r>
                </a:p>
              </p:txBody>
            </p:sp>
            <p:sp>
              <p:nvSpPr>
                <p:cNvPr id="106" name="TextBox 105"/>
                <p:cNvSpPr txBox="1"/>
                <p:nvPr/>
              </p:nvSpPr>
              <p:spPr>
                <a:xfrm>
                  <a:off x="8240712" y="5922715"/>
                  <a:ext cx="1524000" cy="237910"/>
                </a:xfrm>
                <a:prstGeom prst="rect">
                  <a:avLst/>
                </a:prstGeom>
                <a:noFill/>
              </p:spPr>
              <p:txBody>
                <a:bodyPr wrap="square" rtlCol="0">
                  <a:spAutoFit/>
                </a:bodyPr>
                <a:lstStyle/>
                <a:p>
                  <a:r>
                    <a:rPr lang="en-US" sz="1000" b="1" noProof="1">
                      <a:solidFill>
                        <a:srgbClr val="0D0D0D"/>
                      </a:solidFill>
                    </a:rPr>
                    <a:t>&lt;Person#Homepage&gt;</a:t>
                  </a:r>
                </a:p>
              </p:txBody>
            </p:sp>
            <p:sp>
              <p:nvSpPr>
                <p:cNvPr id="107" name="TextBox 106"/>
                <p:cNvSpPr txBox="1"/>
                <p:nvPr/>
              </p:nvSpPr>
              <p:spPr>
                <a:xfrm>
                  <a:off x="7438795" y="5429024"/>
                  <a:ext cx="1524000" cy="237910"/>
                </a:xfrm>
                <a:prstGeom prst="rect">
                  <a:avLst/>
                </a:prstGeom>
                <a:noFill/>
              </p:spPr>
              <p:txBody>
                <a:bodyPr wrap="square" rtlCol="0">
                  <a:spAutoFit/>
                </a:bodyPr>
                <a:lstStyle/>
                <a:p>
                  <a:r>
                    <a:rPr lang="en-US" sz="1000" b="1" noProof="1">
                      <a:solidFill>
                        <a:srgbClr val="0D0D0D"/>
                      </a:solidFill>
                    </a:rPr>
                    <a:t>&lt;Person/ID-id_xyz&gt;</a:t>
                  </a:r>
                </a:p>
              </p:txBody>
            </p:sp>
            <p:sp>
              <p:nvSpPr>
                <p:cNvPr id="108" name="Rectangle 107"/>
                <p:cNvSpPr/>
                <p:nvPr/>
              </p:nvSpPr>
              <p:spPr bwMode="auto">
                <a:xfrm>
                  <a:off x="7115854" y="6392652"/>
                  <a:ext cx="213359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http://www.amitavghosh.com</a:t>
                  </a:r>
                  <a:endParaRPr lang="en-US" sz="1000" b="1" noProof="1">
                    <a:solidFill>
                      <a:srgbClr val="0D0D0D"/>
                    </a:solidFill>
                    <a:latin typeface="Arial" charset="0"/>
                  </a:endParaRPr>
                </a:p>
              </p:txBody>
            </p:sp>
            <p:sp>
              <p:nvSpPr>
                <p:cNvPr id="109" name="Rectangle 108"/>
                <p:cNvSpPr/>
                <p:nvPr/>
              </p:nvSpPr>
              <p:spPr bwMode="auto">
                <a:xfrm>
                  <a:off x="9307512" y="5071057"/>
                  <a:ext cx="620713"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id_xyz</a:t>
                  </a:r>
                  <a:endParaRPr lang="en-US" sz="1000" b="1" dirty="0">
                    <a:solidFill>
                      <a:srgbClr val="0D0D0D"/>
                    </a:solidFill>
                    <a:latin typeface="Arial" charset="0"/>
                  </a:endParaRPr>
                </a:p>
              </p:txBody>
            </p:sp>
            <p:sp>
              <p:nvSpPr>
                <p:cNvPr id="110" name="TextBox 109"/>
                <p:cNvSpPr txBox="1"/>
                <p:nvPr/>
              </p:nvSpPr>
              <p:spPr>
                <a:xfrm rot="20232856">
                  <a:off x="8900798" y="5376854"/>
                  <a:ext cx="987383" cy="237910"/>
                </a:xfrm>
                <a:prstGeom prst="rect">
                  <a:avLst/>
                </a:prstGeom>
                <a:noFill/>
              </p:spPr>
              <p:txBody>
                <a:bodyPr wrap="square" rtlCol="0">
                  <a:spAutoFit/>
                </a:bodyPr>
                <a:lstStyle/>
                <a:p>
                  <a:r>
                    <a:rPr lang="en-US" sz="1000" b="1" noProof="1">
                      <a:solidFill>
                        <a:srgbClr val="0D0D0D"/>
                      </a:solidFill>
                    </a:rPr>
                    <a:t>&lt;Person#ID&gt;</a:t>
                  </a:r>
                </a:p>
              </p:txBody>
            </p:sp>
          </p:grpSp>
        </p:grpSp>
        <p:grpSp>
          <p:nvGrpSpPr>
            <p:cNvPr id="83" name="Group 82"/>
            <p:cNvGrpSpPr/>
            <p:nvPr/>
          </p:nvGrpSpPr>
          <p:grpSpPr>
            <a:xfrm>
              <a:off x="4278312" y="3547057"/>
              <a:ext cx="5631185" cy="1886205"/>
              <a:chOff x="4278312" y="3547057"/>
              <a:chExt cx="5631185" cy="1886205"/>
            </a:xfrm>
          </p:grpSpPr>
          <p:sp>
            <p:nvSpPr>
              <p:cNvPr id="86" name="Oval 85"/>
              <p:cNvSpPr/>
              <p:nvPr/>
            </p:nvSpPr>
            <p:spPr bwMode="auto">
              <a:xfrm>
                <a:off x="6823757" y="4096148"/>
                <a:ext cx="2725058" cy="334548"/>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latin typeface="Arial" charset="0"/>
                  </a:rPr>
                  <a:t>&lt;Book/ISBN-0006511409&gt;</a:t>
                </a:r>
              </a:p>
            </p:txBody>
          </p:sp>
          <p:sp>
            <p:nvSpPr>
              <p:cNvPr id="87" name="Rectangle 86"/>
              <p:cNvSpPr/>
              <p:nvPr/>
            </p:nvSpPr>
            <p:spPr bwMode="auto">
              <a:xfrm>
                <a:off x="4278312" y="3978155"/>
                <a:ext cx="151155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The Glass Palace</a:t>
                </a:r>
                <a:endParaRPr lang="en-US" sz="1000" b="1" dirty="0">
                  <a:solidFill>
                    <a:srgbClr val="0D0D0D"/>
                  </a:solidFill>
                  <a:latin typeface="Arial" charset="0"/>
                </a:endParaRPr>
              </a:p>
            </p:txBody>
          </p:sp>
          <p:sp>
            <p:nvSpPr>
              <p:cNvPr id="88" name="Rectangle 87"/>
              <p:cNvSpPr/>
              <p:nvPr/>
            </p:nvSpPr>
            <p:spPr bwMode="auto">
              <a:xfrm>
                <a:off x="4278312" y="4328996"/>
                <a:ext cx="151155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2000</a:t>
                </a:r>
                <a:endParaRPr lang="en-US" sz="1000" b="1" dirty="0">
                  <a:solidFill>
                    <a:srgbClr val="0D0D0D"/>
                  </a:solidFill>
                  <a:latin typeface="Arial" charset="0"/>
                </a:endParaRPr>
              </a:p>
            </p:txBody>
          </p:sp>
          <p:cxnSp>
            <p:nvCxnSpPr>
              <p:cNvPr id="89" name="Curved Connector 88"/>
              <p:cNvCxnSpPr>
                <a:stCxn id="86" idx="4"/>
              </p:cNvCxnSpPr>
              <p:nvPr/>
            </p:nvCxnSpPr>
            <p:spPr bwMode="auto">
              <a:xfrm rot="5400000">
                <a:off x="7684607" y="4931582"/>
                <a:ext cx="1002567" cy="794"/>
              </a:xfrm>
              <a:prstGeom prst="curvedConnector3">
                <a:avLst>
                  <a:gd name="adj1" fmla="val 50000"/>
                </a:avLst>
              </a:prstGeom>
              <a:solidFill>
                <a:srgbClr val="00B8FF"/>
              </a:solidFill>
              <a:ln w="12700" cap="flat" cmpd="sng" algn="ctr">
                <a:solidFill>
                  <a:schemeClr val="tx1"/>
                </a:solidFill>
                <a:prstDash val="solid"/>
                <a:round/>
                <a:headEnd type="none"/>
                <a:tailEnd type="stealth" w="lg" len="med"/>
              </a:ln>
              <a:effectLst/>
            </p:spPr>
          </p:cxnSp>
          <p:cxnSp>
            <p:nvCxnSpPr>
              <p:cNvPr id="90" name="Straight Arrow Connector 89"/>
              <p:cNvCxnSpPr>
                <a:stCxn id="86" idx="2"/>
                <a:endCxn id="88" idx="3"/>
              </p:cNvCxnSpPr>
              <p:nvPr/>
            </p:nvCxnSpPr>
            <p:spPr bwMode="auto">
              <a:xfrm flipH="1">
                <a:off x="5789871" y="4263422"/>
                <a:ext cx="1033886" cy="184530"/>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sp>
            <p:nvSpPr>
              <p:cNvPr id="91" name="TextBox 90"/>
              <p:cNvSpPr txBox="1"/>
              <p:nvPr/>
            </p:nvSpPr>
            <p:spPr>
              <a:xfrm rot="346954">
                <a:off x="5905021" y="3978048"/>
                <a:ext cx="1060827" cy="237910"/>
              </a:xfrm>
              <a:prstGeom prst="rect">
                <a:avLst/>
              </a:prstGeom>
              <a:noFill/>
            </p:spPr>
            <p:txBody>
              <a:bodyPr wrap="square" rtlCol="0">
                <a:spAutoFit/>
              </a:bodyPr>
              <a:lstStyle/>
              <a:p>
                <a:r>
                  <a:rPr lang="en-US" sz="1000" b="1" noProof="1">
                    <a:solidFill>
                      <a:srgbClr val="0D0D0D"/>
                    </a:solidFill>
                  </a:rPr>
                  <a:t>&lt;Book#Title&gt;</a:t>
                </a:r>
              </a:p>
            </p:txBody>
          </p:sp>
          <p:sp>
            <p:nvSpPr>
              <p:cNvPr id="92" name="TextBox 91"/>
              <p:cNvSpPr txBox="1"/>
              <p:nvPr/>
            </p:nvSpPr>
            <p:spPr>
              <a:xfrm rot="21077710">
                <a:off x="5843127" y="4324230"/>
                <a:ext cx="1153594" cy="237910"/>
              </a:xfrm>
              <a:prstGeom prst="rect">
                <a:avLst/>
              </a:prstGeom>
              <a:noFill/>
            </p:spPr>
            <p:txBody>
              <a:bodyPr wrap="square" rtlCol="0">
                <a:spAutoFit/>
              </a:bodyPr>
              <a:lstStyle/>
              <a:p>
                <a:r>
                  <a:rPr lang="en-US" sz="1000" b="1" noProof="1">
                    <a:solidFill>
                      <a:srgbClr val="0D0D0D"/>
                    </a:solidFill>
                  </a:rPr>
                  <a:t>&lt;Book#Year&gt;</a:t>
                </a:r>
              </a:p>
            </p:txBody>
          </p:sp>
          <p:sp>
            <p:nvSpPr>
              <p:cNvPr id="93" name="TextBox 92"/>
              <p:cNvSpPr txBox="1"/>
              <p:nvPr/>
            </p:nvSpPr>
            <p:spPr>
              <a:xfrm>
                <a:off x="8164512" y="4846637"/>
                <a:ext cx="1412304" cy="237910"/>
              </a:xfrm>
              <a:prstGeom prst="rect">
                <a:avLst/>
              </a:prstGeom>
              <a:noFill/>
            </p:spPr>
            <p:txBody>
              <a:bodyPr wrap="square" rtlCol="0">
                <a:spAutoFit/>
              </a:bodyPr>
              <a:lstStyle/>
              <a:p>
                <a:r>
                  <a:rPr lang="en-US" sz="1000" b="1" noProof="1">
                    <a:solidFill>
                      <a:srgbClr val="0D0D0D"/>
                    </a:solidFill>
                  </a:rPr>
                  <a:t>&lt;Book#ref-Author&gt;</a:t>
                </a:r>
              </a:p>
            </p:txBody>
          </p:sp>
          <p:sp>
            <p:nvSpPr>
              <p:cNvPr id="94" name="Rectangle 93"/>
              <p:cNvSpPr/>
              <p:nvPr/>
            </p:nvSpPr>
            <p:spPr bwMode="auto">
              <a:xfrm>
                <a:off x="5429917" y="3547057"/>
                <a:ext cx="151155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0006511409X</a:t>
                </a:r>
                <a:endParaRPr lang="en-US" sz="1000" b="1" dirty="0">
                  <a:solidFill>
                    <a:srgbClr val="0D0D0D"/>
                  </a:solidFill>
                  <a:latin typeface="Arial" charset="0"/>
                </a:endParaRPr>
              </a:p>
            </p:txBody>
          </p:sp>
          <p:cxnSp>
            <p:nvCxnSpPr>
              <p:cNvPr id="95" name="Straight Arrow Connector 94"/>
              <p:cNvCxnSpPr>
                <a:stCxn id="86" idx="0"/>
                <a:endCxn id="94" idx="3"/>
              </p:cNvCxnSpPr>
              <p:nvPr/>
            </p:nvCxnSpPr>
            <p:spPr bwMode="auto">
              <a:xfrm flipH="1" flipV="1">
                <a:off x="6941476" y="3666012"/>
                <a:ext cx="1244811" cy="430135"/>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sp>
            <p:nvSpPr>
              <p:cNvPr id="96" name="TextBox 95"/>
              <p:cNvSpPr txBox="1"/>
              <p:nvPr/>
            </p:nvSpPr>
            <p:spPr>
              <a:xfrm rot="1202243">
                <a:off x="6988939" y="3678309"/>
                <a:ext cx="1153594" cy="237910"/>
              </a:xfrm>
              <a:prstGeom prst="rect">
                <a:avLst/>
              </a:prstGeom>
              <a:noFill/>
            </p:spPr>
            <p:txBody>
              <a:bodyPr wrap="square" rtlCol="0">
                <a:spAutoFit/>
              </a:bodyPr>
              <a:lstStyle/>
              <a:p>
                <a:r>
                  <a:rPr lang="en-US" sz="1000" b="1" noProof="1">
                    <a:solidFill>
                      <a:srgbClr val="0D0D0D"/>
                    </a:solidFill>
                  </a:rPr>
                  <a:t>&lt;Book#ISBN&gt;</a:t>
                </a:r>
              </a:p>
            </p:txBody>
          </p:sp>
          <p:sp>
            <p:nvSpPr>
              <p:cNvPr id="97" name="Rectangle 96"/>
              <p:cNvSpPr/>
              <p:nvPr/>
            </p:nvSpPr>
            <p:spPr bwMode="auto">
              <a:xfrm>
                <a:off x="9288784" y="3559633"/>
                <a:ext cx="620713"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id_xyz</a:t>
                </a:r>
                <a:endParaRPr lang="en-US" sz="1000" b="1" dirty="0">
                  <a:solidFill>
                    <a:srgbClr val="0D0D0D"/>
                  </a:solidFill>
                  <a:latin typeface="Arial" charset="0"/>
                </a:endParaRPr>
              </a:p>
            </p:txBody>
          </p:sp>
          <p:sp>
            <p:nvSpPr>
              <p:cNvPr id="98" name="TextBox 97"/>
              <p:cNvSpPr txBox="1"/>
              <p:nvPr/>
            </p:nvSpPr>
            <p:spPr>
              <a:xfrm rot="20280577">
                <a:off x="8109124" y="3621650"/>
                <a:ext cx="1412304" cy="237910"/>
              </a:xfrm>
              <a:prstGeom prst="rect">
                <a:avLst/>
              </a:prstGeom>
              <a:noFill/>
            </p:spPr>
            <p:txBody>
              <a:bodyPr wrap="square" rtlCol="0">
                <a:spAutoFit/>
              </a:bodyPr>
              <a:lstStyle/>
              <a:p>
                <a:r>
                  <a:rPr lang="en-US" sz="1000" b="1" noProof="1">
                    <a:solidFill>
                      <a:srgbClr val="0D0D0D"/>
                    </a:solidFill>
                  </a:rPr>
                  <a:t>&lt;Book#Author&gt;</a:t>
                </a:r>
              </a:p>
            </p:txBody>
          </p:sp>
        </p:grpSp>
        <p:cxnSp>
          <p:nvCxnSpPr>
            <p:cNvPr id="84" name="Straight Arrow Connector 83"/>
            <p:cNvCxnSpPr/>
            <p:nvPr/>
          </p:nvCxnSpPr>
          <p:spPr bwMode="auto">
            <a:xfrm flipV="1">
              <a:off x="8186286" y="3678588"/>
              <a:ext cx="1102498" cy="423438"/>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cxnSp>
          <p:nvCxnSpPr>
            <p:cNvPr id="85" name="Straight Arrow Connector 84"/>
            <p:cNvCxnSpPr/>
            <p:nvPr/>
          </p:nvCxnSpPr>
          <p:spPr bwMode="auto">
            <a:xfrm flipH="1" flipV="1">
              <a:off x="5789871" y="4097110"/>
              <a:ext cx="1033886" cy="166312"/>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grpSp>
    </p:spTree>
    <p:extLst>
      <p:ext uri="{BB962C8B-B14F-4D97-AF65-F5344CB8AC3E}">
        <p14:creationId xmlns:p14="http://schemas.microsoft.com/office/powerpoint/2010/main" val="3307444116"/>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9731" y="1631097"/>
            <a:ext cx="9524999" cy="4525005"/>
          </a:xfrm>
        </p:spPr>
        <p:txBody>
          <a:bodyPr>
            <a:normAutofit/>
          </a:bodyPr>
          <a:lstStyle/>
          <a:p>
            <a:r>
              <a:rPr lang="en-US" dirty="0" smtClean="0"/>
              <a:t>Separate vocabulary for a finer control of the mapping</a:t>
            </a:r>
          </a:p>
          <a:p>
            <a:pPr lvl="1"/>
            <a:r>
              <a:rPr lang="en-US" dirty="0"/>
              <a:t>g</a:t>
            </a:r>
            <a:r>
              <a:rPr lang="en-US" dirty="0" smtClean="0"/>
              <a:t>ets to the final RDF graph with one processing step</a:t>
            </a:r>
          </a:p>
          <a:p>
            <a:r>
              <a:rPr lang="en-US" dirty="0" smtClean="0"/>
              <a:t>Fundamentals are similar:</a:t>
            </a:r>
            <a:endParaRPr lang="en-US" dirty="0"/>
          </a:p>
          <a:p>
            <a:pPr lvl="1"/>
            <a:r>
              <a:rPr lang="en-US" dirty="0"/>
              <a:t>each row is turned into a series of triples with a common </a:t>
            </a:r>
            <a:r>
              <a:rPr lang="en-US" dirty="0" smtClean="0"/>
              <a:t>subject</a:t>
            </a:r>
          </a:p>
          <a:p>
            <a:pPr lvl="1"/>
            <a:r>
              <a:rPr lang="en-US" dirty="0" smtClean="0"/>
              <a:t>cross-referenced tables linked via URI-s</a:t>
            </a:r>
            <a:endParaRPr lang="en-US" dirty="0"/>
          </a:p>
        </p:txBody>
      </p:sp>
      <p:sp>
        <p:nvSpPr>
          <p:cNvPr id="3" name="Title 2"/>
          <p:cNvSpPr>
            <a:spLocks noGrp="1"/>
          </p:cNvSpPr>
          <p:nvPr>
            <p:ph type="title"/>
          </p:nvPr>
        </p:nvSpPr>
        <p:spPr/>
        <p:txBody>
          <a:bodyPr/>
          <a:lstStyle/>
          <a:p>
            <a:r>
              <a:rPr lang="en-US" dirty="0" smtClean="0"/>
              <a:t>Enters R2RML</a:t>
            </a:r>
            <a:endParaRPr lang="en-US" dirty="0"/>
          </a:p>
        </p:txBody>
      </p:sp>
    </p:spTree>
    <p:extLst>
      <p:ext uri="{BB962C8B-B14F-4D97-AF65-F5344CB8AC3E}">
        <p14:creationId xmlns:p14="http://schemas.microsoft.com/office/powerpoint/2010/main" val="1607536529"/>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9731" y="1631097"/>
            <a:ext cx="9524999" cy="5533116"/>
          </a:xfrm>
        </p:spPr>
        <p:txBody>
          <a:bodyPr>
            <a:normAutofit/>
          </a:bodyPr>
          <a:lstStyle/>
          <a:p>
            <a:r>
              <a:rPr lang="en-US" dirty="0"/>
              <a:t>T</a:t>
            </a:r>
            <a:r>
              <a:rPr lang="en-US" dirty="0" smtClean="0"/>
              <a:t>here is a finer control over the structure of the result graph</a:t>
            </a:r>
          </a:p>
          <a:p>
            <a:pPr lvl="1"/>
            <a:r>
              <a:rPr lang="en-US" dirty="0" smtClean="0"/>
              <a:t>the format of the (common) subject URI can be controlled</a:t>
            </a:r>
          </a:p>
          <a:p>
            <a:pPr lvl="1"/>
            <a:r>
              <a:rPr lang="en-US" dirty="0" smtClean="0"/>
              <a:t>objects might be URI-s generated on the fly via templates from column names</a:t>
            </a:r>
          </a:p>
          <a:p>
            <a:pPr lvl="1"/>
            <a:r>
              <a:rPr lang="en-US" dirty="0" smtClean="0"/>
              <a:t>datatypes can be assigned to literal objects</a:t>
            </a:r>
          </a:p>
          <a:p>
            <a:pPr lvl="1"/>
            <a:r>
              <a:rPr lang="en-US" dirty="0" smtClean="0"/>
              <a:t>“virtual” tables can be generated through SQL before processing them through R2RML</a:t>
            </a:r>
          </a:p>
          <a:p>
            <a:r>
              <a:rPr lang="en-US" dirty="0" smtClean="0"/>
              <a:t>R2RML can generate the </a:t>
            </a:r>
            <a:r>
              <a:rPr lang="en-US" i="1" u="sng" dirty="0" smtClean="0"/>
              <a:t>final</a:t>
            </a:r>
            <a:r>
              <a:rPr lang="en-US" dirty="0" smtClean="0"/>
              <a:t> RDF ready to be used by an application</a:t>
            </a:r>
            <a:endParaRPr lang="en-US" dirty="0"/>
          </a:p>
        </p:txBody>
      </p:sp>
      <p:sp>
        <p:nvSpPr>
          <p:cNvPr id="3" name="Title 2"/>
          <p:cNvSpPr>
            <a:spLocks noGrp="1"/>
          </p:cNvSpPr>
          <p:nvPr>
            <p:ph type="title"/>
          </p:nvPr>
        </p:nvSpPr>
        <p:spPr/>
        <p:txBody>
          <a:bodyPr/>
          <a:lstStyle/>
          <a:p>
            <a:r>
              <a:rPr lang="en-US" dirty="0" smtClean="0"/>
              <a:t>Enters R2RML</a:t>
            </a:r>
            <a:endParaRPr lang="en-US" dirty="0"/>
          </a:p>
        </p:txBody>
      </p:sp>
    </p:spTree>
    <p:extLst>
      <p:ext uri="{BB962C8B-B14F-4D97-AF65-F5344CB8AC3E}">
        <p14:creationId xmlns:p14="http://schemas.microsoft.com/office/powerpoint/2010/main" val="1607536529"/>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9731" y="1493837"/>
            <a:ext cx="9524999" cy="5181601"/>
          </a:xfrm>
        </p:spPr>
        <p:txBody>
          <a:bodyPr/>
          <a:lstStyle/>
          <a:p>
            <a:r>
              <a:rPr lang="en-US" dirty="0" smtClean="0"/>
              <a:t>An R2RML processor has access to:</a:t>
            </a:r>
          </a:p>
          <a:p>
            <a:pPr lvl="1"/>
            <a:r>
              <a:rPr lang="en-US" dirty="0" smtClean="0"/>
              <a:t>an RDB schema</a:t>
            </a:r>
          </a:p>
          <a:p>
            <a:pPr lvl="1"/>
            <a:r>
              <a:rPr lang="en-US" dirty="0" smtClean="0"/>
              <a:t>an R2RML instance</a:t>
            </a:r>
          </a:p>
          <a:p>
            <a:pPr lvl="1"/>
            <a:r>
              <a:rPr lang="en-US" dirty="0" smtClean="0"/>
              <a:t>a database governed by the schema</a:t>
            </a:r>
          </a:p>
          <a:p>
            <a:r>
              <a:rPr lang="en-US" dirty="0" smtClean="0"/>
              <a:t>… and produces an RDF graph</a:t>
            </a:r>
          </a:p>
          <a:p>
            <a:pPr lvl="1"/>
            <a:endParaRPr lang="en-US" dirty="0" smtClean="0"/>
          </a:p>
        </p:txBody>
      </p:sp>
      <p:sp>
        <p:nvSpPr>
          <p:cNvPr id="3" name="Title 2"/>
          <p:cNvSpPr>
            <a:spLocks noGrp="1"/>
          </p:cNvSpPr>
          <p:nvPr>
            <p:ph type="title"/>
          </p:nvPr>
        </p:nvSpPr>
        <p:spPr/>
        <p:txBody>
          <a:bodyPr/>
          <a:lstStyle/>
          <a:p>
            <a:r>
              <a:rPr lang="en-US" dirty="0" smtClean="0"/>
              <a:t>What R2RML processor does</a:t>
            </a:r>
            <a:endParaRPr lang="en-US" dirty="0"/>
          </a:p>
        </p:txBody>
      </p:sp>
      <p:grpSp>
        <p:nvGrpSpPr>
          <p:cNvPr id="25" name="Group 24"/>
          <p:cNvGrpSpPr/>
          <p:nvPr/>
        </p:nvGrpSpPr>
        <p:grpSpPr>
          <a:xfrm>
            <a:off x="1839930" y="5151455"/>
            <a:ext cx="1600199" cy="961253"/>
            <a:chOff x="1687512" y="4922837"/>
            <a:chExt cx="1600199" cy="961253"/>
          </a:xfrm>
        </p:grpSpPr>
        <p:pic>
          <p:nvPicPr>
            <p:cNvPr id="5" name="Picture 4"/>
            <p:cNvPicPr>
              <a:picLocks noChangeAspect="1"/>
            </p:cNvPicPr>
            <p:nvPr/>
          </p:nvPicPr>
          <p:blipFill>
            <a:blip r:embed="rId2"/>
            <a:stretch>
              <a:fillRect/>
            </a:stretch>
          </p:blipFill>
          <p:spPr>
            <a:xfrm>
              <a:off x="1687512" y="5227637"/>
              <a:ext cx="1143000" cy="656453"/>
            </a:xfrm>
            <a:prstGeom prst="rect">
              <a:avLst/>
            </a:prstGeom>
          </p:spPr>
        </p:pic>
        <p:pic>
          <p:nvPicPr>
            <p:cNvPr id="6" name="Picture 5"/>
            <p:cNvPicPr>
              <a:picLocks noChangeAspect="1"/>
            </p:cNvPicPr>
            <p:nvPr/>
          </p:nvPicPr>
          <p:blipFill>
            <a:blip r:embed="rId3"/>
            <a:stretch>
              <a:fillRect/>
            </a:stretch>
          </p:blipFill>
          <p:spPr>
            <a:xfrm>
              <a:off x="2220912" y="4922837"/>
              <a:ext cx="1066799" cy="615736"/>
            </a:xfrm>
            <a:prstGeom prst="rect">
              <a:avLst/>
            </a:prstGeom>
          </p:spPr>
        </p:pic>
      </p:grpSp>
      <p:grpSp>
        <p:nvGrpSpPr>
          <p:cNvPr id="9" name="Group 33"/>
          <p:cNvGrpSpPr/>
          <p:nvPr/>
        </p:nvGrpSpPr>
        <p:grpSpPr>
          <a:xfrm>
            <a:off x="7935913" y="4922836"/>
            <a:ext cx="1447800" cy="1254761"/>
            <a:chOff x="4659312" y="2789237"/>
            <a:chExt cx="1143000" cy="990600"/>
          </a:xfrm>
        </p:grpSpPr>
        <p:sp>
          <p:nvSpPr>
            <p:cNvPr id="10" name="Oval 9"/>
            <p:cNvSpPr/>
            <p:nvPr/>
          </p:nvSpPr>
          <p:spPr bwMode="auto">
            <a:xfrm>
              <a:off x="4887912" y="27892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1" name="Oval 10"/>
            <p:cNvSpPr/>
            <p:nvPr/>
          </p:nvSpPr>
          <p:spPr bwMode="auto">
            <a:xfrm>
              <a:off x="5116512" y="3170237"/>
              <a:ext cx="152400" cy="152400"/>
            </a:xfrm>
            <a:prstGeom prst="ellipse">
              <a:avLst/>
            </a:prstGeom>
            <a:solidFill>
              <a:srgbClr val="00009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2" name="Oval 11"/>
            <p:cNvSpPr/>
            <p:nvPr/>
          </p:nvSpPr>
          <p:spPr bwMode="auto">
            <a:xfrm>
              <a:off x="5573712" y="2789237"/>
              <a:ext cx="152400" cy="152400"/>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3" name="Oval 12"/>
            <p:cNvSpPr/>
            <p:nvPr/>
          </p:nvSpPr>
          <p:spPr bwMode="auto">
            <a:xfrm>
              <a:off x="5649912" y="32464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4" name="Oval 13"/>
            <p:cNvSpPr/>
            <p:nvPr/>
          </p:nvSpPr>
          <p:spPr bwMode="auto">
            <a:xfrm>
              <a:off x="4659312" y="33988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5" name="Oval 14"/>
            <p:cNvSpPr/>
            <p:nvPr/>
          </p:nvSpPr>
          <p:spPr bwMode="auto">
            <a:xfrm>
              <a:off x="5345112" y="362743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cxnSp>
          <p:nvCxnSpPr>
            <p:cNvPr id="16" name="Straight Arrow Connector 15"/>
            <p:cNvCxnSpPr>
              <a:stCxn id="10" idx="6"/>
              <a:endCxn id="12" idx="2"/>
            </p:cNvCxnSpPr>
            <p:nvPr/>
          </p:nvCxnSpPr>
          <p:spPr bwMode="auto">
            <a:xfrm>
              <a:off x="5040312" y="2865437"/>
              <a:ext cx="533400" cy="158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17" name="Straight Arrow Connector 16"/>
            <p:cNvCxnSpPr>
              <a:stCxn id="10" idx="5"/>
              <a:endCxn id="13" idx="1"/>
            </p:cNvCxnSpPr>
            <p:nvPr/>
          </p:nvCxnSpPr>
          <p:spPr bwMode="auto">
            <a:xfrm rot="16200000" flipH="1">
              <a:off x="5170394" y="2766919"/>
              <a:ext cx="349436" cy="654236"/>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18" name="Straight Arrow Connector 17"/>
            <p:cNvCxnSpPr>
              <a:stCxn id="14" idx="7"/>
              <a:endCxn id="11" idx="2"/>
            </p:cNvCxnSpPr>
            <p:nvPr/>
          </p:nvCxnSpPr>
          <p:spPr bwMode="auto">
            <a:xfrm rot="5400000" flipH="1" flipV="1">
              <a:off x="4865594" y="3170237"/>
              <a:ext cx="174718" cy="3271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19" name="Straight Arrow Connector 18"/>
            <p:cNvCxnSpPr>
              <a:stCxn id="11" idx="5"/>
              <a:endCxn id="15" idx="0"/>
            </p:cNvCxnSpPr>
            <p:nvPr/>
          </p:nvCxnSpPr>
          <p:spPr bwMode="auto">
            <a:xfrm rot="16200000" flipH="1">
              <a:off x="5170394" y="3376519"/>
              <a:ext cx="327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20" name="Straight Arrow Connector 19"/>
            <p:cNvCxnSpPr>
              <a:stCxn id="15" idx="7"/>
              <a:endCxn id="12" idx="4"/>
            </p:cNvCxnSpPr>
            <p:nvPr/>
          </p:nvCxnSpPr>
          <p:spPr bwMode="auto">
            <a:xfrm rot="5400000" flipH="1" flipV="1">
              <a:off x="5208494" y="3208337"/>
              <a:ext cx="708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grpSp>
      <p:sp>
        <p:nvSpPr>
          <p:cNvPr id="23" name="Card 22"/>
          <p:cNvSpPr/>
          <p:nvPr/>
        </p:nvSpPr>
        <p:spPr>
          <a:xfrm>
            <a:off x="468313" y="4313238"/>
            <a:ext cx="838200" cy="685800"/>
          </a:xfrm>
          <a:prstGeom prst="flowChartPunchedCard">
            <a:avLst/>
          </a:prstGeom>
          <a:ln/>
        </p:spPr>
        <p:style>
          <a:lnRef idx="2">
            <a:schemeClr val="accent6"/>
          </a:lnRef>
          <a:fillRef idx="1">
            <a:schemeClr val="lt1"/>
          </a:fillRef>
          <a:effectRef idx="0">
            <a:schemeClr val="accent6"/>
          </a:effectRef>
          <a:fontRef idx="minor">
            <a:schemeClr val="dk1"/>
          </a:fontRef>
        </p:style>
        <p:txBody>
          <a:bodyPr lIns="91288" tIns="45643" rIns="91288" bIns="45643"/>
          <a:lstStyle/>
          <a:p>
            <a:r>
              <a:rPr lang="en-US" sz="1200" dirty="0"/>
              <a:t>RDB Schema</a:t>
            </a:r>
          </a:p>
        </p:txBody>
      </p:sp>
      <p:sp>
        <p:nvSpPr>
          <p:cNvPr id="24" name="Card 23"/>
          <p:cNvSpPr/>
          <p:nvPr/>
        </p:nvSpPr>
        <p:spPr>
          <a:xfrm>
            <a:off x="1382713" y="6523037"/>
            <a:ext cx="838200" cy="670560"/>
          </a:xfrm>
          <a:prstGeom prst="flowChartPunchedCard">
            <a:avLst/>
          </a:prstGeom>
        </p:spPr>
        <p:style>
          <a:lnRef idx="2">
            <a:schemeClr val="accent5"/>
          </a:lnRef>
          <a:fillRef idx="1">
            <a:schemeClr val="lt1"/>
          </a:fillRef>
          <a:effectRef idx="0">
            <a:schemeClr val="accent5"/>
          </a:effectRef>
          <a:fontRef idx="minor">
            <a:schemeClr val="dk1"/>
          </a:fontRef>
        </p:style>
        <p:txBody>
          <a:bodyPr lIns="91288" tIns="45643" rIns="91288" bIns="45643" rtlCol="0" anchor="ctr"/>
          <a:lstStyle/>
          <a:p>
            <a:pPr algn="ctr"/>
            <a:r>
              <a:rPr lang="en-US" sz="1200" dirty="0"/>
              <a:t>R2RML Instance</a:t>
            </a:r>
          </a:p>
        </p:txBody>
      </p:sp>
      <p:sp>
        <p:nvSpPr>
          <p:cNvPr id="27" name="Oval 26"/>
          <p:cNvSpPr/>
          <p:nvPr/>
        </p:nvSpPr>
        <p:spPr>
          <a:xfrm>
            <a:off x="4659313" y="5075240"/>
            <a:ext cx="1600200" cy="762000"/>
          </a:xfrm>
          <a:prstGeom prst="ellipse">
            <a:avLst/>
          </a:prstGeom>
        </p:spPr>
        <p:style>
          <a:lnRef idx="1">
            <a:schemeClr val="accent3"/>
          </a:lnRef>
          <a:fillRef idx="2">
            <a:schemeClr val="accent3"/>
          </a:fillRef>
          <a:effectRef idx="1">
            <a:schemeClr val="accent3"/>
          </a:effectRef>
          <a:fontRef idx="minor">
            <a:schemeClr val="dk1"/>
          </a:fontRef>
        </p:style>
        <p:txBody>
          <a:bodyPr lIns="91288" tIns="45643" rIns="91288" bIns="45643" rtlCol="0" anchor="ctr"/>
          <a:lstStyle/>
          <a:p>
            <a:pPr algn="ctr"/>
            <a:r>
              <a:rPr lang="en-US" sz="1400" dirty="0"/>
              <a:t>R2RML Processing</a:t>
            </a:r>
          </a:p>
        </p:txBody>
      </p:sp>
      <p:cxnSp>
        <p:nvCxnSpPr>
          <p:cNvPr id="29" name="Shape 28"/>
          <p:cNvCxnSpPr>
            <a:stCxn id="23" idx="3"/>
            <a:endCxn id="27" idx="0"/>
          </p:cNvCxnSpPr>
          <p:nvPr/>
        </p:nvCxnSpPr>
        <p:spPr>
          <a:xfrm>
            <a:off x="1306513" y="4656137"/>
            <a:ext cx="4152900" cy="419100"/>
          </a:xfrm>
          <a:prstGeom prst="curvedConnector2">
            <a:avLst/>
          </a:prstGeom>
          <a:ln w="12700" cmpd="sng">
            <a:tailEnd type="arrow"/>
          </a:ln>
        </p:spPr>
        <p:style>
          <a:lnRef idx="2">
            <a:schemeClr val="accent1"/>
          </a:lnRef>
          <a:fillRef idx="0">
            <a:schemeClr val="accent1"/>
          </a:fillRef>
          <a:effectRef idx="1">
            <a:schemeClr val="accent1"/>
          </a:effectRef>
          <a:fontRef idx="minor">
            <a:schemeClr val="tx1"/>
          </a:fontRef>
        </p:style>
      </p:cxnSp>
      <p:cxnSp>
        <p:nvCxnSpPr>
          <p:cNvPr id="31" name="Curved Connector 30"/>
          <p:cNvCxnSpPr>
            <a:stCxn id="6" idx="3"/>
            <a:endCxn id="27" idx="2"/>
          </p:cNvCxnSpPr>
          <p:nvPr/>
        </p:nvCxnSpPr>
        <p:spPr>
          <a:xfrm flipV="1">
            <a:off x="3440129" y="5456237"/>
            <a:ext cx="1219201" cy="3068"/>
          </a:xfrm>
          <a:prstGeom prst="curvedConnector3">
            <a:avLst>
              <a:gd name="adj1" fmla="val 50000"/>
            </a:avLst>
          </a:prstGeom>
          <a:ln w="12700" cmpd="sng">
            <a:tailEnd type="arrow"/>
          </a:ln>
        </p:spPr>
        <p:style>
          <a:lnRef idx="2">
            <a:schemeClr val="accent1"/>
          </a:lnRef>
          <a:fillRef idx="0">
            <a:schemeClr val="accent1"/>
          </a:fillRef>
          <a:effectRef idx="1">
            <a:schemeClr val="accent1"/>
          </a:effectRef>
          <a:fontRef idx="minor">
            <a:schemeClr val="tx1"/>
          </a:fontRef>
        </p:style>
      </p:cxnSp>
      <p:cxnSp>
        <p:nvCxnSpPr>
          <p:cNvPr id="33" name="Shape 32"/>
          <p:cNvCxnSpPr>
            <a:stCxn id="24" idx="3"/>
            <a:endCxn id="27" idx="4"/>
          </p:cNvCxnSpPr>
          <p:nvPr/>
        </p:nvCxnSpPr>
        <p:spPr>
          <a:xfrm flipV="1">
            <a:off x="2220913" y="5837239"/>
            <a:ext cx="3238500" cy="1021080"/>
          </a:xfrm>
          <a:prstGeom prst="curvedConnector2">
            <a:avLst/>
          </a:prstGeom>
          <a:ln w="12700" cmpd="sng">
            <a:tailEnd type="arrow"/>
          </a:ln>
        </p:spPr>
        <p:style>
          <a:lnRef idx="2">
            <a:schemeClr val="accent1"/>
          </a:lnRef>
          <a:fillRef idx="0">
            <a:schemeClr val="accent1"/>
          </a:fillRef>
          <a:effectRef idx="1">
            <a:schemeClr val="accent1"/>
          </a:effectRef>
          <a:fontRef idx="minor">
            <a:schemeClr val="tx1"/>
          </a:fontRef>
        </p:style>
      </p:cxnSp>
      <p:cxnSp>
        <p:nvCxnSpPr>
          <p:cNvPr id="35" name="Shape 34"/>
          <p:cNvCxnSpPr>
            <a:stCxn id="23" idx="2"/>
            <a:endCxn id="24" idx="1"/>
          </p:cNvCxnSpPr>
          <p:nvPr/>
        </p:nvCxnSpPr>
        <p:spPr>
          <a:xfrm rot="16200000" flipH="1">
            <a:off x="205428" y="5681027"/>
            <a:ext cx="1859280" cy="495300"/>
          </a:xfrm>
          <a:prstGeom prst="curvedConnector2">
            <a:avLst/>
          </a:prstGeom>
          <a:ln w="12700" cmpd="sng">
            <a:headEnd type="none"/>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stCxn id="27" idx="6"/>
          </p:cNvCxnSpPr>
          <p:nvPr/>
        </p:nvCxnSpPr>
        <p:spPr>
          <a:xfrm>
            <a:off x="6259513" y="5456243"/>
            <a:ext cx="1600200" cy="1588"/>
          </a:xfrm>
          <a:prstGeom prst="straightConnector1">
            <a:avLst/>
          </a:prstGeom>
          <a:ln w="12700" cmpd="sng">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2982913" y="5857600"/>
            <a:ext cx="914400" cy="288959"/>
          </a:xfrm>
          <a:prstGeom prst="rect">
            <a:avLst/>
          </a:prstGeom>
          <a:noFill/>
        </p:spPr>
        <p:txBody>
          <a:bodyPr wrap="square" lIns="91288" tIns="45643" rIns="91288" bIns="45643" rtlCol="0">
            <a:spAutoFit/>
          </a:bodyPr>
          <a:lstStyle/>
          <a:p>
            <a:r>
              <a:rPr lang="en-US" sz="1400" dirty="0">
                <a:solidFill>
                  <a:schemeClr val="bg1">
                    <a:lumMod val="50000"/>
                  </a:schemeClr>
                </a:solidFill>
                <a:latin typeface="Helvetica Neue"/>
                <a:cs typeface="Helvetica Neue"/>
              </a:rPr>
              <a:t>Tables</a:t>
            </a:r>
          </a:p>
        </p:txBody>
      </p:sp>
    </p:spTree>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CSV (“Comma Separated Value”) may be the single most widespread format of datasets published on the Web</a:t>
            </a:r>
          </a:p>
          <a:p>
            <a:r>
              <a:rPr lang="en-US" dirty="0" smtClean="0"/>
              <a:t>There is no standard RDF mapping yet, but…</a:t>
            </a:r>
          </a:p>
          <a:p>
            <a:r>
              <a:rPr lang="en-US" dirty="0" smtClean="0"/>
              <a:t>… the structure is very close to a relational table</a:t>
            </a:r>
          </a:p>
          <a:p>
            <a:r>
              <a:rPr lang="en-US" dirty="0" smtClean="0"/>
              <a:t>W3C plans to start a group that will (also) standardize that mapping</a:t>
            </a:r>
          </a:p>
          <a:p>
            <a:pPr lvl="1"/>
            <a:r>
              <a:rPr lang="en-US" dirty="0" smtClean="0"/>
              <a:t>pretty much along the lines of the Direct Mapping</a:t>
            </a:r>
            <a:endParaRPr lang="en-US" dirty="0"/>
          </a:p>
        </p:txBody>
      </p:sp>
      <p:sp>
        <p:nvSpPr>
          <p:cNvPr id="3" name="Title 2"/>
          <p:cNvSpPr>
            <a:spLocks noGrp="1"/>
          </p:cNvSpPr>
          <p:nvPr>
            <p:ph type="title"/>
          </p:nvPr>
        </p:nvSpPr>
        <p:spPr/>
        <p:txBody>
          <a:bodyPr/>
          <a:lstStyle/>
          <a:p>
            <a:r>
              <a:rPr lang="en-US" dirty="0" smtClean="0"/>
              <a:t>CSV Data</a:t>
            </a:r>
            <a:endParaRPr lang="en-US" dirty="0"/>
          </a:p>
        </p:txBody>
      </p:sp>
    </p:spTree>
    <p:extLst>
      <p:ext uri="{BB962C8B-B14F-4D97-AF65-F5344CB8AC3E}">
        <p14:creationId xmlns:p14="http://schemas.microsoft.com/office/powerpoint/2010/main" val="1485748155"/>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99104" y="2803235"/>
            <a:ext cx="8407805" cy="1730259"/>
          </a:xfrm>
          <a:prstGeom prst="rect">
            <a:avLst/>
          </a:prstGeom>
          <a:solidFill>
            <a:schemeClr val="bg1">
              <a:alpha val="66000"/>
            </a:schemeClr>
          </a:solidFill>
        </p:spPr>
        <p:txBody>
          <a:bodyPr wrap="none" lIns="100695" tIns="50350" rIns="100695" bIns="50350">
            <a:spAutoFit/>
          </a:bodyPr>
          <a:lstStyle/>
          <a:p>
            <a:pPr defTabSz="502352" fontAlgn="auto" hangingPunct="1">
              <a:lnSpc>
                <a:spcPct val="100000"/>
              </a:lnSpc>
              <a:spcBef>
                <a:spcPts val="0"/>
              </a:spcBef>
              <a:spcAft>
                <a:spcPts val="0"/>
              </a:spcAft>
              <a:buClrTx/>
              <a:buSzTx/>
            </a:pPr>
            <a:r>
              <a:rPr lang="en-US" sz="5300" b="1" dirty="0">
                <a:ln w="1905"/>
                <a:solidFill>
                  <a:srgbClr val="0000FF"/>
                </a:solidFill>
                <a:effectLst>
                  <a:innerShdw blurRad="69850" dist="43180" dir="5400000">
                    <a:srgbClr val="000000">
                      <a:alpha val="65000"/>
                    </a:srgbClr>
                  </a:innerShdw>
                </a:effectLst>
                <a:latin typeface="Lucida Sans Unicode"/>
              </a:rPr>
              <a:t>Structured data in HTML: </a:t>
            </a:r>
          </a:p>
          <a:p>
            <a:pPr defTabSz="502352" fontAlgn="auto" hangingPunct="1">
              <a:lnSpc>
                <a:spcPct val="100000"/>
              </a:lnSpc>
              <a:spcBef>
                <a:spcPts val="0"/>
              </a:spcBef>
              <a:spcAft>
                <a:spcPts val="0"/>
              </a:spcAft>
              <a:buClrTx/>
              <a:buSzTx/>
            </a:pPr>
            <a:r>
              <a:rPr lang="en-US" sz="5300" b="1" dirty="0">
                <a:ln w="1905"/>
                <a:solidFill>
                  <a:srgbClr val="0000FF"/>
                </a:solidFill>
                <a:effectLst>
                  <a:innerShdw blurRad="69850" dist="43180" dir="5400000">
                    <a:srgbClr val="000000">
                      <a:alpha val="65000"/>
                    </a:srgbClr>
                  </a:innerShdw>
                </a:effectLst>
                <a:latin typeface="Lucida Sans Unicode"/>
              </a:rPr>
              <a:t>RDFa &amp; microdata</a:t>
            </a:r>
          </a:p>
        </p:txBody>
      </p:sp>
      <p:sp>
        <p:nvSpPr>
          <p:cNvPr id="3" name="Text Box 7"/>
          <p:cNvSpPr txBox="1">
            <a:spLocks noChangeArrowheads="1"/>
          </p:cNvSpPr>
          <p:nvPr/>
        </p:nvSpPr>
        <p:spPr bwMode="auto">
          <a:xfrm>
            <a:off x="6683610" y="7200650"/>
            <a:ext cx="3178271" cy="320236"/>
          </a:xfrm>
          <a:prstGeom prst="rect">
            <a:avLst/>
          </a:prstGeom>
          <a:noFill/>
          <a:ln w="9525">
            <a:noFill/>
            <a:round/>
            <a:headEnd/>
            <a:tailEnd/>
          </a:ln>
        </p:spPr>
        <p:txBody>
          <a:bodyPr wrap="none" lIns="99080" tIns="74789" rIns="99080" bIns="49543">
            <a:prstTxWarp prst="textNoShape">
              <a:avLst/>
            </a:prstTxWarp>
          </a:bodyPr>
          <a:lstStyle/>
          <a:p>
            <a:pPr algn="r" defTabSz="502352" fontAlgn="auto" hangingPunct="1">
              <a:lnSpc>
                <a:spcPct val="100000"/>
              </a:lnSpc>
              <a:spcBef>
                <a:spcPts val="0"/>
              </a:spcBef>
              <a:spcAft>
                <a:spcPts val="0"/>
              </a:spcAft>
              <a:buClrTx/>
              <a:buSzTx/>
              <a:tabLst>
                <a:tab pos="0" algn="l"/>
                <a:tab pos="789973" algn="l"/>
                <a:tab pos="1581691" algn="l"/>
                <a:tab pos="2373410" algn="l"/>
                <a:tab pos="3165130" algn="l"/>
                <a:tab pos="3956852" algn="l"/>
                <a:tab pos="4748571" algn="l"/>
                <a:tab pos="5540291" algn="l"/>
                <a:tab pos="6332009" algn="l"/>
                <a:tab pos="7123727" algn="l"/>
                <a:tab pos="7915450" algn="l"/>
                <a:tab pos="8707168" algn="l"/>
                <a:tab pos="9498888" algn="l"/>
                <a:tab pos="10290609" algn="l"/>
                <a:tab pos="11082328" algn="l"/>
                <a:tab pos="11874048" algn="l"/>
              </a:tabLst>
            </a:pPr>
            <a:r>
              <a:rPr lang="en-US" sz="1100" i="1" dirty="0">
                <a:solidFill>
                  <a:prstClr val="white"/>
                </a:solidFill>
                <a:latin typeface="Lucida Sans Unicode"/>
                <a:ea typeface="msmincho" charset="0"/>
                <a:cs typeface="msmincho" charset="0"/>
              </a:rPr>
              <a:t>Photo credit “</a:t>
            </a:r>
            <a:r>
              <a:rPr lang="en-US" sz="1100" i="1" dirty="0" err="1">
                <a:solidFill>
                  <a:prstClr val="white"/>
                </a:solidFill>
                <a:latin typeface="Lucida Sans Unicode"/>
                <a:ea typeface="msmincho" charset="0"/>
                <a:cs typeface="msmincho" charset="0"/>
              </a:rPr>
              <a:t>shetladd</a:t>
            </a:r>
            <a:r>
              <a:rPr lang="en-US" sz="1100" i="1" dirty="0">
                <a:solidFill>
                  <a:prstClr val="white"/>
                </a:solidFill>
                <a:latin typeface="Lucida Sans Unicode"/>
                <a:ea typeface="msmincho" charset="0"/>
                <a:cs typeface="msmincho" charset="0"/>
              </a:rPr>
              <a:t>”, Flickr</a:t>
            </a:r>
            <a:endParaRPr lang="en-US" sz="1100" i="1" dirty="0">
              <a:solidFill>
                <a:prstClr val="white"/>
              </a:solidFill>
              <a:latin typeface="Lucida Sans Unicode"/>
              <a:ea typeface="msmincho" charset="0"/>
              <a:cs typeface="msmincho" charset="0"/>
              <a:hlinkClick r:id="rId3"/>
            </a:endParaRPr>
          </a:p>
        </p:txBody>
      </p:sp>
    </p:spTree>
    <p:extLst>
      <p:ext uri="{BB962C8B-B14F-4D97-AF65-F5344CB8AC3E}">
        <p14:creationId xmlns:p14="http://schemas.microsoft.com/office/powerpoint/2010/main" val="1174207498"/>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2"/>
          <p:cNvSpPr>
            <a:spLocks noGrp="1" noChangeArrowheads="1"/>
          </p:cNvSpPr>
          <p:nvPr>
            <p:ph idx="1"/>
          </p:nvPr>
        </p:nvSpPr>
        <p:spPr/>
        <p:txBody>
          <a:bodyPr>
            <a:normAutofit/>
          </a:bodyPr>
          <a:lstStyle/>
          <a:p>
            <a:r>
              <a:rPr lang="en-US" dirty="0" smtClean="0"/>
              <a:t>By adding some “meta” information, the same </a:t>
            </a:r>
            <a:r>
              <a:rPr lang="en-US" i="1" dirty="0" smtClean="0"/>
              <a:t>source</a:t>
            </a:r>
            <a:r>
              <a:rPr lang="en-US" dirty="0" smtClean="0"/>
              <a:t> can be reused</a:t>
            </a:r>
          </a:p>
          <a:p>
            <a:pPr lvl="1"/>
            <a:r>
              <a:rPr lang="en-US" dirty="0" smtClean="0"/>
              <a:t>typical example: your personal information, like address, should be readable for humans and processable by machines</a:t>
            </a:r>
          </a:p>
          <a:p>
            <a:r>
              <a:rPr lang="en-US" dirty="0" smtClean="0"/>
              <a:t>Some solutions have emerged:</a:t>
            </a:r>
          </a:p>
          <a:p>
            <a:pPr lvl="1"/>
            <a:r>
              <a:rPr lang="en-US" dirty="0" smtClean="0"/>
              <a:t>add extra statements in </a:t>
            </a:r>
            <a:r>
              <a:rPr lang="en-US" i="1" dirty="0" smtClean="0"/>
              <a:t>microdata</a:t>
            </a:r>
            <a:r>
              <a:rPr lang="en-US" dirty="0"/>
              <a:t> </a:t>
            </a:r>
            <a:r>
              <a:rPr lang="en-US" dirty="0" smtClean="0"/>
              <a:t>or </a:t>
            </a:r>
            <a:r>
              <a:rPr lang="en-US" i="1" dirty="0" smtClean="0"/>
              <a:t>RDFa</a:t>
            </a:r>
            <a:r>
              <a:rPr lang="en-US" dirty="0" smtClean="0"/>
              <a:t> that can be converted to RDF</a:t>
            </a:r>
          </a:p>
          <a:p>
            <a:pPr lvl="2"/>
            <a:r>
              <a:rPr lang="en-US" dirty="0" smtClean="0"/>
              <a:t>microdata can be used for a (useful) subset of RDF</a:t>
            </a:r>
          </a:p>
          <a:p>
            <a:pPr lvl="2"/>
            <a:r>
              <a:rPr lang="en-US" dirty="0" smtClean="0"/>
              <a:t>RDFa is, essentially, a complete serialization of RDF</a:t>
            </a:r>
          </a:p>
          <a:p>
            <a:pPr lvl="2"/>
            <a:endParaRPr lang="en-US" dirty="0" smtClean="0"/>
          </a:p>
        </p:txBody>
      </p:sp>
      <p:sp>
        <p:nvSpPr>
          <p:cNvPr id="202754" name="Rectangle 1"/>
          <p:cNvSpPr>
            <a:spLocks noGrp="1" noChangeArrowheads="1"/>
          </p:cNvSpPr>
          <p:nvPr>
            <p:ph type="title"/>
          </p:nvPr>
        </p:nvSpPr>
        <p:spPr/>
        <p:txBody>
          <a:bodyPr/>
          <a:lstStyle/>
          <a:p>
            <a:r>
              <a:rPr lang="en-US" dirty="0" smtClean="0"/>
              <a:t>RDF with HTML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dfa-homepage-annotat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904"/>
            <a:ext cx="10080625" cy="7373097"/>
          </a:xfrm>
          <a:prstGeom prst="rect">
            <a:avLst/>
          </a:prstGeom>
        </p:spPr>
      </p:pic>
    </p:spTree>
    <p:extLst>
      <p:ext uri="{BB962C8B-B14F-4D97-AF65-F5344CB8AC3E}">
        <p14:creationId xmlns:p14="http://schemas.microsoft.com/office/powerpoint/2010/main" val="712137971"/>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dfa-homepage-curl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904"/>
            <a:ext cx="10080625" cy="7373097"/>
          </a:xfrm>
          <a:prstGeom prst="rect">
            <a:avLst/>
          </a:prstGeom>
        </p:spPr>
      </p:pic>
    </p:spTree>
    <p:extLst>
      <p:ext uri="{BB962C8B-B14F-4D97-AF65-F5344CB8AC3E}">
        <p14:creationId xmlns:p14="http://schemas.microsoft.com/office/powerpoint/2010/main" val="285931522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Editors roam the Web for new data via API-s</a:t>
            </a:r>
          </a:p>
          <a:p>
            <a:r>
              <a:rPr lang="en-US" dirty="0" smtClean="0"/>
              <a:t>Understand those…</a:t>
            </a:r>
          </a:p>
          <a:p>
            <a:pPr lvl="1"/>
            <a:r>
              <a:rPr lang="en-US" dirty="0" smtClean="0"/>
              <a:t>input, output arguments, datatypes used, </a:t>
            </a:r>
            <a:r>
              <a:rPr lang="en-US" dirty="0" err="1" smtClean="0"/>
              <a:t>etc</a:t>
            </a:r>
            <a:endParaRPr lang="en-US" dirty="0" smtClean="0"/>
          </a:p>
          <a:p>
            <a:pPr lvl="1"/>
            <a:r>
              <a:rPr lang="en-US" dirty="0" smtClean="0"/>
              <a:t>hope that the necessary portion of the data is released through the API</a:t>
            </a:r>
          </a:p>
          <a:p>
            <a:r>
              <a:rPr lang="en-US" dirty="0" smtClean="0"/>
              <a:t>Write some code to incorporate the new data</a:t>
            </a:r>
          </a:p>
          <a:p>
            <a:r>
              <a:rPr lang="en-US" dirty="0" smtClean="0"/>
              <a:t>Easily get out of date again… </a:t>
            </a:r>
            <a:r>
              <a:rPr lang="en-US" dirty="0" smtClean="0">
                <a:sym typeface="Wingdings"/>
              </a:rPr>
              <a:t></a:t>
            </a:r>
            <a:endParaRPr lang="en-US" dirty="0"/>
          </a:p>
        </p:txBody>
      </p:sp>
      <p:sp>
        <p:nvSpPr>
          <p:cNvPr id="2" name="Title 1"/>
          <p:cNvSpPr>
            <a:spLocks noGrp="1"/>
          </p:cNvSpPr>
          <p:nvPr>
            <p:ph type="title"/>
          </p:nvPr>
        </p:nvSpPr>
        <p:spPr/>
        <p:txBody>
          <a:bodyPr/>
          <a:lstStyle/>
          <a:p>
            <a:r>
              <a:rPr lang="en-US" smtClean="0"/>
              <a:t>How to build such a site 3.</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dfa-homepage-htm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904"/>
            <a:ext cx="10080625" cy="7373097"/>
          </a:xfrm>
          <a:prstGeom prst="rect">
            <a:avLst/>
          </a:prstGeom>
        </p:spPr>
      </p:pic>
    </p:spTree>
    <p:extLst>
      <p:ext uri="{BB962C8B-B14F-4D97-AF65-F5344CB8AC3E}">
        <p14:creationId xmlns:p14="http://schemas.microsoft.com/office/powerpoint/2010/main" val="1899816929"/>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1"/>
          <p:cNvSpPr>
            <a:spLocks noGrp="1" noChangeArrowheads="1"/>
          </p:cNvSpPr>
          <p:nvPr>
            <p:ph type="title"/>
          </p:nvPr>
        </p:nvSpPr>
        <p:spPr/>
        <p:txBody>
          <a:bodyPr>
            <a:normAutofit/>
          </a:bodyPr>
          <a:lstStyle/>
          <a:p>
            <a:r>
              <a:rPr lang="en-US" dirty="0" smtClean="0"/>
              <a:t>Yielding…</a:t>
            </a:r>
            <a:endParaRPr lang="en-US" dirty="0"/>
          </a:p>
        </p:txBody>
      </p:sp>
      <p:sp>
        <p:nvSpPr>
          <p:cNvPr id="115714" name="Text Box 2"/>
          <p:cNvSpPr txBox="1">
            <a:spLocks noChangeArrowheads="1"/>
          </p:cNvSpPr>
          <p:nvPr/>
        </p:nvSpPr>
        <p:spPr bwMode="auto">
          <a:xfrm>
            <a:off x="215776" y="1979617"/>
            <a:ext cx="9673456" cy="3456408"/>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31" tIns="71924" rIns="89631" bIns="44817">
            <a:prstTxWarp prst="textNoShape">
              <a:avLst/>
            </a:prstTxWarp>
          </a:bodyPr>
          <a:lstStyle/>
          <a:p>
            <a:pPr>
              <a:lnSpc>
                <a:spcPct val="88000"/>
              </a:lnSpc>
              <a:tabLst>
                <a:tab pos="0" algn="l"/>
                <a:tab pos="714644" algn="l"/>
                <a:tab pos="1430890" algn="l"/>
                <a:tab pos="2147125" algn="l"/>
                <a:tab pos="2863362" algn="l"/>
                <a:tab pos="3579601" algn="l"/>
                <a:tab pos="4295834" algn="l"/>
                <a:tab pos="5012069" algn="l"/>
                <a:tab pos="5728306" algn="l"/>
                <a:tab pos="6444543" algn="l"/>
                <a:tab pos="7160780" algn="l"/>
                <a:tab pos="7877009" algn="l"/>
                <a:tab pos="8593245" algn="l"/>
                <a:tab pos="9309479" algn="l"/>
                <a:tab pos="10025718" algn="l"/>
                <a:tab pos="10741953"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4644" algn="l"/>
                <a:tab pos="1430890" algn="l"/>
                <a:tab pos="2147125" algn="l"/>
                <a:tab pos="2863362" algn="l"/>
                <a:tab pos="3579601" algn="l"/>
                <a:tab pos="4295834" algn="l"/>
                <a:tab pos="5012069" algn="l"/>
                <a:tab pos="5728306" algn="l"/>
                <a:tab pos="6444543" algn="l"/>
                <a:tab pos="7160780" algn="l"/>
                <a:tab pos="7877009" algn="l"/>
                <a:tab pos="8593245" algn="l"/>
                <a:tab pos="9309479" algn="l"/>
                <a:tab pos="10025718" algn="l"/>
                <a:tab pos="10741953" algn="l"/>
              </a:tabLst>
              <a:defRPr/>
            </a:pPr>
            <a:r>
              <a:rPr lang="en-US" sz="1800" b="1" noProof="1">
                <a:solidFill>
                  <a:srgbClr val="000000"/>
                </a:solidFill>
                <a:latin typeface="Courier New" charset="0"/>
                <a:ea typeface="msmincho" charset="0"/>
                <a:cs typeface="msmincho" charset="0"/>
              </a:rPr>
              <a:t>&lt;http://www.ivan-herman.net/foaf#me&gt;</a:t>
            </a:r>
          </a:p>
          <a:p>
            <a:pPr>
              <a:lnSpc>
                <a:spcPct val="88000"/>
              </a:lnSpc>
              <a:tabLst>
                <a:tab pos="0" algn="l"/>
                <a:tab pos="714644" algn="l"/>
                <a:tab pos="1430890" algn="l"/>
                <a:tab pos="2147125" algn="l"/>
                <a:tab pos="2863362" algn="l"/>
                <a:tab pos="3579601" algn="l"/>
                <a:tab pos="4295834" algn="l"/>
                <a:tab pos="5012069" algn="l"/>
                <a:tab pos="5728306" algn="l"/>
                <a:tab pos="6444543" algn="l"/>
                <a:tab pos="7160780" algn="l"/>
                <a:tab pos="7877009" algn="l"/>
                <a:tab pos="8593245" algn="l"/>
                <a:tab pos="9309479" algn="l"/>
                <a:tab pos="10025718" algn="l"/>
                <a:tab pos="10741953" algn="l"/>
              </a:tabLst>
              <a:defRPr/>
            </a:pPr>
            <a:r>
              <a:rPr lang="en-US" sz="1800" b="1" noProof="1">
                <a:solidFill>
                  <a:srgbClr val="000000"/>
                </a:solidFill>
                <a:latin typeface="Courier New" charset="0"/>
                <a:ea typeface="msmincho" charset="0"/>
                <a:cs typeface="msmincho" charset="0"/>
              </a:rPr>
              <a:t>    schema:alumniOf     &lt;http://www.elte.hu&gt; ;</a:t>
            </a:r>
          </a:p>
          <a:p>
            <a:pPr>
              <a:lnSpc>
                <a:spcPct val="88000"/>
              </a:lnSpc>
              <a:tabLst>
                <a:tab pos="0" algn="l"/>
                <a:tab pos="714644" algn="l"/>
                <a:tab pos="1430890" algn="l"/>
                <a:tab pos="2147125" algn="l"/>
                <a:tab pos="2863362" algn="l"/>
                <a:tab pos="3579601" algn="l"/>
                <a:tab pos="4295834" algn="l"/>
                <a:tab pos="5012069" algn="l"/>
                <a:tab pos="5728306" algn="l"/>
                <a:tab pos="6444543" algn="l"/>
                <a:tab pos="7160780" algn="l"/>
                <a:tab pos="7877009" algn="l"/>
                <a:tab pos="8593245" algn="l"/>
                <a:tab pos="9309479" algn="l"/>
                <a:tab pos="10025718" algn="l"/>
                <a:tab pos="10741953" algn="l"/>
              </a:tabLst>
              <a:defRPr/>
            </a:pPr>
            <a:r>
              <a:rPr lang="en-US" sz="1800" b="1" noProof="1">
                <a:solidFill>
                  <a:srgbClr val="000000"/>
                </a:solidFill>
                <a:latin typeface="Courier New" charset="0"/>
                <a:ea typeface="msmincho" charset="0"/>
                <a:cs typeface="msmincho" charset="0"/>
              </a:rPr>
              <a:t>    foaf:schoolHomePage &lt;http://www.elte.hu&gt; ;</a:t>
            </a:r>
          </a:p>
          <a:p>
            <a:pPr>
              <a:lnSpc>
                <a:spcPct val="88000"/>
              </a:lnSpc>
              <a:tabLst>
                <a:tab pos="0" algn="l"/>
                <a:tab pos="714644" algn="l"/>
                <a:tab pos="1430890" algn="l"/>
                <a:tab pos="2147125" algn="l"/>
                <a:tab pos="2863362" algn="l"/>
                <a:tab pos="3579601" algn="l"/>
                <a:tab pos="4295834" algn="l"/>
                <a:tab pos="5012069" algn="l"/>
                <a:tab pos="5728306" algn="l"/>
                <a:tab pos="6444543" algn="l"/>
                <a:tab pos="7160780" algn="l"/>
                <a:tab pos="7877009" algn="l"/>
                <a:tab pos="8593245" algn="l"/>
                <a:tab pos="9309479" algn="l"/>
                <a:tab pos="10025718" algn="l"/>
                <a:tab pos="10741953" algn="l"/>
              </a:tabLst>
              <a:defRPr/>
            </a:pPr>
            <a:r>
              <a:rPr lang="en-US" sz="1800" b="1" noProof="1">
                <a:solidFill>
                  <a:srgbClr val="000000"/>
                </a:solidFill>
                <a:latin typeface="Courier New" charset="0"/>
                <a:ea typeface="msmincho" charset="0"/>
                <a:cs typeface="msmincho" charset="0"/>
              </a:rPr>
              <a:t>    schema:worksFor     &lt;http://www.w3.org/W3C#data&gt; ;</a:t>
            </a:r>
          </a:p>
          <a:p>
            <a:pPr>
              <a:lnSpc>
                <a:spcPct val="88000"/>
              </a:lnSpc>
              <a:tabLst>
                <a:tab pos="0" algn="l"/>
                <a:tab pos="714644" algn="l"/>
                <a:tab pos="1430890" algn="l"/>
                <a:tab pos="2147125" algn="l"/>
                <a:tab pos="2863362" algn="l"/>
                <a:tab pos="3579601" algn="l"/>
                <a:tab pos="4295834" algn="l"/>
                <a:tab pos="5012069" algn="l"/>
                <a:tab pos="5728306" algn="l"/>
                <a:tab pos="6444543" algn="l"/>
                <a:tab pos="7160780" algn="l"/>
                <a:tab pos="7877009" algn="l"/>
                <a:tab pos="8593245" algn="l"/>
                <a:tab pos="9309479" algn="l"/>
                <a:tab pos="10025718" algn="l"/>
                <a:tab pos="10741953" algn="l"/>
              </a:tabLst>
              <a:defRPr/>
            </a:pPr>
            <a:r>
              <a:rPr lang="en-US" sz="1800" b="1" noProof="1">
                <a:solidFill>
                  <a:srgbClr val="000000"/>
                </a:solidFill>
                <a:latin typeface="Courier New" charset="0"/>
                <a:ea typeface="msmincho" charset="0"/>
                <a:cs typeface="msmincho" charset="0"/>
              </a:rPr>
              <a:t>    …</a:t>
            </a:r>
          </a:p>
          <a:p>
            <a:pPr>
              <a:lnSpc>
                <a:spcPct val="88000"/>
              </a:lnSpc>
              <a:tabLst>
                <a:tab pos="0" algn="l"/>
                <a:tab pos="714644" algn="l"/>
                <a:tab pos="1430890" algn="l"/>
                <a:tab pos="2147125" algn="l"/>
                <a:tab pos="2863362" algn="l"/>
                <a:tab pos="3579601" algn="l"/>
                <a:tab pos="4295834" algn="l"/>
                <a:tab pos="5012069" algn="l"/>
                <a:tab pos="5728306" algn="l"/>
                <a:tab pos="6444543" algn="l"/>
                <a:tab pos="7160780" algn="l"/>
                <a:tab pos="7877009" algn="l"/>
                <a:tab pos="8593245" algn="l"/>
                <a:tab pos="9309479" algn="l"/>
                <a:tab pos="10025718" algn="l"/>
                <a:tab pos="10741953" algn="l"/>
              </a:tabLst>
              <a:defRPr/>
            </a:pPr>
            <a:r>
              <a:rPr lang="en-US" sz="1800" b="1" noProof="1">
                <a:solidFill>
                  <a:srgbClr val="000000"/>
                </a:solidFill>
                <a:latin typeface="Courier New" charset="0"/>
                <a:ea typeface="msmincho" charset="0"/>
                <a:cs typeface="msmincho" charset="0"/>
              </a:rPr>
              <a:t>&lt;http://www.elte.hu&gt; </a:t>
            </a:r>
          </a:p>
          <a:p>
            <a:pPr>
              <a:lnSpc>
                <a:spcPct val="88000"/>
              </a:lnSpc>
              <a:tabLst>
                <a:tab pos="0" algn="l"/>
                <a:tab pos="714644" algn="l"/>
                <a:tab pos="1430890" algn="l"/>
                <a:tab pos="2147125" algn="l"/>
                <a:tab pos="2863362" algn="l"/>
                <a:tab pos="3579601" algn="l"/>
                <a:tab pos="4295834" algn="l"/>
                <a:tab pos="5012069" algn="l"/>
                <a:tab pos="5728306" algn="l"/>
                <a:tab pos="6444543" algn="l"/>
                <a:tab pos="7160780" algn="l"/>
                <a:tab pos="7877009" algn="l"/>
                <a:tab pos="8593245" algn="l"/>
                <a:tab pos="9309479" algn="l"/>
                <a:tab pos="10025718" algn="l"/>
                <a:tab pos="10741953" algn="l"/>
              </a:tabLst>
              <a:defRPr/>
            </a:pPr>
            <a:r>
              <a:rPr lang="en-US" sz="1800" b="1" noProof="1">
                <a:solidFill>
                  <a:srgbClr val="000000"/>
                </a:solidFill>
                <a:latin typeface="Courier New" charset="0"/>
                <a:ea typeface="msmincho" charset="0"/>
                <a:cs typeface="msmincho" charset="0"/>
              </a:rPr>
              <a:t>    dc:title "Eötvös Loránd University of Budapest" .</a:t>
            </a:r>
          </a:p>
          <a:p>
            <a:pPr>
              <a:lnSpc>
                <a:spcPct val="88000"/>
              </a:lnSpc>
              <a:tabLst>
                <a:tab pos="0" algn="l"/>
                <a:tab pos="714644" algn="l"/>
                <a:tab pos="1430890" algn="l"/>
                <a:tab pos="2147125" algn="l"/>
                <a:tab pos="2863362" algn="l"/>
                <a:tab pos="3579601" algn="l"/>
                <a:tab pos="4295834" algn="l"/>
                <a:tab pos="5012069" algn="l"/>
                <a:tab pos="5728306" algn="l"/>
                <a:tab pos="6444543" algn="l"/>
                <a:tab pos="7160780" algn="l"/>
                <a:tab pos="7877009" algn="l"/>
                <a:tab pos="8593245" algn="l"/>
                <a:tab pos="9309479" algn="l"/>
                <a:tab pos="10025718" algn="l"/>
                <a:tab pos="10741953" algn="l"/>
              </a:tabLst>
              <a:defRPr/>
            </a:pPr>
            <a:r>
              <a:rPr lang="en-US" sz="1800" b="1" noProof="1">
                <a:solidFill>
                  <a:srgbClr val="000000"/>
                </a:solidFill>
                <a:latin typeface="Courier New" charset="0"/>
                <a:ea typeface="msmincho" charset="0"/>
                <a:cs typeface="msmincho" charset="0"/>
              </a:rPr>
              <a:t>…</a:t>
            </a:r>
          </a:p>
          <a:p>
            <a:pPr>
              <a:lnSpc>
                <a:spcPct val="88000"/>
              </a:lnSpc>
              <a:tabLst>
                <a:tab pos="0" algn="l"/>
                <a:tab pos="714644" algn="l"/>
                <a:tab pos="1430890" algn="l"/>
                <a:tab pos="2147125" algn="l"/>
                <a:tab pos="2863362" algn="l"/>
                <a:tab pos="3579601" algn="l"/>
                <a:tab pos="4295834" algn="l"/>
                <a:tab pos="5012069" algn="l"/>
                <a:tab pos="5728306" algn="l"/>
                <a:tab pos="6444543" algn="l"/>
                <a:tab pos="7160780" algn="l"/>
                <a:tab pos="7877009" algn="l"/>
                <a:tab pos="8593245" algn="l"/>
                <a:tab pos="9309479" algn="l"/>
                <a:tab pos="10025718" algn="l"/>
                <a:tab pos="10741953" algn="l"/>
              </a:tabLst>
              <a:defRPr/>
            </a:pPr>
            <a:r>
              <a:rPr lang="en-US" sz="1800" b="1" noProof="1">
                <a:solidFill>
                  <a:srgbClr val="000000"/>
                </a:solidFill>
                <a:latin typeface="Courier New" charset="0"/>
                <a:ea typeface="msmincho" charset="0"/>
                <a:cs typeface="msmincho" charset="0"/>
              </a:rPr>
              <a:t>&lt;http://www.w3.org/W3C#data&gt; </a:t>
            </a:r>
          </a:p>
          <a:p>
            <a:pPr>
              <a:lnSpc>
                <a:spcPct val="88000"/>
              </a:lnSpc>
              <a:tabLst>
                <a:tab pos="0" algn="l"/>
                <a:tab pos="714644" algn="l"/>
                <a:tab pos="1430890" algn="l"/>
                <a:tab pos="2147125" algn="l"/>
                <a:tab pos="2863362" algn="l"/>
                <a:tab pos="3579601" algn="l"/>
                <a:tab pos="4295834" algn="l"/>
                <a:tab pos="5012069" algn="l"/>
                <a:tab pos="5728306" algn="l"/>
                <a:tab pos="6444543" algn="l"/>
                <a:tab pos="7160780" algn="l"/>
                <a:tab pos="7877009" algn="l"/>
                <a:tab pos="8593245" algn="l"/>
                <a:tab pos="9309479" algn="l"/>
                <a:tab pos="10025718" algn="l"/>
                <a:tab pos="10741953" algn="l"/>
              </a:tabLst>
              <a:defRPr/>
            </a:pPr>
            <a:r>
              <a:rPr lang="en-US" sz="1800" b="1" noProof="1">
                <a:solidFill>
                  <a:srgbClr val="000000"/>
                </a:solidFill>
                <a:latin typeface="Courier New" charset="0"/>
                <a:ea typeface="msmincho" charset="0"/>
                <a:cs typeface="msmincho" charset="0"/>
              </a:rPr>
              <a:t>    dc:title "World Wide Web Consortium (W3C)”</a:t>
            </a:r>
          </a:p>
          <a:p>
            <a:pPr>
              <a:lnSpc>
                <a:spcPct val="88000"/>
              </a:lnSpc>
              <a:tabLst>
                <a:tab pos="0" algn="l"/>
                <a:tab pos="714644" algn="l"/>
                <a:tab pos="1430890" algn="l"/>
                <a:tab pos="2147125" algn="l"/>
                <a:tab pos="2863362" algn="l"/>
                <a:tab pos="3579601" algn="l"/>
                <a:tab pos="4295834" algn="l"/>
                <a:tab pos="5012069" algn="l"/>
                <a:tab pos="5728306" algn="l"/>
                <a:tab pos="6444543" algn="l"/>
                <a:tab pos="7160780" algn="l"/>
                <a:tab pos="7877009" algn="l"/>
                <a:tab pos="8593245" algn="l"/>
                <a:tab pos="9309479" algn="l"/>
                <a:tab pos="10025718" algn="l"/>
                <a:tab pos="10741953" algn="l"/>
              </a:tabLst>
              <a:defRPr/>
            </a:pPr>
            <a:r>
              <a:rPr lang="en-US" sz="1800" b="1" noProof="1">
                <a:solidFill>
                  <a:srgbClr val="000000"/>
                </a:solidFill>
                <a:latin typeface="Courier New" charset="0"/>
                <a:ea typeface="msmincho" charset="0"/>
                <a:cs typeface="msmincho" charset="0"/>
              </a:rPr>
              <a:t>…</a:t>
            </a:r>
          </a:p>
        </p:txBody>
      </p:sp>
    </p:spTree>
    <p:extLst>
      <p:ext uri="{BB962C8B-B14F-4D97-AF65-F5344CB8AC3E}">
        <p14:creationId xmlns:p14="http://schemas.microsoft.com/office/powerpoint/2010/main" val="169547612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data-home-annotat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700"/>
            <a:ext cx="10080625" cy="7272382"/>
          </a:xfrm>
          <a:prstGeom prst="rect">
            <a:avLst/>
          </a:prstGeom>
        </p:spPr>
      </p:pic>
    </p:spTree>
    <p:extLst>
      <p:ext uri="{BB962C8B-B14F-4D97-AF65-F5344CB8AC3E}">
        <p14:creationId xmlns:p14="http://schemas.microsoft.com/office/powerpoint/2010/main" val="1048905473"/>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data-home-curl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700"/>
            <a:ext cx="10080625" cy="7272382"/>
          </a:xfrm>
          <a:prstGeom prst="rect">
            <a:avLst/>
          </a:prstGeom>
        </p:spPr>
      </p:pic>
    </p:spTree>
    <p:extLst>
      <p:ext uri="{BB962C8B-B14F-4D97-AF65-F5344CB8AC3E}">
        <p14:creationId xmlns:p14="http://schemas.microsoft.com/office/powerpoint/2010/main" val="922911651"/>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data-htm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700"/>
            <a:ext cx="10080625" cy="7272382"/>
          </a:xfrm>
          <a:prstGeom prst="rect">
            <a:avLst/>
          </a:prstGeom>
        </p:spPr>
      </p:pic>
    </p:spTree>
    <p:extLst>
      <p:ext uri="{BB962C8B-B14F-4D97-AF65-F5344CB8AC3E}">
        <p14:creationId xmlns:p14="http://schemas.microsoft.com/office/powerpoint/2010/main" val="3727573689"/>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1"/>
          <p:cNvSpPr>
            <a:spLocks noGrp="1" noChangeArrowheads="1"/>
          </p:cNvSpPr>
          <p:nvPr>
            <p:ph type="title"/>
          </p:nvPr>
        </p:nvSpPr>
        <p:spPr/>
        <p:txBody>
          <a:bodyPr>
            <a:normAutofit/>
          </a:bodyPr>
          <a:lstStyle/>
          <a:p>
            <a:r>
              <a:rPr lang="en-US" dirty="0" smtClean="0"/>
              <a:t>Yielding…</a:t>
            </a:r>
            <a:endParaRPr lang="en-US" dirty="0"/>
          </a:p>
        </p:txBody>
      </p:sp>
      <p:sp>
        <p:nvSpPr>
          <p:cNvPr id="115714" name="Text Box 2"/>
          <p:cNvSpPr txBox="1">
            <a:spLocks noChangeArrowheads="1"/>
          </p:cNvSpPr>
          <p:nvPr/>
        </p:nvSpPr>
        <p:spPr bwMode="auto">
          <a:xfrm>
            <a:off x="215776" y="1979617"/>
            <a:ext cx="9673456" cy="3456408"/>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31" tIns="71924" rIns="89631" bIns="44817">
            <a:prstTxWarp prst="textNoShape">
              <a:avLst/>
            </a:prstTxWarp>
          </a:bodyPr>
          <a:lstStyle/>
          <a:p>
            <a:pPr>
              <a:lnSpc>
                <a:spcPct val="88000"/>
              </a:lnSpc>
              <a:tabLst>
                <a:tab pos="0" algn="l"/>
                <a:tab pos="714644" algn="l"/>
                <a:tab pos="1430890" algn="l"/>
                <a:tab pos="2147125" algn="l"/>
                <a:tab pos="2863362" algn="l"/>
                <a:tab pos="3579601" algn="l"/>
                <a:tab pos="4295834" algn="l"/>
                <a:tab pos="5012069" algn="l"/>
                <a:tab pos="5728306" algn="l"/>
                <a:tab pos="6444543" algn="l"/>
                <a:tab pos="7160780" algn="l"/>
                <a:tab pos="7877009" algn="l"/>
                <a:tab pos="8593245" algn="l"/>
                <a:tab pos="9309479" algn="l"/>
                <a:tab pos="10025718" algn="l"/>
                <a:tab pos="10741953"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4644" algn="l"/>
                <a:tab pos="1430890" algn="l"/>
                <a:tab pos="2147125" algn="l"/>
                <a:tab pos="2863362" algn="l"/>
                <a:tab pos="3579601" algn="l"/>
                <a:tab pos="4295834" algn="l"/>
                <a:tab pos="5012069" algn="l"/>
                <a:tab pos="5728306" algn="l"/>
                <a:tab pos="6444543" algn="l"/>
                <a:tab pos="7160780" algn="l"/>
                <a:tab pos="7877009" algn="l"/>
                <a:tab pos="8593245" algn="l"/>
                <a:tab pos="9309479" algn="l"/>
                <a:tab pos="10025718" algn="l"/>
                <a:tab pos="10741953" algn="l"/>
              </a:tabLst>
              <a:defRPr/>
            </a:pPr>
            <a:r>
              <a:rPr lang="en-US" sz="1800" b="1" noProof="1">
                <a:solidFill>
                  <a:srgbClr val="000000"/>
                </a:solidFill>
                <a:latin typeface="Courier New" charset="0"/>
                <a:ea typeface="msmincho" charset="0"/>
                <a:cs typeface="msmincho" charset="0"/>
              </a:rPr>
              <a:t>[ rdf:type schema:Review ;</a:t>
            </a:r>
          </a:p>
          <a:p>
            <a:pPr>
              <a:lnSpc>
                <a:spcPct val="88000"/>
              </a:lnSpc>
              <a:tabLst>
                <a:tab pos="0" algn="l"/>
                <a:tab pos="714644" algn="l"/>
                <a:tab pos="1430890" algn="l"/>
                <a:tab pos="2147125" algn="l"/>
                <a:tab pos="2863362" algn="l"/>
                <a:tab pos="3579601" algn="l"/>
                <a:tab pos="4295834" algn="l"/>
                <a:tab pos="5012069" algn="l"/>
                <a:tab pos="5728306" algn="l"/>
                <a:tab pos="6444543" algn="l"/>
                <a:tab pos="7160780" algn="l"/>
                <a:tab pos="7877009" algn="l"/>
                <a:tab pos="8593245" algn="l"/>
                <a:tab pos="9309479" algn="l"/>
                <a:tab pos="10025718" algn="l"/>
                <a:tab pos="10741953" algn="l"/>
              </a:tabLst>
              <a:defRPr/>
            </a:pPr>
            <a:r>
              <a:rPr lang="en-US" sz="1800" b="1" noProof="1">
                <a:solidFill>
                  <a:srgbClr val="000000"/>
                </a:solidFill>
                <a:latin typeface="Courier New" charset="0"/>
                <a:ea typeface="msmincho" charset="0"/>
                <a:cs typeface="msmincho" charset="0"/>
              </a:rPr>
              <a:t>  schema:name "Oscars 2012: The Artist, review" ;</a:t>
            </a:r>
          </a:p>
          <a:p>
            <a:pPr>
              <a:lnSpc>
                <a:spcPct val="88000"/>
              </a:lnSpc>
              <a:tabLst>
                <a:tab pos="0" algn="l"/>
                <a:tab pos="714644" algn="l"/>
                <a:tab pos="1430890" algn="l"/>
                <a:tab pos="2147125" algn="l"/>
                <a:tab pos="2863362" algn="l"/>
                <a:tab pos="3579601" algn="l"/>
                <a:tab pos="4295834" algn="l"/>
                <a:tab pos="5012069" algn="l"/>
                <a:tab pos="5728306" algn="l"/>
                <a:tab pos="6444543" algn="l"/>
                <a:tab pos="7160780" algn="l"/>
                <a:tab pos="7877009" algn="l"/>
                <a:tab pos="8593245" algn="l"/>
                <a:tab pos="9309479" algn="l"/>
                <a:tab pos="10025718" algn="l"/>
                <a:tab pos="10741953" algn="l"/>
              </a:tabLst>
              <a:defRPr/>
            </a:pPr>
            <a:r>
              <a:rPr lang="en-US" sz="1800" b="1" noProof="1">
                <a:solidFill>
                  <a:srgbClr val="000000"/>
                </a:solidFill>
                <a:latin typeface="Courier New" charset="0"/>
                <a:ea typeface="msmincho" charset="0"/>
                <a:cs typeface="msmincho" charset="0"/>
              </a:rPr>
              <a:t>  schema:description "The Artist, an utterly beguiling…" ;</a:t>
            </a:r>
          </a:p>
          <a:p>
            <a:pPr>
              <a:lnSpc>
                <a:spcPct val="88000"/>
              </a:lnSpc>
              <a:tabLst>
                <a:tab pos="0" algn="l"/>
                <a:tab pos="714644" algn="l"/>
                <a:tab pos="1430890" algn="l"/>
                <a:tab pos="2147125" algn="l"/>
                <a:tab pos="2863362" algn="l"/>
                <a:tab pos="3579601" algn="l"/>
                <a:tab pos="4295834" algn="l"/>
                <a:tab pos="5012069" algn="l"/>
                <a:tab pos="5728306" algn="l"/>
                <a:tab pos="6444543" algn="l"/>
                <a:tab pos="7160780" algn="l"/>
                <a:tab pos="7877009" algn="l"/>
                <a:tab pos="8593245" algn="l"/>
                <a:tab pos="9309479" algn="l"/>
                <a:tab pos="10025718" algn="l"/>
                <a:tab pos="10741953" algn="l"/>
              </a:tabLst>
              <a:defRPr/>
            </a:pPr>
            <a:r>
              <a:rPr lang="en-US" sz="1800" b="1" noProof="1">
                <a:solidFill>
                  <a:srgbClr val="000000"/>
                </a:solidFill>
                <a:latin typeface="Courier New" charset="0"/>
                <a:ea typeface="msmincho" charset="0"/>
                <a:cs typeface="msmincho" charset="0"/>
              </a:rPr>
              <a:t>  schema:ratingValue "5" ;</a:t>
            </a:r>
          </a:p>
          <a:p>
            <a:pPr>
              <a:lnSpc>
                <a:spcPct val="88000"/>
              </a:lnSpc>
              <a:tabLst>
                <a:tab pos="0" algn="l"/>
                <a:tab pos="714644" algn="l"/>
                <a:tab pos="1430890" algn="l"/>
                <a:tab pos="2147125" algn="l"/>
                <a:tab pos="2863362" algn="l"/>
                <a:tab pos="3579601" algn="l"/>
                <a:tab pos="4295834" algn="l"/>
                <a:tab pos="5012069" algn="l"/>
                <a:tab pos="5728306" algn="l"/>
                <a:tab pos="6444543" algn="l"/>
                <a:tab pos="7160780" algn="l"/>
                <a:tab pos="7877009" algn="l"/>
                <a:tab pos="8593245" algn="l"/>
                <a:tab pos="9309479" algn="l"/>
                <a:tab pos="10025718" algn="l"/>
                <a:tab pos="10741953" algn="l"/>
              </a:tabLst>
              <a:defRPr/>
            </a:pPr>
            <a:r>
              <a:rPr lang="en-US" sz="1800" b="1" noProof="1">
                <a:solidFill>
                  <a:srgbClr val="000000"/>
                </a:solidFill>
                <a:latin typeface="Courier New" charset="0"/>
                <a:ea typeface="msmincho" charset="0"/>
                <a:cs typeface="msmincho" charset="0"/>
              </a:rPr>
              <a:t>  …</a:t>
            </a:r>
          </a:p>
          <a:p>
            <a:pPr>
              <a:lnSpc>
                <a:spcPct val="88000"/>
              </a:lnSpc>
              <a:tabLst>
                <a:tab pos="0" algn="l"/>
                <a:tab pos="714644" algn="l"/>
                <a:tab pos="1430890" algn="l"/>
                <a:tab pos="2147125" algn="l"/>
                <a:tab pos="2863362" algn="l"/>
                <a:tab pos="3579601" algn="l"/>
                <a:tab pos="4295834" algn="l"/>
                <a:tab pos="5012069" algn="l"/>
                <a:tab pos="5728306" algn="l"/>
                <a:tab pos="6444543" algn="l"/>
                <a:tab pos="7160780" algn="l"/>
                <a:tab pos="7877009" algn="l"/>
                <a:tab pos="8593245" algn="l"/>
                <a:tab pos="9309479" algn="l"/>
                <a:tab pos="10025718" algn="l"/>
                <a:tab pos="10741953" algn="l"/>
              </a:tabLst>
              <a:defRPr/>
            </a:pPr>
            <a:r>
              <a:rPr lang="en-US" sz="1800" b="1" noProof="1">
                <a:solidFill>
                  <a:srgbClr val="000000"/>
                </a:solidFill>
                <a:latin typeface="Courier New" charset="0"/>
                <a:ea typeface="msmincho" charset="0"/>
                <a:cs typeface="msmincho" charset="0"/>
              </a:rPr>
              <a:t>]</a:t>
            </a:r>
          </a:p>
          <a:p>
            <a:pPr>
              <a:lnSpc>
                <a:spcPct val="88000"/>
              </a:lnSpc>
              <a:tabLst>
                <a:tab pos="0" algn="l"/>
                <a:tab pos="714644" algn="l"/>
                <a:tab pos="1430890" algn="l"/>
                <a:tab pos="2147125" algn="l"/>
                <a:tab pos="2863362" algn="l"/>
                <a:tab pos="3579601" algn="l"/>
                <a:tab pos="4295834" algn="l"/>
                <a:tab pos="5012069" algn="l"/>
                <a:tab pos="5728306" algn="l"/>
                <a:tab pos="6444543" algn="l"/>
                <a:tab pos="7160780" algn="l"/>
                <a:tab pos="7877009" algn="l"/>
                <a:tab pos="8593245" algn="l"/>
                <a:tab pos="9309479" algn="l"/>
                <a:tab pos="10025718" algn="l"/>
                <a:tab pos="10741953" algn="l"/>
              </a:tabLst>
              <a:defRPr/>
            </a:pPr>
            <a:endParaRPr lang="en-US" sz="1800" b="1" noProof="1">
              <a:solidFill>
                <a:srgbClr val="000000"/>
              </a:solidFill>
              <a:latin typeface="Courier New" charset="0"/>
              <a:ea typeface="msmincho" charset="0"/>
              <a:cs typeface="msmincho" charset="0"/>
            </a:endParaRPr>
          </a:p>
        </p:txBody>
      </p:sp>
    </p:spTree>
    <p:extLst>
      <p:ext uri="{BB962C8B-B14F-4D97-AF65-F5344CB8AC3E}">
        <p14:creationId xmlns:p14="http://schemas.microsoft.com/office/powerpoint/2010/main" val="419802973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Schema.org is a cooperation of search engines (Bing, Google, Yahoo!, and Yandex)</a:t>
            </a:r>
          </a:p>
          <a:p>
            <a:r>
              <a:rPr lang="en-US" i="1" dirty="0" smtClean="0"/>
              <a:t>It is a large vocabulary </a:t>
            </a:r>
            <a:r>
              <a:rPr lang="en-US" dirty="0" smtClean="0"/>
              <a:t>that they all understand</a:t>
            </a:r>
          </a:p>
          <a:p>
            <a:r>
              <a:rPr lang="en-US" dirty="0" smtClean="0"/>
              <a:t>The terms are extracted from HTML5+microdata or HTML5+RDFa</a:t>
            </a:r>
          </a:p>
          <a:p>
            <a:pPr lvl="1"/>
            <a:r>
              <a:rPr lang="en-US" dirty="0" smtClean="0"/>
              <a:t>the various partners use it for different purposes</a:t>
            </a:r>
          </a:p>
          <a:p>
            <a:pPr lvl="1"/>
            <a:r>
              <a:rPr lang="en-US" i="1" u="sng" dirty="0" smtClean="0"/>
              <a:t>it can be used by anyone outside of the search world!</a:t>
            </a:r>
          </a:p>
        </p:txBody>
      </p:sp>
      <p:sp>
        <p:nvSpPr>
          <p:cNvPr id="3" name="Title 2"/>
          <p:cNvSpPr>
            <a:spLocks noGrp="1"/>
          </p:cNvSpPr>
          <p:nvPr>
            <p:ph type="title"/>
          </p:nvPr>
        </p:nvSpPr>
        <p:spPr/>
        <p:txBody>
          <a:bodyPr/>
          <a:lstStyle/>
          <a:p>
            <a:r>
              <a:rPr lang="en-US" dirty="0" smtClean="0"/>
              <a:t>schema.org</a:t>
            </a:r>
            <a:endParaRPr lang="en-US" dirty="0"/>
          </a:p>
        </p:txBody>
      </p:sp>
    </p:spTree>
    <p:extLst>
      <p:ext uri="{BB962C8B-B14F-4D97-AF65-F5344CB8AC3E}">
        <p14:creationId xmlns:p14="http://schemas.microsoft.com/office/powerpoint/2010/main" val="3380118356"/>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63848" y="0"/>
            <a:ext cx="8371670" cy="7559675"/>
          </a:xfrm>
          <a:prstGeom prst="rect">
            <a:avLst/>
          </a:prstGeom>
          <a:effectLst>
            <a:outerShdw blurRad="57150" dist="76200" dir="2700000" algn="tl" rotWithShape="0">
              <a:srgbClr val="000000">
                <a:alpha val="43000"/>
              </a:srgbClr>
            </a:outerShdw>
          </a:effectLst>
        </p:spPr>
      </p:pic>
    </p:spTree>
    <p:extLst>
      <p:ext uri="{BB962C8B-B14F-4D97-AF65-F5344CB8AC3E}">
        <p14:creationId xmlns:p14="http://schemas.microsoft.com/office/powerpoint/2010/main" val="1131523372"/>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3462" y="-1"/>
            <a:ext cx="10067759" cy="7559676"/>
            <a:chOff x="30347" y="-1"/>
            <a:chExt cx="9132329" cy="6858001"/>
          </a:xfrm>
        </p:grpSpPr>
        <p:pic>
          <p:nvPicPr>
            <p:cNvPr id="4" name="Picture 3" descr="artist-goog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47" y="-1"/>
              <a:ext cx="9132329" cy="6858001"/>
            </a:xfrm>
            <a:prstGeom prst="rect">
              <a:avLst/>
            </a:prstGeom>
          </p:spPr>
        </p:pic>
        <p:sp>
          <p:nvSpPr>
            <p:cNvPr id="5" name="Oval 4"/>
            <p:cNvSpPr/>
            <p:nvPr/>
          </p:nvSpPr>
          <p:spPr>
            <a:xfrm>
              <a:off x="1291331" y="5811593"/>
              <a:ext cx="2345993" cy="614603"/>
            </a:xfrm>
            <a:prstGeom prst="ellipse">
              <a:avLst/>
            </a:prstGeom>
            <a:no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06652880"/>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CMS systems may generate such data automatically </a:t>
            </a:r>
          </a:p>
          <a:p>
            <a:pPr lvl="1"/>
            <a:r>
              <a:rPr lang="en-US" dirty="0" smtClean="0"/>
              <a:t>e.g., Drupal 7 generates pages with RDFa included</a:t>
            </a:r>
          </a:p>
          <a:p>
            <a:r>
              <a:rPr lang="en-US" dirty="0" smtClean="0"/>
              <a:t>There are a number of plugins to blogging systems</a:t>
            </a:r>
          </a:p>
          <a:p>
            <a:pPr lvl="1"/>
            <a:r>
              <a:rPr lang="en-US" dirty="0" smtClean="0"/>
              <a:t>generate </a:t>
            </a:r>
            <a:r>
              <a:rPr lang="en-US" noProof="1" smtClean="0"/>
              <a:t>HTML+RDFa</a:t>
            </a:r>
            <a:r>
              <a:rPr lang="en-US" dirty="0" smtClean="0"/>
              <a:t> or </a:t>
            </a:r>
            <a:r>
              <a:rPr lang="en-US" dirty="0" err="1" smtClean="0"/>
              <a:t>HTML+microdata</a:t>
            </a:r>
            <a:endParaRPr lang="en-US" dirty="0" smtClean="0"/>
          </a:p>
        </p:txBody>
      </p:sp>
      <p:sp>
        <p:nvSpPr>
          <p:cNvPr id="3" name="Title 2"/>
          <p:cNvSpPr>
            <a:spLocks noGrp="1"/>
          </p:cNvSpPr>
          <p:nvPr>
            <p:ph type="title"/>
          </p:nvPr>
        </p:nvSpPr>
        <p:spPr/>
        <p:txBody>
          <a:bodyPr/>
          <a:lstStyle/>
          <a:p>
            <a:r>
              <a:rPr lang="en-US" dirty="0" smtClean="0"/>
              <a:t>HTML+* can also be generated</a:t>
            </a:r>
            <a:endParaRPr lang="en-US" dirty="0"/>
          </a:p>
        </p:txBody>
      </p:sp>
    </p:spTree>
    <p:extLst>
      <p:ext uri="{BB962C8B-B14F-4D97-AF65-F5344CB8AC3E}">
        <p14:creationId xmlns:p14="http://schemas.microsoft.com/office/powerpoint/2010/main" val="355916309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eaLnBrk="1" hangingPunct="1">
              <a:defRPr/>
            </a:pPr>
            <a:r>
              <a:rPr lang="en-US" dirty="0" smtClean="0"/>
              <a:t>Use external, public datasets</a:t>
            </a:r>
          </a:p>
          <a:p>
            <a:pPr lvl="1" eaLnBrk="1" hangingPunct="1">
              <a:defRPr/>
            </a:pPr>
            <a:r>
              <a:rPr lang="en-US" dirty="0" smtClean="0"/>
              <a:t>Wikipedia, </a:t>
            </a:r>
            <a:r>
              <a:rPr lang="en-US" dirty="0" err="1" smtClean="0"/>
              <a:t>MusicBrainz</a:t>
            </a:r>
            <a:r>
              <a:rPr lang="en-US" dirty="0" smtClean="0"/>
              <a:t>, …</a:t>
            </a:r>
          </a:p>
          <a:p>
            <a:pPr eaLnBrk="1" hangingPunct="1">
              <a:defRPr/>
            </a:pPr>
            <a:r>
              <a:rPr lang="en-US" dirty="0" smtClean="0"/>
              <a:t>They are available </a:t>
            </a:r>
            <a:r>
              <a:rPr lang="en-US" i="1" u="sng" dirty="0" smtClean="0"/>
              <a:t>as data </a:t>
            </a:r>
            <a:endParaRPr lang="en-US" dirty="0" smtClean="0"/>
          </a:p>
          <a:p>
            <a:pPr lvl="1" eaLnBrk="1" hangingPunct="1">
              <a:defRPr/>
            </a:pPr>
            <a:r>
              <a:rPr lang="en-US" dirty="0" smtClean="0"/>
              <a:t>not API-</a:t>
            </a:r>
            <a:r>
              <a:rPr lang="en-US" dirty="0" err="1" smtClean="0"/>
              <a:t>s</a:t>
            </a:r>
            <a:r>
              <a:rPr lang="en-US" dirty="0" smtClean="0"/>
              <a:t> or hidden on a Web site</a:t>
            </a:r>
          </a:p>
          <a:p>
            <a:pPr lvl="1" eaLnBrk="1" hangingPunct="1">
              <a:defRPr/>
            </a:pPr>
            <a:r>
              <a:rPr lang="en-US" dirty="0" smtClean="0"/>
              <a:t>data can be extracted using, e.g., HTTP requests or standard queries</a:t>
            </a:r>
          </a:p>
        </p:txBody>
      </p:sp>
      <p:sp>
        <p:nvSpPr>
          <p:cNvPr id="2" name="Title 1"/>
          <p:cNvSpPr>
            <a:spLocks noGrp="1"/>
          </p:cNvSpPr>
          <p:nvPr>
            <p:ph type="title"/>
          </p:nvPr>
        </p:nvSpPr>
        <p:spPr/>
        <p:txBody>
          <a:bodyPr/>
          <a:lstStyle/>
          <a:p>
            <a:pPr eaLnBrk="1" hangingPunct="1">
              <a:defRPr/>
            </a:pPr>
            <a:r>
              <a:rPr lang="en-US" dirty="0" smtClean="0"/>
              <a:t>The choice of the BBC</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 y="3191863"/>
            <a:ext cx="7416576" cy="1259946"/>
          </a:xfrm>
          <a:solidFill>
            <a:schemeClr val="bg2">
              <a:lumMod val="25000"/>
              <a:alpha val="36000"/>
            </a:schemeClr>
          </a:solidFill>
        </p:spPr>
        <p:txBody>
          <a:bodyPr>
            <a:normAutofit/>
          </a:bodyPr>
          <a:lstStyle/>
          <a:p>
            <a:r>
              <a:rPr lang="en-US" sz="5300" dirty="0">
                <a:solidFill>
                  <a:srgbClr val="FF0000"/>
                </a:solidFill>
              </a:rPr>
              <a:t>How to Publish </a:t>
            </a:r>
            <a:r>
              <a:rPr lang="en-US" sz="5300" dirty="0" smtClean="0">
                <a:solidFill>
                  <a:srgbClr val="FF0000"/>
                </a:solidFill>
              </a:rPr>
              <a:t>Data?</a:t>
            </a:r>
            <a:endParaRPr lang="en-US" sz="5300" dirty="0">
              <a:solidFill>
                <a:srgbClr val="FF0000"/>
              </a:solidFill>
            </a:endParaRPr>
          </a:p>
        </p:txBody>
      </p:sp>
      <p:sp>
        <p:nvSpPr>
          <p:cNvPr id="3" name="Text Box 7"/>
          <p:cNvSpPr txBox="1">
            <a:spLocks noChangeArrowheads="1"/>
          </p:cNvSpPr>
          <p:nvPr/>
        </p:nvSpPr>
        <p:spPr bwMode="auto">
          <a:xfrm>
            <a:off x="-38537" y="7268117"/>
            <a:ext cx="9032311" cy="320236"/>
          </a:xfrm>
          <a:prstGeom prst="rect">
            <a:avLst/>
          </a:prstGeom>
          <a:noFill/>
          <a:ln w="9525">
            <a:noFill/>
            <a:round/>
            <a:headEnd/>
            <a:tailEnd/>
          </a:ln>
        </p:spPr>
        <p:txBody>
          <a:bodyPr wrap="none" lIns="99037" tIns="74758" rIns="99037" bIns="49521">
            <a:prstTxWarp prst="textNoShape">
              <a:avLst/>
            </a:prstTxWarp>
          </a:bodyPr>
          <a:lstStyle/>
          <a:p>
            <a:pPr defTabSz="502142" fontAlgn="auto" hangingPunct="1">
              <a:lnSpc>
                <a:spcPct val="100000"/>
              </a:lnSpc>
              <a:spcBef>
                <a:spcPts val="0"/>
              </a:spcBef>
              <a:spcAft>
                <a:spcPts val="0"/>
              </a:spcAft>
              <a:buClrTx/>
              <a:buSzTx/>
              <a:tabLst>
                <a:tab pos="0" algn="l"/>
                <a:tab pos="789647" algn="l"/>
                <a:tab pos="1581036" algn="l"/>
                <a:tab pos="2372426" algn="l"/>
                <a:tab pos="3163816" algn="l"/>
                <a:tab pos="3955211" algn="l"/>
                <a:tab pos="4746602" algn="l"/>
                <a:tab pos="5537994" algn="l"/>
                <a:tab pos="6329381" algn="l"/>
                <a:tab pos="7120774" algn="l"/>
                <a:tab pos="7912169" algn="l"/>
                <a:tab pos="8703558" algn="l"/>
                <a:tab pos="9494950" algn="l"/>
                <a:tab pos="10286344" algn="l"/>
                <a:tab pos="11077733" algn="l"/>
                <a:tab pos="11869125" algn="l"/>
              </a:tabLst>
            </a:pPr>
            <a:r>
              <a:rPr lang="en-US" sz="1100" i="1" dirty="0" smtClean="0">
                <a:solidFill>
                  <a:srgbClr val="FFFFFF"/>
                </a:solidFill>
                <a:latin typeface="Lucida Sans Unicode"/>
                <a:ea typeface="msmincho" charset="0"/>
                <a:cs typeface="msmincho" charset="0"/>
              </a:rPr>
              <a:t>Credit Andrea Wiggins (</a:t>
            </a:r>
            <a:r>
              <a:rPr lang="en-US" sz="1100" i="1" dirty="0" err="1" smtClean="0">
                <a:solidFill>
                  <a:srgbClr val="FFFFFF"/>
                </a:solidFill>
                <a:latin typeface="Lucida Sans Unicode"/>
                <a:ea typeface="msmincho" charset="0"/>
                <a:cs typeface="msmincho" charset="0"/>
              </a:rPr>
              <a:t>anikarenina</a:t>
            </a:r>
            <a:r>
              <a:rPr lang="en-US" sz="1100" i="1" dirty="0" smtClean="0">
                <a:solidFill>
                  <a:srgbClr val="FFFFFF"/>
                </a:solidFill>
                <a:latin typeface="Lucida Sans Unicode"/>
                <a:ea typeface="msmincho" charset="0"/>
                <a:cs typeface="msmincho" charset="0"/>
              </a:rPr>
              <a:t>) on Flickr </a:t>
            </a:r>
            <a:endParaRPr lang="en-US" sz="1100" i="1" dirty="0">
              <a:solidFill>
                <a:srgbClr val="FFFFFF"/>
              </a:solidFill>
              <a:latin typeface="Lucida Sans Unicode"/>
              <a:ea typeface="msmincho" charset="0"/>
              <a:cs typeface="msmincho" charset="0"/>
              <a:hlinkClick r:id="rId3"/>
            </a:endParaRPr>
          </a:p>
        </p:txBody>
      </p:sp>
    </p:spTree>
    <p:extLst>
      <p:ext uri="{BB962C8B-B14F-4D97-AF65-F5344CB8AC3E}">
        <p14:creationId xmlns:p14="http://schemas.microsoft.com/office/powerpoint/2010/main" val="4220758364"/>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Publish your data first, care about sexy user interfaces later!</a:t>
            </a:r>
          </a:p>
          <a:p>
            <a:pPr lvl="1"/>
            <a:r>
              <a:rPr lang="en-US" dirty="0" smtClean="0"/>
              <a:t>the “raw data” can become useful on its own right and others may use it</a:t>
            </a:r>
          </a:p>
          <a:p>
            <a:pPr lvl="1"/>
            <a:r>
              <a:rPr lang="en-US" dirty="0" smtClean="0"/>
              <a:t>you can add your added value later by providing nice user access</a:t>
            </a:r>
          </a:p>
          <a:p>
            <a:r>
              <a:rPr lang="en-US" dirty="0" smtClean="0"/>
              <a:t>If possible, publish your data in RDF but if you cannot, others may help you in conversions</a:t>
            </a:r>
          </a:p>
          <a:p>
            <a:pPr lvl="1"/>
            <a:r>
              <a:rPr lang="en-US" dirty="0" smtClean="0"/>
              <a:t>trust the community…</a:t>
            </a:r>
          </a:p>
          <a:p>
            <a:r>
              <a:rPr lang="en-US" i="1" u="sng" dirty="0" smtClean="0"/>
              <a:t>Add links to other data</a:t>
            </a:r>
            <a:r>
              <a:rPr lang="en-US" dirty="0" smtClean="0"/>
              <a:t>. “Just” publishing isn’t enough…</a:t>
            </a:r>
            <a:endParaRPr lang="en-US" dirty="0"/>
          </a:p>
        </p:txBody>
      </p:sp>
      <p:sp>
        <p:nvSpPr>
          <p:cNvPr id="3" name="Title 2"/>
          <p:cNvSpPr>
            <a:spLocks noGrp="1"/>
          </p:cNvSpPr>
          <p:nvPr>
            <p:ph type="title"/>
          </p:nvPr>
        </p:nvSpPr>
        <p:spPr/>
        <p:txBody>
          <a:bodyPr>
            <a:normAutofit fontScale="90000"/>
          </a:bodyPr>
          <a:lstStyle/>
          <a:p>
            <a:r>
              <a:rPr lang="en-US" dirty="0" smtClean="0"/>
              <a:t>Some things to remember if you publish data</a:t>
            </a:r>
            <a:endParaRPr lang="en-US" dirty="0"/>
          </a:p>
        </p:txBody>
      </p:sp>
    </p:spTree>
    <p:extLst>
      <p:ext uri="{BB962C8B-B14F-4D97-AF65-F5344CB8AC3E}">
        <p14:creationId xmlns:p14="http://schemas.microsoft.com/office/powerpoint/2010/main" val="4170375970"/>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Think about persistence and versioning</a:t>
            </a:r>
          </a:p>
          <a:p>
            <a:pPr lvl="1"/>
            <a:r>
              <a:rPr lang="en-US" dirty="0" smtClean="0"/>
              <a:t>others may depend on the data you publish…</a:t>
            </a:r>
          </a:p>
          <a:p>
            <a:r>
              <a:rPr lang="en-US" dirty="0" smtClean="0"/>
              <a:t>Be careful about URIs you choose</a:t>
            </a:r>
          </a:p>
          <a:p>
            <a:pPr lvl="1"/>
            <a:r>
              <a:rPr lang="en-US" dirty="0" smtClean="0"/>
              <a:t>avoid being very domain dependent; e.g., your institution’s name may change at some point</a:t>
            </a:r>
          </a:p>
          <a:p>
            <a:pPr lvl="1"/>
            <a:r>
              <a:rPr lang="en-US" dirty="0" smtClean="0"/>
              <a:t>use some consistent URI structure</a:t>
            </a:r>
          </a:p>
          <a:p>
            <a:pPr lvl="2"/>
            <a:r>
              <a:rPr lang="en-US" dirty="0" smtClean="0"/>
              <a:t>e.g. http://</a:t>
            </a:r>
            <a:r>
              <a:rPr lang="en-US" dirty="0" err="1" smtClean="0"/>
              <a:t>publications.europa.edu</a:t>
            </a:r>
            <a:r>
              <a:rPr lang="en-US" dirty="0" smtClean="0"/>
              <a:t>/{type}/{subtype}</a:t>
            </a:r>
            <a:endParaRPr lang="en-US" dirty="0"/>
          </a:p>
          <a:p>
            <a:pPr lvl="1"/>
            <a:r>
              <a:rPr lang="en-US" dirty="0" smtClean="0"/>
              <a:t>etc.</a:t>
            </a:r>
          </a:p>
          <a:p>
            <a:r>
              <a:rPr lang="en-US" dirty="0" smtClean="0"/>
              <a:t>Avoid reinventing the wheel when choosing vocabularies</a:t>
            </a:r>
          </a:p>
        </p:txBody>
      </p:sp>
      <p:sp>
        <p:nvSpPr>
          <p:cNvPr id="3" name="Title 2"/>
          <p:cNvSpPr>
            <a:spLocks noGrp="1"/>
          </p:cNvSpPr>
          <p:nvPr>
            <p:ph type="title"/>
          </p:nvPr>
        </p:nvSpPr>
        <p:spPr/>
        <p:txBody>
          <a:bodyPr>
            <a:normAutofit fontScale="90000"/>
          </a:bodyPr>
          <a:lstStyle/>
          <a:p>
            <a:r>
              <a:rPr lang="en-US" dirty="0" smtClean="0"/>
              <a:t>Some things to remember if you publish data</a:t>
            </a:r>
            <a:endParaRPr lang="en-US" dirty="0"/>
          </a:p>
        </p:txBody>
      </p:sp>
    </p:spTree>
    <p:extLst>
      <p:ext uri="{BB962C8B-B14F-4D97-AF65-F5344CB8AC3E}">
        <p14:creationId xmlns:p14="http://schemas.microsoft.com/office/powerpoint/2010/main" val="3227111798"/>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i="1" u="sng" dirty="0" smtClean="0"/>
              <a:t>Document your data</a:t>
            </a:r>
            <a:r>
              <a:rPr lang="en-US" dirty="0" smtClean="0"/>
              <a:t>, i.e., provide metadata</a:t>
            </a:r>
          </a:p>
          <a:p>
            <a:pPr lvl="1"/>
            <a:r>
              <a:rPr lang="en-US" dirty="0" smtClean="0"/>
              <a:t>there are vocabularies to do this</a:t>
            </a:r>
          </a:p>
          <a:p>
            <a:pPr lvl="2"/>
            <a:r>
              <a:rPr lang="en-US" dirty="0" smtClean="0"/>
              <a:t>Data Catalog Vocabulary (DCAT)</a:t>
            </a:r>
          </a:p>
          <a:p>
            <a:pPr lvl="2"/>
            <a:r>
              <a:rPr lang="en-US" dirty="0" smtClean="0"/>
              <a:t>Vocabulary of Interlinked Datasets (</a:t>
            </a:r>
            <a:r>
              <a:rPr lang="en-US" dirty="0" err="1" smtClean="0"/>
              <a:t>VoID</a:t>
            </a:r>
            <a:r>
              <a:rPr lang="en-US" dirty="0" smtClean="0"/>
              <a:t>)</a:t>
            </a:r>
          </a:p>
          <a:p>
            <a:pPr lvl="2"/>
            <a:r>
              <a:rPr lang="en-US" dirty="0" smtClean="0"/>
              <a:t>DCTERMS (of course </a:t>
            </a:r>
            <a:r>
              <a:rPr lang="en-US" dirty="0" smtClean="0">
                <a:sym typeface="Wingdings"/>
              </a:rPr>
              <a:t>)</a:t>
            </a:r>
            <a:endParaRPr lang="en-US" dirty="0" smtClean="0"/>
          </a:p>
          <a:p>
            <a:pPr lvl="2"/>
            <a:r>
              <a:rPr lang="en-US" dirty="0" smtClean="0"/>
              <a:t>vocabularies for licensing (Open Data Commons, government licenses)</a:t>
            </a:r>
          </a:p>
          <a:p>
            <a:pPr lvl="3"/>
            <a:r>
              <a:rPr lang="en-US" dirty="0" smtClean="0"/>
              <a:t>this area is still very much in development…</a:t>
            </a:r>
          </a:p>
          <a:p>
            <a:r>
              <a:rPr lang="en-US" dirty="0" smtClean="0"/>
              <a:t>A new group on Best </a:t>
            </a:r>
            <a:r>
              <a:rPr lang="en-US" dirty="0"/>
              <a:t>P</a:t>
            </a:r>
            <a:r>
              <a:rPr lang="en-US" dirty="0" smtClean="0"/>
              <a:t>ractices will start at W3C soon</a:t>
            </a:r>
          </a:p>
          <a:p>
            <a:pPr lvl="2"/>
            <a:endParaRPr lang="en-US" dirty="0" smtClean="0"/>
          </a:p>
        </p:txBody>
      </p:sp>
      <p:sp>
        <p:nvSpPr>
          <p:cNvPr id="3" name="Title 2"/>
          <p:cNvSpPr>
            <a:spLocks noGrp="1"/>
          </p:cNvSpPr>
          <p:nvPr>
            <p:ph type="title"/>
          </p:nvPr>
        </p:nvSpPr>
        <p:spPr/>
        <p:txBody>
          <a:bodyPr>
            <a:normAutofit fontScale="90000"/>
          </a:bodyPr>
          <a:lstStyle/>
          <a:p>
            <a:r>
              <a:rPr lang="en-US" dirty="0" smtClean="0"/>
              <a:t>Some things to remember if you publish data</a:t>
            </a:r>
            <a:endParaRPr lang="en-US" dirty="0"/>
          </a:p>
        </p:txBody>
      </p:sp>
    </p:spTree>
    <p:extLst>
      <p:ext uri="{BB962C8B-B14F-4D97-AF65-F5344CB8AC3E}">
        <p14:creationId xmlns:p14="http://schemas.microsoft.com/office/powerpoint/2010/main" val="1214503250"/>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9700" y="0"/>
            <a:ext cx="9776877" cy="7559675"/>
          </a:xfrm>
          <a:prstGeom prst="rect">
            <a:avLst/>
          </a:prstGeom>
        </p:spPr>
      </p:pic>
    </p:spTree>
    <p:extLst>
      <p:ext uri="{BB962C8B-B14F-4D97-AF65-F5344CB8AC3E}">
        <p14:creationId xmlns:p14="http://schemas.microsoft.com/office/powerpoint/2010/main" val="1544871310"/>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9700" y="0"/>
            <a:ext cx="9776877" cy="7559675"/>
          </a:xfrm>
          <a:prstGeom prst="rect">
            <a:avLst/>
          </a:prstGeom>
        </p:spPr>
      </p:pic>
    </p:spTree>
    <p:extLst>
      <p:ext uri="{BB962C8B-B14F-4D97-AF65-F5344CB8AC3E}">
        <p14:creationId xmlns:p14="http://schemas.microsoft.com/office/powerpoint/2010/main" val="2010520341"/>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2" y="3191863"/>
            <a:ext cx="9072563" cy="1259946"/>
          </a:xfrm>
        </p:spPr>
        <p:txBody>
          <a:bodyPr>
            <a:normAutofit fontScale="90000"/>
          </a:bodyPr>
          <a:lstStyle/>
          <a:p>
            <a:r>
              <a:rPr lang="en-US" sz="6000" b="1" dirty="0" smtClean="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rPr>
              <a:t>Query and Update </a:t>
            </a:r>
            <a:r>
              <a:rPr lang="en-US" sz="6000" b="1" dirty="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rPr>
              <a:t>RDF: </a:t>
            </a:r>
            <a:br>
              <a:rPr lang="en-US" sz="6000" b="1" dirty="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rPr>
            </a:br>
            <a:r>
              <a:rPr lang="en-US" sz="6000" b="1" dirty="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rPr>
              <a:t>(SPARQL)</a:t>
            </a:r>
          </a:p>
        </p:txBody>
      </p:sp>
      <p:sp>
        <p:nvSpPr>
          <p:cNvPr id="3" name="Text Box 7"/>
          <p:cNvSpPr txBox="1">
            <a:spLocks noChangeArrowheads="1"/>
          </p:cNvSpPr>
          <p:nvPr/>
        </p:nvSpPr>
        <p:spPr bwMode="auto">
          <a:xfrm>
            <a:off x="-38537" y="7268117"/>
            <a:ext cx="9032311" cy="320236"/>
          </a:xfrm>
          <a:prstGeom prst="rect">
            <a:avLst/>
          </a:prstGeom>
          <a:noFill/>
          <a:ln w="9525">
            <a:noFill/>
            <a:round/>
            <a:headEnd/>
            <a:tailEnd/>
          </a:ln>
        </p:spPr>
        <p:txBody>
          <a:bodyPr wrap="none" lIns="98940" tIns="74689" rIns="98940" bIns="49472">
            <a:prstTxWarp prst="textNoShape">
              <a:avLst/>
            </a:prstTxWarp>
          </a:bodyPr>
          <a:lstStyle/>
          <a:p>
            <a:pPr defTabSz="501675" fontAlgn="auto" hangingPunct="1">
              <a:lnSpc>
                <a:spcPct val="100000"/>
              </a:lnSpc>
              <a:spcBef>
                <a:spcPts val="0"/>
              </a:spcBef>
              <a:spcAft>
                <a:spcPts val="0"/>
              </a:spcAft>
              <a:buClrTx/>
              <a:buSzTx/>
              <a:tabLst>
                <a:tab pos="0" algn="l"/>
                <a:tab pos="788911" algn="l"/>
                <a:tab pos="1579561" algn="l"/>
                <a:tab pos="2370213" algn="l"/>
                <a:tab pos="3160864" algn="l"/>
                <a:tab pos="3951523" algn="l"/>
                <a:tab pos="4742176" algn="l"/>
                <a:tab pos="5532828" algn="l"/>
                <a:tab pos="6323476" algn="l"/>
                <a:tab pos="7114133" algn="l"/>
                <a:tab pos="7904791" algn="l"/>
                <a:tab pos="8695440" algn="l"/>
                <a:tab pos="9486093" algn="l"/>
                <a:tab pos="10276752" algn="l"/>
                <a:tab pos="11067402" algn="l"/>
                <a:tab pos="11858055" algn="l"/>
              </a:tabLst>
            </a:pPr>
            <a:r>
              <a:rPr lang="en-US" sz="1100" i="1" dirty="0">
                <a:solidFill>
                  <a:prstClr val="black"/>
                </a:solidFill>
                <a:latin typeface="Lucida Sans Unicode"/>
                <a:ea typeface="msmincho" charset="0"/>
                <a:cs typeface="msmincho" charset="0"/>
              </a:rPr>
              <a:t>Photo credit “reedster”, Flickr</a:t>
            </a:r>
            <a:endParaRPr lang="en-US" sz="1100" i="1" dirty="0">
              <a:solidFill>
                <a:prstClr val="black"/>
              </a:solidFill>
              <a:latin typeface="Lucida Sans Unicode"/>
              <a:ea typeface="msmincho" charset="0"/>
              <a:cs typeface="msmincho" charset="0"/>
              <a:hlinkClick r:id="rId3"/>
            </a:endParaRPr>
          </a:p>
        </p:txBody>
      </p:sp>
    </p:spTree>
    <p:extLst>
      <p:ext uri="{BB962C8B-B14F-4D97-AF65-F5344CB8AC3E}">
        <p14:creationId xmlns:p14="http://schemas.microsoft.com/office/powerpoint/2010/main" val="1765945500"/>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5" name="Rectangle 2"/>
          <p:cNvSpPr>
            <a:spLocks noGrp="1" noChangeArrowheads="1"/>
          </p:cNvSpPr>
          <p:nvPr>
            <p:ph idx="1"/>
          </p:nvPr>
        </p:nvSpPr>
        <p:spPr/>
        <p:txBody>
          <a:bodyPr/>
          <a:lstStyle/>
          <a:p>
            <a:r>
              <a:rPr lang="en-US" dirty="0" smtClean="0"/>
              <a:t>The LDP approach is great to build up simple applications</a:t>
            </a:r>
          </a:p>
          <a:p>
            <a:r>
              <a:rPr lang="en-US" dirty="0" smtClean="0"/>
              <a:t>But as data grows, complexity of relationships grows</a:t>
            </a:r>
          </a:p>
          <a:p>
            <a:pPr lvl="1"/>
            <a:r>
              <a:rPr lang="en-US" dirty="0" smtClean="0"/>
              <a:t>more sophisticated query possibilities are necessary</a:t>
            </a:r>
          </a:p>
          <a:p>
            <a:pPr lvl="1"/>
            <a:r>
              <a:rPr lang="en-US" dirty="0" smtClean="0"/>
              <a:t>triples are stored in (possibly very large) databases (“triple stores”)</a:t>
            </a:r>
          </a:p>
          <a:p>
            <a:r>
              <a:rPr lang="en-US" dirty="0" smtClean="0"/>
              <a:t>How do I query the RDF data?</a:t>
            </a:r>
          </a:p>
        </p:txBody>
      </p:sp>
      <p:sp>
        <p:nvSpPr>
          <p:cNvPr id="274434" name="Rectangle 1"/>
          <p:cNvSpPr>
            <a:spLocks noGrp="1" noChangeArrowheads="1"/>
          </p:cNvSpPr>
          <p:nvPr>
            <p:ph type="title"/>
          </p:nvPr>
        </p:nvSpPr>
        <p:spPr/>
        <p:txBody>
          <a:bodyPr/>
          <a:lstStyle/>
          <a:p>
            <a:r>
              <a:rPr lang="en-US" smtClean="0"/>
              <a:t>RDF data access</a:t>
            </a:r>
            <a:endParaRPr lang="en-US"/>
          </a:p>
        </p:txBody>
      </p:sp>
    </p:spTree>
    <p:extLst>
      <p:ext uri="{BB962C8B-B14F-4D97-AF65-F5344CB8AC3E}">
        <p14:creationId xmlns:p14="http://schemas.microsoft.com/office/powerpoint/2010/main" val="297908824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3" name="Rectangle 2"/>
          <p:cNvSpPr>
            <a:spLocks noGrp="1" noChangeArrowheads="1"/>
          </p:cNvSpPr>
          <p:nvPr>
            <p:ph idx="1"/>
          </p:nvPr>
        </p:nvSpPr>
        <p:spPr/>
        <p:txBody>
          <a:bodyPr/>
          <a:lstStyle/>
          <a:p>
            <a:r>
              <a:rPr lang="en-US" dirty="0" smtClean="0"/>
              <a:t>Remember the </a:t>
            </a:r>
            <a:r>
              <a:rPr lang="en-US" noProof="1" smtClean="0"/>
              <a:t>Python+RDFLib </a:t>
            </a:r>
            <a:r>
              <a:rPr lang="en-US" dirty="0" smtClean="0"/>
              <a:t>idiom:</a:t>
            </a:r>
            <a:endParaRPr lang="en-US" dirty="0"/>
          </a:p>
        </p:txBody>
      </p:sp>
      <p:sp>
        <p:nvSpPr>
          <p:cNvPr id="276482" name="Rectangle 1"/>
          <p:cNvSpPr>
            <a:spLocks noGrp="1" noChangeArrowheads="1"/>
          </p:cNvSpPr>
          <p:nvPr>
            <p:ph type="title"/>
          </p:nvPr>
        </p:nvSpPr>
        <p:spPr/>
        <p:txBody>
          <a:bodyPr/>
          <a:lstStyle/>
          <a:p>
            <a:r>
              <a:rPr lang="en-US" smtClean="0"/>
              <a:t>Querying RDF graphs</a:t>
            </a:r>
            <a:endParaRPr lang="en-US"/>
          </a:p>
        </p:txBody>
      </p:sp>
      <p:sp>
        <p:nvSpPr>
          <p:cNvPr id="134147" name="Text Box 3"/>
          <p:cNvSpPr txBox="1">
            <a:spLocks noChangeArrowheads="1"/>
          </p:cNvSpPr>
          <p:nvPr/>
        </p:nvSpPr>
        <p:spPr bwMode="auto">
          <a:xfrm>
            <a:off x="287339" y="2746623"/>
            <a:ext cx="9401174" cy="745182"/>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848" tIns="72096" rIns="89848" bIns="44925">
            <a:prstTxWarp prst="textNoShape">
              <a:avLst/>
            </a:prstTxWarp>
          </a:bodyPr>
          <a:lstStyle/>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for (s,p,o) in graph.triples((subject,None,None)) :</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  do_something(p,o)</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3" name="Rectangle 2"/>
          <p:cNvSpPr>
            <a:spLocks noGrp="1" noChangeArrowheads="1"/>
          </p:cNvSpPr>
          <p:nvPr>
            <p:ph idx="1"/>
          </p:nvPr>
        </p:nvSpPr>
        <p:spPr/>
        <p:txBody>
          <a:bodyPr/>
          <a:lstStyle/>
          <a:p>
            <a:r>
              <a:rPr lang="en-US" dirty="0" smtClean="0"/>
              <a:t>In practice, more complex queries into the RDF data are necessary</a:t>
            </a:r>
          </a:p>
          <a:p>
            <a:pPr lvl="1"/>
            <a:r>
              <a:rPr lang="en-US" dirty="0" smtClean="0"/>
              <a:t>something like: “give me the (a, b) pair of resources, for which there is an x such that (x parent a) and (b brother x) holds” (i.e., return the uncles)</a:t>
            </a:r>
          </a:p>
          <a:p>
            <a:pPr lvl="2"/>
            <a:r>
              <a:rPr lang="en-US" dirty="0" smtClean="0"/>
              <a:t>these rules may become quite complex</a:t>
            </a:r>
          </a:p>
          <a:p>
            <a:r>
              <a:rPr lang="en-US" dirty="0" smtClean="0"/>
              <a:t>The goal of SPARQL (Query Language for RDF)</a:t>
            </a:r>
          </a:p>
          <a:p>
            <a:endParaRPr lang="en-US" dirty="0"/>
          </a:p>
        </p:txBody>
      </p:sp>
      <p:sp>
        <p:nvSpPr>
          <p:cNvPr id="276482" name="Rectangle 1"/>
          <p:cNvSpPr>
            <a:spLocks noGrp="1" noChangeArrowheads="1"/>
          </p:cNvSpPr>
          <p:nvPr>
            <p:ph type="title"/>
          </p:nvPr>
        </p:nvSpPr>
        <p:spPr/>
        <p:txBody>
          <a:bodyPr/>
          <a:lstStyle/>
          <a:p>
            <a:r>
              <a:rPr lang="en-US" smtClean="0"/>
              <a:t>Querying RDF graphs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eaLnBrk="1" hangingPunct="1">
              <a:defRPr/>
            </a:pPr>
            <a:r>
              <a:rPr lang="en-US" dirty="0" smtClean="0"/>
              <a:t>Use the Web of Data as a Content Management System</a:t>
            </a:r>
          </a:p>
          <a:p>
            <a:pPr eaLnBrk="1" hangingPunct="1">
              <a:defRPr/>
            </a:pPr>
            <a:r>
              <a:rPr lang="en-US" dirty="0" smtClean="0"/>
              <a:t>Use the community at large as content editors</a:t>
            </a:r>
            <a:endParaRPr lang="en-US" dirty="0"/>
          </a:p>
        </p:txBody>
      </p:sp>
      <p:sp>
        <p:nvSpPr>
          <p:cNvPr id="2" name="Title 1"/>
          <p:cNvSpPr>
            <a:spLocks noGrp="1"/>
          </p:cNvSpPr>
          <p:nvPr>
            <p:ph type="title"/>
          </p:nvPr>
        </p:nvSpPr>
        <p:spPr/>
        <p:txBody>
          <a:bodyPr/>
          <a:lstStyle/>
          <a:p>
            <a:pPr eaLnBrk="1" hangingPunct="1">
              <a:defRPr/>
            </a:pPr>
            <a:r>
              <a:rPr lang="en-US" dirty="0" smtClean="0"/>
              <a:t>In short…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1"/>
          <p:cNvSpPr>
            <a:spLocks noGrp="1" noChangeArrowheads="1"/>
          </p:cNvSpPr>
          <p:nvPr>
            <p:ph type="title"/>
          </p:nvPr>
        </p:nvSpPr>
        <p:spPr/>
        <p:txBody>
          <a:bodyPr/>
          <a:lstStyle/>
          <a:p>
            <a:r>
              <a:rPr lang="en-US" dirty="0" smtClean="0"/>
              <a:t>Analyze the </a:t>
            </a:r>
            <a:r>
              <a:rPr lang="en-US" noProof="1" smtClean="0"/>
              <a:t>Python+RDFLib </a:t>
            </a:r>
            <a:r>
              <a:rPr lang="en-US" dirty="0" smtClean="0"/>
              <a:t>example</a:t>
            </a:r>
            <a:endParaRPr lang="en-US" dirty="0"/>
          </a:p>
        </p:txBody>
      </p:sp>
      <p:grpSp>
        <p:nvGrpSpPr>
          <p:cNvPr id="2" name="Group 27"/>
          <p:cNvGrpSpPr/>
          <p:nvPr/>
        </p:nvGrpSpPr>
        <p:grpSpPr>
          <a:xfrm>
            <a:off x="1611313" y="4084636"/>
            <a:ext cx="6934200" cy="2907402"/>
            <a:chOff x="544512" y="3017837"/>
            <a:chExt cx="6934200" cy="2907401"/>
          </a:xfrm>
        </p:grpSpPr>
        <p:sp>
          <p:nvSpPr>
            <p:cNvPr id="6" name="Oval 5"/>
            <p:cNvSpPr/>
            <p:nvPr/>
          </p:nvSpPr>
          <p:spPr bwMode="auto">
            <a:xfrm>
              <a:off x="544512" y="4272656"/>
              <a:ext cx="2656972" cy="462164"/>
            </a:xfrm>
            <a:prstGeom prst="ellipse">
              <a:avLst/>
            </a:prstGeom>
            <a:solidFill>
              <a:srgbClr val="CCFFCC"/>
            </a:solidFill>
            <a:ln w="22225" cap="flat" cmpd="sng" algn="ctr">
              <a:solidFill>
                <a:srgbClr val="FF0000"/>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subject</a:t>
              </a:r>
            </a:p>
          </p:txBody>
        </p:sp>
        <p:grpSp>
          <p:nvGrpSpPr>
            <p:cNvPr id="3" name="Group 11"/>
            <p:cNvGrpSpPr/>
            <p:nvPr/>
          </p:nvGrpSpPr>
          <p:grpSpPr>
            <a:xfrm>
              <a:off x="6411912" y="3082237"/>
              <a:ext cx="1066800" cy="2843001"/>
              <a:chOff x="5040312" y="2777437"/>
              <a:chExt cx="1066800" cy="2843001"/>
            </a:xfrm>
          </p:grpSpPr>
          <p:sp>
            <p:nvSpPr>
              <p:cNvPr id="8" name="Oval 7"/>
              <p:cNvSpPr/>
              <p:nvPr/>
            </p:nvSpPr>
            <p:spPr bwMode="auto">
              <a:xfrm>
                <a:off x="5040312" y="3571049"/>
                <a:ext cx="1066800" cy="462164"/>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?o</a:t>
                </a:r>
              </a:p>
            </p:txBody>
          </p:sp>
          <p:sp>
            <p:nvSpPr>
              <p:cNvPr id="9" name="Oval 8"/>
              <p:cNvSpPr/>
              <p:nvPr/>
            </p:nvSpPr>
            <p:spPr bwMode="auto">
              <a:xfrm>
                <a:off x="5040312" y="2777437"/>
                <a:ext cx="1066800" cy="462164"/>
              </a:xfrm>
              <a:prstGeom prst="ellipse">
                <a:avLst/>
              </a:prstGeom>
              <a:solidFill>
                <a:srgbClr val="CCFFCC"/>
              </a:solidFill>
              <a:ln w="22225" cap="flat" cmpd="sng" algn="ctr">
                <a:solidFill>
                  <a:srgbClr val="FF0000"/>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?o</a:t>
                </a:r>
              </a:p>
            </p:txBody>
          </p:sp>
          <p:sp>
            <p:nvSpPr>
              <p:cNvPr id="10" name="Oval 9"/>
              <p:cNvSpPr/>
              <p:nvPr/>
            </p:nvSpPr>
            <p:spPr bwMode="auto">
              <a:xfrm>
                <a:off x="5040312" y="4364660"/>
                <a:ext cx="1066800" cy="462164"/>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?o</a:t>
                </a:r>
              </a:p>
            </p:txBody>
          </p:sp>
          <p:sp>
            <p:nvSpPr>
              <p:cNvPr id="11" name="Oval 10"/>
              <p:cNvSpPr/>
              <p:nvPr/>
            </p:nvSpPr>
            <p:spPr bwMode="auto">
              <a:xfrm>
                <a:off x="5040312" y="5158274"/>
                <a:ext cx="1066800" cy="462164"/>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?o</a:t>
                </a:r>
              </a:p>
            </p:txBody>
          </p:sp>
        </p:grpSp>
        <p:cxnSp>
          <p:nvCxnSpPr>
            <p:cNvPr id="14" name="Straight Arrow Connector 13"/>
            <p:cNvCxnSpPr>
              <a:stCxn id="6" idx="6"/>
              <a:endCxn id="9" idx="2"/>
            </p:cNvCxnSpPr>
            <p:nvPr/>
          </p:nvCxnSpPr>
          <p:spPr bwMode="auto">
            <a:xfrm flipV="1">
              <a:off x="3201484" y="3313320"/>
              <a:ext cx="3210428" cy="1190418"/>
            </a:xfrm>
            <a:prstGeom prst="straightConnector1">
              <a:avLst/>
            </a:prstGeom>
            <a:solidFill>
              <a:srgbClr val="00B8FF"/>
            </a:solidFill>
            <a:ln w="25400" cap="flat" cmpd="sng" algn="ctr">
              <a:solidFill>
                <a:srgbClr val="FF0000"/>
              </a:solidFill>
              <a:prstDash val="solid"/>
              <a:round/>
              <a:headEnd type="none" w="med" len="med"/>
              <a:tailEnd type="triangle" w="lg" len="med"/>
            </a:ln>
            <a:effectLst/>
          </p:spPr>
        </p:cxnSp>
        <p:cxnSp>
          <p:nvCxnSpPr>
            <p:cNvPr id="15" name="Straight Arrow Connector 14"/>
            <p:cNvCxnSpPr>
              <a:stCxn id="6" idx="6"/>
              <a:endCxn id="8" idx="2"/>
            </p:cNvCxnSpPr>
            <p:nvPr/>
          </p:nvCxnSpPr>
          <p:spPr bwMode="auto">
            <a:xfrm flipV="1">
              <a:off x="3201484" y="4106932"/>
              <a:ext cx="3210428" cy="396807"/>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16" name="Straight Arrow Connector 15"/>
            <p:cNvCxnSpPr>
              <a:stCxn id="6" idx="6"/>
              <a:endCxn id="10" idx="2"/>
            </p:cNvCxnSpPr>
            <p:nvPr/>
          </p:nvCxnSpPr>
          <p:spPr bwMode="auto">
            <a:xfrm>
              <a:off x="3201484" y="4503739"/>
              <a:ext cx="3210428" cy="396805"/>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17" name="Straight Arrow Connector 16"/>
            <p:cNvCxnSpPr>
              <a:stCxn id="6" idx="6"/>
              <a:endCxn id="11" idx="2"/>
            </p:cNvCxnSpPr>
            <p:nvPr/>
          </p:nvCxnSpPr>
          <p:spPr bwMode="auto">
            <a:xfrm>
              <a:off x="3201484" y="4503738"/>
              <a:ext cx="3210428" cy="1190418"/>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sp>
          <p:nvSpPr>
            <p:cNvPr id="24" name="TextBox 23"/>
            <p:cNvSpPr txBox="1"/>
            <p:nvPr/>
          </p:nvSpPr>
          <p:spPr>
            <a:xfrm>
              <a:off x="5802312" y="3017837"/>
              <a:ext cx="457200" cy="328665"/>
            </a:xfrm>
            <a:prstGeom prst="rect">
              <a:avLst/>
            </a:prstGeom>
            <a:noFill/>
          </p:spPr>
          <p:txBody>
            <a:bodyPr wrap="square" rtlCol="0">
              <a:spAutoFit/>
            </a:bodyPr>
            <a:lstStyle/>
            <a:p>
              <a:r>
                <a:rPr lang="en-US" sz="1700" b="1" dirty="0">
                  <a:solidFill>
                    <a:srgbClr val="FF0000"/>
                  </a:solidFill>
                </a:rPr>
                <a:t>?</a:t>
              </a:r>
              <a:r>
                <a:rPr lang="en-US" sz="1700" b="1" noProof="1">
                  <a:solidFill>
                    <a:srgbClr val="FF0000"/>
                  </a:solidFill>
                </a:rPr>
                <a:t>p</a:t>
              </a:r>
            </a:p>
          </p:txBody>
        </p:sp>
        <p:sp>
          <p:nvSpPr>
            <p:cNvPr id="25" name="TextBox 24"/>
            <p:cNvSpPr txBox="1"/>
            <p:nvPr/>
          </p:nvSpPr>
          <p:spPr>
            <a:xfrm>
              <a:off x="5802312" y="3779837"/>
              <a:ext cx="457200" cy="328665"/>
            </a:xfrm>
            <a:prstGeom prst="rect">
              <a:avLst/>
            </a:prstGeom>
            <a:noFill/>
          </p:spPr>
          <p:txBody>
            <a:bodyPr wrap="square" rtlCol="0">
              <a:spAutoFit/>
            </a:bodyPr>
            <a:lstStyle/>
            <a:p>
              <a:r>
                <a:rPr lang="en-US" sz="1700" b="1" dirty="0">
                  <a:solidFill>
                    <a:schemeClr val="tx1"/>
                  </a:solidFill>
                </a:rPr>
                <a:t>?</a:t>
              </a:r>
              <a:r>
                <a:rPr lang="en-US" sz="1700" b="1" noProof="1">
                  <a:solidFill>
                    <a:schemeClr val="tx1"/>
                  </a:solidFill>
                </a:rPr>
                <a:t>p</a:t>
              </a:r>
            </a:p>
          </p:txBody>
        </p:sp>
        <p:sp>
          <p:nvSpPr>
            <p:cNvPr id="26" name="TextBox 25"/>
            <p:cNvSpPr txBox="1"/>
            <p:nvPr/>
          </p:nvSpPr>
          <p:spPr>
            <a:xfrm>
              <a:off x="5802312" y="4465637"/>
              <a:ext cx="457200" cy="328665"/>
            </a:xfrm>
            <a:prstGeom prst="rect">
              <a:avLst/>
            </a:prstGeom>
            <a:noFill/>
          </p:spPr>
          <p:txBody>
            <a:bodyPr wrap="square" rtlCol="0">
              <a:spAutoFit/>
            </a:bodyPr>
            <a:lstStyle/>
            <a:p>
              <a:r>
                <a:rPr lang="en-US" sz="1700" b="1" dirty="0">
                  <a:solidFill>
                    <a:schemeClr val="tx1"/>
                  </a:solidFill>
                </a:rPr>
                <a:t>?</a:t>
              </a:r>
              <a:r>
                <a:rPr lang="en-US" sz="1700" b="1" noProof="1">
                  <a:solidFill>
                    <a:schemeClr val="tx1"/>
                  </a:solidFill>
                </a:rPr>
                <a:t>p</a:t>
              </a:r>
            </a:p>
          </p:txBody>
        </p:sp>
        <p:sp>
          <p:nvSpPr>
            <p:cNvPr id="27" name="TextBox 26"/>
            <p:cNvSpPr txBox="1"/>
            <p:nvPr/>
          </p:nvSpPr>
          <p:spPr>
            <a:xfrm>
              <a:off x="5802312" y="5227637"/>
              <a:ext cx="457200" cy="328665"/>
            </a:xfrm>
            <a:prstGeom prst="rect">
              <a:avLst/>
            </a:prstGeom>
            <a:noFill/>
          </p:spPr>
          <p:txBody>
            <a:bodyPr wrap="square" rtlCol="0">
              <a:spAutoFit/>
            </a:bodyPr>
            <a:lstStyle/>
            <a:p>
              <a:r>
                <a:rPr lang="en-US" sz="1700" b="1" noProof="1">
                  <a:solidFill>
                    <a:schemeClr val="tx1"/>
                  </a:solidFill>
                </a:rPr>
                <a:t>?p</a:t>
              </a:r>
            </a:p>
          </p:txBody>
        </p:sp>
      </p:grpSp>
      <p:sp>
        <p:nvSpPr>
          <p:cNvPr id="19" name="Text Box 3"/>
          <p:cNvSpPr txBox="1">
            <a:spLocks noChangeArrowheads="1"/>
          </p:cNvSpPr>
          <p:nvPr/>
        </p:nvSpPr>
        <p:spPr bwMode="auto">
          <a:xfrm>
            <a:off x="359793" y="1691605"/>
            <a:ext cx="9401174" cy="745182"/>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848" tIns="72096" rIns="89848" bIns="44925">
            <a:prstTxWarp prst="textNoShape">
              <a:avLst/>
            </a:prstTxWarp>
          </a:bodyPr>
          <a:lstStyle/>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for (s,p,o) in graph.triples((subject,None,None)) :</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  do_something(p,o)</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9" name="Rectangle 2"/>
          <p:cNvSpPr>
            <a:spLocks noGrp="1" noChangeArrowheads="1"/>
          </p:cNvSpPr>
          <p:nvPr>
            <p:ph idx="1"/>
          </p:nvPr>
        </p:nvSpPr>
        <p:spPr/>
        <p:txBody>
          <a:bodyPr/>
          <a:lstStyle/>
          <a:p>
            <a:r>
              <a:rPr lang="en-US" dirty="0" smtClean="0"/>
              <a:t>The fundamental idea: use graph patterns</a:t>
            </a:r>
          </a:p>
          <a:p>
            <a:pPr lvl="1"/>
            <a:r>
              <a:rPr lang="en-US" dirty="0" smtClean="0"/>
              <a:t>the pattern contains unbound symbols</a:t>
            </a:r>
          </a:p>
          <a:p>
            <a:pPr lvl="1"/>
            <a:r>
              <a:rPr lang="en-US" dirty="0" smtClean="0"/>
              <a:t>by binding the symbols, subgraphs of the RDF graph are selected</a:t>
            </a:r>
          </a:p>
          <a:p>
            <a:pPr lvl="1"/>
            <a:r>
              <a:rPr lang="en-US" dirty="0" smtClean="0"/>
              <a:t>if there is such a selection, the query returns the bound resources</a:t>
            </a:r>
            <a:endParaRPr lang="en-US" dirty="0"/>
          </a:p>
        </p:txBody>
      </p:sp>
      <p:sp>
        <p:nvSpPr>
          <p:cNvPr id="280578" name="Rectangle 1"/>
          <p:cNvSpPr>
            <a:spLocks noGrp="1" noChangeArrowheads="1"/>
          </p:cNvSpPr>
          <p:nvPr>
            <p:ph type="title"/>
          </p:nvPr>
        </p:nvSpPr>
        <p:spPr/>
        <p:txBody>
          <a:bodyPr/>
          <a:lstStyle/>
          <a:p>
            <a:r>
              <a:rPr lang="en-US" dirty="0" smtClean="0"/>
              <a:t>General: graph patterns</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8" name="Rectangle 3"/>
          <p:cNvSpPr>
            <a:spLocks noGrp="1" noChangeArrowheads="1"/>
          </p:cNvSpPr>
          <p:nvPr>
            <p:ph idx="1"/>
          </p:nvPr>
        </p:nvSpPr>
        <p:spPr>
          <a:xfrm>
            <a:off x="360362" y="2027237"/>
            <a:ext cx="9358313" cy="4991101"/>
          </a:xfrm>
        </p:spPr>
        <p:txBody>
          <a:bodyPr/>
          <a:lstStyle/>
          <a:p>
            <a:r>
              <a:rPr lang="en-US" dirty="0" smtClean="0"/>
              <a:t>The triples in WHERE define the graph pattern, with ?p and ?</a:t>
            </a:r>
            <a:r>
              <a:rPr lang="en-US" dirty="0" err="1" smtClean="0"/>
              <a:t>o</a:t>
            </a:r>
            <a:r>
              <a:rPr lang="en-US" dirty="0" smtClean="0"/>
              <a:t> “unbound” symbols</a:t>
            </a:r>
          </a:p>
          <a:p>
            <a:r>
              <a:rPr lang="en-US" dirty="0" smtClean="0"/>
              <a:t>The query returns all p, o pairs</a:t>
            </a:r>
            <a:endParaRPr lang="en-US" dirty="0"/>
          </a:p>
        </p:txBody>
      </p:sp>
      <p:sp>
        <p:nvSpPr>
          <p:cNvPr id="282626" name="Rectangle 1"/>
          <p:cNvSpPr>
            <a:spLocks noGrp="1" noChangeArrowheads="1"/>
          </p:cNvSpPr>
          <p:nvPr>
            <p:ph type="title"/>
          </p:nvPr>
        </p:nvSpPr>
        <p:spPr/>
        <p:txBody>
          <a:bodyPr/>
          <a:lstStyle/>
          <a:p>
            <a:r>
              <a:rPr lang="en-US" dirty="0" smtClean="0"/>
              <a:t>Our Python example in SPARQL</a:t>
            </a:r>
            <a:endParaRPr lang="en-US" dirty="0"/>
          </a:p>
        </p:txBody>
      </p:sp>
      <p:sp>
        <p:nvSpPr>
          <p:cNvPr id="137218" name="Text Box 2"/>
          <p:cNvSpPr txBox="1">
            <a:spLocks noChangeArrowheads="1"/>
          </p:cNvSpPr>
          <p:nvPr/>
        </p:nvSpPr>
        <p:spPr bwMode="auto">
          <a:xfrm>
            <a:off x="287338" y="1265237"/>
            <a:ext cx="9647238" cy="5905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848" tIns="72096" rIns="89848" bIns="44925">
            <a:prstTxWarp prst="textNoShape">
              <a:avLst/>
            </a:prstTxWarp>
          </a:bodyPr>
          <a:lstStyle/>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dirty="0">
                <a:solidFill>
                  <a:srgbClr val="000000"/>
                </a:solidFill>
                <a:latin typeface="Courier New" charset="0"/>
                <a:ea typeface="msmincho" charset="0"/>
                <a:cs typeface="msmincho" charset="0"/>
              </a:rPr>
              <a:t>SELECT ?p ?</a:t>
            </a:r>
            <a:r>
              <a:rPr lang="en-US" sz="1800" b="1" dirty="0" err="1">
                <a:solidFill>
                  <a:srgbClr val="000000"/>
                </a:solidFill>
                <a:latin typeface="Courier New" charset="0"/>
                <a:ea typeface="msmincho" charset="0"/>
                <a:cs typeface="msmincho" charset="0"/>
              </a:rPr>
              <a:t>o</a:t>
            </a:r>
            <a:endParaRPr lang="en-US" sz="1800" b="1" dirty="0">
              <a:solidFill>
                <a:srgbClr val="000000"/>
              </a:solidFill>
              <a:latin typeface="Courier New" charset="0"/>
              <a:ea typeface="msmincho" charset="0"/>
              <a:cs typeface="msmincho" charset="0"/>
            </a:endParaRP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dirty="0">
                <a:solidFill>
                  <a:srgbClr val="000000"/>
                </a:solidFill>
                <a:latin typeface="Courier New" charset="0"/>
                <a:ea typeface="msmincho" charset="0"/>
                <a:cs typeface="msmincho" charset="0"/>
              </a:rPr>
              <a:t>WHERE {subject ?p ?</a:t>
            </a:r>
            <a:r>
              <a:rPr lang="en-US" sz="1800" b="1" dirty="0" err="1">
                <a:solidFill>
                  <a:srgbClr val="000000"/>
                </a:solidFill>
                <a:latin typeface="Courier New" charset="0"/>
                <a:ea typeface="msmincho" charset="0"/>
                <a:cs typeface="msmincho" charset="0"/>
              </a:rPr>
              <a:t>o</a:t>
            </a:r>
            <a:r>
              <a:rPr lang="en-US" sz="1800" b="1" dirty="0">
                <a:solidFill>
                  <a:srgbClr val="000000"/>
                </a:solidFill>
                <a:latin typeface="Courier New" charset="0"/>
                <a:ea typeface="msmincho" charset="0"/>
                <a:cs typeface="msmincho" charset="0"/>
              </a:rPr>
              <a:t>}</a:t>
            </a:r>
          </a:p>
        </p:txBody>
      </p:sp>
      <p:grpSp>
        <p:nvGrpSpPr>
          <p:cNvPr id="2" name="Group 5"/>
          <p:cNvGrpSpPr/>
          <p:nvPr/>
        </p:nvGrpSpPr>
        <p:grpSpPr>
          <a:xfrm>
            <a:off x="1611313" y="4084636"/>
            <a:ext cx="6934200" cy="2907402"/>
            <a:chOff x="544512" y="3017837"/>
            <a:chExt cx="6934200" cy="2907401"/>
          </a:xfrm>
        </p:grpSpPr>
        <p:sp>
          <p:nvSpPr>
            <p:cNvPr id="7" name="Oval 6"/>
            <p:cNvSpPr/>
            <p:nvPr/>
          </p:nvSpPr>
          <p:spPr bwMode="auto">
            <a:xfrm>
              <a:off x="544512" y="4272656"/>
              <a:ext cx="2656972" cy="462164"/>
            </a:xfrm>
            <a:prstGeom prst="ellipse">
              <a:avLst/>
            </a:prstGeom>
            <a:solidFill>
              <a:srgbClr val="CCFFCC"/>
            </a:solidFill>
            <a:ln w="22225" cap="flat" cmpd="sng" algn="ctr">
              <a:solidFill>
                <a:srgbClr val="FF0000"/>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subject</a:t>
              </a:r>
            </a:p>
          </p:txBody>
        </p:sp>
        <p:grpSp>
          <p:nvGrpSpPr>
            <p:cNvPr id="3" name="Group 11"/>
            <p:cNvGrpSpPr/>
            <p:nvPr/>
          </p:nvGrpSpPr>
          <p:grpSpPr>
            <a:xfrm>
              <a:off x="6411912" y="3082237"/>
              <a:ext cx="1066800" cy="2843001"/>
              <a:chOff x="5040312" y="2777437"/>
              <a:chExt cx="1066800" cy="2843001"/>
            </a:xfrm>
          </p:grpSpPr>
          <p:sp>
            <p:nvSpPr>
              <p:cNvPr id="17" name="Oval 16"/>
              <p:cNvSpPr/>
              <p:nvPr/>
            </p:nvSpPr>
            <p:spPr bwMode="auto">
              <a:xfrm>
                <a:off x="5040312" y="3571049"/>
                <a:ext cx="1066800" cy="462164"/>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?o</a:t>
                </a:r>
              </a:p>
            </p:txBody>
          </p:sp>
          <p:sp>
            <p:nvSpPr>
              <p:cNvPr id="18" name="Oval 17"/>
              <p:cNvSpPr/>
              <p:nvPr/>
            </p:nvSpPr>
            <p:spPr bwMode="auto">
              <a:xfrm>
                <a:off x="5040312" y="2777437"/>
                <a:ext cx="1066800" cy="462164"/>
              </a:xfrm>
              <a:prstGeom prst="ellipse">
                <a:avLst/>
              </a:prstGeom>
              <a:solidFill>
                <a:srgbClr val="CCFFCC"/>
              </a:solidFill>
              <a:ln w="22225" cap="flat" cmpd="sng" algn="ctr">
                <a:solidFill>
                  <a:srgbClr val="FF0000"/>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?o</a:t>
                </a:r>
              </a:p>
            </p:txBody>
          </p:sp>
          <p:sp>
            <p:nvSpPr>
              <p:cNvPr id="19" name="Oval 18"/>
              <p:cNvSpPr/>
              <p:nvPr/>
            </p:nvSpPr>
            <p:spPr bwMode="auto">
              <a:xfrm>
                <a:off x="5040312" y="4364660"/>
                <a:ext cx="1066800" cy="462164"/>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?o</a:t>
                </a:r>
              </a:p>
            </p:txBody>
          </p:sp>
          <p:sp>
            <p:nvSpPr>
              <p:cNvPr id="20" name="Oval 19"/>
              <p:cNvSpPr/>
              <p:nvPr/>
            </p:nvSpPr>
            <p:spPr bwMode="auto">
              <a:xfrm>
                <a:off x="5040312" y="5158274"/>
                <a:ext cx="1066800" cy="462164"/>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?o</a:t>
                </a:r>
              </a:p>
            </p:txBody>
          </p:sp>
        </p:grpSp>
        <p:cxnSp>
          <p:nvCxnSpPr>
            <p:cNvPr id="9" name="Straight Arrow Connector 8"/>
            <p:cNvCxnSpPr>
              <a:stCxn id="7" idx="6"/>
              <a:endCxn id="18" idx="2"/>
            </p:cNvCxnSpPr>
            <p:nvPr/>
          </p:nvCxnSpPr>
          <p:spPr bwMode="auto">
            <a:xfrm flipV="1">
              <a:off x="3201484" y="3313320"/>
              <a:ext cx="3210428" cy="1190418"/>
            </a:xfrm>
            <a:prstGeom prst="straightConnector1">
              <a:avLst/>
            </a:prstGeom>
            <a:solidFill>
              <a:srgbClr val="00B8FF"/>
            </a:solidFill>
            <a:ln w="25400" cap="flat" cmpd="sng" algn="ctr">
              <a:solidFill>
                <a:srgbClr val="FF0000"/>
              </a:solidFill>
              <a:prstDash val="solid"/>
              <a:round/>
              <a:headEnd type="none" w="med" len="med"/>
              <a:tailEnd type="triangle" w="lg" len="med"/>
            </a:ln>
            <a:effectLst/>
          </p:spPr>
        </p:cxnSp>
        <p:cxnSp>
          <p:nvCxnSpPr>
            <p:cNvPr id="10" name="Straight Arrow Connector 9"/>
            <p:cNvCxnSpPr>
              <a:stCxn id="7" idx="6"/>
              <a:endCxn id="17" idx="2"/>
            </p:cNvCxnSpPr>
            <p:nvPr/>
          </p:nvCxnSpPr>
          <p:spPr bwMode="auto">
            <a:xfrm flipV="1">
              <a:off x="3201484" y="4106932"/>
              <a:ext cx="3210428" cy="396807"/>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11" name="Straight Arrow Connector 10"/>
            <p:cNvCxnSpPr>
              <a:stCxn id="7" idx="6"/>
              <a:endCxn id="19" idx="2"/>
            </p:cNvCxnSpPr>
            <p:nvPr/>
          </p:nvCxnSpPr>
          <p:spPr bwMode="auto">
            <a:xfrm>
              <a:off x="3201484" y="4503739"/>
              <a:ext cx="3210428" cy="396805"/>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12" name="Straight Arrow Connector 11"/>
            <p:cNvCxnSpPr>
              <a:stCxn id="7" idx="6"/>
              <a:endCxn id="20" idx="2"/>
            </p:cNvCxnSpPr>
            <p:nvPr/>
          </p:nvCxnSpPr>
          <p:spPr bwMode="auto">
            <a:xfrm>
              <a:off x="3201484" y="4503738"/>
              <a:ext cx="3210428" cy="1190418"/>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sp>
          <p:nvSpPr>
            <p:cNvPr id="13" name="TextBox 12"/>
            <p:cNvSpPr txBox="1"/>
            <p:nvPr/>
          </p:nvSpPr>
          <p:spPr>
            <a:xfrm>
              <a:off x="5802312" y="3017837"/>
              <a:ext cx="457200" cy="328665"/>
            </a:xfrm>
            <a:prstGeom prst="rect">
              <a:avLst/>
            </a:prstGeom>
            <a:noFill/>
          </p:spPr>
          <p:txBody>
            <a:bodyPr wrap="square" rtlCol="0">
              <a:spAutoFit/>
            </a:bodyPr>
            <a:lstStyle/>
            <a:p>
              <a:r>
                <a:rPr lang="en-US" sz="1700" b="1" dirty="0">
                  <a:solidFill>
                    <a:srgbClr val="FF0000"/>
                  </a:solidFill>
                </a:rPr>
                <a:t>?</a:t>
              </a:r>
              <a:r>
                <a:rPr lang="en-US" sz="1700" b="1" noProof="1">
                  <a:solidFill>
                    <a:srgbClr val="FF0000"/>
                  </a:solidFill>
                </a:rPr>
                <a:t>p</a:t>
              </a:r>
            </a:p>
          </p:txBody>
        </p:sp>
        <p:sp>
          <p:nvSpPr>
            <p:cNvPr id="14" name="TextBox 13"/>
            <p:cNvSpPr txBox="1"/>
            <p:nvPr/>
          </p:nvSpPr>
          <p:spPr>
            <a:xfrm>
              <a:off x="5802312" y="3779837"/>
              <a:ext cx="457200" cy="328665"/>
            </a:xfrm>
            <a:prstGeom prst="rect">
              <a:avLst/>
            </a:prstGeom>
            <a:noFill/>
          </p:spPr>
          <p:txBody>
            <a:bodyPr wrap="square" rtlCol="0">
              <a:spAutoFit/>
            </a:bodyPr>
            <a:lstStyle/>
            <a:p>
              <a:r>
                <a:rPr lang="en-US" sz="1700" b="1" dirty="0">
                  <a:solidFill>
                    <a:schemeClr val="tx1"/>
                  </a:solidFill>
                </a:rPr>
                <a:t>?</a:t>
              </a:r>
              <a:r>
                <a:rPr lang="en-US" sz="1700" b="1" noProof="1">
                  <a:solidFill>
                    <a:schemeClr val="tx1"/>
                  </a:solidFill>
                </a:rPr>
                <a:t>p</a:t>
              </a:r>
            </a:p>
          </p:txBody>
        </p:sp>
        <p:sp>
          <p:nvSpPr>
            <p:cNvPr id="15" name="TextBox 14"/>
            <p:cNvSpPr txBox="1"/>
            <p:nvPr/>
          </p:nvSpPr>
          <p:spPr>
            <a:xfrm>
              <a:off x="5802312" y="4465637"/>
              <a:ext cx="457200" cy="328665"/>
            </a:xfrm>
            <a:prstGeom prst="rect">
              <a:avLst/>
            </a:prstGeom>
            <a:noFill/>
          </p:spPr>
          <p:txBody>
            <a:bodyPr wrap="square" rtlCol="0">
              <a:spAutoFit/>
            </a:bodyPr>
            <a:lstStyle/>
            <a:p>
              <a:r>
                <a:rPr lang="en-US" sz="1700" b="1" dirty="0">
                  <a:solidFill>
                    <a:schemeClr val="tx1"/>
                  </a:solidFill>
                </a:rPr>
                <a:t>?</a:t>
              </a:r>
              <a:r>
                <a:rPr lang="en-US" sz="1700" b="1" noProof="1">
                  <a:solidFill>
                    <a:schemeClr val="tx1"/>
                  </a:solidFill>
                </a:rPr>
                <a:t>p</a:t>
              </a:r>
            </a:p>
          </p:txBody>
        </p:sp>
        <p:sp>
          <p:nvSpPr>
            <p:cNvPr id="16" name="TextBox 15"/>
            <p:cNvSpPr txBox="1"/>
            <p:nvPr/>
          </p:nvSpPr>
          <p:spPr>
            <a:xfrm>
              <a:off x="5802312" y="5227637"/>
              <a:ext cx="457200" cy="328665"/>
            </a:xfrm>
            <a:prstGeom prst="rect">
              <a:avLst/>
            </a:prstGeom>
            <a:noFill/>
          </p:spPr>
          <p:txBody>
            <a:bodyPr wrap="square" rtlCol="0">
              <a:spAutoFit/>
            </a:bodyPr>
            <a:lstStyle/>
            <a:p>
              <a:r>
                <a:rPr lang="en-US" sz="1700" b="1" noProof="1">
                  <a:solidFill>
                    <a:schemeClr val="tx1"/>
                  </a:solidFill>
                </a:rPr>
                <a:t>?p</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1"/>
          <p:cNvSpPr>
            <a:spLocks noGrp="1" noChangeArrowheads="1"/>
          </p:cNvSpPr>
          <p:nvPr>
            <p:ph type="title"/>
          </p:nvPr>
        </p:nvSpPr>
        <p:spPr/>
        <p:txBody>
          <a:bodyPr/>
          <a:lstStyle/>
          <a:p>
            <a:r>
              <a:rPr lang="en-US" smtClean="0"/>
              <a:t>Simple SPARQL example</a:t>
            </a:r>
            <a:endParaRPr lang="en-US"/>
          </a:p>
        </p:txBody>
      </p:sp>
      <p:sp>
        <p:nvSpPr>
          <p:cNvPr id="138242" name="Text Box 2"/>
          <p:cNvSpPr txBox="1">
            <a:spLocks noChangeArrowheads="1"/>
          </p:cNvSpPr>
          <p:nvPr/>
        </p:nvSpPr>
        <p:spPr bwMode="auto">
          <a:xfrm>
            <a:off x="71438" y="1260475"/>
            <a:ext cx="9920288" cy="5905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848" tIns="72096" rIns="89848" bIns="44925">
            <a:prstTxWarp prst="textNoShape">
              <a:avLst/>
            </a:prstTxWarp>
          </a:bodyPr>
          <a:lstStyle/>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SELECT ?isbn ?price ?currency # note: not ?x!</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WHERE {?isbn a:price ?x. ?x rdf:value ?price. ?x p:currency ?currency.}</a:t>
            </a:r>
          </a:p>
        </p:txBody>
      </p:sp>
      <p:grpSp>
        <p:nvGrpSpPr>
          <p:cNvPr id="2" name="Group 91"/>
          <p:cNvGrpSpPr/>
          <p:nvPr/>
        </p:nvGrpSpPr>
        <p:grpSpPr>
          <a:xfrm>
            <a:off x="87313" y="3774707"/>
            <a:ext cx="9906000" cy="3434130"/>
            <a:chOff x="87312" y="3393707"/>
            <a:chExt cx="9906000" cy="3434130"/>
          </a:xfrm>
        </p:grpSpPr>
        <p:sp>
          <p:nvSpPr>
            <p:cNvPr id="7" name="TextBox 6"/>
            <p:cNvSpPr txBox="1"/>
            <p:nvPr/>
          </p:nvSpPr>
          <p:spPr>
            <a:xfrm>
              <a:off x="5421312" y="3397887"/>
              <a:ext cx="762000" cy="237910"/>
            </a:xfrm>
            <a:prstGeom prst="rect">
              <a:avLst/>
            </a:prstGeom>
            <a:noFill/>
          </p:spPr>
          <p:txBody>
            <a:bodyPr wrap="square" rtlCol="0">
              <a:spAutoFit/>
            </a:bodyPr>
            <a:lstStyle/>
            <a:p>
              <a:r>
                <a:rPr lang="en-US" sz="1000" b="1" noProof="1">
                  <a:solidFill>
                    <a:srgbClr val="0D0D0D"/>
                  </a:solidFill>
                </a:rPr>
                <a:t>a:name</a:t>
              </a:r>
            </a:p>
          </p:txBody>
        </p:sp>
        <p:sp>
          <p:nvSpPr>
            <p:cNvPr id="8" name="Oval 7"/>
            <p:cNvSpPr/>
            <p:nvPr/>
          </p:nvSpPr>
          <p:spPr bwMode="auto">
            <a:xfrm>
              <a:off x="6226426" y="4517967"/>
              <a:ext cx="2656972" cy="334548"/>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9" name="Straight Arrow Connector 8"/>
            <p:cNvCxnSpPr>
              <a:stCxn id="63" idx="7"/>
              <a:endCxn id="64" idx="1"/>
            </p:cNvCxnSpPr>
            <p:nvPr/>
          </p:nvCxnSpPr>
          <p:spPr bwMode="auto">
            <a:xfrm flipV="1">
              <a:off x="5136511" y="3512662"/>
              <a:ext cx="1510001" cy="2368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Oval 11"/>
            <p:cNvSpPr/>
            <p:nvPr/>
          </p:nvSpPr>
          <p:spPr bwMode="auto">
            <a:xfrm>
              <a:off x="1197226" y="4517967"/>
              <a:ext cx="2656972" cy="33454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grpSp>
          <p:nvGrpSpPr>
            <p:cNvPr id="3" name="Group 55"/>
            <p:cNvGrpSpPr/>
            <p:nvPr/>
          </p:nvGrpSpPr>
          <p:grpSpPr>
            <a:xfrm>
              <a:off x="87312" y="5532437"/>
              <a:ext cx="4876800" cy="1295400"/>
              <a:chOff x="87312" y="5532437"/>
              <a:chExt cx="4876800" cy="1295400"/>
            </a:xfrm>
          </p:grpSpPr>
          <p:grpSp>
            <p:nvGrpSpPr>
              <p:cNvPr id="4" name="Group 30"/>
              <p:cNvGrpSpPr/>
              <p:nvPr/>
            </p:nvGrpSpPr>
            <p:grpSpPr>
              <a:xfrm>
                <a:off x="87312" y="5532437"/>
                <a:ext cx="2362200" cy="1295400"/>
                <a:chOff x="849312" y="4999037"/>
                <a:chExt cx="2362200" cy="1295400"/>
              </a:xfrm>
            </p:grpSpPr>
            <p:sp>
              <p:nvSpPr>
                <p:cNvPr id="10" name="Oval 9"/>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17" name="Oval 16"/>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19" name="Rectangle 18"/>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33</a:t>
                  </a:r>
                </a:p>
              </p:txBody>
            </p:sp>
            <p:cxnSp>
              <p:nvCxnSpPr>
                <p:cNvPr id="21" name="Straight Arrow Connector 20"/>
                <p:cNvCxnSpPr>
                  <a:stCxn id="10" idx="4"/>
                  <a:endCxn id="17"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4" name="Straight Arrow Connector 23"/>
                <p:cNvCxnSpPr>
                  <a:stCxn id="10" idx="4"/>
                  <a:endCxn id="19"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8" name="TextBox 2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29" name="TextBox 2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5" name="Group 31"/>
              <p:cNvGrpSpPr/>
              <p:nvPr/>
            </p:nvGrpSpPr>
            <p:grpSpPr>
              <a:xfrm>
                <a:off x="2601912" y="5532437"/>
                <a:ext cx="2362200" cy="1295400"/>
                <a:chOff x="849312" y="4999037"/>
                <a:chExt cx="2362200" cy="1295400"/>
              </a:xfrm>
            </p:grpSpPr>
            <p:sp>
              <p:nvSpPr>
                <p:cNvPr id="33" name="Oval 32"/>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34" name="Oval 33"/>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35" name="Rectangle 34"/>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50</a:t>
                  </a:r>
                </a:p>
              </p:txBody>
            </p:sp>
            <p:cxnSp>
              <p:nvCxnSpPr>
                <p:cNvPr id="36" name="Straight Arrow Connector 35"/>
                <p:cNvCxnSpPr>
                  <a:stCxn id="33" idx="4"/>
                  <a:endCxn id="34"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33" idx="4"/>
                  <a:endCxn id="35"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39" name="TextBox 3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grpSp>
          <p:nvGrpSpPr>
            <p:cNvPr id="6" name="Group 56"/>
            <p:cNvGrpSpPr/>
            <p:nvPr/>
          </p:nvGrpSpPr>
          <p:grpSpPr>
            <a:xfrm>
              <a:off x="5116512" y="5532437"/>
              <a:ext cx="4876800" cy="1295400"/>
              <a:chOff x="5116512" y="5532437"/>
              <a:chExt cx="4876800" cy="1295400"/>
            </a:xfrm>
          </p:grpSpPr>
          <p:grpSp>
            <p:nvGrpSpPr>
              <p:cNvPr id="11" name="Group 39"/>
              <p:cNvGrpSpPr/>
              <p:nvPr/>
            </p:nvGrpSpPr>
            <p:grpSpPr>
              <a:xfrm>
                <a:off x="5116512" y="5532437"/>
                <a:ext cx="2362200" cy="1295400"/>
                <a:chOff x="849312" y="4999037"/>
                <a:chExt cx="2362200" cy="1295400"/>
              </a:xfrm>
            </p:grpSpPr>
            <p:sp>
              <p:nvSpPr>
                <p:cNvPr id="41" name="Oval 40"/>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42" name="Oval 41"/>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43" name="Rectangle 42"/>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60</a:t>
                  </a:r>
                </a:p>
              </p:txBody>
            </p:sp>
            <p:cxnSp>
              <p:nvCxnSpPr>
                <p:cNvPr id="44" name="Straight Arrow Connector 43"/>
                <p:cNvCxnSpPr>
                  <a:stCxn id="41" idx="4"/>
                  <a:endCxn id="42"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41" idx="4"/>
                  <a:endCxn id="43"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47" name="TextBox 46"/>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13" name="Group 47"/>
              <p:cNvGrpSpPr/>
              <p:nvPr/>
            </p:nvGrpSpPr>
            <p:grpSpPr>
              <a:xfrm>
                <a:off x="7631112" y="5532437"/>
                <a:ext cx="2362200" cy="1295400"/>
                <a:chOff x="849312" y="4999037"/>
                <a:chExt cx="2362200" cy="1295400"/>
              </a:xfrm>
            </p:grpSpPr>
            <p:sp>
              <p:nvSpPr>
                <p:cNvPr id="49" name="Oval 48"/>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0" name="Oval 49"/>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51" name="Rectangle 50"/>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78</a:t>
                  </a:r>
                </a:p>
              </p:txBody>
            </p:sp>
            <p:cxnSp>
              <p:nvCxnSpPr>
                <p:cNvPr id="52" name="Straight Arrow Connector 51"/>
                <p:cNvCxnSpPr>
                  <a:stCxn id="49" idx="4"/>
                  <a:endCxn id="50"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3" name="Straight Arrow Connector 52"/>
                <p:cNvCxnSpPr>
                  <a:stCxn id="49" idx="4"/>
                  <a:endCxn id="51"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4" name="TextBox 53"/>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55" name="TextBox 54"/>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sp>
          <p:nvSpPr>
            <p:cNvPr id="63" name="Oval 62"/>
            <p:cNvSpPr/>
            <p:nvPr/>
          </p:nvSpPr>
          <p:spPr bwMode="auto">
            <a:xfrm>
              <a:off x="4735512" y="3703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64" name="Rectangle 63"/>
            <p:cNvSpPr/>
            <p:nvPr/>
          </p:nvSpPr>
          <p:spPr bwMode="auto">
            <a:xfrm>
              <a:off x="6646513" y="3393707"/>
              <a:ext cx="1670399" cy="23791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cxnSp>
          <p:nvCxnSpPr>
            <p:cNvPr id="65" name="Straight Arrow Connector 64"/>
            <p:cNvCxnSpPr>
              <a:stCxn id="12" idx="4"/>
              <a:endCxn id="10" idx="0"/>
            </p:cNvCxnSpPr>
            <p:nvPr/>
          </p:nvCxnSpPr>
          <p:spPr bwMode="auto">
            <a:xfrm flipH="1">
              <a:off x="12684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8" name="Straight Arrow Connector 67"/>
            <p:cNvCxnSpPr>
              <a:stCxn id="12" idx="4"/>
              <a:endCxn id="33" idx="0"/>
            </p:cNvCxnSpPr>
            <p:nvPr/>
          </p:nvCxnSpPr>
          <p:spPr bwMode="auto">
            <a:xfrm>
              <a:off x="25257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1" name="TextBox 70"/>
            <p:cNvSpPr txBox="1"/>
            <p:nvPr/>
          </p:nvSpPr>
          <p:spPr>
            <a:xfrm>
              <a:off x="32115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72" name="TextBox 71"/>
            <p:cNvSpPr txBox="1"/>
            <p:nvPr/>
          </p:nvSpPr>
          <p:spPr>
            <a:xfrm>
              <a:off x="11541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73" name="Straight Arrow Connector 72"/>
            <p:cNvCxnSpPr>
              <a:stCxn id="8" idx="4"/>
              <a:endCxn id="49" idx="0"/>
            </p:cNvCxnSpPr>
            <p:nvPr/>
          </p:nvCxnSpPr>
          <p:spPr bwMode="auto">
            <a:xfrm>
              <a:off x="75549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76" name="Straight Arrow Connector 75"/>
            <p:cNvCxnSpPr>
              <a:stCxn id="8" idx="4"/>
              <a:endCxn id="41" idx="0"/>
            </p:cNvCxnSpPr>
            <p:nvPr/>
          </p:nvCxnSpPr>
          <p:spPr bwMode="auto">
            <a:xfrm flipH="1">
              <a:off x="62976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9" name="TextBox 78"/>
            <p:cNvSpPr txBox="1"/>
            <p:nvPr/>
          </p:nvSpPr>
          <p:spPr>
            <a:xfrm>
              <a:off x="82407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80" name="TextBox 79"/>
            <p:cNvSpPr txBox="1"/>
            <p:nvPr/>
          </p:nvSpPr>
          <p:spPr>
            <a:xfrm>
              <a:off x="61833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81" name="Straight Arrow Connector 80"/>
            <p:cNvCxnSpPr>
              <a:stCxn id="8" idx="1"/>
              <a:endCxn id="63" idx="5"/>
            </p:cNvCxnSpPr>
            <p:nvPr/>
          </p:nvCxnSpPr>
          <p:spPr bwMode="auto">
            <a:xfrm flipH="1" flipV="1">
              <a:off x="5136511" y="3970970"/>
              <a:ext cx="1479020"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85" name="Straight Arrow Connector 84"/>
            <p:cNvCxnSpPr>
              <a:stCxn id="12" idx="7"/>
              <a:endCxn id="63" idx="3"/>
            </p:cNvCxnSpPr>
            <p:nvPr/>
          </p:nvCxnSpPr>
          <p:spPr bwMode="auto">
            <a:xfrm flipV="1">
              <a:off x="3465093" y="3970970"/>
              <a:ext cx="1339219"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88" name="TextBox 87"/>
            <p:cNvSpPr txBox="1"/>
            <p:nvPr/>
          </p:nvSpPr>
          <p:spPr>
            <a:xfrm>
              <a:off x="6030912" y="4084637"/>
              <a:ext cx="762000" cy="237910"/>
            </a:xfrm>
            <a:prstGeom prst="rect">
              <a:avLst/>
            </a:prstGeom>
            <a:noFill/>
          </p:spPr>
          <p:txBody>
            <a:bodyPr wrap="square" rtlCol="0">
              <a:spAutoFit/>
            </a:bodyPr>
            <a:lstStyle/>
            <a:p>
              <a:r>
                <a:rPr lang="en-US" sz="1000" b="1" noProof="1">
                  <a:solidFill>
                    <a:srgbClr val="0D0D0D"/>
                  </a:solidFill>
                </a:rPr>
                <a:t>a:author</a:t>
              </a:r>
            </a:p>
          </p:txBody>
        </p:sp>
        <p:sp>
          <p:nvSpPr>
            <p:cNvPr id="89" name="TextBox 88"/>
            <p:cNvSpPr txBox="1"/>
            <p:nvPr/>
          </p:nvSpPr>
          <p:spPr>
            <a:xfrm>
              <a:off x="3440112" y="4084637"/>
              <a:ext cx="762000" cy="237910"/>
            </a:xfrm>
            <a:prstGeom prst="rect">
              <a:avLst/>
            </a:prstGeom>
            <a:noFill/>
          </p:spPr>
          <p:txBody>
            <a:bodyPr wrap="square" rtlCol="0">
              <a:spAutoFit/>
            </a:bodyPr>
            <a:lstStyle/>
            <a:p>
              <a:r>
                <a:rPr lang="en-US" sz="1000" b="1" noProof="1">
                  <a:solidFill>
                    <a:srgbClr val="0D0D0D"/>
                  </a:solidFill>
                </a:rPr>
                <a:t>a:author</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1"/>
          <p:cNvSpPr>
            <a:spLocks noGrp="1" noChangeArrowheads="1"/>
          </p:cNvSpPr>
          <p:nvPr>
            <p:ph type="title"/>
          </p:nvPr>
        </p:nvSpPr>
        <p:spPr/>
        <p:txBody>
          <a:bodyPr/>
          <a:lstStyle/>
          <a:p>
            <a:r>
              <a:rPr lang="en-US" smtClean="0"/>
              <a:t>Simple SPARQL example</a:t>
            </a:r>
            <a:endParaRPr lang="en-US"/>
          </a:p>
        </p:txBody>
      </p:sp>
      <p:sp>
        <p:nvSpPr>
          <p:cNvPr id="138242" name="Text Box 2"/>
          <p:cNvSpPr txBox="1">
            <a:spLocks noChangeArrowheads="1"/>
          </p:cNvSpPr>
          <p:nvPr/>
        </p:nvSpPr>
        <p:spPr bwMode="auto">
          <a:xfrm>
            <a:off x="71438" y="1260475"/>
            <a:ext cx="9920288" cy="5905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848" tIns="72096" rIns="89848" bIns="44925">
            <a:prstTxWarp prst="textNoShape">
              <a:avLst/>
            </a:prstTxWarp>
          </a:bodyPr>
          <a:lstStyle/>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SELECT ?isbn ?price ?currency # note: not ?x!</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WHERE {?isbn a:price ?x. ?x rdf:value ?price. ?x p:currency ?currency.}</a:t>
            </a:r>
          </a:p>
        </p:txBody>
      </p:sp>
      <p:grpSp>
        <p:nvGrpSpPr>
          <p:cNvPr id="2" name="Group 91"/>
          <p:cNvGrpSpPr/>
          <p:nvPr/>
        </p:nvGrpSpPr>
        <p:grpSpPr>
          <a:xfrm>
            <a:off x="87313" y="3774707"/>
            <a:ext cx="9906000" cy="3434130"/>
            <a:chOff x="87312" y="3393707"/>
            <a:chExt cx="9906000" cy="3434130"/>
          </a:xfrm>
        </p:grpSpPr>
        <p:sp>
          <p:nvSpPr>
            <p:cNvPr id="7" name="TextBox 6"/>
            <p:cNvSpPr txBox="1"/>
            <p:nvPr/>
          </p:nvSpPr>
          <p:spPr>
            <a:xfrm>
              <a:off x="5421312" y="3397887"/>
              <a:ext cx="762000" cy="237910"/>
            </a:xfrm>
            <a:prstGeom prst="rect">
              <a:avLst/>
            </a:prstGeom>
            <a:noFill/>
          </p:spPr>
          <p:txBody>
            <a:bodyPr wrap="square" rtlCol="0">
              <a:spAutoFit/>
            </a:bodyPr>
            <a:lstStyle/>
            <a:p>
              <a:r>
                <a:rPr lang="en-US" sz="1000" b="1" noProof="1">
                  <a:solidFill>
                    <a:srgbClr val="0D0D0D"/>
                  </a:solidFill>
                </a:rPr>
                <a:t>a:name</a:t>
              </a:r>
            </a:p>
          </p:txBody>
        </p:sp>
        <p:sp>
          <p:nvSpPr>
            <p:cNvPr id="8" name="Oval 7"/>
            <p:cNvSpPr/>
            <p:nvPr/>
          </p:nvSpPr>
          <p:spPr bwMode="auto">
            <a:xfrm>
              <a:off x="6226426" y="4517967"/>
              <a:ext cx="2656972" cy="334548"/>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9" name="Straight Arrow Connector 8"/>
            <p:cNvCxnSpPr>
              <a:stCxn id="63" idx="7"/>
              <a:endCxn id="64" idx="1"/>
            </p:cNvCxnSpPr>
            <p:nvPr/>
          </p:nvCxnSpPr>
          <p:spPr bwMode="auto">
            <a:xfrm flipV="1">
              <a:off x="5136511" y="3512662"/>
              <a:ext cx="1510001" cy="2368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Oval 11"/>
            <p:cNvSpPr/>
            <p:nvPr/>
          </p:nvSpPr>
          <p:spPr bwMode="auto">
            <a:xfrm>
              <a:off x="1197226" y="4517967"/>
              <a:ext cx="2656972" cy="33454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grpSp>
          <p:nvGrpSpPr>
            <p:cNvPr id="3" name="Group 55"/>
            <p:cNvGrpSpPr/>
            <p:nvPr/>
          </p:nvGrpSpPr>
          <p:grpSpPr>
            <a:xfrm>
              <a:off x="87312" y="5532437"/>
              <a:ext cx="4876800" cy="1295400"/>
              <a:chOff x="87312" y="5532437"/>
              <a:chExt cx="4876800" cy="1295400"/>
            </a:xfrm>
          </p:grpSpPr>
          <p:grpSp>
            <p:nvGrpSpPr>
              <p:cNvPr id="4" name="Group 30"/>
              <p:cNvGrpSpPr/>
              <p:nvPr/>
            </p:nvGrpSpPr>
            <p:grpSpPr>
              <a:xfrm>
                <a:off x="87312" y="5532437"/>
                <a:ext cx="2362200" cy="1295400"/>
                <a:chOff x="849312" y="4999037"/>
                <a:chExt cx="2362200" cy="1295400"/>
              </a:xfrm>
            </p:grpSpPr>
            <p:sp>
              <p:nvSpPr>
                <p:cNvPr id="10" name="Oval 9"/>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17" name="Oval 16"/>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19" name="Rectangle 18"/>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33</a:t>
                  </a:r>
                </a:p>
              </p:txBody>
            </p:sp>
            <p:cxnSp>
              <p:nvCxnSpPr>
                <p:cNvPr id="21" name="Straight Arrow Connector 20"/>
                <p:cNvCxnSpPr>
                  <a:stCxn id="10" idx="4"/>
                  <a:endCxn id="17"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4" name="Straight Arrow Connector 23"/>
                <p:cNvCxnSpPr>
                  <a:stCxn id="10" idx="4"/>
                  <a:endCxn id="19"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8" name="TextBox 2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29" name="TextBox 2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5" name="Group 31"/>
              <p:cNvGrpSpPr/>
              <p:nvPr/>
            </p:nvGrpSpPr>
            <p:grpSpPr>
              <a:xfrm>
                <a:off x="2601912" y="5532437"/>
                <a:ext cx="2362200" cy="1295400"/>
                <a:chOff x="849312" y="4999037"/>
                <a:chExt cx="2362200" cy="1295400"/>
              </a:xfrm>
            </p:grpSpPr>
            <p:sp>
              <p:nvSpPr>
                <p:cNvPr id="33" name="Oval 32"/>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34" name="Oval 33"/>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35" name="Rectangle 34"/>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50</a:t>
                  </a:r>
                </a:p>
              </p:txBody>
            </p:sp>
            <p:cxnSp>
              <p:nvCxnSpPr>
                <p:cNvPr id="36" name="Straight Arrow Connector 35"/>
                <p:cNvCxnSpPr>
                  <a:stCxn id="33" idx="4"/>
                  <a:endCxn id="34"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33" idx="4"/>
                  <a:endCxn id="35"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39" name="TextBox 3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grpSp>
          <p:nvGrpSpPr>
            <p:cNvPr id="6" name="Group 56"/>
            <p:cNvGrpSpPr/>
            <p:nvPr/>
          </p:nvGrpSpPr>
          <p:grpSpPr>
            <a:xfrm>
              <a:off x="5116512" y="5532437"/>
              <a:ext cx="4876800" cy="1295400"/>
              <a:chOff x="5116512" y="5532437"/>
              <a:chExt cx="4876800" cy="1295400"/>
            </a:xfrm>
          </p:grpSpPr>
          <p:grpSp>
            <p:nvGrpSpPr>
              <p:cNvPr id="11" name="Group 39"/>
              <p:cNvGrpSpPr/>
              <p:nvPr/>
            </p:nvGrpSpPr>
            <p:grpSpPr>
              <a:xfrm>
                <a:off x="5116512" y="5532437"/>
                <a:ext cx="2362200" cy="1295400"/>
                <a:chOff x="849312" y="4999037"/>
                <a:chExt cx="2362200" cy="1295400"/>
              </a:xfrm>
            </p:grpSpPr>
            <p:sp>
              <p:nvSpPr>
                <p:cNvPr id="41" name="Oval 40"/>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42" name="Oval 41"/>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43" name="Rectangle 42"/>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60</a:t>
                  </a:r>
                </a:p>
              </p:txBody>
            </p:sp>
            <p:cxnSp>
              <p:nvCxnSpPr>
                <p:cNvPr id="44" name="Straight Arrow Connector 43"/>
                <p:cNvCxnSpPr>
                  <a:stCxn id="41" idx="4"/>
                  <a:endCxn id="42"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41" idx="4"/>
                  <a:endCxn id="43"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47" name="TextBox 46"/>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13" name="Group 47"/>
              <p:cNvGrpSpPr/>
              <p:nvPr/>
            </p:nvGrpSpPr>
            <p:grpSpPr>
              <a:xfrm>
                <a:off x="7631112" y="5532437"/>
                <a:ext cx="2362200" cy="1295400"/>
                <a:chOff x="849312" y="4999037"/>
                <a:chExt cx="2362200" cy="1295400"/>
              </a:xfrm>
            </p:grpSpPr>
            <p:sp>
              <p:nvSpPr>
                <p:cNvPr id="49" name="Oval 48"/>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0" name="Oval 49"/>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51" name="Rectangle 50"/>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78</a:t>
                  </a:r>
                </a:p>
              </p:txBody>
            </p:sp>
            <p:cxnSp>
              <p:nvCxnSpPr>
                <p:cNvPr id="52" name="Straight Arrow Connector 51"/>
                <p:cNvCxnSpPr>
                  <a:stCxn id="49" idx="4"/>
                  <a:endCxn id="50"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3" name="Straight Arrow Connector 52"/>
                <p:cNvCxnSpPr>
                  <a:stCxn id="49" idx="4"/>
                  <a:endCxn id="51"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4" name="TextBox 53"/>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55" name="TextBox 54"/>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sp>
          <p:nvSpPr>
            <p:cNvPr id="63" name="Oval 62"/>
            <p:cNvSpPr/>
            <p:nvPr/>
          </p:nvSpPr>
          <p:spPr bwMode="auto">
            <a:xfrm>
              <a:off x="4735512" y="3703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64" name="Rectangle 63"/>
            <p:cNvSpPr/>
            <p:nvPr/>
          </p:nvSpPr>
          <p:spPr bwMode="auto">
            <a:xfrm>
              <a:off x="6646513" y="3393707"/>
              <a:ext cx="1670399" cy="23791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cxnSp>
          <p:nvCxnSpPr>
            <p:cNvPr id="65" name="Straight Arrow Connector 64"/>
            <p:cNvCxnSpPr>
              <a:stCxn id="12" idx="4"/>
              <a:endCxn id="10" idx="0"/>
            </p:cNvCxnSpPr>
            <p:nvPr/>
          </p:nvCxnSpPr>
          <p:spPr bwMode="auto">
            <a:xfrm flipH="1">
              <a:off x="12684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8" name="Straight Arrow Connector 67"/>
            <p:cNvCxnSpPr>
              <a:stCxn id="12" idx="4"/>
              <a:endCxn id="33" idx="0"/>
            </p:cNvCxnSpPr>
            <p:nvPr/>
          </p:nvCxnSpPr>
          <p:spPr bwMode="auto">
            <a:xfrm>
              <a:off x="25257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1" name="TextBox 70"/>
            <p:cNvSpPr txBox="1"/>
            <p:nvPr/>
          </p:nvSpPr>
          <p:spPr>
            <a:xfrm>
              <a:off x="32115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72" name="TextBox 71"/>
            <p:cNvSpPr txBox="1"/>
            <p:nvPr/>
          </p:nvSpPr>
          <p:spPr>
            <a:xfrm>
              <a:off x="11541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73" name="Straight Arrow Connector 72"/>
            <p:cNvCxnSpPr>
              <a:stCxn id="8" idx="4"/>
              <a:endCxn id="49" idx="0"/>
            </p:cNvCxnSpPr>
            <p:nvPr/>
          </p:nvCxnSpPr>
          <p:spPr bwMode="auto">
            <a:xfrm>
              <a:off x="75549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76" name="Straight Arrow Connector 75"/>
            <p:cNvCxnSpPr>
              <a:stCxn id="8" idx="4"/>
              <a:endCxn id="41" idx="0"/>
            </p:cNvCxnSpPr>
            <p:nvPr/>
          </p:nvCxnSpPr>
          <p:spPr bwMode="auto">
            <a:xfrm flipH="1">
              <a:off x="62976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9" name="TextBox 78"/>
            <p:cNvSpPr txBox="1"/>
            <p:nvPr/>
          </p:nvSpPr>
          <p:spPr>
            <a:xfrm>
              <a:off x="82407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80" name="TextBox 79"/>
            <p:cNvSpPr txBox="1"/>
            <p:nvPr/>
          </p:nvSpPr>
          <p:spPr>
            <a:xfrm>
              <a:off x="61833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81" name="Straight Arrow Connector 80"/>
            <p:cNvCxnSpPr>
              <a:stCxn id="8" idx="1"/>
              <a:endCxn id="63" idx="5"/>
            </p:cNvCxnSpPr>
            <p:nvPr/>
          </p:nvCxnSpPr>
          <p:spPr bwMode="auto">
            <a:xfrm flipH="1" flipV="1">
              <a:off x="5136511" y="3970970"/>
              <a:ext cx="1479020"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85" name="Straight Arrow Connector 84"/>
            <p:cNvCxnSpPr>
              <a:stCxn id="12" idx="7"/>
              <a:endCxn id="63" idx="3"/>
            </p:cNvCxnSpPr>
            <p:nvPr/>
          </p:nvCxnSpPr>
          <p:spPr bwMode="auto">
            <a:xfrm flipV="1">
              <a:off x="3465093" y="3970970"/>
              <a:ext cx="1339219"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88" name="TextBox 87"/>
            <p:cNvSpPr txBox="1"/>
            <p:nvPr/>
          </p:nvSpPr>
          <p:spPr>
            <a:xfrm>
              <a:off x="6030912" y="4084637"/>
              <a:ext cx="762000" cy="237910"/>
            </a:xfrm>
            <a:prstGeom prst="rect">
              <a:avLst/>
            </a:prstGeom>
            <a:noFill/>
          </p:spPr>
          <p:txBody>
            <a:bodyPr wrap="square" rtlCol="0">
              <a:spAutoFit/>
            </a:bodyPr>
            <a:lstStyle/>
            <a:p>
              <a:r>
                <a:rPr lang="en-US" sz="1000" b="1" noProof="1">
                  <a:solidFill>
                    <a:srgbClr val="0D0D0D"/>
                  </a:solidFill>
                </a:rPr>
                <a:t>a:author</a:t>
              </a:r>
            </a:p>
          </p:txBody>
        </p:sp>
        <p:sp>
          <p:nvSpPr>
            <p:cNvPr id="89" name="TextBox 88"/>
            <p:cNvSpPr txBox="1"/>
            <p:nvPr/>
          </p:nvSpPr>
          <p:spPr>
            <a:xfrm>
              <a:off x="3440112" y="4084637"/>
              <a:ext cx="762000" cy="237910"/>
            </a:xfrm>
            <a:prstGeom prst="rect">
              <a:avLst/>
            </a:prstGeom>
            <a:noFill/>
          </p:spPr>
          <p:txBody>
            <a:bodyPr wrap="square" rtlCol="0">
              <a:spAutoFit/>
            </a:bodyPr>
            <a:lstStyle/>
            <a:p>
              <a:r>
                <a:rPr lang="en-US" sz="1000" b="1" noProof="1">
                  <a:solidFill>
                    <a:srgbClr val="0D0D0D"/>
                  </a:solidFill>
                </a:rPr>
                <a:t>a:author</a:t>
              </a:r>
            </a:p>
          </p:txBody>
        </p:sp>
      </p:grpSp>
      <p:sp>
        <p:nvSpPr>
          <p:cNvPr id="57" name="TextBox 56"/>
          <p:cNvSpPr txBox="1"/>
          <p:nvPr/>
        </p:nvSpPr>
        <p:spPr>
          <a:xfrm>
            <a:off x="163513" y="2332054"/>
            <a:ext cx="9677400" cy="476541"/>
          </a:xfrm>
          <a:prstGeom prst="rect">
            <a:avLst/>
          </a:prstGeom>
          <a:noFill/>
        </p:spPr>
        <p:txBody>
          <a:bodyPr wrap="square" lIns="91288" tIns="45643" rIns="91288" bIns="45643" rtlCol="0">
            <a:spAutoFit/>
          </a:bodyPr>
          <a:lstStyle/>
          <a:p>
            <a:r>
              <a:rPr lang="en-US" dirty="0" smtClean="0">
                <a:solidFill>
                  <a:srgbClr val="7F7F7F"/>
                </a:solidFill>
                <a:latin typeface="Helvetica Neue"/>
                <a:cs typeface="Helvetica Neue"/>
              </a:rPr>
              <a:t>Returns:</a:t>
            </a:r>
            <a:r>
              <a:rPr lang="en-US" dirty="0" smtClean="0">
                <a:solidFill>
                  <a:srgbClr val="000000"/>
                </a:solidFill>
                <a:latin typeface="Helvetica Neue"/>
                <a:cs typeface="Helvetica Neue"/>
              </a:rPr>
              <a:t> </a:t>
            </a:r>
            <a:r>
              <a:rPr lang="en-US" dirty="0" smtClean="0">
                <a:solidFill>
                  <a:srgbClr val="FF0000"/>
                </a:solidFill>
                <a:latin typeface="Helvetica Neue"/>
                <a:cs typeface="Helvetica Neue"/>
              </a:rPr>
              <a:t>[&lt;…409X&gt;,33,:£]</a:t>
            </a:r>
            <a:endParaRPr lang="en-US" dirty="0">
              <a:solidFill>
                <a:srgbClr val="000000"/>
              </a:solidFill>
              <a:latin typeface="Helvetica Neue"/>
              <a:cs typeface="Helvetica Neue"/>
            </a:endParaRPr>
          </a:p>
        </p:txBody>
      </p:sp>
      <p:sp>
        <p:nvSpPr>
          <p:cNvPr id="58" name="Freeform 57"/>
          <p:cNvSpPr/>
          <p:nvPr/>
        </p:nvSpPr>
        <p:spPr bwMode="auto">
          <a:xfrm>
            <a:off x="981884" y="4583809"/>
            <a:ext cx="3025374" cy="796937"/>
          </a:xfrm>
          <a:custGeom>
            <a:avLst/>
            <a:gdLst>
              <a:gd name="connsiteX0" fmla="*/ 11140 w 3025374"/>
              <a:gd name="connsiteY0" fmla="*/ 362883 h 796937"/>
              <a:gd name="connsiteX1" fmla="*/ 20688 w 3025374"/>
              <a:gd name="connsiteY1" fmla="*/ 429730 h 796937"/>
              <a:gd name="connsiteX2" fmla="*/ 68430 w 3025374"/>
              <a:gd name="connsiteY2" fmla="*/ 477478 h 796937"/>
              <a:gd name="connsiteX3" fmla="*/ 125720 w 3025374"/>
              <a:gd name="connsiteY3" fmla="*/ 534775 h 796937"/>
              <a:gd name="connsiteX4" fmla="*/ 163913 w 3025374"/>
              <a:gd name="connsiteY4" fmla="*/ 582523 h 796937"/>
              <a:gd name="connsiteX5" fmla="*/ 230751 w 3025374"/>
              <a:gd name="connsiteY5" fmla="*/ 649370 h 796937"/>
              <a:gd name="connsiteX6" fmla="*/ 259396 w 3025374"/>
              <a:gd name="connsiteY6" fmla="*/ 678019 h 796937"/>
              <a:gd name="connsiteX7" fmla="*/ 316686 w 3025374"/>
              <a:gd name="connsiteY7" fmla="*/ 725767 h 796937"/>
              <a:gd name="connsiteX8" fmla="*/ 364427 w 3025374"/>
              <a:gd name="connsiteY8" fmla="*/ 735316 h 796937"/>
              <a:gd name="connsiteX9" fmla="*/ 440814 w 3025374"/>
              <a:gd name="connsiteY9" fmla="*/ 754415 h 796937"/>
              <a:gd name="connsiteX10" fmla="*/ 889584 w 3025374"/>
              <a:gd name="connsiteY10" fmla="*/ 783064 h 796937"/>
              <a:gd name="connsiteX11" fmla="*/ 1176033 w 3025374"/>
              <a:gd name="connsiteY11" fmla="*/ 792614 h 796937"/>
              <a:gd name="connsiteX12" fmla="*/ 2560538 w 3025374"/>
              <a:gd name="connsiteY12" fmla="*/ 783064 h 796937"/>
              <a:gd name="connsiteX13" fmla="*/ 2913825 w 3025374"/>
              <a:gd name="connsiteY13" fmla="*/ 763965 h 796937"/>
              <a:gd name="connsiteX14" fmla="*/ 2942470 w 3025374"/>
              <a:gd name="connsiteY14" fmla="*/ 744866 h 796937"/>
              <a:gd name="connsiteX15" fmla="*/ 3009308 w 3025374"/>
              <a:gd name="connsiteY15" fmla="*/ 697118 h 796937"/>
              <a:gd name="connsiteX16" fmla="*/ 2990212 w 3025374"/>
              <a:gd name="connsiteY16" fmla="*/ 563424 h 796937"/>
              <a:gd name="connsiteX17" fmla="*/ 2952018 w 3025374"/>
              <a:gd name="connsiteY17" fmla="*/ 477478 h 796937"/>
              <a:gd name="connsiteX18" fmla="*/ 2932922 w 3025374"/>
              <a:gd name="connsiteY18" fmla="*/ 448829 h 796937"/>
              <a:gd name="connsiteX19" fmla="*/ 2923374 w 3025374"/>
              <a:gd name="connsiteY19" fmla="*/ 420180 h 796937"/>
              <a:gd name="connsiteX20" fmla="*/ 2846987 w 3025374"/>
              <a:gd name="connsiteY20" fmla="*/ 362883 h 796937"/>
              <a:gd name="connsiteX21" fmla="*/ 2780149 w 3025374"/>
              <a:gd name="connsiteY21" fmla="*/ 315135 h 796937"/>
              <a:gd name="connsiteX22" fmla="*/ 2675118 w 3025374"/>
              <a:gd name="connsiteY22" fmla="*/ 248288 h 796937"/>
              <a:gd name="connsiteX23" fmla="*/ 2608279 w 3025374"/>
              <a:gd name="connsiteY23" fmla="*/ 200540 h 796937"/>
              <a:gd name="connsiteX24" fmla="*/ 2560538 w 3025374"/>
              <a:gd name="connsiteY24" fmla="*/ 171892 h 796937"/>
              <a:gd name="connsiteX25" fmla="*/ 2522345 w 3025374"/>
              <a:gd name="connsiteY25" fmla="*/ 143243 h 796937"/>
              <a:gd name="connsiteX26" fmla="*/ 2465055 w 3025374"/>
              <a:gd name="connsiteY26" fmla="*/ 114594 h 796937"/>
              <a:gd name="connsiteX27" fmla="*/ 2350475 w 3025374"/>
              <a:gd name="connsiteY27" fmla="*/ 66847 h 796937"/>
              <a:gd name="connsiteX28" fmla="*/ 2264540 w 3025374"/>
              <a:gd name="connsiteY28" fmla="*/ 19099 h 796937"/>
              <a:gd name="connsiteX29" fmla="*/ 2197702 w 3025374"/>
              <a:gd name="connsiteY29" fmla="*/ 0 h 796937"/>
              <a:gd name="connsiteX30" fmla="*/ 1042357 w 3025374"/>
              <a:gd name="connsiteY30" fmla="*/ 28648 h 796937"/>
              <a:gd name="connsiteX31" fmla="*/ 889584 w 3025374"/>
              <a:gd name="connsiteY31" fmla="*/ 47747 h 796937"/>
              <a:gd name="connsiteX32" fmla="*/ 698618 w 3025374"/>
              <a:gd name="connsiteY32" fmla="*/ 57297 h 796937"/>
              <a:gd name="connsiteX33" fmla="*/ 517200 w 3025374"/>
              <a:gd name="connsiteY33" fmla="*/ 105045 h 796937"/>
              <a:gd name="connsiteX34" fmla="*/ 412169 w 3025374"/>
              <a:gd name="connsiteY34" fmla="*/ 152793 h 796937"/>
              <a:gd name="connsiteX35" fmla="*/ 354879 w 3025374"/>
              <a:gd name="connsiteY35" fmla="*/ 162342 h 796937"/>
              <a:gd name="connsiteX36" fmla="*/ 307137 w 3025374"/>
              <a:gd name="connsiteY36" fmla="*/ 171892 h 796937"/>
              <a:gd name="connsiteX37" fmla="*/ 268944 w 3025374"/>
              <a:gd name="connsiteY37" fmla="*/ 200540 h 796937"/>
              <a:gd name="connsiteX38" fmla="*/ 240299 w 3025374"/>
              <a:gd name="connsiteY38" fmla="*/ 219640 h 796937"/>
              <a:gd name="connsiteX39" fmla="*/ 221203 w 3025374"/>
              <a:gd name="connsiteY39" fmla="*/ 248288 h 796937"/>
              <a:gd name="connsiteX40" fmla="*/ 192558 w 3025374"/>
              <a:gd name="connsiteY40" fmla="*/ 267387 h 796937"/>
              <a:gd name="connsiteX41" fmla="*/ 125720 w 3025374"/>
              <a:gd name="connsiteY41" fmla="*/ 334234 h 796937"/>
              <a:gd name="connsiteX42" fmla="*/ 87526 w 3025374"/>
              <a:gd name="connsiteY42" fmla="*/ 353334 h 796937"/>
              <a:gd name="connsiteX43" fmla="*/ 11140 w 3025374"/>
              <a:gd name="connsiteY43" fmla="*/ 362883 h 79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25374" h="796937">
                <a:moveTo>
                  <a:pt x="11140" y="362883"/>
                </a:moveTo>
                <a:cubicBezTo>
                  <a:pt x="0" y="375616"/>
                  <a:pt x="14221" y="408171"/>
                  <a:pt x="20688" y="429730"/>
                </a:cubicBezTo>
                <a:cubicBezTo>
                  <a:pt x="30526" y="462527"/>
                  <a:pt x="45859" y="457413"/>
                  <a:pt x="68430" y="477478"/>
                </a:cubicBezTo>
                <a:cubicBezTo>
                  <a:pt x="88615" y="495423"/>
                  <a:pt x="108849" y="513684"/>
                  <a:pt x="125720" y="534775"/>
                </a:cubicBezTo>
                <a:cubicBezTo>
                  <a:pt x="138451" y="550691"/>
                  <a:pt x="150142" y="567498"/>
                  <a:pt x="163913" y="582523"/>
                </a:cubicBezTo>
                <a:cubicBezTo>
                  <a:pt x="185203" y="605752"/>
                  <a:pt x="208472" y="627088"/>
                  <a:pt x="230751" y="649370"/>
                </a:cubicBezTo>
                <a:lnTo>
                  <a:pt x="259396" y="678019"/>
                </a:lnTo>
                <a:cubicBezTo>
                  <a:pt x="274253" y="692878"/>
                  <a:pt x="295419" y="717791"/>
                  <a:pt x="316686" y="725767"/>
                </a:cubicBezTo>
                <a:cubicBezTo>
                  <a:pt x="331881" y="731466"/>
                  <a:pt x="348614" y="731666"/>
                  <a:pt x="364427" y="735316"/>
                </a:cubicBezTo>
                <a:cubicBezTo>
                  <a:pt x="390001" y="741218"/>
                  <a:pt x="415352" y="748049"/>
                  <a:pt x="440814" y="754415"/>
                </a:cubicBezTo>
                <a:cubicBezTo>
                  <a:pt x="610879" y="796937"/>
                  <a:pt x="476787" y="766097"/>
                  <a:pt x="889584" y="783064"/>
                </a:cubicBezTo>
                <a:lnTo>
                  <a:pt x="1176033" y="792614"/>
                </a:lnTo>
                <a:lnTo>
                  <a:pt x="2560538" y="783064"/>
                </a:lnTo>
                <a:cubicBezTo>
                  <a:pt x="2678456" y="781120"/>
                  <a:pt x="2796476" y="775701"/>
                  <a:pt x="2913825" y="763965"/>
                </a:cubicBezTo>
                <a:cubicBezTo>
                  <a:pt x="2925244" y="762823"/>
                  <a:pt x="2933132" y="751537"/>
                  <a:pt x="2942470" y="744866"/>
                </a:cubicBezTo>
                <a:cubicBezTo>
                  <a:pt x="3025374" y="685641"/>
                  <a:pt x="2941801" y="742128"/>
                  <a:pt x="3009308" y="697118"/>
                </a:cubicBezTo>
                <a:cubicBezTo>
                  <a:pt x="3002943" y="652553"/>
                  <a:pt x="2999485" y="607476"/>
                  <a:pt x="2990212" y="563424"/>
                </a:cubicBezTo>
                <a:cubicBezTo>
                  <a:pt x="2986801" y="547222"/>
                  <a:pt x="2961364" y="493835"/>
                  <a:pt x="2952018" y="477478"/>
                </a:cubicBezTo>
                <a:cubicBezTo>
                  <a:pt x="2946325" y="467513"/>
                  <a:pt x="2938054" y="459094"/>
                  <a:pt x="2932922" y="448829"/>
                </a:cubicBezTo>
                <a:cubicBezTo>
                  <a:pt x="2928421" y="439825"/>
                  <a:pt x="2929924" y="427823"/>
                  <a:pt x="2923374" y="420180"/>
                </a:cubicBezTo>
                <a:cubicBezTo>
                  <a:pt x="2908254" y="402538"/>
                  <a:pt x="2869174" y="377676"/>
                  <a:pt x="2846987" y="362883"/>
                </a:cubicBezTo>
                <a:cubicBezTo>
                  <a:pt x="2811605" y="309804"/>
                  <a:pt x="2848668" y="353682"/>
                  <a:pt x="2780149" y="315135"/>
                </a:cubicBezTo>
                <a:cubicBezTo>
                  <a:pt x="2743980" y="294787"/>
                  <a:pt x="2709646" y="271310"/>
                  <a:pt x="2675118" y="248288"/>
                </a:cubicBezTo>
                <a:cubicBezTo>
                  <a:pt x="2652337" y="233099"/>
                  <a:pt x="2631060" y="215729"/>
                  <a:pt x="2608279" y="200540"/>
                </a:cubicBezTo>
                <a:cubicBezTo>
                  <a:pt x="2592838" y="190244"/>
                  <a:pt x="2575979" y="182188"/>
                  <a:pt x="2560538" y="171892"/>
                </a:cubicBezTo>
                <a:cubicBezTo>
                  <a:pt x="2547297" y="163063"/>
                  <a:pt x="2535991" y="151432"/>
                  <a:pt x="2522345" y="143243"/>
                </a:cubicBezTo>
                <a:cubicBezTo>
                  <a:pt x="2504037" y="132257"/>
                  <a:pt x="2484566" y="123266"/>
                  <a:pt x="2465055" y="114594"/>
                </a:cubicBezTo>
                <a:cubicBezTo>
                  <a:pt x="2427245" y="97788"/>
                  <a:pt x="2385954" y="88138"/>
                  <a:pt x="2350475" y="66847"/>
                </a:cubicBezTo>
                <a:cubicBezTo>
                  <a:pt x="2331739" y="55604"/>
                  <a:pt x="2287726" y="27531"/>
                  <a:pt x="2264540" y="19099"/>
                </a:cubicBezTo>
                <a:cubicBezTo>
                  <a:pt x="2242764" y="11180"/>
                  <a:pt x="2219981" y="6366"/>
                  <a:pt x="2197702" y="0"/>
                </a:cubicBezTo>
                <a:cubicBezTo>
                  <a:pt x="1823595" y="5756"/>
                  <a:pt x="1417611" y="7798"/>
                  <a:pt x="1042357" y="28648"/>
                </a:cubicBezTo>
                <a:cubicBezTo>
                  <a:pt x="991115" y="31495"/>
                  <a:pt x="940727" y="43484"/>
                  <a:pt x="889584" y="47747"/>
                </a:cubicBezTo>
                <a:cubicBezTo>
                  <a:pt x="826069" y="53041"/>
                  <a:pt x="762273" y="54114"/>
                  <a:pt x="698618" y="57297"/>
                </a:cubicBezTo>
                <a:cubicBezTo>
                  <a:pt x="638145" y="73213"/>
                  <a:pt x="574126" y="79166"/>
                  <a:pt x="517200" y="105045"/>
                </a:cubicBezTo>
                <a:cubicBezTo>
                  <a:pt x="482190" y="120961"/>
                  <a:pt x="448434" y="139992"/>
                  <a:pt x="412169" y="152793"/>
                </a:cubicBezTo>
                <a:cubicBezTo>
                  <a:pt x="393913" y="159237"/>
                  <a:pt x="373927" y="158878"/>
                  <a:pt x="354879" y="162342"/>
                </a:cubicBezTo>
                <a:cubicBezTo>
                  <a:pt x="338912" y="165246"/>
                  <a:pt x="323051" y="168709"/>
                  <a:pt x="307137" y="171892"/>
                </a:cubicBezTo>
                <a:cubicBezTo>
                  <a:pt x="294406" y="181441"/>
                  <a:pt x="281893" y="191289"/>
                  <a:pt x="268944" y="200540"/>
                </a:cubicBezTo>
                <a:cubicBezTo>
                  <a:pt x="259606" y="207211"/>
                  <a:pt x="248413" y="211524"/>
                  <a:pt x="240299" y="219640"/>
                </a:cubicBezTo>
                <a:cubicBezTo>
                  <a:pt x="232185" y="227756"/>
                  <a:pt x="229318" y="240172"/>
                  <a:pt x="221203" y="248288"/>
                </a:cubicBezTo>
                <a:cubicBezTo>
                  <a:pt x="213089" y="256403"/>
                  <a:pt x="201088" y="259709"/>
                  <a:pt x="192558" y="267387"/>
                </a:cubicBezTo>
                <a:cubicBezTo>
                  <a:pt x="169138" y="288468"/>
                  <a:pt x="153902" y="320141"/>
                  <a:pt x="125720" y="334234"/>
                </a:cubicBezTo>
                <a:cubicBezTo>
                  <a:pt x="112989" y="340601"/>
                  <a:pt x="99732" y="346010"/>
                  <a:pt x="87526" y="353334"/>
                </a:cubicBezTo>
                <a:cubicBezTo>
                  <a:pt x="67846" y="365144"/>
                  <a:pt x="22280" y="350150"/>
                  <a:pt x="11140" y="362883"/>
                </a:cubicBezTo>
                <a:close/>
              </a:path>
            </a:pathLst>
          </a:custGeom>
          <a:noFill/>
          <a:ln w="25400" cap="flat" cmpd="sng" algn="ctr">
            <a:solidFill>
              <a:srgbClr val="FF0000"/>
            </a:solidFill>
            <a:prstDash val="solid"/>
            <a:round/>
            <a:headEnd type="none" w="med" len="med"/>
            <a:tailEnd type="none" w="med" len="med"/>
          </a:ln>
          <a:effectLst/>
        </p:spPr>
        <p:txBody>
          <a:bodyPr vert="horz" wrap="square" lIns="91288" tIns="45643" rIns="91288" bIns="45643" numCol="1" rtlCol="0" anchor="t" anchorCtr="0" compatLnSpc="1">
            <a:prstTxWarp prst="textNoShape">
              <a:avLst/>
            </a:prstTxWarp>
          </a:bodyPr>
          <a:lstStyle/>
          <a:p>
            <a:endParaRPr lang="en-US"/>
          </a:p>
        </p:txBody>
      </p:sp>
      <p:sp>
        <p:nvSpPr>
          <p:cNvPr id="60" name="Freeform 59"/>
          <p:cNvSpPr/>
          <p:nvPr/>
        </p:nvSpPr>
        <p:spPr bwMode="auto">
          <a:xfrm>
            <a:off x="294386" y="6719405"/>
            <a:ext cx="685800" cy="554887"/>
          </a:xfrm>
          <a:custGeom>
            <a:avLst/>
            <a:gdLst>
              <a:gd name="connsiteX0" fmla="*/ 192562 w 794105"/>
              <a:gd name="connsiteY0" fmla="*/ 0 h 642517"/>
              <a:gd name="connsiteX1" fmla="*/ 68434 w 794105"/>
              <a:gd name="connsiteY1" fmla="*/ 66847 h 642517"/>
              <a:gd name="connsiteX2" fmla="*/ 49337 w 794105"/>
              <a:gd name="connsiteY2" fmla="*/ 124144 h 642517"/>
              <a:gd name="connsiteX3" fmla="*/ 30241 w 794105"/>
              <a:gd name="connsiteY3" fmla="*/ 162342 h 642517"/>
              <a:gd name="connsiteX4" fmla="*/ 1596 w 794105"/>
              <a:gd name="connsiteY4" fmla="*/ 257838 h 642517"/>
              <a:gd name="connsiteX5" fmla="*/ 20693 w 794105"/>
              <a:gd name="connsiteY5" fmla="*/ 429730 h 642517"/>
              <a:gd name="connsiteX6" fmla="*/ 97079 w 794105"/>
              <a:gd name="connsiteY6" fmla="*/ 506127 h 642517"/>
              <a:gd name="connsiteX7" fmla="*/ 144821 w 794105"/>
              <a:gd name="connsiteY7" fmla="*/ 534775 h 642517"/>
              <a:gd name="connsiteX8" fmla="*/ 183014 w 794105"/>
              <a:gd name="connsiteY8" fmla="*/ 544325 h 642517"/>
              <a:gd name="connsiteX9" fmla="*/ 268948 w 794105"/>
              <a:gd name="connsiteY9" fmla="*/ 572974 h 642517"/>
              <a:gd name="connsiteX10" fmla="*/ 335787 w 794105"/>
              <a:gd name="connsiteY10" fmla="*/ 601622 h 642517"/>
              <a:gd name="connsiteX11" fmla="*/ 373980 w 794105"/>
              <a:gd name="connsiteY11" fmla="*/ 620721 h 642517"/>
              <a:gd name="connsiteX12" fmla="*/ 469463 w 794105"/>
              <a:gd name="connsiteY12" fmla="*/ 639821 h 642517"/>
              <a:gd name="connsiteX13" fmla="*/ 765460 w 794105"/>
              <a:gd name="connsiteY13" fmla="*/ 630271 h 642517"/>
              <a:gd name="connsiteX14" fmla="*/ 775009 w 794105"/>
              <a:gd name="connsiteY14" fmla="*/ 601622 h 642517"/>
              <a:gd name="connsiteX15" fmla="*/ 794105 w 794105"/>
              <a:gd name="connsiteY15" fmla="*/ 572974 h 642517"/>
              <a:gd name="connsiteX16" fmla="*/ 784557 w 794105"/>
              <a:gd name="connsiteY16" fmla="*/ 458379 h 642517"/>
              <a:gd name="connsiteX17" fmla="*/ 775009 w 794105"/>
              <a:gd name="connsiteY17" fmla="*/ 429730 h 642517"/>
              <a:gd name="connsiteX18" fmla="*/ 755912 w 794105"/>
              <a:gd name="connsiteY18" fmla="*/ 353334 h 642517"/>
              <a:gd name="connsiteX19" fmla="*/ 736816 w 794105"/>
              <a:gd name="connsiteY19" fmla="*/ 296036 h 642517"/>
              <a:gd name="connsiteX20" fmla="*/ 689074 w 794105"/>
              <a:gd name="connsiteY20" fmla="*/ 181441 h 642517"/>
              <a:gd name="connsiteX21" fmla="*/ 669977 w 794105"/>
              <a:gd name="connsiteY21" fmla="*/ 143243 h 642517"/>
              <a:gd name="connsiteX22" fmla="*/ 631784 w 794105"/>
              <a:gd name="connsiteY22" fmla="*/ 114594 h 642517"/>
              <a:gd name="connsiteX23" fmla="*/ 612688 w 794105"/>
              <a:gd name="connsiteY23" fmla="*/ 76396 h 642517"/>
              <a:gd name="connsiteX24" fmla="*/ 603139 w 794105"/>
              <a:gd name="connsiteY24" fmla="*/ 47747 h 642517"/>
              <a:gd name="connsiteX25" fmla="*/ 536301 w 794105"/>
              <a:gd name="connsiteY25" fmla="*/ 9549 h 642517"/>
              <a:gd name="connsiteX26" fmla="*/ 106627 w 794105"/>
              <a:gd name="connsiteY26" fmla="*/ 9549 h 64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4105" h="642517">
                <a:moveTo>
                  <a:pt x="192562" y="0"/>
                </a:moveTo>
                <a:cubicBezTo>
                  <a:pt x="89545" y="34342"/>
                  <a:pt x="127976" y="7295"/>
                  <a:pt x="68434" y="66847"/>
                </a:cubicBezTo>
                <a:cubicBezTo>
                  <a:pt x="62068" y="85946"/>
                  <a:pt x="58339" y="106137"/>
                  <a:pt x="49337" y="124144"/>
                </a:cubicBezTo>
                <a:cubicBezTo>
                  <a:pt x="42972" y="136877"/>
                  <a:pt x="35527" y="149125"/>
                  <a:pt x="30241" y="162342"/>
                </a:cubicBezTo>
                <a:cubicBezTo>
                  <a:pt x="14742" y="201095"/>
                  <a:pt x="10975" y="220315"/>
                  <a:pt x="1596" y="257838"/>
                </a:cubicBezTo>
                <a:cubicBezTo>
                  <a:pt x="7962" y="315135"/>
                  <a:pt x="0" y="375922"/>
                  <a:pt x="20693" y="429730"/>
                </a:cubicBezTo>
                <a:cubicBezTo>
                  <a:pt x="33619" y="463342"/>
                  <a:pt x="66200" y="487598"/>
                  <a:pt x="97079" y="506127"/>
                </a:cubicBezTo>
                <a:cubicBezTo>
                  <a:pt x="112993" y="515676"/>
                  <a:pt x="127862" y="527237"/>
                  <a:pt x="144821" y="534775"/>
                </a:cubicBezTo>
                <a:cubicBezTo>
                  <a:pt x="156813" y="540105"/>
                  <a:pt x="170472" y="540465"/>
                  <a:pt x="183014" y="544325"/>
                </a:cubicBezTo>
                <a:cubicBezTo>
                  <a:pt x="211873" y="553206"/>
                  <a:pt x="240676" y="562371"/>
                  <a:pt x="268948" y="572974"/>
                </a:cubicBezTo>
                <a:cubicBezTo>
                  <a:pt x="291644" y="581486"/>
                  <a:pt x="313720" y="591591"/>
                  <a:pt x="335787" y="601622"/>
                </a:cubicBezTo>
                <a:cubicBezTo>
                  <a:pt x="348745" y="607513"/>
                  <a:pt x="360294" y="616810"/>
                  <a:pt x="373980" y="620721"/>
                </a:cubicBezTo>
                <a:cubicBezTo>
                  <a:pt x="405189" y="629639"/>
                  <a:pt x="437635" y="633454"/>
                  <a:pt x="469463" y="639821"/>
                </a:cubicBezTo>
                <a:cubicBezTo>
                  <a:pt x="568129" y="636638"/>
                  <a:pt x="667506" y="642517"/>
                  <a:pt x="765460" y="630271"/>
                </a:cubicBezTo>
                <a:cubicBezTo>
                  <a:pt x="775448" y="629022"/>
                  <a:pt x="770508" y="610626"/>
                  <a:pt x="775009" y="601622"/>
                </a:cubicBezTo>
                <a:cubicBezTo>
                  <a:pt x="780141" y="591357"/>
                  <a:pt x="787740" y="582523"/>
                  <a:pt x="794105" y="572974"/>
                </a:cubicBezTo>
                <a:cubicBezTo>
                  <a:pt x="790922" y="534776"/>
                  <a:pt x="789622" y="496374"/>
                  <a:pt x="784557" y="458379"/>
                </a:cubicBezTo>
                <a:cubicBezTo>
                  <a:pt x="783227" y="448401"/>
                  <a:pt x="777657" y="439441"/>
                  <a:pt x="775009" y="429730"/>
                </a:cubicBezTo>
                <a:cubicBezTo>
                  <a:pt x="768103" y="404406"/>
                  <a:pt x="763122" y="378573"/>
                  <a:pt x="755912" y="353334"/>
                </a:cubicBezTo>
                <a:cubicBezTo>
                  <a:pt x="750382" y="333976"/>
                  <a:pt x="741699" y="315567"/>
                  <a:pt x="736816" y="296036"/>
                </a:cubicBezTo>
                <a:cubicBezTo>
                  <a:pt x="720362" y="230218"/>
                  <a:pt x="733135" y="269575"/>
                  <a:pt x="689074" y="181441"/>
                </a:cubicBezTo>
                <a:cubicBezTo>
                  <a:pt x="682708" y="168708"/>
                  <a:pt x="681365" y="151785"/>
                  <a:pt x="669977" y="143243"/>
                </a:cubicBezTo>
                <a:lnTo>
                  <a:pt x="631784" y="114594"/>
                </a:lnTo>
                <a:cubicBezTo>
                  <a:pt x="625419" y="101861"/>
                  <a:pt x="618295" y="89480"/>
                  <a:pt x="612688" y="76396"/>
                </a:cubicBezTo>
                <a:cubicBezTo>
                  <a:pt x="608723" y="67144"/>
                  <a:pt x="609427" y="55608"/>
                  <a:pt x="603139" y="47747"/>
                </a:cubicBezTo>
                <a:cubicBezTo>
                  <a:pt x="597019" y="40097"/>
                  <a:pt x="542130" y="9787"/>
                  <a:pt x="536301" y="9549"/>
                </a:cubicBezTo>
                <a:cubicBezTo>
                  <a:pt x="393196" y="3707"/>
                  <a:pt x="249852" y="9549"/>
                  <a:pt x="106627" y="9549"/>
                </a:cubicBezTo>
              </a:path>
            </a:pathLst>
          </a:custGeom>
          <a:noFill/>
          <a:ln w="25400" cap="flat" cmpd="sng" algn="ctr">
            <a:solidFill>
              <a:srgbClr val="FF0000"/>
            </a:solidFill>
            <a:prstDash val="solid"/>
            <a:round/>
            <a:headEnd type="none" w="med" len="med"/>
            <a:tailEnd type="none" w="med" len="med"/>
          </a:ln>
          <a:effectLst/>
        </p:spPr>
        <p:txBody>
          <a:bodyPr vert="horz" wrap="square" lIns="91288" tIns="45643" rIns="91288" bIns="45643" numCol="1" rtlCol="0" anchor="t" anchorCtr="0" compatLnSpc="1">
            <a:prstTxWarp prst="textNoShape">
              <a:avLst/>
            </a:prstTxWarp>
          </a:bodyPr>
          <a:lstStyle/>
          <a:p>
            <a:endParaRPr lang="en-US"/>
          </a:p>
        </p:txBody>
      </p:sp>
      <p:sp>
        <p:nvSpPr>
          <p:cNvPr id="62" name="Freeform 61"/>
          <p:cNvSpPr/>
          <p:nvPr/>
        </p:nvSpPr>
        <p:spPr bwMode="auto">
          <a:xfrm>
            <a:off x="1458930" y="6780193"/>
            <a:ext cx="674459" cy="460666"/>
          </a:xfrm>
          <a:custGeom>
            <a:avLst/>
            <a:gdLst>
              <a:gd name="connsiteX0" fmla="*/ 85935 w 782961"/>
              <a:gd name="connsiteY0" fmla="*/ 47748 h 534775"/>
              <a:gd name="connsiteX1" fmla="*/ 57290 w 782961"/>
              <a:gd name="connsiteY1" fmla="*/ 57297 h 534775"/>
              <a:gd name="connsiteX2" fmla="*/ 19096 w 782961"/>
              <a:gd name="connsiteY2" fmla="*/ 114594 h 534775"/>
              <a:gd name="connsiteX3" fmla="*/ 0 w 782961"/>
              <a:gd name="connsiteY3" fmla="*/ 133694 h 534775"/>
              <a:gd name="connsiteX4" fmla="*/ 9548 w 782961"/>
              <a:gd name="connsiteY4" fmla="*/ 334234 h 534775"/>
              <a:gd name="connsiteX5" fmla="*/ 28645 w 782961"/>
              <a:gd name="connsiteY5" fmla="*/ 401081 h 534775"/>
              <a:gd name="connsiteX6" fmla="*/ 85935 w 782961"/>
              <a:gd name="connsiteY6" fmla="*/ 458379 h 534775"/>
              <a:gd name="connsiteX7" fmla="*/ 133676 w 782961"/>
              <a:gd name="connsiteY7" fmla="*/ 487028 h 534775"/>
              <a:gd name="connsiteX8" fmla="*/ 200514 w 782961"/>
              <a:gd name="connsiteY8" fmla="*/ 525226 h 534775"/>
              <a:gd name="connsiteX9" fmla="*/ 238707 w 782961"/>
              <a:gd name="connsiteY9" fmla="*/ 534775 h 534775"/>
              <a:gd name="connsiteX10" fmla="*/ 725671 w 782961"/>
              <a:gd name="connsiteY10" fmla="*/ 515676 h 534775"/>
              <a:gd name="connsiteX11" fmla="*/ 754316 w 782961"/>
              <a:gd name="connsiteY11" fmla="*/ 506127 h 534775"/>
              <a:gd name="connsiteX12" fmla="*/ 763864 w 782961"/>
              <a:gd name="connsiteY12" fmla="*/ 477478 h 534775"/>
              <a:gd name="connsiteX13" fmla="*/ 782961 w 782961"/>
              <a:gd name="connsiteY13" fmla="*/ 448829 h 534775"/>
              <a:gd name="connsiteX14" fmla="*/ 763864 w 782961"/>
              <a:gd name="connsiteY14" fmla="*/ 229189 h 534775"/>
              <a:gd name="connsiteX15" fmla="*/ 735219 w 782961"/>
              <a:gd name="connsiteY15" fmla="*/ 171892 h 534775"/>
              <a:gd name="connsiteX16" fmla="*/ 649285 w 782961"/>
              <a:gd name="connsiteY16" fmla="*/ 105045 h 534775"/>
              <a:gd name="connsiteX17" fmla="*/ 563350 w 782961"/>
              <a:gd name="connsiteY17" fmla="*/ 47748 h 534775"/>
              <a:gd name="connsiteX18" fmla="*/ 496512 w 782961"/>
              <a:gd name="connsiteY18" fmla="*/ 9549 h 534775"/>
              <a:gd name="connsiteX19" fmla="*/ 448770 w 782961"/>
              <a:gd name="connsiteY19" fmla="*/ 0 h 534775"/>
              <a:gd name="connsiteX20" fmla="*/ 210063 w 782961"/>
              <a:gd name="connsiteY20" fmla="*/ 9549 h 534775"/>
              <a:gd name="connsiteX21" fmla="*/ 105031 w 782961"/>
              <a:gd name="connsiteY21" fmla="*/ 38198 h 534775"/>
              <a:gd name="connsiteX22" fmla="*/ 9548 w 782961"/>
              <a:gd name="connsiteY22" fmla="*/ 57297 h 53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2961" h="534775">
                <a:moveTo>
                  <a:pt x="85935" y="47748"/>
                </a:moveTo>
                <a:cubicBezTo>
                  <a:pt x="76387" y="50931"/>
                  <a:pt x="64407" y="50180"/>
                  <a:pt x="57290" y="57297"/>
                </a:cubicBezTo>
                <a:cubicBezTo>
                  <a:pt x="41060" y="73528"/>
                  <a:pt x="32867" y="96230"/>
                  <a:pt x="19096" y="114594"/>
                </a:cubicBezTo>
                <a:cubicBezTo>
                  <a:pt x="13695" y="121797"/>
                  <a:pt x="6365" y="127327"/>
                  <a:pt x="0" y="133694"/>
                </a:cubicBezTo>
                <a:cubicBezTo>
                  <a:pt x="3183" y="200541"/>
                  <a:pt x="2419" y="267692"/>
                  <a:pt x="9548" y="334234"/>
                </a:cubicBezTo>
                <a:cubicBezTo>
                  <a:pt x="12016" y="357276"/>
                  <a:pt x="20040" y="379564"/>
                  <a:pt x="28645" y="401081"/>
                </a:cubicBezTo>
                <a:cubicBezTo>
                  <a:pt x="39785" y="428936"/>
                  <a:pt x="61833" y="442309"/>
                  <a:pt x="85935" y="458379"/>
                </a:cubicBezTo>
                <a:cubicBezTo>
                  <a:pt x="101376" y="468675"/>
                  <a:pt x="117939" y="477191"/>
                  <a:pt x="133676" y="487028"/>
                </a:cubicBezTo>
                <a:cubicBezTo>
                  <a:pt x="161376" y="504343"/>
                  <a:pt x="167919" y="513001"/>
                  <a:pt x="200514" y="525226"/>
                </a:cubicBezTo>
                <a:cubicBezTo>
                  <a:pt x="212801" y="529834"/>
                  <a:pt x="225976" y="531592"/>
                  <a:pt x="238707" y="534775"/>
                </a:cubicBezTo>
                <a:lnTo>
                  <a:pt x="725671" y="515676"/>
                </a:lnTo>
                <a:cubicBezTo>
                  <a:pt x="735720" y="515118"/>
                  <a:pt x="747200" y="513244"/>
                  <a:pt x="754316" y="506127"/>
                </a:cubicBezTo>
                <a:cubicBezTo>
                  <a:pt x="761433" y="499009"/>
                  <a:pt x="759363" y="486482"/>
                  <a:pt x="763864" y="477478"/>
                </a:cubicBezTo>
                <a:cubicBezTo>
                  <a:pt x="768996" y="467213"/>
                  <a:pt x="776595" y="458379"/>
                  <a:pt x="782961" y="448829"/>
                </a:cubicBezTo>
                <a:cubicBezTo>
                  <a:pt x="776595" y="375616"/>
                  <a:pt x="772287" y="302194"/>
                  <a:pt x="763864" y="229189"/>
                </a:cubicBezTo>
                <a:cubicBezTo>
                  <a:pt x="761961" y="212695"/>
                  <a:pt x="747045" y="182644"/>
                  <a:pt x="735219" y="171892"/>
                </a:cubicBezTo>
                <a:cubicBezTo>
                  <a:pt x="708368" y="147478"/>
                  <a:pt x="677622" y="127718"/>
                  <a:pt x="649285" y="105045"/>
                </a:cubicBezTo>
                <a:cubicBezTo>
                  <a:pt x="579620" y="49305"/>
                  <a:pt x="617459" y="65786"/>
                  <a:pt x="563350" y="47748"/>
                </a:cubicBezTo>
                <a:cubicBezTo>
                  <a:pt x="542396" y="33776"/>
                  <a:pt x="520742" y="17627"/>
                  <a:pt x="496512" y="9549"/>
                </a:cubicBezTo>
                <a:cubicBezTo>
                  <a:pt x="481116" y="4416"/>
                  <a:pt x="464684" y="3183"/>
                  <a:pt x="448770" y="0"/>
                </a:cubicBezTo>
                <a:cubicBezTo>
                  <a:pt x="369201" y="3183"/>
                  <a:pt x="289519" y="4251"/>
                  <a:pt x="210063" y="9549"/>
                </a:cubicBezTo>
                <a:cubicBezTo>
                  <a:pt x="165026" y="12552"/>
                  <a:pt x="149879" y="26984"/>
                  <a:pt x="105031" y="38198"/>
                </a:cubicBezTo>
                <a:cubicBezTo>
                  <a:pt x="22469" y="58841"/>
                  <a:pt x="54891" y="57297"/>
                  <a:pt x="9548" y="57297"/>
                </a:cubicBezTo>
              </a:path>
            </a:pathLst>
          </a:custGeom>
          <a:noFill/>
          <a:ln w="25400" cap="flat" cmpd="sng" algn="ctr">
            <a:solidFill>
              <a:srgbClr val="FF0000"/>
            </a:solidFill>
            <a:prstDash val="solid"/>
            <a:round/>
            <a:headEnd type="none" w="med" len="med"/>
            <a:tailEnd type="none" w="med" len="med"/>
          </a:ln>
          <a:effectLst/>
        </p:spPr>
        <p:txBody>
          <a:bodyPr vert="horz" wrap="square" lIns="91288" tIns="45643" rIns="91288" bIns="45643" numCol="1" rtlCol="0" anchor="t" anchorCtr="0" compatLnSpc="1">
            <a:prstTxWarp prst="textNoShape">
              <a:avLst/>
            </a:prstTxWarp>
          </a:bodyPr>
          <a:lstStyle/>
          <a:p>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1"/>
          <p:cNvSpPr>
            <a:spLocks noGrp="1" noChangeArrowheads="1"/>
          </p:cNvSpPr>
          <p:nvPr>
            <p:ph type="title"/>
          </p:nvPr>
        </p:nvSpPr>
        <p:spPr/>
        <p:txBody>
          <a:bodyPr/>
          <a:lstStyle/>
          <a:p>
            <a:r>
              <a:rPr lang="en-US" smtClean="0"/>
              <a:t>Simple SPARQL example</a:t>
            </a:r>
            <a:endParaRPr lang="en-US"/>
          </a:p>
        </p:txBody>
      </p:sp>
      <p:sp>
        <p:nvSpPr>
          <p:cNvPr id="138242" name="Text Box 2"/>
          <p:cNvSpPr txBox="1">
            <a:spLocks noChangeArrowheads="1"/>
          </p:cNvSpPr>
          <p:nvPr/>
        </p:nvSpPr>
        <p:spPr bwMode="auto">
          <a:xfrm>
            <a:off x="71438" y="1260475"/>
            <a:ext cx="9920288" cy="5905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848" tIns="72096" rIns="89848" bIns="44925">
            <a:prstTxWarp prst="textNoShape">
              <a:avLst/>
            </a:prstTxWarp>
          </a:bodyPr>
          <a:lstStyle/>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SELECT ?isbn ?price ?currency # note: not ?x!</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WHERE {?isbn a:price ?x. ?x rdf:value ?price. ?x p:currency ?currency.}</a:t>
            </a:r>
          </a:p>
        </p:txBody>
      </p:sp>
      <p:grpSp>
        <p:nvGrpSpPr>
          <p:cNvPr id="2" name="Group 91"/>
          <p:cNvGrpSpPr/>
          <p:nvPr/>
        </p:nvGrpSpPr>
        <p:grpSpPr>
          <a:xfrm>
            <a:off x="87313" y="3774707"/>
            <a:ext cx="9906000" cy="3434130"/>
            <a:chOff x="87312" y="3393707"/>
            <a:chExt cx="9906000" cy="3434130"/>
          </a:xfrm>
        </p:grpSpPr>
        <p:sp>
          <p:nvSpPr>
            <p:cNvPr id="7" name="TextBox 6"/>
            <p:cNvSpPr txBox="1"/>
            <p:nvPr/>
          </p:nvSpPr>
          <p:spPr>
            <a:xfrm>
              <a:off x="5421312" y="3397887"/>
              <a:ext cx="762000" cy="237910"/>
            </a:xfrm>
            <a:prstGeom prst="rect">
              <a:avLst/>
            </a:prstGeom>
            <a:noFill/>
          </p:spPr>
          <p:txBody>
            <a:bodyPr wrap="square" rtlCol="0">
              <a:spAutoFit/>
            </a:bodyPr>
            <a:lstStyle/>
            <a:p>
              <a:r>
                <a:rPr lang="en-US" sz="1000" b="1" noProof="1">
                  <a:solidFill>
                    <a:srgbClr val="0D0D0D"/>
                  </a:solidFill>
                </a:rPr>
                <a:t>a:name</a:t>
              </a:r>
            </a:p>
          </p:txBody>
        </p:sp>
        <p:sp>
          <p:nvSpPr>
            <p:cNvPr id="8" name="Oval 7"/>
            <p:cNvSpPr/>
            <p:nvPr/>
          </p:nvSpPr>
          <p:spPr bwMode="auto">
            <a:xfrm>
              <a:off x="6226426" y="4517967"/>
              <a:ext cx="2656972" cy="334548"/>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9" name="Straight Arrow Connector 8"/>
            <p:cNvCxnSpPr>
              <a:stCxn id="63" idx="7"/>
              <a:endCxn id="64" idx="1"/>
            </p:cNvCxnSpPr>
            <p:nvPr/>
          </p:nvCxnSpPr>
          <p:spPr bwMode="auto">
            <a:xfrm flipV="1">
              <a:off x="5136511" y="3512662"/>
              <a:ext cx="1510001" cy="2368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Oval 11"/>
            <p:cNvSpPr/>
            <p:nvPr/>
          </p:nvSpPr>
          <p:spPr bwMode="auto">
            <a:xfrm>
              <a:off x="1197226" y="4517967"/>
              <a:ext cx="2656972" cy="33454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grpSp>
          <p:nvGrpSpPr>
            <p:cNvPr id="3" name="Group 55"/>
            <p:cNvGrpSpPr/>
            <p:nvPr/>
          </p:nvGrpSpPr>
          <p:grpSpPr>
            <a:xfrm>
              <a:off x="87312" y="5532437"/>
              <a:ext cx="4876800" cy="1295400"/>
              <a:chOff x="87312" y="5532437"/>
              <a:chExt cx="4876800" cy="1295400"/>
            </a:xfrm>
          </p:grpSpPr>
          <p:grpSp>
            <p:nvGrpSpPr>
              <p:cNvPr id="4" name="Group 30"/>
              <p:cNvGrpSpPr/>
              <p:nvPr/>
            </p:nvGrpSpPr>
            <p:grpSpPr>
              <a:xfrm>
                <a:off x="87312" y="5532437"/>
                <a:ext cx="2362200" cy="1295400"/>
                <a:chOff x="849312" y="4999037"/>
                <a:chExt cx="2362200" cy="1295400"/>
              </a:xfrm>
            </p:grpSpPr>
            <p:sp>
              <p:nvSpPr>
                <p:cNvPr id="10" name="Oval 9"/>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17" name="Oval 16"/>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19" name="Rectangle 18"/>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33</a:t>
                  </a:r>
                </a:p>
              </p:txBody>
            </p:sp>
            <p:cxnSp>
              <p:nvCxnSpPr>
                <p:cNvPr id="21" name="Straight Arrow Connector 20"/>
                <p:cNvCxnSpPr>
                  <a:stCxn id="10" idx="4"/>
                  <a:endCxn id="17"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4" name="Straight Arrow Connector 23"/>
                <p:cNvCxnSpPr>
                  <a:stCxn id="10" idx="4"/>
                  <a:endCxn id="19"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8" name="TextBox 2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29" name="TextBox 2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5" name="Group 31"/>
              <p:cNvGrpSpPr/>
              <p:nvPr/>
            </p:nvGrpSpPr>
            <p:grpSpPr>
              <a:xfrm>
                <a:off x="2601912" y="5532437"/>
                <a:ext cx="2362200" cy="1295400"/>
                <a:chOff x="849312" y="4999037"/>
                <a:chExt cx="2362200" cy="1295400"/>
              </a:xfrm>
            </p:grpSpPr>
            <p:sp>
              <p:nvSpPr>
                <p:cNvPr id="33" name="Oval 32"/>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34" name="Oval 33"/>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35" name="Rectangle 34"/>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50</a:t>
                  </a:r>
                </a:p>
              </p:txBody>
            </p:sp>
            <p:cxnSp>
              <p:nvCxnSpPr>
                <p:cNvPr id="36" name="Straight Arrow Connector 35"/>
                <p:cNvCxnSpPr>
                  <a:stCxn id="33" idx="4"/>
                  <a:endCxn id="34"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33" idx="4"/>
                  <a:endCxn id="35"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39" name="TextBox 3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grpSp>
          <p:nvGrpSpPr>
            <p:cNvPr id="6" name="Group 56"/>
            <p:cNvGrpSpPr/>
            <p:nvPr/>
          </p:nvGrpSpPr>
          <p:grpSpPr>
            <a:xfrm>
              <a:off x="5116512" y="5532437"/>
              <a:ext cx="4876800" cy="1295400"/>
              <a:chOff x="5116512" y="5532437"/>
              <a:chExt cx="4876800" cy="1295400"/>
            </a:xfrm>
          </p:grpSpPr>
          <p:grpSp>
            <p:nvGrpSpPr>
              <p:cNvPr id="11" name="Group 39"/>
              <p:cNvGrpSpPr/>
              <p:nvPr/>
            </p:nvGrpSpPr>
            <p:grpSpPr>
              <a:xfrm>
                <a:off x="5116512" y="5532437"/>
                <a:ext cx="2362200" cy="1295400"/>
                <a:chOff x="849312" y="4999037"/>
                <a:chExt cx="2362200" cy="1295400"/>
              </a:xfrm>
            </p:grpSpPr>
            <p:sp>
              <p:nvSpPr>
                <p:cNvPr id="41" name="Oval 40"/>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42" name="Oval 41"/>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43" name="Rectangle 42"/>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60</a:t>
                  </a:r>
                </a:p>
              </p:txBody>
            </p:sp>
            <p:cxnSp>
              <p:nvCxnSpPr>
                <p:cNvPr id="44" name="Straight Arrow Connector 43"/>
                <p:cNvCxnSpPr>
                  <a:stCxn id="41" idx="4"/>
                  <a:endCxn id="42"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41" idx="4"/>
                  <a:endCxn id="43"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47" name="TextBox 46"/>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13" name="Group 47"/>
              <p:cNvGrpSpPr/>
              <p:nvPr/>
            </p:nvGrpSpPr>
            <p:grpSpPr>
              <a:xfrm>
                <a:off x="7631112" y="5532437"/>
                <a:ext cx="2362200" cy="1295400"/>
                <a:chOff x="849312" y="4999037"/>
                <a:chExt cx="2362200" cy="1295400"/>
              </a:xfrm>
            </p:grpSpPr>
            <p:sp>
              <p:nvSpPr>
                <p:cNvPr id="49" name="Oval 48"/>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0" name="Oval 49"/>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51" name="Rectangle 50"/>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78</a:t>
                  </a:r>
                </a:p>
              </p:txBody>
            </p:sp>
            <p:cxnSp>
              <p:nvCxnSpPr>
                <p:cNvPr id="52" name="Straight Arrow Connector 51"/>
                <p:cNvCxnSpPr>
                  <a:stCxn id="49" idx="4"/>
                  <a:endCxn id="50"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3" name="Straight Arrow Connector 52"/>
                <p:cNvCxnSpPr>
                  <a:stCxn id="49" idx="4"/>
                  <a:endCxn id="51"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4" name="TextBox 53"/>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55" name="TextBox 54"/>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sp>
          <p:nvSpPr>
            <p:cNvPr id="63" name="Oval 62"/>
            <p:cNvSpPr/>
            <p:nvPr/>
          </p:nvSpPr>
          <p:spPr bwMode="auto">
            <a:xfrm>
              <a:off x="4735512" y="3703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64" name="Rectangle 63"/>
            <p:cNvSpPr/>
            <p:nvPr/>
          </p:nvSpPr>
          <p:spPr bwMode="auto">
            <a:xfrm>
              <a:off x="6646513" y="3393707"/>
              <a:ext cx="1670399" cy="23791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cxnSp>
          <p:nvCxnSpPr>
            <p:cNvPr id="65" name="Straight Arrow Connector 64"/>
            <p:cNvCxnSpPr>
              <a:stCxn id="12" idx="4"/>
              <a:endCxn id="10" idx="0"/>
            </p:cNvCxnSpPr>
            <p:nvPr/>
          </p:nvCxnSpPr>
          <p:spPr bwMode="auto">
            <a:xfrm flipH="1">
              <a:off x="12684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8" name="Straight Arrow Connector 67"/>
            <p:cNvCxnSpPr>
              <a:stCxn id="12" idx="4"/>
              <a:endCxn id="33" idx="0"/>
            </p:cNvCxnSpPr>
            <p:nvPr/>
          </p:nvCxnSpPr>
          <p:spPr bwMode="auto">
            <a:xfrm>
              <a:off x="25257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1" name="TextBox 70"/>
            <p:cNvSpPr txBox="1"/>
            <p:nvPr/>
          </p:nvSpPr>
          <p:spPr>
            <a:xfrm>
              <a:off x="32115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72" name="TextBox 71"/>
            <p:cNvSpPr txBox="1"/>
            <p:nvPr/>
          </p:nvSpPr>
          <p:spPr>
            <a:xfrm>
              <a:off x="11541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73" name="Straight Arrow Connector 72"/>
            <p:cNvCxnSpPr>
              <a:stCxn id="8" idx="4"/>
              <a:endCxn id="49" idx="0"/>
            </p:cNvCxnSpPr>
            <p:nvPr/>
          </p:nvCxnSpPr>
          <p:spPr bwMode="auto">
            <a:xfrm>
              <a:off x="75549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76" name="Straight Arrow Connector 75"/>
            <p:cNvCxnSpPr>
              <a:stCxn id="8" idx="4"/>
              <a:endCxn id="41" idx="0"/>
            </p:cNvCxnSpPr>
            <p:nvPr/>
          </p:nvCxnSpPr>
          <p:spPr bwMode="auto">
            <a:xfrm flipH="1">
              <a:off x="62976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9" name="TextBox 78"/>
            <p:cNvSpPr txBox="1"/>
            <p:nvPr/>
          </p:nvSpPr>
          <p:spPr>
            <a:xfrm>
              <a:off x="82407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80" name="TextBox 79"/>
            <p:cNvSpPr txBox="1"/>
            <p:nvPr/>
          </p:nvSpPr>
          <p:spPr>
            <a:xfrm>
              <a:off x="61833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81" name="Straight Arrow Connector 80"/>
            <p:cNvCxnSpPr>
              <a:stCxn id="8" idx="1"/>
              <a:endCxn id="63" idx="5"/>
            </p:cNvCxnSpPr>
            <p:nvPr/>
          </p:nvCxnSpPr>
          <p:spPr bwMode="auto">
            <a:xfrm flipH="1" flipV="1">
              <a:off x="5136511" y="3970970"/>
              <a:ext cx="1479020"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85" name="Straight Arrow Connector 84"/>
            <p:cNvCxnSpPr>
              <a:stCxn id="12" idx="7"/>
              <a:endCxn id="63" idx="3"/>
            </p:cNvCxnSpPr>
            <p:nvPr/>
          </p:nvCxnSpPr>
          <p:spPr bwMode="auto">
            <a:xfrm flipV="1">
              <a:off x="3465093" y="3970970"/>
              <a:ext cx="1339219"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88" name="TextBox 87"/>
            <p:cNvSpPr txBox="1"/>
            <p:nvPr/>
          </p:nvSpPr>
          <p:spPr>
            <a:xfrm>
              <a:off x="6030912" y="4084637"/>
              <a:ext cx="762000" cy="237910"/>
            </a:xfrm>
            <a:prstGeom prst="rect">
              <a:avLst/>
            </a:prstGeom>
            <a:noFill/>
          </p:spPr>
          <p:txBody>
            <a:bodyPr wrap="square" rtlCol="0">
              <a:spAutoFit/>
            </a:bodyPr>
            <a:lstStyle/>
            <a:p>
              <a:r>
                <a:rPr lang="en-US" sz="1000" b="1" noProof="1">
                  <a:solidFill>
                    <a:srgbClr val="0D0D0D"/>
                  </a:solidFill>
                </a:rPr>
                <a:t>a:author</a:t>
              </a:r>
            </a:p>
          </p:txBody>
        </p:sp>
        <p:sp>
          <p:nvSpPr>
            <p:cNvPr id="89" name="TextBox 88"/>
            <p:cNvSpPr txBox="1"/>
            <p:nvPr/>
          </p:nvSpPr>
          <p:spPr>
            <a:xfrm>
              <a:off x="3440112" y="4084637"/>
              <a:ext cx="762000" cy="237910"/>
            </a:xfrm>
            <a:prstGeom prst="rect">
              <a:avLst/>
            </a:prstGeom>
            <a:noFill/>
          </p:spPr>
          <p:txBody>
            <a:bodyPr wrap="square" rtlCol="0">
              <a:spAutoFit/>
            </a:bodyPr>
            <a:lstStyle/>
            <a:p>
              <a:r>
                <a:rPr lang="en-US" sz="1000" b="1" noProof="1">
                  <a:solidFill>
                    <a:srgbClr val="0D0D0D"/>
                  </a:solidFill>
                </a:rPr>
                <a:t>a:author</a:t>
              </a:r>
            </a:p>
          </p:txBody>
        </p:sp>
      </p:grpSp>
      <p:sp>
        <p:nvSpPr>
          <p:cNvPr id="57" name="TextBox 56"/>
          <p:cNvSpPr txBox="1"/>
          <p:nvPr/>
        </p:nvSpPr>
        <p:spPr>
          <a:xfrm>
            <a:off x="163513" y="2332054"/>
            <a:ext cx="9677400" cy="476541"/>
          </a:xfrm>
          <a:prstGeom prst="rect">
            <a:avLst/>
          </a:prstGeom>
          <a:noFill/>
        </p:spPr>
        <p:txBody>
          <a:bodyPr wrap="square" lIns="91288" tIns="45643" rIns="91288" bIns="45643" rtlCol="0">
            <a:spAutoFit/>
          </a:bodyPr>
          <a:lstStyle/>
          <a:p>
            <a:r>
              <a:rPr lang="en-US" dirty="0" smtClean="0">
                <a:solidFill>
                  <a:srgbClr val="7F7F7F"/>
                </a:solidFill>
                <a:latin typeface="Helvetica Neue"/>
                <a:cs typeface="Helvetica Neue"/>
              </a:rPr>
              <a:t>Returns:</a:t>
            </a:r>
            <a:r>
              <a:rPr lang="en-US" dirty="0" smtClean="0">
                <a:solidFill>
                  <a:srgbClr val="000000"/>
                </a:solidFill>
                <a:latin typeface="Helvetica Neue"/>
                <a:cs typeface="Helvetica Neue"/>
              </a:rPr>
              <a:t> </a:t>
            </a:r>
            <a:r>
              <a:rPr lang="en-US" dirty="0" smtClean="0">
                <a:solidFill>
                  <a:srgbClr val="FF0000"/>
                </a:solidFill>
                <a:latin typeface="Helvetica Neue"/>
                <a:cs typeface="Helvetica Neue"/>
              </a:rPr>
              <a:t>[&lt;…409X&gt;,33,:£]</a:t>
            </a:r>
            <a:r>
              <a:rPr lang="en-US" dirty="0" smtClean="0">
                <a:solidFill>
                  <a:srgbClr val="000000"/>
                </a:solidFill>
                <a:latin typeface="Helvetica Neue"/>
                <a:cs typeface="Helvetica Neue"/>
              </a:rPr>
              <a:t>,  </a:t>
            </a:r>
            <a:r>
              <a:rPr lang="en-US" dirty="0" smtClean="0">
                <a:solidFill>
                  <a:schemeClr val="accent1">
                    <a:lumMod val="50000"/>
                  </a:schemeClr>
                </a:solidFill>
                <a:latin typeface="Helvetica Neue"/>
                <a:cs typeface="Helvetica Neue"/>
              </a:rPr>
              <a:t>[&lt;…409X&gt;,50,:€]</a:t>
            </a:r>
            <a:endParaRPr lang="en-US" dirty="0">
              <a:solidFill>
                <a:srgbClr val="000000"/>
              </a:solidFill>
              <a:latin typeface="Helvetica Neue"/>
              <a:cs typeface="Helvetica Neue"/>
            </a:endParaRPr>
          </a:p>
        </p:txBody>
      </p:sp>
      <p:sp>
        <p:nvSpPr>
          <p:cNvPr id="58" name="Freeform 57"/>
          <p:cNvSpPr/>
          <p:nvPr/>
        </p:nvSpPr>
        <p:spPr bwMode="auto">
          <a:xfrm>
            <a:off x="981884" y="4583809"/>
            <a:ext cx="3025374" cy="796937"/>
          </a:xfrm>
          <a:custGeom>
            <a:avLst/>
            <a:gdLst>
              <a:gd name="connsiteX0" fmla="*/ 11140 w 3025374"/>
              <a:gd name="connsiteY0" fmla="*/ 362883 h 796937"/>
              <a:gd name="connsiteX1" fmla="*/ 20688 w 3025374"/>
              <a:gd name="connsiteY1" fmla="*/ 429730 h 796937"/>
              <a:gd name="connsiteX2" fmla="*/ 68430 w 3025374"/>
              <a:gd name="connsiteY2" fmla="*/ 477478 h 796937"/>
              <a:gd name="connsiteX3" fmla="*/ 125720 w 3025374"/>
              <a:gd name="connsiteY3" fmla="*/ 534775 h 796937"/>
              <a:gd name="connsiteX4" fmla="*/ 163913 w 3025374"/>
              <a:gd name="connsiteY4" fmla="*/ 582523 h 796937"/>
              <a:gd name="connsiteX5" fmla="*/ 230751 w 3025374"/>
              <a:gd name="connsiteY5" fmla="*/ 649370 h 796937"/>
              <a:gd name="connsiteX6" fmla="*/ 259396 w 3025374"/>
              <a:gd name="connsiteY6" fmla="*/ 678019 h 796937"/>
              <a:gd name="connsiteX7" fmla="*/ 316686 w 3025374"/>
              <a:gd name="connsiteY7" fmla="*/ 725767 h 796937"/>
              <a:gd name="connsiteX8" fmla="*/ 364427 w 3025374"/>
              <a:gd name="connsiteY8" fmla="*/ 735316 h 796937"/>
              <a:gd name="connsiteX9" fmla="*/ 440814 w 3025374"/>
              <a:gd name="connsiteY9" fmla="*/ 754415 h 796937"/>
              <a:gd name="connsiteX10" fmla="*/ 889584 w 3025374"/>
              <a:gd name="connsiteY10" fmla="*/ 783064 h 796937"/>
              <a:gd name="connsiteX11" fmla="*/ 1176033 w 3025374"/>
              <a:gd name="connsiteY11" fmla="*/ 792614 h 796937"/>
              <a:gd name="connsiteX12" fmla="*/ 2560538 w 3025374"/>
              <a:gd name="connsiteY12" fmla="*/ 783064 h 796937"/>
              <a:gd name="connsiteX13" fmla="*/ 2913825 w 3025374"/>
              <a:gd name="connsiteY13" fmla="*/ 763965 h 796937"/>
              <a:gd name="connsiteX14" fmla="*/ 2942470 w 3025374"/>
              <a:gd name="connsiteY14" fmla="*/ 744866 h 796937"/>
              <a:gd name="connsiteX15" fmla="*/ 3009308 w 3025374"/>
              <a:gd name="connsiteY15" fmla="*/ 697118 h 796937"/>
              <a:gd name="connsiteX16" fmla="*/ 2990212 w 3025374"/>
              <a:gd name="connsiteY16" fmla="*/ 563424 h 796937"/>
              <a:gd name="connsiteX17" fmla="*/ 2952018 w 3025374"/>
              <a:gd name="connsiteY17" fmla="*/ 477478 h 796937"/>
              <a:gd name="connsiteX18" fmla="*/ 2932922 w 3025374"/>
              <a:gd name="connsiteY18" fmla="*/ 448829 h 796937"/>
              <a:gd name="connsiteX19" fmla="*/ 2923374 w 3025374"/>
              <a:gd name="connsiteY19" fmla="*/ 420180 h 796937"/>
              <a:gd name="connsiteX20" fmla="*/ 2846987 w 3025374"/>
              <a:gd name="connsiteY20" fmla="*/ 362883 h 796937"/>
              <a:gd name="connsiteX21" fmla="*/ 2780149 w 3025374"/>
              <a:gd name="connsiteY21" fmla="*/ 315135 h 796937"/>
              <a:gd name="connsiteX22" fmla="*/ 2675118 w 3025374"/>
              <a:gd name="connsiteY22" fmla="*/ 248288 h 796937"/>
              <a:gd name="connsiteX23" fmla="*/ 2608279 w 3025374"/>
              <a:gd name="connsiteY23" fmla="*/ 200540 h 796937"/>
              <a:gd name="connsiteX24" fmla="*/ 2560538 w 3025374"/>
              <a:gd name="connsiteY24" fmla="*/ 171892 h 796937"/>
              <a:gd name="connsiteX25" fmla="*/ 2522345 w 3025374"/>
              <a:gd name="connsiteY25" fmla="*/ 143243 h 796937"/>
              <a:gd name="connsiteX26" fmla="*/ 2465055 w 3025374"/>
              <a:gd name="connsiteY26" fmla="*/ 114594 h 796937"/>
              <a:gd name="connsiteX27" fmla="*/ 2350475 w 3025374"/>
              <a:gd name="connsiteY27" fmla="*/ 66847 h 796937"/>
              <a:gd name="connsiteX28" fmla="*/ 2264540 w 3025374"/>
              <a:gd name="connsiteY28" fmla="*/ 19099 h 796937"/>
              <a:gd name="connsiteX29" fmla="*/ 2197702 w 3025374"/>
              <a:gd name="connsiteY29" fmla="*/ 0 h 796937"/>
              <a:gd name="connsiteX30" fmla="*/ 1042357 w 3025374"/>
              <a:gd name="connsiteY30" fmla="*/ 28648 h 796937"/>
              <a:gd name="connsiteX31" fmla="*/ 889584 w 3025374"/>
              <a:gd name="connsiteY31" fmla="*/ 47747 h 796937"/>
              <a:gd name="connsiteX32" fmla="*/ 698618 w 3025374"/>
              <a:gd name="connsiteY32" fmla="*/ 57297 h 796937"/>
              <a:gd name="connsiteX33" fmla="*/ 517200 w 3025374"/>
              <a:gd name="connsiteY33" fmla="*/ 105045 h 796937"/>
              <a:gd name="connsiteX34" fmla="*/ 412169 w 3025374"/>
              <a:gd name="connsiteY34" fmla="*/ 152793 h 796937"/>
              <a:gd name="connsiteX35" fmla="*/ 354879 w 3025374"/>
              <a:gd name="connsiteY35" fmla="*/ 162342 h 796937"/>
              <a:gd name="connsiteX36" fmla="*/ 307137 w 3025374"/>
              <a:gd name="connsiteY36" fmla="*/ 171892 h 796937"/>
              <a:gd name="connsiteX37" fmla="*/ 268944 w 3025374"/>
              <a:gd name="connsiteY37" fmla="*/ 200540 h 796937"/>
              <a:gd name="connsiteX38" fmla="*/ 240299 w 3025374"/>
              <a:gd name="connsiteY38" fmla="*/ 219640 h 796937"/>
              <a:gd name="connsiteX39" fmla="*/ 221203 w 3025374"/>
              <a:gd name="connsiteY39" fmla="*/ 248288 h 796937"/>
              <a:gd name="connsiteX40" fmla="*/ 192558 w 3025374"/>
              <a:gd name="connsiteY40" fmla="*/ 267387 h 796937"/>
              <a:gd name="connsiteX41" fmla="*/ 125720 w 3025374"/>
              <a:gd name="connsiteY41" fmla="*/ 334234 h 796937"/>
              <a:gd name="connsiteX42" fmla="*/ 87526 w 3025374"/>
              <a:gd name="connsiteY42" fmla="*/ 353334 h 796937"/>
              <a:gd name="connsiteX43" fmla="*/ 11140 w 3025374"/>
              <a:gd name="connsiteY43" fmla="*/ 362883 h 79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25374" h="796937">
                <a:moveTo>
                  <a:pt x="11140" y="362883"/>
                </a:moveTo>
                <a:cubicBezTo>
                  <a:pt x="0" y="375616"/>
                  <a:pt x="14221" y="408171"/>
                  <a:pt x="20688" y="429730"/>
                </a:cubicBezTo>
                <a:cubicBezTo>
                  <a:pt x="30526" y="462527"/>
                  <a:pt x="45859" y="457413"/>
                  <a:pt x="68430" y="477478"/>
                </a:cubicBezTo>
                <a:cubicBezTo>
                  <a:pt x="88615" y="495423"/>
                  <a:pt x="108849" y="513684"/>
                  <a:pt x="125720" y="534775"/>
                </a:cubicBezTo>
                <a:cubicBezTo>
                  <a:pt x="138451" y="550691"/>
                  <a:pt x="150142" y="567498"/>
                  <a:pt x="163913" y="582523"/>
                </a:cubicBezTo>
                <a:cubicBezTo>
                  <a:pt x="185203" y="605752"/>
                  <a:pt x="208472" y="627088"/>
                  <a:pt x="230751" y="649370"/>
                </a:cubicBezTo>
                <a:lnTo>
                  <a:pt x="259396" y="678019"/>
                </a:lnTo>
                <a:cubicBezTo>
                  <a:pt x="274253" y="692878"/>
                  <a:pt x="295419" y="717791"/>
                  <a:pt x="316686" y="725767"/>
                </a:cubicBezTo>
                <a:cubicBezTo>
                  <a:pt x="331881" y="731466"/>
                  <a:pt x="348614" y="731666"/>
                  <a:pt x="364427" y="735316"/>
                </a:cubicBezTo>
                <a:cubicBezTo>
                  <a:pt x="390001" y="741218"/>
                  <a:pt x="415352" y="748049"/>
                  <a:pt x="440814" y="754415"/>
                </a:cubicBezTo>
                <a:cubicBezTo>
                  <a:pt x="610879" y="796937"/>
                  <a:pt x="476787" y="766097"/>
                  <a:pt x="889584" y="783064"/>
                </a:cubicBezTo>
                <a:lnTo>
                  <a:pt x="1176033" y="792614"/>
                </a:lnTo>
                <a:lnTo>
                  <a:pt x="2560538" y="783064"/>
                </a:lnTo>
                <a:cubicBezTo>
                  <a:pt x="2678456" y="781120"/>
                  <a:pt x="2796476" y="775701"/>
                  <a:pt x="2913825" y="763965"/>
                </a:cubicBezTo>
                <a:cubicBezTo>
                  <a:pt x="2925244" y="762823"/>
                  <a:pt x="2933132" y="751537"/>
                  <a:pt x="2942470" y="744866"/>
                </a:cubicBezTo>
                <a:cubicBezTo>
                  <a:pt x="3025374" y="685641"/>
                  <a:pt x="2941801" y="742128"/>
                  <a:pt x="3009308" y="697118"/>
                </a:cubicBezTo>
                <a:cubicBezTo>
                  <a:pt x="3002943" y="652553"/>
                  <a:pt x="2999485" y="607476"/>
                  <a:pt x="2990212" y="563424"/>
                </a:cubicBezTo>
                <a:cubicBezTo>
                  <a:pt x="2986801" y="547222"/>
                  <a:pt x="2961364" y="493835"/>
                  <a:pt x="2952018" y="477478"/>
                </a:cubicBezTo>
                <a:cubicBezTo>
                  <a:pt x="2946325" y="467513"/>
                  <a:pt x="2938054" y="459094"/>
                  <a:pt x="2932922" y="448829"/>
                </a:cubicBezTo>
                <a:cubicBezTo>
                  <a:pt x="2928421" y="439825"/>
                  <a:pt x="2929924" y="427823"/>
                  <a:pt x="2923374" y="420180"/>
                </a:cubicBezTo>
                <a:cubicBezTo>
                  <a:pt x="2908254" y="402538"/>
                  <a:pt x="2869174" y="377676"/>
                  <a:pt x="2846987" y="362883"/>
                </a:cubicBezTo>
                <a:cubicBezTo>
                  <a:pt x="2811605" y="309804"/>
                  <a:pt x="2848668" y="353682"/>
                  <a:pt x="2780149" y="315135"/>
                </a:cubicBezTo>
                <a:cubicBezTo>
                  <a:pt x="2743980" y="294787"/>
                  <a:pt x="2709646" y="271310"/>
                  <a:pt x="2675118" y="248288"/>
                </a:cubicBezTo>
                <a:cubicBezTo>
                  <a:pt x="2652337" y="233099"/>
                  <a:pt x="2631060" y="215729"/>
                  <a:pt x="2608279" y="200540"/>
                </a:cubicBezTo>
                <a:cubicBezTo>
                  <a:pt x="2592838" y="190244"/>
                  <a:pt x="2575979" y="182188"/>
                  <a:pt x="2560538" y="171892"/>
                </a:cubicBezTo>
                <a:cubicBezTo>
                  <a:pt x="2547297" y="163063"/>
                  <a:pt x="2535991" y="151432"/>
                  <a:pt x="2522345" y="143243"/>
                </a:cubicBezTo>
                <a:cubicBezTo>
                  <a:pt x="2504037" y="132257"/>
                  <a:pt x="2484566" y="123266"/>
                  <a:pt x="2465055" y="114594"/>
                </a:cubicBezTo>
                <a:cubicBezTo>
                  <a:pt x="2427245" y="97788"/>
                  <a:pt x="2385954" y="88138"/>
                  <a:pt x="2350475" y="66847"/>
                </a:cubicBezTo>
                <a:cubicBezTo>
                  <a:pt x="2331739" y="55604"/>
                  <a:pt x="2287726" y="27531"/>
                  <a:pt x="2264540" y="19099"/>
                </a:cubicBezTo>
                <a:cubicBezTo>
                  <a:pt x="2242764" y="11180"/>
                  <a:pt x="2219981" y="6366"/>
                  <a:pt x="2197702" y="0"/>
                </a:cubicBezTo>
                <a:cubicBezTo>
                  <a:pt x="1823595" y="5756"/>
                  <a:pt x="1417611" y="7798"/>
                  <a:pt x="1042357" y="28648"/>
                </a:cubicBezTo>
                <a:cubicBezTo>
                  <a:pt x="991115" y="31495"/>
                  <a:pt x="940727" y="43484"/>
                  <a:pt x="889584" y="47747"/>
                </a:cubicBezTo>
                <a:cubicBezTo>
                  <a:pt x="826069" y="53041"/>
                  <a:pt x="762273" y="54114"/>
                  <a:pt x="698618" y="57297"/>
                </a:cubicBezTo>
                <a:cubicBezTo>
                  <a:pt x="638145" y="73213"/>
                  <a:pt x="574126" y="79166"/>
                  <a:pt x="517200" y="105045"/>
                </a:cubicBezTo>
                <a:cubicBezTo>
                  <a:pt x="482190" y="120961"/>
                  <a:pt x="448434" y="139992"/>
                  <a:pt x="412169" y="152793"/>
                </a:cubicBezTo>
                <a:cubicBezTo>
                  <a:pt x="393913" y="159237"/>
                  <a:pt x="373927" y="158878"/>
                  <a:pt x="354879" y="162342"/>
                </a:cubicBezTo>
                <a:cubicBezTo>
                  <a:pt x="338912" y="165246"/>
                  <a:pt x="323051" y="168709"/>
                  <a:pt x="307137" y="171892"/>
                </a:cubicBezTo>
                <a:cubicBezTo>
                  <a:pt x="294406" y="181441"/>
                  <a:pt x="281893" y="191289"/>
                  <a:pt x="268944" y="200540"/>
                </a:cubicBezTo>
                <a:cubicBezTo>
                  <a:pt x="259606" y="207211"/>
                  <a:pt x="248413" y="211524"/>
                  <a:pt x="240299" y="219640"/>
                </a:cubicBezTo>
                <a:cubicBezTo>
                  <a:pt x="232185" y="227756"/>
                  <a:pt x="229318" y="240172"/>
                  <a:pt x="221203" y="248288"/>
                </a:cubicBezTo>
                <a:cubicBezTo>
                  <a:pt x="213089" y="256403"/>
                  <a:pt x="201088" y="259709"/>
                  <a:pt x="192558" y="267387"/>
                </a:cubicBezTo>
                <a:cubicBezTo>
                  <a:pt x="169138" y="288468"/>
                  <a:pt x="153902" y="320141"/>
                  <a:pt x="125720" y="334234"/>
                </a:cubicBezTo>
                <a:cubicBezTo>
                  <a:pt x="112989" y="340601"/>
                  <a:pt x="99732" y="346010"/>
                  <a:pt x="87526" y="353334"/>
                </a:cubicBezTo>
                <a:cubicBezTo>
                  <a:pt x="67846" y="365144"/>
                  <a:pt x="22280" y="350150"/>
                  <a:pt x="11140" y="362883"/>
                </a:cubicBezTo>
                <a:close/>
              </a:path>
            </a:pathLst>
          </a:custGeom>
          <a:noFill/>
          <a:ln w="25400" cap="flat" cmpd="sng" algn="ctr">
            <a:solidFill>
              <a:srgbClr val="FF0000"/>
            </a:solidFill>
            <a:prstDash val="solid"/>
            <a:round/>
            <a:headEnd type="none" w="med" len="med"/>
            <a:tailEnd type="none" w="med" len="med"/>
          </a:ln>
          <a:effectLst/>
        </p:spPr>
        <p:txBody>
          <a:bodyPr vert="horz" wrap="square" lIns="91288" tIns="45643" rIns="91288" bIns="45643" numCol="1" rtlCol="0" anchor="t" anchorCtr="0" compatLnSpc="1">
            <a:prstTxWarp prst="textNoShape">
              <a:avLst/>
            </a:prstTxWarp>
          </a:bodyPr>
          <a:lstStyle/>
          <a:p>
            <a:endParaRPr lang="en-US"/>
          </a:p>
        </p:txBody>
      </p:sp>
      <p:sp>
        <p:nvSpPr>
          <p:cNvPr id="66" name="Freeform 65"/>
          <p:cNvSpPr/>
          <p:nvPr/>
        </p:nvSpPr>
        <p:spPr bwMode="auto">
          <a:xfrm>
            <a:off x="1039851" y="4682526"/>
            <a:ext cx="3018528" cy="849911"/>
          </a:xfrm>
          <a:custGeom>
            <a:avLst/>
            <a:gdLst>
              <a:gd name="connsiteX0" fmla="*/ 631103 w 3018528"/>
              <a:gd name="connsiteY0" fmla="*/ 114595 h 849911"/>
              <a:gd name="connsiteX1" fmla="*/ 277815 w 3018528"/>
              <a:gd name="connsiteY1" fmla="*/ 124144 h 849911"/>
              <a:gd name="connsiteX2" fmla="*/ 172784 w 3018528"/>
              <a:gd name="connsiteY2" fmla="*/ 143243 h 849911"/>
              <a:gd name="connsiteX3" fmla="*/ 153687 w 3018528"/>
              <a:gd name="connsiteY3" fmla="*/ 171892 h 849911"/>
              <a:gd name="connsiteX4" fmla="*/ 125042 w 3018528"/>
              <a:gd name="connsiteY4" fmla="*/ 200541 h 849911"/>
              <a:gd name="connsiteX5" fmla="*/ 86849 w 3018528"/>
              <a:gd name="connsiteY5" fmla="*/ 276937 h 849911"/>
              <a:gd name="connsiteX6" fmla="*/ 20011 w 3018528"/>
              <a:gd name="connsiteY6" fmla="*/ 362884 h 849911"/>
              <a:gd name="connsiteX7" fmla="*/ 914 w 3018528"/>
              <a:gd name="connsiteY7" fmla="*/ 420181 h 849911"/>
              <a:gd name="connsiteX8" fmla="*/ 29559 w 3018528"/>
              <a:gd name="connsiteY8" fmla="*/ 572974 h 849911"/>
              <a:gd name="connsiteX9" fmla="*/ 48656 w 3018528"/>
              <a:gd name="connsiteY9" fmla="*/ 620722 h 849911"/>
              <a:gd name="connsiteX10" fmla="*/ 230074 w 3018528"/>
              <a:gd name="connsiteY10" fmla="*/ 763965 h 849911"/>
              <a:gd name="connsiteX11" fmla="*/ 325557 w 3018528"/>
              <a:gd name="connsiteY11" fmla="*/ 802164 h 849911"/>
              <a:gd name="connsiteX12" fmla="*/ 411492 w 3018528"/>
              <a:gd name="connsiteY12" fmla="*/ 811713 h 849911"/>
              <a:gd name="connsiteX13" fmla="*/ 545168 w 3018528"/>
              <a:gd name="connsiteY13" fmla="*/ 830812 h 849911"/>
              <a:gd name="connsiteX14" fmla="*/ 841165 w 3018528"/>
              <a:gd name="connsiteY14" fmla="*/ 840362 h 849911"/>
              <a:gd name="connsiteX15" fmla="*/ 1261291 w 3018528"/>
              <a:gd name="connsiteY15" fmla="*/ 849911 h 849911"/>
              <a:gd name="connsiteX16" fmla="*/ 2340250 w 3018528"/>
              <a:gd name="connsiteY16" fmla="*/ 840362 h 849911"/>
              <a:gd name="connsiteX17" fmla="*/ 2502571 w 3018528"/>
              <a:gd name="connsiteY17" fmla="*/ 830812 h 849911"/>
              <a:gd name="connsiteX18" fmla="*/ 2588506 w 3018528"/>
              <a:gd name="connsiteY18" fmla="*/ 811713 h 849911"/>
              <a:gd name="connsiteX19" fmla="*/ 2703085 w 3018528"/>
              <a:gd name="connsiteY19" fmla="*/ 763965 h 849911"/>
              <a:gd name="connsiteX20" fmla="*/ 2731730 w 3018528"/>
              <a:gd name="connsiteY20" fmla="*/ 744866 h 849911"/>
              <a:gd name="connsiteX21" fmla="*/ 2769923 w 3018528"/>
              <a:gd name="connsiteY21" fmla="*/ 725767 h 849911"/>
              <a:gd name="connsiteX22" fmla="*/ 2874955 w 3018528"/>
              <a:gd name="connsiteY22" fmla="*/ 592073 h 849911"/>
              <a:gd name="connsiteX23" fmla="*/ 2979986 w 3018528"/>
              <a:gd name="connsiteY23" fmla="*/ 420181 h 849911"/>
              <a:gd name="connsiteX24" fmla="*/ 2979986 w 3018528"/>
              <a:gd name="connsiteY24" fmla="*/ 190991 h 849911"/>
              <a:gd name="connsiteX25" fmla="*/ 2922696 w 3018528"/>
              <a:gd name="connsiteY25" fmla="*/ 143243 h 849911"/>
              <a:gd name="connsiteX26" fmla="*/ 2836762 w 3018528"/>
              <a:gd name="connsiteY26" fmla="*/ 85946 h 849911"/>
              <a:gd name="connsiteX27" fmla="*/ 2789020 w 3018528"/>
              <a:gd name="connsiteY27" fmla="*/ 57297 h 849911"/>
              <a:gd name="connsiteX28" fmla="*/ 2712634 w 3018528"/>
              <a:gd name="connsiteY28" fmla="*/ 38198 h 849911"/>
              <a:gd name="connsiteX29" fmla="*/ 2645795 w 3018528"/>
              <a:gd name="connsiteY29" fmla="*/ 19099 h 849911"/>
              <a:gd name="connsiteX30" fmla="*/ 2321153 w 3018528"/>
              <a:gd name="connsiteY30" fmla="*/ 0 h 849911"/>
              <a:gd name="connsiteX31" fmla="*/ 745682 w 3018528"/>
              <a:gd name="connsiteY31" fmla="*/ 9550 h 849911"/>
              <a:gd name="connsiteX32" fmla="*/ 669296 w 3018528"/>
              <a:gd name="connsiteY32" fmla="*/ 19099 h 849911"/>
              <a:gd name="connsiteX33" fmla="*/ 602458 w 3018528"/>
              <a:gd name="connsiteY33" fmla="*/ 57297 h 849911"/>
              <a:gd name="connsiteX34" fmla="*/ 573813 w 3018528"/>
              <a:gd name="connsiteY34" fmla="*/ 66847 h 849911"/>
              <a:gd name="connsiteX35" fmla="*/ 497426 w 3018528"/>
              <a:gd name="connsiteY35" fmla="*/ 133694 h 84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018528" h="849911">
                <a:moveTo>
                  <a:pt x="631103" y="114595"/>
                </a:moveTo>
                <a:lnTo>
                  <a:pt x="277815" y="124144"/>
                </a:lnTo>
                <a:cubicBezTo>
                  <a:pt x="215530" y="126913"/>
                  <a:pt x="216324" y="128729"/>
                  <a:pt x="172784" y="143243"/>
                </a:cubicBezTo>
                <a:cubicBezTo>
                  <a:pt x="166418" y="152793"/>
                  <a:pt x="161034" y="163075"/>
                  <a:pt x="153687" y="171892"/>
                </a:cubicBezTo>
                <a:cubicBezTo>
                  <a:pt x="145042" y="182267"/>
                  <a:pt x="132199" y="189089"/>
                  <a:pt x="125042" y="200541"/>
                </a:cubicBezTo>
                <a:cubicBezTo>
                  <a:pt x="49545" y="321354"/>
                  <a:pt x="150362" y="192242"/>
                  <a:pt x="86849" y="276937"/>
                </a:cubicBezTo>
                <a:cubicBezTo>
                  <a:pt x="65075" y="305972"/>
                  <a:pt x="20011" y="362884"/>
                  <a:pt x="20011" y="362884"/>
                </a:cubicBezTo>
                <a:cubicBezTo>
                  <a:pt x="13645" y="381983"/>
                  <a:pt x="0" y="400070"/>
                  <a:pt x="914" y="420181"/>
                </a:cubicBezTo>
                <a:cubicBezTo>
                  <a:pt x="3267" y="471946"/>
                  <a:pt x="17558" y="522564"/>
                  <a:pt x="29559" y="572974"/>
                </a:cubicBezTo>
                <a:cubicBezTo>
                  <a:pt x="33529" y="589650"/>
                  <a:pt x="38205" y="607134"/>
                  <a:pt x="48656" y="620722"/>
                </a:cubicBezTo>
                <a:cubicBezTo>
                  <a:pt x="88284" y="672245"/>
                  <a:pt x="170839" y="740267"/>
                  <a:pt x="230074" y="763965"/>
                </a:cubicBezTo>
                <a:cubicBezTo>
                  <a:pt x="261902" y="776698"/>
                  <a:pt x="292406" y="793439"/>
                  <a:pt x="325557" y="802164"/>
                </a:cubicBezTo>
                <a:cubicBezTo>
                  <a:pt x="353429" y="809500"/>
                  <a:pt x="382913" y="807985"/>
                  <a:pt x="411492" y="811713"/>
                </a:cubicBezTo>
                <a:cubicBezTo>
                  <a:pt x="456125" y="817535"/>
                  <a:pt x="500257" y="827817"/>
                  <a:pt x="545168" y="830812"/>
                </a:cubicBezTo>
                <a:cubicBezTo>
                  <a:pt x="643666" y="837380"/>
                  <a:pt x="742483" y="837730"/>
                  <a:pt x="841165" y="840362"/>
                </a:cubicBezTo>
                <a:lnTo>
                  <a:pt x="1261291" y="849911"/>
                </a:lnTo>
                <a:lnTo>
                  <a:pt x="2340250" y="840362"/>
                </a:lnTo>
                <a:cubicBezTo>
                  <a:pt x="2394444" y="839528"/>
                  <a:pt x="2448728" y="837026"/>
                  <a:pt x="2502571" y="830812"/>
                </a:cubicBezTo>
                <a:cubicBezTo>
                  <a:pt x="2531721" y="827448"/>
                  <a:pt x="2560153" y="819275"/>
                  <a:pt x="2588506" y="811713"/>
                </a:cubicBezTo>
                <a:cubicBezTo>
                  <a:pt x="2634505" y="799445"/>
                  <a:pt x="2661252" y="787209"/>
                  <a:pt x="2703085" y="763965"/>
                </a:cubicBezTo>
                <a:cubicBezTo>
                  <a:pt x="2713117" y="758391"/>
                  <a:pt x="2721766" y="750560"/>
                  <a:pt x="2731730" y="744866"/>
                </a:cubicBezTo>
                <a:cubicBezTo>
                  <a:pt x="2744088" y="737803"/>
                  <a:pt x="2758907" y="734781"/>
                  <a:pt x="2769923" y="725767"/>
                </a:cubicBezTo>
                <a:cubicBezTo>
                  <a:pt x="2862480" y="650029"/>
                  <a:pt x="2814963" y="678741"/>
                  <a:pt x="2874955" y="592073"/>
                </a:cubicBezTo>
                <a:cubicBezTo>
                  <a:pt x="2983069" y="435887"/>
                  <a:pt x="2854829" y="670528"/>
                  <a:pt x="2979986" y="420181"/>
                </a:cubicBezTo>
                <a:cubicBezTo>
                  <a:pt x="2997199" y="334107"/>
                  <a:pt x="3018528" y="282540"/>
                  <a:pt x="2979986" y="190991"/>
                </a:cubicBezTo>
                <a:cubicBezTo>
                  <a:pt x="2970340" y="168079"/>
                  <a:pt x="2941275" y="159760"/>
                  <a:pt x="2922696" y="143243"/>
                </a:cubicBezTo>
                <a:cubicBezTo>
                  <a:pt x="2858998" y="86616"/>
                  <a:pt x="2937682" y="141001"/>
                  <a:pt x="2836762" y="85946"/>
                </a:cubicBezTo>
                <a:cubicBezTo>
                  <a:pt x="2820469" y="77058"/>
                  <a:pt x="2806342" y="63960"/>
                  <a:pt x="2789020" y="57297"/>
                </a:cubicBezTo>
                <a:cubicBezTo>
                  <a:pt x="2764524" y="47874"/>
                  <a:pt x="2737993" y="44961"/>
                  <a:pt x="2712634" y="38198"/>
                </a:cubicBezTo>
                <a:cubicBezTo>
                  <a:pt x="2690245" y="32227"/>
                  <a:pt x="2668651" y="22909"/>
                  <a:pt x="2645795" y="19099"/>
                </a:cubicBezTo>
                <a:cubicBezTo>
                  <a:pt x="2577266" y="7676"/>
                  <a:pt x="2347710" y="1155"/>
                  <a:pt x="2321153" y="0"/>
                </a:cubicBezTo>
                <a:lnTo>
                  <a:pt x="745682" y="9550"/>
                </a:lnTo>
                <a:cubicBezTo>
                  <a:pt x="720024" y="9847"/>
                  <a:pt x="694190" y="12875"/>
                  <a:pt x="669296" y="19099"/>
                </a:cubicBezTo>
                <a:cubicBezTo>
                  <a:pt x="635820" y="27469"/>
                  <a:pt x="630868" y="43090"/>
                  <a:pt x="602458" y="57297"/>
                </a:cubicBezTo>
                <a:cubicBezTo>
                  <a:pt x="593456" y="61799"/>
                  <a:pt x="583361" y="63664"/>
                  <a:pt x="573813" y="66847"/>
                </a:cubicBezTo>
                <a:cubicBezTo>
                  <a:pt x="511491" y="129177"/>
                  <a:pt x="540679" y="112064"/>
                  <a:pt x="497426" y="133694"/>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288" tIns="45643" rIns="91288" bIns="45643" numCol="1" rtlCol="0" anchor="t" anchorCtr="0" compatLnSpc="1">
            <a:prstTxWarp prst="textNoShape">
              <a:avLst/>
            </a:prstTxWarp>
          </a:bodyPr>
          <a:lstStyle/>
          <a:p>
            <a:endParaRPr lang="en-US"/>
          </a:p>
        </p:txBody>
      </p:sp>
      <p:sp>
        <p:nvSpPr>
          <p:cNvPr id="69" name="Freeform 68"/>
          <p:cNvSpPr/>
          <p:nvPr/>
        </p:nvSpPr>
        <p:spPr bwMode="auto">
          <a:xfrm>
            <a:off x="2780737" y="6696613"/>
            <a:ext cx="705493" cy="619373"/>
          </a:xfrm>
          <a:custGeom>
            <a:avLst/>
            <a:gdLst>
              <a:gd name="connsiteX0" fmla="*/ 160160 w 705493"/>
              <a:gd name="connsiteY0" fmla="*/ 7182 h 619373"/>
              <a:gd name="connsiteX1" fmla="*/ 141063 w 705493"/>
              <a:gd name="connsiteY1" fmla="*/ 45380 h 619373"/>
              <a:gd name="connsiteX2" fmla="*/ 55128 w 705493"/>
              <a:gd name="connsiteY2" fmla="*/ 121777 h 619373"/>
              <a:gd name="connsiteX3" fmla="*/ 64676 w 705493"/>
              <a:gd name="connsiteY3" fmla="*/ 274570 h 619373"/>
              <a:gd name="connsiteX4" fmla="*/ 93321 w 705493"/>
              <a:gd name="connsiteY4" fmla="*/ 293669 h 619373"/>
              <a:gd name="connsiteX5" fmla="*/ 188804 w 705493"/>
              <a:gd name="connsiteY5" fmla="*/ 446462 h 619373"/>
              <a:gd name="connsiteX6" fmla="*/ 265191 w 705493"/>
              <a:gd name="connsiteY6" fmla="*/ 551507 h 619373"/>
              <a:gd name="connsiteX7" fmla="*/ 284288 w 705493"/>
              <a:gd name="connsiteY7" fmla="*/ 570607 h 619373"/>
              <a:gd name="connsiteX8" fmla="*/ 446609 w 705493"/>
              <a:gd name="connsiteY8" fmla="*/ 618354 h 619373"/>
              <a:gd name="connsiteX9" fmla="*/ 589833 w 705493"/>
              <a:gd name="connsiteY9" fmla="*/ 580156 h 619373"/>
              <a:gd name="connsiteX10" fmla="*/ 666220 w 705493"/>
              <a:gd name="connsiteY10" fmla="*/ 513309 h 619373"/>
              <a:gd name="connsiteX11" fmla="*/ 694865 w 705493"/>
              <a:gd name="connsiteY11" fmla="*/ 465561 h 619373"/>
              <a:gd name="connsiteX12" fmla="*/ 704413 w 705493"/>
              <a:gd name="connsiteY12" fmla="*/ 417813 h 619373"/>
              <a:gd name="connsiteX13" fmla="*/ 666220 w 705493"/>
              <a:gd name="connsiteY13" fmla="*/ 284120 h 619373"/>
              <a:gd name="connsiteX14" fmla="*/ 628027 w 705493"/>
              <a:gd name="connsiteY14" fmla="*/ 226822 h 619373"/>
              <a:gd name="connsiteX15" fmla="*/ 542092 w 705493"/>
              <a:gd name="connsiteY15" fmla="*/ 159975 h 619373"/>
              <a:gd name="connsiteX16" fmla="*/ 408416 w 705493"/>
              <a:gd name="connsiteY16" fmla="*/ 54930 h 619373"/>
              <a:gd name="connsiteX17" fmla="*/ 379771 w 705493"/>
              <a:gd name="connsiteY17" fmla="*/ 45380 h 619373"/>
              <a:gd name="connsiteX18" fmla="*/ 179256 w 705493"/>
              <a:gd name="connsiteY18" fmla="*/ 54930 h 619373"/>
              <a:gd name="connsiteX19" fmla="*/ 121966 w 705493"/>
              <a:gd name="connsiteY19" fmla="*/ 83579 h 619373"/>
              <a:gd name="connsiteX20" fmla="*/ 83773 w 705493"/>
              <a:gd name="connsiteY20" fmla="*/ 93128 h 61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5493" h="619373">
                <a:moveTo>
                  <a:pt x="160160" y="7182"/>
                </a:moveTo>
                <a:cubicBezTo>
                  <a:pt x="153794" y="19915"/>
                  <a:pt x="151128" y="35313"/>
                  <a:pt x="141063" y="45380"/>
                </a:cubicBezTo>
                <a:cubicBezTo>
                  <a:pt x="0" y="186462"/>
                  <a:pt x="146450" y="0"/>
                  <a:pt x="55128" y="121777"/>
                </a:cubicBezTo>
                <a:cubicBezTo>
                  <a:pt x="35235" y="181466"/>
                  <a:pt x="32017" y="176580"/>
                  <a:pt x="64676" y="274570"/>
                </a:cubicBezTo>
                <a:cubicBezTo>
                  <a:pt x="68305" y="285457"/>
                  <a:pt x="83773" y="287303"/>
                  <a:pt x="93321" y="293669"/>
                </a:cubicBezTo>
                <a:cubicBezTo>
                  <a:pt x="172370" y="451787"/>
                  <a:pt x="104178" y="333612"/>
                  <a:pt x="188804" y="446462"/>
                </a:cubicBezTo>
                <a:cubicBezTo>
                  <a:pt x="258220" y="539029"/>
                  <a:pt x="194975" y="469577"/>
                  <a:pt x="265191" y="551507"/>
                </a:cubicBezTo>
                <a:cubicBezTo>
                  <a:pt x="271050" y="558343"/>
                  <a:pt x="276568" y="565974"/>
                  <a:pt x="284288" y="570607"/>
                </a:cubicBezTo>
                <a:cubicBezTo>
                  <a:pt x="365554" y="619373"/>
                  <a:pt x="353537" y="608012"/>
                  <a:pt x="446609" y="618354"/>
                </a:cubicBezTo>
                <a:cubicBezTo>
                  <a:pt x="498548" y="610934"/>
                  <a:pt x="542907" y="609489"/>
                  <a:pt x="589833" y="580156"/>
                </a:cubicBezTo>
                <a:cubicBezTo>
                  <a:pt x="618524" y="562222"/>
                  <a:pt x="643358" y="538252"/>
                  <a:pt x="666220" y="513309"/>
                </a:cubicBezTo>
                <a:cubicBezTo>
                  <a:pt x="678761" y="499626"/>
                  <a:pt x="685317" y="481477"/>
                  <a:pt x="694865" y="465561"/>
                </a:cubicBezTo>
                <a:cubicBezTo>
                  <a:pt x="698048" y="449645"/>
                  <a:pt x="705493" y="434008"/>
                  <a:pt x="704413" y="417813"/>
                </a:cubicBezTo>
                <a:cubicBezTo>
                  <a:pt x="700857" y="364473"/>
                  <a:pt x="691792" y="326747"/>
                  <a:pt x="666220" y="284120"/>
                </a:cubicBezTo>
                <a:cubicBezTo>
                  <a:pt x="654412" y="264437"/>
                  <a:pt x="646145" y="240915"/>
                  <a:pt x="628027" y="226822"/>
                </a:cubicBezTo>
                <a:cubicBezTo>
                  <a:pt x="599382" y="204540"/>
                  <a:pt x="570257" y="182862"/>
                  <a:pt x="542092" y="159975"/>
                </a:cubicBezTo>
                <a:cubicBezTo>
                  <a:pt x="488348" y="116302"/>
                  <a:pt x="467519" y="90397"/>
                  <a:pt x="408416" y="54930"/>
                </a:cubicBezTo>
                <a:cubicBezTo>
                  <a:pt x="399786" y="49751"/>
                  <a:pt x="389319" y="48563"/>
                  <a:pt x="379771" y="45380"/>
                </a:cubicBezTo>
                <a:cubicBezTo>
                  <a:pt x="312933" y="48563"/>
                  <a:pt x="245447" y="45122"/>
                  <a:pt x="179256" y="54930"/>
                </a:cubicBezTo>
                <a:cubicBezTo>
                  <a:pt x="158135" y="58059"/>
                  <a:pt x="141477" y="74907"/>
                  <a:pt x="121966" y="83579"/>
                </a:cubicBezTo>
                <a:cubicBezTo>
                  <a:pt x="98219" y="94135"/>
                  <a:pt x="100882" y="93128"/>
                  <a:pt x="83773" y="93128"/>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288" tIns="45643" rIns="91288" bIns="45643" numCol="1" rtlCol="0" anchor="t" anchorCtr="0" compatLnSpc="1">
            <a:prstTxWarp prst="textNoShape">
              <a:avLst/>
            </a:prstTxWarp>
          </a:bodyPr>
          <a:lstStyle/>
          <a:p>
            <a:endParaRPr lang="en-US"/>
          </a:p>
        </p:txBody>
      </p:sp>
      <p:sp>
        <p:nvSpPr>
          <p:cNvPr id="74" name="Freeform 73"/>
          <p:cNvSpPr/>
          <p:nvPr/>
        </p:nvSpPr>
        <p:spPr bwMode="auto">
          <a:xfrm>
            <a:off x="3935590" y="6827837"/>
            <a:ext cx="743097" cy="461352"/>
          </a:xfrm>
          <a:custGeom>
            <a:avLst/>
            <a:gdLst>
              <a:gd name="connsiteX0" fmla="*/ 112909 w 743097"/>
              <a:gd name="connsiteY0" fmla="*/ 0 h 461352"/>
              <a:gd name="connsiteX1" fmla="*/ 84264 w 743097"/>
              <a:gd name="connsiteY1" fmla="*/ 9549 h 461352"/>
              <a:gd name="connsiteX2" fmla="*/ 26974 w 743097"/>
              <a:gd name="connsiteY2" fmla="*/ 76396 h 461352"/>
              <a:gd name="connsiteX3" fmla="*/ 26974 w 743097"/>
              <a:gd name="connsiteY3" fmla="*/ 210090 h 461352"/>
              <a:gd name="connsiteX4" fmla="*/ 84264 w 743097"/>
              <a:gd name="connsiteY4" fmla="*/ 267388 h 461352"/>
              <a:gd name="connsiteX5" fmla="*/ 132006 w 743097"/>
              <a:gd name="connsiteY5" fmla="*/ 315136 h 461352"/>
              <a:gd name="connsiteX6" fmla="*/ 160651 w 743097"/>
              <a:gd name="connsiteY6" fmla="*/ 343784 h 461352"/>
              <a:gd name="connsiteX7" fmla="*/ 198844 w 743097"/>
              <a:gd name="connsiteY7" fmla="*/ 362883 h 461352"/>
              <a:gd name="connsiteX8" fmla="*/ 237037 w 743097"/>
              <a:gd name="connsiteY8" fmla="*/ 391532 h 461352"/>
              <a:gd name="connsiteX9" fmla="*/ 303875 w 743097"/>
              <a:gd name="connsiteY9" fmla="*/ 439280 h 461352"/>
              <a:gd name="connsiteX10" fmla="*/ 638066 w 743097"/>
              <a:gd name="connsiteY10" fmla="*/ 420181 h 461352"/>
              <a:gd name="connsiteX11" fmla="*/ 685808 w 743097"/>
              <a:gd name="connsiteY11" fmla="*/ 401082 h 461352"/>
              <a:gd name="connsiteX12" fmla="*/ 714452 w 743097"/>
              <a:gd name="connsiteY12" fmla="*/ 391532 h 461352"/>
              <a:gd name="connsiteX13" fmla="*/ 743097 w 743097"/>
              <a:gd name="connsiteY13" fmla="*/ 324685 h 461352"/>
              <a:gd name="connsiteX14" fmla="*/ 724001 w 743097"/>
              <a:gd name="connsiteY14" fmla="*/ 248289 h 461352"/>
              <a:gd name="connsiteX15" fmla="*/ 704904 w 743097"/>
              <a:gd name="connsiteY15" fmla="*/ 219640 h 461352"/>
              <a:gd name="connsiteX16" fmla="*/ 685808 w 743097"/>
              <a:gd name="connsiteY16" fmla="*/ 181442 h 461352"/>
              <a:gd name="connsiteX17" fmla="*/ 618969 w 743097"/>
              <a:gd name="connsiteY17" fmla="*/ 124144 h 461352"/>
              <a:gd name="connsiteX18" fmla="*/ 580776 w 743097"/>
              <a:gd name="connsiteY18" fmla="*/ 85946 h 461352"/>
              <a:gd name="connsiteX19" fmla="*/ 494841 w 743097"/>
              <a:gd name="connsiteY19" fmla="*/ 47748 h 461352"/>
              <a:gd name="connsiteX20" fmla="*/ 408907 w 743097"/>
              <a:gd name="connsiteY20" fmla="*/ 9549 h 461352"/>
              <a:gd name="connsiteX21" fmla="*/ 112909 w 743097"/>
              <a:gd name="connsiteY21" fmla="*/ 0 h 46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3097" h="461352">
                <a:moveTo>
                  <a:pt x="112909" y="0"/>
                </a:moveTo>
                <a:cubicBezTo>
                  <a:pt x="58802" y="0"/>
                  <a:pt x="92454" y="3698"/>
                  <a:pt x="84264" y="9549"/>
                </a:cubicBezTo>
                <a:cubicBezTo>
                  <a:pt x="54798" y="30599"/>
                  <a:pt x="45323" y="48869"/>
                  <a:pt x="26974" y="76396"/>
                </a:cubicBezTo>
                <a:cubicBezTo>
                  <a:pt x="11038" y="124214"/>
                  <a:pt x="0" y="144573"/>
                  <a:pt x="26974" y="210090"/>
                </a:cubicBezTo>
                <a:cubicBezTo>
                  <a:pt x="37256" y="235065"/>
                  <a:pt x="65167" y="248289"/>
                  <a:pt x="84264" y="267388"/>
                </a:cubicBezTo>
                <a:lnTo>
                  <a:pt x="132006" y="315136"/>
                </a:lnTo>
                <a:cubicBezTo>
                  <a:pt x="141554" y="324685"/>
                  <a:pt x="148573" y="337744"/>
                  <a:pt x="160651" y="343784"/>
                </a:cubicBezTo>
                <a:cubicBezTo>
                  <a:pt x="173382" y="350150"/>
                  <a:pt x="186774" y="355338"/>
                  <a:pt x="198844" y="362883"/>
                </a:cubicBezTo>
                <a:cubicBezTo>
                  <a:pt x="212339" y="371319"/>
                  <a:pt x="224087" y="382281"/>
                  <a:pt x="237037" y="391532"/>
                </a:cubicBezTo>
                <a:cubicBezTo>
                  <a:pt x="334771" y="461352"/>
                  <a:pt x="179054" y="345650"/>
                  <a:pt x="303875" y="439280"/>
                </a:cubicBezTo>
                <a:cubicBezTo>
                  <a:pt x="415272" y="432914"/>
                  <a:pt x="527041" y="431285"/>
                  <a:pt x="638066" y="420181"/>
                </a:cubicBezTo>
                <a:cubicBezTo>
                  <a:pt x="655121" y="418475"/>
                  <a:pt x="669759" y="407101"/>
                  <a:pt x="685808" y="401082"/>
                </a:cubicBezTo>
                <a:cubicBezTo>
                  <a:pt x="695232" y="397548"/>
                  <a:pt x="704904" y="394715"/>
                  <a:pt x="714452" y="391532"/>
                </a:cubicBezTo>
                <a:cubicBezTo>
                  <a:pt x="718183" y="384070"/>
                  <a:pt x="743097" y="338738"/>
                  <a:pt x="743097" y="324685"/>
                </a:cubicBezTo>
                <a:cubicBezTo>
                  <a:pt x="743097" y="313789"/>
                  <a:pt x="731536" y="263361"/>
                  <a:pt x="724001" y="248289"/>
                </a:cubicBezTo>
                <a:cubicBezTo>
                  <a:pt x="718869" y="238024"/>
                  <a:pt x="710598" y="229605"/>
                  <a:pt x="704904" y="219640"/>
                </a:cubicBezTo>
                <a:cubicBezTo>
                  <a:pt x="697842" y="207280"/>
                  <a:pt x="694348" y="192831"/>
                  <a:pt x="685808" y="181442"/>
                </a:cubicBezTo>
                <a:cubicBezTo>
                  <a:pt x="644536" y="126405"/>
                  <a:pt x="659386" y="158791"/>
                  <a:pt x="618969" y="124144"/>
                </a:cubicBezTo>
                <a:cubicBezTo>
                  <a:pt x="605299" y="112425"/>
                  <a:pt x="595180" y="96750"/>
                  <a:pt x="580776" y="85946"/>
                </a:cubicBezTo>
                <a:cubicBezTo>
                  <a:pt x="555569" y="67038"/>
                  <a:pt x="521702" y="62673"/>
                  <a:pt x="494841" y="47748"/>
                </a:cubicBezTo>
                <a:cubicBezTo>
                  <a:pt x="441710" y="18227"/>
                  <a:pt x="474248" y="13179"/>
                  <a:pt x="408907" y="9549"/>
                </a:cubicBezTo>
                <a:cubicBezTo>
                  <a:pt x="310342" y="4072"/>
                  <a:pt x="167016" y="0"/>
                  <a:pt x="112909" y="0"/>
                </a:cubicBezTo>
                <a:close/>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288" tIns="45643" rIns="91288" bIns="45643" numCol="1" rtlCol="0" anchor="t" anchorCtr="0" compatLnSpc="1">
            <a:prstTxWarp prst="textNoShape">
              <a:avLst/>
            </a:prstTxWarp>
          </a:bodyPr>
          <a:lstStyle/>
          <a:p>
            <a:endParaRPr lang="en-US"/>
          </a:p>
        </p:txBody>
      </p:sp>
      <p:sp>
        <p:nvSpPr>
          <p:cNvPr id="78" name="Freeform 77"/>
          <p:cNvSpPr/>
          <p:nvPr/>
        </p:nvSpPr>
        <p:spPr bwMode="auto">
          <a:xfrm>
            <a:off x="294386" y="6719405"/>
            <a:ext cx="685800" cy="554887"/>
          </a:xfrm>
          <a:custGeom>
            <a:avLst/>
            <a:gdLst>
              <a:gd name="connsiteX0" fmla="*/ 192562 w 794105"/>
              <a:gd name="connsiteY0" fmla="*/ 0 h 642517"/>
              <a:gd name="connsiteX1" fmla="*/ 68434 w 794105"/>
              <a:gd name="connsiteY1" fmla="*/ 66847 h 642517"/>
              <a:gd name="connsiteX2" fmla="*/ 49337 w 794105"/>
              <a:gd name="connsiteY2" fmla="*/ 124144 h 642517"/>
              <a:gd name="connsiteX3" fmla="*/ 30241 w 794105"/>
              <a:gd name="connsiteY3" fmla="*/ 162342 h 642517"/>
              <a:gd name="connsiteX4" fmla="*/ 1596 w 794105"/>
              <a:gd name="connsiteY4" fmla="*/ 257838 h 642517"/>
              <a:gd name="connsiteX5" fmla="*/ 20693 w 794105"/>
              <a:gd name="connsiteY5" fmla="*/ 429730 h 642517"/>
              <a:gd name="connsiteX6" fmla="*/ 97079 w 794105"/>
              <a:gd name="connsiteY6" fmla="*/ 506127 h 642517"/>
              <a:gd name="connsiteX7" fmla="*/ 144821 w 794105"/>
              <a:gd name="connsiteY7" fmla="*/ 534775 h 642517"/>
              <a:gd name="connsiteX8" fmla="*/ 183014 w 794105"/>
              <a:gd name="connsiteY8" fmla="*/ 544325 h 642517"/>
              <a:gd name="connsiteX9" fmla="*/ 268948 w 794105"/>
              <a:gd name="connsiteY9" fmla="*/ 572974 h 642517"/>
              <a:gd name="connsiteX10" fmla="*/ 335787 w 794105"/>
              <a:gd name="connsiteY10" fmla="*/ 601622 h 642517"/>
              <a:gd name="connsiteX11" fmla="*/ 373980 w 794105"/>
              <a:gd name="connsiteY11" fmla="*/ 620721 h 642517"/>
              <a:gd name="connsiteX12" fmla="*/ 469463 w 794105"/>
              <a:gd name="connsiteY12" fmla="*/ 639821 h 642517"/>
              <a:gd name="connsiteX13" fmla="*/ 765460 w 794105"/>
              <a:gd name="connsiteY13" fmla="*/ 630271 h 642517"/>
              <a:gd name="connsiteX14" fmla="*/ 775009 w 794105"/>
              <a:gd name="connsiteY14" fmla="*/ 601622 h 642517"/>
              <a:gd name="connsiteX15" fmla="*/ 794105 w 794105"/>
              <a:gd name="connsiteY15" fmla="*/ 572974 h 642517"/>
              <a:gd name="connsiteX16" fmla="*/ 784557 w 794105"/>
              <a:gd name="connsiteY16" fmla="*/ 458379 h 642517"/>
              <a:gd name="connsiteX17" fmla="*/ 775009 w 794105"/>
              <a:gd name="connsiteY17" fmla="*/ 429730 h 642517"/>
              <a:gd name="connsiteX18" fmla="*/ 755912 w 794105"/>
              <a:gd name="connsiteY18" fmla="*/ 353334 h 642517"/>
              <a:gd name="connsiteX19" fmla="*/ 736816 w 794105"/>
              <a:gd name="connsiteY19" fmla="*/ 296036 h 642517"/>
              <a:gd name="connsiteX20" fmla="*/ 689074 w 794105"/>
              <a:gd name="connsiteY20" fmla="*/ 181441 h 642517"/>
              <a:gd name="connsiteX21" fmla="*/ 669977 w 794105"/>
              <a:gd name="connsiteY21" fmla="*/ 143243 h 642517"/>
              <a:gd name="connsiteX22" fmla="*/ 631784 w 794105"/>
              <a:gd name="connsiteY22" fmla="*/ 114594 h 642517"/>
              <a:gd name="connsiteX23" fmla="*/ 612688 w 794105"/>
              <a:gd name="connsiteY23" fmla="*/ 76396 h 642517"/>
              <a:gd name="connsiteX24" fmla="*/ 603139 w 794105"/>
              <a:gd name="connsiteY24" fmla="*/ 47747 h 642517"/>
              <a:gd name="connsiteX25" fmla="*/ 536301 w 794105"/>
              <a:gd name="connsiteY25" fmla="*/ 9549 h 642517"/>
              <a:gd name="connsiteX26" fmla="*/ 106627 w 794105"/>
              <a:gd name="connsiteY26" fmla="*/ 9549 h 64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4105" h="642517">
                <a:moveTo>
                  <a:pt x="192562" y="0"/>
                </a:moveTo>
                <a:cubicBezTo>
                  <a:pt x="89545" y="34342"/>
                  <a:pt x="127976" y="7295"/>
                  <a:pt x="68434" y="66847"/>
                </a:cubicBezTo>
                <a:cubicBezTo>
                  <a:pt x="62068" y="85946"/>
                  <a:pt x="58339" y="106137"/>
                  <a:pt x="49337" y="124144"/>
                </a:cubicBezTo>
                <a:cubicBezTo>
                  <a:pt x="42972" y="136877"/>
                  <a:pt x="35527" y="149125"/>
                  <a:pt x="30241" y="162342"/>
                </a:cubicBezTo>
                <a:cubicBezTo>
                  <a:pt x="14742" y="201095"/>
                  <a:pt x="10975" y="220315"/>
                  <a:pt x="1596" y="257838"/>
                </a:cubicBezTo>
                <a:cubicBezTo>
                  <a:pt x="7962" y="315135"/>
                  <a:pt x="0" y="375922"/>
                  <a:pt x="20693" y="429730"/>
                </a:cubicBezTo>
                <a:cubicBezTo>
                  <a:pt x="33619" y="463342"/>
                  <a:pt x="66200" y="487598"/>
                  <a:pt x="97079" y="506127"/>
                </a:cubicBezTo>
                <a:cubicBezTo>
                  <a:pt x="112993" y="515676"/>
                  <a:pt x="127862" y="527237"/>
                  <a:pt x="144821" y="534775"/>
                </a:cubicBezTo>
                <a:cubicBezTo>
                  <a:pt x="156813" y="540105"/>
                  <a:pt x="170472" y="540465"/>
                  <a:pt x="183014" y="544325"/>
                </a:cubicBezTo>
                <a:cubicBezTo>
                  <a:pt x="211873" y="553206"/>
                  <a:pt x="240676" y="562371"/>
                  <a:pt x="268948" y="572974"/>
                </a:cubicBezTo>
                <a:cubicBezTo>
                  <a:pt x="291644" y="581486"/>
                  <a:pt x="313720" y="591591"/>
                  <a:pt x="335787" y="601622"/>
                </a:cubicBezTo>
                <a:cubicBezTo>
                  <a:pt x="348745" y="607513"/>
                  <a:pt x="360294" y="616810"/>
                  <a:pt x="373980" y="620721"/>
                </a:cubicBezTo>
                <a:cubicBezTo>
                  <a:pt x="405189" y="629639"/>
                  <a:pt x="437635" y="633454"/>
                  <a:pt x="469463" y="639821"/>
                </a:cubicBezTo>
                <a:cubicBezTo>
                  <a:pt x="568129" y="636638"/>
                  <a:pt x="667506" y="642517"/>
                  <a:pt x="765460" y="630271"/>
                </a:cubicBezTo>
                <a:cubicBezTo>
                  <a:pt x="775448" y="629022"/>
                  <a:pt x="770508" y="610626"/>
                  <a:pt x="775009" y="601622"/>
                </a:cubicBezTo>
                <a:cubicBezTo>
                  <a:pt x="780141" y="591357"/>
                  <a:pt x="787740" y="582523"/>
                  <a:pt x="794105" y="572974"/>
                </a:cubicBezTo>
                <a:cubicBezTo>
                  <a:pt x="790922" y="534776"/>
                  <a:pt x="789622" y="496374"/>
                  <a:pt x="784557" y="458379"/>
                </a:cubicBezTo>
                <a:cubicBezTo>
                  <a:pt x="783227" y="448401"/>
                  <a:pt x="777657" y="439441"/>
                  <a:pt x="775009" y="429730"/>
                </a:cubicBezTo>
                <a:cubicBezTo>
                  <a:pt x="768103" y="404406"/>
                  <a:pt x="763122" y="378573"/>
                  <a:pt x="755912" y="353334"/>
                </a:cubicBezTo>
                <a:cubicBezTo>
                  <a:pt x="750382" y="333976"/>
                  <a:pt x="741699" y="315567"/>
                  <a:pt x="736816" y="296036"/>
                </a:cubicBezTo>
                <a:cubicBezTo>
                  <a:pt x="720362" y="230218"/>
                  <a:pt x="733135" y="269575"/>
                  <a:pt x="689074" y="181441"/>
                </a:cubicBezTo>
                <a:cubicBezTo>
                  <a:pt x="682708" y="168708"/>
                  <a:pt x="681365" y="151785"/>
                  <a:pt x="669977" y="143243"/>
                </a:cubicBezTo>
                <a:lnTo>
                  <a:pt x="631784" y="114594"/>
                </a:lnTo>
                <a:cubicBezTo>
                  <a:pt x="625419" y="101861"/>
                  <a:pt x="618295" y="89480"/>
                  <a:pt x="612688" y="76396"/>
                </a:cubicBezTo>
                <a:cubicBezTo>
                  <a:pt x="608723" y="67144"/>
                  <a:pt x="609427" y="55608"/>
                  <a:pt x="603139" y="47747"/>
                </a:cubicBezTo>
                <a:cubicBezTo>
                  <a:pt x="597019" y="40097"/>
                  <a:pt x="542130" y="9787"/>
                  <a:pt x="536301" y="9549"/>
                </a:cubicBezTo>
                <a:cubicBezTo>
                  <a:pt x="393196" y="3707"/>
                  <a:pt x="249852" y="9549"/>
                  <a:pt x="106627" y="9549"/>
                </a:cubicBezTo>
              </a:path>
            </a:pathLst>
          </a:custGeom>
          <a:noFill/>
          <a:ln w="25400" cap="flat" cmpd="sng" algn="ctr">
            <a:solidFill>
              <a:srgbClr val="FF0000"/>
            </a:solidFill>
            <a:prstDash val="solid"/>
            <a:round/>
            <a:headEnd type="none" w="med" len="med"/>
            <a:tailEnd type="none" w="med" len="med"/>
          </a:ln>
          <a:effectLst/>
        </p:spPr>
        <p:txBody>
          <a:bodyPr vert="horz" wrap="square" lIns="91288" tIns="45643" rIns="91288" bIns="45643" numCol="1" rtlCol="0" anchor="t" anchorCtr="0" compatLnSpc="1">
            <a:prstTxWarp prst="textNoShape">
              <a:avLst/>
            </a:prstTxWarp>
          </a:bodyPr>
          <a:lstStyle/>
          <a:p>
            <a:endParaRPr lang="en-US"/>
          </a:p>
        </p:txBody>
      </p:sp>
      <p:sp>
        <p:nvSpPr>
          <p:cNvPr id="83" name="Freeform 82"/>
          <p:cNvSpPr/>
          <p:nvPr/>
        </p:nvSpPr>
        <p:spPr bwMode="auto">
          <a:xfrm>
            <a:off x="1458930" y="6780193"/>
            <a:ext cx="674459" cy="460666"/>
          </a:xfrm>
          <a:custGeom>
            <a:avLst/>
            <a:gdLst>
              <a:gd name="connsiteX0" fmla="*/ 85935 w 782961"/>
              <a:gd name="connsiteY0" fmla="*/ 47748 h 534775"/>
              <a:gd name="connsiteX1" fmla="*/ 57290 w 782961"/>
              <a:gd name="connsiteY1" fmla="*/ 57297 h 534775"/>
              <a:gd name="connsiteX2" fmla="*/ 19096 w 782961"/>
              <a:gd name="connsiteY2" fmla="*/ 114594 h 534775"/>
              <a:gd name="connsiteX3" fmla="*/ 0 w 782961"/>
              <a:gd name="connsiteY3" fmla="*/ 133694 h 534775"/>
              <a:gd name="connsiteX4" fmla="*/ 9548 w 782961"/>
              <a:gd name="connsiteY4" fmla="*/ 334234 h 534775"/>
              <a:gd name="connsiteX5" fmla="*/ 28645 w 782961"/>
              <a:gd name="connsiteY5" fmla="*/ 401081 h 534775"/>
              <a:gd name="connsiteX6" fmla="*/ 85935 w 782961"/>
              <a:gd name="connsiteY6" fmla="*/ 458379 h 534775"/>
              <a:gd name="connsiteX7" fmla="*/ 133676 w 782961"/>
              <a:gd name="connsiteY7" fmla="*/ 487028 h 534775"/>
              <a:gd name="connsiteX8" fmla="*/ 200514 w 782961"/>
              <a:gd name="connsiteY8" fmla="*/ 525226 h 534775"/>
              <a:gd name="connsiteX9" fmla="*/ 238707 w 782961"/>
              <a:gd name="connsiteY9" fmla="*/ 534775 h 534775"/>
              <a:gd name="connsiteX10" fmla="*/ 725671 w 782961"/>
              <a:gd name="connsiteY10" fmla="*/ 515676 h 534775"/>
              <a:gd name="connsiteX11" fmla="*/ 754316 w 782961"/>
              <a:gd name="connsiteY11" fmla="*/ 506127 h 534775"/>
              <a:gd name="connsiteX12" fmla="*/ 763864 w 782961"/>
              <a:gd name="connsiteY12" fmla="*/ 477478 h 534775"/>
              <a:gd name="connsiteX13" fmla="*/ 782961 w 782961"/>
              <a:gd name="connsiteY13" fmla="*/ 448829 h 534775"/>
              <a:gd name="connsiteX14" fmla="*/ 763864 w 782961"/>
              <a:gd name="connsiteY14" fmla="*/ 229189 h 534775"/>
              <a:gd name="connsiteX15" fmla="*/ 735219 w 782961"/>
              <a:gd name="connsiteY15" fmla="*/ 171892 h 534775"/>
              <a:gd name="connsiteX16" fmla="*/ 649285 w 782961"/>
              <a:gd name="connsiteY16" fmla="*/ 105045 h 534775"/>
              <a:gd name="connsiteX17" fmla="*/ 563350 w 782961"/>
              <a:gd name="connsiteY17" fmla="*/ 47748 h 534775"/>
              <a:gd name="connsiteX18" fmla="*/ 496512 w 782961"/>
              <a:gd name="connsiteY18" fmla="*/ 9549 h 534775"/>
              <a:gd name="connsiteX19" fmla="*/ 448770 w 782961"/>
              <a:gd name="connsiteY19" fmla="*/ 0 h 534775"/>
              <a:gd name="connsiteX20" fmla="*/ 210063 w 782961"/>
              <a:gd name="connsiteY20" fmla="*/ 9549 h 534775"/>
              <a:gd name="connsiteX21" fmla="*/ 105031 w 782961"/>
              <a:gd name="connsiteY21" fmla="*/ 38198 h 534775"/>
              <a:gd name="connsiteX22" fmla="*/ 9548 w 782961"/>
              <a:gd name="connsiteY22" fmla="*/ 57297 h 53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2961" h="534775">
                <a:moveTo>
                  <a:pt x="85935" y="47748"/>
                </a:moveTo>
                <a:cubicBezTo>
                  <a:pt x="76387" y="50931"/>
                  <a:pt x="64407" y="50180"/>
                  <a:pt x="57290" y="57297"/>
                </a:cubicBezTo>
                <a:cubicBezTo>
                  <a:pt x="41060" y="73528"/>
                  <a:pt x="32867" y="96230"/>
                  <a:pt x="19096" y="114594"/>
                </a:cubicBezTo>
                <a:cubicBezTo>
                  <a:pt x="13695" y="121797"/>
                  <a:pt x="6365" y="127327"/>
                  <a:pt x="0" y="133694"/>
                </a:cubicBezTo>
                <a:cubicBezTo>
                  <a:pt x="3183" y="200541"/>
                  <a:pt x="2419" y="267692"/>
                  <a:pt x="9548" y="334234"/>
                </a:cubicBezTo>
                <a:cubicBezTo>
                  <a:pt x="12016" y="357276"/>
                  <a:pt x="20040" y="379564"/>
                  <a:pt x="28645" y="401081"/>
                </a:cubicBezTo>
                <a:cubicBezTo>
                  <a:pt x="39785" y="428936"/>
                  <a:pt x="61833" y="442309"/>
                  <a:pt x="85935" y="458379"/>
                </a:cubicBezTo>
                <a:cubicBezTo>
                  <a:pt x="101376" y="468675"/>
                  <a:pt x="117939" y="477191"/>
                  <a:pt x="133676" y="487028"/>
                </a:cubicBezTo>
                <a:cubicBezTo>
                  <a:pt x="161376" y="504343"/>
                  <a:pt x="167919" y="513001"/>
                  <a:pt x="200514" y="525226"/>
                </a:cubicBezTo>
                <a:cubicBezTo>
                  <a:pt x="212801" y="529834"/>
                  <a:pt x="225976" y="531592"/>
                  <a:pt x="238707" y="534775"/>
                </a:cubicBezTo>
                <a:lnTo>
                  <a:pt x="725671" y="515676"/>
                </a:lnTo>
                <a:cubicBezTo>
                  <a:pt x="735720" y="515118"/>
                  <a:pt x="747200" y="513244"/>
                  <a:pt x="754316" y="506127"/>
                </a:cubicBezTo>
                <a:cubicBezTo>
                  <a:pt x="761433" y="499009"/>
                  <a:pt x="759363" y="486482"/>
                  <a:pt x="763864" y="477478"/>
                </a:cubicBezTo>
                <a:cubicBezTo>
                  <a:pt x="768996" y="467213"/>
                  <a:pt x="776595" y="458379"/>
                  <a:pt x="782961" y="448829"/>
                </a:cubicBezTo>
                <a:cubicBezTo>
                  <a:pt x="776595" y="375616"/>
                  <a:pt x="772287" y="302194"/>
                  <a:pt x="763864" y="229189"/>
                </a:cubicBezTo>
                <a:cubicBezTo>
                  <a:pt x="761961" y="212695"/>
                  <a:pt x="747045" y="182644"/>
                  <a:pt x="735219" y="171892"/>
                </a:cubicBezTo>
                <a:cubicBezTo>
                  <a:pt x="708368" y="147478"/>
                  <a:pt x="677622" y="127718"/>
                  <a:pt x="649285" y="105045"/>
                </a:cubicBezTo>
                <a:cubicBezTo>
                  <a:pt x="579620" y="49305"/>
                  <a:pt x="617459" y="65786"/>
                  <a:pt x="563350" y="47748"/>
                </a:cubicBezTo>
                <a:cubicBezTo>
                  <a:pt x="542396" y="33776"/>
                  <a:pt x="520742" y="17627"/>
                  <a:pt x="496512" y="9549"/>
                </a:cubicBezTo>
                <a:cubicBezTo>
                  <a:pt x="481116" y="4416"/>
                  <a:pt x="464684" y="3183"/>
                  <a:pt x="448770" y="0"/>
                </a:cubicBezTo>
                <a:cubicBezTo>
                  <a:pt x="369201" y="3183"/>
                  <a:pt x="289519" y="4251"/>
                  <a:pt x="210063" y="9549"/>
                </a:cubicBezTo>
                <a:cubicBezTo>
                  <a:pt x="165026" y="12552"/>
                  <a:pt x="149879" y="26984"/>
                  <a:pt x="105031" y="38198"/>
                </a:cubicBezTo>
                <a:cubicBezTo>
                  <a:pt x="22469" y="58841"/>
                  <a:pt x="54891" y="57297"/>
                  <a:pt x="9548" y="57297"/>
                </a:cubicBezTo>
              </a:path>
            </a:pathLst>
          </a:custGeom>
          <a:noFill/>
          <a:ln w="25400" cap="flat" cmpd="sng" algn="ctr">
            <a:solidFill>
              <a:srgbClr val="FF0000"/>
            </a:solidFill>
            <a:prstDash val="solid"/>
            <a:round/>
            <a:headEnd type="none" w="med" len="med"/>
            <a:tailEnd type="none" w="med" len="med"/>
          </a:ln>
          <a:effectLst/>
        </p:spPr>
        <p:txBody>
          <a:bodyPr vert="horz" wrap="square" lIns="91288" tIns="45643" rIns="91288" bIns="45643" numCol="1" rtlCol="0" anchor="t" anchorCtr="0" compatLnSpc="1">
            <a:prstTxWarp prst="textNoShape">
              <a:avLst/>
            </a:prstTxWarp>
          </a:bodyPr>
          <a:lstStyle/>
          <a:p>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1"/>
          <p:cNvSpPr>
            <a:spLocks noGrp="1" noChangeArrowheads="1"/>
          </p:cNvSpPr>
          <p:nvPr>
            <p:ph type="title"/>
          </p:nvPr>
        </p:nvSpPr>
        <p:spPr/>
        <p:txBody>
          <a:bodyPr/>
          <a:lstStyle/>
          <a:p>
            <a:r>
              <a:rPr lang="en-US" smtClean="0"/>
              <a:t>Simple SPARQL example</a:t>
            </a:r>
            <a:endParaRPr lang="en-US"/>
          </a:p>
        </p:txBody>
      </p:sp>
      <p:sp>
        <p:nvSpPr>
          <p:cNvPr id="138242" name="Text Box 2"/>
          <p:cNvSpPr txBox="1">
            <a:spLocks noChangeArrowheads="1"/>
          </p:cNvSpPr>
          <p:nvPr/>
        </p:nvSpPr>
        <p:spPr bwMode="auto">
          <a:xfrm>
            <a:off x="71438" y="1260475"/>
            <a:ext cx="9920288" cy="5905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848" tIns="72096" rIns="89848" bIns="44925">
            <a:prstTxWarp prst="textNoShape">
              <a:avLst/>
            </a:prstTxWarp>
          </a:bodyPr>
          <a:lstStyle/>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SELECT ?isbn ?price ?currency # note: not ?x!</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WHERE {?isbn a:price ?x. ?x rdf:value ?price. ?x p:currency ?currency.}</a:t>
            </a:r>
          </a:p>
        </p:txBody>
      </p:sp>
      <p:grpSp>
        <p:nvGrpSpPr>
          <p:cNvPr id="2" name="Group 91"/>
          <p:cNvGrpSpPr/>
          <p:nvPr/>
        </p:nvGrpSpPr>
        <p:grpSpPr>
          <a:xfrm>
            <a:off x="87313" y="3774707"/>
            <a:ext cx="9906000" cy="3434130"/>
            <a:chOff x="87312" y="3393707"/>
            <a:chExt cx="9906000" cy="3434130"/>
          </a:xfrm>
        </p:grpSpPr>
        <p:sp>
          <p:nvSpPr>
            <p:cNvPr id="7" name="TextBox 6"/>
            <p:cNvSpPr txBox="1"/>
            <p:nvPr/>
          </p:nvSpPr>
          <p:spPr>
            <a:xfrm>
              <a:off x="5421312" y="3397887"/>
              <a:ext cx="762000" cy="237910"/>
            </a:xfrm>
            <a:prstGeom prst="rect">
              <a:avLst/>
            </a:prstGeom>
            <a:noFill/>
          </p:spPr>
          <p:txBody>
            <a:bodyPr wrap="square" rtlCol="0">
              <a:spAutoFit/>
            </a:bodyPr>
            <a:lstStyle/>
            <a:p>
              <a:r>
                <a:rPr lang="en-US" sz="1000" b="1" noProof="1">
                  <a:solidFill>
                    <a:srgbClr val="0D0D0D"/>
                  </a:solidFill>
                </a:rPr>
                <a:t>a:name</a:t>
              </a:r>
            </a:p>
          </p:txBody>
        </p:sp>
        <p:sp>
          <p:nvSpPr>
            <p:cNvPr id="8" name="Oval 7"/>
            <p:cNvSpPr/>
            <p:nvPr/>
          </p:nvSpPr>
          <p:spPr bwMode="auto">
            <a:xfrm>
              <a:off x="6226426" y="4517967"/>
              <a:ext cx="2656972" cy="334548"/>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9" name="Straight Arrow Connector 8"/>
            <p:cNvCxnSpPr>
              <a:stCxn id="63" idx="7"/>
              <a:endCxn id="64" idx="1"/>
            </p:cNvCxnSpPr>
            <p:nvPr/>
          </p:nvCxnSpPr>
          <p:spPr bwMode="auto">
            <a:xfrm flipV="1">
              <a:off x="5136511" y="3512662"/>
              <a:ext cx="1510001" cy="2368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Oval 11"/>
            <p:cNvSpPr/>
            <p:nvPr/>
          </p:nvSpPr>
          <p:spPr bwMode="auto">
            <a:xfrm>
              <a:off x="1197226" y="4517967"/>
              <a:ext cx="2656972" cy="33454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grpSp>
          <p:nvGrpSpPr>
            <p:cNvPr id="3" name="Group 55"/>
            <p:cNvGrpSpPr/>
            <p:nvPr/>
          </p:nvGrpSpPr>
          <p:grpSpPr>
            <a:xfrm>
              <a:off x="87312" y="5532437"/>
              <a:ext cx="4876800" cy="1295400"/>
              <a:chOff x="87312" y="5532437"/>
              <a:chExt cx="4876800" cy="1295400"/>
            </a:xfrm>
          </p:grpSpPr>
          <p:grpSp>
            <p:nvGrpSpPr>
              <p:cNvPr id="4" name="Group 30"/>
              <p:cNvGrpSpPr/>
              <p:nvPr/>
            </p:nvGrpSpPr>
            <p:grpSpPr>
              <a:xfrm>
                <a:off x="87312" y="5532437"/>
                <a:ext cx="2362200" cy="1295400"/>
                <a:chOff x="849312" y="4999037"/>
                <a:chExt cx="2362200" cy="1295400"/>
              </a:xfrm>
            </p:grpSpPr>
            <p:sp>
              <p:nvSpPr>
                <p:cNvPr id="10" name="Oval 9"/>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17" name="Oval 16"/>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19" name="Rectangle 18"/>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33</a:t>
                  </a:r>
                </a:p>
              </p:txBody>
            </p:sp>
            <p:cxnSp>
              <p:nvCxnSpPr>
                <p:cNvPr id="21" name="Straight Arrow Connector 20"/>
                <p:cNvCxnSpPr>
                  <a:stCxn id="10" idx="4"/>
                  <a:endCxn id="17"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4" name="Straight Arrow Connector 23"/>
                <p:cNvCxnSpPr>
                  <a:stCxn id="10" idx="4"/>
                  <a:endCxn id="19"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8" name="TextBox 2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29" name="TextBox 2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5" name="Group 31"/>
              <p:cNvGrpSpPr/>
              <p:nvPr/>
            </p:nvGrpSpPr>
            <p:grpSpPr>
              <a:xfrm>
                <a:off x="2601912" y="5532437"/>
                <a:ext cx="2362200" cy="1295400"/>
                <a:chOff x="849312" y="4999037"/>
                <a:chExt cx="2362200" cy="1295400"/>
              </a:xfrm>
            </p:grpSpPr>
            <p:sp>
              <p:nvSpPr>
                <p:cNvPr id="33" name="Oval 32"/>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34" name="Oval 33"/>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35" name="Rectangle 34"/>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50</a:t>
                  </a:r>
                </a:p>
              </p:txBody>
            </p:sp>
            <p:cxnSp>
              <p:nvCxnSpPr>
                <p:cNvPr id="36" name="Straight Arrow Connector 35"/>
                <p:cNvCxnSpPr>
                  <a:stCxn id="33" idx="4"/>
                  <a:endCxn id="34"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33" idx="4"/>
                  <a:endCxn id="35"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39" name="TextBox 3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grpSp>
          <p:nvGrpSpPr>
            <p:cNvPr id="6" name="Group 56"/>
            <p:cNvGrpSpPr/>
            <p:nvPr/>
          </p:nvGrpSpPr>
          <p:grpSpPr>
            <a:xfrm>
              <a:off x="5116512" y="5532437"/>
              <a:ext cx="4876800" cy="1295400"/>
              <a:chOff x="5116512" y="5532437"/>
              <a:chExt cx="4876800" cy="1295400"/>
            </a:xfrm>
          </p:grpSpPr>
          <p:grpSp>
            <p:nvGrpSpPr>
              <p:cNvPr id="11" name="Group 39"/>
              <p:cNvGrpSpPr/>
              <p:nvPr/>
            </p:nvGrpSpPr>
            <p:grpSpPr>
              <a:xfrm>
                <a:off x="5116512" y="5532437"/>
                <a:ext cx="2362200" cy="1295400"/>
                <a:chOff x="849312" y="4999037"/>
                <a:chExt cx="2362200" cy="1295400"/>
              </a:xfrm>
            </p:grpSpPr>
            <p:sp>
              <p:nvSpPr>
                <p:cNvPr id="41" name="Oval 40"/>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42" name="Oval 41"/>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43" name="Rectangle 42"/>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60</a:t>
                  </a:r>
                </a:p>
              </p:txBody>
            </p:sp>
            <p:cxnSp>
              <p:nvCxnSpPr>
                <p:cNvPr id="44" name="Straight Arrow Connector 43"/>
                <p:cNvCxnSpPr>
                  <a:stCxn id="41" idx="4"/>
                  <a:endCxn id="42"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41" idx="4"/>
                  <a:endCxn id="43"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47" name="TextBox 46"/>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13" name="Group 47"/>
              <p:cNvGrpSpPr/>
              <p:nvPr/>
            </p:nvGrpSpPr>
            <p:grpSpPr>
              <a:xfrm>
                <a:off x="7631112" y="5532437"/>
                <a:ext cx="2362200" cy="1295400"/>
                <a:chOff x="849312" y="4999037"/>
                <a:chExt cx="2362200" cy="1295400"/>
              </a:xfrm>
            </p:grpSpPr>
            <p:sp>
              <p:nvSpPr>
                <p:cNvPr id="49" name="Oval 48"/>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0" name="Oval 49"/>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51" name="Rectangle 50"/>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78</a:t>
                  </a:r>
                </a:p>
              </p:txBody>
            </p:sp>
            <p:cxnSp>
              <p:nvCxnSpPr>
                <p:cNvPr id="52" name="Straight Arrow Connector 51"/>
                <p:cNvCxnSpPr>
                  <a:stCxn id="49" idx="4"/>
                  <a:endCxn id="50"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3" name="Straight Arrow Connector 52"/>
                <p:cNvCxnSpPr>
                  <a:stCxn id="49" idx="4"/>
                  <a:endCxn id="51"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4" name="TextBox 53"/>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55" name="TextBox 54"/>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sp>
          <p:nvSpPr>
            <p:cNvPr id="63" name="Oval 62"/>
            <p:cNvSpPr/>
            <p:nvPr/>
          </p:nvSpPr>
          <p:spPr bwMode="auto">
            <a:xfrm>
              <a:off x="4735512" y="3703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64" name="Rectangle 63"/>
            <p:cNvSpPr/>
            <p:nvPr/>
          </p:nvSpPr>
          <p:spPr bwMode="auto">
            <a:xfrm>
              <a:off x="6646513" y="3393707"/>
              <a:ext cx="1670399" cy="23791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cxnSp>
          <p:nvCxnSpPr>
            <p:cNvPr id="65" name="Straight Arrow Connector 64"/>
            <p:cNvCxnSpPr>
              <a:stCxn id="12" idx="4"/>
              <a:endCxn id="10" idx="0"/>
            </p:cNvCxnSpPr>
            <p:nvPr/>
          </p:nvCxnSpPr>
          <p:spPr bwMode="auto">
            <a:xfrm flipH="1">
              <a:off x="12684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8" name="Straight Arrow Connector 67"/>
            <p:cNvCxnSpPr>
              <a:stCxn id="12" idx="4"/>
              <a:endCxn id="33" idx="0"/>
            </p:cNvCxnSpPr>
            <p:nvPr/>
          </p:nvCxnSpPr>
          <p:spPr bwMode="auto">
            <a:xfrm>
              <a:off x="25257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1" name="TextBox 70"/>
            <p:cNvSpPr txBox="1"/>
            <p:nvPr/>
          </p:nvSpPr>
          <p:spPr>
            <a:xfrm>
              <a:off x="32115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72" name="TextBox 71"/>
            <p:cNvSpPr txBox="1"/>
            <p:nvPr/>
          </p:nvSpPr>
          <p:spPr>
            <a:xfrm>
              <a:off x="11541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73" name="Straight Arrow Connector 72"/>
            <p:cNvCxnSpPr>
              <a:stCxn id="8" idx="4"/>
              <a:endCxn id="49" idx="0"/>
            </p:cNvCxnSpPr>
            <p:nvPr/>
          </p:nvCxnSpPr>
          <p:spPr bwMode="auto">
            <a:xfrm>
              <a:off x="75549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76" name="Straight Arrow Connector 75"/>
            <p:cNvCxnSpPr>
              <a:stCxn id="8" idx="4"/>
              <a:endCxn id="41" idx="0"/>
            </p:cNvCxnSpPr>
            <p:nvPr/>
          </p:nvCxnSpPr>
          <p:spPr bwMode="auto">
            <a:xfrm flipH="1">
              <a:off x="62976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9" name="TextBox 78"/>
            <p:cNvSpPr txBox="1"/>
            <p:nvPr/>
          </p:nvSpPr>
          <p:spPr>
            <a:xfrm>
              <a:off x="82407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80" name="TextBox 79"/>
            <p:cNvSpPr txBox="1"/>
            <p:nvPr/>
          </p:nvSpPr>
          <p:spPr>
            <a:xfrm>
              <a:off x="61833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81" name="Straight Arrow Connector 80"/>
            <p:cNvCxnSpPr>
              <a:stCxn id="8" idx="1"/>
              <a:endCxn id="63" idx="5"/>
            </p:cNvCxnSpPr>
            <p:nvPr/>
          </p:nvCxnSpPr>
          <p:spPr bwMode="auto">
            <a:xfrm flipH="1" flipV="1">
              <a:off x="5136511" y="3970970"/>
              <a:ext cx="1479020"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85" name="Straight Arrow Connector 84"/>
            <p:cNvCxnSpPr>
              <a:stCxn id="12" idx="7"/>
              <a:endCxn id="63" idx="3"/>
            </p:cNvCxnSpPr>
            <p:nvPr/>
          </p:nvCxnSpPr>
          <p:spPr bwMode="auto">
            <a:xfrm flipV="1">
              <a:off x="3465093" y="3970970"/>
              <a:ext cx="1339219"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88" name="TextBox 87"/>
            <p:cNvSpPr txBox="1"/>
            <p:nvPr/>
          </p:nvSpPr>
          <p:spPr>
            <a:xfrm>
              <a:off x="6030912" y="4084637"/>
              <a:ext cx="762000" cy="237910"/>
            </a:xfrm>
            <a:prstGeom prst="rect">
              <a:avLst/>
            </a:prstGeom>
            <a:noFill/>
          </p:spPr>
          <p:txBody>
            <a:bodyPr wrap="square" rtlCol="0">
              <a:spAutoFit/>
            </a:bodyPr>
            <a:lstStyle/>
            <a:p>
              <a:r>
                <a:rPr lang="en-US" sz="1000" b="1" noProof="1">
                  <a:solidFill>
                    <a:srgbClr val="0D0D0D"/>
                  </a:solidFill>
                </a:rPr>
                <a:t>a:author</a:t>
              </a:r>
            </a:p>
          </p:txBody>
        </p:sp>
        <p:sp>
          <p:nvSpPr>
            <p:cNvPr id="89" name="TextBox 88"/>
            <p:cNvSpPr txBox="1"/>
            <p:nvPr/>
          </p:nvSpPr>
          <p:spPr>
            <a:xfrm>
              <a:off x="3440112" y="4084637"/>
              <a:ext cx="762000" cy="237910"/>
            </a:xfrm>
            <a:prstGeom prst="rect">
              <a:avLst/>
            </a:prstGeom>
            <a:noFill/>
          </p:spPr>
          <p:txBody>
            <a:bodyPr wrap="square" rtlCol="0">
              <a:spAutoFit/>
            </a:bodyPr>
            <a:lstStyle/>
            <a:p>
              <a:r>
                <a:rPr lang="en-US" sz="1000" b="1" noProof="1">
                  <a:solidFill>
                    <a:srgbClr val="0D0D0D"/>
                  </a:solidFill>
                </a:rPr>
                <a:t>a:author</a:t>
              </a:r>
            </a:p>
          </p:txBody>
        </p:sp>
      </p:grpSp>
      <p:sp>
        <p:nvSpPr>
          <p:cNvPr id="57" name="TextBox 56"/>
          <p:cNvSpPr txBox="1"/>
          <p:nvPr/>
        </p:nvSpPr>
        <p:spPr>
          <a:xfrm>
            <a:off x="163513" y="2332037"/>
            <a:ext cx="9677400" cy="851413"/>
          </a:xfrm>
          <a:prstGeom prst="rect">
            <a:avLst/>
          </a:prstGeom>
          <a:noFill/>
        </p:spPr>
        <p:txBody>
          <a:bodyPr wrap="square" lIns="91288" tIns="45643" rIns="91288" bIns="45643" rtlCol="0">
            <a:spAutoFit/>
          </a:bodyPr>
          <a:lstStyle/>
          <a:p>
            <a:r>
              <a:rPr lang="en-US" dirty="0" smtClean="0">
                <a:solidFill>
                  <a:srgbClr val="7F7F7F"/>
                </a:solidFill>
                <a:latin typeface="Helvetica Neue"/>
                <a:cs typeface="Helvetica Neue"/>
              </a:rPr>
              <a:t>Returns:</a:t>
            </a:r>
            <a:r>
              <a:rPr lang="en-US" dirty="0" smtClean="0">
                <a:solidFill>
                  <a:srgbClr val="000000"/>
                </a:solidFill>
                <a:latin typeface="Helvetica Neue"/>
                <a:cs typeface="Helvetica Neue"/>
              </a:rPr>
              <a:t> </a:t>
            </a:r>
            <a:r>
              <a:rPr lang="en-US" dirty="0" smtClean="0">
                <a:solidFill>
                  <a:srgbClr val="FF0000"/>
                </a:solidFill>
                <a:latin typeface="Helvetica Neue"/>
                <a:cs typeface="Helvetica Neue"/>
              </a:rPr>
              <a:t>[&lt;…409X&gt;,33,:£]</a:t>
            </a:r>
            <a:r>
              <a:rPr lang="en-US" dirty="0" smtClean="0">
                <a:solidFill>
                  <a:srgbClr val="000000"/>
                </a:solidFill>
                <a:latin typeface="Helvetica Neue"/>
                <a:cs typeface="Helvetica Neue"/>
              </a:rPr>
              <a:t>,  </a:t>
            </a:r>
            <a:r>
              <a:rPr lang="en-US" dirty="0" smtClean="0">
                <a:solidFill>
                  <a:schemeClr val="accent1">
                    <a:lumMod val="50000"/>
                  </a:schemeClr>
                </a:solidFill>
                <a:latin typeface="Helvetica Neue"/>
                <a:cs typeface="Helvetica Neue"/>
              </a:rPr>
              <a:t>[&lt;…409X&gt;,50,:€]</a:t>
            </a:r>
            <a:r>
              <a:rPr lang="en-US" dirty="0" smtClean="0">
                <a:solidFill>
                  <a:srgbClr val="000000"/>
                </a:solidFill>
                <a:latin typeface="Helvetica Neue"/>
                <a:cs typeface="Helvetica Neue"/>
              </a:rPr>
              <a:t>,</a:t>
            </a:r>
          </a:p>
          <a:p>
            <a:r>
              <a:rPr lang="en-US" dirty="0" smtClean="0">
                <a:solidFill>
                  <a:srgbClr val="000000"/>
                </a:solidFill>
                <a:latin typeface="Helvetica Neue"/>
                <a:cs typeface="Helvetica Neue"/>
              </a:rPr>
              <a:t>               </a:t>
            </a:r>
            <a:r>
              <a:rPr lang="en-US" dirty="0" smtClean="0">
                <a:solidFill>
                  <a:schemeClr val="accent6">
                    <a:lumMod val="50000"/>
                  </a:schemeClr>
                </a:solidFill>
                <a:latin typeface="Helvetica Neue"/>
                <a:cs typeface="Helvetica Neue"/>
              </a:rPr>
              <a:t>[&lt;…6682&gt;,60,:€]</a:t>
            </a:r>
            <a:endParaRPr lang="en-US" dirty="0">
              <a:solidFill>
                <a:srgbClr val="000000"/>
              </a:solidFill>
              <a:latin typeface="Helvetica Neue"/>
              <a:cs typeface="Helvetica Neue"/>
            </a:endParaRPr>
          </a:p>
        </p:txBody>
      </p:sp>
      <p:sp>
        <p:nvSpPr>
          <p:cNvPr id="58" name="Freeform 57"/>
          <p:cNvSpPr/>
          <p:nvPr/>
        </p:nvSpPr>
        <p:spPr bwMode="auto">
          <a:xfrm>
            <a:off x="981884" y="4583809"/>
            <a:ext cx="3025374" cy="796937"/>
          </a:xfrm>
          <a:custGeom>
            <a:avLst/>
            <a:gdLst>
              <a:gd name="connsiteX0" fmla="*/ 11140 w 3025374"/>
              <a:gd name="connsiteY0" fmla="*/ 362883 h 796937"/>
              <a:gd name="connsiteX1" fmla="*/ 20688 w 3025374"/>
              <a:gd name="connsiteY1" fmla="*/ 429730 h 796937"/>
              <a:gd name="connsiteX2" fmla="*/ 68430 w 3025374"/>
              <a:gd name="connsiteY2" fmla="*/ 477478 h 796937"/>
              <a:gd name="connsiteX3" fmla="*/ 125720 w 3025374"/>
              <a:gd name="connsiteY3" fmla="*/ 534775 h 796937"/>
              <a:gd name="connsiteX4" fmla="*/ 163913 w 3025374"/>
              <a:gd name="connsiteY4" fmla="*/ 582523 h 796937"/>
              <a:gd name="connsiteX5" fmla="*/ 230751 w 3025374"/>
              <a:gd name="connsiteY5" fmla="*/ 649370 h 796937"/>
              <a:gd name="connsiteX6" fmla="*/ 259396 w 3025374"/>
              <a:gd name="connsiteY6" fmla="*/ 678019 h 796937"/>
              <a:gd name="connsiteX7" fmla="*/ 316686 w 3025374"/>
              <a:gd name="connsiteY7" fmla="*/ 725767 h 796937"/>
              <a:gd name="connsiteX8" fmla="*/ 364427 w 3025374"/>
              <a:gd name="connsiteY8" fmla="*/ 735316 h 796937"/>
              <a:gd name="connsiteX9" fmla="*/ 440814 w 3025374"/>
              <a:gd name="connsiteY9" fmla="*/ 754415 h 796937"/>
              <a:gd name="connsiteX10" fmla="*/ 889584 w 3025374"/>
              <a:gd name="connsiteY10" fmla="*/ 783064 h 796937"/>
              <a:gd name="connsiteX11" fmla="*/ 1176033 w 3025374"/>
              <a:gd name="connsiteY11" fmla="*/ 792614 h 796937"/>
              <a:gd name="connsiteX12" fmla="*/ 2560538 w 3025374"/>
              <a:gd name="connsiteY12" fmla="*/ 783064 h 796937"/>
              <a:gd name="connsiteX13" fmla="*/ 2913825 w 3025374"/>
              <a:gd name="connsiteY13" fmla="*/ 763965 h 796937"/>
              <a:gd name="connsiteX14" fmla="*/ 2942470 w 3025374"/>
              <a:gd name="connsiteY14" fmla="*/ 744866 h 796937"/>
              <a:gd name="connsiteX15" fmla="*/ 3009308 w 3025374"/>
              <a:gd name="connsiteY15" fmla="*/ 697118 h 796937"/>
              <a:gd name="connsiteX16" fmla="*/ 2990212 w 3025374"/>
              <a:gd name="connsiteY16" fmla="*/ 563424 h 796937"/>
              <a:gd name="connsiteX17" fmla="*/ 2952018 w 3025374"/>
              <a:gd name="connsiteY17" fmla="*/ 477478 h 796937"/>
              <a:gd name="connsiteX18" fmla="*/ 2932922 w 3025374"/>
              <a:gd name="connsiteY18" fmla="*/ 448829 h 796937"/>
              <a:gd name="connsiteX19" fmla="*/ 2923374 w 3025374"/>
              <a:gd name="connsiteY19" fmla="*/ 420180 h 796937"/>
              <a:gd name="connsiteX20" fmla="*/ 2846987 w 3025374"/>
              <a:gd name="connsiteY20" fmla="*/ 362883 h 796937"/>
              <a:gd name="connsiteX21" fmla="*/ 2780149 w 3025374"/>
              <a:gd name="connsiteY21" fmla="*/ 315135 h 796937"/>
              <a:gd name="connsiteX22" fmla="*/ 2675118 w 3025374"/>
              <a:gd name="connsiteY22" fmla="*/ 248288 h 796937"/>
              <a:gd name="connsiteX23" fmla="*/ 2608279 w 3025374"/>
              <a:gd name="connsiteY23" fmla="*/ 200540 h 796937"/>
              <a:gd name="connsiteX24" fmla="*/ 2560538 w 3025374"/>
              <a:gd name="connsiteY24" fmla="*/ 171892 h 796937"/>
              <a:gd name="connsiteX25" fmla="*/ 2522345 w 3025374"/>
              <a:gd name="connsiteY25" fmla="*/ 143243 h 796937"/>
              <a:gd name="connsiteX26" fmla="*/ 2465055 w 3025374"/>
              <a:gd name="connsiteY26" fmla="*/ 114594 h 796937"/>
              <a:gd name="connsiteX27" fmla="*/ 2350475 w 3025374"/>
              <a:gd name="connsiteY27" fmla="*/ 66847 h 796937"/>
              <a:gd name="connsiteX28" fmla="*/ 2264540 w 3025374"/>
              <a:gd name="connsiteY28" fmla="*/ 19099 h 796937"/>
              <a:gd name="connsiteX29" fmla="*/ 2197702 w 3025374"/>
              <a:gd name="connsiteY29" fmla="*/ 0 h 796937"/>
              <a:gd name="connsiteX30" fmla="*/ 1042357 w 3025374"/>
              <a:gd name="connsiteY30" fmla="*/ 28648 h 796937"/>
              <a:gd name="connsiteX31" fmla="*/ 889584 w 3025374"/>
              <a:gd name="connsiteY31" fmla="*/ 47747 h 796937"/>
              <a:gd name="connsiteX32" fmla="*/ 698618 w 3025374"/>
              <a:gd name="connsiteY32" fmla="*/ 57297 h 796937"/>
              <a:gd name="connsiteX33" fmla="*/ 517200 w 3025374"/>
              <a:gd name="connsiteY33" fmla="*/ 105045 h 796937"/>
              <a:gd name="connsiteX34" fmla="*/ 412169 w 3025374"/>
              <a:gd name="connsiteY34" fmla="*/ 152793 h 796937"/>
              <a:gd name="connsiteX35" fmla="*/ 354879 w 3025374"/>
              <a:gd name="connsiteY35" fmla="*/ 162342 h 796937"/>
              <a:gd name="connsiteX36" fmla="*/ 307137 w 3025374"/>
              <a:gd name="connsiteY36" fmla="*/ 171892 h 796937"/>
              <a:gd name="connsiteX37" fmla="*/ 268944 w 3025374"/>
              <a:gd name="connsiteY37" fmla="*/ 200540 h 796937"/>
              <a:gd name="connsiteX38" fmla="*/ 240299 w 3025374"/>
              <a:gd name="connsiteY38" fmla="*/ 219640 h 796937"/>
              <a:gd name="connsiteX39" fmla="*/ 221203 w 3025374"/>
              <a:gd name="connsiteY39" fmla="*/ 248288 h 796937"/>
              <a:gd name="connsiteX40" fmla="*/ 192558 w 3025374"/>
              <a:gd name="connsiteY40" fmla="*/ 267387 h 796937"/>
              <a:gd name="connsiteX41" fmla="*/ 125720 w 3025374"/>
              <a:gd name="connsiteY41" fmla="*/ 334234 h 796937"/>
              <a:gd name="connsiteX42" fmla="*/ 87526 w 3025374"/>
              <a:gd name="connsiteY42" fmla="*/ 353334 h 796937"/>
              <a:gd name="connsiteX43" fmla="*/ 11140 w 3025374"/>
              <a:gd name="connsiteY43" fmla="*/ 362883 h 79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25374" h="796937">
                <a:moveTo>
                  <a:pt x="11140" y="362883"/>
                </a:moveTo>
                <a:cubicBezTo>
                  <a:pt x="0" y="375616"/>
                  <a:pt x="14221" y="408171"/>
                  <a:pt x="20688" y="429730"/>
                </a:cubicBezTo>
                <a:cubicBezTo>
                  <a:pt x="30526" y="462527"/>
                  <a:pt x="45859" y="457413"/>
                  <a:pt x="68430" y="477478"/>
                </a:cubicBezTo>
                <a:cubicBezTo>
                  <a:pt x="88615" y="495423"/>
                  <a:pt x="108849" y="513684"/>
                  <a:pt x="125720" y="534775"/>
                </a:cubicBezTo>
                <a:cubicBezTo>
                  <a:pt x="138451" y="550691"/>
                  <a:pt x="150142" y="567498"/>
                  <a:pt x="163913" y="582523"/>
                </a:cubicBezTo>
                <a:cubicBezTo>
                  <a:pt x="185203" y="605752"/>
                  <a:pt x="208472" y="627088"/>
                  <a:pt x="230751" y="649370"/>
                </a:cubicBezTo>
                <a:lnTo>
                  <a:pt x="259396" y="678019"/>
                </a:lnTo>
                <a:cubicBezTo>
                  <a:pt x="274253" y="692878"/>
                  <a:pt x="295419" y="717791"/>
                  <a:pt x="316686" y="725767"/>
                </a:cubicBezTo>
                <a:cubicBezTo>
                  <a:pt x="331881" y="731466"/>
                  <a:pt x="348614" y="731666"/>
                  <a:pt x="364427" y="735316"/>
                </a:cubicBezTo>
                <a:cubicBezTo>
                  <a:pt x="390001" y="741218"/>
                  <a:pt x="415352" y="748049"/>
                  <a:pt x="440814" y="754415"/>
                </a:cubicBezTo>
                <a:cubicBezTo>
                  <a:pt x="610879" y="796937"/>
                  <a:pt x="476787" y="766097"/>
                  <a:pt x="889584" y="783064"/>
                </a:cubicBezTo>
                <a:lnTo>
                  <a:pt x="1176033" y="792614"/>
                </a:lnTo>
                <a:lnTo>
                  <a:pt x="2560538" y="783064"/>
                </a:lnTo>
                <a:cubicBezTo>
                  <a:pt x="2678456" y="781120"/>
                  <a:pt x="2796476" y="775701"/>
                  <a:pt x="2913825" y="763965"/>
                </a:cubicBezTo>
                <a:cubicBezTo>
                  <a:pt x="2925244" y="762823"/>
                  <a:pt x="2933132" y="751537"/>
                  <a:pt x="2942470" y="744866"/>
                </a:cubicBezTo>
                <a:cubicBezTo>
                  <a:pt x="3025374" y="685641"/>
                  <a:pt x="2941801" y="742128"/>
                  <a:pt x="3009308" y="697118"/>
                </a:cubicBezTo>
                <a:cubicBezTo>
                  <a:pt x="3002943" y="652553"/>
                  <a:pt x="2999485" y="607476"/>
                  <a:pt x="2990212" y="563424"/>
                </a:cubicBezTo>
                <a:cubicBezTo>
                  <a:pt x="2986801" y="547222"/>
                  <a:pt x="2961364" y="493835"/>
                  <a:pt x="2952018" y="477478"/>
                </a:cubicBezTo>
                <a:cubicBezTo>
                  <a:pt x="2946325" y="467513"/>
                  <a:pt x="2938054" y="459094"/>
                  <a:pt x="2932922" y="448829"/>
                </a:cubicBezTo>
                <a:cubicBezTo>
                  <a:pt x="2928421" y="439825"/>
                  <a:pt x="2929924" y="427823"/>
                  <a:pt x="2923374" y="420180"/>
                </a:cubicBezTo>
                <a:cubicBezTo>
                  <a:pt x="2908254" y="402538"/>
                  <a:pt x="2869174" y="377676"/>
                  <a:pt x="2846987" y="362883"/>
                </a:cubicBezTo>
                <a:cubicBezTo>
                  <a:pt x="2811605" y="309804"/>
                  <a:pt x="2848668" y="353682"/>
                  <a:pt x="2780149" y="315135"/>
                </a:cubicBezTo>
                <a:cubicBezTo>
                  <a:pt x="2743980" y="294787"/>
                  <a:pt x="2709646" y="271310"/>
                  <a:pt x="2675118" y="248288"/>
                </a:cubicBezTo>
                <a:cubicBezTo>
                  <a:pt x="2652337" y="233099"/>
                  <a:pt x="2631060" y="215729"/>
                  <a:pt x="2608279" y="200540"/>
                </a:cubicBezTo>
                <a:cubicBezTo>
                  <a:pt x="2592838" y="190244"/>
                  <a:pt x="2575979" y="182188"/>
                  <a:pt x="2560538" y="171892"/>
                </a:cubicBezTo>
                <a:cubicBezTo>
                  <a:pt x="2547297" y="163063"/>
                  <a:pt x="2535991" y="151432"/>
                  <a:pt x="2522345" y="143243"/>
                </a:cubicBezTo>
                <a:cubicBezTo>
                  <a:pt x="2504037" y="132257"/>
                  <a:pt x="2484566" y="123266"/>
                  <a:pt x="2465055" y="114594"/>
                </a:cubicBezTo>
                <a:cubicBezTo>
                  <a:pt x="2427245" y="97788"/>
                  <a:pt x="2385954" y="88138"/>
                  <a:pt x="2350475" y="66847"/>
                </a:cubicBezTo>
                <a:cubicBezTo>
                  <a:pt x="2331739" y="55604"/>
                  <a:pt x="2287726" y="27531"/>
                  <a:pt x="2264540" y="19099"/>
                </a:cubicBezTo>
                <a:cubicBezTo>
                  <a:pt x="2242764" y="11180"/>
                  <a:pt x="2219981" y="6366"/>
                  <a:pt x="2197702" y="0"/>
                </a:cubicBezTo>
                <a:cubicBezTo>
                  <a:pt x="1823595" y="5756"/>
                  <a:pt x="1417611" y="7798"/>
                  <a:pt x="1042357" y="28648"/>
                </a:cubicBezTo>
                <a:cubicBezTo>
                  <a:pt x="991115" y="31495"/>
                  <a:pt x="940727" y="43484"/>
                  <a:pt x="889584" y="47747"/>
                </a:cubicBezTo>
                <a:cubicBezTo>
                  <a:pt x="826069" y="53041"/>
                  <a:pt x="762273" y="54114"/>
                  <a:pt x="698618" y="57297"/>
                </a:cubicBezTo>
                <a:cubicBezTo>
                  <a:pt x="638145" y="73213"/>
                  <a:pt x="574126" y="79166"/>
                  <a:pt x="517200" y="105045"/>
                </a:cubicBezTo>
                <a:cubicBezTo>
                  <a:pt x="482190" y="120961"/>
                  <a:pt x="448434" y="139992"/>
                  <a:pt x="412169" y="152793"/>
                </a:cubicBezTo>
                <a:cubicBezTo>
                  <a:pt x="393913" y="159237"/>
                  <a:pt x="373927" y="158878"/>
                  <a:pt x="354879" y="162342"/>
                </a:cubicBezTo>
                <a:cubicBezTo>
                  <a:pt x="338912" y="165246"/>
                  <a:pt x="323051" y="168709"/>
                  <a:pt x="307137" y="171892"/>
                </a:cubicBezTo>
                <a:cubicBezTo>
                  <a:pt x="294406" y="181441"/>
                  <a:pt x="281893" y="191289"/>
                  <a:pt x="268944" y="200540"/>
                </a:cubicBezTo>
                <a:cubicBezTo>
                  <a:pt x="259606" y="207211"/>
                  <a:pt x="248413" y="211524"/>
                  <a:pt x="240299" y="219640"/>
                </a:cubicBezTo>
                <a:cubicBezTo>
                  <a:pt x="232185" y="227756"/>
                  <a:pt x="229318" y="240172"/>
                  <a:pt x="221203" y="248288"/>
                </a:cubicBezTo>
                <a:cubicBezTo>
                  <a:pt x="213089" y="256403"/>
                  <a:pt x="201088" y="259709"/>
                  <a:pt x="192558" y="267387"/>
                </a:cubicBezTo>
                <a:cubicBezTo>
                  <a:pt x="169138" y="288468"/>
                  <a:pt x="153902" y="320141"/>
                  <a:pt x="125720" y="334234"/>
                </a:cubicBezTo>
                <a:cubicBezTo>
                  <a:pt x="112989" y="340601"/>
                  <a:pt x="99732" y="346010"/>
                  <a:pt x="87526" y="353334"/>
                </a:cubicBezTo>
                <a:cubicBezTo>
                  <a:pt x="67846" y="365144"/>
                  <a:pt x="22280" y="350150"/>
                  <a:pt x="11140" y="362883"/>
                </a:cubicBezTo>
                <a:close/>
              </a:path>
            </a:pathLst>
          </a:custGeom>
          <a:noFill/>
          <a:ln w="25400" cap="flat" cmpd="sng" algn="ctr">
            <a:solidFill>
              <a:srgbClr val="FF0000"/>
            </a:solidFill>
            <a:prstDash val="solid"/>
            <a:round/>
            <a:headEnd type="none" w="med" len="med"/>
            <a:tailEnd type="none" w="med" len="med"/>
          </a:ln>
          <a:effectLst/>
        </p:spPr>
        <p:txBody>
          <a:bodyPr vert="horz" wrap="square" lIns="91288" tIns="45643" rIns="91288" bIns="45643" numCol="1" rtlCol="0" anchor="t" anchorCtr="0" compatLnSpc="1">
            <a:prstTxWarp prst="textNoShape">
              <a:avLst/>
            </a:prstTxWarp>
          </a:bodyPr>
          <a:lstStyle/>
          <a:p>
            <a:endParaRPr lang="en-US"/>
          </a:p>
        </p:txBody>
      </p:sp>
      <p:sp>
        <p:nvSpPr>
          <p:cNvPr id="66" name="Freeform 65"/>
          <p:cNvSpPr/>
          <p:nvPr/>
        </p:nvSpPr>
        <p:spPr bwMode="auto">
          <a:xfrm>
            <a:off x="1039851" y="4682526"/>
            <a:ext cx="3018528" cy="849911"/>
          </a:xfrm>
          <a:custGeom>
            <a:avLst/>
            <a:gdLst>
              <a:gd name="connsiteX0" fmla="*/ 631103 w 3018528"/>
              <a:gd name="connsiteY0" fmla="*/ 114595 h 849911"/>
              <a:gd name="connsiteX1" fmla="*/ 277815 w 3018528"/>
              <a:gd name="connsiteY1" fmla="*/ 124144 h 849911"/>
              <a:gd name="connsiteX2" fmla="*/ 172784 w 3018528"/>
              <a:gd name="connsiteY2" fmla="*/ 143243 h 849911"/>
              <a:gd name="connsiteX3" fmla="*/ 153687 w 3018528"/>
              <a:gd name="connsiteY3" fmla="*/ 171892 h 849911"/>
              <a:gd name="connsiteX4" fmla="*/ 125042 w 3018528"/>
              <a:gd name="connsiteY4" fmla="*/ 200541 h 849911"/>
              <a:gd name="connsiteX5" fmla="*/ 86849 w 3018528"/>
              <a:gd name="connsiteY5" fmla="*/ 276937 h 849911"/>
              <a:gd name="connsiteX6" fmla="*/ 20011 w 3018528"/>
              <a:gd name="connsiteY6" fmla="*/ 362884 h 849911"/>
              <a:gd name="connsiteX7" fmla="*/ 914 w 3018528"/>
              <a:gd name="connsiteY7" fmla="*/ 420181 h 849911"/>
              <a:gd name="connsiteX8" fmla="*/ 29559 w 3018528"/>
              <a:gd name="connsiteY8" fmla="*/ 572974 h 849911"/>
              <a:gd name="connsiteX9" fmla="*/ 48656 w 3018528"/>
              <a:gd name="connsiteY9" fmla="*/ 620722 h 849911"/>
              <a:gd name="connsiteX10" fmla="*/ 230074 w 3018528"/>
              <a:gd name="connsiteY10" fmla="*/ 763965 h 849911"/>
              <a:gd name="connsiteX11" fmla="*/ 325557 w 3018528"/>
              <a:gd name="connsiteY11" fmla="*/ 802164 h 849911"/>
              <a:gd name="connsiteX12" fmla="*/ 411492 w 3018528"/>
              <a:gd name="connsiteY12" fmla="*/ 811713 h 849911"/>
              <a:gd name="connsiteX13" fmla="*/ 545168 w 3018528"/>
              <a:gd name="connsiteY13" fmla="*/ 830812 h 849911"/>
              <a:gd name="connsiteX14" fmla="*/ 841165 w 3018528"/>
              <a:gd name="connsiteY14" fmla="*/ 840362 h 849911"/>
              <a:gd name="connsiteX15" fmla="*/ 1261291 w 3018528"/>
              <a:gd name="connsiteY15" fmla="*/ 849911 h 849911"/>
              <a:gd name="connsiteX16" fmla="*/ 2340250 w 3018528"/>
              <a:gd name="connsiteY16" fmla="*/ 840362 h 849911"/>
              <a:gd name="connsiteX17" fmla="*/ 2502571 w 3018528"/>
              <a:gd name="connsiteY17" fmla="*/ 830812 h 849911"/>
              <a:gd name="connsiteX18" fmla="*/ 2588506 w 3018528"/>
              <a:gd name="connsiteY18" fmla="*/ 811713 h 849911"/>
              <a:gd name="connsiteX19" fmla="*/ 2703085 w 3018528"/>
              <a:gd name="connsiteY19" fmla="*/ 763965 h 849911"/>
              <a:gd name="connsiteX20" fmla="*/ 2731730 w 3018528"/>
              <a:gd name="connsiteY20" fmla="*/ 744866 h 849911"/>
              <a:gd name="connsiteX21" fmla="*/ 2769923 w 3018528"/>
              <a:gd name="connsiteY21" fmla="*/ 725767 h 849911"/>
              <a:gd name="connsiteX22" fmla="*/ 2874955 w 3018528"/>
              <a:gd name="connsiteY22" fmla="*/ 592073 h 849911"/>
              <a:gd name="connsiteX23" fmla="*/ 2979986 w 3018528"/>
              <a:gd name="connsiteY23" fmla="*/ 420181 h 849911"/>
              <a:gd name="connsiteX24" fmla="*/ 2979986 w 3018528"/>
              <a:gd name="connsiteY24" fmla="*/ 190991 h 849911"/>
              <a:gd name="connsiteX25" fmla="*/ 2922696 w 3018528"/>
              <a:gd name="connsiteY25" fmla="*/ 143243 h 849911"/>
              <a:gd name="connsiteX26" fmla="*/ 2836762 w 3018528"/>
              <a:gd name="connsiteY26" fmla="*/ 85946 h 849911"/>
              <a:gd name="connsiteX27" fmla="*/ 2789020 w 3018528"/>
              <a:gd name="connsiteY27" fmla="*/ 57297 h 849911"/>
              <a:gd name="connsiteX28" fmla="*/ 2712634 w 3018528"/>
              <a:gd name="connsiteY28" fmla="*/ 38198 h 849911"/>
              <a:gd name="connsiteX29" fmla="*/ 2645795 w 3018528"/>
              <a:gd name="connsiteY29" fmla="*/ 19099 h 849911"/>
              <a:gd name="connsiteX30" fmla="*/ 2321153 w 3018528"/>
              <a:gd name="connsiteY30" fmla="*/ 0 h 849911"/>
              <a:gd name="connsiteX31" fmla="*/ 745682 w 3018528"/>
              <a:gd name="connsiteY31" fmla="*/ 9550 h 849911"/>
              <a:gd name="connsiteX32" fmla="*/ 669296 w 3018528"/>
              <a:gd name="connsiteY32" fmla="*/ 19099 h 849911"/>
              <a:gd name="connsiteX33" fmla="*/ 602458 w 3018528"/>
              <a:gd name="connsiteY33" fmla="*/ 57297 h 849911"/>
              <a:gd name="connsiteX34" fmla="*/ 573813 w 3018528"/>
              <a:gd name="connsiteY34" fmla="*/ 66847 h 849911"/>
              <a:gd name="connsiteX35" fmla="*/ 497426 w 3018528"/>
              <a:gd name="connsiteY35" fmla="*/ 133694 h 84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018528" h="849911">
                <a:moveTo>
                  <a:pt x="631103" y="114595"/>
                </a:moveTo>
                <a:lnTo>
                  <a:pt x="277815" y="124144"/>
                </a:lnTo>
                <a:cubicBezTo>
                  <a:pt x="215530" y="126913"/>
                  <a:pt x="216324" y="128729"/>
                  <a:pt x="172784" y="143243"/>
                </a:cubicBezTo>
                <a:cubicBezTo>
                  <a:pt x="166418" y="152793"/>
                  <a:pt x="161034" y="163075"/>
                  <a:pt x="153687" y="171892"/>
                </a:cubicBezTo>
                <a:cubicBezTo>
                  <a:pt x="145042" y="182267"/>
                  <a:pt x="132199" y="189089"/>
                  <a:pt x="125042" y="200541"/>
                </a:cubicBezTo>
                <a:cubicBezTo>
                  <a:pt x="49545" y="321354"/>
                  <a:pt x="150362" y="192242"/>
                  <a:pt x="86849" y="276937"/>
                </a:cubicBezTo>
                <a:cubicBezTo>
                  <a:pt x="65075" y="305972"/>
                  <a:pt x="20011" y="362884"/>
                  <a:pt x="20011" y="362884"/>
                </a:cubicBezTo>
                <a:cubicBezTo>
                  <a:pt x="13645" y="381983"/>
                  <a:pt x="0" y="400070"/>
                  <a:pt x="914" y="420181"/>
                </a:cubicBezTo>
                <a:cubicBezTo>
                  <a:pt x="3267" y="471946"/>
                  <a:pt x="17558" y="522564"/>
                  <a:pt x="29559" y="572974"/>
                </a:cubicBezTo>
                <a:cubicBezTo>
                  <a:pt x="33529" y="589650"/>
                  <a:pt x="38205" y="607134"/>
                  <a:pt x="48656" y="620722"/>
                </a:cubicBezTo>
                <a:cubicBezTo>
                  <a:pt x="88284" y="672245"/>
                  <a:pt x="170839" y="740267"/>
                  <a:pt x="230074" y="763965"/>
                </a:cubicBezTo>
                <a:cubicBezTo>
                  <a:pt x="261902" y="776698"/>
                  <a:pt x="292406" y="793439"/>
                  <a:pt x="325557" y="802164"/>
                </a:cubicBezTo>
                <a:cubicBezTo>
                  <a:pt x="353429" y="809500"/>
                  <a:pt x="382913" y="807985"/>
                  <a:pt x="411492" y="811713"/>
                </a:cubicBezTo>
                <a:cubicBezTo>
                  <a:pt x="456125" y="817535"/>
                  <a:pt x="500257" y="827817"/>
                  <a:pt x="545168" y="830812"/>
                </a:cubicBezTo>
                <a:cubicBezTo>
                  <a:pt x="643666" y="837380"/>
                  <a:pt x="742483" y="837730"/>
                  <a:pt x="841165" y="840362"/>
                </a:cubicBezTo>
                <a:lnTo>
                  <a:pt x="1261291" y="849911"/>
                </a:lnTo>
                <a:lnTo>
                  <a:pt x="2340250" y="840362"/>
                </a:lnTo>
                <a:cubicBezTo>
                  <a:pt x="2394444" y="839528"/>
                  <a:pt x="2448728" y="837026"/>
                  <a:pt x="2502571" y="830812"/>
                </a:cubicBezTo>
                <a:cubicBezTo>
                  <a:pt x="2531721" y="827448"/>
                  <a:pt x="2560153" y="819275"/>
                  <a:pt x="2588506" y="811713"/>
                </a:cubicBezTo>
                <a:cubicBezTo>
                  <a:pt x="2634505" y="799445"/>
                  <a:pt x="2661252" y="787209"/>
                  <a:pt x="2703085" y="763965"/>
                </a:cubicBezTo>
                <a:cubicBezTo>
                  <a:pt x="2713117" y="758391"/>
                  <a:pt x="2721766" y="750560"/>
                  <a:pt x="2731730" y="744866"/>
                </a:cubicBezTo>
                <a:cubicBezTo>
                  <a:pt x="2744088" y="737803"/>
                  <a:pt x="2758907" y="734781"/>
                  <a:pt x="2769923" y="725767"/>
                </a:cubicBezTo>
                <a:cubicBezTo>
                  <a:pt x="2862480" y="650029"/>
                  <a:pt x="2814963" y="678741"/>
                  <a:pt x="2874955" y="592073"/>
                </a:cubicBezTo>
                <a:cubicBezTo>
                  <a:pt x="2983069" y="435887"/>
                  <a:pt x="2854829" y="670528"/>
                  <a:pt x="2979986" y="420181"/>
                </a:cubicBezTo>
                <a:cubicBezTo>
                  <a:pt x="2997199" y="334107"/>
                  <a:pt x="3018528" y="282540"/>
                  <a:pt x="2979986" y="190991"/>
                </a:cubicBezTo>
                <a:cubicBezTo>
                  <a:pt x="2970340" y="168079"/>
                  <a:pt x="2941275" y="159760"/>
                  <a:pt x="2922696" y="143243"/>
                </a:cubicBezTo>
                <a:cubicBezTo>
                  <a:pt x="2858998" y="86616"/>
                  <a:pt x="2937682" y="141001"/>
                  <a:pt x="2836762" y="85946"/>
                </a:cubicBezTo>
                <a:cubicBezTo>
                  <a:pt x="2820469" y="77058"/>
                  <a:pt x="2806342" y="63960"/>
                  <a:pt x="2789020" y="57297"/>
                </a:cubicBezTo>
                <a:cubicBezTo>
                  <a:pt x="2764524" y="47874"/>
                  <a:pt x="2737993" y="44961"/>
                  <a:pt x="2712634" y="38198"/>
                </a:cubicBezTo>
                <a:cubicBezTo>
                  <a:pt x="2690245" y="32227"/>
                  <a:pt x="2668651" y="22909"/>
                  <a:pt x="2645795" y="19099"/>
                </a:cubicBezTo>
                <a:cubicBezTo>
                  <a:pt x="2577266" y="7676"/>
                  <a:pt x="2347710" y="1155"/>
                  <a:pt x="2321153" y="0"/>
                </a:cubicBezTo>
                <a:lnTo>
                  <a:pt x="745682" y="9550"/>
                </a:lnTo>
                <a:cubicBezTo>
                  <a:pt x="720024" y="9847"/>
                  <a:pt x="694190" y="12875"/>
                  <a:pt x="669296" y="19099"/>
                </a:cubicBezTo>
                <a:cubicBezTo>
                  <a:pt x="635820" y="27469"/>
                  <a:pt x="630868" y="43090"/>
                  <a:pt x="602458" y="57297"/>
                </a:cubicBezTo>
                <a:cubicBezTo>
                  <a:pt x="593456" y="61799"/>
                  <a:pt x="583361" y="63664"/>
                  <a:pt x="573813" y="66847"/>
                </a:cubicBezTo>
                <a:cubicBezTo>
                  <a:pt x="511491" y="129177"/>
                  <a:pt x="540679" y="112064"/>
                  <a:pt x="497426" y="133694"/>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288" tIns="45643" rIns="91288" bIns="45643" numCol="1" rtlCol="0" anchor="t" anchorCtr="0" compatLnSpc="1">
            <a:prstTxWarp prst="textNoShape">
              <a:avLst/>
            </a:prstTxWarp>
          </a:bodyPr>
          <a:lstStyle/>
          <a:p>
            <a:endParaRPr lang="en-US"/>
          </a:p>
        </p:txBody>
      </p:sp>
      <p:sp>
        <p:nvSpPr>
          <p:cNvPr id="69" name="Freeform 68"/>
          <p:cNvSpPr/>
          <p:nvPr/>
        </p:nvSpPr>
        <p:spPr bwMode="auto">
          <a:xfrm>
            <a:off x="2780737" y="6696613"/>
            <a:ext cx="705493" cy="619373"/>
          </a:xfrm>
          <a:custGeom>
            <a:avLst/>
            <a:gdLst>
              <a:gd name="connsiteX0" fmla="*/ 160160 w 705493"/>
              <a:gd name="connsiteY0" fmla="*/ 7182 h 619373"/>
              <a:gd name="connsiteX1" fmla="*/ 141063 w 705493"/>
              <a:gd name="connsiteY1" fmla="*/ 45380 h 619373"/>
              <a:gd name="connsiteX2" fmla="*/ 55128 w 705493"/>
              <a:gd name="connsiteY2" fmla="*/ 121777 h 619373"/>
              <a:gd name="connsiteX3" fmla="*/ 64676 w 705493"/>
              <a:gd name="connsiteY3" fmla="*/ 274570 h 619373"/>
              <a:gd name="connsiteX4" fmla="*/ 93321 w 705493"/>
              <a:gd name="connsiteY4" fmla="*/ 293669 h 619373"/>
              <a:gd name="connsiteX5" fmla="*/ 188804 w 705493"/>
              <a:gd name="connsiteY5" fmla="*/ 446462 h 619373"/>
              <a:gd name="connsiteX6" fmla="*/ 265191 w 705493"/>
              <a:gd name="connsiteY6" fmla="*/ 551507 h 619373"/>
              <a:gd name="connsiteX7" fmla="*/ 284288 w 705493"/>
              <a:gd name="connsiteY7" fmla="*/ 570607 h 619373"/>
              <a:gd name="connsiteX8" fmla="*/ 446609 w 705493"/>
              <a:gd name="connsiteY8" fmla="*/ 618354 h 619373"/>
              <a:gd name="connsiteX9" fmla="*/ 589833 w 705493"/>
              <a:gd name="connsiteY9" fmla="*/ 580156 h 619373"/>
              <a:gd name="connsiteX10" fmla="*/ 666220 w 705493"/>
              <a:gd name="connsiteY10" fmla="*/ 513309 h 619373"/>
              <a:gd name="connsiteX11" fmla="*/ 694865 w 705493"/>
              <a:gd name="connsiteY11" fmla="*/ 465561 h 619373"/>
              <a:gd name="connsiteX12" fmla="*/ 704413 w 705493"/>
              <a:gd name="connsiteY12" fmla="*/ 417813 h 619373"/>
              <a:gd name="connsiteX13" fmla="*/ 666220 w 705493"/>
              <a:gd name="connsiteY13" fmla="*/ 284120 h 619373"/>
              <a:gd name="connsiteX14" fmla="*/ 628027 w 705493"/>
              <a:gd name="connsiteY14" fmla="*/ 226822 h 619373"/>
              <a:gd name="connsiteX15" fmla="*/ 542092 w 705493"/>
              <a:gd name="connsiteY15" fmla="*/ 159975 h 619373"/>
              <a:gd name="connsiteX16" fmla="*/ 408416 w 705493"/>
              <a:gd name="connsiteY16" fmla="*/ 54930 h 619373"/>
              <a:gd name="connsiteX17" fmla="*/ 379771 w 705493"/>
              <a:gd name="connsiteY17" fmla="*/ 45380 h 619373"/>
              <a:gd name="connsiteX18" fmla="*/ 179256 w 705493"/>
              <a:gd name="connsiteY18" fmla="*/ 54930 h 619373"/>
              <a:gd name="connsiteX19" fmla="*/ 121966 w 705493"/>
              <a:gd name="connsiteY19" fmla="*/ 83579 h 619373"/>
              <a:gd name="connsiteX20" fmla="*/ 83773 w 705493"/>
              <a:gd name="connsiteY20" fmla="*/ 93128 h 61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5493" h="619373">
                <a:moveTo>
                  <a:pt x="160160" y="7182"/>
                </a:moveTo>
                <a:cubicBezTo>
                  <a:pt x="153794" y="19915"/>
                  <a:pt x="151128" y="35313"/>
                  <a:pt x="141063" y="45380"/>
                </a:cubicBezTo>
                <a:cubicBezTo>
                  <a:pt x="0" y="186462"/>
                  <a:pt x="146450" y="0"/>
                  <a:pt x="55128" y="121777"/>
                </a:cubicBezTo>
                <a:cubicBezTo>
                  <a:pt x="35235" y="181466"/>
                  <a:pt x="32017" y="176580"/>
                  <a:pt x="64676" y="274570"/>
                </a:cubicBezTo>
                <a:cubicBezTo>
                  <a:pt x="68305" y="285457"/>
                  <a:pt x="83773" y="287303"/>
                  <a:pt x="93321" y="293669"/>
                </a:cubicBezTo>
                <a:cubicBezTo>
                  <a:pt x="172370" y="451787"/>
                  <a:pt x="104178" y="333612"/>
                  <a:pt x="188804" y="446462"/>
                </a:cubicBezTo>
                <a:cubicBezTo>
                  <a:pt x="258220" y="539029"/>
                  <a:pt x="194975" y="469577"/>
                  <a:pt x="265191" y="551507"/>
                </a:cubicBezTo>
                <a:cubicBezTo>
                  <a:pt x="271050" y="558343"/>
                  <a:pt x="276568" y="565974"/>
                  <a:pt x="284288" y="570607"/>
                </a:cubicBezTo>
                <a:cubicBezTo>
                  <a:pt x="365554" y="619373"/>
                  <a:pt x="353537" y="608012"/>
                  <a:pt x="446609" y="618354"/>
                </a:cubicBezTo>
                <a:cubicBezTo>
                  <a:pt x="498548" y="610934"/>
                  <a:pt x="542907" y="609489"/>
                  <a:pt x="589833" y="580156"/>
                </a:cubicBezTo>
                <a:cubicBezTo>
                  <a:pt x="618524" y="562222"/>
                  <a:pt x="643358" y="538252"/>
                  <a:pt x="666220" y="513309"/>
                </a:cubicBezTo>
                <a:cubicBezTo>
                  <a:pt x="678761" y="499626"/>
                  <a:pt x="685317" y="481477"/>
                  <a:pt x="694865" y="465561"/>
                </a:cubicBezTo>
                <a:cubicBezTo>
                  <a:pt x="698048" y="449645"/>
                  <a:pt x="705493" y="434008"/>
                  <a:pt x="704413" y="417813"/>
                </a:cubicBezTo>
                <a:cubicBezTo>
                  <a:pt x="700857" y="364473"/>
                  <a:pt x="691792" y="326747"/>
                  <a:pt x="666220" y="284120"/>
                </a:cubicBezTo>
                <a:cubicBezTo>
                  <a:pt x="654412" y="264437"/>
                  <a:pt x="646145" y="240915"/>
                  <a:pt x="628027" y="226822"/>
                </a:cubicBezTo>
                <a:cubicBezTo>
                  <a:pt x="599382" y="204540"/>
                  <a:pt x="570257" y="182862"/>
                  <a:pt x="542092" y="159975"/>
                </a:cubicBezTo>
                <a:cubicBezTo>
                  <a:pt x="488348" y="116302"/>
                  <a:pt x="467519" y="90397"/>
                  <a:pt x="408416" y="54930"/>
                </a:cubicBezTo>
                <a:cubicBezTo>
                  <a:pt x="399786" y="49751"/>
                  <a:pt x="389319" y="48563"/>
                  <a:pt x="379771" y="45380"/>
                </a:cubicBezTo>
                <a:cubicBezTo>
                  <a:pt x="312933" y="48563"/>
                  <a:pt x="245447" y="45122"/>
                  <a:pt x="179256" y="54930"/>
                </a:cubicBezTo>
                <a:cubicBezTo>
                  <a:pt x="158135" y="58059"/>
                  <a:pt x="141477" y="74907"/>
                  <a:pt x="121966" y="83579"/>
                </a:cubicBezTo>
                <a:cubicBezTo>
                  <a:pt x="98219" y="94135"/>
                  <a:pt x="100882" y="93128"/>
                  <a:pt x="83773" y="93128"/>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288" tIns="45643" rIns="91288" bIns="45643" numCol="1" rtlCol="0" anchor="t" anchorCtr="0" compatLnSpc="1">
            <a:prstTxWarp prst="textNoShape">
              <a:avLst/>
            </a:prstTxWarp>
          </a:bodyPr>
          <a:lstStyle/>
          <a:p>
            <a:endParaRPr lang="en-US"/>
          </a:p>
        </p:txBody>
      </p:sp>
      <p:sp>
        <p:nvSpPr>
          <p:cNvPr id="74" name="Freeform 73"/>
          <p:cNvSpPr/>
          <p:nvPr/>
        </p:nvSpPr>
        <p:spPr bwMode="auto">
          <a:xfrm>
            <a:off x="3935590" y="6827837"/>
            <a:ext cx="743097" cy="461352"/>
          </a:xfrm>
          <a:custGeom>
            <a:avLst/>
            <a:gdLst>
              <a:gd name="connsiteX0" fmla="*/ 112909 w 743097"/>
              <a:gd name="connsiteY0" fmla="*/ 0 h 461352"/>
              <a:gd name="connsiteX1" fmla="*/ 84264 w 743097"/>
              <a:gd name="connsiteY1" fmla="*/ 9549 h 461352"/>
              <a:gd name="connsiteX2" fmla="*/ 26974 w 743097"/>
              <a:gd name="connsiteY2" fmla="*/ 76396 h 461352"/>
              <a:gd name="connsiteX3" fmla="*/ 26974 w 743097"/>
              <a:gd name="connsiteY3" fmla="*/ 210090 h 461352"/>
              <a:gd name="connsiteX4" fmla="*/ 84264 w 743097"/>
              <a:gd name="connsiteY4" fmla="*/ 267388 h 461352"/>
              <a:gd name="connsiteX5" fmla="*/ 132006 w 743097"/>
              <a:gd name="connsiteY5" fmla="*/ 315136 h 461352"/>
              <a:gd name="connsiteX6" fmla="*/ 160651 w 743097"/>
              <a:gd name="connsiteY6" fmla="*/ 343784 h 461352"/>
              <a:gd name="connsiteX7" fmla="*/ 198844 w 743097"/>
              <a:gd name="connsiteY7" fmla="*/ 362883 h 461352"/>
              <a:gd name="connsiteX8" fmla="*/ 237037 w 743097"/>
              <a:gd name="connsiteY8" fmla="*/ 391532 h 461352"/>
              <a:gd name="connsiteX9" fmla="*/ 303875 w 743097"/>
              <a:gd name="connsiteY9" fmla="*/ 439280 h 461352"/>
              <a:gd name="connsiteX10" fmla="*/ 638066 w 743097"/>
              <a:gd name="connsiteY10" fmla="*/ 420181 h 461352"/>
              <a:gd name="connsiteX11" fmla="*/ 685808 w 743097"/>
              <a:gd name="connsiteY11" fmla="*/ 401082 h 461352"/>
              <a:gd name="connsiteX12" fmla="*/ 714452 w 743097"/>
              <a:gd name="connsiteY12" fmla="*/ 391532 h 461352"/>
              <a:gd name="connsiteX13" fmla="*/ 743097 w 743097"/>
              <a:gd name="connsiteY13" fmla="*/ 324685 h 461352"/>
              <a:gd name="connsiteX14" fmla="*/ 724001 w 743097"/>
              <a:gd name="connsiteY14" fmla="*/ 248289 h 461352"/>
              <a:gd name="connsiteX15" fmla="*/ 704904 w 743097"/>
              <a:gd name="connsiteY15" fmla="*/ 219640 h 461352"/>
              <a:gd name="connsiteX16" fmla="*/ 685808 w 743097"/>
              <a:gd name="connsiteY16" fmla="*/ 181442 h 461352"/>
              <a:gd name="connsiteX17" fmla="*/ 618969 w 743097"/>
              <a:gd name="connsiteY17" fmla="*/ 124144 h 461352"/>
              <a:gd name="connsiteX18" fmla="*/ 580776 w 743097"/>
              <a:gd name="connsiteY18" fmla="*/ 85946 h 461352"/>
              <a:gd name="connsiteX19" fmla="*/ 494841 w 743097"/>
              <a:gd name="connsiteY19" fmla="*/ 47748 h 461352"/>
              <a:gd name="connsiteX20" fmla="*/ 408907 w 743097"/>
              <a:gd name="connsiteY20" fmla="*/ 9549 h 461352"/>
              <a:gd name="connsiteX21" fmla="*/ 112909 w 743097"/>
              <a:gd name="connsiteY21" fmla="*/ 0 h 46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3097" h="461352">
                <a:moveTo>
                  <a:pt x="112909" y="0"/>
                </a:moveTo>
                <a:cubicBezTo>
                  <a:pt x="58802" y="0"/>
                  <a:pt x="92454" y="3698"/>
                  <a:pt x="84264" y="9549"/>
                </a:cubicBezTo>
                <a:cubicBezTo>
                  <a:pt x="54798" y="30599"/>
                  <a:pt x="45323" y="48869"/>
                  <a:pt x="26974" y="76396"/>
                </a:cubicBezTo>
                <a:cubicBezTo>
                  <a:pt x="11038" y="124214"/>
                  <a:pt x="0" y="144573"/>
                  <a:pt x="26974" y="210090"/>
                </a:cubicBezTo>
                <a:cubicBezTo>
                  <a:pt x="37256" y="235065"/>
                  <a:pt x="65167" y="248289"/>
                  <a:pt x="84264" y="267388"/>
                </a:cubicBezTo>
                <a:lnTo>
                  <a:pt x="132006" y="315136"/>
                </a:lnTo>
                <a:cubicBezTo>
                  <a:pt x="141554" y="324685"/>
                  <a:pt x="148573" y="337744"/>
                  <a:pt x="160651" y="343784"/>
                </a:cubicBezTo>
                <a:cubicBezTo>
                  <a:pt x="173382" y="350150"/>
                  <a:pt x="186774" y="355338"/>
                  <a:pt x="198844" y="362883"/>
                </a:cubicBezTo>
                <a:cubicBezTo>
                  <a:pt x="212339" y="371319"/>
                  <a:pt x="224087" y="382281"/>
                  <a:pt x="237037" y="391532"/>
                </a:cubicBezTo>
                <a:cubicBezTo>
                  <a:pt x="334771" y="461352"/>
                  <a:pt x="179054" y="345650"/>
                  <a:pt x="303875" y="439280"/>
                </a:cubicBezTo>
                <a:cubicBezTo>
                  <a:pt x="415272" y="432914"/>
                  <a:pt x="527041" y="431285"/>
                  <a:pt x="638066" y="420181"/>
                </a:cubicBezTo>
                <a:cubicBezTo>
                  <a:pt x="655121" y="418475"/>
                  <a:pt x="669759" y="407101"/>
                  <a:pt x="685808" y="401082"/>
                </a:cubicBezTo>
                <a:cubicBezTo>
                  <a:pt x="695232" y="397548"/>
                  <a:pt x="704904" y="394715"/>
                  <a:pt x="714452" y="391532"/>
                </a:cubicBezTo>
                <a:cubicBezTo>
                  <a:pt x="718183" y="384070"/>
                  <a:pt x="743097" y="338738"/>
                  <a:pt x="743097" y="324685"/>
                </a:cubicBezTo>
                <a:cubicBezTo>
                  <a:pt x="743097" y="313789"/>
                  <a:pt x="731536" y="263361"/>
                  <a:pt x="724001" y="248289"/>
                </a:cubicBezTo>
                <a:cubicBezTo>
                  <a:pt x="718869" y="238024"/>
                  <a:pt x="710598" y="229605"/>
                  <a:pt x="704904" y="219640"/>
                </a:cubicBezTo>
                <a:cubicBezTo>
                  <a:pt x="697842" y="207280"/>
                  <a:pt x="694348" y="192831"/>
                  <a:pt x="685808" y="181442"/>
                </a:cubicBezTo>
                <a:cubicBezTo>
                  <a:pt x="644536" y="126405"/>
                  <a:pt x="659386" y="158791"/>
                  <a:pt x="618969" y="124144"/>
                </a:cubicBezTo>
                <a:cubicBezTo>
                  <a:pt x="605299" y="112425"/>
                  <a:pt x="595180" y="96750"/>
                  <a:pt x="580776" y="85946"/>
                </a:cubicBezTo>
                <a:cubicBezTo>
                  <a:pt x="555569" y="67038"/>
                  <a:pt x="521702" y="62673"/>
                  <a:pt x="494841" y="47748"/>
                </a:cubicBezTo>
                <a:cubicBezTo>
                  <a:pt x="441710" y="18227"/>
                  <a:pt x="474248" y="13179"/>
                  <a:pt x="408907" y="9549"/>
                </a:cubicBezTo>
                <a:cubicBezTo>
                  <a:pt x="310342" y="4072"/>
                  <a:pt x="167016" y="0"/>
                  <a:pt x="112909" y="0"/>
                </a:cubicBezTo>
                <a:close/>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288" tIns="45643" rIns="91288" bIns="45643" numCol="1" rtlCol="0" anchor="t" anchorCtr="0" compatLnSpc="1">
            <a:prstTxWarp prst="textNoShape">
              <a:avLst/>
            </a:prstTxWarp>
          </a:bodyPr>
          <a:lstStyle/>
          <a:p>
            <a:endParaRPr lang="en-US"/>
          </a:p>
        </p:txBody>
      </p:sp>
      <p:sp>
        <p:nvSpPr>
          <p:cNvPr id="75" name="Freeform 74"/>
          <p:cNvSpPr/>
          <p:nvPr/>
        </p:nvSpPr>
        <p:spPr bwMode="auto">
          <a:xfrm>
            <a:off x="5986788" y="4650639"/>
            <a:ext cx="3026813" cy="744866"/>
          </a:xfrm>
          <a:custGeom>
            <a:avLst/>
            <a:gdLst>
              <a:gd name="connsiteX0" fmla="*/ 57290 w 3026814"/>
              <a:gd name="connsiteY0" fmla="*/ 362883 h 744866"/>
              <a:gd name="connsiteX1" fmla="*/ 66839 w 3026814"/>
              <a:gd name="connsiteY1" fmla="*/ 410631 h 744866"/>
              <a:gd name="connsiteX2" fmla="*/ 105032 w 3026814"/>
              <a:gd name="connsiteY2" fmla="*/ 429730 h 744866"/>
              <a:gd name="connsiteX3" fmla="*/ 133677 w 3026814"/>
              <a:gd name="connsiteY3" fmla="*/ 458379 h 744866"/>
              <a:gd name="connsiteX4" fmla="*/ 210063 w 3026814"/>
              <a:gd name="connsiteY4" fmla="*/ 496577 h 744866"/>
              <a:gd name="connsiteX5" fmla="*/ 315095 w 3026814"/>
              <a:gd name="connsiteY5" fmla="*/ 544325 h 744866"/>
              <a:gd name="connsiteX6" fmla="*/ 391481 w 3026814"/>
              <a:gd name="connsiteY6" fmla="*/ 582523 h 744866"/>
              <a:gd name="connsiteX7" fmla="*/ 448771 w 3026814"/>
              <a:gd name="connsiteY7" fmla="*/ 601622 h 744866"/>
              <a:gd name="connsiteX8" fmla="*/ 486964 w 3026814"/>
              <a:gd name="connsiteY8" fmla="*/ 611172 h 744866"/>
              <a:gd name="connsiteX9" fmla="*/ 534706 w 3026814"/>
              <a:gd name="connsiteY9" fmla="*/ 630271 h 744866"/>
              <a:gd name="connsiteX10" fmla="*/ 620640 w 3026814"/>
              <a:gd name="connsiteY10" fmla="*/ 649370 h 744866"/>
              <a:gd name="connsiteX11" fmla="*/ 763865 w 3026814"/>
              <a:gd name="connsiteY11" fmla="*/ 678019 h 744866"/>
              <a:gd name="connsiteX12" fmla="*/ 907090 w 3026814"/>
              <a:gd name="connsiteY12" fmla="*/ 687568 h 744866"/>
              <a:gd name="connsiteX13" fmla="*/ 993024 w 3026814"/>
              <a:gd name="connsiteY13" fmla="*/ 697118 h 744866"/>
              <a:gd name="connsiteX14" fmla="*/ 1107604 w 3026814"/>
              <a:gd name="connsiteY14" fmla="*/ 706667 h 744866"/>
              <a:gd name="connsiteX15" fmla="*/ 1203087 w 3026814"/>
              <a:gd name="connsiteY15" fmla="*/ 716217 h 744866"/>
              <a:gd name="connsiteX16" fmla="*/ 1289022 w 3026814"/>
              <a:gd name="connsiteY16" fmla="*/ 725767 h 744866"/>
              <a:gd name="connsiteX17" fmla="*/ 1460891 w 3026814"/>
              <a:gd name="connsiteY17" fmla="*/ 735316 h 744866"/>
              <a:gd name="connsiteX18" fmla="*/ 2434819 w 3026814"/>
              <a:gd name="connsiteY18" fmla="*/ 744866 h 744866"/>
              <a:gd name="connsiteX19" fmla="*/ 2769009 w 3026814"/>
              <a:gd name="connsiteY19" fmla="*/ 735316 h 744866"/>
              <a:gd name="connsiteX20" fmla="*/ 2797654 w 3026814"/>
              <a:gd name="connsiteY20" fmla="*/ 716217 h 744866"/>
              <a:gd name="connsiteX21" fmla="*/ 2893137 w 3026814"/>
              <a:gd name="connsiteY21" fmla="*/ 668469 h 744866"/>
              <a:gd name="connsiteX22" fmla="*/ 2921782 w 3026814"/>
              <a:gd name="connsiteY22" fmla="*/ 630271 h 744866"/>
              <a:gd name="connsiteX23" fmla="*/ 2979072 w 3026814"/>
              <a:gd name="connsiteY23" fmla="*/ 572973 h 744866"/>
              <a:gd name="connsiteX24" fmla="*/ 2998169 w 3026814"/>
              <a:gd name="connsiteY24" fmla="*/ 506127 h 744866"/>
              <a:gd name="connsiteX25" fmla="*/ 3007717 w 3026814"/>
              <a:gd name="connsiteY25" fmla="*/ 458379 h 744866"/>
              <a:gd name="connsiteX26" fmla="*/ 3026814 w 3026814"/>
              <a:gd name="connsiteY26" fmla="*/ 429730 h 744866"/>
              <a:gd name="connsiteX27" fmla="*/ 3017265 w 3026814"/>
              <a:gd name="connsiteY27" fmla="*/ 353333 h 744866"/>
              <a:gd name="connsiteX28" fmla="*/ 2979072 w 3026814"/>
              <a:gd name="connsiteY28" fmla="*/ 296036 h 744866"/>
              <a:gd name="connsiteX29" fmla="*/ 2893137 w 3026814"/>
              <a:gd name="connsiteY29" fmla="*/ 190991 h 744866"/>
              <a:gd name="connsiteX30" fmla="*/ 2864492 w 3026814"/>
              <a:gd name="connsiteY30" fmla="*/ 171892 h 744866"/>
              <a:gd name="connsiteX31" fmla="*/ 2807203 w 3026814"/>
              <a:gd name="connsiteY31" fmla="*/ 152793 h 744866"/>
              <a:gd name="connsiteX32" fmla="*/ 2711720 w 3026814"/>
              <a:gd name="connsiteY32" fmla="*/ 95495 h 744866"/>
              <a:gd name="connsiteX33" fmla="*/ 2434819 w 3026814"/>
              <a:gd name="connsiteY33" fmla="*/ 57297 h 744866"/>
              <a:gd name="connsiteX34" fmla="*/ 2329787 w 3026814"/>
              <a:gd name="connsiteY34" fmla="*/ 38198 h 744866"/>
              <a:gd name="connsiteX35" fmla="*/ 2224756 w 3026814"/>
              <a:gd name="connsiteY35" fmla="*/ 28648 h 744866"/>
              <a:gd name="connsiteX36" fmla="*/ 1775986 w 3026814"/>
              <a:gd name="connsiteY36" fmla="*/ 0 h 744866"/>
              <a:gd name="connsiteX37" fmla="*/ 1040766 w 3026814"/>
              <a:gd name="connsiteY37" fmla="*/ 9549 h 744866"/>
              <a:gd name="connsiteX38" fmla="*/ 973928 w 3026814"/>
              <a:gd name="connsiteY38" fmla="*/ 28648 h 744866"/>
              <a:gd name="connsiteX39" fmla="*/ 878445 w 3026814"/>
              <a:gd name="connsiteY39" fmla="*/ 57297 h 744866"/>
              <a:gd name="connsiteX40" fmla="*/ 849800 w 3026814"/>
              <a:gd name="connsiteY40" fmla="*/ 76396 h 744866"/>
              <a:gd name="connsiteX41" fmla="*/ 811607 w 3026814"/>
              <a:gd name="connsiteY41" fmla="*/ 85946 h 744866"/>
              <a:gd name="connsiteX42" fmla="*/ 706575 w 3026814"/>
              <a:gd name="connsiteY42" fmla="*/ 124144 h 744866"/>
              <a:gd name="connsiteX43" fmla="*/ 658834 w 3026814"/>
              <a:gd name="connsiteY43" fmla="*/ 133693 h 744866"/>
              <a:gd name="connsiteX44" fmla="*/ 534706 w 3026814"/>
              <a:gd name="connsiteY44" fmla="*/ 162342 h 744866"/>
              <a:gd name="connsiteX45" fmla="*/ 458319 w 3026814"/>
              <a:gd name="connsiteY45" fmla="*/ 200540 h 744866"/>
              <a:gd name="connsiteX46" fmla="*/ 429674 w 3026814"/>
              <a:gd name="connsiteY46" fmla="*/ 210090 h 744866"/>
              <a:gd name="connsiteX47" fmla="*/ 391481 w 3026814"/>
              <a:gd name="connsiteY47" fmla="*/ 229189 h 744866"/>
              <a:gd name="connsiteX48" fmla="*/ 334191 w 3026814"/>
              <a:gd name="connsiteY48" fmla="*/ 248288 h 744866"/>
              <a:gd name="connsiteX49" fmla="*/ 257805 w 3026814"/>
              <a:gd name="connsiteY49" fmla="*/ 286487 h 744866"/>
              <a:gd name="connsiteX50" fmla="*/ 181418 w 3026814"/>
              <a:gd name="connsiteY50" fmla="*/ 315135 h 744866"/>
              <a:gd name="connsiteX51" fmla="*/ 105032 w 3026814"/>
              <a:gd name="connsiteY51" fmla="*/ 353333 h 744866"/>
              <a:gd name="connsiteX52" fmla="*/ 85935 w 3026814"/>
              <a:gd name="connsiteY52" fmla="*/ 372433 h 744866"/>
              <a:gd name="connsiteX53" fmla="*/ 57290 w 3026814"/>
              <a:gd name="connsiteY53" fmla="*/ 381982 h 744866"/>
              <a:gd name="connsiteX54" fmla="*/ 9549 w 3026814"/>
              <a:gd name="connsiteY54" fmla="*/ 429730 h 744866"/>
              <a:gd name="connsiteX55" fmla="*/ 0 w 3026814"/>
              <a:gd name="connsiteY55" fmla="*/ 429730 h 74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26814" h="744866">
                <a:moveTo>
                  <a:pt x="57290" y="362883"/>
                </a:moveTo>
                <a:cubicBezTo>
                  <a:pt x="60473" y="378799"/>
                  <a:pt x="57406" y="397423"/>
                  <a:pt x="66839" y="410631"/>
                </a:cubicBezTo>
                <a:cubicBezTo>
                  <a:pt x="75112" y="422214"/>
                  <a:pt x="93450" y="421456"/>
                  <a:pt x="105032" y="429730"/>
                </a:cubicBezTo>
                <a:cubicBezTo>
                  <a:pt x="116020" y="437580"/>
                  <a:pt x="122284" y="451128"/>
                  <a:pt x="133677" y="458379"/>
                </a:cubicBezTo>
                <a:cubicBezTo>
                  <a:pt x="157694" y="473664"/>
                  <a:pt x="185653" y="481929"/>
                  <a:pt x="210063" y="496577"/>
                </a:cubicBezTo>
                <a:cubicBezTo>
                  <a:pt x="275066" y="535584"/>
                  <a:pt x="240198" y="519356"/>
                  <a:pt x="315095" y="544325"/>
                </a:cubicBezTo>
                <a:cubicBezTo>
                  <a:pt x="360288" y="589524"/>
                  <a:pt x="324400" y="564226"/>
                  <a:pt x="391481" y="582523"/>
                </a:cubicBezTo>
                <a:cubicBezTo>
                  <a:pt x="410901" y="587820"/>
                  <a:pt x="429242" y="596739"/>
                  <a:pt x="448771" y="601622"/>
                </a:cubicBezTo>
                <a:cubicBezTo>
                  <a:pt x="461502" y="604805"/>
                  <a:pt x="474515" y="607022"/>
                  <a:pt x="486964" y="611172"/>
                </a:cubicBezTo>
                <a:cubicBezTo>
                  <a:pt x="503224" y="616593"/>
                  <a:pt x="518225" y="625562"/>
                  <a:pt x="534706" y="630271"/>
                </a:cubicBezTo>
                <a:cubicBezTo>
                  <a:pt x="562920" y="638333"/>
                  <a:pt x="591913" y="643384"/>
                  <a:pt x="620640" y="649370"/>
                </a:cubicBezTo>
                <a:cubicBezTo>
                  <a:pt x="668304" y="659301"/>
                  <a:pt x="715285" y="674780"/>
                  <a:pt x="763865" y="678019"/>
                </a:cubicBezTo>
                <a:lnTo>
                  <a:pt x="907090" y="687568"/>
                </a:lnTo>
                <a:cubicBezTo>
                  <a:pt x="935811" y="689962"/>
                  <a:pt x="964333" y="694385"/>
                  <a:pt x="993024" y="697118"/>
                </a:cubicBezTo>
                <a:cubicBezTo>
                  <a:pt x="1031177" y="700752"/>
                  <a:pt x="1069436" y="703197"/>
                  <a:pt x="1107604" y="706667"/>
                </a:cubicBezTo>
                <a:lnTo>
                  <a:pt x="1203087" y="716217"/>
                </a:lnTo>
                <a:cubicBezTo>
                  <a:pt x="1231750" y="719235"/>
                  <a:pt x="1260279" y="723638"/>
                  <a:pt x="1289022" y="725767"/>
                </a:cubicBezTo>
                <a:cubicBezTo>
                  <a:pt x="1346243" y="730006"/>
                  <a:pt x="1403521" y="734360"/>
                  <a:pt x="1460891" y="735316"/>
                </a:cubicBezTo>
                <a:lnTo>
                  <a:pt x="2434819" y="744866"/>
                </a:lnTo>
                <a:cubicBezTo>
                  <a:pt x="2546216" y="741683"/>
                  <a:pt x="2657913" y="744088"/>
                  <a:pt x="2769009" y="735316"/>
                </a:cubicBezTo>
                <a:cubicBezTo>
                  <a:pt x="2780449" y="734413"/>
                  <a:pt x="2787390" y="721350"/>
                  <a:pt x="2797654" y="716217"/>
                </a:cubicBezTo>
                <a:cubicBezTo>
                  <a:pt x="2817359" y="706363"/>
                  <a:pt x="2871633" y="689976"/>
                  <a:pt x="2893137" y="668469"/>
                </a:cubicBezTo>
                <a:cubicBezTo>
                  <a:pt x="2904390" y="657215"/>
                  <a:pt x="2911136" y="642101"/>
                  <a:pt x="2921782" y="630271"/>
                </a:cubicBezTo>
                <a:cubicBezTo>
                  <a:pt x="2939849" y="610194"/>
                  <a:pt x="2979072" y="572973"/>
                  <a:pt x="2979072" y="572973"/>
                </a:cubicBezTo>
                <a:cubicBezTo>
                  <a:pt x="2989703" y="541076"/>
                  <a:pt x="2990178" y="542092"/>
                  <a:pt x="2998169" y="506127"/>
                </a:cubicBezTo>
                <a:cubicBezTo>
                  <a:pt x="3001690" y="490282"/>
                  <a:pt x="3002019" y="473577"/>
                  <a:pt x="3007717" y="458379"/>
                </a:cubicBezTo>
                <a:cubicBezTo>
                  <a:pt x="3011746" y="447633"/>
                  <a:pt x="3020448" y="439280"/>
                  <a:pt x="3026814" y="429730"/>
                </a:cubicBezTo>
                <a:cubicBezTo>
                  <a:pt x="3023631" y="404264"/>
                  <a:pt x="3025896" y="377502"/>
                  <a:pt x="3017265" y="353333"/>
                </a:cubicBezTo>
                <a:cubicBezTo>
                  <a:pt x="3009546" y="331717"/>
                  <a:pt x="2992843" y="314399"/>
                  <a:pt x="2979072" y="296036"/>
                </a:cubicBezTo>
                <a:cubicBezTo>
                  <a:pt x="2953871" y="262431"/>
                  <a:pt x="2927236" y="219411"/>
                  <a:pt x="2893137" y="190991"/>
                </a:cubicBezTo>
                <a:cubicBezTo>
                  <a:pt x="2884321" y="183644"/>
                  <a:pt x="2874979" y="176553"/>
                  <a:pt x="2864492" y="171892"/>
                </a:cubicBezTo>
                <a:cubicBezTo>
                  <a:pt x="2846098" y="163716"/>
                  <a:pt x="2826299" y="159159"/>
                  <a:pt x="2807203" y="152793"/>
                </a:cubicBezTo>
                <a:cubicBezTo>
                  <a:pt x="2776536" y="129790"/>
                  <a:pt x="2750230" y="106500"/>
                  <a:pt x="2711720" y="95495"/>
                </a:cubicBezTo>
                <a:cubicBezTo>
                  <a:pt x="2599501" y="63428"/>
                  <a:pt x="2548417" y="65412"/>
                  <a:pt x="2434819" y="57297"/>
                </a:cubicBezTo>
                <a:cubicBezTo>
                  <a:pt x="2399808" y="50931"/>
                  <a:pt x="2365045" y="43007"/>
                  <a:pt x="2329787" y="38198"/>
                </a:cubicBezTo>
                <a:cubicBezTo>
                  <a:pt x="2294955" y="33447"/>
                  <a:pt x="2259817" y="31214"/>
                  <a:pt x="2224756" y="28648"/>
                </a:cubicBezTo>
                <a:lnTo>
                  <a:pt x="1775986" y="0"/>
                </a:lnTo>
                <a:cubicBezTo>
                  <a:pt x="1530913" y="3183"/>
                  <a:pt x="1285704" y="800"/>
                  <a:pt x="1040766" y="9549"/>
                </a:cubicBezTo>
                <a:cubicBezTo>
                  <a:pt x="1017610" y="10376"/>
                  <a:pt x="996282" y="22551"/>
                  <a:pt x="973928" y="28648"/>
                </a:cubicBezTo>
                <a:cubicBezTo>
                  <a:pt x="951347" y="34807"/>
                  <a:pt x="894281" y="46738"/>
                  <a:pt x="878445" y="57297"/>
                </a:cubicBezTo>
                <a:cubicBezTo>
                  <a:pt x="868897" y="63663"/>
                  <a:pt x="860348" y="71875"/>
                  <a:pt x="849800" y="76396"/>
                </a:cubicBezTo>
                <a:cubicBezTo>
                  <a:pt x="837738" y="81566"/>
                  <a:pt x="824056" y="81796"/>
                  <a:pt x="811607" y="85946"/>
                </a:cubicBezTo>
                <a:cubicBezTo>
                  <a:pt x="774591" y="98286"/>
                  <a:pt x="745579" y="116343"/>
                  <a:pt x="706575" y="124144"/>
                </a:cubicBezTo>
                <a:cubicBezTo>
                  <a:pt x="690661" y="127327"/>
                  <a:pt x="674647" y="130043"/>
                  <a:pt x="658834" y="133693"/>
                </a:cubicBezTo>
                <a:cubicBezTo>
                  <a:pt x="509122" y="168247"/>
                  <a:pt x="643788" y="140524"/>
                  <a:pt x="534706" y="162342"/>
                </a:cubicBezTo>
                <a:cubicBezTo>
                  <a:pt x="509244" y="175075"/>
                  <a:pt x="484235" y="188758"/>
                  <a:pt x="458319" y="200540"/>
                </a:cubicBezTo>
                <a:cubicBezTo>
                  <a:pt x="449156" y="204705"/>
                  <a:pt x="438925" y="206125"/>
                  <a:pt x="429674" y="210090"/>
                </a:cubicBezTo>
                <a:cubicBezTo>
                  <a:pt x="416591" y="215698"/>
                  <a:pt x="404697" y="223902"/>
                  <a:pt x="391481" y="229189"/>
                </a:cubicBezTo>
                <a:cubicBezTo>
                  <a:pt x="372791" y="236666"/>
                  <a:pt x="334191" y="248288"/>
                  <a:pt x="334191" y="248288"/>
                </a:cubicBezTo>
                <a:cubicBezTo>
                  <a:pt x="283468" y="282108"/>
                  <a:pt x="327877" y="255339"/>
                  <a:pt x="257805" y="286487"/>
                </a:cubicBezTo>
                <a:cubicBezTo>
                  <a:pt x="193615" y="315020"/>
                  <a:pt x="246566" y="298847"/>
                  <a:pt x="181418" y="315135"/>
                </a:cubicBezTo>
                <a:cubicBezTo>
                  <a:pt x="67683" y="400449"/>
                  <a:pt x="212299" y="299692"/>
                  <a:pt x="105032" y="353333"/>
                </a:cubicBezTo>
                <a:cubicBezTo>
                  <a:pt x="96980" y="357360"/>
                  <a:pt x="93655" y="367800"/>
                  <a:pt x="85935" y="372433"/>
                </a:cubicBezTo>
                <a:cubicBezTo>
                  <a:pt x="77305" y="377612"/>
                  <a:pt x="66838" y="378799"/>
                  <a:pt x="57290" y="381982"/>
                </a:cubicBezTo>
                <a:cubicBezTo>
                  <a:pt x="38195" y="410630"/>
                  <a:pt x="41377" y="413814"/>
                  <a:pt x="9549" y="429730"/>
                </a:cubicBezTo>
                <a:cubicBezTo>
                  <a:pt x="6702" y="431154"/>
                  <a:pt x="3183" y="429730"/>
                  <a:pt x="0" y="429730"/>
                </a:cubicBezTo>
              </a:path>
            </a:pathLst>
          </a:custGeom>
          <a:noFill/>
          <a:ln w="25400" cap="flat" cmpd="sng" algn="ctr">
            <a:solidFill>
              <a:schemeClr val="accent6">
                <a:lumMod val="50000"/>
              </a:schemeClr>
            </a:solidFill>
            <a:prstDash val="solid"/>
            <a:round/>
            <a:headEnd type="none" w="med" len="med"/>
            <a:tailEnd type="none" w="med" len="med"/>
          </a:ln>
          <a:effectLst/>
        </p:spPr>
        <p:txBody>
          <a:bodyPr vert="horz" wrap="square" lIns="91288" tIns="45643" rIns="91288" bIns="45643" numCol="1" rtlCol="0" anchor="t" anchorCtr="0" compatLnSpc="1">
            <a:prstTxWarp prst="textNoShape">
              <a:avLst/>
            </a:prstTxWarp>
          </a:bodyPr>
          <a:lstStyle/>
          <a:p>
            <a:endParaRPr lang="en-US"/>
          </a:p>
        </p:txBody>
      </p:sp>
      <p:sp>
        <p:nvSpPr>
          <p:cNvPr id="77" name="Freeform 76"/>
          <p:cNvSpPr/>
          <p:nvPr/>
        </p:nvSpPr>
        <p:spPr bwMode="auto">
          <a:xfrm>
            <a:off x="5348715" y="6751561"/>
            <a:ext cx="762344" cy="515677"/>
          </a:xfrm>
          <a:custGeom>
            <a:avLst/>
            <a:gdLst>
              <a:gd name="connsiteX0" fmla="*/ 65175 w 762344"/>
              <a:gd name="connsiteY0" fmla="*/ 0 h 515677"/>
              <a:gd name="connsiteX1" fmla="*/ 7885 w 762344"/>
              <a:gd name="connsiteY1" fmla="*/ 85946 h 515677"/>
              <a:gd name="connsiteX2" fmla="*/ 46078 w 762344"/>
              <a:gd name="connsiteY2" fmla="*/ 248289 h 515677"/>
              <a:gd name="connsiteX3" fmla="*/ 65175 w 762344"/>
              <a:gd name="connsiteY3" fmla="*/ 305586 h 515677"/>
              <a:gd name="connsiteX4" fmla="*/ 122465 w 762344"/>
              <a:gd name="connsiteY4" fmla="*/ 372433 h 515677"/>
              <a:gd name="connsiteX5" fmla="*/ 151110 w 762344"/>
              <a:gd name="connsiteY5" fmla="*/ 391532 h 515677"/>
              <a:gd name="connsiteX6" fmla="*/ 189303 w 762344"/>
              <a:gd name="connsiteY6" fmla="*/ 420181 h 515677"/>
              <a:gd name="connsiteX7" fmla="*/ 237045 w 762344"/>
              <a:gd name="connsiteY7" fmla="*/ 467929 h 515677"/>
              <a:gd name="connsiteX8" fmla="*/ 332528 w 762344"/>
              <a:gd name="connsiteY8" fmla="*/ 506127 h 515677"/>
              <a:gd name="connsiteX9" fmla="*/ 361173 w 762344"/>
              <a:gd name="connsiteY9" fmla="*/ 515677 h 515677"/>
              <a:gd name="connsiteX10" fmla="*/ 609428 w 762344"/>
              <a:gd name="connsiteY10" fmla="*/ 477478 h 515677"/>
              <a:gd name="connsiteX11" fmla="*/ 666718 w 762344"/>
              <a:gd name="connsiteY11" fmla="*/ 439280 h 515677"/>
              <a:gd name="connsiteX12" fmla="*/ 752653 w 762344"/>
              <a:gd name="connsiteY12" fmla="*/ 372433 h 515677"/>
              <a:gd name="connsiteX13" fmla="*/ 714460 w 762344"/>
              <a:gd name="connsiteY13" fmla="*/ 200541 h 515677"/>
              <a:gd name="connsiteX14" fmla="*/ 685815 w 762344"/>
              <a:gd name="connsiteY14" fmla="*/ 181442 h 515677"/>
              <a:gd name="connsiteX15" fmla="*/ 628525 w 762344"/>
              <a:gd name="connsiteY15" fmla="*/ 114595 h 515677"/>
              <a:gd name="connsiteX16" fmla="*/ 590332 w 762344"/>
              <a:gd name="connsiteY16" fmla="*/ 66847 h 515677"/>
              <a:gd name="connsiteX17" fmla="*/ 389817 w 762344"/>
              <a:gd name="connsiteY17" fmla="*/ 19099 h 515677"/>
              <a:gd name="connsiteX18" fmla="*/ 237045 w 762344"/>
              <a:gd name="connsiteY18" fmla="*/ 9550 h 515677"/>
              <a:gd name="connsiteX19" fmla="*/ 65175 w 762344"/>
              <a:gd name="connsiteY19" fmla="*/ 0 h 515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2344" h="515677">
                <a:moveTo>
                  <a:pt x="65175" y="0"/>
                </a:moveTo>
                <a:cubicBezTo>
                  <a:pt x="46078" y="28649"/>
                  <a:pt x="0" y="52431"/>
                  <a:pt x="7885" y="85946"/>
                </a:cubicBezTo>
                <a:cubicBezTo>
                  <a:pt x="20616" y="140060"/>
                  <a:pt x="32047" y="194497"/>
                  <a:pt x="46078" y="248289"/>
                </a:cubicBezTo>
                <a:cubicBezTo>
                  <a:pt x="51159" y="267769"/>
                  <a:pt x="54625" y="288440"/>
                  <a:pt x="65175" y="305586"/>
                </a:cubicBezTo>
                <a:cubicBezTo>
                  <a:pt x="80554" y="330580"/>
                  <a:pt x="101716" y="351681"/>
                  <a:pt x="122465" y="372433"/>
                </a:cubicBezTo>
                <a:cubicBezTo>
                  <a:pt x="130579" y="380548"/>
                  <a:pt x="141772" y="384861"/>
                  <a:pt x="151110" y="391532"/>
                </a:cubicBezTo>
                <a:cubicBezTo>
                  <a:pt x="164060" y="400783"/>
                  <a:pt x="177409" y="409607"/>
                  <a:pt x="189303" y="420181"/>
                </a:cubicBezTo>
                <a:cubicBezTo>
                  <a:pt x="206124" y="435135"/>
                  <a:pt x="218843" y="454690"/>
                  <a:pt x="237045" y="467929"/>
                </a:cubicBezTo>
                <a:cubicBezTo>
                  <a:pt x="278294" y="497932"/>
                  <a:pt x="290694" y="494172"/>
                  <a:pt x="332528" y="506127"/>
                </a:cubicBezTo>
                <a:cubicBezTo>
                  <a:pt x="342206" y="508892"/>
                  <a:pt x="351625" y="512494"/>
                  <a:pt x="361173" y="515677"/>
                </a:cubicBezTo>
                <a:cubicBezTo>
                  <a:pt x="443925" y="502944"/>
                  <a:pt x="528203" y="497787"/>
                  <a:pt x="609428" y="477478"/>
                </a:cubicBezTo>
                <a:cubicBezTo>
                  <a:pt x="631695" y="471911"/>
                  <a:pt x="647621" y="452013"/>
                  <a:pt x="666718" y="439280"/>
                </a:cubicBezTo>
                <a:cubicBezTo>
                  <a:pt x="735244" y="393591"/>
                  <a:pt x="707779" y="417313"/>
                  <a:pt x="752653" y="372433"/>
                </a:cubicBezTo>
                <a:cubicBezTo>
                  <a:pt x="746405" y="291202"/>
                  <a:pt x="762344" y="256413"/>
                  <a:pt x="714460" y="200541"/>
                </a:cubicBezTo>
                <a:cubicBezTo>
                  <a:pt x="706992" y="191827"/>
                  <a:pt x="695363" y="187808"/>
                  <a:pt x="685815" y="181442"/>
                </a:cubicBezTo>
                <a:cubicBezTo>
                  <a:pt x="615613" y="64424"/>
                  <a:pt x="694657" y="180736"/>
                  <a:pt x="628525" y="114595"/>
                </a:cubicBezTo>
                <a:cubicBezTo>
                  <a:pt x="614114" y="100182"/>
                  <a:pt x="606636" y="79077"/>
                  <a:pt x="590332" y="66847"/>
                </a:cubicBezTo>
                <a:cubicBezTo>
                  <a:pt x="519718" y="13880"/>
                  <a:pt x="479809" y="25306"/>
                  <a:pt x="389817" y="19099"/>
                </a:cubicBezTo>
                <a:lnTo>
                  <a:pt x="237045" y="9550"/>
                </a:lnTo>
                <a:lnTo>
                  <a:pt x="65175" y="0"/>
                </a:lnTo>
                <a:close/>
              </a:path>
            </a:pathLst>
          </a:custGeom>
          <a:noFill/>
          <a:ln w="25400" cap="flat" cmpd="sng" algn="ctr">
            <a:solidFill>
              <a:schemeClr val="accent6">
                <a:lumMod val="50000"/>
              </a:schemeClr>
            </a:solidFill>
            <a:prstDash val="solid"/>
            <a:round/>
            <a:headEnd type="none" w="med" len="med"/>
            <a:tailEnd type="none" w="med" len="med"/>
          </a:ln>
          <a:effectLst/>
        </p:spPr>
        <p:txBody>
          <a:bodyPr vert="horz" wrap="square" lIns="91288" tIns="45643" rIns="91288" bIns="45643" numCol="1" rtlCol="0" anchor="t" anchorCtr="0" compatLnSpc="1">
            <a:prstTxWarp prst="textNoShape">
              <a:avLst/>
            </a:prstTxWarp>
          </a:bodyPr>
          <a:lstStyle/>
          <a:p>
            <a:endParaRPr lang="en-US"/>
          </a:p>
        </p:txBody>
      </p:sp>
      <p:sp>
        <p:nvSpPr>
          <p:cNvPr id="82" name="Freeform 81"/>
          <p:cNvSpPr/>
          <p:nvPr/>
        </p:nvSpPr>
        <p:spPr bwMode="auto">
          <a:xfrm>
            <a:off x="6416468" y="6799377"/>
            <a:ext cx="842748" cy="537708"/>
          </a:xfrm>
          <a:custGeom>
            <a:avLst/>
            <a:gdLst>
              <a:gd name="connsiteX0" fmla="*/ 105032 w 842748"/>
              <a:gd name="connsiteY0" fmla="*/ 38113 h 537708"/>
              <a:gd name="connsiteX1" fmla="*/ 66838 w 842748"/>
              <a:gd name="connsiteY1" fmla="*/ 57212 h 537708"/>
              <a:gd name="connsiteX2" fmla="*/ 9549 w 842748"/>
              <a:gd name="connsiteY2" fmla="*/ 133609 h 537708"/>
              <a:gd name="connsiteX3" fmla="*/ 0 w 842748"/>
              <a:gd name="connsiteY3" fmla="*/ 162257 h 537708"/>
              <a:gd name="connsiteX4" fmla="*/ 19097 w 842748"/>
              <a:gd name="connsiteY4" fmla="*/ 295951 h 537708"/>
              <a:gd name="connsiteX5" fmla="*/ 28645 w 842748"/>
              <a:gd name="connsiteY5" fmla="*/ 324600 h 537708"/>
              <a:gd name="connsiteX6" fmla="*/ 124128 w 842748"/>
              <a:gd name="connsiteY6" fmla="*/ 400997 h 537708"/>
              <a:gd name="connsiteX7" fmla="*/ 152773 w 842748"/>
              <a:gd name="connsiteY7" fmla="*/ 410546 h 537708"/>
              <a:gd name="connsiteX8" fmla="*/ 601544 w 842748"/>
              <a:gd name="connsiteY8" fmla="*/ 420096 h 537708"/>
              <a:gd name="connsiteX9" fmla="*/ 677930 w 842748"/>
              <a:gd name="connsiteY9" fmla="*/ 400997 h 537708"/>
              <a:gd name="connsiteX10" fmla="*/ 716123 w 842748"/>
              <a:gd name="connsiteY10" fmla="*/ 391447 h 537708"/>
              <a:gd name="connsiteX11" fmla="*/ 763865 w 842748"/>
              <a:gd name="connsiteY11" fmla="*/ 362798 h 537708"/>
              <a:gd name="connsiteX12" fmla="*/ 802058 w 842748"/>
              <a:gd name="connsiteY12" fmla="*/ 343699 h 537708"/>
              <a:gd name="connsiteX13" fmla="*/ 821155 w 842748"/>
              <a:gd name="connsiteY13" fmla="*/ 315050 h 537708"/>
              <a:gd name="connsiteX14" fmla="*/ 821155 w 842748"/>
              <a:gd name="connsiteY14" fmla="*/ 210005 h 537708"/>
              <a:gd name="connsiteX15" fmla="*/ 792510 w 842748"/>
              <a:gd name="connsiteY15" fmla="*/ 190906 h 537708"/>
              <a:gd name="connsiteX16" fmla="*/ 773413 w 842748"/>
              <a:gd name="connsiteY16" fmla="*/ 162257 h 537708"/>
              <a:gd name="connsiteX17" fmla="*/ 706575 w 842748"/>
              <a:gd name="connsiteY17" fmla="*/ 124059 h 537708"/>
              <a:gd name="connsiteX18" fmla="*/ 668382 w 842748"/>
              <a:gd name="connsiteY18" fmla="*/ 95410 h 537708"/>
              <a:gd name="connsiteX19" fmla="*/ 630188 w 842748"/>
              <a:gd name="connsiteY19" fmla="*/ 85861 h 537708"/>
              <a:gd name="connsiteX20" fmla="*/ 572899 w 842748"/>
              <a:gd name="connsiteY20" fmla="*/ 66762 h 537708"/>
              <a:gd name="connsiteX21" fmla="*/ 544254 w 842748"/>
              <a:gd name="connsiteY21" fmla="*/ 47663 h 537708"/>
              <a:gd name="connsiteX22" fmla="*/ 515609 w 842748"/>
              <a:gd name="connsiteY22" fmla="*/ 38113 h 537708"/>
              <a:gd name="connsiteX23" fmla="*/ 105032 w 842748"/>
              <a:gd name="connsiteY23" fmla="*/ 38113 h 53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42748" h="537708">
                <a:moveTo>
                  <a:pt x="105032" y="38113"/>
                </a:moveTo>
                <a:cubicBezTo>
                  <a:pt x="30237" y="41296"/>
                  <a:pt x="77550" y="47838"/>
                  <a:pt x="66838" y="57212"/>
                </a:cubicBezTo>
                <a:cubicBezTo>
                  <a:pt x="60588" y="62681"/>
                  <a:pt x="17925" y="116855"/>
                  <a:pt x="9549" y="133609"/>
                </a:cubicBezTo>
                <a:cubicBezTo>
                  <a:pt x="5048" y="142612"/>
                  <a:pt x="3183" y="152708"/>
                  <a:pt x="0" y="162257"/>
                </a:cubicBezTo>
                <a:cubicBezTo>
                  <a:pt x="5942" y="215736"/>
                  <a:pt x="6937" y="247304"/>
                  <a:pt x="19097" y="295951"/>
                </a:cubicBezTo>
                <a:cubicBezTo>
                  <a:pt x="21538" y="305717"/>
                  <a:pt x="22606" y="316547"/>
                  <a:pt x="28645" y="324600"/>
                </a:cubicBezTo>
                <a:cubicBezTo>
                  <a:pt x="55406" y="360286"/>
                  <a:pt x="85210" y="381535"/>
                  <a:pt x="124128" y="400997"/>
                </a:cubicBezTo>
                <a:cubicBezTo>
                  <a:pt x="133130" y="405499"/>
                  <a:pt x="143225" y="407363"/>
                  <a:pt x="152773" y="410546"/>
                </a:cubicBezTo>
                <a:cubicBezTo>
                  <a:pt x="279917" y="537708"/>
                  <a:pt x="174372" y="446253"/>
                  <a:pt x="601544" y="420096"/>
                </a:cubicBezTo>
                <a:cubicBezTo>
                  <a:pt x="638595" y="417827"/>
                  <a:pt x="646640" y="409938"/>
                  <a:pt x="677930" y="400997"/>
                </a:cubicBezTo>
                <a:cubicBezTo>
                  <a:pt x="690548" y="397391"/>
                  <a:pt x="703392" y="394630"/>
                  <a:pt x="716123" y="391447"/>
                </a:cubicBezTo>
                <a:cubicBezTo>
                  <a:pt x="732037" y="381897"/>
                  <a:pt x="747642" y="371812"/>
                  <a:pt x="763865" y="362798"/>
                </a:cubicBezTo>
                <a:cubicBezTo>
                  <a:pt x="776307" y="355885"/>
                  <a:pt x="791124" y="352812"/>
                  <a:pt x="802058" y="343699"/>
                </a:cubicBezTo>
                <a:cubicBezTo>
                  <a:pt x="810874" y="336351"/>
                  <a:pt x="814789" y="324600"/>
                  <a:pt x="821155" y="315050"/>
                </a:cubicBezTo>
                <a:cubicBezTo>
                  <a:pt x="834583" y="274761"/>
                  <a:pt x="842748" y="263995"/>
                  <a:pt x="821155" y="210005"/>
                </a:cubicBezTo>
                <a:cubicBezTo>
                  <a:pt x="816893" y="199350"/>
                  <a:pt x="802058" y="197272"/>
                  <a:pt x="792510" y="190906"/>
                </a:cubicBezTo>
                <a:cubicBezTo>
                  <a:pt x="786144" y="181356"/>
                  <a:pt x="781528" y="170373"/>
                  <a:pt x="773413" y="162257"/>
                </a:cubicBezTo>
                <a:cubicBezTo>
                  <a:pt x="744511" y="133351"/>
                  <a:pt x="739349" y="134986"/>
                  <a:pt x="706575" y="124059"/>
                </a:cubicBezTo>
                <a:cubicBezTo>
                  <a:pt x="693844" y="114509"/>
                  <a:pt x="682616" y="102528"/>
                  <a:pt x="668382" y="95410"/>
                </a:cubicBezTo>
                <a:cubicBezTo>
                  <a:pt x="656645" y="89541"/>
                  <a:pt x="642758" y="89632"/>
                  <a:pt x="630188" y="85861"/>
                </a:cubicBezTo>
                <a:cubicBezTo>
                  <a:pt x="610908" y="80076"/>
                  <a:pt x="591293" y="74938"/>
                  <a:pt x="572899" y="66762"/>
                </a:cubicBezTo>
                <a:cubicBezTo>
                  <a:pt x="562412" y="62101"/>
                  <a:pt x="554518" y="52796"/>
                  <a:pt x="544254" y="47663"/>
                </a:cubicBezTo>
                <a:cubicBezTo>
                  <a:pt x="535252" y="43161"/>
                  <a:pt x="525287" y="40878"/>
                  <a:pt x="515609" y="38113"/>
                </a:cubicBezTo>
                <a:cubicBezTo>
                  <a:pt x="382231" y="0"/>
                  <a:pt x="179827" y="34930"/>
                  <a:pt x="105032" y="38113"/>
                </a:cubicBezTo>
                <a:close/>
              </a:path>
            </a:pathLst>
          </a:custGeom>
          <a:noFill/>
          <a:ln w="25400" cap="flat" cmpd="sng" algn="ctr">
            <a:solidFill>
              <a:schemeClr val="accent6">
                <a:lumMod val="50000"/>
              </a:schemeClr>
            </a:solidFill>
            <a:prstDash val="solid"/>
            <a:round/>
            <a:headEnd type="none" w="med" len="med"/>
            <a:tailEnd type="none" w="med" len="med"/>
          </a:ln>
          <a:effectLst/>
        </p:spPr>
        <p:txBody>
          <a:bodyPr vert="horz" wrap="square" lIns="91288" tIns="45643" rIns="91288" bIns="45643" numCol="1" rtlCol="0" anchor="t" anchorCtr="0" compatLnSpc="1">
            <a:prstTxWarp prst="textNoShape">
              <a:avLst/>
            </a:prstTxWarp>
          </a:bodyPr>
          <a:lstStyle/>
          <a:p>
            <a:endParaRPr lang="en-US"/>
          </a:p>
        </p:txBody>
      </p:sp>
      <p:sp>
        <p:nvSpPr>
          <p:cNvPr id="67" name="Freeform 66"/>
          <p:cNvSpPr/>
          <p:nvPr/>
        </p:nvSpPr>
        <p:spPr bwMode="auto">
          <a:xfrm>
            <a:off x="294386" y="6719405"/>
            <a:ext cx="685800" cy="554887"/>
          </a:xfrm>
          <a:custGeom>
            <a:avLst/>
            <a:gdLst>
              <a:gd name="connsiteX0" fmla="*/ 192562 w 794105"/>
              <a:gd name="connsiteY0" fmla="*/ 0 h 642517"/>
              <a:gd name="connsiteX1" fmla="*/ 68434 w 794105"/>
              <a:gd name="connsiteY1" fmla="*/ 66847 h 642517"/>
              <a:gd name="connsiteX2" fmla="*/ 49337 w 794105"/>
              <a:gd name="connsiteY2" fmla="*/ 124144 h 642517"/>
              <a:gd name="connsiteX3" fmla="*/ 30241 w 794105"/>
              <a:gd name="connsiteY3" fmla="*/ 162342 h 642517"/>
              <a:gd name="connsiteX4" fmla="*/ 1596 w 794105"/>
              <a:gd name="connsiteY4" fmla="*/ 257838 h 642517"/>
              <a:gd name="connsiteX5" fmla="*/ 20693 w 794105"/>
              <a:gd name="connsiteY5" fmla="*/ 429730 h 642517"/>
              <a:gd name="connsiteX6" fmla="*/ 97079 w 794105"/>
              <a:gd name="connsiteY6" fmla="*/ 506127 h 642517"/>
              <a:gd name="connsiteX7" fmla="*/ 144821 w 794105"/>
              <a:gd name="connsiteY7" fmla="*/ 534775 h 642517"/>
              <a:gd name="connsiteX8" fmla="*/ 183014 w 794105"/>
              <a:gd name="connsiteY8" fmla="*/ 544325 h 642517"/>
              <a:gd name="connsiteX9" fmla="*/ 268948 w 794105"/>
              <a:gd name="connsiteY9" fmla="*/ 572974 h 642517"/>
              <a:gd name="connsiteX10" fmla="*/ 335787 w 794105"/>
              <a:gd name="connsiteY10" fmla="*/ 601622 h 642517"/>
              <a:gd name="connsiteX11" fmla="*/ 373980 w 794105"/>
              <a:gd name="connsiteY11" fmla="*/ 620721 h 642517"/>
              <a:gd name="connsiteX12" fmla="*/ 469463 w 794105"/>
              <a:gd name="connsiteY12" fmla="*/ 639821 h 642517"/>
              <a:gd name="connsiteX13" fmla="*/ 765460 w 794105"/>
              <a:gd name="connsiteY13" fmla="*/ 630271 h 642517"/>
              <a:gd name="connsiteX14" fmla="*/ 775009 w 794105"/>
              <a:gd name="connsiteY14" fmla="*/ 601622 h 642517"/>
              <a:gd name="connsiteX15" fmla="*/ 794105 w 794105"/>
              <a:gd name="connsiteY15" fmla="*/ 572974 h 642517"/>
              <a:gd name="connsiteX16" fmla="*/ 784557 w 794105"/>
              <a:gd name="connsiteY16" fmla="*/ 458379 h 642517"/>
              <a:gd name="connsiteX17" fmla="*/ 775009 w 794105"/>
              <a:gd name="connsiteY17" fmla="*/ 429730 h 642517"/>
              <a:gd name="connsiteX18" fmla="*/ 755912 w 794105"/>
              <a:gd name="connsiteY18" fmla="*/ 353334 h 642517"/>
              <a:gd name="connsiteX19" fmla="*/ 736816 w 794105"/>
              <a:gd name="connsiteY19" fmla="*/ 296036 h 642517"/>
              <a:gd name="connsiteX20" fmla="*/ 689074 w 794105"/>
              <a:gd name="connsiteY20" fmla="*/ 181441 h 642517"/>
              <a:gd name="connsiteX21" fmla="*/ 669977 w 794105"/>
              <a:gd name="connsiteY21" fmla="*/ 143243 h 642517"/>
              <a:gd name="connsiteX22" fmla="*/ 631784 w 794105"/>
              <a:gd name="connsiteY22" fmla="*/ 114594 h 642517"/>
              <a:gd name="connsiteX23" fmla="*/ 612688 w 794105"/>
              <a:gd name="connsiteY23" fmla="*/ 76396 h 642517"/>
              <a:gd name="connsiteX24" fmla="*/ 603139 w 794105"/>
              <a:gd name="connsiteY24" fmla="*/ 47747 h 642517"/>
              <a:gd name="connsiteX25" fmla="*/ 536301 w 794105"/>
              <a:gd name="connsiteY25" fmla="*/ 9549 h 642517"/>
              <a:gd name="connsiteX26" fmla="*/ 106627 w 794105"/>
              <a:gd name="connsiteY26" fmla="*/ 9549 h 64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4105" h="642517">
                <a:moveTo>
                  <a:pt x="192562" y="0"/>
                </a:moveTo>
                <a:cubicBezTo>
                  <a:pt x="89545" y="34342"/>
                  <a:pt x="127976" y="7295"/>
                  <a:pt x="68434" y="66847"/>
                </a:cubicBezTo>
                <a:cubicBezTo>
                  <a:pt x="62068" y="85946"/>
                  <a:pt x="58339" y="106137"/>
                  <a:pt x="49337" y="124144"/>
                </a:cubicBezTo>
                <a:cubicBezTo>
                  <a:pt x="42972" y="136877"/>
                  <a:pt x="35527" y="149125"/>
                  <a:pt x="30241" y="162342"/>
                </a:cubicBezTo>
                <a:cubicBezTo>
                  <a:pt x="14742" y="201095"/>
                  <a:pt x="10975" y="220315"/>
                  <a:pt x="1596" y="257838"/>
                </a:cubicBezTo>
                <a:cubicBezTo>
                  <a:pt x="7962" y="315135"/>
                  <a:pt x="0" y="375922"/>
                  <a:pt x="20693" y="429730"/>
                </a:cubicBezTo>
                <a:cubicBezTo>
                  <a:pt x="33619" y="463342"/>
                  <a:pt x="66200" y="487598"/>
                  <a:pt x="97079" y="506127"/>
                </a:cubicBezTo>
                <a:cubicBezTo>
                  <a:pt x="112993" y="515676"/>
                  <a:pt x="127862" y="527237"/>
                  <a:pt x="144821" y="534775"/>
                </a:cubicBezTo>
                <a:cubicBezTo>
                  <a:pt x="156813" y="540105"/>
                  <a:pt x="170472" y="540465"/>
                  <a:pt x="183014" y="544325"/>
                </a:cubicBezTo>
                <a:cubicBezTo>
                  <a:pt x="211873" y="553206"/>
                  <a:pt x="240676" y="562371"/>
                  <a:pt x="268948" y="572974"/>
                </a:cubicBezTo>
                <a:cubicBezTo>
                  <a:pt x="291644" y="581486"/>
                  <a:pt x="313720" y="591591"/>
                  <a:pt x="335787" y="601622"/>
                </a:cubicBezTo>
                <a:cubicBezTo>
                  <a:pt x="348745" y="607513"/>
                  <a:pt x="360294" y="616810"/>
                  <a:pt x="373980" y="620721"/>
                </a:cubicBezTo>
                <a:cubicBezTo>
                  <a:pt x="405189" y="629639"/>
                  <a:pt x="437635" y="633454"/>
                  <a:pt x="469463" y="639821"/>
                </a:cubicBezTo>
                <a:cubicBezTo>
                  <a:pt x="568129" y="636638"/>
                  <a:pt x="667506" y="642517"/>
                  <a:pt x="765460" y="630271"/>
                </a:cubicBezTo>
                <a:cubicBezTo>
                  <a:pt x="775448" y="629022"/>
                  <a:pt x="770508" y="610626"/>
                  <a:pt x="775009" y="601622"/>
                </a:cubicBezTo>
                <a:cubicBezTo>
                  <a:pt x="780141" y="591357"/>
                  <a:pt x="787740" y="582523"/>
                  <a:pt x="794105" y="572974"/>
                </a:cubicBezTo>
                <a:cubicBezTo>
                  <a:pt x="790922" y="534776"/>
                  <a:pt x="789622" y="496374"/>
                  <a:pt x="784557" y="458379"/>
                </a:cubicBezTo>
                <a:cubicBezTo>
                  <a:pt x="783227" y="448401"/>
                  <a:pt x="777657" y="439441"/>
                  <a:pt x="775009" y="429730"/>
                </a:cubicBezTo>
                <a:cubicBezTo>
                  <a:pt x="768103" y="404406"/>
                  <a:pt x="763122" y="378573"/>
                  <a:pt x="755912" y="353334"/>
                </a:cubicBezTo>
                <a:cubicBezTo>
                  <a:pt x="750382" y="333976"/>
                  <a:pt x="741699" y="315567"/>
                  <a:pt x="736816" y="296036"/>
                </a:cubicBezTo>
                <a:cubicBezTo>
                  <a:pt x="720362" y="230218"/>
                  <a:pt x="733135" y="269575"/>
                  <a:pt x="689074" y="181441"/>
                </a:cubicBezTo>
                <a:cubicBezTo>
                  <a:pt x="682708" y="168708"/>
                  <a:pt x="681365" y="151785"/>
                  <a:pt x="669977" y="143243"/>
                </a:cubicBezTo>
                <a:lnTo>
                  <a:pt x="631784" y="114594"/>
                </a:lnTo>
                <a:cubicBezTo>
                  <a:pt x="625419" y="101861"/>
                  <a:pt x="618295" y="89480"/>
                  <a:pt x="612688" y="76396"/>
                </a:cubicBezTo>
                <a:cubicBezTo>
                  <a:pt x="608723" y="67144"/>
                  <a:pt x="609427" y="55608"/>
                  <a:pt x="603139" y="47747"/>
                </a:cubicBezTo>
                <a:cubicBezTo>
                  <a:pt x="597019" y="40097"/>
                  <a:pt x="542130" y="9787"/>
                  <a:pt x="536301" y="9549"/>
                </a:cubicBezTo>
                <a:cubicBezTo>
                  <a:pt x="393196" y="3707"/>
                  <a:pt x="249852" y="9549"/>
                  <a:pt x="106627" y="9549"/>
                </a:cubicBezTo>
              </a:path>
            </a:pathLst>
          </a:custGeom>
          <a:noFill/>
          <a:ln w="25400" cap="flat" cmpd="sng" algn="ctr">
            <a:solidFill>
              <a:srgbClr val="FF0000"/>
            </a:solidFill>
            <a:prstDash val="solid"/>
            <a:round/>
            <a:headEnd type="none" w="med" len="med"/>
            <a:tailEnd type="none" w="med" len="med"/>
          </a:ln>
          <a:effectLst/>
        </p:spPr>
        <p:txBody>
          <a:bodyPr vert="horz" wrap="square" lIns="91288" tIns="45643" rIns="91288" bIns="45643" numCol="1" rtlCol="0" anchor="t" anchorCtr="0" compatLnSpc="1">
            <a:prstTxWarp prst="textNoShape">
              <a:avLst/>
            </a:prstTxWarp>
          </a:bodyPr>
          <a:lstStyle/>
          <a:p>
            <a:endParaRPr lang="en-US"/>
          </a:p>
        </p:txBody>
      </p:sp>
      <p:sp>
        <p:nvSpPr>
          <p:cNvPr id="70" name="Freeform 69"/>
          <p:cNvSpPr/>
          <p:nvPr/>
        </p:nvSpPr>
        <p:spPr bwMode="auto">
          <a:xfrm>
            <a:off x="1458930" y="6780193"/>
            <a:ext cx="674459" cy="460666"/>
          </a:xfrm>
          <a:custGeom>
            <a:avLst/>
            <a:gdLst>
              <a:gd name="connsiteX0" fmla="*/ 85935 w 782961"/>
              <a:gd name="connsiteY0" fmla="*/ 47748 h 534775"/>
              <a:gd name="connsiteX1" fmla="*/ 57290 w 782961"/>
              <a:gd name="connsiteY1" fmla="*/ 57297 h 534775"/>
              <a:gd name="connsiteX2" fmla="*/ 19096 w 782961"/>
              <a:gd name="connsiteY2" fmla="*/ 114594 h 534775"/>
              <a:gd name="connsiteX3" fmla="*/ 0 w 782961"/>
              <a:gd name="connsiteY3" fmla="*/ 133694 h 534775"/>
              <a:gd name="connsiteX4" fmla="*/ 9548 w 782961"/>
              <a:gd name="connsiteY4" fmla="*/ 334234 h 534775"/>
              <a:gd name="connsiteX5" fmla="*/ 28645 w 782961"/>
              <a:gd name="connsiteY5" fmla="*/ 401081 h 534775"/>
              <a:gd name="connsiteX6" fmla="*/ 85935 w 782961"/>
              <a:gd name="connsiteY6" fmla="*/ 458379 h 534775"/>
              <a:gd name="connsiteX7" fmla="*/ 133676 w 782961"/>
              <a:gd name="connsiteY7" fmla="*/ 487028 h 534775"/>
              <a:gd name="connsiteX8" fmla="*/ 200514 w 782961"/>
              <a:gd name="connsiteY8" fmla="*/ 525226 h 534775"/>
              <a:gd name="connsiteX9" fmla="*/ 238707 w 782961"/>
              <a:gd name="connsiteY9" fmla="*/ 534775 h 534775"/>
              <a:gd name="connsiteX10" fmla="*/ 725671 w 782961"/>
              <a:gd name="connsiteY10" fmla="*/ 515676 h 534775"/>
              <a:gd name="connsiteX11" fmla="*/ 754316 w 782961"/>
              <a:gd name="connsiteY11" fmla="*/ 506127 h 534775"/>
              <a:gd name="connsiteX12" fmla="*/ 763864 w 782961"/>
              <a:gd name="connsiteY12" fmla="*/ 477478 h 534775"/>
              <a:gd name="connsiteX13" fmla="*/ 782961 w 782961"/>
              <a:gd name="connsiteY13" fmla="*/ 448829 h 534775"/>
              <a:gd name="connsiteX14" fmla="*/ 763864 w 782961"/>
              <a:gd name="connsiteY14" fmla="*/ 229189 h 534775"/>
              <a:gd name="connsiteX15" fmla="*/ 735219 w 782961"/>
              <a:gd name="connsiteY15" fmla="*/ 171892 h 534775"/>
              <a:gd name="connsiteX16" fmla="*/ 649285 w 782961"/>
              <a:gd name="connsiteY16" fmla="*/ 105045 h 534775"/>
              <a:gd name="connsiteX17" fmla="*/ 563350 w 782961"/>
              <a:gd name="connsiteY17" fmla="*/ 47748 h 534775"/>
              <a:gd name="connsiteX18" fmla="*/ 496512 w 782961"/>
              <a:gd name="connsiteY18" fmla="*/ 9549 h 534775"/>
              <a:gd name="connsiteX19" fmla="*/ 448770 w 782961"/>
              <a:gd name="connsiteY19" fmla="*/ 0 h 534775"/>
              <a:gd name="connsiteX20" fmla="*/ 210063 w 782961"/>
              <a:gd name="connsiteY20" fmla="*/ 9549 h 534775"/>
              <a:gd name="connsiteX21" fmla="*/ 105031 w 782961"/>
              <a:gd name="connsiteY21" fmla="*/ 38198 h 534775"/>
              <a:gd name="connsiteX22" fmla="*/ 9548 w 782961"/>
              <a:gd name="connsiteY22" fmla="*/ 57297 h 53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2961" h="534775">
                <a:moveTo>
                  <a:pt x="85935" y="47748"/>
                </a:moveTo>
                <a:cubicBezTo>
                  <a:pt x="76387" y="50931"/>
                  <a:pt x="64407" y="50180"/>
                  <a:pt x="57290" y="57297"/>
                </a:cubicBezTo>
                <a:cubicBezTo>
                  <a:pt x="41060" y="73528"/>
                  <a:pt x="32867" y="96230"/>
                  <a:pt x="19096" y="114594"/>
                </a:cubicBezTo>
                <a:cubicBezTo>
                  <a:pt x="13695" y="121797"/>
                  <a:pt x="6365" y="127327"/>
                  <a:pt x="0" y="133694"/>
                </a:cubicBezTo>
                <a:cubicBezTo>
                  <a:pt x="3183" y="200541"/>
                  <a:pt x="2419" y="267692"/>
                  <a:pt x="9548" y="334234"/>
                </a:cubicBezTo>
                <a:cubicBezTo>
                  <a:pt x="12016" y="357276"/>
                  <a:pt x="20040" y="379564"/>
                  <a:pt x="28645" y="401081"/>
                </a:cubicBezTo>
                <a:cubicBezTo>
                  <a:pt x="39785" y="428936"/>
                  <a:pt x="61833" y="442309"/>
                  <a:pt x="85935" y="458379"/>
                </a:cubicBezTo>
                <a:cubicBezTo>
                  <a:pt x="101376" y="468675"/>
                  <a:pt x="117939" y="477191"/>
                  <a:pt x="133676" y="487028"/>
                </a:cubicBezTo>
                <a:cubicBezTo>
                  <a:pt x="161376" y="504343"/>
                  <a:pt x="167919" y="513001"/>
                  <a:pt x="200514" y="525226"/>
                </a:cubicBezTo>
                <a:cubicBezTo>
                  <a:pt x="212801" y="529834"/>
                  <a:pt x="225976" y="531592"/>
                  <a:pt x="238707" y="534775"/>
                </a:cubicBezTo>
                <a:lnTo>
                  <a:pt x="725671" y="515676"/>
                </a:lnTo>
                <a:cubicBezTo>
                  <a:pt x="735720" y="515118"/>
                  <a:pt x="747200" y="513244"/>
                  <a:pt x="754316" y="506127"/>
                </a:cubicBezTo>
                <a:cubicBezTo>
                  <a:pt x="761433" y="499009"/>
                  <a:pt x="759363" y="486482"/>
                  <a:pt x="763864" y="477478"/>
                </a:cubicBezTo>
                <a:cubicBezTo>
                  <a:pt x="768996" y="467213"/>
                  <a:pt x="776595" y="458379"/>
                  <a:pt x="782961" y="448829"/>
                </a:cubicBezTo>
                <a:cubicBezTo>
                  <a:pt x="776595" y="375616"/>
                  <a:pt x="772287" y="302194"/>
                  <a:pt x="763864" y="229189"/>
                </a:cubicBezTo>
                <a:cubicBezTo>
                  <a:pt x="761961" y="212695"/>
                  <a:pt x="747045" y="182644"/>
                  <a:pt x="735219" y="171892"/>
                </a:cubicBezTo>
                <a:cubicBezTo>
                  <a:pt x="708368" y="147478"/>
                  <a:pt x="677622" y="127718"/>
                  <a:pt x="649285" y="105045"/>
                </a:cubicBezTo>
                <a:cubicBezTo>
                  <a:pt x="579620" y="49305"/>
                  <a:pt x="617459" y="65786"/>
                  <a:pt x="563350" y="47748"/>
                </a:cubicBezTo>
                <a:cubicBezTo>
                  <a:pt x="542396" y="33776"/>
                  <a:pt x="520742" y="17627"/>
                  <a:pt x="496512" y="9549"/>
                </a:cubicBezTo>
                <a:cubicBezTo>
                  <a:pt x="481116" y="4416"/>
                  <a:pt x="464684" y="3183"/>
                  <a:pt x="448770" y="0"/>
                </a:cubicBezTo>
                <a:cubicBezTo>
                  <a:pt x="369201" y="3183"/>
                  <a:pt x="289519" y="4251"/>
                  <a:pt x="210063" y="9549"/>
                </a:cubicBezTo>
                <a:cubicBezTo>
                  <a:pt x="165026" y="12552"/>
                  <a:pt x="149879" y="26984"/>
                  <a:pt x="105031" y="38198"/>
                </a:cubicBezTo>
                <a:cubicBezTo>
                  <a:pt x="22469" y="58841"/>
                  <a:pt x="54891" y="57297"/>
                  <a:pt x="9548" y="57297"/>
                </a:cubicBezTo>
              </a:path>
            </a:pathLst>
          </a:custGeom>
          <a:noFill/>
          <a:ln w="25400" cap="flat" cmpd="sng" algn="ctr">
            <a:solidFill>
              <a:srgbClr val="FF0000"/>
            </a:solidFill>
            <a:prstDash val="solid"/>
            <a:round/>
            <a:headEnd type="none" w="med" len="med"/>
            <a:tailEnd type="none" w="med" len="med"/>
          </a:ln>
          <a:effectLst/>
        </p:spPr>
        <p:txBody>
          <a:bodyPr vert="horz" wrap="square" lIns="91288" tIns="45643" rIns="91288" bIns="45643" numCol="1" rtlCol="0" anchor="t" anchorCtr="0" compatLnSpc="1">
            <a:prstTxWarp prst="textNoShape">
              <a:avLst/>
            </a:prstTxWarp>
          </a:bodyPr>
          <a:lstStyle/>
          <a:p>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1"/>
          <p:cNvSpPr>
            <a:spLocks noGrp="1" noChangeArrowheads="1"/>
          </p:cNvSpPr>
          <p:nvPr>
            <p:ph type="title"/>
          </p:nvPr>
        </p:nvSpPr>
        <p:spPr/>
        <p:txBody>
          <a:bodyPr/>
          <a:lstStyle/>
          <a:p>
            <a:r>
              <a:rPr lang="en-US" smtClean="0"/>
              <a:t>Simple SPARQL example</a:t>
            </a:r>
            <a:endParaRPr lang="en-US"/>
          </a:p>
        </p:txBody>
      </p:sp>
      <p:sp>
        <p:nvSpPr>
          <p:cNvPr id="138242" name="Text Box 2"/>
          <p:cNvSpPr txBox="1">
            <a:spLocks noChangeArrowheads="1"/>
          </p:cNvSpPr>
          <p:nvPr/>
        </p:nvSpPr>
        <p:spPr bwMode="auto">
          <a:xfrm>
            <a:off x="71438" y="1260475"/>
            <a:ext cx="9920288" cy="5905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848" tIns="72096" rIns="89848" bIns="44925">
            <a:prstTxWarp prst="textNoShape">
              <a:avLst/>
            </a:prstTxWarp>
          </a:bodyPr>
          <a:lstStyle/>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SELECT ?isbn ?price ?currency # note: not ?x!</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WHERE {?isbn a:price ?x. ?x rdf:value ?price. ?x p:currency ?currency.}</a:t>
            </a:r>
          </a:p>
        </p:txBody>
      </p:sp>
      <p:grpSp>
        <p:nvGrpSpPr>
          <p:cNvPr id="2" name="Group 91"/>
          <p:cNvGrpSpPr/>
          <p:nvPr/>
        </p:nvGrpSpPr>
        <p:grpSpPr>
          <a:xfrm>
            <a:off x="87313" y="3774707"/>
            <a:ext cx="9906000" cy="3434130"/>
            <a:chOff x="87312" y="3393707"/>
            <a:chExt cx="9906000" cy="3434130"/>
          </a:xfrm>
        </p:grpSpPr>
        <p:sp>
          <p:nvSpPr>
            <p:cNvPr id="7" name="TextBox 6"/>
            <p:cNvSpPr txBox="1"/>
            <p:nvPr/>
          </p:nvSpPr>
          <p:spPr>
            <a:xfrm>
              <a:off x="5421312" y="3397887"/>
              <a:ext cx="762000" cy="237910"/>
            </a:xfrm>
            <a:prstGeom prst="rect">
              <a:avLst/>
            </a:prstGeom>
            <a:noFill/>
          </p:spPr>
          <p:txBody>
            <a:bodyPr wrap="square" rtlCol="0">
              <a:spAutoFit/>
            </a:bodyPr>
            <a:lstStyle/>
            <a:p>
              <a:r>
                <a:rPr lang="en-US" sz="1000" b="1" noProof="1">
                  <a:solidFill>
                    <a:srgbClr val="0D0D0D"/>
                  </a:solidFill>
                </a:rPr>
                <a:t>a:name</a:t>
              </a:r>
            </a:p>
          </p:txBody>
        </p:sp>
        <p:sp>
          <p:nvSpPr>
            <p:cNvPr id="8" name="Oval 7"/>
            <p:cNvSpPr/>
            <p:nvPr/>
          </p:nvSpPr>
          <p:spPr bwMode="auto">
            <a:xfrm>
              <a:off x="6226426" y="4517967"/>
              <a:ext cx="2656972" cy="334548"/>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9" name="Straight Arrow Connector 8"/>
            <p:cNvCxnSpPr>
              <a:stCxn id="63" idx="7"/>
              <a:endCxn id="64" idx="1"/>
            </p:cNvCxnSpPr>
            <p:nvPr/>
          </p:nvCxnSpPr>
          <p:spPr bwMode="auto">
            <a:xfrm flipV="1">
              <a:off x="5136511" y="3512662"/>
              <a:ext cx="1510001" cy="2368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Oval 11"/>
            <p:cNvSpPr/>
            <p:nvPr/>
          </p:nvSpPr>
          <p:spPr bwMode="auto">
            <a:xfrm>
              <a:off x="1197226" y="4517967"/>
              <a:ext cx="2656972" cy="33454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grpSp>
          <p:nvGrpSpPr>
            <p:cNvPr id="3" name="Group 55"/>
            <p:cNvGrpSpPr/>
            <p:nvPr/>
          </p:nvGrpSpPr>
          <p:grpSpPr>
            <a:xfrm>
              <a:off x="87312" y="5532437"/>
              <a:ext cx="4876800" cy="1295400"/>
              <a:chOff x="87312" y="5532437"/>
              <a:chExt cx="4876800" cy="1295400"/>
            </a:xfrm>
          </p:grpSpPr>
          <p:grpSp>
            <p:nvGrpSpPr>
              <p:cNvPr id="4" name="Group 30"/>
              <p:cNvGrpSpPr/>
              <p:nvPr/>
            </p:nvGrpSpPr>
            <p:grpSpPr>
              <a:xfrm>
                <a:off x="87312" y="5532437"/>
                <a:ext cx="2362200" cy="1295400"/>
                <a:chOff x="849312" y="4999037"/>
                <a:chExt cx="2362200" cy="1295400"/>
              </a:xfrm>
            </p:grpSpPr>
            <p:sp>
              <p:nvSpPr>
                <p:cNvPr id="10" name="Oval 9"/>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17" name="Oval 16"/>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19" name="Rectangle 18"/>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33</a:t>
                  </a:r>
                </a:p>
              </p:txBody>
            </p:sp>
            <p:cxnSp>
              <p:nvCxnSpPr>
                <p:cNvPr id="21" name="Straight Arrow Connector 20"/>
                <p:cNvCxnSpPr>
                  <a:stCxn id="10" idx="4"/>
                  <a:endCxn id="17"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4" name="Straight Arrow Connector 23"/>
                <p:cNvCxnSpPr>
                  <a:stCxn id="10" idx="4"/>
                  <a:endCxn id="19"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8" name="TextBox 2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29" name="TextBox 2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5" name="Group 31"/>
              <p:cNvGrpSpPr/>
              <p:nvPr/>
            </p:nvGrpSpPr>
            <p:grpSpPr>
              <a:xfrm>
                <a:off x="2601912" y="5532437"/>
                <a:ext cx="2362200" cy="1295400"/>
                <a:chOff x="849312" y="4999037"/>
                <a:chExt cx="2362200" cy="1295400"/>
              </a:xfrm>
            </p:grpSpPr>
            <p:sp>
              <p:nvSpPr>
                <p:cNvPr id="33" name="Oval 32"/>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34" name="Oval 33"/>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35" name="Rectangle 34"/>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50</a:t>
                  </a:r>
                </a:p>
              </p:txBody>
            </p:sp>
            <p:cxnSp>
              <p:nvCxnSpPr>
                <p:cNvPr id="36" name="Straight Arrow Connector 35"/>
                <p:cNvCxnSpPr>
                  <a:stCxn id="33" idx="4"/>
                  <a:endCxn id="34"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33" idx="4"/>
                  <a:endCxn id="35"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39" name="TextBox 3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grpSp>
          <p:nvGrpSpPr>
            <p:cNvPr id="6" name="Group 56"/>
            <p:cNvGrpSpPr/>
            <p:nvPr/>
          </p:nvGrpSpPr>
          <p:grpSpPr>
            <a:xfrm>
              <a:off x="5116512" y="5532437"/>
              <a:ext cx="4876800" cy="1295400"/>
              <a:chOff x="5116512" y="5532437"/>
              <a:chExt cx="4876800" cy="1295400"/>
            </a:xfrm>
          </p:grpSpPr>
          <p:grpSp>
            <p:nvGrpSpPr>
              <p:cNvPr id="11" name="Group 39"/>
              <p:cNvGrpSpPr/>
              <p:nvPr/>
            </p:nvGrpSpPr>
            <p:grpSpPr>
              <a:xfrm>
                <a:off x="5116512" y="5532437"/>
                <a:ext cx="2362200" cy="1295400"/>
                <a:chOff x="849312" y="4999037"/>
                <a:chExt cx="2362200" cy="1295400"/>
              </a:xfrm>
            </p:grpSpPr>
            <p:sp>
              <p:nvSpPr>
                <p:cNvPr id="41" name="Oval 40"/>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42" name="Oval 41"/>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43" name="Rectangle 42"/>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60</a:t>
                  </a:r>
                </a:p>
              </p:txBody>
            </p:sp>
            <p:cxnSp>
              <p:nvCxnSpPr>
                <p:cNvPr id="44" name="Straight Arrow Connector 43"/>
                <p:cNvCxnSpPr>
                  <a:stCxn id="41" idx="4"/>
                  <a:endCxn id="42"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41" idx="4"/>
                  <a:endCxn id="43"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47" name="TextBox 46"/>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13" name="Group 47"/>
              <p:cNvGrpSpPr/>
              <p:nvPr/>
            </p:nvGrpSpPr>
            <p:grpSpPr>
              <a:xfrm>
                <a:off x="7631112" y="5532437"/>
                <a:ext cx="2362200" cy="1295400"/>
                <a:chOff x="849312" y="4999037"/>
                <a:chExt cx="2362200" cy="1295400"/>
              </a:xfrm>
            </p:grpSpPr>
            <p:sp>
              <p:nvSpPr>
                <p:cNvPr id="49" name="Oval 48"/>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0" name="Oval 49"/>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51" name="Rectangle 50"/>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78</a:t>
                  </a:r>
                </a:p>
              </p:txBody>
            </p:sp>
            <p:cxnSp>
              <p:nvCxnSpPr>
                <p:cNvPr id="52" name="Straight Arrow Connector 51"/>
                <p:cNvCxnSpPr>
                  <a:stCxn id="49" idx="4"/>
                  <a:endCxn id="50"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3" name="Straight Arrow Connector 52"/>
                <p:cNvCxnSpPr>
                  <a:stCxn id="49" idx="4"/>
                  <a:endCxn id="51"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4" name="TextBox 53"/>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55" name="TextBox 54"/>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sp>
          <p:nvSpPr>
            <p:cNvPr id="63" name="Oval 62"/>
            <p:cNvSpPr/>
            <p:nvPr/>
          </p:nvSpPr>
          <p:spPr bwMode="auto">
            <a:xfrm>
              <a:off x="4735512" y="3703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64" name="Rectangle 63"/>
            <p:cNvSpPr/>
            <p:nvPr/>
          </p:nvSpPr>
          <p:spPr bwMode="auto">
            <a:xfrm>
              <a:off x="6646513" y="3393707"/>
              <a:ext cx="1670399" cy="23791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cxnSp>
          <p:nvCxnSpPr>
            <p:cNvPr id="65" name="Straight Arrow Connector 64"/>
            <p:cNvCxnSpPr>
              <a:stCxn id="12" idx="4"/>
              <a:endCxn id="10" idx="0"/>
            </p:cNvCxnSpPr>
            <p:nvPr/>
          </p:nvCxnSpPr>
          <p:spPr bwMode="auto">
            <a:xfrm flipH="1">
              <a:off x="12684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8" name="Straight Arrow Connector 67"/>
            <p:cNvCxnSpPr>
              <a:stCxn id="12" idx="4"/>
              <a:endCxn id="33" idx="0"/>
            </p:cNvCxnSpPr>
            <p:nvPr/>
          </p:nvCxnSpPr>
          <p:spPr bwMode="auto">
            <a:xfrm>
              <a:off x="25257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1" name="TextBox 70"/>
            <p:cNvSpPr txBox="1"/>
            <p:nvPr/>
          </p:nvSpPr>
          <p:spPr>
            <a:xfrm>
              <a:off x="32115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72" name="TextBox 71"/>
            <p:cNvSpPr txBox="1"/>
            <p:nvPr/>
          </p:nvSpPr>
          <p:spPr>
            <a:xfrm>
              <a:off x="11541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73" name="Straight Arrow Connector 72"/>
            <p:cNvCxnSpPr>
              <a:stCxn id="8" idx="4"/>
              <a:endCxn id="49" idx="0"/>
            </p:cNvCxnSpPr>
            <p:nvPr/>
          </p:nvCxnSpPr>
          <p:spPr bwMode="auto">
            <a:xfrm>
              <a:off x="75549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76" name="Straight Arrow Connector 75"/>
            <p:cNvCxnSpPr>
              <a:stCxn id="8" idx="4"/>
              <a:endCxn id="41" idx="0"/>
            </p:cNvCxnSpPr>
            <p:nvPr/>
          </p:nvCxnSpPr>
          <p:spPr bwMode="auto">
            <a:xfrm flipH="1">
              <a:off x="62976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9" name="TextBox 78"/>
            <p:cNvSpPr txBox="1"/>
            <p:nvPr/>
          </p:nvSpPr>
          <p:spPr>
            <a:xfrm>
              <a:off x="82407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80" name="TextBox 79"/>
            <p:cNvSpPr txBox="1"/>
            <p:nvPr/>
          </p:nvSpPr>
          <p:spPr>
            <a:xfrm>
              <a:off x="61833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81" name="Straight Arrow Connector 80"/>
            <p:cNvCxnSpPr>
              <a:stCxn id="8" idx="1"/>
              <a:endCxn id="63" idx="5"/>
            </p:cNvCxnSpPr>
            <p:nvPr/>
          </p:nvCxnSpPr>
          <p:spPr bwMode="auto">
            <a:xfrm flipH="1" flipV="1">
              <a:off x="5136511" y="3970970"/>
              <a:ext cx="1479020"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85" name="Straight Arrow Connector 84"/>
            <p:cNvCxnSpPr>
              <a:stCxn id="12" idx="7"/>
              <a:endCxn id="63" idx="3"/>
            </p:cNvCxnSpPr>
            <p:nvPr/>
          </p:nvCxnSpPr>
          <p:spPr bwMode="auto">
            <a:xfrm flipV="1">
              <a:off x="3465093" y="3970970"/>
              <a:ext cx="1339219"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88" name="TextBox 87"/>
            <p:cNvSpPr txBox="1"/>
            <p:nvPr/>
          </p:nvSpPr>
          <p:spPr>
            <a:xfrm>
              <a:off x="6030912" y="4084637"/>
              <a:ext cx="762000" cy="237910"/>
            </a:xfrm>
            <a:prstGeom prst="rect">
              <a:avLst/>
            </a:prstGeom>
            <a:noFill/>
          </p:spPr>
          <p:txBody>
            <a:bodyPr wrap="square" rtlCol="0">
              <a:spAutoFit/>
            </a:bodyPr>
            <a:lstStyle/>
            <a:p>
              <a:r>
                <a:rPr lang="en-US" sz="1000" b="1" noProof="1">
                  <a:solidFill>
                    <a:srgbClr val="0D0D0D"/>
                  </a:solidFill>
                </a:rPr>
                <a:t>a:author</a:t>
              </a:r>
            </a:p>
          </p:txBody>
        </p:sp>
        <p:sp>
          <p:nvSpPr>
            <p:cNvPr id="89" name="TextBox 88"/>
            <p:cNvSpPr txBox="1"/>
            <p:nvPr/>
          </p:nvSpPr>
          <p:spPr>
            <a:xfrm>
              <a:off x="3440112" y="4084637"/>
              <a:ext cx="762000" cy="237910"/>
            </a:xfrm>
            <a:prstGeom prst="rect">
              <a:avLst/>
            </a:prstGeom>
            <a:noFill/>
          </p:spPr>
          <p:txBody>
            <a:bodyPr wrap="square" rtlCol="0">
              <a:spAutoFit/>
            </a:bodyPr>
            <a:lstStyle/>
            <a:p>
              <a:r>
                <a:rPr lang="en-US" sz="1000" b="1" noProof="1">
                  <a:solidFill>
                    <a:srgbClr val="0D0D0D"/>
                  </a:solidFill>
                </a:rPr>
                <a:t>a:author</a:t>
              </a:r>
            </a:p>
          </p:txBody>
        </p:sp>
      </p:grpSp>
      <p:sp>
        <p:nvSpPr>
          <p:cNvPr id="57" name="TextBox 56"/>
          <p:cNvSpPr txBox="1"/>
          <p:nvPr/>
        </p:nvSpPr>
        <p:spPr>
          <a:xfrm>
            <a:off x="163513" y="2332037"/>
            <a:ext cx="9677400" cy="851413"/>
          </a:xfrm>
          <a:prstGeom prst="rect">
            <a:avLst/>
          </a:prstGeom>
          <a:noFill/>
        </p:spPr>
        <p:txBody>
          <a:bodyPr wrap="square" lIns="91288" tIns="45643" rIns="91288" bIns="45643" rtlCol="0">
            <a:spAutoFit/>
          </a:bodyPr>
          <a:lstStyle/>
          <a:p>
            <a:r>
              <a:rPr lang="en-US" dirty="0" smtClean="0">
                <a:solidFill>
                  <a:srgbClr val="7F7F7F"/>
                </a:solidFill>
                <a:latin typeface="Helvetica Neue"/>
                <a:cs typeface="Helvetica Neue"/>
              </a:rPr>
              <a:t>Returns:</a:t>
            </a:r>
            <a:r>
              <a:rPr lang="en-US" dirty="0" smtClean="0">
                <a:solidFill>
                  <a:srgbClr val="000000"/>
                </a:solidFill>
                <a:latin typeface="Helvetica Neue"/>
                <a:cs typeface="Helvetica Neue"/>
              </a:rPr>
              <a:t> </a:t>
            </a:r>
            <a:r>
              <a:rPr lang="en-US" dirty="0" smtClean="0">
                <a:solidFill>
                  <a:srgbClr val="FF0000"/>
                </a:solidFill>
                <a:latin typeface="Helvetica Neue"/>
                <a:cs typeface="Helvetica Neue"/>
              </a:rPr>
              <a:t>[&lt;…409X&gt;,33,:£]</a:t>
            </a:r>
            <a:r>
              <a:rPr lang="en-US" dirty="0" smtClean="0">
                <a:solidFill>
                  <a:srgbClr val="000000"/>
                </a:solidFill>
                <a:latin typeface="Helvetica Neue"/>
                <a:cs typeface="Helvetica Neue"/>
              </a:rPr>
              <a:t>,  </a:t>
            </a:r>
            <a:r>
              <a:rPr lang="en-US" dirty="0" smtClean="0">
                <a:solidFill>
                  <a:schemeClr val="accent1">
                    <a:lumMod val="50000"/>
                  </a:schemeClr>
                </a:solidFill>
                <a:latin typeface="Helvetica Neue"/>
                <a:cs typeface="Helvetica Neue"/>
              </a:rPr>
              <a:t>[&lt;…409X&gt;,50,:€]</a:t>
            </a:r>
            <a:r>
              <a:rPr lang="en-US" dirty="0" smtClean="0">
                <a:solidFill>
                  <a:srgbClr val="000000"/>
                </a:solidFill>
                <a:latin typeface="Helvetica Neue"/>
                <a:cs typeface="Helvetica Neue"/>
              </a:rPr>
              <a:t>,</a:t>
            </a:r>
          </a:p>
          <a:p>
            <a:r>
              <a:rPr lang="en-US" dirty="0" smtClean="0">
                <a:solidFill>
                  <a:srgbClr val="000000"/>
                </a:solidFill>
                <a:latin typeface="Helvetica Neue"/>
                <a:cs typeface="Helvetica Neue"/>
              </a:rPr>
              <a:t>               </a:t>
            </a:r>
            <a:r>
              <a:rPr lang="en-US" dirty="0" smtClean="0">
                <a:solidFill>
                  <a:schemeClr val="accent6">
                    <a:lumMod val="50000"/>
                  </a:schemeClr>
                </a:solidFill>
                <a:latin typeface="Helvetica Neue"/>
                <a:cs typeface="Helvetica Neue"/>
              </a:rPr>
              <a:t>[&lt;…6682&gt;,60,:€]</a:t>
            </a:r>
            <a:r>
              <a:rPr lang="en-US" dirty="0" smtClean="0">
                <a:solidFill>
                  <a:srgbClr val="000000"/>
                </a:solidFill>
                <a:latin typeface="Helvetica Neue"/>
                <a:cs typeface="Helvetica Neue"/>
              </a:rPr>
              <a:t>,  </a:t>
            </a:r>
            <a:r>
              <a:rPr lang="en-US" dirty="0" smtClean="0">
                <a:solidFill>
                  <a:srgbClr val="800000"/>
                </a:solidFill>
                <a:latin typeface="Helvetica Neue"/>
                <a:cs typeface="Helvetica Neue"/>
              </a:rPr>
              <a:t>[&lt;…6682&gt;,78,:$]</a:t>
            </a:r>
            <a:endParaRPr lang="en-US" dirty="0">
              <a:solidFill>
                <a:srgbClr val="000000"/>
              </a:solidFill>
              <a:latin typeface="Helvetica Neue"/>
              <a:cs typeface="Helvetica Neue"/>
            </a:endParaRPr>
          </a:p>
        </p:txBody>
      </p:sp>
      <p:sp>
        <p:nvSpPr>
          <p:cNvPr id="58" name="Freeform 57"/>
          <p:cNvSpPr/>
          <p:nvPr/>
        </p:nvSpPr>
        <p:spPr bwMode="auto">
          <a:xfrm>
            <a:off x="981884" y="4583809"/>
            <a:ext cx="3025374" cy="796937"/>
          </a:xfrm>
          <a:custGeom>
            <a:avLst/>
            <a:gdLst>
              <a:gd name="connsiteX0" fmla="*/ 11140 w 3025374"/>
              <a:gd name="connsiteY0" fmla="*/ 362883 h 796937"/>
              <a:gd name="connsiteX1" fmla="*/ 20688 w 3025374"/>
              <a:gd name="connsiteY1" fmla="*/ 429730 h 796937"/>
              <a:gd name="connsiteX2" fmla="*/ 68430 w 3025374"/>
              <a:gd name="connsiteY2" fmla="*/ 477478 h 796937"/>
              <a:gd name="connsiteX3" fmla="*/ 125720 w 3025374"/>
              <a:gd name="connsiteY3" fmla="*/ 534775 h 796937"/>
              <a:gd name="connsiteX4" fmla="*/ 163913 w 3025374"/>
              <a:gd name="connsiteY4" fmla="*/ 582523 h 796937"/>
              <a:gd name="connsiteX5" fmla="*/ 230751 w 3025374"/>
              <a:gd name="connsiteY5" fmla="*/ 649370 h 796937"/>
              <a:gd name="connsiteX6" fmla="*/ 259396 w 3025374"/>
              <a:gd name="connsiteY6" fmla="*/ 678019 h 796937"/>
              <a:gd name="connsiteX7" fmla="*/ 316686 w 3025374"/>
              <a:gd name="connsiteY7" fmla="*/ 725767 h 796937"/>
              <a:gd name="connsiteX8" fmla="*/ 364427 w 3025374"/>
              <a:gd name="connsiteY8" fmla="*/ 735316 h 796937"/>
              <a:gd name="connsiteX9" fmla="*/ 440814 w 3025374"/>
              <a:gd name="connsiteY9" fmla="*/ 754415 h 796937"/>
              <a:gd name="connsiteX10" fmla="*/ 889584 w 3025374"/>
              <a:gd name="connsiteY10" fmla="*/ 783064 h 796937"/>
              <a:gd name="connsiteX11" fmla="*/ 1176033 w 3025374"/>
              <a:gd name="connsiteY11" fmla="*/ 792614 h 796937"/>
              <a:gd name="connsiteX12" fmla="*/ 2560538 w 3025374"/>
              <a:gd name="connsiteY12" fmla="*/ 783064 h 796937"/>
              <a:gd name="connsiteX13" fmla="*/ 2913825 w 3025374"/>
              <a:gd name="connsiteY13" fmla="*/ 763965 h 796937"/>
              <a:gd name="connsiteX14" fmla="*/ 2942470 w 3025374"/>
              <a:gd name="connsiteY14" fmla="*/ 744866 h 796937"/>
              <a:gd name="connsiteX15" fmla="*/ 3009308 w 3025374"/>
              <a:gd name="connsiteY15" fmla="*/ 697118 h 796937"/>
              <a:gd name="connsiteX16" fmla="*/ 2990212 w 3025374"/>
              <a:gd name="connsiteY16" fmla="*/ 563424 h 796937"/>
              <a:gd name="connsiteX17" fmla="*/ 2952018 w 3025374"/>
              <a:gd name="connsiteY17" fmla="*/ 477478 h 796937"/>
              <a:gd name="connsiteX18" fmla="*/ 2932922 w 3025374"/>
              <a:gd name="connsiteY18" fmla="*/ 448829 h 796937"/>
              <a:gd name="connsiteX19" fmla="*/ 2923374 w 3025374"/>
              <a:gd name="connsiteY19" fmla="*/ 420180 h 796937"/>
              <a:gd name="connsiteX20" fmla="*/ 2846987 w 3025374"/>
              <a:gd name="connsiteY20" fmla="*/ 362883 h 796937"/>
              <a:gd name="connsiteX21" fmla="*/ 2780149 w 3025374"/>
              <a:gd name="connsiteY21" fmla="*/ 315135 h 796937"/>
              <a:gd name="connsiteX22" fmla="*/ 2675118 w 3025374"/>
              <a:gd name="connsiteY22" fmla="*/ 248288 h 796937"/>
              <a:gd name="connsiteX23" fmla="*/ 2608279 w 3025374"/>
              <a:gd name="connsiteY23" fmla="*/ 200540 h 796937"/>
              <a:gd name="connsiteX24" fmla="*/ 2560538 w 3025374"/>
              <a:gd name="connsiteY24" fmla="*/ 171892 h 796937"/>
              <a:gd name="connsiteX25" fmla="*/ 2522345 w 3025374"/>
              <a:gd name="connsiteY25" fmla="*/ 143243 h 796937"/>
              <a:gd name="connsiteX26" fmla="*/ 2465055 w 3025374"/>
              <a:gd name="connsiteY26" fmla="*/ 114594 h 796937"/>
              <a:gd name="connsiteX27" fmla="*/ 2350475 w 3025374"/>
              <a:gd name="connsiteY27" fmla="*/ 66847 h 796937"/>
              <a:gd name="connsiteX28" fmla="*/ 2264540 w 3025374"/>
              <a:gd name="connsiteY28" fmla="*/ 19099 h 796937"/>
              <a:gd name="connsiteX29" fmla="*/ 2197702 w 3025374"/>
              <a:gd name="connsiteY29" fmla="*/ 0 h 796937"/>
              <a:gd name="connsiteX30" fmla="*/ 1042357 w 3025374"/>
              <a:gd name="connsiteY30" fmla="*/ 28648 h 796937"/>
              <a:gd name="connsiteX31" fmla="*/ 889584 w 3025374"/>
              <a:gd name="connsiteY31" fmla="*/ 47747 h 796937"/>
              <a:gd name="connsiteX32" fmla="*/ 698618 w 3025374"/>
              <a:gd name="connsiteY32" fmla="*/ 57297 h 796937"/>
              <a:gd name="connsiteX33" fmla="*/ 517200 w 3025374"/>
              <a:gd name="connsiteY33" fmla="*/ 105045 h 796937"/>
              <a:gd name="connsiteX34" fmla="*/ 412169 w 3025374"/>
              <a:gd name="connsiteY34" fmla="*/ 152793 h 796937"/>
              <a:gd name="connsiteX35" fmla="*/ 354879 w 3025374"/>
              <a:gd name="connsiteY35" fmla="*/ 162342 h 796937"/>
              <a:gd name="connsiteX36" fmla="*/ 307137 w 3025374"/>
              <a:gd name="connsiteY36" fmla="*/ 171892 h 796937"/>
              <a:gd name="connsiteX37" fmla="*/ 268944 w 3025374"/>
              <a:gd name="connsiteY37" fmla="*/ 200540 h 796937"/>
              <a:gd name="connsiteX38" fmla="*/ 240299 w 3025374"/>
              <a:gd name="connsiteY38" fmla="*/ 219640 h 796937"/>
              <a:gd name="connsiteX39" fmla="*/ 221203 w 3025374"/>
              <a:gd name="connsiteY39" fmla="*/ 248288 h 796937"/>
              <a:gd name="connsiteX40" fmla="*/ 192558 w 3025374"/>
              <a:gd name="connsiteY40" fmla="*/ 267387 h 796937"/>
              <a:gd name="connsiteX41" fmla="*/ 125720 w 3025374"/>
              <a:gd name="connsiteY41" fmla="*/ 334234 h 796937"/>
              <a:gd name="connsiteX42" fmla="*/ 87526 w 3025374"/>
              <a:gd name="connsiteY42" fmla="*/ 353334 h 796937"/>
              <a:gd name="connsiteX43" fmla="*/ 11140 w 3025374"/>
              <a:gd name="connsiteY43" fmla="*/ 362883 h 79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25374" h="796937">
                <a:moveTo>
                  <a:pt x="11140" y="362883"/>
                </a:moveTo>
                <a:cubicBezTo>
                  <a:pt x="0" y="375616"/>
                  <a:pt x="14221" y="408171"/>
                  <a:pt x="20688" y="429730"/>
                </a:cubicBezTo>
                <a:cubicBezTo>
                  <a:pt x="30526" y="462527"/>
                  <a:pt x="45859" y="457413"/>
                  <a:pt x="68430" y="477478"/>
                </a:cubicBezTo>
                <a:cubicBezTo>
                  <a:pt x="88615" y="495423"/>
                  <a:pt x="108849" y="513684"/>
                  <a:pt x="125720" y="534775"/>
                </a:cubicBezTo>
                <a:cubicBezTo>
                  <a:pt x="138451" y="550691"/>
                  <a:pt x="150142" y="567498"/>
                  <a:pt x="163913" y="582523"/>
                </a:cubicBezTo>
                <a:cubicBezTo>
                  <a:pt x="185203" y="605752"/>
                  <a:pt x="208472" y="627088"/>
                  <a:pt x="230751" y="649370"/>
                </a:cubicBezTo>
                <a:lnTo>
                  <a:pt x="259396" y="678019"/>
                </a:lnTo>
                <a:cubicBezTo>
                  <a:pt x="274253" y="692878"/>
                  <a:pt x="295419" y="717791"/>
                  <a:pt x="316686" y="725767"/>
                </a:cubicBezTo>
                <a:cubicBezTo>
                  <a:pt x="331881" y="731466"/>
                  <a:pt x="348614" y="731666"/>
                  <a:pt x="364427" y="735316"/>
                </a:cubicBezTo>
                <a:cubicBezTo>
                  <a:pt x="390001" y="741218"/>
                  <a:pt x="415352" y="748049"/>
                  <a:pt x="440814" y="754415"/>
                </a:cubicBezTo>
                <a:cubicBezTo>
                  <a:pt x="610879" y="796937"/>
                  <a:pt x="476787" y="766097"/>
                  <a:pt x="889584" y="783064"/>
                </a:cubicBezTo>
                <a:lnTo>
                  <a:pt x="1176033" y="792614"/>
                </a:lnTo>
                <a:lnTo>
                  <a:pt x="2560538" y="783064"/>
                </a:lnTo>
                <a:cubicBezTo>
                  <a:pt x="2678456" y="781120"/>
                  <a:pt x="2796476" y="775701"/>
                  <a:pt x="2913825" y="763965"/>
                </a:cubicBezTo>
                <a:cubicBezTo>
                  <a:pt x="2925244" y="762823"/>
                  <a:pt x="2933132" y="751537"/>
                  <a:pt x="2942470" y="744866"/>
                </a:cubicBezTo>
                <a:cubicBezTo>
                  <a:pt x="3025374" y="685641"/>
                  <a:pt x="2941801" y="742128"/>
                  <a:pt x="3009308" y="697118"/>
                </a:cubicBezTo>
                <a:cubicBezTo>
                  <a:pt x="3002943" y="652553"/>
                  <a:pt x="2999485" y="607476"/>
                  <a:pt x="2990212" y="563424"/>
                </a:cubicBezTo>
                <a:cubicBezTo>
                  <a:pt x="2986801" y="547222"/>
                  <a:pt x="2961364" y="493835"/>
                  <a:pt x="2952018" y="477478"/>
                </a:cubicBezTo>
                <a:cubicBezTo>
                  <a:pt x="2946325" y="467513"/>
                  <a:pt x="2938054" y="459094"/>
                  <a:pt x="2932922" y="448829"/>
                </a:cubicBezTo>
                <a:cubicBezTo>
                  <a:pt x="2928421" y="439825"/>
                  <a:pt x="2929924" y="427823"/>
                  <a:pt x="2923374" y="420180"/>
                </a:cubicBezTo>
                <a:cubicBezTo>
                  <a:pt x="2908254" y="402538"/>
                  <a:pt x="2869174" y="377676"/>
                  <a:pt x="2846987" y="362883"/>
                </a:cubicBezTo>
                <a:cubicBezTo>
                  <a:pt x="2811605" y="309804"/>
                  <a:pt x="2848668" y="353682"/>
                  <a:pt x="2780149" y="315135"/>
                </a:cubicBezTo>
                <a:cubicBezTo>
                  <a:pt x="2743980" y="294787"/>
                  <a:pt x="2709646" y="271310"/>
                  <a:pt x="2675118" y="248288"/>
                </a:cubicBezTo>
                <a:cubicBezTo>
                  <a:pt x="2652337" y="233099"/>
                  <a:pt x="2631060" y="215729"/>
                  <a:pt x="2608279" y="200540"/>
                </a:cubicBezTo>
                <a:cubicBezTo>
                  <a:pt x="2592838" y="190244"/>
                  <a:pt x="2575979" y="182188"/>
                  <a:pt x="2560538" y="171892"/>
                </a:cubicBezTo>
                <a:cubicBezTo>
                  <a:pt x="2547297" y="163063"/>
                  <a:pt x="2535991" y="151432"/>
                  <a:pt x="2522345" y="143243"/>
                </a:cubicBezTo>
                <a:cubicBezTo>
                  <a:pt x="2504037" y="132257"/>
                  <a:pt x="2484566" y="123266"/>
                  <a:pt x="2465055" y="114594"/>
                </a:cubicBezTo>
                <a:cubicBezTo>
                  <a:pt x="2427245" y="97788"/>
                  <a:pt x="2385954" y="88138"/>
                  <a:pt x="2350475" y="66847"/>
                </a:cubicBezTo>
                <a:cubicBezTo>
                  <a:pt x="2331739" y="55604"/>
                  <a:pt x="2287726" y="27531"/>
                  <a:pt x="2264540" y="19099"/>
                </a:cubicBezTo>
                <a:cubicBezTo>
                  <a:pt x="2242764" y="11180"/>
                  <a:pt x="2219981" y="6366"/>
                  <a:pt x="2197702" y="0"/>
                </a:cubicBezTo>
                <a:cubicBezTo>
                  <a:pt x="1823595" y="5756"/>
                  <a:pt x="1417611" y="7798"/>
                  <a:pt x="1042357" y="28648"/>
                </a:cubicBezTo>
                <a:cubicBezTo>
                  <a:pt x="991115" y="31495"/>
                  <a:pt x="940727" y="43484"/>
                  <a:pt x="889584" y="47747"/>
                </a:cubicBezTo>
                <a:cubicBezTo>
                  <a:pt x="826069" y="53041"/>
                  <a:pt x="762273" y="54114"/>
                  <a:pt x="698618" y="57297"/>
                </a:cubicBezTo>
                <a:cubicBezTo>
                  <a:pt x="638145" y="73213"/>
                  <a:pt x="574126" y="79166"/>
                  <a:pt x="517200" y="105045"/>
                </a:cubicBezTo>
                <a:cubicBezTo>
                  <a:pt x="482190" y="120961"/>
                  <a:pt x="448434" y="139992"/>
                  <a:pt x="412169" y="152793"/>
                </a:cubicBezTo>
                <a:cubicBezTo>
                  <a:pt x="393913" y="159237"/>
                  <a:pt x="373927" y="158878"/>
                  <a:pt x="354879" y="162342"/>
                </a:cubicBezTo>
                <a:cubicBezTo>
                  <a:pt x="338912" y="165246"/>
                  <a:pt x="323051" y="168709"/>
                  <a:pt x="307137" y="171892"/>
                </a:cubicBezTo>
                <a:cubicBezTo>
                  <a:pt x="294406" y="181441"/>
                  <a:pt x="281893" y="191289"/>
                  <a:pt x="268944" y="200540"/>
                </a:cubicBezTo>
                <a:cubicBezTo>
                  <a:pt x="259606" y="207211"/>
                  <a:pt x="248413" y="211524"/>
                  <a:pt x="240299" y="219640"/>
                </a:cubicBezTo>
                <a:cubicBezTo>
                  <a:pt x="232185" y="227756"/>
                  <a:pt x="229318" y="240172"/>
                  <a:pt x="221203" y="248288"/>
                </a:cubicBezTo>
                <a:cubicBezTo>
                  <a:pt x="213089" y="256403"/>
                  <a:pt x="201088" y="259709"/>
                  <a:pt x="192558" y="267387"/>
                </a:cubicBezTo>
                <a:cubicBezTo>
                  <a:pt x="169138" y="288468"/>
                  <a:pt x="153902" y="320141"/>
                  <a:pt x="125720" y="334234"/>
                </a:cubicBezTo>
                <a:cubicBezTo>
                  <a:pt x="112989" y="340601"/>
                  <a:pt x="99732" y="346010"/>
                  <a:pt x="87526" y="353334"/>
                </a:cubicBezTo>
                <a:cubicBezTo>
                  <a:pt x="67846" y="365144"/>
                  <a:pt x="22280" y="350150"/>
                  <a:pt x="11140" y="362883"/>
                </a:cubicBezTo>
                <a:close/>
              </a:path>
            </a:pathLst>
          </a:custGeom>
          <a:noFill/>
          <a:ln w="25400" cap="flat" cmpd="sng" algn="ctr">
            <a:solidFill>
              <a:srgbClr val="FF0000"/>
            </a:solidFill>
            <a:prstDash val="solid"/>
            <a:round/>
            <a:headEnd type="none" w="med" len="med"/>
            <a:tailEnd type="none" w="med" len="med"/>
          </a:ln>
          <a:effectLst/>
        </p:spPr>
        <p:txBody>
          <a:bodyPr vert="horz" wrap="square" lIns="91288" tIns="45643" rIns="91288" bIns="45643" numCol="1" rtlCol="0" anchor="t" anchorCtr="0" compatLnSpc="1">
            <a:prstTxWarp prst="textNoShape">
              <a:avLst/>
            </a:prstTxWarp>
          </a:bodyPr>
          <a:lstStyle/>
          <a:p>
            <a:endParaRPr lang="en-US"/>
          </a:p>
        </p:txBody>
      </p:sp>
      <p:sp>
        <p:nvSpPr>
          <p:cNvPr id="66" name="Freeform 65"/>
          <p:cNvSpPr/>
          <p:nvPr/>
        </p:nvSpPr>
        <p:spPr bwMode="auto">
          <a:xfrm>
            <a:off x="1039851" y="4682526"/>
            <a:ext cx="3018528" cy="849911"/>
          </a:xfrm>
          <a:custGeom>
            <a:avLst/>
            <a:gdLst>
              <a:gd name="connsiteX0" fmla="*/ 631103 w 3018528"/>
              <a:gd name="connsiteY0" fmla="*/ 114595 h 849911"/>
              <a:gd name="connsiteX1" fmla="*/ 277815 w 3018528"/>
              <a:gd name="connsiteY1" fmla="*/ 124144 h 849911"/>
              <a:gd name="connsiteX2" fmla="*/ 172784 w 3018528"/>
              <a:gd name="connsiteY2" fmla="*/ 143243 h 849911"/>
              <a:gd name="connsiteX3" fmla="*/ 153687 w 3018528"/>
              <a:gd name="connsiteY3" fmla="*/ 171892 h 849911"/>
              <a:gd name="connsiteX4" fmla="*/ 125042 w 3018528"/>
              <a:gd name="connsiteY4" fmla="*/ 200541 h 849911"/>
              <a:gd name="connsiteX5" fmla="*/ 86849 w 3018528"/>
              <a:gd name="connsiteY5" fmla="*/ 276937 h 849911"/>
              <a:gd name="connsiteX6" fmla="*/ 20011 w 3018528"/>
              <a:gd name="connsiteY6" fmla="*/ 362884 h 849911"/>
              <a:gd name="connsiteX7" fmla="*/ 914 w 3018528"/>
              <a:gd name="connsiteY7" fmla="*/ 420181 h 849911"/>
              <a:gd name="connsiteX8" fmla="*/ 29559 w 3018528"/>
              <a:gd name="connsiteY8" fmla="*/ 572974 h 849911"/>
              <a:gd name="connsiteX9" fmla="*/ 48656 w 3018528"/>
              <a:gd name="connsiteY9" fmla="*/ 620722 h 849911"/>
              <a:gd name="connsiteX10" fmla="*/ 230074 w 3018528"/>
              <a:gd name="connsiteY10" fmla="*/ 763965 h 849911"/>
              <a:gd name="connsiteX11" fmla="*/ 325557 w 3018528"/>
              <a:gd name="connsiteY11" fmla="*/ 802164 h 849911"/>
              <a:gd name="connsiteX12" fmla="*/ 411492 w 3018528"/>
              <a:gd name="connsiteY12" fmla="*/ 811713 h 849911"/>
              <a:gd name="connsiteX13" fmla="*/ 545168 w 3018528"/>
              <a:gd name="connsiteY13" fmla="*/ 830812 h 849911"/>
              <a:gd name="connsiteX14" fmla="*/ 841165 w 3018528"/>
              <a:gd name="connsiteY14" fmla="*/ 840362 h 849911"/>
              <a:gd name="connsiteX15" fmla="*/ 1261291 w 3018528"/>
              <a:gd name="connsiteY15" fmla="*/ 849911 h 849911"/>
              <a:gd name="connsiteX16" fmla="*/ 2340250 w 3018528"/>
              <a:gd name="connsiteY16" fmla="*/ 840362 h 849911"/>
              <a:gd name="connsiteX17" fmla="*/ 2502571 w 3018528"/>
              <a:gd name="connsiteY17" fmla="*/ 830812 h 849911"/>
              <a:gd name="connsiteX18" fmla="*/ 2588506 w 3018528"/>
              <a:gd name="connsiteY18" fmla="*/ 811713 h 849911"/>
              <a:gd name="connsiteX19" fmla="*/ 2703085 w 3018528"/>
              <a:gd name="connsiteY19" fmla="*/ 763965 h 849911"/>
              <a:gd name="connsiteX20" fmla="*/ 2731730 w 3018528"/>
              <a:gd name="connsiteY20" fmla="*/ 744866 h 849911"/>
              <a:gd name="connsiteX21" fmla="*/ 2769923 w 3018528"/>
              <a:gd name="connsiteY21" fmla="*/ 725767 h 849911"/>
              <a:gd name="connsiteX22" fmla="*/ 2874955 w 3018528"/>
              <a:gd name="connsiteY22" fmla="*/ 592073 h 849911"/>
              <a:gd name="connsiteX23" fmla="*/ 2979986 w 3018528"/>
              <a:gd name="connsiteY23" fmla="*/ 420181 h 849911"/>
              <a:gd name="connsiteX24" fmla="*/ 2979986 w 3018528"/>
              <a:gd name="connsiteY24" fmla="*/ 190991 h 849911"/>
              <a:gd name="connsiteX25" fmla="*/ 2922696 w 3018528"/>
              <a:gd name="connsiteY25" fmla="*/ 143243 h 849911"/>
              <a:gd name="connsiteX26" fmla="*/ 2836762 w 3018528"/>
              <a:gd name="connsiteY26" fmla="*/ 85946 h 849911"/>
              <a:gd name="connsiteX27" fmla="*/ 2789020 w 3018528"/>
              <a:gd name="connsiteY27" fmla="*/ 57297 h 849911"/>
              <a:gd name="connsiteX28" fmla="*/ 2712634 w 3018528"/>
              <a:gd name="connsiteY28" fmla="*/ 38198 h 849911"/>
              <a:gd name="connsiteX29" fmla="*/ 2645795 w 3018528"/>
              <a:gd name="connsiteY29" fmla="*/ 19099 h 849911"/>
              <a:gd name="connsiteX30" fmla="*/ 2321153 w 3018528"/>
              <a:gd name="connsiteY30" fmla="*/ 0 h 849911"/>
              <a:gd name="connsiteX31" fmla="*/ 745682 w 3018528"/>
              <a:gd name="connsiteY31" fmla="*/ 9550 h 849911"/>
              <a:gd name="connsiteX32" fmla="*/ 669296 w 3018528"/>
              <a:gd name="connsiteY32" fmla="*/ 19099 h 849911"/>
              <a:gd name="connsiteX33" fmla="*/ 602458 w 3018528"/>
              <a:gd name="connsiteY33" fmla="*/ 57297 h 849911"/>
              <a:gd name="connsiteX34" fmla="*/ 573813 w 3018528"/>
              <a:gd name="connsiteY34" fmla="*/ 66847 h 849911"/>
              <a:gd name="connsiteX35" fmla="*/ 497426 w 3018528"/>
              <a:gd name="connsiteY35" fmla="*/ 133694 h 84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018528" h="849911">
                <a:moveTo>
                  <a:pt x="631103" y="114595"/>
                </a:moveTo>
                <a:lnTo>
                  <a:pt x="277815" y="124144"/>
                </a:lnTo>
                <a:cubicBezTo>
                  <a:pt x="215530" y="126913"/>
                  <a:pt x="216324" y="128729"/>
                  <a:pt x="172784" y="143243"/>
                </a:cubicBezTo>
                <a:cubicBezTo>
                  <a:pt x="166418" y="152793"/>
                  <a:pt x="161034" y="163075"/>
                  <a:pt x="153687" y="171892"/>
                </a:cubicBezTo>
                <a:cubicBezTo>
                  <a:pt x="145042" y="182267"/>
                  <a:pt x="132199" y="189089"/>
                  <a:pt x="125042" y="200541"/>
                </a:cubicBezTo>
                <a:cubicBezTo>
                  <a:pt x="49545" y="321354"/>
                  <a:pt x="150362" y="192242"/>
                  <a:pt x="86849" y="276937"/>
                </a:cubicBezTo>
                <a:cubicBezTo>
                  <a:pt x="65075" y="305972"/>
                  <a:pt x="20011" y="362884"/>
                  <a:pt x="20011" y="362884"/>
                </a:cubicBezTo>
                <a:cubicBezTo>
                  <a:pt x="13645" y="381983"/>
                  <a:pt x="0" y="400070"/>
                  <a:pt x="914" y="420181"/>
                </a:cubicBezTo>
                <a:cubicBezTo>
                  <a:pt x="3267" y="471946"/>
                  <a:pt x="17558" y="522564"/>
                  <a:pt x="29559" y="572974"/>
                </a:cubicBezTo>
                <a:cubicBezTo>
                  <a:pt x="33529" y="589650"/>
                  <a:pt x="38205" y="607134"/>
                  <a:pt x="48656" y="620722"/>
                </a:cubicBezTo>
                <a:cubicBezTo>
                  <a:pt x="88284" y="672245"/>
                  <a:pt x="170839" y="740267"/>
                  <a:pt x="230074" y="763965"/>
                </a:cubicBezTo>
                <a:cubicBezTo>
                  <a:pt x="261902" y="776698"/>
                  <a:pt x="292406" y="793439"/>
                  <a:pt x="325557" y="802164"/>
                </a:cubicBezTo>
                <a:cubicBezTo>
                  <a:pt x="353429" y="809500"/>
                  <a:pt x="382913" y="807985"/>
                  <a:pt x="411492" y="811713"/>
                </a:cubicBezTo>
                <a:cubicBezTo>
                  <a:pt x="456125" y="817535"/>
                  <a:pt x="500257" y="827817"/>
                  <a:pt x="545168" y="830812"/>
                </a:cubicBezTo>
                <a:cubicBezTo>
                  <a:pt x="643666" y="837380"/>
                  <a:pt x="742483" y="837730"/>
                  <a:pt x="841165" y="840362"/>
                </a:cubicBezTo>
                <a:lnTo>
                  <a:pt x="1261291" y="849911"/>
                </a:lnTo>
                <a:lnTo>
                  <a:pt x="2340250" y="840362"/>
                </a:lnTo>
                <a:cubicBezTo>
                  <a:pt x="2394444" y="839528"/>
                  <a:pt x="2448728" y="837026"/>
                  <a:pt x="2502571" y="830812"/>
                </a:cubicBezTo>
                <a:cubicBezTo>
                  <a:pt x="2531721" y="827448"/>
                  <a:pt x="2560153" y="819275"/>
                  <a:pt x="2588506" y="811713"/>
                </a:cubicBezTo>
                <a:cubicBezTo>
                  <a:pt x="2634505" y="799445"/>
                  <a:pt x="2661252" y="787209"/>
                  <a:pt x="2703085" y="763965"/>
                </a:cubicBezTo>
                <a:cubicBezTo>
                  <a:pt x="2713117" y="758391"/>
                  <a:pt x="2721766" y="750560"/>
                  <a:pt x="2731730" y="744866"/>
                </a:cubicBezTo>
                <a:cubicBezTo>
                  <a:pt x="2744088" y="737803"/>
                  <a:pt x="2758907" y="734781"/>
                  <a:pt x="2769923" y="725767"/>
                </a:cubicBezTo>
                <a:cubicBezTo>
                  <a:pt x="2862480" y="650029"/>
                  <a:pt x="2814963" y="678741"/>
                  <a:pt x="2874955" y="592073"/>
                </a:cubicBezTo>
                <a:cubicBezTo>
                  <a:pt x="2983069" y="435887"/>
                  <a:pt x="2854829" y="670528"/>
                  <a:pt x="2979986" y="420181"/>
                </a:cubicBezTo>
                <a:cubicBezTo>
                  <a:pt x="2997199" y="334107"/>
                  <a:pt x="3018528" y="282540"/>
                  <a:pt x="2979986" y="190991"/>
                </a:cubicBezTo>
                <a:cubicBezTo>
                  <a:pt x="2970340" y="168079"/>
                  <a:pt x="2941275" y="159760"/>
                  <a:pt x="2922696" y="143243"/>
                </a:cubicBezTo>
                <a:cubicBezTo>
                  <a:pt x="2858998" y="86616"/>
                  <a:pt x="2937682" y="141001"/>
                  <a:pt x="2836762" y="85946"/>
                </a:cubicBezTo>
                <a:cubicBezTo>
                  <a:pt x="2820469" y="77058"/>
                  <a:pt x="2806342" y="63960"/>
                  <a:pt x="2789020" y="57297"/>
                </a:cubicBezTo>
                <a:cubicBezTo>
                  <a:pt x="2764524" y="47874"/>
                  <a:pt x="2737993" y="44961"/>
                  <a:pt x="2712634" y="38198"/>
                </a:cubicBezTo>
                <a:cubicBezTo>
                  <a:pt x="2690245" y="32227"/>
                  <a:pt x="2668651" y="22909"/>
                  <a:pt x="2645795" y="19099"/>
                </a:cubicBezTo>
                <a:cubicBezTo>
                  <a:pt x="2577266" y="7676"/>
                  <a:pt x="2347710" y="1155"/>
                  <a:pt x="2321153" y="0"/>
                </a:cubicBezTo>
                <a:lnTo>
                  <a:pt x="745682" y="9550"/>
                </a:lnTo>
                <a:cubicBezTo>
                  <a:pt x="720024" y="9847"/>
                  <a:pt x="694190" y="12875"/>
                  <a:pt x="669296" y="19099"/>
                </a:cubicBezTo>
                <a:cubicBezTo>
                  <a:pt x="635820" y="27469"/>
                  <a:pt x="630868" y="43090"/>
                  <a:pt x="602458" y="57297"/>
                </a:cubicBezTo>
                <a:cubicBezTo>
                  <a:pt x="593456" y="61799"/>
                  <a:pt x="583361" y="63664"/>
                  <a:pt x="573813" y="66847"/>
                </a:cubicBezTo>
                <a:cubicBezTo>
                  <a:pt x="511491" y="129177"/>
                  <a:pt x="540679" y="112064"/>
                  <a:pt x="497426" y="133694"/>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288" tIns="45643" rIns="91288" bIns="45643" numCol="1" rtlCol="0" anchor="t" anchorCtr="0" compatLnSpc="1">
            <a:prstTxWarp prst="textNoShape">
              <a:avLst/>
            </a:prstTxWarp>
          </a:bodyPr>
          <a:lstStyle/>
          <a:p>
            <a:endParaRPr lang="en-US"/>
          </a:p>
        </p:txBody>
      </p:sp>
      <p:sp>
        <p:nvSpPr>
          <p:cNvPr id="69" name="Freeform 68"/>
          <p:cNvSpPr/>
          <p:nvPr/>
        </p:nvSpPr>
        <p:spPr bwMode="auto">
          <a:xfrm>
            <a:off x="2780737" y="6696613"/>
            <a:ext cx="705493" cy="619373"/>
          </a:xfrm>
          <a:custGeom>
            <a:avLst/>
            <a:gdLst>
              <a:gd name="connsiteX0" fmla="*/ 160160 w 705493"/>
              <a:gd name="connsiteY0" fmla="*/ 7182 h 619373"/>
              <a:gd name="connsiteX1" fmla="*/ 141063 w 705493"/>
              <a:gd name="connsiteY1" fmla="*/ 45380 h 619373"/>
              <a:gd name="connsiteX2" fmla="*/ 55128 w 705493"/>
              <a:gd name="connsiteY2" fmla="*/ 121777 h 619373"/>
              <a:gd name="connsiteX3" fmla="*/ 64676 w 705493"/>
              <a:gd name="connsiteY3" fmla="*/ 274570 h 619373"/>
              <a:gd name="connsiteX4" fmla="*/ 93321 w 705493"/>
              <a:gd name="connsiteY4" fmla="*/ 293669 h 619373"/>
              <a:gd name="connsiteX5" fmla="*/ 188804 w 705493"/>
              <a:gd name="connsiteY5" fmla="*/ 446462 h 619373"/>
              <a:gd name="connsiteX6" fmla="*/ 265191 w 705493"/>
              <a:gd name="connsiteY6" fmla="*/ 551507 h 619373"/>
              <a:gd name="connsiteX7" fmla="*/ 284288 w 705493"/>
              <a:gd name="connsiteY7" fmla="*/ 570607 h 619373"/>
              <a:gd name="connsiteX8" fmla="*/ 446609 w 705493"/>
              <a:gd name="connsiteY8" fmla="*/ 618354 h 619373"/>
              <a:gd name="connsiteX9" fmla="*/ 589833 w 705493"/>
              <a:gd name="connsiteY9" fmla="*/ 580156 h 619373"/>
              <a:gd name="connsiteX10" fmla="*/ 666220 w 705493"/>
              <a:gd name="connsiteY10" fmla="*/ 513309 h 619373"/>
              <a:gd name="connsiteX11" fmla="*/ 694865 w 705493"/>
              <a:gd name="connsiteY11" fmla="*/ 465561 h 619373"/>
              <a:gd name="connsiteX12" fmla="*/ 704413 w 705493"/>
              <a:gd name="connsiteY12" fmla="*/ 417813 h 619373"/>
              <a:gd name="connsiteX13" fmla="*/ 666220 w 705493"/>
              <a:gd name="connsiteY13" fmla="*/ 284120 h 619373"/>
              <a:gd name="connsiteX14" fmla="*/ 628027 w 705493"/>
              <a:gd name="connsiteY14" fmla="*/ 226822 h 619373"/>
              <a:gd name="connsiteX15" fmla="*/ 542092 w 705493"/>
              <a:gd name="connsiteY15" fmla="*/ 159975 h 619373"/>
              <a:gd name="connsiteX16" fmla="*/ 408416 w 705493"/>
              <a:gd name="connsiteY16" fmla="*/ 54930 h 619373"/>
              <a:gd name="connsiteX17" fmla="*/ 379771 w 705493"/>
              <a:gd name="connsiteY17" fmla="*/ 45380 h 619373"/>
              <a:gd name="connsiteX18" fmla="*/ 179256 w 705493"/>
              <a:gd name="connsiteY18" fmla="*/ 54930 h 619373"/>
              <a:gd name="connsiteX19" fmla="*/ 121966 w 705493"/>
              <a:gd name="connsiteY19" fmla="*/ 83579 h 619373"/>
              <a:gd name="connsiteX20" fmla="*/ 83773 w 705493"/>
              <a:gd name="connsiteY20" fmla="*/ 93128 h 61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5493" h="619373">
                <a:moveTo>
                  <a:pt x="160160" y="7182"/>
                </a:moveTo>
                <a:cubicBezTo>
                  <a:pt x="153794" y="19915"/>
                  <a:pt x="151128" y="35313"/>
                  <a:pt x="141063" y="45380"/>
                </a:cubicBezTo>
                <a:cubicBezTo>
                  <a:pt x="0" y="186462"/>
                  <a:pt x="146450" y="0"/>
                  <a:pt x="55128" y="121777"/>
                </a:cubicBezTo>
                <a:cubicBezTo>
                  <a:pt x="35235" y="181466"/>
                  <a:pt x="32017" y="176580"/>
                  <a:pt x="64676" y="274570"/>
                </a:cubicBezTo>
                <a:cubicBezTo>
                  <a:pt x="68305" y="285457"/>
                  <a:pt x="83773" y="287303"/>
                  <a:pt x="93321" y="293669"/>
                </a:cubicBezTo>
                <a:cubicBezTo>
                  <a:pt x="172370" y="451787"/>
                  <a:pt x="104178" y="333612"/>
                  <a:pt x="188804" y="446462"/>
                </a:cubicBezTo>
                <a:cubicBezTo>
                  <a:pt x="258220" y="539029"/>
                  <a:pt x="194975" y="469577"/>
                  <a:pt x="265191" y="551507"/>
                </a:cubicBezTo>
                <a:cubicBezTo>
                  <a:pt x="271050" y="558343"/>
                  <a:pt x="276568" y="565974"/>
                  <a:pt x="284288" y="570607"/>
                </a:cubicBezTo>
                <a:cubicBezTo>
                  <a:pt x="365554" y="619373"/>
                  <a:pt x="353537" y="608012"/>
                  <a:pt x="446609" y="618354"/>
                </a:cubicBezTo>
                <a:cubicBezTo>
                  <a:pt x="498548" y="610934"/>
                  <a:pt x="542907" y="609489"/>
                  <a:pt x="589833" y="580156"/>
                </a:cubicBezTo>
                <a:cubicBezTo>
                  <a:pt x="618524" y="562222"/>
                  <a:pt x="643358" y="538252"/>
                  <a:pt x="666220" y="513309"/>
                </a:cubicBezTo>
                <a:cubicBezTo>
                  <a:pt x="678761" y="499626"/>
                  <a:pt x="685317" y="481477"/>
                  <a:pt x="694865" y="465561"/>
                </a:cubicBezTo>
                <a:cubicBezTo>
                  <a:pt x="698048" y="449645"/>
                  <a:pt x="705493" y="434008"/>
                  <a:pt x="704413" y="417813"/>
                </a:cubicBezTo>
                <a:cubicBezTo>
                  <a:pt x="700857" y="364473"/>
                  <a:pt x="691792" y="326747"/>
                  <a:pt x="666220" y="284120"/>
                </a:cubicBezTo>
                <a:cubicBezTo>
                  <a:pt x="654412" y="264437"/>
                  <a:pt x="646145" y="240915"/>
                  <a:pt x="628027" y="226822"/>
                </a:cubicBezTo>
                <a:cubicBezTo>
                  <a:pt x="599382" y="204540"/>
                  <a:pt x="570257" y="182862"/>
                  <a:pt x="542092" y="159975"/>
                </a:cubicBezTo>
                <a:cubicBezTo>
                  <a:pt x="488348" y="116302"/>
                  <a:pt x="467519" y="90397"/>
                  <a:pt x="408416" y="54930"/>
                </a:cubicBezTo>
                <a:cubicBezTo>
                  <a:pt x="399786" y="49751"/>
                  <a:pt x="389319" y="48563"/>
                  <a:pt x="379771" y="45380"/>
                </a:cubicBezTo>
                <a:cubicBezTo>
                  <a:pt x="312933" y="48563"/>
                  <a:pt x="245447" y="45122"/>
                  <a:pt x="179256" y="54930"/>
                </a:cubicBezTo>
                <a:cubicBezTo>
                  <a:pt x="158135" y="58059"/>
                  <a:pt x="141477" y="74907"/>
                  <a:pt x="121966" y="83579"/>
                </a:cubicBezTo>
                <a:cubicBezTo>
                  <a:pt x="98219" y="94135"/>
                  <a:pt x="100882" y="93128"/>
                  <a:pt x="83773" y="93128"/>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288" tIns="45643" rIns="91288" bIns="45643" numCol="1" rtlCol="0" anchor="t" anchorCtr="0" compatLnSpc="1">
            <a:prstTxWarp prst="textNoShape">
              <a:avLst/>
            </a:prstTxWarp>
          </a:bodyPr>
          <a:lstStyle/>
          <a:p>
            <a:endParaRPr lang="en-US"/>
          </a:p>
        </p:txBody>
      </p:sp>
      <p:sp>
        <p:nvSpPr>
          <p:cNvPr id="74" name="Freeform 73"/>
          <p:cNvSpPr/>
          <p:nvPr/>
        </p:nvSpPr>
        <p:spPr bwMode="auto">
          <a:xfrm>
            <a:off x="3935590" y="6827837"/>
            <a:ext cx="743097" cy="461352"/>
          </a:xfrm>
          <a:custGeom>
            <a:avLst/>
            <a:gdLst>
              <a:gd name="connsiteX0" fmla="*/ 112909 w 743097"/>
              <a:gd name="connsiteY0" fmla="*/ 0 h 461352"/>
              <a:gd name="connsiteX1" fmla="*/ 84264 w 743097"/>
              <a:gd name="connsiteY1" fmla="*/ 9549 h 461352"/>
              <a:gd name="connsiteX2" fmla="*/ 26974 w 743097"/>
              <a:gd name="connsiteY2" fmla="*/ 76396 h 461352"/>
              <a:gd name="connsiteX3" fmla="*/ 26974 w 743097"/>
              <a:gd name="connsiteY3" fmla="*/ 210090 h 461352"/>
              <a:gd name="connsiteX4" fmla="*/ 84264 w 743097"/>
              <a:gd name="connsiteY4" fmla="*/ 267388 h 461352"/>
              <a:gd name="connsiteX5" fmla="*/ 132006 w 743097"/>
              <a:gd name="connsiteY5" fmla="*/ 315136 h 461352"/>
              <a:gd name="connsiteX6" fmla="*/ 160651 w 743097"/>
              <a:gd name="connsiteY6" fmla="*/ 343784 h 461352"/>
              <a:gd name="connsiteX7" fmla="*/ 198844 w 743097"/>
              <a:gd name="connsiteY7" fmla="*/ 362883 h 461352"/>
              <a:gd name="connsiteX8" fmla="*/ 237037 w 743097"/>
              <a:gd name="connsiteY8" fmla="*/ 391532 h 461352"/>
              <a:gd name="connsiteX9" fmla="*/ 303875 w 743097"/>
              <a:gd name="connsiteY9" fmla="*/ 439280 h 461352"/>
              <a:gd name="connsiteX10" fmla="*/ 638066 w 743097"/>
              <a:gd name="connsiteY10" fmla="*/ 420181 h 461352"/>
              <a:gd name="connsiteX11" fmla="*/ 685808 w 743097"/>
              <a:gd name="connsiteY11" fmla="*/ 401082 h 461352"/>
              <a:gd name="connsiteX12" fmla="*/ 714452 w 743097"/>
              <a:gd name="connsiteY12" fmla="*/ 391532 h 461352"/>
              <a:gd name="connsiteX13" fmla="*/ 743097 w 743097"/>
              <a:gd name="connsiteY13" fmla="*/ 324685 h 461352"/>
              <a:gd name="connsiteX14" fmla="*/ 724001 w 743097"/>
              <a:gd name="connsiteY14" fmla="*/ 248289 h 461352"/>
              <a:gd name="connsiteX15" fmla="*/ 704904 w 743097"/>
              <a:gd name="connsiteY15" fmla="*/ 219640 h 461352"/>
              <a:gd name="connsiteX16" fmla="*/ 685808 w 743097"/>
              <a:gd name="connsiteY16" fmla="*/ 181442 h 461352"/>
              <a:gd name="connsiteX17" fmla="*/ 618969 w 743097"/>
              <a:gd name="connsiteY17" fmla="*/ 124144 h 461352"/>
              <a:gd name="connsiteX18" fmla="*/ 580776 w 743097"/>
              <a:gd name="connsiteY18" fmla="*/ 85946 h 461352"/>
              <a:gd name="connsiteX19" fmla="*/ 494841 w 743097"/>
              <a:gd name="connsiteY19" fmla="*/ 47748 h 461352"/>
              <a:gd name="connsiteX20" fmla="*/ 408907 w 743097"/>
              <a:gd name="connsiteY20" fmla="*/ 9549 h 461352"/>
              <a:gd name="connsiteX21" fmla="*/ 112909 w 743097"/>
              <a:gd name="connsiteY21" fmla="*/ 0 h 46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3097" h="461352">
                <a:moveTo>
                  <a:pt x="112909" y="0"/>
                </a:moveTo>
                <a:cubicBezTo>
                  <a:pt x="58802" y="0"/>
                  <a:pt x="92454" y="3698"/>
                  <a:pt x="84264" y="9549"/>
                </a:cubicBezTo>
                <a:cubicBezTo>
                  <a:pt x="54798" y="30599"/>
                  <a:pt x="45323" y="48869"/>
                  <a:pt x="26974" y="76396"/>
                </a:cubicBezTo>
                <a:cubicBezTo>
                  <a:pt x="11038" y="124214"/>
                  <a:pt x="0" y="144573"/>
                  <a:pt x="26974" y="210090"/>
                </a:cubicBezTo>
                <a:cubicBezTo>
                  <a:pt x="37256" y="235065"/>
                  <a:pt x="65167" y="248289"/>
                  <a:pt x="84264" y="267388"/>
                </a:cubicBezTo>
                <a:lnTo>
                  <a:pt x="132006" y="315136"/>
                </a:lnTo>
                <a:cubicBezTo>
                  <a:pt x="141554" y="324685"/>
                  <a:pt x="148573" y="337744"/>
                  <a:pt x="160651" y="343784"/>
                </a:cubicBezTo>
                <a:cubicBezTo>
                  <a:pt x="173382" y="350150"/>
                  <a:pt x="186774" y="355338"/>
                  <a:pt x="198844" y="362883"/>
                </a:cubicBezTo>
                <a:cubicBezTo>
                  <a:pt x="212339" y="371319"/>
                  <a:pt x="224087" y="382281"/>
                  <a:pt x="237037" y="391532"/>
                </a:cubicBezTo>
                <a:cubicBezTo>
                  <a:pt x="334771" y="461352"/>
                  <a:pt x="179054" y="345650"/>
                  <a:pt x="303875" y="439280"/>
                </a:cubicBezTo>
                <a:cubicBezTo>
                  <a:pt x="415272" y="432914"/>
                  <a:pt x="527041" y="431285"/>
                  <a:pt x="638066" y="420181"/>
                </a:cubicBezTo>
                <a:cubicBezTo>
                  <a:pt x="655121" y="418475"/>
                  <a:pt x="669759" y="407101"/>
                  <a:pt x="685808" y="401082"/>
                </a:cubicBezTo>
                <a:cubicBezTo>
                  <a:pt x="695232" y="397548"/>
                  <a:pt x="704904" y="394715"/>
                  <a:pt x="714452" y="391532"/>
                </a:cubicBezTo>
                <a:cubicBezTo>
                  <a:pt x="718183" y="384070"/>
                  <a:pt x="743097" y="338738"/>
                  <a:pt x="743097" y="324685"/>
                </a:cubicBezTo>
                <a:cubicBezTo>
                  <a:pt x="743097" y="313789"/>
                  <a:pt x="731536" y="263361"/>
                  <a:pt x="724001" y="248289"/>
                </a:cubicBezTo>
                <a:cubicBezTo>
                  <a:pt x="718869" y="238024"/>
                  <a:pt x="710598" y="229605"/>
                  <a:pt x="704904" y="219640"/>
                </a:cubicBezTo>
                <a:cubicBezTo>
                  <a:pt x="697842" y="207280"/>
                  <a:pt x="694348" y="192831"/>
                  <a:pt x="685808" y="181442"/>
                </a:cubicBezTo>
                <a:cubicBezTo>
                  <a:pt x="644536" y="126405"/>
                  <a:pt x="659386" y="158791"/>
                  <a:pt x="618969" y="124144"/>
                </a:cubicBezTo>
                <a:cubicBezTo>
                  <a:pt x="605299" y="112425"/>
                  <a:pt x="595180" y="96750"/>
                  <a:pt x="580776" y="85946"/>
                </a:cubicBezTo>
                <a:cubicBezTo>
                  <a:pt x="555569" y="67038"/>
                  <a:pt x="521702" y="62673"/>
                  <a:pt x="494841" y="47748"/>
                </a:cubicBezTo>
                <a:cubicBezTo>
                  <a:pt x="441710" y="18227"/>
                  <a:pt x="474248" y="13179"/>
                  <a:pt x="408907" y="9549"/>
                </a:cubicBezTo>
                <a:cubicBezTo>
                  <a:pt x="310342" y="4072"/>
                  <a:pt x="167016" y="0"/>
                  <a:pt x="112909" y="0"/>
                </a:cubicBezTo>
                <a:close/>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288" tIns="45643" rIns="91288" bIns="45643" numCol="1" rtlCol="0" anchor="t" anchorCtr="0" compatLnSpc="1">
            <a:prstTxWarp prst="textNoShape">
              <a:avLst/>
            </a:prstTxWarp>
          </a:bodyPr>
          <a:lstStyle/>
          <a:p>
            <a:endParaRPr lang="en-US"/>
          </a:p>
        </p:txBody>
      </p:sp>
      <p:sp>
        <p:nvSpPr>
          <p:cNvPr id="75" name="Freeform 74"/>
          <p:cNvSpPr/>
          <p:nvPr/>
        </p:nvSpPr>
        <p:spPr bwMode="auto">
          <a:xfrm>
            <a:off x="5986788" y="4650639"/>
            <a:ext cx="3026813" cy="744866"/>
          </a:xfrm>
          <a:custGeom>
            <a:avLst/>
            <a:gdLst>
              <a:gd name="connsiteX0" fmla="*/ 57290 w 3026814"/>
              <a:gd name="connsiteY0" fmla="*/ 362883 h 744866"/>
              <a:gd name="connsiteX1" fmla="*/ 66839 w 3026814"/>
              <a:gd name="connsiteY1" fmla="*/ 410631 h 744866"/>
              <a:gd name="connsiteX2" fmla="*/ 105032 w 3026814"/>
              <a:gd name="connsiteY2" fmla="*/ 429730 h 744866"/>
              <a:gd name="connsiteX3" fmla="*/ 133677 w 3026814"/>
              <a:gd name="connsiteY3" fmla="*/ 458379 h 744866"/>
              <a:gd name="connsiteX4" fmla="*/ 210063 w 3026814"/>
              <a:gd name="connsiteY4" fmla="*/ 496577 h 744866"/>
              <a:gd name="connsiteX5" fmla="*/ 315095 w 3026814"/>
              <a:gd name="connsiteY5" fmla="*/ 544325 h 744866"/>
              <a:gd name="connsiteX6" fmla="*/ 391481 w 3026814"/>
              <a:gd name="connsiteY6" fmla="*/ 582523 h 744866"/>
              <a:gd name="connsiteX7" fmla="*/ 448771 w 3026814"/>
              <a:gd name="connsiteY7" fmla="*/ 601622 h 744866"/>
              <a:gd name="connsiteX8" fmla="*/ 486964 w 3026814"/>
              <a:gd name="connsiteY8" fmla="*/ 611172 h 744866"/>
              <a:gd name="connsiteX9" fmla="*/ 534706 w 3026814"/>
              <a:gd name="connsiteY9" fmla="*/ 630271 h 744866"/>
              <a:gd name="connsiteX10" fmla="*/ 620640 w 3026814"/>
              <a:gd name="connsiteY10" fmla="*/ 649370 h 744866"/>
              <a:gd name="connsiteX11" fmla="*/ 763865 w 3026814"/>
              <a:gd name="connsiteY11" fmla="*/ 678019 h 744866"/>
              <a:gd name="connsiteX12" fmla="*/ 907090 w 3026814"/>
              <a:gd name="connsiteY12" fmla="*/ 687568 h 744866"/>
              <a:gd name="connsiteX13" fmla="*/ 993024 w 3026814"/>
              <a:gd name="connsiteY13" fmla="*/ 697118 h 744866"/>
              <a:gd name="connsiteX14" fmla="*/ 1107604 w 3026814"/>
              <a:gd name="connsiteY14" fmla="*/ 706667 h 744866"/>
              <a:gd name="connsiteX15" fmla="*/ 1203087 w 3026814"/>
              <a:gd name="connsiteY15" fmla="*/ 716217 h 744866"/>
              <a:gd name="connsiteX16" fmla="*/ 1289022 w 3026814"/>
              <a:gd name="connsiteY16" fmla="*/ 725767 h 744866"/>
              <a:gd name="connsiteX17" fmla="*/ 1460891 w 3026814"/>
              <a:gd name="connsiteY17" fmla="*/ 735316 h 744866"/>
              <a:gd name="connsiteX18" fmla="*/ 2434819 w 3026814"/>
              <a:gd name="connsiteY18" fmla="*/ 744866 h 744866"/>
              <a:gd name="connsiteX19" fmla="*/ 2769009 w 3026814"/>
              <a:gd name="connsiteY19" fmla="*/ 735316 h 744866"/>
              <a:gd name="connsiteX20" fmla="*/ 2797654 w 3026814"/>
              <a:gd name="connsiteY20" fmla="*/ 716217 h 744866"/>
              <a:gd name="connsiteX21" fmla="*/ 2893137 w 3026814"/>
              <a:gd name="connsiteY21" fmla="*/ 668469 h 744866"/>
              <a:gd name="connsiteX22" fmla="*/ 2921782 w 3026814"/>
              <a:gd name="connsiteY22" fmla="*/ 630271 h 744866"/>
              <a:gd name="connsiteX23" fmla="*/ 2979072 w 3026814"/>
              <a:gd name="connsiteY23" fmla="*/ 572973 h 744866"/>
              <a:gd name="connsiteX24" fmla="*/ 2998169 w 3026814"/>
              <a:gd name="connsiteY24" fmla="*/ 506127 h 744866"/>
              <a:gd name="connsiteX25" fmla="*/ 3007717 w 3026814"/>
              <a:gd name="connsiteY25" fmla="*/ 458379 h 744866"/>
              <a:gd name="connsiteX26" fmla="*/ 3026814 w 3026814"/>
              <a:gd name="connsiteY26" fmla="*/ 429730 h 744866"/>
              <a:gd name="connsiteX27" fmla="*/ 3017265 w 3026814"/>
              <a:gd name="connsiteY27" fmla="*/ 353333 h 744866"/>
              <a:gd name="connsiteX28" fmla="*/ 2979072 w 3026814"/>
              <a:gd name="connsiteY28" fmla="*/ 296036 h 744866"/>
              <a:gd name="connsiteX29" fmla="*/ 2893137 w 3026814"/>
              <a:gd name="connsiteY29" fmla="*/ 190991 h 744866"/>
              <a:gd name="connsiteX30" fmla="*/ 2864492 w 3026814"/>
              <a:gd name="connsiteY30" fmla="*/ 171892 h 744866"/>
              <a:gd name="connsiteX31" fmla="*/ 2807203 w 3026814"/>
              <a:gd name="connsiteY31" fmla="*/ 152793 h 744866"/>
              <a:gd name="connsiteX32" fmla="*/ 2711720 w 3026814"/>
              <a:gd name="connsiteY32" fmla="*/ 95495 h 744866"/>
              <a:gd name="connsiteX33" fmla="*/ 2434819 w 3026814"/>
              <a:gd name="connsiteY33" fmla="*/ 57297 h 744866"/>
              <a:gd name="connsiteX34" fmla="*/ 2329787 w 3026814"/>
              <a:gd name="connsiteY34" fmla="*/ 38198 h 744866"/>
              <a:gd name="connsiteX35" fmla="*/ 2224756 w 3026814"/>
              <a:gd name="connsiteY35" fmla="*/ 28648 h 744866"/>
              <a:gd name="connsiteX36" fmla="*/ 1775986 w 3026814"/>
              <a:gd name="connsiteY36" fmla="*/ 0 h 744866"/>
              <a:gd name="connsiteX37" fmla="*/ 1040766 w 3026814"/>
              <a:gd name="connsiteY37" fmla="*/ 9549 h 744866"/>
              <a:gd name="connsiteX38" fmla="*/ 973928 w 3026814"/>
              <a:gd name="connsiteY38" fmla="*/ 28648 h 744866"/>
              <a:gd name="connsiteX39" fmla="*/ 878445 w 3026814"/>
              <a:gd name="connsiteY39" fmla="*/ 57297 h 744866"/>
              <a:gd name="connsiteX40" fmla="*/ 849800 w 3026814"/>
              <a:gd name="connsiteY40" fmla="*/ 76396 h 744866"/>
              <a:gd name="connsiteX41" fmla="*/ 811607 w 3026814"/>
              <a:gd name="connsiteY41" fmla="*/ 85946 h 744866"/>
              <a:gd name="connsiteX42" fmla="*/ 706575 w 3026814"/>
              <a:gd name="connsiteY42" fmla="*/ 124144 h 744866"/>
              <a:gd name="connsiteX43" fmla="*/ 658834 w 3026814"/>
              <a:gd name="connsiteY43" fmla="*/ 133693 h 744866"/>
              <a:gd name="connsiteX44" fmla="*/ 534706 w 3026814"/>
              <a:gd name="connsiteY44" fmla="*/ 162342 h 744866"/>
              <a:gd name="connsiteX45" fmla="*/ 458319 w 3026814"/>
              <a:gd name="connsiteY45" fmla="*/ 200540 h 744866"/>
              <a:gd name="connsiteX46" fmla="*/ 429674 w 3026814"/>
              <a:gd name="connsiteY46" fmla="*/ 210090 h 744866"/>
              <a:gd name="connsiteX47" fmla="*/ 391481 w 3026814"/>
              <a:gd name="connsiteY47" fmla="*/ 229189 h 744866"/>
              <a:gd name="connsiteX48" fmla="*/ 334191 w 3026814"/>
              <a:gd name="connsiteY48" fmla="*/ 248288 h 744866"/>
              <a:gd name="connsiteX49" fmla="*/ 257805 w 3026814"/>
              <a:gd name="connsiteY49" fmla="*/ 286487 h 744866"/>
              <a:gd name="connsiteX50" fmla="*/ 181418 w 3026814"/>
              <a:gd name="connsiteY50" fmla="*/ 315135 h 744866"/>
              <a:gd name="connsiteX51" fmla="*/ 105032 w 3026814"/>
              <a:gd name="connsiteY51" fmla="*/ 353333 h 744866"/>
              <a:gd name="connsiteX52" fmla="*/ 85935 w 3026814"/>
              <a:gd name="connsiteY52" fmla="*/ 372433 h 744866"/>
              <a:gd name="connsiteX53" fmla="*/ 57290 w 3026814"/>
              <a:gd name="connsiteY53" fmla="*/ 381982 h 744866"/>
              <a:gd name="connsiteX54" fmla="*/ 9549 w 3026814"/>
              <a:gd name="connsiteY54" fmla="*/ 429730 h 744866"/>
              <a:gd name="connsiteX55" fmla="*/ 0 w 3026814"/>
              <a:gd name="connsiteY55" fmla="*/ 429730 h 74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26814" h="744866">
                <a:moveTo>
                  <a:pt x="57290" y="362883"/>
                </a:moveTo>
                <a:cubicBezTo>
                  <a:pt x="60473" y="378799"/>
                  <a:pt x="57406" y="397423"/>
                  <a:pt x="66839" y="410631"/>
                </a:cubicBezTo>
                <a:cubicBezTo>
                  <a:pt x="75112" y="422214"/>
                  <a:pt x="93450" y="421456"/>
                  <a:pt x="105032" y="429730"/>
                </a:cubicBezTo>
                <a:cubicBezTo>
                  <a:pt x="116020" y="437580"/>
                  <a:pt x="122284" y="451128"/>
                  <a:pt x="133677" y="458379"/>
                </a:cubicBezTo>
                <a:cubicBezTo>
                  <a:pt x="157694" y="473664"/>
                  <a:pt x="185653" y="481929"/>
                  <a:pt x="210063" y="496577"/>
                </a:cubicBezTo>
                <a:cubicBezTo>
                  <a:pt x="275066" y="535584"/>
                  <a:pt x="240198" y="519356"/>
                  <a:pt x="315095" y="544325"/>
                </a:cubicBezTo>
                <a:cubicBezTo>
                  <a:pt x="360288" y="589524"/>
                  <a:pt x="324400" y="564226"/>
                  <a:pt x="391481" y="582523"/>
                </a:cubicBezTo>
                <a:cubicBezTo>
                  <a:pt x="410901" y="587820"/>
                  <a:pt x="429242" y="596739"/>
                  <a:pt x="448771" y="601622"/>
                </a:cubicBezTo>
                <a:cubicBezTo>
                  <a:pt x="461502" y="604805"/>
                  <a:pt x="474515" y="607022"/>
                  <a:pt x="486964" y="611172"/>
                </a:cubicBezTo>
                <a:cubicBezTo>
                  <a:pt x="503224" y="616593"/>
                  <a:pt x="518225" y="625562"/>
                  <a:pt x="534706" y="630271"/>
                </a:cubicBezTo>
                <a:cubicBezTo>
                  <a:pt x="562920" y="638333"/>
                  <a:pt x="591913" y="643384"/>
                  <a:pt x="620640" y="649370"/>
                </a:cubicBezTo>
                <a:cubicBezTo>
                  <a:pt x="668304" y="659301"/>
                  <a:pt x="715285" y="674780"/>
                  <a:pt x="763865" y="678019"/>
                </a:cubicBezTo>
                <a:lnTo>
                  <a:pt x="907090" y="687568"/>
                </a:lnTo>
                <a:cubicBezTo>
                  <a:pt x="935811" y="689962"/>
                  <a:pt x="964333" y="694385"/>
                  <a:pt x="993024" y="697118"/>
                </a:cubicBezTo>
                <a:cubicBezTo>
                  <a:pt x="1031177" y="700752"/>
                  <a:pt x="1069436" y="703197"/>
                  <a:pt x="1107604" y="706667"/>
                </a:cubicBezTo>
                <a:lnTo>
                  <a:pt x="1203087" y="716217"/>
                </a:lnTo>
                <a:cubicBezTo>
                  <a:pt x="1231750" y="719235"/>
                  <a:pt x="1260279" y="723638"/>
                  <a:pt x="1289022" y="725767"/>
                </a:cubicBezTo>
                <a:cubicBezTo>
                  <a:pt x="1346243" y="730006"/>
                  <a:pt x="1403521" y="734360"/>
                  <a:pt x="1460891" y="735316"/>
                </a:cubicBezTo>
                <a:lnTo>
                  <a:pt x="2434819" y="744866"/>
                </a:lnTo>
                <a:cubicBezTo>
                  <a:pt x="2546216" y="741683"/>
                  <a:pt x="2657913" y="744088"/>
                  <a:pt x="2769009" y="735316"/>
                </a:cubicBezTo>
                <a:cubicBezTo>
                  <a:pt x="2780449" y="734413"/>
                  <a:pt x="2787390" y="721350"/>
                  <a:pt x="2797654" y="716217"/>
                </a:cubicBezTo>
                <a:cubicBezTo>
                  <a:pt x="2817359" y="706363"/>
                  <a:pt x="2871633" y="689976"/>
                  <a:pt x="2893137" y="668469"/>
                </a:cubicBezTo>
                <a:cubicBezTo>
                  <a:pt x="2904390" y="657215"/>
                  <a:pt x="2911136" y="642101"/>
                  <a:pt x="2921782" y="630271"/>
                </a:cubicBezTo>
                <a:cubicBezTo>
                  <a:pt x="2939849" y="610194"/>
                  <a:pt x="2979072" y="572973"/>
                  <a:pt x="2979072" y="572973"/>
                </a:cubicBezTo>
                <a:cubicBezTo>
                  <a:pt x="2989703" y="541076"/>
                  <a:pt x="2990178" y="542092"/>
                  <a:pt x="2998169" y="506127"/>
                </a:cubicBezTo>
                <a:cubicBezTo>
                  <a:pt x="3001690" y="490282"/>
                  <a:pt x="3002019" y="473577"/>
                  <a:pt x="3007717" y="458379"/>
                </a:cubicBezTo>
                <a:cubicBezTo>
                  <a:pt x="3011746" y="447633"/>
                  <a:pt x="3020448" y="439280"/>
                  <a:pt x="3026814" y="429730"/>
                </a:cubicBezTo>
                <a:cubicBezTo>
                  <a:pt x="3023631" y="404264"/>
                  <a:pt x="3025896" y="377502"/>
                  <a:pt x="3017265" y="353333"/>
                </a:cubicBezTo>
                <a:cubicBezTo>
                  <a:pt x="3009546" y="331717"/>
                  <a:pt x="2992843" y="314399"/>
                  <a:pt x="2979072" y="296036"/>
                </a:cubicBezTo>
                <a:cubicBezTo>
                  <a:pt x="2953871" y="262431"/>
                  <a:pt x="2927236" y="219411"/>
                  <a:pt x="2893137" y="190991"/>
                </a:cubicBezTo>
                <a:cubicBezTo>
                  <a:pt x="2884321" y="183644"/>
                  <a:pt x="2874979" y="176553"/>
                  <a:pt x="2864492" y="171892"/>
                </a:cubicBezTo>
                <a:cubicBezTo>
                  <a:pt x="2846098" y="163716"/>
                  <a:pt x="2826299" y="159159"/>
                  <a:pt x="2807203" y="152793"/>
                </a:cubicBezTo>
                <a:cubicBezTo>
                  <a:pt x="2776536" y="129790"/>
                  <a:pt x="2750230" y="106500"/>
                  <a:pt x="2711720" y="95495"/>
                </a:cubicBezTo>
                <a:cubicBezTo>
                  <a:pt x="2599501" y="63428"/>
                  <a:pt x="2548417" y="65412"/>
                  <a:pt x="2434819" y="57297"/>
                </a:cubicBezTo>
                <a:cubicBezTo>
                  <a:pt x="2399808" y="50931"/>
                  <a:pt x="2365045" y="43007"/>
                  <a:pt x="2329787" y="38198"/>
                </a:cubicBezTo>
                <a:cubicBezTo>
                  <a:pt x="2294955" y="33447"/>
                  <a:pt x="2259817" y="31214"/>
                  <a:pt x="2224756" y="28648"/>
                </a:cubicBezTo>
                <a:lnTo>
                  <a:pt x="1775986" y="0"/>
                </a:lnTo>
                <a:cubicBezTo>
                  <a:pt x="1530913" y="3183"/>
                  <a:pt x="1285704" y="800"/>
                  <a:pt x="1040766" y="9549"/>
                </a:cubicBezTo>
                <a:cubicBezTo>
                  <a:pt x="1017610" y="10376"/>
                  <a:pt x="996282" y="22551"/>
                  <a:pt x="973928" y="28648"/>
                </a:cubicBezTo>
                <a:cubicBezTo>
                  <a:pt x="951347" y="34807"/>
                  <a:pt x="894281" y="46738"/>
                  <a:pt x="878445" y="57297"/>
                </a:cubicBezTo>
                <a:cubicBezTo>
                  <a:pt x="868897" y="63663"/>
                  <a:pt x="860348" y="71875"/>
                  <a:pt x="849800" y="76396"/>
                </a:cubicBezTo>
                <a:cubicBezTo>
                  <a:pt x="837738" y="81566"/>
                  <a:pt x="824056" y="81796"/>
                  <a:pt x="811607" y="85946"/>
                </a:cubicBezTo>
                <a:cubicBezTo>
                  <a:pt x="774591" y="98286"/>
                  <a:pt x="745579" y="116343"/>
                  <a:pt x="706575" y="124144"/>
                </a:cubicBezTo>
                <a:cubicBezTo>
                  <a:pt x="690661" y="127327"/>
                  <a:pt x="674647" y="130043"/>
                  <a:pt x="658834" y="133693"/>
                </a:cubicBezTo>
                <a:cubicBezTo>
                  <a:pt x="509122" y="168247"/>
                  <a:pt x="643788" y="140524"/>
                  <a:pt x="534706" y="162342"/>
                </a:cubicBezTo>
                <a:cubicBezTo>
                  <a:pt x="509244" y="175075"/>
                  <a:pt x="484235" y="188758"/>
                  <a:pt x="458319" y="200540"/>
                </a:cubicBezTo>
                <a:cubicBezTo>
                  <a:pt x="449156" y="204705"/>
                  <a:pt x="438925" y="206125"/>
                  <a:pt x="429674" y="210090"/>
                </a:cubicBezTo>
                <a:cubicBezTo>
                  <a:pt x="416591" y="215698"/>
                  <a:pt x="404697" y="223902"/>
                  <a:pt x="391481" y="229189"/>
                </a:cubicBezTo>
                <a:cubicBezTo>
                  <a:pt x="372791" y="236666"/>
                  <a:pt x="334191" y="248288"/>
                  <a:pt x="334191" y="248288"/>
                </a:cubicBezTo>
                <a:cubicBezTo>
                  <a:pt x="283468" y="282108"/>
                  <a:pt x="327877" y="255339"/>
                  <a:pt x="257805" y="286487"/>
                </a:cubicBezTo>
                <a:cubicBezTo>
                  <a:pt x="193615" y="315020"/>
                  <a:pt x="246566" y="298847"/>
                  <a:pt x="181418" y="315135"/>
                </a:cubicBezTo>
                <a:cubicBezTo>
                  <a:pt x="67683" y="400449"/>
                  <a:pt x="212299" y="299692"/>
                  <a:pt x="105032" y="353333"/>
                </a:cubicBezTo>
                <a:cubicBezTo>
                  <a:pt x="96980" y="357360"/>
                  <a:pt x="93655" y="367800"/>
                  <a:pt x="85935" y="372433"/>
                </a:cubicBezTo>
                <a:cubicBezTo>
                  <a:pt x="77305" y="377612"/>
                  <a:pt x="66838" y="378799"/>
                  <a:pt x="57290" y="381982"/>
                </a:cubicBezTo>
                <a:cubicBezTo>
                  <a:pt x="38195" y="410630"/>
                  <a:pt x="41377" y="413814"/>
                  <a:pt x="9549" y="429730"/>
                </a:cubicBezTo>
                <a:cubicBezTo>
                  <a:pt x="6702" y="431154"/>
                  <a:pt x="3183" y="429730"/>
                  <a:pt x="0" y="429730"/>
                </a:cubicBezTo>
              </a:path>
            </a:pathLst>
          </a:custGeom>
          <a:noFill/>
          <a:ln w="25400" cap="flat" cmpd="sng" algn="ctr">
            <a:solidFill>
              <a:schemeClr val="accent6">
                <a:lumMod val="50000"/>
              </a:schemeClr>
            </a:solidFill>
            <a:prstDash val="solid"/>
            <a:round/>
            <a:headEnd type="none" w="med" len="med"/>
            <a:tailEnd type="none" w="med" len="med"/>
          </a:ln>
          <a:effectLst/>
        </p:spPr>
        <p:txBody>
          <a:bodyPr vert="horz" wrap="square" lIns="91288" tIns="45643" rIns="91288" bIns="45643" numCol="1" rtlCol="0" anchor="t" anchorCtr="0" compatLnSpc="1">
            <a:prstTxWarp prst="textNoShape">
              <a:avLst/>
            </a:prstTxWarp>
          </a:bodyPr>
          <a:lstStyle/>
          <a:p>
            <a:endParaRPr lang="en-US"/>
          </a:p>
        </p:txBody>
      </p:sp>
      <p:sp>
        <p:nvSpPr>
          <p:cNvPr id="77" name="Freeform 76"/>
          <p:cNvSpPr/>
          <p:nvPr/>
        </p:nvSpPr>
        <p:spPr bwMode="auto">
          <a:xfrm>
            <a:off x="5348715" y="6751561"/>
            <a:ext cx="762344" cy="515677"/>
          </a:xfrm>
          <a:custGeom>
            <a:avLst/>
            <a:gdLst>
              <a:gd name="connsiteX0" fmla="*/ 65175 w 762344"/>
              <a:gd name="connsiteY0" fmla="*/ 0 h 515677"/>
              <a:gd name="connsiteX1" fmla="*/ 7885 w 762344"/>
              <a:gd name="connsiteY1" fmla="*/ 85946 h 515677"/>
              <a:gd name="connsiteX2" fmla="*/ 46078 w 762344"/>
              <a:gd name="connsiteY2" fmla="*/ 248289 h 515677"/>
              <a:gd name="connsiteX3" fmla="*/ 65175 w 762344"/>
              <a:gd name="connsiteY3" fmla="*/ 305586 h 515677"/>
              <a:gd name="connsiteX4" fmla="*/ 122465 w 762344"/>
              <a:gd name="connsiteY4" fmla="*/ 372433 h 515677"/>
              <a:gd name="connsiteX5" fmla="*/ 151110 w 762344"/>
              <a:gd name="connsiteY5" fmla="*/ 391532 h 515677"/>
              <a:gd name="connsiteX6" fmla="*/ 189303 w 762344"/>
              <a:gd name="connsiteY6" fmla="*/ 420181 h 515677"/>
              <a:gd name="connsiteX7" fmla="*/ 237045 w 762344"/>
              <a:gd name="connsiteY7" fmla="*/ 467929 h 515677"/>
              <a:gd name="connsiteX8" fmla="*/ 332528 w 762344"/>
              <a:gd name="connsiteY8" fmla="*/ 506127 h 515677"/>
              <a:gd name="connsiteX9" fmla="*/ 361173 w 762344"/>
              <a:gd name="connsiteY9" fmla="*/ 515677 h 515677"/>
              <a:gd name="connsiteX10" fmla="*/ 609428 w 762344"/>
              <a:gd name="connsiteY10" fmla="*/ 477478 h 515677"/>
              <a:gd name="connsiteX11" fmla="*/ 666718 w 762344"/>
              <a:gd name="connsiteY11" fmla="*/ 439280 h 515677"/>
              <a:gd name="connsiteX12" fmla="*/ 752653 w 762344"/>
              <a:gd name="connsiteY12" fmla="*/ 372433 h 515677"/>
              <a:gd name="connsiteX13" fmla="*/ 714460 w 762344"/>
              <a:gd name="connsiteY13" fmla="*/ 200541 h 515677"/>
              <a:gd name="connsiteX14" fmla="*/ 685815 w 762344"/>
              <a:gd name="connsiteY14" fmla="*/ 181442 h 515677"/>
              <a:gd name="connsiteX15" fmla="*/ 628525 w 762344"/>
              <a:gd name="connsiteY15" fmla="*/ 114595 h 515677"/>
              <a:gd name="connsiteX16" fmla="*/ 590332 w 762344"/>
              <a:gd name="connsiteY16" fmla="*/ 66847 h 515677"/>
              <a:gd name="connsiteX17" fmla="*/ 389817 w 762344"/>
              <a:gd name="connsiteY17" fmla="*/ 19099 h 515677"/>
              <a:gd name="connsiteX18" fmla="*/ 237045 w 762344"/>
              <a:gd name="connsiteY18" fmla="*/ 9550 h 515677"/>
              <a:gd name="connsiteX19" fmla="*/ 65175 w 762344"/>
              <a:gd name="connsiteY19" fmla="*/ 0 h 515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2344" h="515677">
                <a:moveTo>
                  <a:pt x="65175" y="0"/>
                </a:moveTo>
                <a:cubicBezTo>
                  <a:pt x="46078" y="28649"/>
                  <a:pt x="0" y="52431"/>
                  <a:pt x="7885" y="85946"/>
                </a:cubicBezTo>
                <a:cubicBezTo>
                  <a:pt x="20616" y="140060"/>
                  <a:pt x="32047" y="194497"/>
                  <a:pt x="46078" y="248289"/>
                </a:cubicBezTo>
                <a:cubicBezTo>
                  <a:pt x="51159" y="267769"/>
                  <a:pt x="54625" y="288440"/>
                  <a:pt x="65175" y="305586"/>
                </a:cubicBezTo>
                <a:cubicBezTo>
                  <a:pt x="80554" y="330580"/>
                  <a:pt x="101716" y="351681"/>
                  <a:pt x="122465" y="372433"/>
                </a:cubicBezTo>
                <a:cubicBezTo>
                  <a:pt x="130579" y="380548"/>
                  <a:pt x="141772" y="384861"/>
                  <a:pt x="151110" y="391532"/>
                </a:cubicBezTo>
                <a:cubicBezTo>
                  <a:pt x="164060" y="400783"/>
                  <a:pt x="177409" y="409607"/>
                  <a:pt x="189303" y="420181"/>
                </a:cubicBezTo>
                <a:cubicBezTo>
                  <a:pt x="206124" y="435135"/>
                  <a:pt x="218843" y="454690"/>
                  <a:pt x="237045" y="467929"/>
                </a:cubicBezTo>
                <a:cubicBezTo>
                  <a:pt x="278294" y="497932"/>
                  <a:pt x="290694" y="494172"/>
                  <a:pt x="332528" y="506127"/>
                </a:cubicBezTo>
                <a:cubicBezTo>
                  <a:pt x="342206" y="508892"/>
                  <a:pt x="351625" y="512494"/>
                  <a:pt x="361173" y="515677"/>
                </a:cubicBezTo>
                <a:cubicBezTo>
                  <a:pt x="443925" y="502944"/>
                  <a:pt x="528203" y="497787"/>
                  <a:pt x="609428" y="477478"/>
                </a:cubicBezTo>
                <a:cubicBezTo>
                  <a:pt x="631695" y="471911"/>
                  <a:pt x="647621" y="452013"/>
                  <a:pt x="666718" y="439280"/>
                </a:cubicBezTo>
                <a:cubicBezTo>
                  <a:pt x="735244" y="393591"/>
                  <a:pt x="707779" y="417313"/>
                  <a:pt x="752653" y="372433"/>
                </a:cubicBezTo>
                <a:cubicBezTo>
                  <a:pt x="746405" y="291202"/>
                  <a:pt x="762344" y="256413"/>
                  <a:pt x="714460" y="200541"/>
                </a:cubicBezTo>
                <a:cubicBezTo>
                  <a:pt x="706992" y="191827"/>
                  <a:pt x="695363" y="187808"/>
                  <a:pt x="685815" y="181442"/>
                </a:cubicBezTo>
                <a:cubicBezTo>
                  <a:pt x="615613" y="64424"/>
                  <a:pt x="694657" y="180736"/>
                  <a:pt x="628525" y="114595"/>
                </a:cubicBezTo>
                <a:cubicBezTo>
                  <a:pt x="614114" y="100182"/>
                  <a:pt x="606636" y="79077"/>
                  <a:pt x="590332" y="66847"/>
                </a:cubicBezTo>
                <a:cubicBezTo>
                  <a:pt x="519718" y="13880"/>
                  <a:pt x="479809" y="25306"/>
                  <a:pt x="389817" y="19099"/>
                </a:cubicBezTo>
                <a:lnTo>
                  <a:pt x="237045" y="9550"/>
                </a:lnTo>
                <a:lnTo>
                  <a:pt x="65175" y="0"/>
                </a:lnTo>
                <a:close/>
              </a:path>
            </a:pathLst>
          </a:custGeom>
          <a:noFill/>
          <a:ln w="25400" cap="flat" cmpd="sng" algn="ctr">
            <a:solidFill>
              <a:schemeClr val="accent6">
                <a:lumMod val="50000"/>
              </a:schemeClr>
            </a:solidFill>
            <a:prstDash val="solid"/>
            <a:round/>
            <a:headEnd type="none" w="med" len="med"/>
            <a:tailEnd type="none" w="med" len="med"/>
          </a:ln>
          <a:effectLst/>
        </p:spPr>
        <p:txBody>
          <a:bodyPr vert="horz" wrap="square" lIns="91288" tIns="45643" rIns="91288" bIns="45643" numCol="1" rtlCol="0" anchor="t" anchorCtr="0" compatLnSpc="1">
            <a:prstTxWarp prst="textNoShape">
              <a:avLst/>
            </a:prstTxWarp>
          </a:bodyPr>
          <a:lstStyle/>
          <a:p>
            <a:endParaRPr lang="en-US"/>
          </a:p>
        </p:txBody>
      </p:sp>
      <p:sp>
        <p:nvSpPr>
          <p:cNvPr id="82" name="Freeform 81"/>
          <p:cNvSpPr/>
          <p:nvPr/>
        </p:nvSpPr>
        <p:spPr bwMode="auto">
          <a:xfrm>
            <a:off x="6416468" y="6799377"/>
            <a:ext cx="842748" cy="537708"/>
          </a:xfrm>
          <a:custGeom>
            <a:avLst/>
            <a:gdLst>
              <a:gd name="connsiteX0" fmla="*/ 105032 w 842748"/>
              <a:gd name="connsiteY0" fmla="*/ 38113 h 537708"/>
              <a:gd name="connsiteX1" fmla="*/ 66838 w 842748"/>
              <a:gd name="connsiteY1" fmla="*/ 57212 h 537708"/>
              <a:gd name="connsiteX2" fmla="*/ 9549 w 842748"/>
              <a:gd name="connsiteY2" fmla="*/ 133609 h 537708"/>
              <a:gd name="connsiteX3" fmla="*/ 0 w 842748"/>
              <a:gd name="connsiteY3" fmla="*/ 162257 h 537708"/>
              <a:gd name="connsiteX4" fmla="*/ 19097 w 842748"/>
              <a:gd name="connsiteY4" fmla="*/ 295951 h 537708"/>
              <a:gd name="connsiteX5" fmla="*/ 28645 w 842748"/>
              <a:gd name="connsiteY5" fmla="*/ 324600 h 537708"/>
              <a:gd name="connsiteX6" fmla="*/ 124128 w 842748"/>
              <a:gd name="connsiteY6" fmla="*/ 400997 h 537708"/>
              <a:gd name="connsiteX7" fmla="*/ 152773 w 842748"/>
              <a:gd name="connsiteY7" fmla="*/ 410546 h 537708"/>
              <a:gd name="connsiteX8" fmla="*/ 601544 w 842748"/>
              <a:gd name="connsiteY8" fmla="*/ 420096 h 537708"/>
              <a:gd name="connsiteX9" fmla="*/ 677930 w 842748"/>
              <a:gd name="connsiteY9" fmla="*/ 400997 h 537708"/>
              <a:gd name="connsiteX10" fmla="*/ 716123 w 842748"/>
              <a:gd name="connsiteY10" fmla="*/ 391447 h 537708"/>
              <a:gd name="connsiteX11" fmla="*/ 763865 w 842748"/>
              <a:gd name="connsiteY11" fmla="*/ 362798 h 537708"/>
              <a:gd name="connsiteX12" fmla="*/ 802058 w 842748"/>
              <a:gd name="connsiteY12" fmla="*/ 343699 h 537708"/>
              <a:gd name="connsiteX13" fmla="*/ 821155 w 842748"/>
              <a:gd name="connsiteY13" fmla="*/ 315050 h 537708"/>
              <a:gd name="connsiteX14" fmla="*/ 821155 w 842748"/>
              <a:gd name="connsiteY14" fmla="*/ 210005 h 537708"/>
              <a:gd name="connsiteX15" fmla="*/ 792510 w 842748"/>
              <a:gd name="connsiteY15" fmla="*/ 190906 h 537708"/>
              <a:gd name="connsiteX16" fmla="*/ 773413 w 842748"/>
              <a:gd name="connsiteY16" fmla="*/ 162257 h 537708"/>
              <a:gd name="connsiteX17" fmla="*/ 706575 w 842748"/>
              <a:gd name="connsiteY17" fmla="*/ 124059 h 537708"/>
              <a:gd name="connsiteX18" fmla="*/ 668382 w 842748"/>
              <a:gd name="connsiteY18" fmla="*/ 95410 h 537708"/>
              <a:gd name="connsiteX19" fmla="*/ 630188 w 842748"/>
              <a:gd name="connsiteY19" fmla="*/ 85861 h 537708"/>
              <a:gd name="connsiteX20" fmla="*/ 572899 w 842748"/>
              <a:gd name="connsiteY20" fmla="*/ 66762 h 537708"/>
              <a:gd name="connsiteX21" fmla="*/ 544254 w 842748"/>
              <a:gd name="connsiteY21" fmla="*/ 47663 h 537708"/>
              <a:gd name="connsiteX22" fmla="*/ 515609 w 842748"/>
              <a:gd name="connsiteY22" fmla="*/ 38113 h 537708"/>
              <a:gd name="connsiteX23" fmla="*/ 105032 w 842748"/>
              <a:gd name="connsiteY23" fmla="*/ 38113 h 53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42748" h="537708">
                <a:moveTo>
                  <a:pt x="105032" y="38113"/>
                </a:moveTo>
                <a:cubicBezTo>
                  <a:pt x="30237" y="41296"/>
                  <a:pt x="77550" y="47838"/>
                  <a:pt x="66838" y="57212"/>
                </a:cubicBezTo>
                <a:cubicBezTo>
                  <a:pt x="60588" y="62681"/>
                  <a:pt x="17925" y="116855"/>
                  <a:pt x="9549" y="133609"/>
                </a:cubicBezTo>
                <a:cubicBezTo>
                  <a:pt x="5048" y="142612"/>
                  <a:pt x="3183" y="152708"/>
                  <a:pt x="0" y="162257"/>
                </a:cubicBezTo>
                <a:cubicBezTo>
                  <a:pt x="5942" y="215736"/>
                  <a:pt x="6937" y="247304"/>
                  <a:pt x="19097" y="295951"/>
                </a:cubicBezTo>
                <a:cubicBezTo>
                  <a:pt x="21538" y="305717"/>
                  <a:pt x="22606" y="316547"/>
                  <a:pt x="28645" y="324600"/>
                </a:cubicBezTo>
                <a:cubicBezTo>
                  <a:pt x="55406" y="360286"/>
                  <a:pt x="85210" y="381535"/>
                  <a:pt x="124128" y="400997"/>
                </a:cubicBezTo>
                <a:cubicBezTo>
                  <a:pt x="133130" y="405499"/>
                  <a:pt x="143225" y="407363"/>
                  <a:pt x="152773" y="410546"/>
                </a:cubicBezTo>
                <a:cubicBezTo>
                  <a:pt x="279917" y="537708"/>
                  <a:pt x="174372" y="446253"/>
                  <a:pt x="601544" y="420096"/>
                </a:cubicBezTo>
                <a:cubicBezTo>
                  <a:pt x="638595" y="417827"/>
                  <a:pt x="646640" y="409938"/>
                  <a:pt x="677930" y="400997"/>
                </a:cubicBezTo>
                <a:cubicBezTo>
                  <a:pt x="690548" y="397391"/>
                  <a:pt x="703392" y="394630"/>
                  <a:pt x="716123" y="391447"/>
                </a:cubicBezTo>
                <a:cubicBezTo>
                  <a:pt x="732037" y="381897"/>
                  <a:pt x="747642" y="371812"/>
                  <a:pt x="763865" y="362798"/>
                </a:cubicBezTo>
                <a:cubicBezTo>
                  <a:pt x="776307" y="355885"/>
                  <a:pt x="791124" y="352812"/>
                  <a:pt x="802058" y="343699"/>
                </a:cubicBezTo>
                <a:cubicBezTo>
                  <a:pt x="810874" y="336351"/>
                  <a:pt x="814789" y="324600"/>
                  <a:pt x="821155" y="315050"/>
                </a:cubicBezTo>
                <a:cubicBezTo>
                  <a:pt x="834583" y="274761"/>
                  <a:pt x="842748" y="263995"/>
                  <a:pt x="821155" y="210005"/>
                </a:cubicBezTo>
                <a:cubicBezTo>
                  <a:pt x="816893" y="199350"/>
                  <a:pt x="802058" y="197272"/>
                  <a:pt x="792510" y="190906"/>
                </a:cubicBezTo>
                <a:cubicBezTo>
                  <a:pt x="786144" y="181356"/>
                  <a:pt x="781528" y="170373"/>
                  <a:pt x="773413" y="162257"/>
                </a:cubicBezTo>
                <a:cubicBezTo>
                  <a:pt x="744511" y="133351"/>
                  <a:pt x="739349" y="134986"/>
                  <a:pt x="706575" y="124059"/>
                </a:cubicBezTo>
                <a:cubicBezTo>
                  <a:pt x="693844" y="114509"/>
                  <a:pt x="682616" y="102528"/>
                  <a:pt x="668382" y="95410"/>
                </a:cubicBezTo>
                <a:cubicBezTo>
                  <a:pt x="656645" y="89541"/>
                  <a:pt x="642758" y="89632"/>
                  <a:pt x="630188" y="85861"/>
                </a:cubicBezTo>
                <a:cubicBezTo>
                  <a:pt x="610908" y="80076"/>
                  <a:pt x="591293" y="74938"/>
                  <a:pt x="572899" y="66762"/>
                </a:cubicBezTo>
                <a:cubicBezTo>
                  <a:pt x="562412" y="62101"/>
                  <a:pt x="554518" y="52796"/>
                  <a:pt x="544254" y="47663"/>
                </a:cubicBezTo>
                <a:cubicBezTo>
                  <a:pt x="535252" y="43161"/>
                  <a:pt x="525287" y="40878"/>
                  <a:pt x="515609" y="38113"/>
                </a:cubicBezTo>
                <a:cubicBezTo>
                  <a:pt x="382231" y="0"/>
                  <a:pt x="179827" y="34930"/>
                  <a:pt x="105032" y="38113"/>
                </a:cubicBezTo>
                <a:close/>
              </a:path>
            </a:pathLst>
          </a:custGeom>
          <a:noFill/>
          <a:ln w="25400" cap="flat" cmpd="sng" algn="ctr">
            <a:solidFill>
              <a:schemeClr val="accent6">
                <a:lumMod val="50000"/>
              </a:schemeClr>
            </a:solidFill>
            <a:prstDash val="solid"/>
            <a:round/>
            <a:headEnd type="none" w="med" len="med"/>
            <a:tailEnd type="none" w="med" len="med"/>
          </a:ln>
          <a:effectLst/>
        </p:spPr>
        <p:txBody>
          <a:bodyPr vert="horz" wrap="square" lIns="91288" tIns="45643" rIns="91288" bIns="45643" numCol="1" rtlCol="0" anchor="t" anchorCtr="0" compatLnSpc="1">
            <a:prstTxWarp prst="textNoShape">
              <a:avLst/>
            </a:prstTxWarp>
          </a:bodyPr>
          <a:lstStyle/>
          <a:p>
            <a:endParaRPr lang="en-US"/>
          </a:p>
        </p:txBody>
      </p:sp>
      <p:sp>
        <p:nvSpPr>
          <p:cNvPr id="83" name="Freeform 82"/>
          <p:cNvSpPr/>
          <p:nvPr/>
        </p:nvSpPr>
        <p:spPr bwMode="auto">
          <a:xfrm>
            <a:off x="6130030" y="4727036"/>
            <a:ext cx="2872699" cy="805402"/>
          </a:xfrm>
          <a:custGeom>
            <a:avLst/>
            <a:gdLst>
              <a:gd name="connsiteX0" fmla="*/ 372384 w 3093651"/>
              <a:gd name="connsiteY0" fmla="*/ 9550 h 1079101"/>
              <a:gd name="connsiteX1" fmla="*/ 315094 w 3093651"/>
              <a:gd name="connsiteY1" fmla="*/ 28649 h 1079101"/>
              <a:gd name="connsiteX2" fmla="*/ 229159 w 3093651"/>
              <a:gd name="connsiteY2" fmla="*/ 57297 h 1079101"/>
              <a:gd name="connsiteX3" fmla="*/ 105031 w 3093651"/>
              <a:gd name="connsiteY3" fmla="*/ 143244 h 1079101"/>
              <a:gd name="connsiteX4" fmla="*/ 47742 w 3093651"/>
              <a:gd name="connsiteY4" fmla="*/ 171892 h 1079101"/>
              <a:gd name="connsiteX5" fmla="*/ 38193 w 3093651"/>
              <a:gd name="connsiteY5" fmla="*/ 200541 h 1079101"/>
              <a:gd name="connsiteX6" fmla="*/ 19097 w 3093651"/>
              <a:gd name="connsiteY6" fmla="*/ 229190 h 1079101"/>
              <a:gd name="connsiteX7" fmla="*/ 0 w 3093651"/>
              <a:gd name="connsiteY7" fmla="*/ 267388 h 1079101"/>
              <a:gd name="connsiteX8" fmla="*/ 38193 w 3093651"/>
              <a:gd name="connsiteY8" fmla="*/ 353334 h 1079101"/>
              <a:gd name="connsiteX9" fmla="*/ 57290 w 3093651"/>
              <a:gd name="connsiteY9" fmla="*/ 381983 h 1079101"/>
              <a:gd name="connsiteX10" fmla="*/ 114580 w 3093651"/>
              <a:gd name="connsiteY10" fmla="*/ 439280 h 1079101"/>
              <a:gd name="connsiteX11" fmla="*/ 229159 w 3093651"/>
              <a:gd name="connsiteY11" fmla="*/ 563424 h 1079101"/>
              <a:gd name="connsiteX12" fmla="*/ 248256 w 3093651"/>
              <a:gd name="connsiteY12" fmla="*/ 592073 h 1079101"/>
              <a:gd name="connsiteX13" fmla="*/ 591995 w 3093651"/>
              <a:gd name="connsiteY13" fmla="*/ 859461 h 1079101"/>
              <a:gd name="connsiteX14" fmla="*/ 744768 w 3093651"/>
              <a:gd name="connsiteY14" fmla="*/ 926308 h 1079101"/>
              <a:gd name="connsiteX15" fmla="*/ 811606 w 3093651"/>
              <a:gd name="connsiteY15" fmla="*/ 974056 h 1079101"/>
              <a:gd name="connsiteX16" fmla="*/ 859348 w 3093651"/>
              <a:gd name="connsiteY16" fmla="*/ 1002704 h 1079101"/>
              <a:gd name="connsiteX17" fmla="*/ 897541 w 3093651"/>
              <a:gd name="connsiteY17" fmla="*/ 1031353 h 1079101"/>
              <a:gd name="connsiteX18" fmla="*/ 973927 w 3093651"/>
              <a:gd name="connsiteY18" fmla="*/ 1040903 h 1079101"/>
              <a:gd name="connsiteX19" fmla="*/ 1098055 w 3093651"/>
              <a:gd name="connsiteY19" fmla="*/ 1050452 h 1079101"/>
              <a:gd name="connsiteX20" fmla="*/ 1269925 w 3093651"/>
              <a:gd name="connsiteY20" fmla="*/ 1060002 h 1079101"/>
              <a:gd name="connsiteX21" fmla="*/ 1384505 w 3093651"/>
              <a:gd name="connsiteY21" fmla="*/ 1069551 h 1079101"/>
              <a:gd name="connsiteX22" fmla="*/ 1556374 w 3093651"/>
              <a:gd name="connsiteY22" fmla="*/ 1079101 h 1079101"/>
              <a:gd name="connsiteX23" fmla="*/ 2797654 w 3093651"/>
              <a:gd name="connsiteY23" fmla="*/ 1069551 h 1079101"/>
              <a:gd name="connsiteX24" fmla="*/ 2940879 w 3093651"/>
              <a:gd name="connsiteY24" fmla="*/ 1040903 h 1079101"/>
              <a:gd name="connsiteX25" fmla="*/ 2979072 w 3093651"/>
              <a:gd name="connsiteY25" fmla="*/ 1021804 h 1079101"/>
              <a:gd name="connsiteX26" fmla="*/ 3007717 w 3093651"/>
              <a:gd name="connsiteY26" fmla="*/ 993155 h 1079101"/>
              <a:gd name="connsiteX27" fmla="*/ 3093651 w 3093651"/>
              <a:gd name="connsiteY27" fmla="*/ 849911 h 1079101"/>
              <a:gd name="connsiteX28" fmla="*/ 3074555 w 3093651"/>
              <a:gd name="connsiteY28" fmla="*/ 506127 h 1079101"/>
              <a:gd name="connsiteX29" fmla="*/ 3065007 w 3093651"/>
              <a:gd name="connsiteY29" fmla="*/ 458379 h 1079101"/>
              <a:gd name="connsiteX30" fmla="*/ 3017265 w 3093651"/>
              <a:gd name="connsiteY30" fmla="*/ 372433 h 1079101"/>
              <a:gd name="connsiteX31" fmla="*/ 2969523 w 3093651"/>
              <a:gd name="connsiteY31" fmla="*/ 315136 h 1079101"/>
              <a:gd name="connsiteX32" fmla="*/ 2940879 w 3093651"/>
              <a:gd name="connsiteY32" fmla="*/ 296037 h 1079101"/>
              <a:gd name="connsiteX33" fmla="*/ 2921782 w 3093651"/>
              <a:gd name="connsiteY33" fmla="*/ 267388 h 1079101"/>
              <a:gd name="connsiteX34" fmla="*/ 2902685 w 3093651"/>
              <a:gd name="connsiteY34" fmla="*/ 229190 h 1079101"/>
              <a:gd name="connsiteX35" fmla="*/ 2835847 w 3093651"/>
              <a:gd name="connsiteY35" fmla="*/ 190991 h 1079101"/>
              <a:gd name="connsiteX36" fmla="*/ 2788106 w 3093651"/>
              <a:gd name="connsiteY36" fmla="*/ 152793 h 1079101"/>
              <a:gd name="connsiteX37" fmla="*/ 2683074 w 3093651"/>
              <a:gd name="connsiteY37" fmla="*/ 105045 h 1079101"/>
              <a:gd name="connsiteX38" fmla="*/ 2644881 w 3093651"/>
              <a:gd name="connsiteY38" fmla="*/ 76397 h 1079101"/>
              <a:gd name="connsiteX39" fmla="*/ 2578043 w 3093651"/>
              <a:gd name="connsiteY39" fmla="*/ 57297 h 1079101"/>
              <a:gd name="connsiteX40" fmla="*/ 2473012 w 3093651"/>
              <a:gd name="connsiteY40" fmla="*/ 19099 h 1079101"/>
              <a:gd name="connsiteX41" fmla="*/ 2234304 w 3093651"/>
              <a:gd name="connsiteY41" fmla="*/ 0 h 1079101"/>
              <a:gd name="connsiteX42" fmla="*/ 1422698 w 3093651"/>
              <a:gd name="connsiteY42" fmla="*/ 9550 h 1079101"/>
              <a:gd name="connsiteX43" fmla="*/ 1327215 w 3093651"/>
              <a:gd name="connsiteY43" fmla="*/ 19099 h 1079101"/>
              <a:gd name="connsiteX44" fmla="*/ 229159 w 3093651"/>
              <a:gd name="connsiteY44" fmla="*/ 28649 h 1079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93651" h="1079101">
                <a:moveTo>
                  <a:pt x="372384" y="9550"/>
                </a:moveTo>
                <a:lnTo>
                  <a:pt x="315094" y="28649"/>
                </a:lnTo>
                <a:lnTo>
                  <a:pt x="229159" y="57297"/>
                </a:lnTo>
                <a:cubicBezTo>
                  <a:pt x="166481" y="119984"/>
                  <a:pt x="233501" y="57587"/>
                  <a:pt x="105031" y="143244"/>
                </a:cubicBezTo>
                <a:cubicBezTo>
                  <a:pt x="68012" y="167926"/>
                  <a:pt x="87273" y="158714"/>
                  <a:pt x="47742" y="171892"/>
                </a:cubicBezTo>
                <a:cubicBezTo>
                  <a:pt x="44559" y="181442"/>
                  <a:pt x="42694" y="191537"/>
                  <a:pt x="38193" y="200541"/>
                </a:cubicBezTo>
                <a:cubicBezTo>
                  <a:pt x="33061" y="210806"/>
                  <a:pt x="24790" y="219225"/>
                  <a:pt x="19097" y="229190"/>
                </a:cubicBezTo>
                <a:cubicBezTo>
                  <a:pt x="12035" y="241550"/>
                  <a:pt x="6366" y="254655"/>
                  <a:pt x="0" y="267388"/>
                </a:cubicBezTo>
                <a:cubicBezTo>
                  <a:pt x="13639" y="301489"/>
                  <a:pt x="20354" y="322112"/>
                  <a:pt x="38193" y="353334"/>
                </a:cubicBezTo>
                <a:cubicBezTo>
                  <a:pt x="43887" y="363299"/>
                  <a:pt x="49666" y="373405"/>
                  <a:pt x="57290" y="381983"/>
                </a:cubicBezTo>
                <a:cubicBezTo>
                  <a:pt x="75232" y="402170"/>
                  <a:pt x="97709" y="418189"/>
                  <a:pt x="114580" y="439280"/>
                </a:cubicBezTo>
                <a:cubicBezTo>
                  <a:pt x="200907" y="547204"/>
                  <a:pt x="158357" y="510317"/>
                  <a:pt x="229159" y="563424"/>
                </a:cubicBezTo>
                <a:cubicBezTo>
                  <a:pt x="235525" y="572974"/>
                  <a:pt x="240141" y="583957"/>
                  <a:pt x="248256" y="592073"/>
                </a:cubicBezTo>
                <a:cubicBezTo>
                  <a:pt x="332300" y="676128"/>
                  <a:pt x="500388" y="819378"/>
                  <a:pt x="591995" y="859461"/>
                </a:cubicBezTo>
                <a:cubicBezTo>
                  <a:pt x="642919" y="881743"/>
                  <a:pt x="695488" y="900593"/>
                  <a:pt x="744768" y="926308"/>
                </a:cubicBezTo>
                <a:cubicBezTo>
                  <a:pt x="769042" y="938975"/>
                  <a:pt x="788825" y="958867"/>
                  <a:pt x="811606" y="974056"/>
                </a:cubicBezTo>
                <a:cubicBezTo>
                  <a:pt x="827048" y="984352"/>
                  <a:pt x="843906" y="992408"/>
                  <a:pt x="859348" y="1002704"/>
                </a:cubicBezTo>
                <a:cubicBezTo>
                  <a:pt x="872589" y="1011533"/>
                  <a:pt x="882443" y="1026320"/>
                  <a:pt x="897541" y="1031353"/>
                </a:cubicBezTo>
                <a:cubicBezTo>
                  <a:pt x="921884" y="1039469"/>
                  <a:pt x="948382" y="1038470"/>
                  <a:pt x="973927" y="1040903"/>
                </a:cubicBezTo>
                <a:cubicBezTo>
                  <a:pt x="1015238" y="1044838"/>
                  <a:pt x="1056643" y="1047780"/>
                  <a:pt x="1098055" y="1050452"/>
                </a:cubicBezTo>
                <a:lnTo>
                  <a:pt x="1269925" y="1060002"/>
                </a:lnTo>
                <a:cubicBezTo>
                  <a:pt x="1308166" y="1062552"/>
                  <a:pt x="1346264" y="1067001"/>
                  <a:pt x="1384505" y="1069551"/>
                </a:cubicBezTo>
                <a:cubicBezTo>
                  <a:pt x="1441756" y="1073368"/>
                  <a:pt x="1499084" y="1075918"/>
                  <a:pt x="1556374" y="1079101"/>
                </a:cubicBezTo>
                <a:lnTo>
                  <a:pt x="2797654" y="1069551"/>
                </a:lnTo>
                <a:cubicBezTo>
                  <a:pt x="2856075" y="1068710"/>
                  <a:pt x="2889438" y="1061482"/>
                  <a:pt x="2940879" y="1040903"/>
                </a:cubicBezTo>
                <a:cubicBezTo>
                  <a:pt x="2954095" y="1035616"/>
                  <a:pt x="2966341" y="1028170"/>
                  <a:pt x="2979072" y="1021804"/>
                </a:cubicBezTo>
                <a:cubicBezTo>
                  <a:pt x="2988620" y="1012254"/>
                  <a:pt x="2999615" y="1003959"/>
                  <a:pt x="3007717" y="993155"/>
                </a:cubicBezTo>
                <a:cubicBezTo>
                  <a:pt x="3059570" y="924009"/>
                  <a:pt x="3060329" y="916567"/>
                  <a:pt x="3093651" y="849911"/>
                </a:cubicBezTo>
                <a:cubicBezTo>
                  <a:pt x="3087286" y="735316"/>
                  <a:pt x="3082929" y="620592"/>
                  <a:pt x="3074555" y="506127"/>
                </a:cubicBezTo>
                <a:cubicBezTo>
                  <a:pt x="3073371" y="489939"/>
                  <a:pt x="3070553" y="473633"/>
                  <a:pt x="3065007" y="458379"/>
                </a:cubicBezTo>
                <a:cubicBezTo>
                  <a:pt x="3056955" y="436233"/>
                  <a:pt x="3034379" y="394439"/>
                  <a:pt x="3017265" y="372433"/>
                </a:cubicBezTo>
                <a:cubicBezTo>
                  <a:pt x="3002003" y="352809"/>
                  <a:pt x="2987101" y="332716"/>
                  <a:pt x="2969523" y="315136"/>
                </a:cubicBezTo>
                <a:cubicBezTo>
                  <a:pt x="2961409" y="307021"/>
                  <a:pt x="2950427" y="302403"/>
                  <a:pt x="2940879" y="296037"/>
                </a:cubicBezTo>
                <a:cubicBezTo>
                  <a:pt x="2934513" y="286487"/>
                  <a:pt x="2927476" y="277353"/>
                  <a:pt x="2921782" y="267388"/>
                </a:cubicBezTo>
                <a:cubicBezTo>
                  <a:pt x="2914720" y="255028"/>
                  <a:pt x="2911798" y="240126"/>
                  <a:pt x="2902685" y="229190"/>
                </a:cubicBezTo>
                <a:cubicBezTo>
                  <a:pt x="2890478" y="214540"/>
                  <a:pt x="2849226" y="199912"/>
                  <a:pt x="2835847" y="190991"/>
                </a:cubicBezTo>
                <a:cubicBezTo>
                  <a:pt x="2818890" y="179685"/>
                  <a:pt x="2805463" y="163475"/>
                  <a:pt x="2788106" y="152793"/>
                </a:cubicBezTo>
                <a:cubicBezTo>
                  <a:pt x="2737652" y="121740"/>
                  <a:pt x="2726375" y="119481"/>
                  <a:pt x="2683074" y="105045"/>
                </a:cubicBezTo>
                <a:cubicBezTo>
                  <a:pt x="2670343" y="95496"/>
                  <a:pt x="2658698" y="84294"/>
                  <a:pt x="2644881" y="76397"/>
                </a:cubicBezTo>
                <a:cubicBezTo>
                  <a:pt x="2632007" y="69039"/>
                  <a:pt x="2589207" y="61019"/>
                  <a:pt x="2578043" y="57297"/>
                </a:cubicBezTo>
                <a:cubicBezTo>
                  <a:pt x="2552564" y="48803"/>
                  <a:pt x="2498467" y="22384"/>
                  <a:pt x="2473012" y="19099"/>
                </a:cubicBezTo>
                <a:cubicBezTo>
                  <a:pt x="2393845" y="8883"/>
                  <a:pt x="2234304" y="0"/>
                  <a:pt x="2234304" y="0"/>
                </a:cubicBezTo>
                <a:lnTo>
                  <a:pt x="1422698" y="9550"/>
                </a:lnTo>
                <a:cubicBezTo>
                  <a:pt x="1390719" y="10223"/>
                  <a:pt x="1359195" y="18446"/>
                  <a:pt x="1327215" y="19099"/>
                </a:cubicBezTo>
                <a:cubicBezTo>
                  <a:pt x="811474" y="29626"/>
                  <a:pt x="641143" y="28649"/>
                  <a:pt x="229159" y="28649"/>
                </a:cubicBezTo>
              </a:path>
            </a:pathLst>
          </a:custGeom>
          <a:noFill/>
          <a:ln w="25400" cap="flat" cmpd="sng" algn="ctr">
            <a:solidFill>
              <a:srgbClr val="800000"/>
            </a:solidFill>
            <a:prstDash val="solid"/>
            <a:round/>
            <a:headEnd type="none" w="med" len="med"/>
            <a:tailEnd type="none" w="med" len="med"/>
          </a:ln>
          <a:effectLst/>
        </p:spPr>
        <p:txBody>
          <a:bodyPr vert="horz" wrap="square" lIns="91288" tIns="45643" rIns="91288" bIns="45643" numCol="1" rtlCol="0" anchor="t" anchorCtr="0" compatLnSpc="1">
            <a:prstTxWarp prst="textNoShape">
              <a:avLst/>
            </a:prstTxWarp>
          </a:bodyPr>
          <a:lstStyle/>
          <a:p>
            <a:endParaRPr lang="en-US"/>
          </a:p>
        </p:txBody>
      </p:sp>
      <p:sp>
        <p:nvSpPr>
          <p:cNvPr id="70" name="Freeform 69"/>
          <p:cNvSpPr/>
          <p:nvPr/>
        </p:nvSpPr>
        <p:spPr bwMode="auto">
          <a:xfrm>
            <a:off x="294386" y="6719405"/>
            <a:ext cx="685800" cy="554887"/>
          </a:xfrm>
          <a:custGeom>
            <a:avLst/>
            <a:gdLst>
              <a:gd name="connsiteX0" fmla="*/ 192562 w 794105"/>
              <a:gd name="connsiteY0" fmla="*/ 0 h 642517"/>
              <a:gd name="connsiteX1" fmla="*/ 68434 w 794105"/>
              <a:gd name="connsiteY1" fmla="*/ 66847 h 642517"/>
              <a:gd name="connsiteX2" fmla="*/ 49337 w 794105"/>
              <a:gd name="connsiteY2" fmla="*/ 124144 h 642517"/>
              <a:gd name="connsiteX3" fmla="*/ 30241 w 794105"/>
              <a:gd name="connsiteY3" fmla="*/ 162342 h 642517"/>
              <a:gd name="connsiteX4" fmla="*/ 1596 w 794105"/>
              <a:gd name="connsiteY4" fmla="*/ 257838 h 642517"/>
              <a:gd name="connsiteX5" fmla="*/ 20693 w 794105"/>
              <a:gd name="connsiteY5" fmla="*/ 429730 h 642517"/>
              <a:gd name="connsiteX6" fmla="*/ 97079 w 794105"/>
              <a:gd name="connsiteY6" fmla="*/ 506127 h 642517"/>
              <a:gd name="connsiteX7" fmla="*/ 144821 w 794105"/>
              <a:gd name="connsiteY7" fmla="*/ 534775 h 642517"/>
              <a:gd name="connsiteX8" fmla="*/ 183014 w 794105"/>
              <a:gd name="connsiteY8" fmla="*/ 544325 h 642517"/>
              <a:gd name="connsiteX9" fmla="*/ 268948 w 794105"/>
              <a:gd name="connsiteY9" fmla="*/ 572974 h 642517"/>
              <a:gd name="connsiteX10" fmla="*/ 335787 w 794105"/>
              <a:gd name="connsiteY10" fmla="*/ 601622 h 642517"/>
              <a:gd name="connsiteX11" fmla="*/ 373980 w 794105"/>
              <a:gd name="connsiteY11" fmla="*/ 620721 h 642517"/>
              <a:gd name="connsiteX12" fmla="*/ 469463 w 794105"/>
              <a:gd name="connsiteY12" fmla="*/ 639821 h 642517"/>
              <a:gd name="connsiteX13" fmla="*/ 765460 w 794105"/>
              <a:gd name="connsiteY13" fmla="*/ 630271 h 642517"/>
              <a:gd name="connsiteX14" fmla="*/ 775009 w 794105"/>
              <a:gd name="connsiteY14" fmla="*/ 601622 h 642517"/>
              <a:gd name="connsiteX15" fmla="*/ 794105 w 794105"/>
              <a:gd name="connsiteY15" fmla="*/ 572974 h 642517"/>
              <a:gd name="connsiteX16" fmla="*/ 784557 w 794105"/>
              <a:gd name="connsiteY16" fmla="*/ 458379 h 642517"/>
              <a:gd name="connsiteX17" fmla="*/ 775009 w 794105"/>
              <a:gd name="connsiteY17" fmla="*/ 429730 h 642517"/>
              <a:gd name="connsiteX18" fmla="*/ 755912 w 794105"/>
              <a:gd name="connsiteY18" fmla="*/ 353334 h 642517"/>
              <a:gd name="connsiteX19" fmla="*/ 736816 w 794105"/>
              <a:gd name="connsiteY19" fmla="*/ 296036 h 642517"/>
              <a:gd name="connsiteX20" fmla="*/ 689074 w 794105"/>
              <a:gd name="connsiteY20" fmla="*/ 181441 h 642517"/>
              <a:gd name="connsiteX21" fmla="*/ 669977 w 794105"/>
              <a:gd name="connsiteY21" fmla="*/ 143243 h 642517"/>
              <a:gd name="connsiteX22" fmla="*/ 631784 w 794105"/>
              <a:gd name="connsiteY22" fmla="*/ 114594 h 642517"/>
              <a:gd name="connsiteX23" fmla="*/ 612688 w 794105"/>
              <a:gd name="connsiteY23" fmla="*/ 76396 h 642517"/>
              <a:gd name="connsiteX24" fmla="*/ 603139 w 794105"/>
              <a:gd name="connsiteY24" fmla="*/ 47747 h 642517"/>
              <a:gd name="connsiteX25" fmla="*/ 536301 w 794105"/>
              <a:gd name="connsiteY25" fmla="*/ 9549 h 642517"/>
              <a:gd name="connsiteX26" fmla="*/ 106627 w 794105"/>
              <a:gd name="connsiteY26" fmla="*/ 9549 h 64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4105" h="642517">
                <a:moveTo>
                  <a:pt x="192562" y="0"/>
                </a:moveTo>
                <a:cubicBezTo>
                  <a:pt x="89545" y="34342"/>
                  <a:pt x="127976" y="7295"/>
                  <a:pt x="68434" y="66847"/>
                </a:cubicBezTo>
                <a:cubicBezTo>
                  <a:pt x="62068" y="85946"/>
                  <a:pt x="58339" y="106137"/>
                  <a:pt x="49337" y="124144"/>
                </a:cubicBezTo>
                <a:cubicBezTo>
                  <a:pt x="42972" y="136877"/>
                  <a:pt x="35527" y="149125"/>
                  <a:pt x="30241" y="162342"/>
                </a:cubicBezTo>
                <a:cubicBezTo>
                  <a:pt x="14742" y="201095"/>
                  <a:pt x="10975" y="220315"/>
                  <a:pt x="1596" y="257838"/>
                </a:cubicBezTo>
                <a:cubicBezTo>
                  <a:pt x="7962" y="315135"/>
                  <a:pt x="0" y="375922"/>
                  <a:pt x="20693" y="429730"/>
                </a:cubicBezTo>
                <a:cubicBezTo>
                  <a:pt x="33619" y="463342"/>
                  <a:pt x="66200" y="487598"/>
                  <a:pt x="97079" y="506127"/>
                </a:cubicBezTo>
                <a:cubicBezTo>
                  <a:pt x="112993" y="515676"/>
                  <a:pt x="127862" y="527237"/>
                  <a:pt x="144821" y="534775"/>
                </a:cubicBezTo>
                <a:cubicBezTo>
                  <a:pt x="156813" y="540105"/>
                  <a:pt x="170472" y="540465"/>
                  <a:pt x="183014" y="544325"/>
                </a:cubicBezTo>
                <a:cubicBezTo>
                  <a:pt x="211873" y="553206"/>
                  <a:pt x="240676" y="562371"/>
                  <a:pt x="268948" y="572974"/>
                </a:cubicBezTo>
                <a:cubicBezTo>
                  <a:pt x="291644" y="581486"/>
                  <a:pt x="313720" y="591591"/>
                  <a:pt x="335787" y="601622"/>
                </a:cubicBezTo>
                <a:cubicBezTo>
                  <a:pt x="348745" y="607513"/>
                  <a:pt x="360294" y="616810"/>
                  <a:pt x="373980" y="620721"/>
                </a:cubicBezTo>
                <a:cubicBezTo>
                  <a:pt x="405189" y="629639"/>
                  <a:pt x="437635" y="633454"/>
                  <a:pt x="469463" y="639821"/>
                </a:cubicBezTo>
                <a:cubicBezTo>
                  <a:pt x="568129" y="636638"/>
                  <a:pt x="667506" y="642517"/>
                  <a:pt x="765460" y="630271"/>
                </a:cubicBezTo>
                <a:cubicBezTo>
                  <a:pt x="775448" y="629022"/>
                  <a:pt x="770508" y="610626"/>
                  <a:pt x="775009" y="601622"/>
                </a:cubicBezTo>
                <a:cubicBezTo>
                  <a:pt x="780141" y="591357"/>
                  <a:pt x="787740" y="582523"/>
                  <a:pt x="794105" y="572974"/>
                </a:cubicBezTo>
                <a:cubicBezTo>
                  <a:pt x="790922" y="534776"/>
                  <a:pt x="789622" y="496374"/>
                  <a:pt x="784557" y="458379"/>
                </a:cubicBezTo>
                <a:cubicBezTo>
                  <a:pt x="783227" y="448401"/>
                  <a:pt x="777657" y="439441"/>
                  <a:pt x="775009" y="429730"/>
                </a:cubicBezTo>
                <a:cubicBezTo>
                  <a:pt x="768103" y="404406"/>
                  <a:pt x="763122" y="378573"/>
                  <a:pt x="755912" y="353334"/>
                </a:cubicBezTo>
                <a:cubicBezTo>
                  <a:pt x="750382" y="333976"/>
                  <a:pt x="741699" y="315567"/>
                  <a:pt x="736816" y="296036"/>
                </a:cubicBezTo>
                <a:cubicBezTo>
                  <a:pt x="720362" y="230218"/>
                  <a:pt x="733135" y="269575"/>
                  <a:pt x="689074" y="181441"/>
                </a:cubicBezTo>
                <a:cubicBezTo>
                  <a:pt x="682708" y="168708"/>
                  <a:pt x="681365" y="151785"/>
                  <a:pt x="669977" y="143243"/>
                </a:cubicBezTo>
                <a:lnTo>
                  <a:pt x="631784" y="114594"/>
                </a:lnTo>
                <a:cubicBezTo>
                  <a:pt x="625419" y="101861"/>
                  <a:pt x="618295" y="89480"/>
                  <a:pt x="612688" y="76396"/>
                </a:cubicBezTo>
                <a:cubicBezTo>
                  <a:pt x="608723" y="67144"/>
                  <a:pt x="609427" y="55608"/>
                  <a:pt x="603139" y="47747"/>
                </a:cubicBezTo>
                <a:cubicBezTo>
                  <a:pt x="597019" y="40097"/>
                  <a:pt x="542130" y="9787"/>
                  <a:pt x="536301" y="9549"/>
                </a:cubicBezTo>
                <a:cubicBezTo>
                  <a:pt x="393196" y="3707"/>
                  <a:pt x="249852" y="9549"/>
                  <a:pt x="106627" y="9549"/>
                </a:cubicBezTo>
              </a:path>
            </a:pathLst>
          </a:custGeom>
          <a:noFill/>
          <a:ln w="25400" cap="flat" cmpd="sng" algn="ctr">
            <a:solidFill>
              <a:srgbClr val="FF0000"/>
            </a:solidFill>
            <a:prstDash val="solid"/>
            <a:round/>
            <a:headEnd type="none" w="med" len="med"/>
            <a:tailEnd type="none" w="med" len="med"/>
          </a:ln>
          <a:effectLst/>
        </p:spPr>
        <p:txBody>
          <a:bodyPr vert="horz" wrap="square" lIns="91288" tIns="45643" rIns="91288" bIns="45643" numCol="1" rtlCol="0" anchor="t" anchorCtr="0" compatLnSpc="1">
            <a:prstTxWarp prst="textNoShape">
              <a:avLst/>
            </a:prstTxWarp>
          </a:bodyPr>
          <a:lstStyle/>
          <a:p>
            <a:endParaRPr lang="en-US"/>
          </a:p>
        </p:txBody>
      </p:sp>
      <p:sp>
        <p:nvSpPr>
          <p:cNvPr id="78" name="Freeform 77"/>
          <p:cNvSpPr/>
          <p:nvPr/>
        </p:nvSpPr>
        <p:spPr bwMode="auto">
          <a:xfrm>
            <a:off x="1458930" y="6780193"/>
            <a:ext cx="674459" cy="460666"/>
          </a:xfrm>
          <a:custGeom>
            <a:avLst/>
            <a:gdLst>
              <a:gd name="connsiteX0" fmla="*/ 85935 w 782961"/>
              <a:gd name="connsiteY0" fmla="*/ 47748 h 534775"/>
              <a:gd name="connsiteX1" fmla="*/ 57290 w 782961"/>
              <a:gd name="connsiteY1" fmla="*/ 57297 h 534775"/>
              <a:gd name="connsiteX2" fmla="*/ 19096 w 782961"/>
              <a:gd name="connsiteY2" fmla="*/ 114594 h 534775"/>
              <a:gd name="connsiteX3" fmla="*/ 0 w 782961"/>
              <a:gd name="connsiteY3" fmla="*/ 133694 h 534775"/>
              <a:gd name="connsiteX4" fmla="*/ 9548 w 782961"/>
              <a:gd name="connsiteY4" fmla="*/ 334234 h 534775"/>
              <a:gd name="connsiteX5" fmla="*/ 28645 w 782961"/>
              <a:gd name="connsiteY5" fmla="*/ 401081 h 534775"/>
              <a:gd name="connsiteX6" fmla="*/ 85935 w 782961"/>
              <a:gd name="connsiteY6" fmla="*/ 458379 h 534775"/>
              <a:gd name="connsiteX7" fmla="*/ 133676 w 782961"/>
              <a:gd name="connsiteY7" fmla="*/ 487028 h 534775"/>
              <a:gd name="connsiteX8" fmla="*/ 200514 w 782961"/>
              <a:gd name="connsiteY8" fmla="*/ 525226 h 534775"/>
              <a:gd name="connsiteX9" fmla="*/ 238707 w 782961"/>
              <a:gd name="connsiteY9" fmla="*/ 534775 h 534775"/>
              <a:gd name="connsiteX10" fmla="*/ 725671 w 782961"/>
              <a:gd name="connsiteY10" fmla="*/ 515676 h 534775"/>
              <a:gd name="connsiteX11" fmla="*/ 754316 w 782961"/>
              <a:gd name="connsiteY11" fmla="*/ 506127 h 534775"/>
              <a:gd name="connsiteX12" fmla="*/ 763864 w 782961"/>
              <a:gd name="connsiteY12" fmla="*/ 477478 h 534775"/>
              <a:gd name="connsiteX13" fmla="*/ 782961 w 782961"/>
              <a:gd name="connsiteY13" fmla="*/ 448829 h 534775"/>
              <a:gd name="connsiteX14" fmla="*/ 763864 w 782961"/>
              <a:gd name="connsiteY14" fmla="*/ 229189 h 534775"/>
              <a:gd name="connsiteX15" fmla="*/ 735219 w 782961"/>
              <a:gd name="connsiteY15" fmla="*/ 171892 h 534775"/>
              <a:gd name="connsiteX16" fmla="*/ 649285 w 782961"/>
              <a:gd name="connsiteY16" fmla="*/ 105045 h 534775"/>
              <a:gd name="connsiteX17" fmla="*/ 563350 w 782961"/>
              <a:gd name="connsiteY17" fmla="*/ 47748 h 534775"/>
              <a:gd name="connsiteX18" fmla="*/ 496512 w 782961"/>
              <a:gd name="connsiteY18" fmla="*/ 9549 h 534775"/>
              <a:gd name="connsiteX19" fmla="*/ 448770 w 782961"/>
              <a:gd name="connsiteY19" fmla="*/ 0 h 534775"/>
              <a:gd name="connsiteX20" fmla="*/ 210063 w 782961"/>
              <a:gd name="connsiteY20" fmla="*/ 9549 h 534775"/>
              <a:gd name="connsiteX21" fmla="*/ 105031 w 782961"/>
              <a:gd name="connsiteY21" fmla="*/ 38198 h 534775"/>
              <a:gd name="connsiteX22" fmla="*/ 9548 w 782961"/>
              <a:gd name="connsiteY22" fmla="*/ 57297 h 53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2961" h="534775">
                <a:moveTo>
                  <a:pt x="85935" y="47748"/>
                </a:moveTo>
                <a:cubicBezTo>
                  <a:pt x="76387" y="50931"/>
                  <a:pt x="64407" y="50180"/>
                  <a:pt x="57290" y="57297"/>
                </a:cubicBezTo>
                <a:cubicBezTo>
                  <a:pt x="41060" y="73528"/>
                  <a:pt x="32867" y="96230"/>
                  <a:pt x="19096" y="114594"/>
                </a:cubicBezTo>
                <a:cubicBezTo>
                  <a:pt x="13695" y="121797"/>
                  <a:pt x="6365" y="127327"/>
                  <a:pt x="0" y="133694"/>
                </a:cubicBezTo>
                <a:cubicBezTo>
                  <a:pt x="3183" y="200541"/>
                  <a:pt x="2419" y="267692"/>
                  <a:pt x="9548" y="334234"/>
                </a:cubicBezTo>
                <a:cubicBezTo>
                  <a:pt x="12016" y="357276"/>
                  <a:pt x="20040" y="379564"/>
                  <a:pt x="28645" y="401081"/>
                </a:cubicBezTo>
                <a:cubicBezTo>
                  <a:pt x="39785" y="428936"/>
                  <a:pt x="61833" y="442309"/>
                  <a:pt x="85935" y="458379"/>
                </a:cubicBezTo>
                <a:cubicBezTo>
                  <a:pt x="101376" y="468675"/>
                  <a:pt x="117939" y="477191"/>
                  <a:pt x="133676" y="487028"/>
                </a:cubicBezTo>
                <a:cubicBezTo>
                  <a:pt x="161376" y="504343"/>
                  <a:pt x="167919" y="513001"/>
                  <a:pt x="200514" y="525226"/>
                </a:cubicBezTo>
                <a:cubicBezTo>
                  <a:pt x="212801" y="529834"/>
                  <a:pt x="225976" y="531592"/>
                  <a:pt x="238707" y="534775"/>
                </a:cubicBezTo>
                <a:lnTo>
                  <a:pt x="725671" y="515676"/>
                </a:lnTo>
                <a:cubicBezTo>
                  <a:pt x="735720" y="515118"/>
                  <a:pt x="747200" y="513244"/>
                  <a:pt x="754316" y="506127"/>
                </a:cubicBezTo>
                <a:cubicBezTo>
                  <a:pt x="761433" y="499009"/>
                  <a:pt x="759363" y="486482"/>
                  <a:pt x="763864" y="477478"/>
                </a:cubicBezTo>
                <a:cubicBezTo>
                  <a:pt x="768996" y="467213"/>
                  <a:pt x="776595" y="458379"/>
                  <a:pt x="782961" y="448829"/>
                </a:cubicBezTo>
                <a:cubicBezTo>
                  <a:pt x="776595" y="375616"/>
                  <a:pt x="772287" y="302194"/>
                  <a:pt x="763864" y="229189"/>
                </a:cubicBezTo>
                <a:cubicBezTo>
                  <a:pt x="761961" y="212695"/>
                  <a:pt x="747045" y="182644"/>
                  <a:pt x="735219" y="171892"/>
                </a:cubicBezTo>
                <a:cubicBezTo>
                  <a:pt x="708368" y="147478"/>
                  <a:pt x="677622" y="127718"/>
                  <a:pt x="649285" y="105045"/>
                </a:cubicBezTo>
                <a:cubicBezTo>
                  <a:pt x="579620" y="49305"/>
                  <a:pt x="617459" y="65786"/>
                  <a:pt x="563350" y="47748"/>
                </a:cubicBezTo>
                <a:cubicBezTo>
                  <a:pt x="542396" y="33776"/>
                  <a:pt x="520742" y="17627"/>
                  <a:pt x="496512" y="9549"/>
                </a:cubicBezTo>
                <a:cubicBezTo>
                  <a:pt x="481116" y="4416"/>
                  <a:pt x="464684" y="3183"/>
                  <a:pt x="448770" y="0"/>
                </a:cubicBezTo>
                <a:cubicBezTo>
                  <a:pt x="369201" y="3183"/>
                  <a:pt x="289519" y="4251"/>
                  <a:pt x="210063" y="9549"/>
                </a:cubicBezTo>
                <a:cubicBezTo>
                  <a:pt x="165026" y="12552"/>
                  <a:pt x="149879" y="26984"/>
                  <a:pt x="105031" y="38198"/>
                </a:cubicBezTo>
                <a:cubicBezTo>
                  <a:pt x="22469" y="58841"/>
                  <a:pt x="54891" y="57297"/>
                  <a:pt x="9548" y="57297"/>
                </a:cubicBezTo>
              </a:path>
            </a:pathLst>
          </a:custGeom>
          <a:noFill/>
          <a:ln w="25400" cap="flat" cmpd="sng" algn="ctr">
            <a:solidFill>
              <a:srgbClr val="FF0000"/>
            </a:solidFill>
            <a:prstDash val="solid"/>
            <a:round/>
            <a:headEnd type="none" w="med" len="med"/>
            <a:tailEnd type="none" w="med" len="med"/>
          </a:ln>
          <a:effectLst/>
        </p:spPr>
        <p:txBody>
          <a:bodyPr vert="horz" wrap="square" lIns="91288" tIns="45643" rIns="91288" bIns="45643" numCol="1" rtlCol="0" anchor="t" anchorCtr="0" compatLnSpc="1">
            <a:prstTxWarp prst="textNoShape">
              <a:avLst/>
            </a:prstTxWarp>
          </a:bodyPr>
          <a:lstStyle/>
          <a:p>
            <a:endParaRPr lang="en-US"/>
          </a:p>
        </p:txBody>
      </p:sp>
      <p:sp>
        <p:nvSpPr>
          <p:cNvPr id="87" name="Freeform 86"/>
          <p:cNvSpPr/>
          <p:nvPr/>
        </p:nvSpPr>
        <p:spPr bwMode="auto">
          <a:xfrm>
            <a:off x="7903623" y="6699895"/>
            <a:ext cx="671336" cy="574601"/>
          </a:xfrm>
          <a:custGeom>
            <a:avLst/>
            <a:gdLst>
              <a:gd name="connsiteX0" fmla="*/ 219611 w 747536"/>
              <a:gd name="connsiteY0" fmla="*/ 0 h 639821"/>
              <a:gd name="connsiteX1" fmla="*/ 162321 w 747536"/>
              <a:gd name="connsiteY1" fmla="*/ 28648 h 639821"/>
              <a:gd name="connsiteX2" fmla="*/ 57290 w 747536"/>
              <a:gd name="connsiteY2" fmla="*/ 95495 h 639821"/>
              <a:gd name="connsiteX3" fmla="*/ 47742 w 747536"/>
              <a:gd name="connsiteY3" fmla="*/ 124144 h 639821"/>
              <a:gd name="connsiteX4" fmla="*/ 19097 w 747536"/>
              <a:gd name="connsiteY4" fmla="*/ 143243 h 639821"/>
              <a:gd name="connsiteX5" fmla="*/ 0 w 747536"/>
              <a:gd name="connsiteY5" fmla="*/ 276937 h 639821"/>
              <a:gd name="connsiteX6" fmla="*/ 9549 w 747536"/>
              <a:gd name="connsiteY6" fmla="*/ 496577 h 639821"/>
              <a:gd name="connsiteX7" fmla="*/ 28645 w 747536"/>
              <a:gd name="connsiteY7" fmla="*/ 534775 h 639821"/>
              <a:gd name="connsiteX8" fmla="*/ 47742 w 747536"/>
              <a:gd name="connsiteY8" fmla="*/ 563424 h 639821"/>
              <a:gd name="connsiteX9" fmla="*/ 124128 w 747536"/>
              <a:gd name="connsiteY9" fmla="*/ 611172 h 639821"/>
              <a:gd name="connsiteX10" fmla="*/ 200515 w 747536"/>
              <a:gd name="connsiteY10" fmla="*/ 639821 h 639821"/>
              <a:gd name="connsiteX11" fmla="*/ 611092 w 747536"/>
              <a:gd name="connsiteY11" fmla="*/ 630271 h 639821"/>
              <a:gd name="connsiteX12" fmla="*/ 658833 w 747536"/>
              <a:gd name="connsiteY12" fmla="*/ 582523 h 639821"/>
              <a:gd name="connsiteX13" fmla="*/ 716123 w 747536"/>
              <a:gd name="connsiteY13" fmla="*/ 572974 h 639821"/>
              <a:gd name="connsiteX14" fmla="*/ 725672 w 747536"/>
              <a:gd name="connsiteY14" fmla="*/ 534775 h 639821"/>
              <a:gd name="connsiteX15" fmla="*/ 744768 w 747536"/>
              <a:gd name="connsiteY15" fmla="*/ 506127 h 639821"/>
              <a:gd name="connsiteX16" fmla="*/ 735220 w 747536"/>
              <a:gd name="connsiteY16" fmla="*/ 315135 h 639821"/>
              <a:gd name="connsiteX17" fmla="*/ 725672 w 747536"/>
              <a:gd name="connsiteY17" fmla="*/ 286487 h 639821"/>
              <a:gd name="connsiteX18" fmla="*/ 706575 w 747536"/>
              <a:gd name="connsiteY18" fmla="*/ 257838 h 639821"/>
              <a:gd name="connsiteX19" fmla="*/ 668382 w 747536"/>
              <a:gd name="connsiteY19" fmla="*/ 219640 h 639821"/>
              <a:gd name="connsiteX20" fmla="*/ 639737 w 747536"/>
              <a:gd name="connsiteY20" fmla="*/ 210090 h 639821"/>
              <a:gd name="connsiteX21" fmla="*/ 620640 w 747536"/>
              <a:gd name="connsiteY21" fmla="*/ 171892 h 639821"/>
              <a:gd name="connsiteX22" fmla="*/ 544254 w 747536"/>
              <a:gd name="connsiteY22" fmla="*/ 114594 h 639821"/>
              <a:gd name="connsiteX23" fmla="*/ 515609 w 747536"/>
              <a:gd name="connsiteY23" fmla="*/ 95495 h 639821"/>
              <a:gd name="connsiteX24" fmla="*/ 448771 w 747536"/>
              <a:gd name="connsiteY24" fmla="*/ 66847 h 639821"/>
              <a:gd name="connsiteX25" fmla="*/ 391481 w 747536"/>
              <a:gd name="connsiteY25" fmla="*/ 38198 h 639821"/>
              <a:gd name="connsiteX26" fmla="*/ 162321 w 747536"/>
              <a:gd name="connsiteY26" fmla="*/ 19099 h 6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7536" h="639821">
                <a:moveTo>
                  <a:pt x="219611" y="0"/>
                </a:moveTo>
                <a:cubicBezTo>
                  <a:pt x="200514" y="9549"/>
                  <a:pt x="180504" y="17457"/>
                  <a:pt x="162321" y="28648"/>
                </a:cubicBezTo>
                <a:cubicBezTo>
                  <a:pt x="16676" y="118287"/>
                  <a:pt x="154920" y="46674"/>
                  <a:pt x="57290" y="95495"/>
                </a:cubicBezTo>
                <a:cubicBezTo>
                  <a:pt x="54107" y="105045"/>
                  <a:pt x="54030" y="116283"/>
                  <a:pt x="47742" y="124144"/>
                </a:cubicBezTo>
                <a:cubicBezTo>
                  <a:pt x="40574" y="133106"/>
                  <a:pt x="22520" y="132289"/>
                  <a:pt x="19097" y="143243"/>
                </a:cubicBezTo>
                <a:cubicBezTo>
                  <a:pt x="5671" y="186211"/>
                  <a:pt x="0" y="276937"/>
                  <a:pt x="0" y="276937"/>
                </a:cubicBezTo>
                <a:cubicBezTo>
                  <a:pt x="3183" y="350150"/>
                  <a:pt x="1457" y="423743"/>
                  <a:pt x="9549" y="496577"/>
                </a:cubicBezTo>
                <a:cubicBezTo>
                  <a:pt x="11121" y="510725"/>
                  <a:pt x="21583" y="522415"/>
                  <a:pt x="28645" y="534775"/>
                </a:cubicBezTo>
                <a:cubicBezTo>
                  <a:pt x="34339" y="544740"/>
                  <a:pt x="38781" y="556254"/>
                  <a:pt x="47742" y="563424"/>
                </a:cubicBezTo>
                <a:cubicBezTo>
                  <a:pt x="71188" y="582183"/>
                  <a:pt x="95642" y="601676"/>
                  <a:pt x="124128" y="611172"/>
                </a:cubicBezTo>
                <a:cubicBezTo>
                  <a:pt x="169034" y="626142"/>
                  <a:pt x="143428" y="616982"/>
                  <a:pt x="200515" y="639821"/>
                </a:cubicBezTo>
                <a:cubicBezTo>
                  <a:pt x="337374" y="636638"/>
                  <a:pt x="474325" y="636218"/>
                  <a:pt x="611092" y="630271"/>
                </a:cubicBezTo>
                <a:cubicBezTo>
                  <a:pt x="671683" y="627636"/>
                  <a:pt x="609154" y="613576"/>
                  <a:pt x="658833" y="582523"/>
                </a:cubicBezTo>
                <a:cubicBezTo>
                  <a:pt x="675250" y="572261"/>
                  <a:pt x="697026" y="576157"/>
                  <a:pt x="716123" y="572974"/>
                </a:cubicBezTo>
                <a:cubicBezTo>
                  <a:pt x="719306" y="560241"/>
                  <a:pt x="720502" y="546839"/>
                  <a:pt x="725672" y="534775"/>
                </a:cubicBezTo>
                <a:cubicBezTo>
                  <a:pt x="730192" y="524226"/>
                  <a:pt x="744270" y="517593"/>
                  <a:pt x="744768" y="506127"/>
                </a:cubicBezTo>
                <a:cubicBezTo>
                  <a:pt x="747536" y="442444"/>
                  <a:pt x="740741" y="378639"/>
                  <a:pt x="735220" y="315135"/>
                </a:cubicBezTo>
                <a:cubicBezTo>
                  <a:pt x="734348" y="305107"/>
                  <a:pt x="730173" y="295490"/>
                  <a:pt x="725672" y="286487"/>
                </a:cubicBezTo>
                <a:cubicBezTo>
                  <a:pt x="720540" y="276222"/>
                  <a:pt x="714043" y="266552"/>
                  <a:pt x="706575" y="257838"/>
                </a:cubicBezTo>
                <a:cubicBezTo>
                  <a:pt x="694858" y="244166"/>
                  <a:pt x="683033" y="230106"/>
                  <a:pt x="668382" y="219640"/>
                </a:cubicBezTo>
                <a:cubicBezTo>
                  <a:pt x="660192" y="213789"/>
                  <a:pt x="649285" y="213273"/>
                  <a:pt x="639737" y="210090"/>
                </a:cubicBezTo>
                <a:cubicBezTo>
                  <a:pt x="633371" y="197357"/>
                  <a:pt x="629180" y="183281"/>
                  <a:pt x="620640" y="171892"/>
                </a:cubicBezTo>
                <a:cubicBezTo>
                  <a:pt x="587057" y="127109"/>
                  <a:pt x="586950" y="138996"/>
                  <a:pt x="544254" y="114594"/>
                </a:cubicBezTo>
                <a:cubicBezTo>
                  <a:pt x="534290" y="108900"/>
                  <a:pt x="525573" y="101189"/>
                  <a:pt x="515609" y="95495"/>
                </a:cubicBezTo>
                <a:cubicBezTo>
                  <a:pt x="482571" y="76614"/>
                  <a:pt x="480909" y="77560"/>
                  <a:pt x="448771" y="66847"/>
                </a:cubicBezTo>
                <a:cubicBezTo>
                  <a:pt x="418096" y="36167"/>
                  <a:pt x="441760" y="53283"/>
                  <a:pt x="391481" y="38198"/>
                </a:cubicBezTo>
                <a:cubicBezTo>
                  <a:pt x="267435" y="980"/>
                  <a:pt x="389629" y="19099"/>
                  <a:pt x="162321" y="19099"/>
                </a:cubicBezTo>
              </a:path>
            </a:pathLst>
          </a:custGeom>
          <a:noFill/>
          <a:ln w="25400" cap="flat" cmpd="sng" algn="ctr">
            <a:solidFill>
              <a:srgbClr val="800000"/>
            </a:solidFill>
            <a:prstDash val="solid"/>
            <a:round/>
            <a:headEnd type="none" w="med" len="med"/>
            <a:tailEnd type="none" w="med" len="med"/>
          </a:ln>
          <a:effectLst/>
        </p:spPr>
        <p:txBody>
          <a:bodyPr vert="horz" wrap="square" lIns="91288" tIns="45643" rIns="91288" bIns="45643" numCol="1" rtlCol="0" anchor="t" anchorCtr="0" compatLnSpc="1">
            <a:prstTxWarp prst="textNoShape">
              <a:avLst/>
            </a:prstTxWarp>
          </a:bodyPr>
          <a:lstStyle/>
          <a:p>
            <a:endParaRPr lang="en-US"/>
          </a:p>
        </p:txBody>
      </p:sp>
      <p:sp>
        <p:nvSpPr>
          <p:cNvPr id="90" name="Freeform 89"/>
          <p:cNvSpPr/>
          <p:nvPr/>
        </p:nvSpPr>
        <p:spPr bwMode="auto">
          <a:xfrm>
            <a:off x="9029696" y="6756993"/>
            <a:ext cx="582633" cy="515322"/>
          </a:xfrm>
          <a:custGeom>
            <a:avLst/>
            <a:gdLst>
              <a:gd name="connsiteX0" fmla="*/ 66838 w 658833"/>
              <a:gd name="connsiteY0" fmla="*/ 15480 h 582719"/>
              <a:gd name="connsiteX1" fmla="*/ 38193 w 658833"/>
              <a:gd name="connsiteY1" fmla="*/ 44129 h 582719"/>
              <a:gd name="connsiteX2" fmla="*/ 19096 w 658833"/>
              <a:gd name="connsiteY2" fmla="*/ 91877 h 582719"/>
              <a:gd name="connsiteX3" fmla="*/ 0 w 658833"/>
              <a:gd name="connsiteY3" fmla="*/ 120525 h 582719"/>
              <a:gd name="connsiteX4" fmla="*/ 19096 w 658833"/>
              <a:gd name="connsiteY4" fmla="*/ 254219 h 582719"/>
              <a:gd name="connsiteX5" fmla="*/ 76386 w 658833"/>
              <a:gd name="connsiteY5" fmla="*/ 387913 h 582719"/>
              <a:gd name="connsiteX6" fmla="*/ 133676 w 658833"/>
              <a:gd name="connsiteY6" fmla="*/ 483409 h 582719"/>
              <a:gd name="connsiteX7" fmla="*/ 171869 w 658833"/>
              <a:gd name="connsiteY7" fmla="*/ 512057 h 582719"/>
              <a:gd name="connsiteX8" fmla="*/ 190966 w 658833"/>
              <a:gd name="connsiteY8" fmla="*/ 540706 h 582719"/>
              <a:gd name="connsiteX9" fmla="*/ 286449 w 658833"/>
              <a:gd name="connsiteY9" fmla="*/ 578904 h 582719"/>
              <a:gd name="connsiteX10" fmla="*/ 601543 w 658833"/>
              <a:gd name="connsiteY10" fmla="*/ 569355 h 582719"/>
              <a:gd name="connsiteX11" fmla="*/ 658833 w 658833"/>
              <a:gd name="connsiteY11" fmla="*/ 531157 h 582719"/>
              <a:gd name="connsiteX12" fmla="*/ 649285 w 658833"/>
              <a:gd name="connsiteY12" fmla="*/ 330616 h 582719"/>
              <a:gd name="connsiteX13" fmla="*/ 639736 w 658833"/>
              <a:gd name="connsiteY13" fmla="*/ 301967 h 582719"/>
              <a:gd name="connsiteX14" fmla="*/ 620640 w 658833"/>
              <a:gd name="connsiteY14" fmla="*/ 273318 h 582719"/>
              <a:gd name="connsiteX15" fmla="*/ 611091 w 658833"/>
              <a:gd name="connsiteY15" fmla="*/ 225570 h 582719"/>
              <a:gd name="connsiteX16" fmla="*/ 544253 w 658833"/>
              <a:gd name="connsiteY16" fmla="*/ 149174 h 582719"/>
              <a:gd name="connsiteX17" fmla="*/ 486963 w 658833"/>
              <a:gd name="connsiteY17" fmla="*/ 91877 h 582719"/>
              <a:gd name="connsiteX18" fmla="*/ 391480 w 658833"/>
              <a:gd name="connsiteY18" fmla="*/ 72777 h 582719"/>
              <a:gd name="connsiteX19" fmla="*/ 353287 w 658833"/>
              <a:gd name="connsiteY19" fmla="*/ 63228 h 582719"/>
              <a:gd name="connsiteX20" fmla="*/ 19096 w 658833"/>
              <a:gd name="connsiteY20" fmla="*/ 44129 h 58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8833" h="582719">
                <a:moveTo>
                  <a:pt x="66838" y="15480"/>
                </a:moveTo>
                <a:cubicBezTo>
                  <a:pt x="57290" y="25030"/>
                  <a:pt x="45350" y="32677"/>
                  <a:pt x="38193" y="44129"/>
                </a:cubicBezTo>
                <a:cubicBezTo>
                  <a:pt x="29109" y="58666"/>
                  <a:pt x="26761" y="76545"/>
                  <a:pt x="19096" y="91877"/>
                </a:cubicBezTo>
                <a:cubicBezTo>
                  <a:pt x="13964" y="102142"/>
                  <a:pt x="6365" y="110976"/>
                  <a:pt x="0" y="120525"/>
                </a:cubicBezTo>
                <a:cubicBezTo>
                  <a:pt x="6365" y="165090"/>
                  <a:pt x="6730" y="210934"/>
                  <a:pt x="19096" y="254219"/>
                </a:cubicBezTo>
                <a:cubicBezTo>
                  <a:pt x="32414" y="300838"/>
                  <a:pt x="56697" y="343607"/>
                  <a:pt x="76386" y="387913"/>
                </a:cubicBezTo>
                <a:cubicBezTo>
                  <a:pt x="89693" y="417858"/>
                  <a:pt x="113474" y="460679"/>
                  <a:pt x="133676" y="483409"/>
                </a:cubicBezTo>
                <a:cubicBezTo>
                  <a:pt x="144248" y="495304"/>
                  <a:pt x="159138" y="502508"/>
                  <a:pt x="171869" y="512057"/>
                </a:cubicBezTo>
                <a:cubicBezTo>
                  <a:pt x="178235" y="521607"/>
                  <a:pt x="181053" y="534923"/>
                  <a:pt x="190966" y="540706"/>
                </a:cubicBezTo>
                <a:cubicBezTo>
                  <a:pt x="220575" y="557980"/>
                  <a:pt x="286449" y="578904"/>
                  <a:pt x="286449" y="578904"/>
                </a:cubicBezTo>
                <a:cubicBezTo>
                  <a:pt x="391480" y="575721"/>
                  <a:pt x="497317" y="582719"/>
                  <a:pt x="601543" y="569355"/>
                </a:cubicBezTo>
                <a:cubicBezTo>
                  <a:pt x="624309" y="566436"/>
                  <a:pt x="658833" y="531157"/>
                  <a:pt x="658833" y="531157"/>
                </a:cubicBezTo>
                <a:cubicBezTo>
                  <a:pt x="655650" y="464310"/>
                  <a:pt x="654842" y="397308"/>
                  <a:pt x="649285" y="330616"/>
                </a:cubicBezTo>
                <a:cubicBezTo>
                  <a:pt x="648449" y="320585"/>
                  <a:pt x="644237" y="310971"/>
                  <a:pt x="639736" y="301967"/>
                </a:cubicBezTo>
                <a:cubicBezTo>
                  <a:pt x="634604" y="291702"/>
                  <a:pt x="627005" y="282868"/>
                  <a:pt x="620640" y="273318"/>
                </a:cubicBezTo>
                <a:cubicBezTo>
                  <a:pt x="617457" y="257402"/>
                  <a:pt x="617807" y="240347"/>
                  <a:pt x="611091" y="225570"/>
                </a:cubicBezTo>
                <a:cubicBezTo>
                  <a:pt x="586874" y="172286"/>
                  <a:pt x="581825" y="174225"/>
                  <a:pt x="544253" y="149174"/>
                </a:cubicBezTo>
                <a:cubicBezTo>
                  <a:pt x="528072" y="124899"/>
                  <a:pt x="518055" y="102983"/>
                  <a:pt x="486963" y="91877"/>
                </a:cubicBezTo>
                <a:cubicBezTo>
                  <a:pt x="456396" y="80959"/>
                  <a:pt x="422969" y="80650"/>
                  <a:pt x="391480" y="72777"/>
                </a:cubicBezTo>
                <a:lnTo>
                  <a:pt x="353287" y="63228"/>
                </a:lnTo>
                <a:cubicBezTo>
                  <a:pt x="226847" y="0"/>
                  <a:pt x="329328" y="44129"/>
                  <a:pt x="19096" y="44129"/>
                </a:cubicBezTo>
              </a:path>
            </a:pathLst>
          </a:custGeom>
          <a:noFill/>
          <a:ln w="25400" cap="flat" cmpd="sng" algn="ctr">
            <a:solidFill>
              <a:srgbClr val="800000"/>
            </a:solidFill>
            <a:prstDash val="solid"/>
            <a:round/>
            <a:headEnd type="none" w="med" len="med"/>
            <a:tailEnd type="none" w="med" len="med"/>
          </a:ln>
          <a:effectLst/>
        </p:spPr>
        <p:txBody>
          <a:bodyPr vert="horz" wrap="square" lIns="91288" tIns="45643" rIns="91288" bIns="45643" numCol="1" rtlCol="0" anchor="t" anchorCtr="0" compatLnSpc="1">
            <a:prstTxWarp prst="textNoShape">
              <a:avLst/>
            </a:prstTxWarp>
          </a:bodyPr>
          <a:lstStyle/>
          <a:p>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1"/>
          <p:cNvSpPr>
            <a:spLocks noGrp="1" noChangeArrowheads="1"/>
          </p:cNvSpPr>
          <p:nvPr>
            <p:ph type="title"/>
          </p:nvPr>
        </p:nvSpPr>
        <p:spPr/>
        <p:txBody>
          <a:bodyPr/>
          <a:lstStyle/>
          <a:p>
            <a:r>
              <a:rPr lang="en-US" smtClean="0"/>
              <a:t>Pattern constraints</a:t>
            </a:r>
            <a:endParaRPr lang="en-US"/>
          </a:p>
        </p:txBody>
      </p:sp>
      <p:sp>
        <p:nvSpPr>
          <p:cNvPr id="140290" name="Text Box 2"/>
          <p:cNvSpPr txBox="1">
            <a:spLocks noChangeArrowheads="1"/>
          </p:cNvSpPr>
          <p:nvPr/>
        </p:nvSpPr>
        <p:spPr bwMode="auto">
          <a:xfrm>
            <a:off x="71438" y="1260475"/>
            <a:ext cx="9920288" cy="8318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848" tIns="72096" rIns="89848" bIns="44925">
            <a:prstTxWarp prst="textNoShape">
              <a:avLst/>
            </a:prstTxWarp>
          </a:bodyPr>
          <a:lstStyle/>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SELECT ?isbn ?price ?currency # note: not ?x!</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WHERE { ?isbn a:price ?x. ?x rdf:value ?price. ?x p:currency ?currency.</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        FILTER(?currency == :€) }</a:t>
            </a:r>
          </a:p>
        </p:txBody>
      </p:sp>
      <p:grpSp>
        <p:nvGrpSpPr>
          <p:cNvPr id="2" name="Group 91"/>
          <p:cNvGrpSpPr/>
          <p:nvPr/>
        </p:nvGrpSpPr>
        <p:grpSpPr>
          <a:xfrm>
            <a:off x="87313" y="3774707"/>
            <a:ext cx="9906000" cy="3434130"/>
            <a:chOff x="87312" y="3393707"/>
            <a:chExt cx="9906000" cy="3434130"/>
          </a:xfrm>
        </p:grpSpPr>
        <p:sp>
          <p:nvSpPr>
            <p:cNvPr id="20" name="TextBox 19"/>
            <p:cNvSpPr txBox="1"/>
            <p:nvPr/>
          </p:nvSpPr>
          <p:spPr>
            <a:xfrm>
              <a:off x="5421312" y="3397887"/>
              <a:ext cx="762000" cy="237910"/>
            </a:xfrm>
            <a:prstGeom prst="rect">
              <a:avLst/>
            </a:prstGeom>
            <a:noFill/>
          </p:spPr>
          <p:txBody>
            <a:bodyPr wrap="square" rtlCol="0">
              <a:spAutoFit/>
            </a:bodyPr>
            <a:lstStyle/>
            <a:p>
              <a:r>
                <a:rPr lang="en-US" sz="1000" b="1" noProof="1">
                  <a:solidFill>
                    <a:srgbClr val="0D0D0D"/>
                  </a:solidFill>
                </a:rPr>
                <a:t>a:name</a:t>
              </a:r>
            </a:p>
          </p:txBody>
        </p:sp>
        <p:sp>
          <p:nvSpPr>
            <p:cNvPr id="21" name="Oval 20"/>
            <p:cNvSpPr/>
            <p:nvPr/>
          </p:nvSpPr>
          <p:spPr bwMode="auto">
            <a:xfrm>
              <a:off x="6226426" y="4517967"/>
              <a:ext cx="2656972" cy="334548"/>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22" name="Straight Arrow Connector 21"/>
            <p:cNvCxnSpPr>
              <a:stCxn id="26" idx="7"/>
              <a:endCxn id="27" idx="1"/>
            </p:cNvCxnSpPr>
            <p:nvPr/>
          </p:nvCxnSpPr>
          <p:spPr bwMode="auto">
            <a:xfrm flipV="1">
              <a:off x="5136511" y="3512662"/>
              <a:ext cx="1510001" cy="2368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3" name="Oval 22"/>
            <p:cNvSpPr/>
            <p:nvPr/>
          </p:nvSpPr>
          <p:spPr bwMode="auto">
            <a:xfrm>
              <a:off x="1197226" y="4517967"/>
              <a:ext cx="2656972" cy="33454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grpSp>
          <p:nvGrpSpPr>
            <p:cNvPr id="3" name="Group 55"/>
            <p:cNvGrpSpPr/>
            <p:nvPr/>
          </p:nvGrpSpPr>
          <p:grpSpPr>
            <a:xfrm>
              <a:off x="87312" y="5532437"/>
              <a:ext cx="4876800" cy="1295400"/>
              <a:chOff x="87312" y="5532437"/>
              <a:chExt cx="4876800" cy="1295400"/>
            </a:xfrm>
          </p:grpSpPr>
          <p:grpSp>
            <p:nvGrpSpPr>
              <p:cNvPr id="4" name="Group 30"/>
              <p:cNvGrpSpPr/>
              <p:nvPr/>
            </p:nvGrpSpPr>
            <p:grpSpPr>
              <a:xfrm>
                <a:off x="87312" y="5532437"/>
                <a:ext cx="2362200" cy="1295400"/>
                <a:chOff x="849312" y="4999037"/>
                <a:chExt cx="2362200" cy="1295400"/>
              </a:xfrm>
            </p:grpSpPr>
            <p:sp>
              <p:nvSpPr>
                <p:cNvPr id="65" name="Oval 9"/>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66" name="Oval 65"/>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67" name="Rectangle 66"/>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33</a:t>
                  </a:r>
                </a:p>
              </p:txBody>
            </p:sp>
            <p:cxnSp>
              <p:nvCxnSpPr>
                <p:cNvPr id="68" name="Straight Arrow Connector 67"/>
                <p:cNvCxnSpPr>
                  <a:endCxn id="66"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9" name="Straight Arrow Connector 23"/>
                <p:cNvCxnSpPr>
                  <a:endCxn id="67"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0" name="TextBox 69"/>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71" name="TextBox 70"/>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5" name="Group 31"/>
              <p:cNvGrpSpPr/>
              <p:nvPr/>
            </p:nvGrpSpPr>
            <p:grpSpPr>
              <a:xfrm>
                <a:off x="2601912" y="5532437"/>
                <a:ext cx="2362200" cy="1295400"/>
                <a:chOff x="849312" y="4999037"/>
                <a:chExt cx="2362200" cy="1295400"/>
              </a:xfrm>
            </p:grpSpPr>
            <p:sp>
              <p:nvSpPr>
                <p:cNvPr id="58" name="Oval 57"/>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9" name="Oval 58"/>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60" name="Rectangle 59"/>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50</a:t>
                  </a:r>
                </a:p>
              </p:txBody>
            </p:sp>
            <p:cxnSp>
              <p:nvCxnSpPr>
                <p:cNvPr id="61" name="Straight Arrow Connector 60"/>
                <p:cNvCxnSpPr>
                  <a:stCxn id="58" idx="4"/>
                  <a:endCxn id="59"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2" name="Straight Arrow Connector 61"/>
                <p:cNvCxnSpPr>
                  <a:stCxn id="58" idx="4"/>
                  <a:endCxn id="60"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3" name="TextBox 62"/>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64" name="TextBox 3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grpSp>
          <p:nvGrpSpPr>
            <p:cNvPr id="6" name="Group 56"/>
            <p:cNvGrpSpPr/>
            <p:nvPr/>
          </p:nvGrpSpPr>
          <p:grpSpPr>
            <a:xfrm>
              <a:off x="5116512" y="5532437"/>
              <a:ext cx="4876800" cy="1295400"/>
              <a:chOff x="5116512" y="5532437"/>
              <a:chExt cx="4876800" cy="1295400"/>
            </a:xfrm>
          </p:grpSpPr>
          <p:grpSp>
            <p:nvGrpSpPr>
              <p:cNvPr id="7" name="Group 39"/>
              <p:cNvGrpSpPr/>
              <p:nvPr/>
            </p:nvGrpSpPr>
            <p:grpSpPr>
              <a:xfrm>
                <a:off x="5116512" y="5532437"/>
                <a:ext cx="2362200" cy="1295400"/>
                <a:chOff x="849312" y="4999037"/>
                <a:chExt cx="2362200" cy="1295400"/>
              </a:xfrm>
            </p:grpSpPr>
            <p:sp>
              <p:nvSpPr>
                <p:cNvPr id="49" name="Oval 48"/>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0" name="Oval 49"/>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51" name="Rectangle 50"/>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60</a:t>
                  </a:r>
                </a:p>
              </p:txBody>
            </p:sp>
            <p:cxnSp>
              <p:nvCxnSpPr>
                <p:cNvPr id="52" name="Straight Arrow Connector 51"/>
                <p:cNvCxnSpPr>
                  <a:stCxn id="49" idx="4"/>
                  <a:endCxn id="50"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3" name="Straight Arrow Connector 52"/>
                <p:cNvCxnSpPr>
                  <a:stCxn id="49" idx="4"/>
                  <a:endCxn id="51"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4" name="TextBox 53"/>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55" name="TextBox 54"/>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8" name="Group 47"/>
              <p:cNvGrpSpPr/>
              <p:nvPr/>
            </p:nvGrpSpPr>
            <p:grpSpPr>
              <a:xfrm>
                <a:off x="7631112" y="5532437"/>
                <a:ext cx="2362200" cy="1295400"/>
                <a:chOff x="849312" y="4999037"/>
                <a:chExt cx="2362200" cy="1295400"/>
              </a:xfrm>
            </p:grpSpPr>
            <p:sp>
              <p:nvSpPr>
                <p:cNvPr id="42" name="Oval 41"/>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43" name="Oval 42"/>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44" name="Rectangle 43"/>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78</a:t>
                  </a:r>
                </a:p>
              </p:txBody>
            </p:sp>
            <p:cxnSp>
              <p:nvCxnSpPr>
                <p:cNvPr id="45" name="Straight Arrow Connector 44"/>
                <p:cNvCxnSpPr>
                  <a:stCxn id="42" idx="4"/>
                  <a:endCxn id="43"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6" name="Straight Arrow Connector 45"/>
                <p:cNvCxnSpPr>
                  <a:stCxn id="42" idx="4"/>
                  <a:endCxn id="44"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7" name="TextBox 46"/>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48" name="TextBox 47"/>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sp>
          <p:nvSpPr>
            <p:cNvPr id="26" name="Oval 25"/>
            <p:cNvSpPr/>
            <p:nvPr/>
          </p:nvSpPr>
          <p:spPr bwMode="auto">
            <a:xfrm>
              <a:off x="4735512" y="3703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27" name="Rectangle 26"/>
            <p:cNvSpPr/>
            <p:nvPr/>
          </p:nvSpPr>
          <p:spPr bwMode="auto">
            <a:xfrm>
              <a:off x="6646513" y="3393707"/>
              <a:ext cx="1670399" cy="23791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cxnSp>
          <p:nvCxnSpPr>
            <p:cNvPr id="28" name="Straight Arrow Connector 27"/>
            <p:cNvCxnSpPr>
              <a:stCxn id="23" idx="4"/>
            </p:cNvCxnSpPr>
            <p:nvPr/>
          </p:nvCxnSpPr>
          <p:spPr bwMode="auto">
            <a:xfrm flipH="1">
              <a:off x="1268412" y="4852515"/>
              <a:ext cx="1257300" cy="67992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9" name="Straight Arrow Connector 28"/>
            <p:cNvCxnSpPr>
              <a:stCxn id="23" idx="4"/>
              <a:endCxn id="58" idx="0"/>
            </p:cNvCxnSpPr>
            <p:nvPr/>
          </p:nvCxnSpPr>
          <p:spPr bwMode="auto">
            <a:xfrm>
              <a:off x="25257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0" name="TextBox 29"/>
            <p:cNvSpPr txBox="1"/>
            <p:nvPr/>
          </p:nvSpPr>
          <p:spPr>
            <a:xfrm>
              <a:off x="32115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31" name="TextBox 30"/>
            <p:cNvSpPr txBox="1"/>
            <p:nvPr/>
          </p:nvSpPr>
          <p:spPr>
            <a:xfrm>
              <a:off x="11541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32" name="Straight Arrow Connector 31"/>
            <p:cNvCxnSpPr>
              <a:stCxn id="21" idx="4"/>
              <a:endCxn id="42" idx="0"/>
            </p:cNvCxnSpPr>
            <p:nvPr/>
          </p:nvCxnSpPr>
          <p:spPr bwMode="auto">
            <a:xfrm>
              <a:off x="75549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3" name="Straight Arrow Connector 32"/>
            <p:cNvCxnSpPr>
              <a:stCxn id="21" idx="4"/>
              <a:endCxn id="49" idx="0"/>
            </p:cNvCxnSpPr>
            <p:nvPr/>
          </p:nvCxnSpPr>
          <p:spPr bwMode="auto">
            <a:xfrm flipH="1">
              <a:off x="62976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4" name="TextBox 33"/>
            <p:cNvSpPr txBox="1"/>
            <p:nvPr/>
          </p:nvSpPr>
          <p:spPr>
            <a:xfrm>
              <a:off x="82407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35" name="TextBox 34"/>
            <p:cNvSpPr txBox="1"/>
            <p:nvPr/>
          </p:nvSpPr>
          <p:spPr>
            <a:xfrm>
              <a:off x="61833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36" name="Straight Arrow Connector 35"/>
            <p:cNvCxnSpPr>
              <a:stCxn id="21" idx="1"/>
              <a:endCxn id="26" idx="5"/>
            </p:cNvCxnSpPr>
            <p:nvPr/>
          </p:nvCxnSpPr>
          <p:spPr bwMode="auto">
            <a:xfrm flipH="1" flipV="1">
              <a:off x="5136511" y="3970970"/>
              <a:ext cx="1479020"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23" idx="7"/>
              <a:endCxn id="26" idx="3"/>
            </p:cNvCxnSpPr>
            <p:nvPr/>
          </p:nvCxnSpPr>
          <p:spPr bwMode="auto">
            <a:xfrm flipV="1">
              <a:off x="3465093" y="3970970"/>
              <a:ext cx="1339219"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a:off x="6030912" y="4084637"/>
              <a:ext cx="762000" cy="237910"/>
            </a:xfrm>
            <a:prstGeom prst="rect">
              <a:avLst/>
            </a:prstGeom>
            <a:noFill/>
          </p:spPr>
          <p:txBody>
            <a:bodyPr wrap="square" rtlCol="0">
              <a:spAutoFit/>
            </a:bodyPr>
            <a:lstStyle/>
            <a:p>
              <a:r>
                <a:rPr lang="en-US" sz="1000" b="1" noProof="1">
                  <a:solidFill>
                    <a:srgbClr val="0D0D0D"/>
                  </a:solidFill>
                </a:rPr>
                <a:t>a:author</a:t>
              </a:r>
            </a:p>
          </p:txBody>
        </p:sp>
        <p:sp>
          <p:nvSpPr>
            <p:cNvPr id="39" name="TextBox 38"/>
            <p:cNvSpPr txBox="1"/>
            <p:nvPr/>
          </p:nvSpPr>
          <p:spPr>
            <a:xfrm>
              <a:off x="3440112" y="4084637"/>
              <a:ext cx="762000" cy="237910"/>
            </a:xfrm>
            <a:prstGeom prst="rect">
              <a:avLst/>
            </a:prstGeom>
            <a:noFill/>
          </p:spPr>
          <p:txBody>
            <a:bodyPr wrap="square" rtlCol="0">
              <a:spAutoFit/>
            </a:bodyPr>
            <a:lstStyle/>
            <a:p>
              <a:r>
                <a:rPr lang="en-US" sz="1000" b="1" noProof="1">
                  <a:solidFill>
                    <a:srgbClr val="0D0D0D"/>
                  </a:solidFill>
                </a:rPr>
                <a:t>a:author</a:t>
              </a:r>
            </a:p>
          </p:txBody>
        </p:sp>
      </p:grpSp>
      <p:sp>
        <p:nvSpPr>
          <p:cNvPr id="76" name="Freeform 75"/>
          <p:cNvSpPr/>
          <p:nvPr/>
        </p:nvSpPr>
        <p:spPr bwMode="auto">
          <a:xfrm>
            <a:off x="1039851" y="4682526"/>
            <a:ext cx="3018528" cy="849911"/>
          </a:xfrm>
          <a:custGeom>
            <a:avLst/>
            <a:gdLst>
              <a:gd name="connsiteX0" fmla="*/ 631103 w 3018528"/>
              <a:gd name="connsiteY0" fmla="*/ 114595 h 849911"/>
              <a:gd name="connsiteX1" fmla="*/ 277815 w 3018528"/>
              <a:gd name="connsiteY1" fmla="*/ 124144 h 849911"/>
              <a:gd name="connsiteX2" fmla="*/ 172784 w 3018528"/>
              <a:gd name="connsiteY2" fmla="*/ 143243 h 849911"/>
              <a:gd name="connsiteX3" fmla="*/ 153687 w 3018528"/>
              <a:gd name="connsiteY3" fmla="*/ 171892 h 849911"/>
              <a:gd name="connsiteX4" fmla="*/ 125042 w 3018528"/>
              <a:gd name="connsiteY4" fmla="*/ 200541 h 849911"/>
              <a:gd name="connsiteX5" fmla="*/ 86849 w 3018528"/>
              <a:gd name="connsiteY5" fmla="*/ 276937 h 849911"/>
              <a:gd name="connsiteX6" fmla="*/ 20011 w 3018528"/>
              <a:gd name="connsiteY6" fmla="*/ 362884 h 849911"/>
              <a:gd name="connsiteX7" fmla="*/ 914 w 3018528"/>
              <a:gd name="connsiteY7" fmla="*/ 420181 h 849911"/>
              <a:gd name="connsiteX8" fmla="*/ 29559 w 3018528"/>
              <a:gd name="connsiteY8" fmla="*/ 572974 h 849911"/>
              <a:gd name="connsiteX9" fmla="*/ 48656 w 3018528"/>
              <a:gd name="connsiteY9" fmla="*/ 620722 h 849911"/>
              <a:gd name="connsiteX10" fmla="*/ 230074 w 3018528"/>
              <a:gd name="connsiteY10" fmla="*/ 763965 h 849911"/>
              <a:gd name="connsiteX11" fmla="*/ 325557 w 3018528"/>
              <a:gd name="connsiteY11" fmla="*/ 802164 h 849911"/>
              <a:gd name="connsiteX12" fmla="*/ 411492 w 3018528"/>
              <a:gd name="connsiteY12" fmla="*/ 811713 h 849911"/>
              <a:gd name="connsiteX13" fmla="*/ 545168 w 3018528"/>
              <a:gd name="connsiteY13" fmla="*/ 830812 h 849911"/>
              <a:gd name="connsiteX14" fmla="*/ 841165 w 3018528"/>
              <a:gd name="connsiteY14" fmla="*/ 840362 h 849911"/>
              <a:gd name="connsiteX15" fmla="*/ 1261291 w 3018528"/>
              <a:gd name="connsiteY15" fmla="*/ 849911 h 849911"/>
              <a:gd name="connsiteX16" fmla="*/ 2340250 w 3018528"/>
              <a:gd name="connsiteY16" fmla="*/ 840362 h 849911"/>
              <a:gd name="connsiteX17" fmla="*/ 2502571 w 3018528"/>
              <a:gd name="connsiteY17" fmla="*/ 830812 h 849911"/>
              <a:gd name="connsiteX18" fmla="*/ 2588506 w 3018528"/>
              <a:gd name="connsiteY18" fmla="*/ 811713 h 849911"/>
              <a:gd name="connsiteX19" fmla="*/ 2703085 w 3018528"/>
              <a:gd name="connsiteY19" fmla="*/ 763965 h 849911"/>
              <a:gd name="connsiteX20" fmla="*/ 2731730 w 3018528"/>
              <a:gd name="connsiteY20" fmla="*/ 744866 h 849911"/>
              <a:gd name="connsiteX21" fmla="*/ 2769923 w 3018528"/>
              <a:gd name="connsiteY21" fmla="*/ 725767 h 849911"/>
              <a:gd name="connsiteX22" fmla="*/ 2874955 w 3018528"/>
              <a:gd name="connsiteY22" fmla="*/ 592073 h 849911"/>
              <a:gd name="connsiteX23" fmla="*/ 2979986 w 3018528"/>
              <a:gd name="connsiteY23" fmla="*/ 420181 h 849911"/>
              <a:gd name="connsiteX24" fmla="*/ 2979986 w 3018528"/>
              <a:gd name="connsiteY24" fmla="*/ 190991 h 849911"/>
              <a:gd name="connsiteX25" fmla="*/ 2922696 w 3018528"/>
              <a:gd name="connsiteY25" fmla="*/ 143243 h 849911"/>
              <a:gd name="connsiteX26" fmla="*/ 2836762 w 3018528"/>
              <a:gd name="connsiteY26" fmla="*/ 85946 h 849911"/>
              <a:gd name="connsiteX27" fmla="*/ 2789020 w 3018528"/>
              <a:gd name="connsiteY27" fmla="*/ 57297 h 849911"/>
              <a:gd name="connsiteX28" fmla="*/ 2712634 w 3018528"/>
              <a:gd name="connsiteY28" fmla="*/ 38198 h 849911"/>
              <a:gd name="connsiteX29" fmla="*/ 2645795 w 3018528"/>
              <a:gd name="connsiteY29" fmla="*/ 19099 h 849911"/>
              <a:gd name="connsiteX30" fmla="*/ 2321153 w 3018528"/>
              <a:gd name="connsiteY30" fmla="*/ 0 h 849911"/>
              <a:gd name="connsiteX31" fmla="*/ 745682 w 3018528"/>
              <a:gd name="connsiteY31" fmla="*/ 9550 h 849911"/>
              <a:gd name="connsiteX32" fmla="*/ 669296 w 3018528"/>
              <a:gd name="connsiteY32" fmla="*/ 19099 h 849911"/>
              <a:gd name="connsiteX33" fmla="*/ 602458 w 3018528"/>
              <a:gd name="connsiteY33" fmla="*/ 57297 h 849911"/>
              <a:gd name="connsiteX34" fmla="*/ 573813 w 3018528"/>
              <a:gd name="connsiteY34" fmla="*/ 66847 h 849911"/>
              <a:gd name="connsiteX35" fmla="*/ 497426 w 3018528"/>
              <a:gd name="connsiteY35" fmla="*/ 133694 h 84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018528" h="849911">
                <a:moveTo>
                  <a:pt x="631103" y="114595"/>
                </a:moveTo>
                <a:lnTo>
                  <a:pt x="277815" y="124144"/>
                </a:lnTo>
                <a:cubicBezTo>
                  <a:pt x="215530" y="126913"/>
                  <a:pt x="216324" y="128729"/>
                  <a:pt x="172784" y="143243"/>
                </a:cubicBezTo>
                <a:cubicBezTo>
                  <a:pt x="166418" y="152793"/>
                  <a:pt x="161034" y="163075"/>
                  <a:pt x="153687" y="171892"/>
                </a:cubicBezTo>
                <a:cubicBezTo>
                  <a:pt x="145042" y="182267"/>
                  <a:pt x="132199" y="189089"/>
                  <a:pt x="125042" y="200541"/>
                </a:cubicBezTo>
                <a:cubicBezTo>
                  <a:pt x="49545" y="321354"/>
                  <a:pt x="150362" y="192242"/>
                  <a:pt x="86849" y="276937"/>
                </a:cubicBezTo>
                <a:cubicBezTo>
                  <a:pt x="65075" y="305972"/>
                  <a:pt x="20011" y="362884"/>
                  <a:pt x="20011" y="362884"/>
                </a:cubicBezTo>
                <a:cubicBezTo>
                  <a:pt x="13645" y="381983"/>
                  <a:pt x="0" y="400070"/>
                  <a:pt x="914" y="420181"/>
                </a:cubicBezTo>
                <a:cubicBezTo>
                  <a:pt x="3267" y="471946"/>
                  <a:pt x="17558" y="522564"/>
                  <a:pt x="29559" y="572974"/>
                </a:cubicBezTo>
                <a:cubicBezTo>
                  <a:pt x="33529" y="589650"/>
                  <a:pt x="38205" y="607134"/>
                  <a:pt x="48656" y="620722"/>
                </a:cubicBezTo>
                <a:cubicBezTo>
                  <a:pt x="88284" y="672245"/>
                  <a:pt x="170839" y="740267"/>
                  <a:pt x="230074" y="763965"/>
                </a:cubicBezTo>
                <a:cubicBezTo>
                  <a:pt x="261902" y="776698"/>
                  <a:pt x="292406" y="793439"/>
                  <a:pt x="325557" y="802164"/>
                </a:cubicBezTo>
                <a:cubicBezTo>
                  <a:pt x="353429" y="809500"/>
                  <a:pt x="382913" y="807985"/>
                  <a:pt x="411492" y="811713"/>
                </a:cubicBezTo>
                <a:cubicBezTo>
                  <a:pt x="456125" y="817535"/>
                  <a:pt x="500257" y="827817"/>
                  <a:pt x="545168" y="830812"/>
                </a:cubicBezTo>
                <a:cubicBezTo>
                  <a:pt x="643666" y="837380"/>
                  <a:pt x="742483" y="837730"/>
                  <a:pt x="841165" y="840362"/>
                </a:cubicBezTo>
                <a:lnTo>
                  <a:pt x="1261291" y="849911"/>
                </a:lnTo>
                <a:lnTo>
                  <a:pt x="2340250" y="840362"/>
                </a:lnTo>
                <a:cubicBezTo>
                  <a:pt x="2394444" y="839528"/>
                  <a:pt x="2448728" y="837026"/>
                  <a:pt x="2502571" y="830812"/>
                </a:cubicBezTo>
                <a:cubicBezTo>
                  <a:pt x="2531721" y="827448"/>
                  <a:pt x="2560153" y="819275"/>
                  <a:pt x="2588506" y="811713"/>
                </a:cubicBezTo>
                <a:cubicBezTo>
                  <a:pt x="2634505" y="799445"/>
                  <a:pt x="2661252" y="787209"/>
                  <a:pt x="2703085" y="763965"/>
                </a:cubicBezTo>
                <a:cubicBezTo>
                  <a:pt x="2713117" y="758391"/>
                  <a:pt x="2721766" y="750560"/>
                  <a:pt x="2731730" y="744866"/>
                </a:cubicBezTo>
                <a:cubicBezTo>
                  <a:pt x="2744088" y="737803"/>
                  <a:pt x="2758907" y="734781"/>
                  <a:pt x="2769923" y="725767"/>
                </a:cubicBezTo>
                <a:cubicBezTo>
                  <a:pt x="2862480" y="650029"/>
                  <a:pt x="2814963" y="678741"/>
                  <a:pt x="2874955" y="592073"/>
                </a:cubicBezTo>
                <a:cubicBezTo>
                  <a:pt x="2983069" y="435887"/>
                  <a:pt x="2854829" y="670528"/>
                  <a:pt x="2979986" y="420181"/>
                </a:cubicBezTo>
                <a:cubicBezTo>
                  <a:pt x="2997199" y="334107"/>
                  <a:pt x="3018528" y="282540"/>
                  <a:pt x="2979986" y="190991"/>
                </a:cubicBezTo>
                <a:cubicBezTo>
                  <a:pt x="2970340" y="168079"/>
                  <a:pt x="2941275" y="159760"/>
                  <a:pt x="2922696" y="143243"/>
                </a:cubicBezTo>
                <a:cubicBezTo>
                  <a:pt x="2858998" y="86616"/>
                  <a:pt x="2937682" y="141001"/>
                  <a:pt x="2836762" y="85946"/>
                </a:cubicBezTo>
                <a:cubicBezTo>
                  <a:pt x="2820469" y="77058"/>
                  <a:pt x="2806342" y="63960"/>
                  <a:pt x="2789020" y="57297"/>
                </a:cubicBezTo>
                <a:cubicBezTo>
                  <a:pt x="2764524" y="47874"/>
                  <a:pt x="2737993" y="44961"/>
                  <a:pt x="2712634" y="38198"/>
                </a:cubicBezTo>
                <a:cubicBezTo>
                  <a:pt x="2690245" y="32227"/>
                  <a:pt x="2668651" y="22909"/>
                  <a:pt x="2645795" y="19099"/>
                </a:cubicBezTo>
                <a:cubicBezTo>
                  <a:pt x="2577266" y="7676"/>
                  <a:pt x="2347710" y="1155"/>
                  <a:pt x="2321153" y="0"/>
                </a:cubicBezTo>
                <a:lnTo>
                  <a:pt x="745682" y="9550"/>
                </a:lnTo>
                <a:cubicBezTo>
                  <a:pt x="720024" y="9847"/>
                  <a:pt x="694190" y="12875"/>
                  <a:pt x="669296" y="19099"/>
                </a:cubicBezTo>
                <a:cubicBezTo>
                  <a:pt x="635820" y="27469"/>
                  <a:pt x="630868" y="43090"/>
                  <a:pt x="602458" y="57297"/>
                </a:cubicBezTo>
                <a:cubicBezTo>
                  <a:pt x="593456" y="61799"/>
                  <a:pt x="583361" y="63664"/>
                  <a:pt x="573813" y="66847"/>
                </a:cubicBezTo>
                <a:cubicBezTo>
                  <a:pt x="511491" y="129177"/>
                  <a:pt x="540679" y="112064"/>
                  <a:pt x="497426" y="133694"/>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288" tIns="45643" rIns="91288" bIns="45643" numCol="1" rtlCol="0" anchor="t" anchorCtr="0" compatLnSpc="1">
            <a:prstTxWarp prst="textNoShape">
              <a:avLst/>
            </a:prstTxWarp>
          </a:bodyPr>
          <a:lstStyle/>
          <a:p>
            <a:endParaRPr lang="en-US"/>
          </a:p>
        </p:txBody>
      </p:sp>
      <p:sp>
        <p:nvSpPr>
          <p:cNvPr id="77" name="Freeform 76"/>
          <p:cNvSpPr/>
          <p:nvPr/>
        </p:nvSpPr>
        <p:spPr bwMode="auto">
          <a:xfrm>
            <a:off x="2780737" y="6696613"/>
            <a:ext cx="705493" cy="619373"/>
          </a:xfrm>
          <a:custGeom>
            <a:avLst/>
            <a:gdLst>
              <a:gd name="connsiteX0" fmla="*/ 160160 w 705493"/>
              <a:gd name="connsiteY0" fmla="*/ 7182 h 619373"/>
              <a:gd name="connsiteX1" fmla="*/ 141063 w 705493"/>
              <a:gd name="connsiteY1" fmla="*/ 45380 h 619373"/>
              <a:gd name="connsiteX2" fmla="*/ 55128 w 705493"/>
              <a:gd name="connsiteY2" fmla="*/ 121777 h 619373"/>
              <a:gd name="connsiteX3" fmla="*/ 64676 w 705493"/>
              <a:gd name="connsiteY3" fmla="*/ 274570 h 619373"/>
              <a:gd name="connsiteX4" fmla="*/ 93321 w 705493"/>
              <a:gd name="connsiteY4" fmla="*/ 293669 h 619373"/>
              <a:gd name="connsiteX5" fmla="*/ 188804 w 705493"/>
              <a:gd name="connsiteY5" fmla="*/ 446462 h 619373"/>
              <a:gd name="connsiteX6" fmla="*/ 265191 w 705493"/>
              <a:gd name="connsiteY6" fmla="*/ 551507 h 619373"/>
              <a:gd name="connsiteX7" fmla="*/ 284288 w 705493"/>
              <a:gd name="connsiteY7" fmla="*/ 570607 h 619373"/>
              <a:gd name="connsiteX8" fmla="*/ 446609 w 705493"/>
              <a:gd name="connsiteY8" fmla="*/ 618354 h 619373"/>
              <a:gd name="connsiteX9" fmla="*/ 589833 w 705493"/>
              <a:gd name="connsiteY9" fmla="*/ 580156 h 619373"/>
              <a:gd name="connsiteX10" fmla="*/ 666220 w 705493"/>
              <a:gd name="connsiteY10" fmla="*/ 513309 h 619373"/>
              <a:gd name="connsiteX11" fmla="*/ 694865 w 705493"/>
              <a:gd name="connsiteY11" fmla="*/ 465561 h 619373"/>
              <a:gd name="connsiteX12" fmla="*/ 704413 w 705493"/>
              <a:gd name="connsiteY12" fmla="*/ 417813 h 619373"/>
              <a:gd name="connsiteX13" fmla="*/ 666220 w 705493"/>
              <a:gd name="connsiteY13" fmla="*/ 284120 h 619373"/>
              <a:gd name="connsiteX14" fmla="*/ 628027 w 705493"/>
              <a:gd name="connsiteY14" fmla="*/ 226822 h 619373"/>
              <a:gd name="connsiteX15" fmla="*/ 542092 w 705493"/>
              <a:gd name="connsiteY15" fmla="*/ 159975 h 619373"/>
              <a:gd name="connsiteX16" fmla="*/ 408416 w 705493"/>
              <a:gd name="connsiteY16" fmla="*/ 54930 h 619373"/>
              <a:gd name="connsiteX17" fmla="*/ 379771 w 705493"/>
              <a:gd name="connsiteY17" fmla="*/ 45380 h 619373"/>
              <a:gd name="connsiteX18" fmla="*/ 179256 w 705493"/>
              <a:gd name="connsiteY18" fmla="*/ 54930 h 619373"/>
              <a:gd name="connsiteX19" fmla="*/ 121966 w 705493"/>
              <a:gd name="connsiteY19" fmla="*/ 83579 h 619373"/>
              <a:gd name="connsiteX20" fmla="*/ 83773 w 705493"/>
              <a:gd name="connsiteY20" fmla="*/ 93128 h 61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5493" h="619373">
                <a:moveTo>
                  <a:pt x="160160" y="7182"/>
                </a:moveTo>
                <a:cubicBezTo>
                  <a:pt x="153794" y="19915"/>
                  <a:pt x="151128" y="35313"/>
                  <a:pt x="141063" y="45380"/>
                </a:cubicBezTo>
                <a:cubicBezTo>
                  <a:pt x="0" y="186462"/>
                  <a:pt x="146450" y="0"/>
                  <a:pt x="55128" y="121777"/>
                </a:cubicBezTo>
                <a:cubicBezTo>
                  <a:pt x="35235" y="181466"/>
                  <a:pt x="32017" y="176580"/>
                  <a:pt x="64676" y="274570"/>
                </a:cubicBezTo>
                <a:cubicBezTo>
                  <a:pt x="68305" y="285457"/>
                  <a:pt x="83773" y="287303"/>
                  <a:pt x="93321" y="293669"/>
                </a:cubicBezTo>
                <a:cubicBezTo>
                  <a:pt x="172370" y="451787"/>
                  <a:pt x="104178" y="333612"/>
                  <a:pt x="188804" y="446462"/>
                </a:cubicBezTo>
                <a:cubicBezTo>
                  <a:pt x="258220" y="539029"/>
                  <a:pt x="194975" y="469577"/>
                  <a:pt x="265191" y="551507"/>
                </a:cubicBezTo>
                <a:cubicBezTo>
                  <a:pt x="271050" y="558343"/>
                  <a:pt x="276568" y="565974"/>
                  <a:pt x="284288" y="570607"/>
                </a:cubicBezTo>
                <a:cubicBezTo>
                  <a:pt x="365554" y="619373"/>
                  <a:pt x="353537" y="608012"/>
                  <a:pt x="446609" y="618354"/>
                </a:cubicBezTo>
                <a:cubicBezTo>
                  <a:pt x="498548" y="610934"/>
                  <a:pt x="542907" y="609489"/>
                  <a:pt x="589833" y="580156"/>
                </a:cubicBezTo>
                <a:cubicBezTo>
                  <a:pt x="618524" y="562222"/>
                  <a:pt x="643358" y="538252"/>
                  <a:pt x="666220" y="513309"/>
                </a:cubicBezTo>
                <a:cubicBezTo>
                  <a:pt x="678761" y="499626"/>
                  <a:pt x="685317" y="481477"/>
                  <a:pt x="694865" y="465561"/>
                </a:cubicBezTo>
                <a:cubicBezTo>
                  <a:pt x="698048" y="449645"/>
                  <a:pt x="705493" y="434008"/>
                  <a:pt x="704413" y="417813"/>
                </a:cubicBezTo>
                <a:cubicBezTo>
                  <a:pt x="700857" y="364473"/>
                  <a:pt x="691792" y="326747"/>
                  <a:pt x="666220" y="284120"/>
                </a:cubicBezTo>
                <a:cubicBezTo>
                  <a:pt x="654412" y="264437"/>
                  <a:pt x="646145" y="240915"/>
                  <a:pt x="628027" y="226822"/>
                </a:cubicBezTo>
                <a:cubicBezTo>
                  <a:pt x="599382" y="204540"/>
                  <a:pt x="570257" y="182862"/>
                  <a:pt x="542092" y="159975"/>
                </a:cubicBezTo>
                <a:cubicBezTo>
                  <a:pt x="488348" y="116302"/>
                  <a:pt x="467519" y="90397"/>
                  <a:pt x="408416" y="54930"/>
                </a:cubicBezTo>
                <a:cubicBezTo>
                  <a:pt x="399786" y="49751"/>
                  <a:pt x="389319" y="48563"/>
                  <a:pt x="379771" y="45380"/>
                </a:cubicBezTo>
                <a:cubicBezTo>
                  <a:pt x="312933" y="48563"/>
                  <a:pt x="245447" y="45122"/>
                  <a:pt x="179256" y="54930"/>
                </a:cubicBezTo>
                <a:cubicBezTo>
                  <a:pt x="158135" y="58059"/>
                  <a:pt x="141477" y="74907"/>
                  <a:pt x="121966" y="83579"/>
                </a:cubicBezTo>
                <a:cubicBezTo>
                  <a:pt x="98219" y="94135"/>
                  <a:pt x="100882" y="93128"/>
                  <a:pt x="83773" y="93128"/>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288" tIns="45643" rIns="91288" bIns="45643" numCol="1" rtlCol="0" anchor="t" anchorCtr="0" compatLnSpc="1">
            <a:prstTxWarp prst="textNoShape">
              <a:avLst/>
            </a:prstTxWarp>
          </a:bodyPr>
          <a:lstStyle/>
          <a:p>
            <a:endParaRPr lang="en-US"/>
          </a:p>
        </p:txBody>
      </p:sp>
      <p:sp>
        <p:nvSpPr>
          <p:cNvPr id="78" name="Freeform 77"/>
          <p:cNvSpPr/>
          <p:nvPr/>
        </p:nvSpPr>
        <p:spPr bwMode="auto">
          <a:xfrm>
            <a:off x="3935590" y="6827837"/>
            <a:ext cx="743097" cy="461352"/>
          </a:xfrm>
          <a:custGeom>
            <a:avLst/>
            <a:gdLst>
              <a:gd name="connsiteX0" fmla="*/ 112909 w 743097"/>
              <a:gd name="connsiteY0" fmla="*/ 0 h 461352"/>
              <a:gd name="connsiteX1" fmla="*/ 84264 w 743097"/>
              <a:gd name="connsiteY1" fmla="*/ 9549 h 461352"/>
              <a:gd name="connsiteX2" fmla="*/ 26974 w 743097"/>
              <a:gd name="connsiteY2" fmla="*/ 76396 h 461352"/>
              <a:gd name="connsiteX3" fmla="*/ 26974 w 743097"/>
              <a:gd name="connsiteY3" fmla="*/ 210090 h 461352"/>
              <a:gd name="connsiteX4" fmla="*/ 84264 w 743097"/>
              <a:gd name="connsiteY4" fmla="*/ 267388 h 461352"/>
              <a:gd name="connsiteX5" fmla="*/ 132006 w 743097"/>
              <a:gd name="connsiteY5" fmla="*/ 315136 h 461352"/>
              <a:gd name="connsiteX6" fmla="*/ 160651 w 743097"/>
              <a:gd name="connsiteY6" fmla="*/ 343784 h 461352"/>
              <a:gd name="connsiteX7" fmla="*/ 198844 w 743097"/>
              <a:gd name="connsiteY7" fmla="*/ 362883 h 461352"/>
              <a:gd name="connsiteX8" fmla="*/ 237037 w 743097"/>
              <a:gd name="connsiteY8" fmla="*/ 391532 h 461352"/>
              <a:gd name="connsiteX9" fmla="*/ 303875 w 743097"/>
              <a:gd name="connsiteY9" fmla="*/ 439280 h 461352"/>
              <a:gd name="connsiteX10" fmla="*/ 638066 w 743097"/>
              <a:gd name="connsiteY10" fmla="*/ 420181 h 461352"/>
              <a:gd name="connsiteX11" fmla="*/ 685808 w 743097"/>
              <a:gd name="connsiteY11" fmla="*/ 401082 h 461352"/>
              <a:gd name="connsiteX12" fmla="*/ 714452 w 743097"/>
              <a:gd name="connsiteY12" fmla="*/ 391532 h 461352"/>
              <a:gd name="connsiteX13" fmla="*/ 743097 w 743097"/>
              <a:gd name="connsiteY13" fmla="*/ 324685 h 461352"/>
              <a:gd name="connsiteX14" fmla="*/ 724001 w 743097"/>
              <a:gd name="connsiteY14" fmla="*/ 248289 h 461352"/>
              <a:gd name="connsiteX15" fmla="*/ 704904 w 743097"/>
              <a:gd name="connsiteY15" fmla="*/ 219640 h 461352"/>
              <a:gd name="connsiteX16" fmla="*/ 685808 w 743097"/>
              <a:gd name="connsiteY16" fmla="*/ 181442 h 461352"/>
              <a:gd name="connsiteX17" fmla="*/ 618969 w 743097"/>
              <a:gd name="connsiteY17" fmla="*/ 124144 h 461352"/>
              <a:gd name="connsiteX18" fmla="*/ 580776 w 743097"/>
              <a:gd name="connsiteY18" fmla="*/ 85946 h 461352"/>
              <a:gd name="connsiteX19" fmla="*/ 494841 w 743097"/>
              <a:gd name="connsiteY19" fmla="*/ 47748 h 461352"/>
              <a:gd name="connsiteX20" fmla="*/ 408907 w 743097"/>
              <a:gd name="connsiteY20" fmla="*/ 9549 h 461352"/>
              <a:gd name="connsiteX21" fmla="*/ 112909 w 743097"/>
              <a:gd name="connsiteY21" fmla="*/ 0 h 46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3097" h="461352">
                <a:moveTo>
                  <a:pt x="112909" y="0"/>
                </a:moveTo>
                <a:cubicBezTo>
                  <a:pt x="58802" y="0"/>
                  <a:pt x="92454" y="3698"/>
                  <a:pt x="84264" y="9549"/>
                </a:cubicBezTo>
                <a:cubicBezTo>
                  <a:pt x="54798" y="30599"/>
                  <a:pt x="45323" y="48869"/>
                  <a:pt x="26974" y="76396"/>
                </a:cubicBezTo>
                <a:cubicBezTo>
                  <a:pt x="11038" y="124214"/>
                  <a:pt x="0" y="144573"/>
                  <a:pt x="26974" y="210090"/>
                </a:cubicBezTo>
                <a:cubicBezTo>
                  <a:pt x="37256" y="235065"/>
                  <a:pt x="65167" y="248289"/>
                  <a:pt x="84264" y="267388"/>
                </a:cubicBezTo>
                <a:lnTo>
                  <a:pt x="132006" y="315136"/>
                </a:lnTo>
                <a:cubicBezTo>
                  <a:pt x="141554" y="324685"/>
                  <a:pt x="148573" y="337744"/>
                  <a:pt x="160651" y="343784"/>
                </a:cubicBezTo>
                <a:cubicBezTo>
                  <a:pt x="173382" y="350150"/>
                  <a:pt x="186774" y="355338"/>
                  <a:pt x="198844" y="362883"/>
                </a:cubicBezTo>
                <a:cubicBezTo>
                  <a:pt x="212339" y="371319"/>
                  <a:pt x="224087" y="382281"/>
                  <a:pt x="237037" y="391532"/>
                </a:cubicBezTo>
                <a:cubicBezTo>
                  <a:pt x="334771" y="461352"/>
                  <a:pt x="179054" y="345650"/>
                  <a:pt x="303875" y="439280"/>
                </a:cubicBezTo>
                <a:cubicBezTo>
                  <a:pt x="415272" y="432914"/>
                  <a:pt x="527041" y="431285"/>
                  <a:pt x="638066" y="420181"/>
                </a:cubicBezTo>
                <a:cubicBezTo>
                  <a:pt x="655121" y="418475"/>
                  <a:pt x="669759" y="407101"/>
                  <a:pt x="685808" y="401082"/>
                </a:cubicBezTo>
                <a:cubicBezTo>
                  <a:pt x="695232" y="397548"/>
                  <a:pt x="704904" y="394715"/>
                  <a:pt x="714452" y="391532"/>
                </a:cubicBezTo>
                <a:cubicBezTo>
                  <a:pt x="718183" y="384070"/>
                  <a:pt x="743097" y="338738"/>
                  <a:pt x="743097" y="324685"/>
                </a:cubicBezTo>
                <a:cubicBezTo>
                  <a:pt x="743097" y="313789"/>
                  <a:pt x="731536" y="263361"/>
                  <a:pt x="724001" y="248289"/>
                </a:cubicBezTo>
                <a:cubicBezTo>
                  <a:pt x="718869" y="238024"/>
                  <a:pt x="710598" y="229605"/>
                  <a:pt x="704904" y="219640"/>
                </a:cubicBezTo>
                <a:cubicBezTo>
                  <a:pt x="697842" y="207280"/>
                  <a:pt x="694348" y="192831"/>
                  <a:pt x="685808" y="181442"/>
                </a:cubicBezTo>
                <a:cubicBezTo>
                  <a:pt x="644536" y="126405"/>
                  <a:pt x="659386" y="158791"/>
                  <a:pt x="618969" y="124144"/>
                </a:cubicBezTo>
                <a:cubicBezTo>
                  <a:pt x="605299" y="112425"/>
                  <a:pt x="595180" y="96750"/>
                  <a:pt x="580776" y="85946"/>
                </a:cubicBezTo>
                <a:cubicBezTo>
                  <a:pt x="555569" y="67038"/>
                  <a:pt x="521702" y="62673"/>
                  <a:pt x="494841" y="47748"/>
                </a:cubicBezTo>
                <a:cubicBezTo>
                  <a:pt x="441710" y="18227"/>
                  <a:pt x="474248" y="13179"/>
                  <a:pt x="408907" y="9549"/>
                </a:cubicBezTo>
                <a:cubicBezTo>
                  <a:pt x="310342" y="4072"/>
                  <a:pt x="167016" y="0"/>
                  <a:pt x="112909" y="0"/>
                </a:cubicBezTo>
                <a:close/>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288" tIns="45643" rIns="91288" bIns="45643" numCol="1" rtlCol="0" anchor="t" anchorCtr="0" compatLnSpc="1">
            <a:prstTxWarp prst="textNoShape">
              <a:avLst/>
            </a:prstTxWarp>
          </a:bodyPr>
          <a:lstStyle/>
          <a:p>
            <a:endParaRPr lang="en-US"/>
          </a:p>
        </p:txBody>
      </p:sp>
      <p:sp>
        <p:nvSpPr>
          <p:cNvPr id="79" name="Freeform 78"/>
          <p:cNvSpPr/>
          <p:nvPr/>
        </p:nvSpPr>
        <p:spPr bwMode="auto">
          <a:xfrm>
            <a:off x="5986788" y="4650639"/>
            <a:ext cx="3026813" cy="744866"/>
          </a:xfrm>
          <a:custGeom>
            <a:avLst/>
            <a:gdLst>
              <a:gd name="connsiteX0" fmla="*/ 57290 w 3026814"/>
              <a:gd name="connsiteY0" fmla="*/ 362883 h 744866"/>
              <a:gd name="connsiteX1" fmla="*/ 66839 w 3026814"/>
              <a:gd name="connsiteY1" fmla="*/ 410631 h 744866"/>
              <a:gd name="connsiteX2" fmla="*/ 105032 w 3026814"/>
              <a:gd name="connsiteY2" fmla="*/ 429730 h 744866"/>
              <a:gd name="connsiteX3" fmla="*/ 133677 w 3026814"/>
              <a:gd name="connsiteY3" fmla="*/ 458379 h 744866"/>
              <a:gd name="connsiteX4" fmla="*/ 210063 w 3026814"/>
              <a:gd name="connsiteY4" fmla="*/ 496577 h 744866"/>
              <a:gd name="connsiteX5" fmla="*/ 315095 w 3026814"/>
              <a:gd name="connsiteY5" fmla="*/ 544325 h 744866"/>
              <a:gd name="connsiteX6" fmla="*/ 391481 w 3026814"/>
              <a:gd name="connsiteY6" fmla="*/ 582523 h 744866"/>
              <a:gd name="connsiteX7" fmla="*/ 448771 w 3026814"/>
              <a:gd name="connsiteY7" fmla="*/ 601622 h 744866"/>
              <a:gd name="connsiteX8" fmla="*/ 486964 w 3026814"/>
              <a:gd name="connsiteY8" fmla="*/ 611172 h 744866"/>
              <a:gd name="connsiteX9" fmla="*/ 534706 w 3026814"/>
              <a:gd name="connsiteY9" fmla="*/ 630271 h 744866"/>
              <a:gd name="connsiteX10" fmla="*/ 620640 w 3026814"/>
              <a:gd name="connsiteY10" fmla="*/ 649370 h 744866"/>
              <a:gd name="connsiteX11" fmla="*/ 763865 w 3026814"/>
              <a:gd name="connsiteY11" fmla="*/ 678019 h 744866"/>
              <a:gd name="connsiteX12" fmla="*/ 907090 w 3026814"/>
              <a:gd name="connsiteY12" fmla="*/ 687568 h 744866"/>
              <a:gd name="connsiteX13" fmla="*/ 993024 w 3026814"/>
              <a:gd name="connsiteY13" fmla="*/ 697118 h 744866"/>
              <a:gd name="connsiteX14" fmla="*/ 1107604 w 3026814"/>
              <a:gd name="connsiteY14" fmla="*/ 706667 h 744866"/>
              <a:gd name="connsiteX15" fmla="*/ 1203087 w 3026814"/>
              <a:gd name="connsiteY15" fmla="*/ 716217 h 744866"/>
              <a:gd name="connsiteX16" fmla="*/ 1289022 w 3026814"/>
              <a:gd name="connsiteY16" fmla="*/ 725767 h 744866"/>
              <a:gd name="connsiteX17" fmla="*/ 1460891 w 3026814"/>
              <a:gd name="connsiteY17" fmla="*/ 735316 h 744866"/>
              <a:gd name="connsiteX18" fmla="*/ 2434819 w 3026814"/>
              <a:gd name="connsiteY18" fmla="*/ 744866 h 744866"/>
              <a:gd name="connsiteX19" fmla="*/ 2769009 w 3026814"/>
              <a:gd name="connsiteY19" fmla="*/ 735316 h 744866"/>
              <a:gd name="connsiteX20" fmla="*/ 2797654 w 3026814"/>
              <a:gd name="connsiteY20" fmla="*/ 716217 h 744866"/>
              <a:gd name="connsiteX21" fmla="*/ 2893137 w 3026814"/>
              <a:gd name="connsiteY21" fmla="*/ 668469 h 744866"/>
              <a:gd name="connsiteX22" fmla="*/ 2921782 w 3026814"/>
              <a:gd name="connsiteY22" fmla="*/ 630271 h 744866"/>
              <a:gd name="connsiteX23" fmla="*/ 2979072 w 3026814"/>
              <a:gd name="connsiteY23" fmla="*/ 572973 h 744866"/>
              <a:gd name="connsiteX24" fmla="*/ 2998169 w 3026814"/>
              <a:gd name="connsiteY24" fmla="*/ 506127 h 744866"/>
              <a:gd name="connsiteX25" fmla="*/ 3007717 w 3026814"/>
              <a:gd name="connsiteY25" fmla="*/ 458379 h 744866"/>
              <a:gd name="connsiteX26" fmla="*/ 3026814 w 3026814"/>
              <a:gd name="connsiteY26" fmla="*/ 429730 h 744866"/>
              <a:gd name="connsiteX27" fmla="*/ 3017265 w 3026814"/>
              <a:gd name="connsiteY27" fmla="*/ 353333 h 744866"/>
              <a:gd name="connsiteX28" fmla="*/ 2979072 w 3026814"/>
              <a:gd name="connsiteY28" fmla="*/ 296036 h 744866"/>
              <a:gd name="connsiteX29" fmla="*/ 2893137 w 3026814"/>
              <a:gd name="connsiteY29" fmla="*/ 190991 h 744866"/>
              <a:gd name="connsiteX30" fmla="*/ 2864492 w 3026814"/>
              <a:gd name="connsiteY30" fmla="*/ 171892 h 744866"/>
              <a:gd name="connsiteX31" fmla="*/ 2807203 w 3026814"/>
              <a:gd name="connsiteY31" fmla="*/ 152793 h 744866"/>
              <a:gd name="connsiteX32" fmla="*/ 2711720 w 3026814"/>
              <a:gd name="connsiteY32" fmla="*/ 95495 h 744866"/>
              <a:gd name="connsiteX33" fmla="*/ 2434819 w 3026814"/>
              <a:gd name="connsiteY33" fmla="*/ 57297 h 744866"/>
              <a:gd name="connsiteX34" fmla="*/ 2329787 w 3026814"/>
              <a:gd name="connsiteY34" fmla="*/ 38198 h 744866"/>
              <a:gd name="connsiteX35" fmla="*/ 2224756 w 3026814"/>
              <a:gd name="connsiteY35" fmla="*/ 28648 h 744866"/>
              <a:gd name="connsiteX36" fmla="*/ 1775986 w 3026814"/>
              <a:gd name="connsiteY36" fmla="*/ 0 h 744866"/>
              <a:gd name="connsiteX37" fmla="*/ 1040766 w 3026814"/>
              <a:gd name="connsiteY37" fmla="*/ 9549 h 744866"/>
              <a:gd name="connsiteX38" fmla="*/ 973928 w 3026814"/>
              <a:gd name="connsiteY38" fmla="*/ 28648 h 744866"/>
              <a:gd name="connsiteX39" fmla="*/ 878445 w 3026814"/>
              <a:gd name="connsiteY39" fmla="*/ 57297 h 744866"/>
              <a:gd name="connsiteX40" fmla="*/ 849800 w 3026814"/>
              <a:gd name="connsiteY40" fmla="*/ 76396 h 744866"/>
              <a:gd name="connsiteX41" fmla="*/ 811607 w 3026814"/>
              <a:gd name="connsiteY41" fmla="*/ 85946 h 744866"/>
              <a:gd name="connsiteX42" fmla="*/ 706575 w 3026814"/>
              <a:gd name="connsiteY42" fmla="*/ 124144 h 744866"/>
              <a:gd name="connsiteX43" fmla="*/ 658834 w 3026814"/>
              <a:gd name="connsiteY43" fmla="*/ 133693 h 744866"/>
              <a:gd name="connsiteX44" fmla="*/ 534706 w 3026814"/>
              <a:gd name="connsiteY44" fmla="*/ 162342 h 744866"/>
              <a:gd name="connsiteX45" fmla="*/ 458319 w 3026814"/>
              <a:gd name="connsiteY45" fmla="*/ 200540 h 744866"/>
              <a:gd name="connsiteX46" fmla="*/ 429674 w 3026814"/>
              <a:gd name="connsiteY46" fmla="*/ 210090 h 744866"/>
              <a:gd name="connsiteX47" fmla="*/ 391481 w 3026814"/>
              <a:gd name="connsiteY47" fmla="*/ 229189 h 744866"/>
              <a:gd name="connsiteX48" fmla="*/ 334191 w 3026814"/>
              <a:gd name="connsiteY48" fmla="*/ 248288 h 744866"/>
              <a:gd name="connsiteX49" fmla="*/ 257805 w 3026814"/>
              <a:gd name="connsiteY49" fmla="*/ 286487 h 744866"/>
              <a:gd name="connsiteX50" fmla="*/ 181418 w 3026814"/>
              <a:gd name="connsiteY50" fmla="*/ 315135 h 744866"/>
              <a:gd name="connsiteX51" fmla="*/ 105032 w 3026814"/>
              <a:gd name="connsiteY51" fmla="*/ 353333 h 744866"/>
              <a:gd name="connsiteX52" fmla="*/ 85935 w 3026814"/>
              <a:gd name="connsiteY52" fmla="*/ 372433 h 744866"/>
              <a:gd name="connsiteX53" fmla="*/ 57290 w 3026814"/>
              <a:gd name="connsiteY53" fmla="*/ 381982 h 744866"/>
              <a:gd name="connsiteX54" fmla="*/ 9549 w 3026814"/>
              <a:gd name="connsiteY54" fmla="*/ 429730 h 744866"/>
              <a:gd name="connsiteX55" fmla="*/ 0 w 3026814"/>
              <a:gd name="connsiteY55" fmla="*/ 429730 h 74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26814" h="744866">
                <a:moveTo>
                  <a:pt x="57290" y="362883"/>
                </a:moveTo>
                <a:cubicBezTo>
                  <a:pt x="60473" y="378799"/>
                  <a:pt x="57406" y="397423"/>
                  <a:pt x="66839" y="410631"/>
                </a:cubicBezTo>
                <a:cubicBezTo>
                  <a:pt x="75112" y="422214"/>
                  <a:pt x="93450" y="421456"/>
                  <a:pt x="105032" y="429730"/>
                </a:cubicBezTo>
                <a:cubicBezTo>
                  <a:pt x="116020" y="437580"/>
                  <a:pt x="122284" y="451128"/>
                  <a:pt x="133677" y="458379"/>
                </a:cubicBezTo>
                <a:cubicBezTo>
                  <a:pt x="157694" y="473664"/>
                  <a:pt x="185653" y="481929"/>
                  <a:pt x="210063" y="496577"/>
                </a:cubicBezTo>
                <a:cubicBezTo>
                  <a:pt x="275066" y="535584"/>
                  <a:pt x="240198" y="519356"/>
                  <a:pt x="315095" y="544325"/>
                </a:cubicBezTo>
                <a:cubicBezTo>
                  <a:pt x="360288" y="589524"/>
                  <a:pt x="324400" y="564226"/>
                  <a:pt x="391481" y="582523"/>
                </a:cubicBezTo>
                <a:cubicBezTo>
                  <a:pt x="410901" y="587820"/>
                  <a:pt x="429242" y="596739"/>
                  <a:pt x="448771" y="601622"/>
                </a:cubicBezTo>
                <a:cubicBezTo>
                  <a:pt x="461502" y="604805"/>
                  <a:pt x="474515" y="607022"/>
                  <a:pt x="486964" y="611172"/>
                </a:cubicBezTo>
                <a:cubicBezTo>
                  <a:pt x="503224" y="616593"/>
                  <a:pt x="518225" y="625562"/>
                  <a:pt x="534706" y="630271"/>
                </a:cubicBezTo>
                <a:cubicBezTo>
                  <a:pt x="562920" y="638333"/>
                  <a:pt x="591913" y="643384"/>
                  <a:pt x="620640" y="649370"/>
                </a:cubicBezTo>
                <a:cubicBezTo>
                  <a:pt x="668304" y="659301"/>
                  <a:pt x="715285" y="674780"/>
                  <a:pt x="763865" y="678019"/>
                </a:cubicBezTo>
                <a:lnTo>
                  <a:pt x="907090" y="687568"/>
                </a:lnTo>
                <a:cubicBezTo>
                  <a:pt x="935811" y="689962"/>
                  <a:pt x="964333" y="694385"/>
                  <a:pt x="993024" y="697118"/>
                </a:cubicBezTo>
                <a:cubicBezTo>
                  <a:pt x="1031177" y="700752"/>
                  <a:pt x="1069436" y="703197"/>
                  <a:pt x="1107604" y="706667"/>
                </a:cubicBezTo>
                <a:lnTo>
                  <a:pt x="1203087" y="716217"/>
                </a:lnTo>
                <a:cubicBezTo>
                  <a:pt x="1231750" y="719235"/>
                  <a:pt x="1260279" y="723638"/>
                  <a:pt x="1289022" y="725767"/>
                </a:cubicBezTo>
                <a:cubicBezTo>
                  <a:pt x="1346243" y="730006"/>
                  <a:pt x="1403521" y="734360"/>
                  <a:pt x="1460891" y="735316"/>
                </a:cubicBezTo>
                <a:lnTo>
                  <a:pt x="2434819" y="744866"/>
                </a:lnTo>
                <a:cubicBezTo>
                  <a:pt x="2546216" y="741683"/>
                  <a:pt x="2657913" y="744088"/>
                  <a:pt x="2769009" y="735316"/>
                </a:cubicBezTo>
                <a:cubicBezTo>
                  <a:pt x="2780449" y="734413"/>
                  <a:pt x="2787390" y="721350"/>
                  <a:pt x="2797654" y="716217"/>
                </a:cubicBezTo>
                <a:cubicBezTo>
                  <a:pt x="2817359" y="706363"/>
                  <a:pt x="2871633" y="689976"/>
                  <a:pt x="2893137" y="668469"/>
                </a:cubicBezTo>
                <a:cubicBezTo>
                  <a:pt x="2904390" y="657215"/>
                  <a:pt x="2911136" y="642101"/>
                  <a:pt x="2921782" y="630271"/>
                </a:cubicBezTo>
                <a:cubicBezTo>
                  <a:pt x="2939849" y="610194"/>
                  <a:pt x="2979072" y="572973"/>
                  <a:pt x="2979072" y="572973"/>
                </a:cubicBezTo>
                <a:cubicBezTo>
                  <a:pt x="2989703" y="541076"/>
                  <a:pt x="2990178" y="542092"/>
                  <a:pt x="2998169" y="506127"/>
                </a:cubicBezTo>
                <a:cubicBezTo>
                  <a:pt x="3001690" y="490282"/>
                  <a:pt x="3002019" y="473577"/>
                  <a:pt x="3007717" y="458379"/>
                </a:cubicBezTo>
                <a:cubicBezTo>
                  <a:pt x="3011746" y="447633"/>
                  <a:pt x="3020448" y="439280"/>
                  <a:pt x="3026814" y="429730"/>
                </a:cubicBezTo>
                <a:cubicBezTo>
                  <a:pt x="3023631" y="404264"/>
                  <a:pt x="3025896" y="377502"/>
                  <a:pt x="3017265" y="353333"/>
                </a:cubicBezTo>
                <a:cubicBezTo>
                  <a:pt x="3009546" y="331717"/>
                  <a:pt x="2992843" y="314399"/>
                  <a:pt x="2979072" y="296036"/>
                </a:cubicBezTo>
                <a:cubicBezTo>
                  <a:pt x="2953871" y="262431"/>
                  <a:pt x="2927236" y="219411"/>
                  <a:pt x="2893137" y="190991"/>
                </a:cubicBezTo>
                <a:cubicBezTo>
                  <a:pt x="2884321" y="183644"/>
                  <a:pt x="2874979" y="176553"/>
                  <a:pt x="2864492" y="171892"/>
                </a:cubicBezTo>
                <a:cubicBezTo>
                  <a:pt x="2846098" y="163716"/>
                  <a:pt x="2826299" y="159159"/>
                  <a:pt x="2807203" y="152793"/>
                </a:cubicBezTo>
                <a:cubicBezTo>
                  <a:pt x="2776536" y="129790"/>
                  <a:pt x="2750230" y="106500"/>
                  <a:pt x="2711720" y="95495"/>
                </a:cubicBezTo>
                <a:cubicBezTo>
                  <a:pt x="2599501" y="63428"/>
                  <a:pt x="2548417" y="65412"/>
                  <a:pt x="2434819" y="57297"/>
                </a:cubicBezTo>
                <a:cubicBezTo>
                  <a:pt x="2399808" y="50931"/>
                  <a:pt x="2365045" y="43007"/>
                  <a:pt x="2329787" y="38198"/>
                </a:cubicBezTo>
                <a:cubicBezTo>
                  <a:pt x="2294955" y="33447"/>
                  <a:pt x="2259817" y="31214"/>
                  <a:pt x="2224756" y="28648"/>
                </a:cubicBezTo>
                <a:lnTo>
                  <a:pt x="1775986" y="0"/>
                </a:lnTo>
                <a:cubicBezTo>
                  <a:pt x="1530913" y="3183"/>
                  <a:pt x="1285704" y="800"/>
                  <a:pt x="1040766" y="9549"/>
                </a:cubicBezTo>
                <a:cubicBezTo>
                  <a:pt x="1017610" y="10376"/>
                  <a:pt x="996282" y="22551"/>
                  <a:pt x="973928" y="28648"/>
                </a:cubicBezTo>
                <a:cubicBezTo>
                  <a:pt x="951347" y="34807"/>
                  <a:pt x="894281" y="46738"/>
                  <a:pt x="878445" y="57297"/>
                </a:cubicBezTo>
                <a:cubicBezTo>
                  <a:pt x="868897" y="63663"/>
                  <a:pt x="860348" y="71875"/>
                  <a:pt x="849800" y="76396"/>
                </a:cubicBezTo>
                <a:cubicBezTo>
                  <a:pt x="837738" y="81566"/>
                  <a:pt x="824056" y="81796"/>
                  <a:pt x="811607" y="85946"/>
                </a:cubicBezTo>
                <a:cubicBezTo>
                  <a:pt x="774591" y="98286"/>
                  <a:pt x="745579" y="116343"/>
                  <a:pt x="706575" y="124144"/>
                </a:cubicBezTo>
                <a:cubicBezTo>
                  <a:pt x="690661" y="127327"/>
                  <a:pt x="674647" y="130043"/>
                  <a:pt x="658834" y="133693"/>
                </a:cubicBezTo>
                <a:cubicBezTo>
                  <a:pt x="509122" y="168247"/>
                  <a:pt x="643788" y="140524"/>
                  <a:pt x="534706" y="162342"/>
                </a:cubicBezTo>
                <a:cubicBezTo>
                  <a:pt x="509244" y="175075"/>
                  <a:pt x="484235" y="188758"/>
                  <a:pt x="458319" y="200540"/>
                </a:cubicBezTo>
                <a:cubicBezTo>
                  <a:pt x="449156" y="204705"/>
                  <a:pt x="438925" y="206125"/>
                  <a:pt x="429674" y="210090"/>
                </a:cubicBezTo>
                <a:cubicBezTo>
                  <a:pt x="416591" y="215698"/>
                  <a:pt x="404697" y="223902"/>
                  <a:pt x="391481" y="229189"/>
                </a:cubicBezTo>
                <a:cubicBezTo>
                  <a:pt x="372791" y="236666"/>
                  <a:pt x="334191" y="248288"/>
                  <a:pt x="334191" y="248288"/>
                </a:cubicBezTo>
                <a:cubicBezTo>
                  <a:pt x="283468" y="282108"/>
                  <a:pt x="327877" y="255339"/>
                  <a:pt x="257805" y="286487"/>
                </a:cubicBezTo>
                <a:cubicBezTo>
                  <a:pt x="193615" y="315020"/>
                  <a:pt x="246566" y="298847"/>
                  <a:pt x="181418" y="315135"/>
                </a:cubicBezTo>
                <a:cubicBezTo>
                  <a:pt x="67683" y="400449"/>
                  <a:pt x="212299" y="299692"/>
                  <a:pt x="105032" y="353333"/>
                </a:cubicBezTo>
                <a:cubicBezTo>
                  <a:pt x="96980" y="357360"/>
                  <a:pt x="93655" y="367800"/>
                  <a:pt x="85935" y="372433"/>
                </a:cubicBezTo>
                <a:cubicBezTo>
                  <a:pt x="77305" y="377612"/>
                  <a:pt x="66838" y="378799"/>
                  <a:pt x="57290" y="381982"/>
                </a:cubicBezTo>
                <a:cubicBezTo>
                  <a:pt x="38195" y="410630"/>
                  <a:pt x="41377" y="413814"/>
                  <a:pt x="9549" y="429730"/>
                </a:cubicBezTo>
                <a:cubicBezTo>
                  <a:pt x="6702" y="431154"/>
                  <a:pt x="3183" y="429730"/>
                  <a:pt x="0" y="429730"/>
                </a:cubicBezTo>
              </a:path>
            </a:pathLst>
          </a:custGeom>
          <a:noFill/>
          <a:ln w="25400" cap="flat" cmpd="sng" algn="ctr">
            <a:solidFill>
              <a:schemeClr val="accent6">
                <a:lumMod val="50000"/>
              </a:schemeClr>
            </a:solidFill>
            <a:prstDash val="solid"/>
            <a:round/>
            <a:headEnd type="none" w="med" len="med"/>
            <a:tailEnd type="none" w="med" len="med"/>
          </a:ln>
          <a:effectLst/>
        </p:spPr>
        <p:txBody>
          <a:bodyPr vert="horz" wrap="square" lIns="91288" tIns="45643" rIns="91288" bIns="45643" numCol="1" rtlCol="0" anchor="t" anchorCtr="0" compatLnSpc="1">
            <a:prstTxWarp prst="textNoShape">
              <a:avLst/>
            </a:prstTxWarp>
          </a:bodyPr>
          <a:lstStyle/>
          <a:p>
            <a:endParaRPr lang="en-US"/>
          </a:p>
        </p:txBody>
      </p:sp>
      <p:sp>
        <p:nvSpPr>
          <p:cNvPr id="80" name="Freeform 79"/>
          <p:cNvSpPr/>
          <p:nvPr/>
        </p:nvSpPr>
        <p:spPr bwMode="auto">
          <a:xfrm>
            <a:off x="5348715" y="6751561"/>
            <a:ext cx="762344" cy="515677"/>
          </a:xfrm>
          <a:custGeom>
            <a:avLst/>
            <a:gdLst>
              <a:gd name="connsiteX0" fmla="*/ 65175 w 762344"/>
              <a:gd name="connsiteY0" fmla="*/ 0 h 515677"/>
              <a:gd name="connsiteX1" fmla="*/ 7885 w 762344"/>
              <a:gd name="connsiteY1" fmla="*/ 85946 h 515677"/>
              <a:gd name="connsiteX2" fmla="*/ 46078 w 762344"/>
              <a:gd name="connsiteY2" fmla="*/ 248289 h 515677"/>
              <a:gd name="connsiteX3" fmla="*/ 65175 w 762344"/>
              <a:gd name="connsiteY3" fmla="*/ 305586 h 515677"/>
              <a:gd name="connsiteX4" fmla="*/ 122465 w 762344"/>
              <a:gd name="connsiteY4" fmla="*/ 372433 h 515677"/>
              <a:gd name="connsiteX5" fmla="*/ 151110 w 762344"/>
              <a:gd name="connsiteY5" fmla="*/ 391532 h 515677"/>
              <a:gd name="connsiteX6" fmla="*/ 189303 w 762344"/>
              <a:gd name="connsiteY6" fmla="*/ 420181 h 515677"/>
              <a:gd name="connsiteX7" fmla="*/ 237045 w 762344"/>
              <a:gd name="connsiteY7" fmla="*/ 467929 h 515677"/>
              <a:gd name="connsiteX8" fmla="*/ 332528 w 762344"/>
              <a:gd name="connsiteY8" fmla="*/ 506127 h 515677"/>
              <a:gd name="connsiteX9" fmla="*/ 361173 w 762344"/>
              <a:gd name="connsiteY9" fmla="*/ 515677 h 515677"/>
              <a:gd name="connsiteX10" fmla="*/ 609428 w 762344"/>
              <a:gd name="connsiteY10" fmla="*/ 477478 h 515677"/>
              <a:gd name="connsiteX11" fmla="*/ 666718 w 762344"/>
              <a:gd name="connsiteY11" fmla="*/ 439280 h 515677"/>
              <a:gd name="connsiteX12" fmla="*/ 752653 w 762344"/>
              <a:gd name="connsiteY12" fmla="*/ 372433 h 515677"/>
              <a:gd name="connsiteX13" fmla="*/ 714460 w 762344"/>
              <a:gd name="connsiteY13" fmla="*/ 200541 h 515677"/>
              <a:gd name="connsiteX14" fmla="*/ 685815 w 762344"/>
              <a:gd name="connsiteY14" fmla="*/ 181442 h 515677"/>
              <a:gd name="connsiteX15" fmla="*/ 628525 w 762344"/>
              <a:gd name="connsiteY15" fmla="*/ 114595 h 515677"/>
              <a:gd name="connsiteX16" fmla="*/ 590332 w 762344"/>
              <a:gd name="connsiteY16" fmla="*/ 66847 h 515677"/>
              <a:gd name="connsiteX17" fmla="*/ 389817 w 762344"/>
              <a:gd name="connsiteY17" fmla="*/ 19099 h 515677"/>
              <a:gd name="connsiteX18" fmla="*/ 237045 w 762344"/>
              <a:gd name="connsiteY18" fmla="*/ 9550 h 515677"/>
              <a:gd name="connsiteX19" fmla="*/ 65175 w 762344"/>
              <a:gd name="connsiteY19" fmla="*/ 0 h 515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2344" h="515677">
                <a:moveTo>
                  <a:pt x="65175" y="0"/>
                </a:moveTo>
                <a:cubicBezTo>
                  <a:pt x="46078" y="28649"/>
                  <a:pt x="0" y="52431"/>
                  <a:pt x="7885" y="85946"/>
                </a:cubicBezTo>
                <a:cubicBezTo>
                  <a:pt x="20616" y="140060"/>
                  <a:pt x="32047" y="194497"/>
                  <a:pt x="46078" y="248289"/>
                </a:cubicBezTo>
                <a:cubicBezTo>
                  <a:pt x="51159" y="267769"/>
                  <a:pt x="54625" y="288440"/>
                  <a:pt x="65175" y="305586"/>
                </a:cubicBezTo>
                <a:cubicBezTo>
                  <a:pt x="80554" y="330580"/>
                  <a:pt x="101716" y="351681"/>
                  <a:pt x="122465" y="372433"/>
                </a:cubicBezTo>
                <a:cubicBezTo>
                  <a:pt x="130579" y="380548"/>
                  <a:pt x="141772" y="384861"/>
                  <a:pt x="151110" y="391532"/>
                </a:cubicBezTo>
                <a:cubicBezTo>
                  <a:pt x="164060" y="400783"/>
                  <a:pt x="177409" y="409607"/>
                  <a:pt x="189303" y="420181"/>
                </a:cubicBezTo>
                <a:cubicBezTo>
                  <a:pt x="206124" y="435135"/>
                  <a:pt x="218843" y="454690"/>
                  <a:pt x="237045" y="467929"/>
                </a:cubicBezTo>
                <a:cubicBezTo>
                  <a:pt x="278294" y="497932"/>
                  <a:pt x="290694" y="494172"/>
                  <a:pt x="332528" y="506127"/>
                </a:cubicBezTo>
                <a:cubicBezTo>
                  <a:pt x="342206" y="508892"/>
                  <a:pt x="351625" y="512494"/>
                  <a:pt x="361173" y="515677"/>
                </a:cubicBezTo>
                <a:cubicBezTo>
                  <a:pt x="443925" y="502944"/>
                  <a:pt x="528203" y="497787"/>
                  <a:pt x="609428" y="477478"/>
                </a:cubicBezTo>
                <a:cubicBezTo>
                  <a:pt x="631695" y="471911"/>
                  <a:pt x="647621" y="452013"/>
                  <a:pt x="666718" y="439280"/>
                </a:cubicBezTo>
                <a:cubicBezTo>
                  <a:pt x="735244" y="393591"/>
                  <a:pt x="707779" y="417313"/>
                  <a:pt x="752653" y="372433"/>
                </a:cubicBezTo>
                <a:cubicBezTo>
                  <a:pt x="746405" y="291202"/>
                  <a:pt x="762344" y="256413"/>
                  <a:pt x="714460" y="200541"/>
                </a:cubicBezTo>
                <a:cubicBezTo>
                  <a:pt x="706992" y="191827"/>
                  <a:pt x="695363" y="187808"/>
                  <a:pt x="685815" y="181442"/>
                </a:cubicBezTo>
                <a:cubicBezTo>
                  <a:pt x="615613" y="64424"/>
                  <a:pt x="694657" y="180736"/>
                  <a:pt x="628525" y="114595"/>
                </a:cubicBezTo>
                <a:cubicBezTo>
                  <a:pt x="614114" y="100182"/>
                  <a:pt x="606636" y="79077"/>
                  <a:pt x="590332" y="66847"/>
                </a:cubicBezTo>
                <a:cubicBezTo>
                  <a:pt x="519718" y="13880"/>
                  <a:pt x="479809" y="25306"/>
                  <a:pt x="389817" y="19099"/>
                </a:cubicBezTo>
                <a:lnTo>
                  <a:pt x="237045" y="9550"/>
                </a:lnTo>
                <a:lnTo>
                  <a:pt x="65175" y="0"/>
                </a:lnTo>
                <a:close/>
              </a:path>
            </a:pathLst>
          </a:custGeom>
          <a:noFill/>
          <a:ln w="25400" cap="flat" cmpd="sng" algn="ctr">
            <a:solidFill>
              <a:schemeClr val="accent6">
                <a:lumMod val="50000"/>
              </a:schemeClr>
            </a:solidFill>
            <a:prstDash val="solid"/>
            <a:round/>
            <a:headEnd type="none" w="med" len="med"/>
            <a:tailEnd type="none" w="med" len="med"/>
          </a:ln>
          <a:effectLst/>
        </p:spPr>
        <p:txBody>
          <a:bodyPr vert="horz" wrap="square" lIns="91288" tIns="45643" rIns="91288" bIns="45643" numCol="1" rtlCol="0" anchor="t" anchorCtr="0" compatLnSpc="1">
            <a:prstTxWarp prst="textNoShape">
              <a:avLst/>
            </a:prstTxWarp>
          </a:bodyPr>
          <a:lstStyle/>
          <a:p>
            <a:endParaRPr lang="en-US"/>
          </a:p>
        </p:txBody>
      </p:sp>
      <p:sp>
        <p:nvSpPr>
          <p:cNvPr id="81" name="Freeform 80"/>
          <p:cNvSpPr/>
          <p:nvPr/>
        </p:nvSpPr>
        <p:spPr bwMode="auto">
          <a:xfrm>
            <a:off x="6416468" y="6799377"/>
            <a:ext cx="842748" cy="537708"/>
          </a:xfrm>
          <a:custGeom>
            <a:avLst/>
            <a:gdLst>
              <a:gd name="connsiteX0" fmla="*/ 105032 w 842748"/>
              <a:gd name="connsiteY0" fmla="*/ 38113 h 537708"/>
              <a:gd name="connsiteX1" fmla="*/ 66838 w 842748"/>
              <a:gd name="connsiteY1" fmla="*/ 57212 h 537708"/>
              <a:gd name="connsiteX2" fmla="*/ 9549 w 842748"/>
              <a:gd name="connsiteY2" fmla="*/ 133609 h 537708"/>
              <a:gd name="connsiteX3" fmla="*/ 0 w 842748"/>
              <a:gd name="connsiteY3" fmla="*/ 162257 h 537708"/>
              <a:gd name="connsiteX4" fmla="*/ 19097 w 842748"/>
              <a:gd name="connsiteY4" fmla="*/ 295951 h 537708"/>
              <a:gd name="connsiteX5" fmla="*/ 28645 w 842748"/>
              <a:gd name="connsiteY5" fmla="*/ 324600 h 537708"/>
              <a:gd name="connsiteX6" fmla="*/ 124128 w 842748"/>
              <a:gd name="connsiteY6" fmla="*/ 400997 h 537708"/>
              <a:gd name="connsiteX7" fmla="*/ 152773 w 842748"/>
              <a:gd name="connsiteY7" fmla="*/ 410546 h 537708"/>
              <a:gd name="connsiteX8" fmla="*/ 601544 w 842748"/>
              <a:gd name="connsiteY8" fmla="*/ 420096 h 537708"/>
              <a:gd name="connsiteX9" fmla="*/ 677930 w 842748"/>
              <a:gd name="connsiteY9" fmla="*/ 400997 h 537708"/>
              <a:gd name="connsiteX10" fmla="*/ 716123 w 842748"/>
              <a:gd name="connsiteY10" fmla="*/ 391447 h 537708"/>
              <a:gd name="connsiteX11" fmla="*/ 763865 w 842748"/>
              <a:gd name="connsiteY11" fmla="*/ 362798 h 537708"/>
              <a:gd name="connsiteX12" fmla="*/ 802058 w 842748"/>
              <a:gd name="connsiteY12" fmla="*/ 343699 h 537708"/>
              <a:gd name="connsiteX13" fmla="*/ 821155 w 842748"/>
              <a:gd name="connsiteY13" fmla="*/ 315050 h 537708"/>
              <a:gd name="connsiteX14" fmla="*/ 821155 w 842748"/>
              <a:gd name="connsiteY14" fmla="*/ 210005 h 537708"/>
              <a:gd name="connsiteX15" fmla="*/ 792510 w 842748"/>
              <a:gd name="connsiteY15" fmla="*/ 190906 h 537708"/>
              <a:gd name="connsiteX16" fmla="*/ 773413 w 842748"/>
              <a:gd name="connsiteY16" fmla="*/ 162257 h 537708"/>
              <a:gd name="connsiteX17" fmla="*/ 706575 w 842748"/>
              <a:gd name="connsiteY17" fmla="*/ 124059 h 537708"/>
              <a:gd name="connsiteX18" fmla="*/ 668382 w 842748"/>
              <a:gd name="connsiteY18" fmla="*/ 95410 h 537708"/>
              <a:gd name="connsiteX19" fmla="*/ 630188 w 842748"/>
              <a:gd name="connsiteY19" fmla="*/ 85861 h 537708"/>
              <a:gd name="connsiteX20" fmla="*/ 572899 w 842748"/>
              <a:gd name="connsiteY20" fmla="*/ 66762 h 537708"/>
              <a:gd name="connsiteX21" fmla="*/ 544254 w 842748"/>
              <a:gd name="connsiteY21" fmla="*/ 47663 h 537708"/>
              <a:gd name="connsiteX22" fmla="*/ 515609 w 842748"/>
              <a:gd name="connsiteY22" fmla="*/ 38113 h 537708"/>
              <a:gd name="connsiteX23" fmla="*/ 105032 w 842748"/>
              <a:gd name="connsiteY23" fmla="*/ 38113 h 53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42748" h="537708">
                <a:moveTo>
                  <a:pt x="105032" y="38113"/>
                </a:moveTo>
                <a:cubicBezTo>
                  <a:pt x="30237" y="41296"/>
                  <a:pt x="77550" y="47838"/>
                  <a:pt x="66838" y="57212"/>
                </a:cubicBezTo>
                <a:cubicBezTo>
                  <a:pt x="60588" y="62681"/>
                  <a:pt x="17925" y="116855"/>
                  <a:pt x="9549" y="133609"/>
                </a:cubicBezTo>
                <a:cubicBezTo>
                  <a:pt x="5048" y="142612"/>
                  <a:pt x="3183" y="152708"/>
                  <a:pt x="0" y="162257"/>
                </a:cubicBezTo>
                <a:cubicBezTo>
                  <a:pt x="5942" y="215736"/>
                  <a:pt x="6937" y="247304"/>
                  <a:pt x="19097" y="295951"/>
                </a:cubicBezTo>
                <a:cubicBezTo>
                  <a:pt x="21538" y="305717"/>
                  <a:pt x="22606" y="316547"/>
                  <a:pt x="28645" y="324600"/>
                </a:cubicBezTo>
                <a:cubicBezTo>
                  <a:pt x="55406" y="360286"/>
                  <a:pt x="85210" y="381535"/>
                  <a:pt x="124128" y="400997"/>
                </a:cubicBezTo>
                <a:cubicBezTo>
                  <a:pt x="133130" y="405499"/>
                  <a:pt x="143225" y="407363"/>
                  <a:pt x="152773" y="410546"/>
                </a:cubicBezTo>
                <a:cubicBezTo>
                  <a:pt x="279917" y="537708"/>
                  <a:pt x="174372" y="446253"/>
                  <a:pt x="601544" y="420096"/>
                </a:cubicBezTo>
                <a:cubicBezTo>
                  <a:pt x="638595" y="417827"/>
                  <a:pt x="646640" y="409938"/>
                  <a:pt x="677930" y="400997"/>
                </a:cubicBezTo>
                <a:cubicBezTo>
                  <a:pt x="690548" y="397391"/>
                  <a:pt x="703392" y="394630"/>
                  <a:pt x="716123" y="391447"/>
                </a:cubicBezTo>
                <a:cubicBezTo>
                  <a:pt x="732037" y="381897"/>
                  <a:pt x="747642" y="371812"/>
                  <a:pt x="763865" y="362798"/>
                </a:cubicBezTo>
                <a:cubicBezTo>
                  <a:pt x="776307" y="355885"/>
                  <a:pt x="791124" y="352812"/>
                  <a:pt x="802058" y="343699"/>
                </a:cubicBezTo>
                <a:cubicBezTo>
                  <a:pt x="810874" y="336351"/>
                  <a:pt x="814789" y="324600"/>
                  <a:pt x="821155" y="315050"/>
                </a:cubicBezTo>
                <a:cubicBezTo>
                  <a:pt x="834583" y="274761"/>
                  <a:pt x="842748" y="263995"/>
                  <a:pt x="821155" y="210005"/>
                </a:cubicBezTo>
                <a:cubicBezTo>
                  <a:pt x="816893" y="199350"/>
                  <a:pt x="802058" y="197272"/>
                  <a:pt x="792510" y="190906"/>
                </a:cubicBezTo>
                <a:cubicBezTo>
                  <a:pt x="786144" y="181356"/>
                  <a:pt x="781528" y="170373"/>
                  <a:pt x="773413" y="162257"/>
                </a:cubicBezTo>
                <a:cubicBezTo>
                  <a:pt x="744511" y="133351"/>
                  <a:pt x="739349" y="134986"/>
                  <a:pt x="706575" y="124059"/>
                </a:cubicBezTo>
                <a:cubicBezTo>
                  <a:pt x="693844" y="114509"/>
                  <a:pt x="682616" y="102528"/>
                  <a:pt x="668382" y="95410"/>
                </a:cubicBezTo>
                <a:cubicBezTo>
                  <a:pt x="656645" y="89541"/>
                  <a:pt x="642758" y="89632"/>
                  <a:pt x="630188" y="85861"/>
                </a:cubicBezTo>
                <a:cubicBezTo>
                  <a:pt x="610908" y="80076"/>
                  <a:pt x="591293" y="74938"/>
                  <a:pt x="572899" y="66762"/>
                </a:cubicBezTo>
                <a:cubicBezTo>
                  <a:pt x="562412" y="62101"/>
                  <a:pt x="554518" y="52796"/>
                  <a:pt x="544254" y="47663"/>
                </a:cubicBezTo>
                <a:cubicBezTo>
                  <a:pt x="535252" y="43161"/>
                  <a:pt x="525287" y="40878"/>
                  <a:pt x="515609" y="38113"/>
                </a:cubicBezTo>
                <a:cubicBezTo>
                  <a:pt x="382231" y="0"/>
                  <a:pt x="179827" y="34930"/>
                  <a:pt x="105032" y="38113"/>
                </a:cubicBezTo>
                <a:close/>
              </a:path>
            </a:pathLst>
          </a:custGeom>
          <a:noFill/>
          <a:ln w="25400" cap="flat" cmpd="sng" algn="ctr">
            <a:solidFill>
              <a:schemeClr val="accent6">
                <a:lumMod val="50000"/>
              </a:schemeClr>
            </a:solidFill>
            <a:prstDash val="solid"/>
            <a:round/>
            <a:headEnd type="none" w="med" len="med"/>
            <a:tailEnd type="none" w="med" len="med"/>
          </a:ln>
          <a:effectLst/>
        </p:spPr>
        <p:txBody>
          <a:bodyPr vert="horz" wrap="square" lIns="91288" tIns="45643" rIns="91288" bIns="45643" numCol="1" rtlCol="0" anchor="t" anchorCtr="0" compatLnSpc="1">
            <a:prstTxWarp prst="textNoShape">
              <a:avLst/>
            </a:prstTxWarp>
          </a:bodyPr>
          <a:lstStyle/>
          <a:p>
            <a:endParaRPr lang="en-US"/>
          </a:p>
        </p:txBody>
      </p:sp>
      <p:sp>
        <p:nvSpPr>
          <p:cNvPr id="85" name="TextBox 84"/>
          <p:cNvSpPr txBox="1"/>
          <p:nvPr/>
        </p:nvSpPr>
        <p:spPr>
          <a:xfrm>
            <a:off x="163513" y="2332054"/>
            <a:ext cx="9677400" cy="476541"/>
          </a:xfrm>
          <a:prstGeom prst="rect">
            <a:avLst/>
          </a:prstGeom>
          <a:noFill/>
        </p:spPr>
        <p:txBody>
          <a:bodyPr wrap="square" lIns="91288" tIns="45643" rIns="91288" bIns="45643" rtlCol="0">
            <a:spAutoFit/>
          </a:bodyPr>
          <a:lstStyle/>
          <a:p>
            <a:r>
              <a:rPr lang="en-US" dirty="0" smtClean="0">
                <a:solidFill>
                  <a:srgbClr val="7F7F7F"/>
                </a:solidFill>
                <a:latin typeface="Helvetica Neue"/>
                <a:cs typeface="Helvetica Neue"/>
              </a:rPr>
              <a:t>Returns:</a:t>
            </a:r>
            <a:r>
              <a:rPr lang="en-US" dirty="0" smtClean="0">
                <a:solidFill>
                  <a:srgbClr val="000000"/>
                </a:solidFill>
                <a:latin typeface="Helvetica Neue"/>
                <a:cs typeface="Helvetica Neue"/>
              </a:rPr>
              <a:t> </a:t>
            </a:r>
            <a:r>
              <a:rPr lang="en-US" dirty="0" smtClean="0">
                <a:solidFill>
                  <a:schemeClr val="accent1">
                    <a:lumMod val="50000"/>
                  </a:schemeClr>
                </a:solidFill>
                <a:latin typeface="Helvetica Neue"/>
                <a:cs typeface="Helvetica Neue"/>
              </a:rPr>
              <a:t>[&lt;…409X&gt;,50,:€]</a:t>
            </a:r>
            <a:r>
              <a:rPr lang="en-US" dirty="0" smtClean="0">
                <a:solidFill>
                  <a:srgbClr val="000000"/>
                </a:solidFill>
                <a:latin typeface="Helvetica Neue"/>
                <a:cs typeface="Helvetica Neue"/>
              </a:rPr>
              <a:t>,  </a:t>
            </a:r>
            <a:r>
              <a:rPr lang="en-US" dirty="0" smtClean="0">
                <a:solidFill>
                  <a:schemeClr val="accent6">
                    <a:lumMod val="50000"/>
                  </a:schemeClr>
                </a:solidFill>
                <a:latin typeface="Helvetica Neue"/>
                <a:cs typeface="Helvetica Neue"/>
              </a:rPr>
              <a:t>[&lt;…6682&gt;,60,:€]</a:t>
            </a:r>
            <a:endParaRPr lang="en-US" dirty="0">
              <a:solidFill>
                <a:srgbClr val="000000"/>
              </a:solidFill>
              <a:latin typeface="Helvetica Neue"/>
              <a:cs typeface="Helvetica Neue"/>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5" name="Rectangle 2"/>
          <p:cNvSpPr>
            <a:spLocks noGrp="1" noChangeArrowheads="1"/>
          </p:cNvSpPr>
          <p:nvPr>
            <p:ph idx="1"/>
          </p:nvPr>
        </p:nvSpPr>
        <p:spPr/>
        <p:txBody>
          <a:bodyPr>
            <a:normAutofit/>
          </a:bodyPr>
          <a:lstStyle/>
          <a:p>
            <a:r>
              <a:rPr lang="en-US" dirty="0" smtClean="0"/>
              <a:t>Limit the number of returned results; remove duplicates, sort them, …</a:t>
            </a:r>
          </a:p>
          <a:p>
            <a:r>
              <a:rPr lang="en-US" dirty="0" smtClean="0"/>
              <a:t>Optional patterns</a:t>
            </a:r>
          </a:p>
          <a:p>
            <a:r>
              <a:rPr lang="en-US" dirty="0"/>
              <a:t>CONSTRUCT new graphs, not only return </a:t>
            </a:r>
            <a:r>
              <a:rPr lang="en-US" dirty="0" smtClean="0"/>
              <a:t>data</a:t>
            </a:r>
          </a:p>
          <a:p>
            <a:r>
              <a:rPr lang="en-US" dirty="0" smtClean="0"/>
              <a:t>Use datatypes and/or language tags when matching a pattern</a:t>
            </a:r>
          </a:p>
          <a:p>
            <a:r>
              <a:rPr lang="en-US" dirty="0" smtClean="0"/>
              <a:t>Aggregation of the results (min, max, average, etc.)</a:t>
            </a:r>
          </a:p>
          <a:p>
            <a:r>
              <a:rPr lang="en-US" dirty="0" smtClean="0"/>
              <a:t>Path expressions (a bit like regular expressions)</a:t>
            </a:r>
            <a:endParaRPr lang="en-US" dirty="0"/>
          </a:p>
        </p:txBody>
      </p:sp>
      <p:sp>
        <p:nvSpPr>
          <p:cNvPr id="294914" name="Rectangle 1"/>
          <p:cNvSpPr>
            <a:spLocks noGrp="1" noChangeArrowheads="1"/>
          </p:cNvSpPr>
          <p:nvPr>
            <p:ph type="title"/>
          </p:nvPr>
        </p:nvSpPr>
        <p:spPr/>
        <p:txBody>
          <a:bodyPr/>
          <a:lstStyle/>
          <a:p>
            <a:r>
              <a:rPr lang="en-US" dirty="0" smtClean="0"/>
              <a:t>Other SPARQL features</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And this is no secret…</a:t>
            </a:r>
            <a:endParaRPr lang="en-US" dirty="0"/>
          </a:p>
        </p:txBody>
      </p:sp>
      <p:sp>
        <p:nvSpPr>
          <p:cNvPr id="5" name="Rectangle 4"/>
          <p:cNvSpPr/>
          <p:nvPr/>
        </p:nvSpPr>
        <p:spPr bwMode="auto">
          <a:xfrm>
            <a:off x="1319144" y="4606679"/>
            <a:ext cx="6556344" cy="236240"/>
          </a:xfrm>
          <a:prstGeom prst="rect">
            <a:avLst/>
          </a:prstGeom>
          <a:solidFill>
            <a:schemeClr val="bg1">
              <a:lumMod val="50000"/>
              <a:lumOff val="50000"/>
              <a:alpha val="27000"/>
            </a:schemeClr>
          </a:solidFill>
          <a:ln w="25400" cap="flat" cmpd="sng" algn="ctr">
            <a:noFill/>
            <a:prstDash val="solid"/>
            <a:round/>
            <a:headEnd type="none" w="med" len="med"/>
            <a:tailEnd type="none" w="med" len="med"/>
          </a:ln>
          <a:effectLst/>
        </p:spPr>
        <p:txBody>
          <a:bodyPr lIns="70757" tIns="35379" rIns="70757" bIns="35379">
            <a:prstTxWarp prst="textNoShape">
              <a:avLst/>
            </a:prstTxWarp>
          </a:bodyPr>
          <a:lstStyle/>
          <a:p>
            <a:pPr algn="ctr">
              <a:defRPr/>
            </a:pPr>
            <a:endParaRPr lang="en-US">
              <a:effectLst>
                <a:outerShdw blurRad="38100" dist="38100" dir="2700000" algn="tl">
                  <a:srgbClr val="000000">
                    <a:alpha val="43137"/>
                  </a:srgbClr>
                </a:outerShdw>
              </a:effectLst>
            </a:endParaRPr>
          </a:p>
        </p:txBody>
      </p:sp>
      <p:grpSp>
        <p:nvGrpSpPr>
          <p:cNvPr id="4" name="Group 3"/>
          <p:cNvGrpSpPr/>
          <p:nvPr/>
        </p:nvGrpSpPr>
        <p:grpSpPr>
          <a:xfrm>
            <a:off x="431800" y="1305445"/>
            <a:ext cx="9216777" cy="6290816"/>
            <a:chOff x="431800" y="1305445"/>
            <a:chExt cx="9216777" cy="6290816"/>
          </a:xfrm>
        </p:grpSpPr>
        <p:pic>
          <p:nvPicPr>
            <p:cNvPr id="3" name="Picture 2" descr="clapton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0" y="1305445"/>
              <a:ext cx="9216777" cy="6290816"/>
            </a:xfrm>
            <a:prstGeom prst="rect">
              <a:avLst/>
            </a:prstGeom>
          </p:spPr>
        </p:pic>
        <p:sp>
          <p:nvSpPr>
            <p:cNvPr id="9" name="Connector 8"/>
            <p:cNvSpPr/>
            <p:nvPr/>
          </p:nvSpPr>
          <p:spPr bwMode="auto">
            <a:xfrm>
              <a:off x="791840" y="4067869"/>
              <a:ext cx="5112568" cy="576064"/>
            </a:xfrm>
            <a:prstGeom prst="flowChartConnector">
              <a:avLst/>
            </a:prstGeom>
            <a:noFill/>
            <a:ln w="50800" cap="flat" cmpd="sng" algn="ctr">
              <a:solidFill>
                <a:schemeClr val="bg1"/>
              </a:solidFill>
              <a:prstDash val="solid"/>
              <a:round/>
              <a:headEnd type="none" w="med" len="med"/>
              <a:tailEnd type="none" w="med" len="med"/>
            </a:ln>
            <a:effectLst/>
          </p:spPr>
          <p:txBody>
            <a:bodyPr lIns="70757" tIns="35379" rIns="70757" bIns="35379">
              <a:prstTxWarp prst="textNoShape">
                <a:avLst/>
              </a:prstTxWarp>
            </a:bodyPr>
            <a:lstStyle/>
            <a:p>
              <a:pPr algn="ctr">
                <a:defRPr/>
              </a:pPr>
              <a:endParaRPr lang="en-US">
                <a:effectLst>
                  <a:outerShdw blurRad="38100" dist="38100" dir="2700000" algn="tl">
                    <a:srgbClr val="000000">
                      <a:alpha val="43137"/>
                    </a:srgbClr>
                  </a:outerShdw>
                </a:effectLst>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3" name="Rectangle 2"/>
          <p:cNvSpPr>
            <a:spLocks noGrp="1" noChangeArrowheads="1"/>
          </p:cNvSpPr>
          <p:nvPr>
            <p:ph idx="1"/>
          </p:nvPr>
        </p:nvSpPr>
        <p:spPr/>
        <p:txBody>
          <a:bodyPr/>
          <a:lstStyle/>
          <a:p>
            <a:r>
              <a:rPr lang="en-US" dirty="0" smtClean="0"/>
              <a:t>SPARQL is usually used over the network</a:t>
            </a:r>
          </a:p>
          <a:p>
            <a:pPr lvl="1"/>
            <a:r>
              <a:rPr lang="en-US" dirty="0" smtClean="0"/>
              <a:t>HTTP request is sent to a SPARQL endpoint</a:t>
            </a:r>
          </a:p>
          <a:p>
            <a:pPr lvl="1"/>
            <a:r>
              <a:rPr lang="en-US" dirty="0" smtClean="0"/>
              <a:t>return is the result of the SELECT, the CONSTRUCT,…</a:t>
            </a:r>
          </a:p>
          <a:p>
            <a:r>
              <a:rPr lang="en-US" dirty="0"/>
              <a:t>S</a:t>
            </a:r>
            <a:r>
              <a:rPr lang="en-US" dirty="0" smtClean="0"/>
              <a:t>eparate documents define the protocol and the result format</a:t>
            </a:r>
          </a:p>
          <a:p>
            <a:pPr lvl="2"/>
            <a:r>
              <a:rPr lang="en-US" dirty="0" smtClean="0"/>
              <a:t>SPARQL Protocol for RDF with HTTP and SOAP bindings</a:t>
            </a:r>
          </a:p>
          <a:p>
            <a:pPr lvl="2"/>
            <a:r>
              <a:rPr lang="en-US" dirty="0" smtClean="0"/>
              <a:t>SPARQL results in XML or JSON formats</a:t>
            </a:r>
          </a:p>
          <a:p>
            <a:r>
              <a:rPr lang="en-US" dirty="0" smtClean="0"/>
              <a:t>Many big datasets usually offer “SPARQL endpoints” using this protocol</a:t>
            </a:r>
          </a:p>
        </p:txBody>
      </p:sp>
      <p:sp>
        <p:nvSpPr>
          <p:cNvPr id="296962" name="Rectangle 1"/>
          <p:cNvSpPr>
            <a:spLocks noGrp="1" noChangeArrowheads="1"/>
          </p:cNvSpPr>
          <p:nvPr>
            <p:ph type="title"/>
          </p:nvPr>
        </p:nvSpPr>
        <p:spPr/>
        <p:txBody>
          <a:bodyPr/>
          <a:lstStyle/>
          <a:p>
            <a:r>
              <a:rPr lang="en-US" dirty="0" smtClean="0"/>
              <a:t>SPARQL usage in practice</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SPARQL CONSTRUCT returns a new, modified graph</a:t>
            </a:r>
          </a:p>
          <a:p>
            <a:pPr lvl="1"/>
            <a:r>
              <a:rPr lang="en-US" dirty="0" smtClean="0"/>
              <a:t>the original data remains unchanged!</a:t>
            </a:r>
          </a:p>
          <a:p>
            <a:r>
              <a:rPr lang="en-US" dirty="0" smtClean="0"/>
              <a:t>SPARQL Update </a:t>
            </a:r>
            <a:r>
              <a:rPr lang="en-US" i="1" u="sng" dirty="0" smtClean="0"/>
              <a:t>modifies the original dataset!</a:t>
            </a:r>
            <a:endParaRPr lang="en-US" i="1" u="sng" dirty="0"/>
          </a:p>
        </p:txBody>
      </p:sp>
      <p:sp>
        <p:nvSpPr>
          <p:cNvPr id="3" name="Title 2"/>
          <p:cNvSpPr>
            <a:spLocks noGrp="1"/>
          </p:cNvSpPr>
          <p:nvPr>
            <p:ph type="title"/>
          </p:nvPr>
        </p:nvSpPr>
        <p:spPr/>
        <p:txBody>
          <a:bodyPr/>
          <a:lstStyle/>
          <a:p>
            <a:r>
              <a:rPr lang="en-US" dirty="0" smtClean="0"/>
              <a:t>SPARQL Update</a:t>
            </a:r>
            <a:endParaRPr lang="en-US" dirty="0"/>
          </a:p>
        </p:txBody>
      </p:sp>
    </p:spTree>
    <p:extLst>
      <p:ext uri="{BB962C8B-B14F-4D97-AF65-F5344CB8AC3E}">
        <p14:creationId xmlns:p14="http://schemas.microsoft.com/office/powerpoint/2010/main" val="240777820"/>
      </p:ext>
    </p:extLst>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Bathing Water Data Explorer</a:t>
            </a:r>
            <a:endParaRPr lang="en-US" dirty="0"/>
          </a:p>
        </p:txBody>
      </p:sp>
      <p:pic>
        <p:nvPicPr>
          <p:cNvPr id="4" name="Picture 3"/>
          <p:cNvPicPr>
            <a:picLocks noChangeAspect="1"/>
          </p:cNvPicPr>
          <p:nvPr/>
        </p:nvPicPr>
        <p:blipFill>
          <a:blip r:embed="rId3"/>
          <a:stretch>
            <a:fillRect/>
          </a:stretch>
        </p:blipFill>
        <p:spPr>
          <a:xfrm>
            <a:off x="935856" y="1475581"/>
            <a:ext cx="8424689" cy="5657804"/>
          </a:xfrm>
          <a:prstGeom prst="rect">
            <a:avLst/>
          </a:prstGeom>
          <a:effectLst>
            <a:outerShdw blurRad="57150" dist="76200" dir="2700000" algn="tl" rotWithShape="0">
              <a:srgbClr val="000000">
                <a:alpha val="43000"/>
              </a:srgbClr>
            </a:outerShdw>
          </a:effectLst>
        </p:spPr>
      </p:pic>
    </p:spTree>
    <p:extLst>
      <p:ext uri="{BB962C8B-B14F-4D97-AF65-F5344CB8AC3E}">
        <p14:creationId xmlns:p14="http://schemas.microsoft.com/office/powerpoint/2010/main" val="4004316404"/>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Bathing Water Data Explorer</a:t>
            </a:r>
            <a:endParaRPr lang="en-US" dirty="0"/>
          </a:p>
        </p:txBody>
      </p:sp>
      <p:pic>
        <p:nvPicPr>
          <p:cNvPr id="2" name="Picture 1"/>
          <p:cNvPicPr>
            <a:picLocks noChangeAspect="1"/>
          </p:cNvPicPr>
          <p:nvPr/>
        </p:nvPicPr>
        <p:blipFill>
          <a:blip r:embed="rId3"/>
          <a:stretch>
            <a:fillRect/>
          </a:stretch>
        </p:blipFill>
        <p:spPr>
          <a:xfrm>
            <a:off x="287784" y="1643453"/>
            <a:ext cx="4360113" cy="5574822"/>
          </a:xfrm>
          <a:prstGeom prst="rect">
            <a:avLst/>
          </a:prstGeom>
          <a:effectLst>
            <a:outerShdw blurRad="57150" dist="76200" dir="2700000" algn="tl" rotWithShape="0">
              <a:srgbClr val="000000">
                <a:alpha val="43000"/>
              </a:srgbClr>
            </a:outerShdw>
          </a:effectLst>
        </p:spPr>
      </p:pic>
      <p:pic>
        <p:nvPicPr>
          <p:cNvPr id="5" name="Picture 4"/>
          <p:cNvPicPr>
            <a:picLocks noChangeAspect="1"/>
          </p:cNvPicPr>
          <p:nvPr/>
        </p:nvPicPr>
        <p:blipFill>
          <a:blip r:embed="rId4"/>
          <a:stretch>
            <a:fillRect/>
          </a:stretch>
        </p:blipFill>
        <p:spPr>
          <a:xfrm>
            <a:off x="8136656" y="1763613"/>
            <a:ext cx="1610530" cy="3221059"/>
          </a:xfrm>
          <a:prstGeom prst="rect">
            <a:avLst/>
          </a:prstGeom>
          <a:effectLst/>
        </p:spPr>
      </p:pic>
      <p:pic>
        <p:nvPicPr>
          <p:cNvPr id="6" name="Picture 5"/>
          <p:cNvPicPr>
            <a:picLocks noChangeAspect="1"/>
          </p:cNvPicPr>
          <p:nvPr/>
        </p:nvPicPr>
        <p:blipFill>
          <a:blip r:embed="rId5"/>
          <a:stretch>
            <a:fillRect/>
          </a:stretch>
        </p:blipFill>
        <p:spPr>
          <a:xfrm>
            <a:off x="5184328" y="4499917"/>
            <a:ext cx="2506911" cy="2506911"/>
          </a:xfrm>
          <a:prstGeom prst="rect">
            <a:avLst/>
          </a:prstGeom>
          <a:effectLst/>
        </p:spPr>
      </p:pic>
    </p:spTree>
    <p:extLst>
      <p:ext uri="{BB962C8B-B14F-4D97-AF65-F5344CB8AC3E}">
        <p14:creationId xmlns:p14="http://schemas.microsoft.com/office/powerpoint/2010/main" val="1499663480"/>
      </p:ext>
    </p:extLst>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75822" y="3131777"/>
            <a:ext cx="4824288" cy="1258887"/>
          </a:xfrm>
          <a:solidFill>
            <a:schemeClr val="tx1">
              <a:alpha val="21000"/>
            </a:schemeClr>
          </a:solidFill>
        </p:spPr>
        <p:txBody>
          <a:bodyPr>
            <a:normAutofit/>
          </a:bodyPr>
          <a:lstStyle/>
          <a:p>
            <a:r>
              <a:rPr lang="en-US" sz="6600" dirty="0">
                <a:solidFill>
                  <a:schemeClr val="bg1"/>
                </a:solidFill>
              </a:rPr>
              <a:t>Vocabularies</a:t>
            </a:r>
          </a:p>
        </p:txBody>
      </p:sp>
      <p:sp>
        <p:nvSpPr>
          <p:cNvPr id="4" name="Text Box 7"/>
          <p:cNvSpPr txBox="1">
            <a:spLocks noChangeArrowheads="1"/>
          </p:cNvSpPr>
          <p:nvPr/>
        </p:nvSpPr>
        <p:spPr bwMode="auto">
          <a:xfrm>
            <a:off x="-38537" y="7268117"/>
            <a:ext cx="9032311" cy="320236"/>
          </a:xfrm>
          <a:prstGeom prst="rect">
            <a:avLst/>
          </a:prstGeom>
          <a:noFill/>
          <a:ln w="9525">
            <a:noFill/>
            <a:round/>
            <a:headEnd/>
            <a:tailEnd/>
          </a:ln>
        </p:spPr>
        <p:txBody>
          <a:bodyPr wrap="none" lIns="98940" tIns="74689" rIns="98940" bIns="49472">
            <a:prstTxWarp prst="textNoShape">
              <a:avLst/>
            </a:prstTxWarp>
          </a:bodyPr>
          <a:lstStyle/>
          <a:p>
            <a:pPr defTabSz="501675" fontAlgn="auto" hangingPunct="1">
              <a:lnSpc>
                <a:spcPct val="100000"/>
              </a:lnSpc>
              <a:spcBef>
                <a:spcPts val="0"/>
              </a:spcBef>
              <a:spcAft>
                <a:spcPts val="0"/>
              </a:spcAft>
              <a:buClrTx/>
              <a:buSzTx/>
              <a:tabLst>
                <a:tab pos="0" algn="l"/>
                <a:tab pos="788911" algn="l"/>
                <a:tab pos="1579561" algn="l"/>
                <a:tab pos="2370213" algn="l"/>
                <a:tab pos="3160864" algn="l"/>
                <a:tab pos="3951523" algn="l"/>
                <a:tab pos="4742176" algn="l"/>
                <a:tab pos="5532828" algn="l"/>
                <a:tab pos="6323476" algn="l"/>
                <a:tab pos="7114133" algn="l"/>
                <a:tab pos="7904791" algn="l"/>
                <a:tab pos="8695440" algn="l"/>
                <a:tab pos="9486093" algn="l"/>
                <a:tab pos="10276752" algn="l"/>
                <a:tab pos="11067402" algn="l"/>
                <a:tab pos="11858055" algn="l"/>
              </a:tabLst>
            </a:pPr>
            <a:r>
              <a:rPr lang="en-US" sz="1100" i="1" dirty="0">
                <a:solidFill>
                  <a:srgbClr val="FFFFFF"/>
                </a:solidFill>
                <a:latin typeface="Lucida Sans Unicode"/>
                <a:ea typeface="msmincho" charset="0"/>
                <a:cs typeface="msmincho" charset="0"/>
              </a:rPr>
              <a:t>Photo credit “</a:t>
            </a:r>
            <a:r>
              <a:rPr lang="en-US" sz="1100" i="1" dirty="0">
                <a:solidFill>
                  <a:prstClr val="white"/>
                </a:solidFill>
              </a:rPr>
              <a:t>Indy Reading Coalition</a:t>
            </a:r>
            <a:r>
              <a:rPr lang="en-US" sz="1100" i="1" dirty="0">
                <a:solidFill>
                  <a:srgbClr val="FFFFFF"/>
                </a:solidFill>
                <a:latin typeface="Lucida Sans Unicode"/>
                <a:ea typeface="msmincho" charset="0"/>
                <a:cs typeface="msmincho" charset="0"/>
              </a:rPr>
              <a:t>”, </a:t>
            </a:r>
            <a:r>
              <a:rPr lang="en-US" sz="1100" i="1" dirty="0" err="1">
                <a:solidFill>
                  <a:srgbClr val="FFFFFF"/>
                </a:solidFill>
                <a:latin typeface="Lucida Sans Unicode"/>
                <a:ea typeface="msmincho" charset="0"/>
                <a:cs typeface="msmincho" charset="0"/>
              </a:rPr>
              <a:t>Wordpress.com</a:t>
            </a:r>
            <a:endParaRPr lang="en-US" sz="1100" i="1" dirty="0">
              <a:solidFill>
                <a:srgbClr val="FFFFFF"/>
              </a:solidFill>
              <a:latin typeface="Lucida Sans Unicode"/>
              <a:ea typeface="msmincho" charset="0"/>
              <a:cs typeface="msmincho" charset="0"/>
              <a:hlinkClick r:id="rId4"/>
            </a:endParaRPr>
          </a:p>
        </p:txBody>
      </p:sp>
    </p:spTree>
    <p:extLst>
      <p:ext uri="{BB962C8B-B14F-4D97-AF65-F5344CB8AC3E}">
        <p14:creationId xmlns:p14="http://schemas.microsoft.com/office/powerpoint/2010/main" val="4054141327"/>
      </p:ext>
    </p:extLst>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RDFS is enough for many vocabularies</a:t>
            </a:r>
          </a:p>
          <a:p>
            <a:r>
              <a:rPr lang="en-US" dirty="0" smtClean="0"/>
              <a:t>But not for all!</a:t>
            </a:r>
          </a:p>
          <a:p>
            <a:pPr lvl="1"/>
            <a:endParaRPr lang="en-US" dirty="0"/>
          </a:p>
        </p:txBody>
      </p:sp>
      <p:sp>
        <p:nvSpPr>
          <p:cNvPr id="2" name="Title 1"/>
          <p:cNvSpPr>
            <a:spLocks noGrp="1"/>
          </p:cNvSpPr>
          <p:nvPr>
            <p:ph type="title"/>
          </p:nvPr>
        </p:nvSpPr>
        <p:spPr/>
        <p:txBody>
          <a:bodyPr/>
          <a:lstStyle/>
          <a:p>
            <a:r>
              <a:rPr lang="en-US" dirty="0" smtClean="0"/>
              <a:t>But what about RDFS?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To re-use thesauri, glossaries, etc: </a:t>
            </a:r>
            <a:r>
              <a:rPr lang="en-US" dirty="0" smtClean="0">
                <a:solidFill>
                  <a:srgbClr val="800000"/>
                </a:solidFill>
              </a:rPr>
              <a:t>SKOS</a:t>
            </a:r>
          </a:p>
          <a:p>
            <a:r>
              <a:rPr lang="en-US" dirty="0" smtClean="0"/>
              <a:t>To define more complex vocabularies with a strong logical underpinning: </a:t>
            </a:r>
            <a:r>
              <a:rPr lang="en-US" dirty="0" smtClean="0">
                <a:solidFill>
                  <a:srgbClr val="800000"/>
                </a:solidFill>
              </a:rPr>
              <a:t>OWL</a:t>
            </a:r>
          </a:p>
        </p:txBody>
      </p:sp>
      <p:sp>
        <p:nvSpPr>
          <p:cNvPr id="2" name="Title 1"/>
          <p:cNvSpPr>
            <a:spLocks noGrp="1"/>
          </p:cNvSpPr>
          <p:nvPr>
            <p:ph type="title"/>
          </p:nvPr>
        </p:nvSpPr>
        <p:spPr/>
        <p:txBody>
          <a:bodyPr/>
          <a:lstStyle/>
          <a:p>
            <a:r>
              <a:rPr lang="en-US" dirty="0" smtClean="0"/>
              <a:t>Some technologies have emerged</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42370" name="Rectangle 1"/>
          <p:cNvSpPr>
            <a:spLocks noGrp="1" noChangeArrowheads="1"/>
          </p:cNvSpPr>
          <p:nvPr>
            <p:ph type="title" idx="4294967295"/>
          </p:nvPr>
        </p:nvSpPr>
        <p:spPr>
          <a:xfrm>
            <a:off x="0" y="3192475"/>
            <a:ext cx="9074150" cy="1258887"/>
          </a:xfrm>
        </p:spPr>
        <p:txBody>
          <a:bodyPr tIns="42195">
            <a:noAutofit/>
          </a:bodyPr>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sz="6000" dirty="0">
                <a:solidFill>
                  <a:srgbClr val="FFFFFF"/>
                </a:solidFill>
              </a:rPr>
              <a:t>Thesauri, glossaries</a:t>
            </a:r>
            <a:br>
              <a:rPr lang="en-US" sz="6000" dirty="0">
                <a:solidFill>
                  <a:srgbClr val="FFFFFF"/>
                </a:solidFill>
              </a:rPr>
            </a:br>
            <a:r>
              <a:rPr lang="en-US" sz="6000" dirty="0">
                <a:solidFill>
                  <a:srgbClr val="FFFFFF"/>
                </a:solidFill>
              </a:rPr>
              <a:t>(SKOS)</a:t>
            </a:r>
          </a:p>
        </p:txBody>
      </p:sp>
      <p:sp>
        <p:nvSpPr>
          <p:cNvPr id="3" name="Text Box 7"/>
          <p:cNvSpPr txBox="1">
            <a:spLocks noChangeArrowheads="1"/>
          </p:cNvSpPr>
          <p:nvPr/>
        </p:nvSpPr>
        <p:spPr bwMode="auto">
          <a:xfrm>
            <a:off x="-38537" y="7268117"/>
            <a:ext cx="9032311" cy="320236"/>
          </a:xfrm>
          <a:prstGeom prst="rect">
            <a:avLst/>
          </a:prstGeom>
          <a:noFill/>
          <a:ln w="9525">
            <a:noFill/>
            <a:round/>
            <a:headEnd/>
            <a:tailEnd/>
          </a:ln>
        </p:spPr>
        <p:txBody>
          <a:bodyPr wrap="none" lIns="98940" tIns="74689" rIns="98940" bIns="49472">
            <a:prstTxWarp prst="textNoShape">
              <a:avLst/>
            </a:prstTxWarp>
          </a:bodyPr>
          <a:lstStyle/>
          <a:p>
            <a:pPr defTabSz="501675" fontAlgn="auto" hangingPunct="1">
              <a:lnSpc>
                <a:spcPct val="100000"/>
              </a:lnSpc>
              <a:spcBef>
                <a:spcPts val="0"/>
              </a:spcBef>
              <a:spcAft>
                <a:spcPts val="0"/>
              </a:spcAft>
              <a:buClrTx/>
              <a:buSzTx/>
              <a:tabLst>
                <a:tab pos="0" algn="l"/>
                <a:tab pos="788911" algn="l"/>
                <a:tab pos="1579561" algn="l"/>
                <a:tab pos="2370213" algn="l"/>
                <a:tab pos="3160864" algn="l"/>
                <a:tab pos="3951523" algn="l"/>
                <a:tab pos="4742176" algn="l"/>
                <a:tab pos="5532828" algn="l"/>
                <a:tab pos="6323476" algn="l"/>
                <a:tab pos="7114133" algn="l"/>
                <a:tab pos="7904791" algn="l"/>
                <a:tab pos="8695440" algn="l"/>
                <a:tab pos="9486093" algn="l"/>
                <a:tab pos="10276752" algn="l"/>
                <a:tab pos="11067402" algn="l"/>
                <a:tab pos="11858055" algn="l"/>
              </a:tabLst>
            </a:pPr>
            <a:r>
              <a:rPr lang="en-US" sz="1100" i="1" dirty="0">
                <a:solidFill>
                  <a:srgbClr val="FFFFFF"/>
                </a:solidFill>
                <a:latin typeface="Lucida Sans Unicode"/>
                <a:ea typeface="msmincho" charset="0"/>
                <a:cs typeface="msmincho" charset="0"/>
              </a:rPr>
              <a:t>Photo credit “</a:t>
            </a:r>
            <a:r>
              <a:rPr lang="en-US" sz="1100" i="1" dirty="0">
                <a:solidFill>
                  <a:prstClr val="white"/>
                </a:solidFill>
              </a:rPr>
              <a:t>scarletgreen</a:t>
            </a:r>
            <a:r>
              <a:rPr lang="en-US" sz="1100" i="1" dirty="0">
                <a:solidFill>
                  <a:srgbClr val="FFFFFF"/>
                </a:solidFill>
                <a:latin typeface="Lucida Sans Unicode"/>
                <a:ea typeface="msmincho" charset="0"/>
                <a:cs typeface="msmincho" charset="0"/>
              </a:rPr>
              <a:t>”, Flickr</a:t>
            </a:r>
            <a:endParaRPr lang="en-US" sz="1100" i="1" dirty="0">
              <a:solidFill>
                <a:srgbClr val="FFFFFF"/>
              </a:solidFill>
              <a:latin typeface="Lucida Sans Unicode"/>
              <a:ea typeface="msmincho" charset="0"/>
              <a:cs typeface="msmincho" charset="0"/>
              <a:hlinkClick r:id="rId4"/>
            </a:endParaRPr>
          </a:p>
        </p:txBody>
      </p:sp>
    </p:spTree>
    <p:extLst>
      <p:ext uri="{BB962C8B-B14F-4D97-AF65-F5344CB8AC3E}">
        <p14:creationId xmlns:p14="http://schemas.microsoft.com/office/powerpoint/2010/main" val="155645182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9" name="Rectangle 2"/>
          <p:cNvSpPr>
            <a:spLocks noGrp="1" noChangeArrowheads="1"/>
          </p:cNvSpPr>
          <p:nvPr>
            <p:ph idx="1"/>
          </p:nvPr>
        </p:nvSpPr>
        <p:spPr/>
        <p:txBody>
          <a:bodyPr/>
          <a:lstStyle/>
          <a:p>
            <a:r>
              <a:rPr lang="en-US" smtClean="0"/>
              <a:t>Represent and share classifications, glossaries, thesauri, etc</a:t>
            </a:r>
          </a:p>
          <a:p>
            <a:pPr lvl="1"/>
            <a:r>
              <a:rPr lang="en-US" smtClean="0"/>
              <a:t>for example:</a:t>
            </a:r>
          </a:p>
          <a:p>
            <a:pPr lvl="2"/>
            <a:r>
              <a:rPr lang="en-US" smtClean="0"/>
              <a:t>Dewey Decimal Classification, Art and Architecture Thesaurus, ACM classification of keywords and terms…</a:t>
            </a:r>
          </a:p>
          <a:p>
            <a:pPr lvl="2"/>
            <a:r>
              <a:rPr lang="en-US" smtClean="0"/>
              <a:t>classification/formalization of Web 2.0 type tags</a:t>
            </a:r>
          </a:p>
          <a:p>
            <a:r>
              <a:rPr lang="en-US" smtClean="0"/>
              <a:t>Define classes and properties to add those structures to an RDF universe</a:t>
            </a:r>
          </a:p>
          <a:p>
            <a:pPr lvl="1"/>
            <a:r>
              <a:rPr lang="en-US" smtClean="0"/>
              <a:t>allow for a quick port of this traditional data, combine it with other data</a:t>
            </a:r>
            <a:endParaRPr lang="en-US"/>
          </a:p>
        </p:txBody>
      </p:sp>
      <p:sp>
        <p:nvSpPr>
          <p:cNvPr id="444418" name="Rectangle 1"/>
          <p:cNvSpPr>
            <a:spLocks noGrp="1" noChangeArrowheads="1"/>
          </p:cNvSpPr>
          <p:nvPr>
            <p:ph type="title"/>
          </p:nvPr>
        </p:nvSpPr>
        <p:spPr/>
        <p:txBody>
          <a:bodyPr/>
          <a:lstStyle/>
          <a:p>
            <a:r>
              <a:rPr lang="en-US" smtClean="0"/>
              <a:t>SKOS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a:t>
            </a:r>
            <a:r>
              <a:rPr lang="en-US" dirty="0" smtClean="0"/>
              <a:t>he term “Fiction”, as defined by the Library of Congress</a:t>
            </a:r>
            <a:endParaRPr lang="en-US" dirty="0"/>
          </a:p>
        </p:txBody>
      </p:sp>
      <p:grpSp>
        <p:nvGrpSpPr>
          <p:cNvPr id="5" name="Group 4"/>
          <p:cNvGrpSpPr/>
          <p:nvPr/>
        </p:nvGrpSpPr>
        <p:grpSpPr>
          <a:xfrm>
            <a:off x="791840" y="1402935"/>
            <a:ext cx="8280673" cy="6049310"/>
            <a:chOff x="2952080" y="1331565"/>
            <a:chExt cx="8280673" cy="6049310"/>
          </a:xfrm>
          <a:effectLst>
            <a:outerShdw blurRad="57150" dist="76200" dir="2700000" algn="tl" rotWithShape="0">
              <a:srgbClr val="000000">
                <a:alpha val="43000"/>
              </a:srgbClr>
            </a:outerShdw>
          </a:effectLst>
        </p:grpSpPr>
        <p:pic>
          <p:nvPicPr>
            <p:cNvPr id="3" name="Picture 2"/>
            <p:cNvPicPr>
              <a:picLocks noChangeAspect="1"/>
            </p:cNvPicPr>
            <p:nvPr/>
          </p:nvPicPr>
          <p:blipFill>
            <a:blip r:embed="rId2"/>
            <a:stretch>
              <a:fillRect/>
            </a:stretch>
          </p:blipFill>
          <p:spPr>
            <a:xfrm>
              <a:off x="2952080" y="1331565"/>
              <a:ext cx="8280673" cy="6049310"/>
            </a:xfrm>
            <a:prstGeom prst="rect">
              <a:avLst/>
            </a:prstGeom>
          </p:spPr>
        </p:pic>
        <p:sp>
          <p:nvSpPr>
            <p:cNvPr id="8" name="Oval 7"/>
            <p:cNvSpPr/>
            <p:nvPr/>
          </p:nvSpPr>
          <p:spPr bwMode="auto">
            <a:xfrm>
              <a:off x="3096096" y="3403029"/>
              <a:ext cx="2232248" cy="232792"/>
            </a:xfrm>
            <a:prstGeom prst="ellipse">
              <a:avLst/>
            </a:prstGeom>
            <a:noFill/>
            <a:ln w="15875" cap="flat" cmpd="sng" algn="ctr">
              <a:solidFill>
                <a:srgbClr val="800000"/>
              </a:solidFill>
              <a:prstDash val="solid"/>
              <a:round/>
              <a:headEnd type="none" w="med" len="med"/>
              <a:tailEnd type="none" w="med" len="med"/>
            </a:ln>
            <a:effectLst/>
          </p:spPr>
          <p:txBody>
            <a:bodyPr vert="horz" wrap="square" lIns="91288" tIns="45643" rIns="91288" bIns="45643" numCol="1" rtlCol="0" anchor="t" anchorCtr="0" compatLnSpc="1">
              <a:prstTxWarp prst="textNoShape">
                <a:avLst/>
              </a:prstTxWarp>
            </a:bodyPr>
            <a:lstStyle/>
            <a:p>
              <a:endParaRPr lang="en-US"/>
            </a:p>
          </p:txBody>
        </p:sp>
        <p:sp>
          <p:nvSpPr>
            <p:cNvPr id="10" name="Oval 9"/>
            <p:cNvSpPr/>
            <p:nvPr/>
          </p:nvSpPr>
          <p:spPr bwMode="auto">
            <a:xfrm>
              <a:off x="3282776" y="5329375"/>
              <a:ext cx="533400" cy="144016"/>
            </a:xfrm>
            <a:prstGeom prst="ellipse">
              <a:avLst/>
            </a:prstGeom>
            <a:noFill/>
            <a:ln w="15875" cap="flat" cmpd="sng" algn="ctr">
              <a:solidFill>
                <a:srgbClr val="800000"/>
              </a:solidFill>
              <a:prstDash val="solid"/>
              <a:round/>
              <a:headEnd type="none" w="med" len="med"/>
              <a:tailEnd type="none" w="med" len="med"/>
            </a:ln>
            <a:effectLst/>
          </p:spPr>
          <p:txBody>
            <a:bodyPr vert="horz" wrap="square" lIns="91288" tIns="45643" rIns="91288" bIns="45643" numCol="1" rtlCol="0" anchor="t" anchorCtr="0" compatLnSpc="1">
              <a:prstTxWarp prst="textNoShape">
                <a:avLst/>
              </a:prstTxWarp>
            </a:bodyPr>
            <a:lstStyle/>
            <a:p>
              <a:endParaRPr lang="en-US"/>
            </a:p>
          </p:txBody>
        </p:sp>
        <p:sp>
          <p:nvSpPr>
            <p:cNvPr id="11" name="Oval 10"/>
            <p:cNvSpPr/>
            <p:nvPr/>
          </p:nvSpPr>
          <p:spPr bwMode="auto">
            <a:xfrm>
              <a:off x="3096096" y="6228109"/>
              <a:ext cx="1143000" cy="228600"/>
            </a:xfrm>
            <a:prstGeom prst="ellipse">
              <a:avLst/>
            </a:prstGeom>
            <a:noFill/>
            <a:ln w="15875" cap="flat" cmpd="sng" algn="ctr">
              <a:solidFill>
                <a:srgbClr val="800000"/>
              </a:solidFill>
              <a:prstDash val="solid"/>
              <a:round/>
              <a:headEnd type="none" w="med" len="med"/>
              <a:tailEnd type="none" w="med" len="med"/>
            </a:ln>
            <a:effectLst/>
          </p:spPr>
          <p:txBody>
            <a:bodyPr vert="horz" wrap="square" lIns="91288" tIns="45643" rIns="91288" bIns="45643" numCol="1" rtlCol="0" anchor="t" anchorCtr="0" compatLnSpc="1">
              <a:prstTxWarp prst="textNoShape">
                <a:avLst/>
              </a:prstTxWarp>
            </a:bodyPr>
            <a:lstStyle/>
            <a:p>
              <a:endParaRPr lang="en-US"/>
            </a:p>
          </p:txBody>
        </p:sp>
        <p:sp>
          <p:nvSpPr>
            <p:cNvPr id="12" name="Oval 11"/>
            <p:cNvSpPr/>
            <p:nvPr/>
          </p:nvSpPr>
          <p:spPr bwMode="auto">
            <a:xfrm>
              <a:off x="3096096" y="6574113"/>
              <a:ext cx="1080120" cy="304800"/>
            </a:xfrm>
            <a:prstGeom prst="ellipse">
              <a:avLst/>
            </a:prstGeom>
            <a:noFill/>
            <a:ln w="15875" cap="flat" cmpd="sng" algn="ctr">
              <a:solidFill>
                <a:srgbClr val="800000"/>
              </a:solidFill>
              <a:prstDash val="solid"/>
              <a:round/>
              <a:headEnd type="none" w="med" len="med"/>
              <a:tailEnd type="none" w="med" len="med"/>
            </a:ln>
            <a:effectLst/>
          </p:spPr>
          <p:txBody>
            <a:bodyPr vert="horz" wrap="square" lIns="91288" tIns="45643" rIns="91288" bIns="45643" numCol="1" rtlCol="0" anchor="t" anchorCtr="0" compatLnSpc="1">
              <a:prstTxWarp prst="textNoShape">
                <a:avLst/>
              </a:prstTxWarp>
            </a:bodyPr>
            <a:lstStyle/>
            <a:p>
              <a:endParaRPr lang="en-US"/>
            </a:p>
          </p:txBody>
        </p:sp>
      </p:gr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apton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337" y="1238414"/>
            <a:ext cx="9277487" cy="6332254"/>
          </a:xfrm>
          <a:prstGeom prst="rect">
            <a:avLst/>
          </a:prstGeom>
        </p:spPr>
      </p:pic>
      <p:sp>
        <p:nvSpPr>
          <p:cNvPr id="99331" name="Rectangle 1"/>
          <p:cNvSpPr>
            <a:spLocks noGrp="1" noChangeArrowheads="1"/>
          </p:cNvSpPr>
          <p:nvPr>
            <p:ph type="title"/>
          </p:nvPr>
        </p:nvSpPr>
        <p:spPr/>
        <p:txBody>
          <a:bodyPr/>
          <a:lstStyle/>
          <a:p>
            <a:pPr>
              <a:defRPr/>
            </a:pPr>
            <a:r>
              <a:rPr lang="en-US" dirty="0"/>
              <a:t>And this is no secret…</a:t>
            </a:r>
          </a:p>
        </p:txBody>
      </p:sp>
      <p:sp>
        <p:nvSpPr>
          <p:cNvPr id="4" name="Connector 3"/>
          <p:cNvSpPr/>
          <p:nvPr/>
        </p:nvSpPr>
        <p:spPr bwMode="auto">
          <a:xfrm>
            <a:off x="647824" y="2987749"/>
            <a:ext cx="5112568" cy="1008112"/>
          </a:xfrm>
          <a:prstGeom prst="flowChartConnector">
            <a:avLst/>
          </a:prstGeom>
          <a:noFill/>
          <a:ln w="50800" cap="flat" cmpd="sng" algn="ctr">
            <a:solidFill>
              <a:schemeClr val="bg1"/>
            </a:solidFill>
            <a:prstDash val="solid"/>
            <a:round/>
            <a:headEnd type="none" w="med" len="med"/>
            <a:tailEnd type="none" w="med" len="med"/>
          </a:ln>
          <a:effectLst/>
        </p:spPr>
        <p:txBody>
          <a:bodyPr lIns="70757" tIns="35379" rIns="70757" bIns="35379">
            <a:prstTxWarp prst="textNoShape">
              <a:avLst/>
            </a:prstTxWarp>
          </a:bodyPr>
          <a:lstStyle/>
          <a:p>
            <a:pPr algn="ctr">
              <a:defRPr/>
            </a:pPr>
            <a:endParaRPr 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4070053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The structure of the LOC page is fairly typical</a:t>
            </a:r>
          </a:p>
          <a:p>
            <a:pPr lvl="1"/>
            <a:r>
              <a:rPr lang="en-US" dirty="0" smtClean="0"/>
              <a:t>label, variants/alternate label, narrower, broader, …</a:t>
            </a:r>
          </a:p>
          <a:p>
            <a:pPr lvl="1"/>
            <a:r>
              <a:rPr lang="en-US" dirty="0" smtClean="0"/>
              <a:t>there is even an ISO standard for these</a:t>
            </a:r>
          </a:p>
          <a:p>
            <a:r>
              <a:rPr lang="en-US" dirty="0" smtClean="0"/>
              <a:t>SKOS provides a basic structure to create an RDF representation of these</a:t>
            </a:r>
            <a:endParaRPr lang="en-US" dirty="0"/>
          </a:p>
        </p:txBody>
      </p:sp>
      <p:sp>
        <p:nvSpPr>
          <p:cNvPr id="2" name="Title 1"/>
          <p:cNvSpPr>
            <a:spLocks noGrp="1"/>
          </p:cNvSpPr>
          <p:nvPr>
            <p:ph type="title"/>
          </p:nvPr>
        </p:nvSpPr>
        <p:spPr/>
        <p:txBody>
          <a:bodyPr>
            <a:normAutofit/>
          </a:bodyPr>
          <a:lstStyle/>
          <a:p>
            <a:r>
              <a:rPr lang="en-US" dirty="0" smtClean="0"/>
              <a:t>Thesauri have identical structures…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LOC’s “Fiction” in SKOS/RDF</a:t>
            </a:r>
            <a:endParaRPr lang="en-US" dirty="0"/>
          </a:p>
        </p:txBody>
      </p:sp>
      <p:sp>
        <p:nvSpPr>
          <p:cNvPr id="4" name="Oval 3"/>
          <p:cNvSpPr/>
          <p:nvPr/>
        </p:nvSpPr>
        <p:spPr bwMode="auto">
          <a:xfrm>
            <a:off x="3744913" y="1493837"/>
            <a:ext cx="2482494" cy="477154"/>
          </a:xfrm>
          <a:prstGeom prst="ellipse">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none" lIns="91288" tIns="45643" rIns="91288" bIns="45643" numCol="1" rtlCol="0" anchor="ctr" anchorCtr="1" compatLnSpc="1">
            <a:prstTxWarp prst="textNoShape">
              <a:avLst/>
            </a:prstTxWarp>
            <a:spAutoFit/>
          </a:bodyPr>
          <a:lstStyle/>
          <a:p>
            <a:r>
              <a:rPr lang="en-US" sz="1800" b="1" i="1" noProof="1">
                <a:solidFill>
                  <a:srgbClr val="800000"/>
                </a:solidFill>
              </a:rPr>
              <a:t>skos:Concept</a:t>
            </a:r>
          </a:p>
        </p:txBody>
      </p:sp>
      <p:sp>
        <p:nvSpPr>
          <p:cNvPr id="6" name="Rectangle 5"/>
          <p:cNvSpPr/>
          <p:nvPr/>
        </p:nvSpPr>
        <p:spPr bwMode="auto">
          <a:xfrm>
            <a:off x="8295386" y="1951037"/>
            <a:ext cx="1600200" cy="339324"/>
          </a:xfrm>
          <a:prstGeom prst="rect">
            <a:avLst/>
          </a:prstGeom>
          <a:solidFill>
            <a:srgbClr val="A6A6A6"/>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square" lIns="91288" tIns="45643" rIns="91288" bIns="45643" numCol="1" rtlCol="0" anchor="ctr" anchorCtr="1" compatLnSpc="1">
            <a:prstTxWarp prst="textNoShape">
              <a:avLst/>
            </a:prstTxWarp>
            <a:spAutoFit/>
          </a:bodyPr>
          <a:lstStyle/>
          <a:p>
            <a:pPr algn="ctr"/>
            <a:r>
              <a:rPr lang="en-US" sz="1800" b="1" dirty="0">
                <a:solidFill>
                  <a:schemeClr val="tx1"/>
                </a:solidFill>
              </a:rPr>
              <a:t>Fiction</a:t>
            </a:r>
          </a:p>
        </p:txBody>
      </p:sp>
      <p:sp>
        <p:nvSpPr>
          <p:cNvPr id="7" name="Rectangle 6"/>
          <p:cNvSpPr/>
          <p:nvPr/>
        </p:nvSpPr>
        <p:spPr bwMode="auto">
          <a:xfrm>
            <a:off x="8415550" y="4659718"/>
            <a:ext cx="1402961" cy="339324"/>
          </a:xfrm>
          <a:prstGeom prst="rect">
            <a:avLst/>
          </a:prstGeom>
          <a:solidFill>
            <a:srgbClr val="A6A6A6"/>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none" lIns="91288" tIns="45643" rIns="91288" bIns="45643" numCol="1" rtlCol="0" anchor="ctr" anchorCtr="1" compatLnSpc="1">
            <a:prstTxWarp prst="textNoShape">
              <a:avLst/>
            </a:prstTxWarp>
            <a:spAutoFit/>
          </a:bodyPr>
          <a:lstStyle/>
          <a:p>
            <a:pPr algn="ctr"/>
            <a:r>
              <a:rPr lang="en-US" sz="1800" b="1" dirty="0">
                <a:solidFill>
                  <a:schemeClr val="tx1"/>
                </a:solidFill>
              </a:rPr>
              <a:t>Metafiction</a:t>
            </a:r>
          </a:p>
        </p:txBody>
      </p:sp>
      <p:sp>
        <p:nvSpPr>
          <p:cNvPr id="8" name="Rectangle 7"/>
          <p:cNvSpPr/>
          <p:nvPr/>
        </p:nvSpPr>
        <p:spPr bwMode="auto">
          <a:xfrm>
            <a:off x="8316913" y="5878919"/>
            <a:ext cx="1600200" cy="339324"/>
          </a:xfrm>
          <a:prstGeom prst="rect">
            <a:avLst/>
          </a:prstGeom>
          <a:solidFill>
            <a:srgbClr val="A6A6A6"/>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square" lIns="91288" tIns="45643" rIns="91288" bIns="45643" numCol="1" rtlCol="0" anchor="ctr" anchorCtr="1" compatLnSpc="1">
            <a:prstTxWarp prst="textNoShape">
              <a:avLst/>
            </a:prstTxWarp>
            <a:spAutoFit/>
          </a:bodyPr>
          <a:lstStyle/>
          <a:p>
            <a:pPr algn="ctr"/>
            <a:r>
              <a:rPr lang="en-US" sz="1800" b="1" dirty="0">
                <a:solidFill>
                  <a:schemeClr val="tx1"/>
                </a:solidFill>
              </a:rPr>
              <a:t>Novels</a:t>
            </a:r>
          </a:p>
        </p:txBody>
      </p:sp>
      <p:sp>
        <p:nvSpPr>
          <p:cNvPr id="10" name="Rectangle 9"/>
          <p:cNvSpPr/>
          <p:nvPr/>
        </p:nvSpPr>
        <p:spPr bwMode="auto">
          <a:xfrm>
            <a:off x="210178" y="1459313"/>
            <a:ext cx="1600200" cy="339324"/>
          </a:xfrm>
          <a:prstGeom prst="rect">
            <a:avLst/>
          </a:prstGeom>
          <a:solidFill>
            <a:srgbClr val="A6A6A6"/>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square" lIns="91288" tIns="45643" rIns="91288" bIns="45643" numCol="1" rtlCol="0" anchor="ctr" anchorCtr="1" compatLnSpc="1">
            <a:prstTxWarp prst="textNoShape">
              <a:avLst/>
            </a:prstTxWarp>
            <a:spAutoFit/>
          </a:bodyPr>
          <a:lstStyle/>
          <a:p>
            <a:pPr algn="ctr"/>
            <a:r>
              <a:rPr lang="en-US" sz="1800" b="1" dirty="0">
                <a:solidFill>
                  <a:schemeClr val="tx1"/>
                </a:solidFill>
              </a:rPr>
              <a:t>Literature</a:t>
            </a:r>
          </a:p>
        </p:txBody>
      </p:sp>
      <p:sp>
        <p:nvSpPr>
          <p:cNvPr id="11" name="Rectangle 10"/>
          <p:cNvSpPr/>
          <p:nvPr/>
        </p:nvSpPr>
        <p:spPr bwMode="auto">
          <a:xfrm>
            <a:off x="239713" y="6058551"/>
            <a:ext cx="1600200" cy="339324"/>
          </a:xfrm>
          <a:prstGeom prst="rect">
            <a:avLst/>
          </a:prstGeom>
          <a:solidFill>
            <a:srgbClr val="A6A6A6"/>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square" lIns="91288" tIns="45643" rIns="91288" bIns="45643" numCol="1" rtlCol="0" anchor="ctr" anchorCtr="1" compatLnSpc="1">
            <a:prstTxWarp prst="textNoShape">
              <a:avLst/>
            </a:prstTxWarp>
            <a:spAutoFit/>
          </a:bodyPr>
          <a:lstStyle/>
          <a:p>
            <a:pPr algn="ctr"/>
            <a:r>
              <a:rPr lang="en-US" sz="1800" b="1" dirty="0">
                <a:solidFill>
                  <a:schemeClr val="tx1"/>
                </a:solidFill>
              </a:rPr>
              <a:t>Allegories</a:t>
            </a:r>
          </a:p>
        </p:txBody>
      </p:sp>
      <p:sp>
        <p:nvSpPr>
          <p:cNvPr id="12" name="Rectangle 11"/>
          <p:cNvSpPr/>
          <p:nvPr/>
        </p:nvSpPr>
        <p:spPr bwMode="auto">
          <a:xfrm>
            <a:off x="321308" y="6768454"/>
            <a:ext cx="2147305" cy="339324"/>
          </a:xfrm>
          <a:prstGeom prst="rect">
            <a:avLst/>
          </a:prstGeom>
          <a:solidFill>
            <a:srgbClr val="A6A6A6"/>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none" lIns="91288" tIns="45643" rIns="91288" bIns="45643" numCol="1" rtlCol="0" anchor="ctr" anchorCtr="1" compatLnSpc="1">
            <a:prstTxWarp prst="textNoShape">
              <a:avLst/>
            </a:prstTxWarp>
            <a:spAutoFit/>
          </a:bodyPr>
          <a:lstStyle/>
          <a:p>
            <a:pPr algn="ctr"/>
            <a:r>
              <a:rPr lang="en-US" sz="1800" b="1" dirty="0">
                <a:solidFill>
                  <a:schemeClr val="tx1"/>
                </a:solidFill>
              </a:rPr>
              <a:t>Adventure stories</a:t>
            </a:r>
          </a:p>
        </p:txBody>
      </p:sp>
      <p:cxnSp>
        <p:nvCxnSpPr>
          <p:cNvPr id="14" name="Straight Arrow Connector 13"/>
          <p:cNvCxnSpPr>
            <a:stCxn id="5" idx="2"/>
            <a:endCxn id="76" idx="6"/>
          </p:cNvCxnSpPr>
          <p:nvPr/>
        </p:nvCxnSpPr>
        <p:spPr bwMode="auto">
          <a:xfrm rot="10800000">
            <a:off x="1552244" y="3713631"/>
            <a:ext cx="1125868" cy="152401"/>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cxnSp>
        <p:nvCxnSpPr>
          <p:cNvPr id="15" name="Straight Arrow Connector 14"/>
          <p:cNvCxnSpPr>
            <a:stCxn id="5" idx="4"/>
            <a:endCxn id="49" idx="0"/>
          </p:cNvCxnSpPr>
          <p:nvPr/>
        </p:nvCxnSpPr>
        <p:spPr bwMode="auto">
          <a:xfrm rot="5400000">
            <a:off x="3569404" y="4584907"/>
            <a:ext cx="1885047" cy="924420"/>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cxnSp>
        <p:nvCxnSpPr>
          <p:cNvPr id="18" name="Straight Arrow Connector 17"/>
          <p:cNvCxnSpPr>
            <a:stCxn id="5" idx="4"/>
            <a:endCxn id="44" idx="0"/>
          </p:cNvCxnSpPr>
          <p:nvPr/>
        </p:nvCxnSpPr>
        <p:spPr bwMode="auto">
          <a:xfrm rot="5400000">
            <a:off x="3528815" y="5254200"/>
            <a:ext cx="2594945" cy="295724"/>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cxnSp>
        <p:nvCxnSpPr>
          <p:cNvPr id="21" name="Straight Arrow Connector 20"/>
          <p:cNvCxnSpPr>
            <a:stCxn id="5" idx="0"/>
            <a:endCxn id="4" idx="4"/>
          </p:cNvCxnSpPr>
          <p:nvPr/>
        </p:nvCxnSpPr>
        <p:spPr bwMode="auto">
          <a:xfrm rot="5400000" flipH="1" flipV="1">
            <a:off x="4151939" y="2793201"/>
            <a:ext cx="1656447" cy="12028"/>
          </a:xfrm>
          <a:prstGeom prst="straightConnector1">
            <a:avLst/>
          </a:prstGeom>
          <a:solidFill>
            <a:srgbClr val="00B8FF"/>
          </a:solidFill>
          <a:ln w="25400" cap="flat" cmpd="sng" algn="ctr">
            <a:solidFill>
              <a:schemeClr val="accent1">
                <a:lumMod val="50000"/>
              </a:schemeClr>
            </a:solidFill>
            <a:prstDash val="solid"/>
            <a:round/>
            <a:headEnd type="none" w="med" len="med"/>
            <a:tailEnd type="triangle" w="lg" len="med"/>
          </a:ln>
          <a:effectLst/>
        </p:spPr>
      </p:cxnSp>
      <p:cxnSp>
        <p:nvCxnSpPr>
          <p:cNvPr id="24" name="Straight Arrow Connector 23"/>
          <p:cNvCxnSpPr>
            <a:stCxn id="5" idx="7"/>
            <a:endCxn id="6" idx="1"/>
          </p:cNvCxnSpPr>
          <p:nvPr/>
        </p:nvCxnSpPr>
        <p:spPr bwMode="auto">
          <a:xfrm rot="5400000" flipH="1" flipV="1">
            <a:off x="6658219" y="2060149"/>
            <a:ext cx="1576616" cy="1697724"/>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cxnSp>
        <p:nvCxnSpPr>
          <p:cNvPr id="27" name="Straight Arrow Connector 26"/>
          <p:cNvCxnSpPr>
            <a:stCxn id="5" idx="5"/>
            <a:endCxn id="7" idx="1"/>
          </p:cNvCxnSpPr>
          <p:nvPr/>
        </p:nvCxnSpPr>
        <p:spPr bwMode="auto">
          <a:xfrm rot="16200000" flipH="1">
            <a:off x="7109266" y="3523113"/>
            <a:ext cx="794662" cy="1817871"/>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cxnSp>
        <p:nvCxnSpPr>
          <p:cNvPr id="33" name="Straight Arrow Connector 32"/>
          <p:cNvCxnSpPr>
            <a:stCxn id="5" idx="5"/>
            <a:endCxn id="8" idx="1"/>
          </p:cNvCxnSpPr>
          <p:nvPr/>
        </p:nvCxnSpPr>
        <p:spPr bwMode="auto">
          <a:xfrm rot="16200000" flipH="1">
            <a:off x="6450359" y="4182019"/>
            <a:ext cx="2013862" cy="1719250"/>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sp>
        <p:nvSpPr>
          <p:cNvPr id="36" name="TextBox 35"/>
          <p:cNvSpPr txBox="1"/>
          <p:nvPr/>
        </p:nvSpPr>
        <p:spPr>
          <a:xfrm rot="5400000">
            <a:off x="4495145" y="2657675"/>
            <a:ext cx="1295400" cy="339324"/>
          </a:xfrm>
          <a:prstGeom prst="rect">
            <a:avLst/>
          </a:prstGeom>
          <a:noFill/>
        </p:spPr>
        <p:txBody>
          <a:bodyPr wrap="square" lIns="91288" tIns="45643" rIns="91288" bIns="45643" rtlCol="0">
            <a:spAutoFit/>
          </a:bodyPr>
          <a:lstStyle/>
          <a:p>
            <a:pPr algn="ctr"/>
            <a:r>
              <a:rPr lang="en-US" sz="1800" noProof="1">
                <a:solidFill>
                  <a:schemeClr val="accent1">
                    <a:lumMod val="50000"/>
                  </a:schemeClr>
                </a:solidFill>
              </a:rPr>
              <a:t>rdf:type</a:t>
            </a:r>
          </a:p>
        </p:txBody>
      </p:sp>
      <p:sp>
        <p:nvSpPr>
          <p:cNvPr id="37" name="TextBox 36"/>
          <p:cNvSpPr txBox="1"/>
          <p:nvPr/>
        </p:nvSpPr>
        <p:spPr>
          <a:xfrm rot="19022078">
            <a:off x="6392351" y="2708677"/>
            <a:ext cx="1685978" cy="339324"/>
          </a:xfrm>
          <a:prstGeom prst="rect">
            <a:avLst/>
          </a:prstGeom>
          <a:noFill/>
        </p:spPr>
        <p:txBody>
          <a:bodyPr wrap="none" lIns="91288" tIns="45643" rIns="91288" bIns="45643" rtlCol="0">
            <a:spAutoFit/>
          </a:bodyPr>
          <a:lstStyle/>
          <a:p>
            <a:pPr algn="ctr"/>
            <a:r>
              <a:rPr lang="en-US" sz="1800" noProof="1">
                <a:solidFill>
                  <a:srgbClr val="6B0003"/>
                </a:solidFill>
              </a:rPr>
              <a:t>skos:prefLabel</a:t>
            </a:r>
          </a:p>
        </p:txBody>
      </p:sp>
      <p:sp>
        <p:nvSpPr>
          <p:cNvPr id="38" name="TextBox 37"/>
          <p:cNvSpPr txBox="1"/>
          <p:nvPr/>
        </p:nvSpPr>
        <p:spPr>
          <a:xfrm rot="2967997">
            <a:off x="6980248" y="4945309"/>
            <a:ext cx="1532015" cy="339324"/>
          </a:xfrm>
          <a:prstGeom prst="rect">
            <a:avLst/>
          </a:prstGeom>
          <a:noFill/>
        </p:spPr>
        <p:txBody>
          <a:bodyPr wrap="none" lIns="91288" tIns="45643" rIns="91288" bIns="45643" rtlCol="0">
            <a:spAutoFit/>
          </a:bodyPr>
          <a:lstStyle/>
          <a:p>
            <a:pPr algn="ctr"/>
            <a:r>
              <a:rPr lang="en-US" sz="1800" noProof="1">
                <a:solidFill>
                  <a:srgbClr val="6B0003"/>
                </a:solidFill>
              </a:rPr>
              <a:t>skos:altLabel</a:t>
            </a:r>
          </a:p>
        </p:txBody>
      </p:sp>
      <p:sp>
        <p:nvSpPr>
          <p:cNvPr id="39" name="TextBox 38"/>
          <p:cNvSpPr txBox="1"/>
          <p:nvPr/>
        </p:nvSpPr>
        <p:spPr>
          <a:xfrm rot="17796329">
            <a:off x="3521647" y="4790686"/>
            <a:ext cx="1634245" cy="339324"/>
          </a:xfrm>
          <a:prstGeom prst="rect">
            <a:avLst/>
          </a:prstGeom>
          <a:noFill/>
        </p:spPr>
        <p:txBody>
          <a:bodyPr wrap="none" lIns="91288" tIns="45643" rIns="91288" bIns="45643" rtlCol="0">
            <a:spAutoFit/>
          </a:bodyPr>
          <a:lstStyle/>
          <a:p>
            <a:pPr algn="ctr"/>
            <a:r>
              <a:rPr lang="en-US" sz="1800" noProof="1">
                <a:solidFill>
                  <a:srgbClr val="6B0003"/>
                </a:solidFill>
              </a:rPr>
              <a:t>skos:narrower</a:t>
            </a:r>
          </a:p>
        </p:txBody>
      </p:sp>
      <p:sp>
        <p:nvSpPr>
          <p:cNvPr id="40" name="TextBox 39"/>
          <p:cNvSpPr txBox="1"/>
          <p:nvPr/>
        </p:nvSpPr>
        <p:spPr>
          <a:xfrm rot="1408478">
            <a:off x="6924042" y="4142631"/>
            <a:ext cx="1532015" cy="339324"/>
          </a:xfrm>
          <a:prstGeom prst="rect">
            <a:avLst/>
          </a:prstGeom>
          <a:noFill/>
        </p:spPr>
        <p:txBody>
          <a:bodyPr wrap="none" lIns="91288" tIns="45643" rIns="91288" bIns="45643" rtlCol="0">
            <a:spAutoFit/>
          </a:bodyPr>
          <a:lstStyle/>
          <a:p>
            <a:pPr algn="ctr"/>
            <a:r>
              <a:rPr lang="en-US" sz="1800" noProof="1">
                <a:solidFill>
                  <a:srgbClr val="6B0003"/>
                </a:solidFill>
              </a:rPr>
              <a:t>skos:altLabel</a:t>
            </a:r>
          </a:p>
        </p:txBody>
      </p:sp>
      <p:sp>
        <p:nvSpPr>
          <p:cNvPr id="41" name="TextBox 40"/>
          <p:cNvSpPr txBox="1"/>
          <p:nvPr/>
        </p:nvSpPr>
        <p:spPr>
          <a:xfrm rot="16523929">
            <a:off x="4206015" y="5123284"/>
            <a:ext cx="1634245" cy="339324"/>
          </a:xfrm>
          <a:prstGeom prst="rect">
            <a:avLst/>
          </a:prstGeom>
          <a:noFill/>
        </p:spPr>
        <p:txBody>
          <a:bodyPr wrap="none" lIns="91288" tIns="45643" rIns="91288" bIns="45643" rtlCol="0">
            <a:spAutoFit/>
          </a:bodyPr>
          <a:lstStyle/>
          <a:p>
            <a:pPr algn="ctr"/>
            <a:r>
              <a:rPr lang="en-US" sz="1800" noProof="1">
                <a:solidFill>
                  <a:srgbClr val="6B0003"/>
                </a:solidFill>
              </a:rPr>
              <a:t>skos:narrower</a:t>
            </a:r>
          </a:p>
        </p:txBody>
      </p:sp>
      <p:sp>
        <p:nvSpPr>
          <p:cNvPr id="42" name="TextBox 41"/>
          <p:cNvSpPr txBox="1"/>
          <p:nvPr/>
        </p:nvSpPr>
        <p:spPr>
          <a:xfrm rot="492967">
            <a:off x="1417892" y="3407559"/>
            <a:ext cx="1519053" cy="339324"/>
          </a:xfrm>
          <a:prstGeom prst="rect">
            <a:avLst/>
          </a:prstGeom>
          <a:noFill/>
        </p:spPr>
        <p:txBody>
          <a:bodyPr wrap="none" lIns="91288" tIns="45643" rIns="91288" bIns="45643" rtlCol="0">
            <a:spAutoFit/>
          </a:bodyPr>
          <a:lstStyle/>
          <a:p>
            <a:pPr algn="ctr"/>
            <a:r>
              <a:rPr lang="en-US" sz="1800" noProof="1">
                <a:solidFill>
                  <a:srgbClr val="6B0003"/>
                </a:solidFill>
              </a:rPr>
              <a:t>skos:broader</a:t>
            </a:r>
          </a:p>
        </p:txBody>
      </p:sp>
      <p:sp>
        <p:nvSpPr>
          <p:cNvPr id="44" name="Oval 43"/>
          <p:cNvSpPr/>
          <p:nvPr/>
        </p:nvSpPr>
        <p:spPr bwMode="auto">
          <a:xfrm>
            <a:off x="4221208" y="6699539"/>
            <a:ext cx="914400" cy="477154"/>
          </a:xfrm>
          <a:prstGeom prst="ellipse">
            <a:avLst/>
          </a:prstGeom>
          <a:solidFill>
            <a:schemeClr val="bg1">
              <a:lumMod val="65000"/>
            </a:schemeClr>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square" lIns="91288" tIns="45643" rIns="91288" bIns="45643" numCol="1" rtlCol="0" anchor="t" anchorCtr="0" compatLnSpc="1">
            <a:prstTxWarp prst="textNoShape">
              <a:avLst/>
            </a:prstTxWarp>
            <a:spAutoFit/>
          </a:bodyPr>
          <a:lstStyle/>
          <a:p>
            <a:endParaRPr lang="en-US" sz="1800" b="1" i="1" dirty="0">
              <a:solidFill>
                <a:schemeClr val="tx1"/>
              </a:solidFill>
            </a:endParaRPr>
          </a:p>
        </p:txBody>
      </p:sp>
      <p:cxnSp>
        <p:nvCxnSpPr>
          <p:cNvPr id="46" name="Straight Arrow Connector 45"/>
          <p:cNvCxnSpPr>
            <a:stCxn id="44" idx="2"/>
            <a:endCxn id="12" idx="3"/>
          </p:cNvCxnSpPr>
          <p:nvPr/>
        </p:nvCxnSpPr>
        <p:spPr bwMode="auto">
          <a:xfrm rot="10800000">
            <a:off x="2468608" y="6938130"/>
            <a:ext cx="1752600" cy="1"/>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sp>
        <p:nvSpPr>
          <p:cNvPr id="49" name="Oval 48"/>
          <p:cNvSpPr/>
          <p:nvPr/>
        </p:nvSpPr>
        <p:spPr bwMode="auto">
          <a:xfrm>
            <a:off x="3516313" y="5989637"/>
            <a:ext cx="1066800" cy="477154"/>
          </a:xfrm>
          <a:prstGeom prst="ellipse">
            <a:avLst/>
          </a:prstGeom>
          <a:solidFill>
            <a:schemeClr val="bg1">
              <a:lumMod val="65000"/>
            </a:schemeClr>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square" lIns="91288" tIns="45643" rIns="91288" bIns="45643" numCol="1" rtlCol="0" anchor="t" anchorCtr="0" compatLnSpc="1">
            <a:prstTxWarp prst="textNoShape">
              <a:avLst/>
            </a:prstTxWarp>
            <a:spAutoFit/>
          </a:bodyPr>
          <a:lstStyle/>
          <a:p>
            <a:endParaRPr lang="en-US" sz="1800" b="1" i="1" dirty="0">
              <a:solidFill>
                <a:schemeClr val="tx1"/>
              </a:solidFill>
            </a:endParaRPr>
          </a:p>
        </p:txBody>
      </p:sp>
      <p:cxnSp>
        <p:nvCxnSpPr>
          <p:cNvPr id="51" name="Straight Arrow Connector 50"/>
          <p:cNvCxnSpPr>
            <a:stCxn id="49" idx="2"/>
            <a:endCxn id="11" idx="3"/>
          </p:cNvCxnSpPr>
          <p:nvPr/>
        </p:nvCxnSpPr>
        <p:spPr bwMode="auto">
          <a:xfrm rot="10800000">
            <a:off x="1839913" y="6228231"/>
            <a:ext cx="1676400" cy="1"/>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sp>
        <p:nvSpPr>
          <p:cNvPr id="70" name="TextBox 69"/>
          <p:cNvSpPr txBox="1"/>
          <p:nvPr/>
        </p:nvSpPr>
        <p:spPr>
          <a:xfrm>
            <a:off x="2611430" y="6619410"/>
            <a:ext cx="1685978" cy="339324"/>
          </a:xfrm>
          <a:prstGeom prst="rect">
            <a:avLst/>
          </a:prstGeom>
          <a:noFill/>
        </p:spPr>
        <p:txBody>
          <a:bodyPr wrap="none" lIns="91288" tIns="45643" rIns="91288" bIns="45643" rtlCol="0">
            <a:spAutoFit/>
          </a:bodyPr>
          <a:lstStyle/>
          <a:p>
            <a:pPr algn="ctr"/>
            <a:r>
              <a:rPr lang="en-US" sz="1800" noProof="1">
                <a:solidFill>
                  <a:srgbClr val="6B0003"/>
                </a:solidFill>
              </a:rPr>
              <a:t>skos:prefLabel</a:t>
            </a:r>
          </a:p>
        </p:txBody>
      </p:sp>
      <p:sp>
        <p:nvSpPr>
          <p:cNvPr id="71" name="TextBox 70"/>
          <p:cNvSpPr txBox="1"/>
          <p:nvPr/>
        </p:nvSpPr>
        <p:spPr>
          <a:xfrm>
            <a:off x="1839912" y="5904476"/>
            <a:ext cx="1685978" cy="339324"/>
          </a:xfrm>
          <a:prstGeom prst="rect">
            <a:avLst/>
          </a:prstGeom>
          <a:noFill/>
        </p:spPr>
        <p:txBody>
          <a:bodyPr wrap="none" lIns="91288" tIns="45643" rIns="91288" bIns="45643" rtlCol="0">
            <a:spAutoFit/>
          </a:bodyPr>
          <a:lstStyle/>
          <a:p>
            <a:pPr algn="ctr"/>
            <a:r>
              <a:rPr lang="en-US" sz="1800" noProof="1">
                <a:solidFill>
                  <a:srgbClr val="6B0003"/>
                </a:solidFill>
              </a:rPr>
              <a:t>skos:prefLabel</a:t>
            </a:r>
          </a:p>
        </p:txBody>
      </p:sp>
      <p:cxnSp>
        <p:nvCxnSpPr>
          <p:cNvPr id="80" name="Straight Arrow Connector 79"/>
          <p:cNvCxnSpPr>
            <a:stCxn id="76" idx="0"/>
            <a:endCxn id="10" idx="2"/>
          </p:cNvCxnSpPr>
          <p:nvPr/>
        </p:nvCxnSpPr>
        <p:spPr bwMode="auto">
          <a:xfrm rot="16200000" flipV="1">
            <a:off x="176361" y="2632554"/>
            <a:ext cx="1676400" cy="8566"/>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sp>
        <p:nvSpPr>
          <p:cNvPr id="83" name="TextBox 82"/>
          <p:cNvSpPr txBox="1"/>
          <p:nvPr/>
        </p:nvSpPr>
        <p:spPr>
          <a:xfrm rot="5400000">
            <a:off x="370066" y="2462386"/>
            <a:ext cx="1685978" cy="339324"/>
          </a:xfrm>
          <a:prstGeom prst="rect">
            <a:avLst/>
          </a:prstGeom>
          <a:noFill/>
        </p:spPr>
        <p:txBody>
          <a:bodyPr wrap="none" lIns="91288" tIns="45643" rIns="91288" bIns="45643" rtlCol="0">
            <a:spAutoFit/>
          </a:bodyPr>
          <a:lstStyle/>
          <a:p>
            <a:pPr algn="ctr"/>
            <a:r>
              <a:rPr lang="en-US" sz="1800" noProof="1">
                <a:solidFill>
                  <a:srgbClr val="6B0003"/>
                </a:solidFill>
              </a:rPr>
              <a:t>skos:prefLabel</a:t>
            </a:r>
          </a:p>
        </p:txBody>
      </p:sp>
      <p:sp>
        <p:nvSpPr>
          <p:cNvPr id="5" name="Oval 4"/>
          <p:cNvSpPr/>
          <p:nvPr/>
        </p:nvSpPr>
        <p:spPr bwMode="auto">
          <a:xfrm>
            <a:off x="2678130" y="3627437"/>
            <a:ext cx="4592039" cy="477154"/>
          </a:xfrm>
          <a:prstGeom prst="ellipse">
            <a:avLst/>
          </a:prstGeom>
          <a:solidFill>
            <a:schemeClr val="bg1">
              <a:lumMod val="65000"/>
            </a:schemeClr>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none" lIns="91288" tIns="45643" rIns="91288" bIns="45643" numCol="1" rtlCol="0" anchor="t" anchorCtr="0" compatLnSpc="1">
            <a:prstTxWarp prst="textNoShape">
              <a:avLst/>
            </a:prstTxWarp>
            <a:spAutoFit/>
          </a:bodyPr>
          <a:lstStyle/>
          <a:p>
            <a:r>
              <a:rPr lang="en-US" sz="1800" b="1" i="1" noProof="1">
                <a:solidFill>
                  <a:schemeClr val="tx1"/>
                </a:solidFill>
              </a:rPr>
              <a:t>http://id.loc.gov/…#concept</a:t>
            </a:r>
          </a:p>
        </p:txBody>
      </p:sp>
      <p:sp>
        <p:nvSpPr>
          <p:cNvPr id="76" name="Oval 75"/>
          <p:cNvSpPr/>
          <p:nvPr/>
        </p:nvSpPr>
        <p:spPr bwMode="auto">
          <a:xfrm>
            <a:off x="485444" y="3475040"/>
            <a:ext cx="1066800" cy="477154"/>
          </a:xfrm>
          <a:prstGeom prst="ellipse">
            <a:avLst/>
          </a:prstGeom>
          <a:solidFill>
            <a:schemeClr val="bg1">
              <a:lumMod val="65000"/>
            </a:schemeClr>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square" lIns="91288" tIns="45643" rIns="91288" bIns="45643" numCol="1" rtlCol="0" anchor="t" anchorCtr="0" compatLnSpc="1">
            <a:prstTxWarp prst="textNoShape">
              <a:avLst/>
            </a:prstTxWarp>
            <a:spAutoFit/>
          </a:bodyPr>
          <a:lstStyle/>
          <a:p>
            <a:endParaRPr lang="en-US" sz="1800" b="1" i="1"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Usage of the LOC graph</a:t>
            </a:r>
            <a:endParaRPr lang="en-US" dirty="0"/>
          </a:p>
        </p:txBody>
      </p:sp>
      <p:sp>
        <p:nvSpPr>
          <p:cNvPr id="4" name="Oval 3"/>
          <p:cNvSpPr/>
          <p:nvPr/>
        </p:nvSpPr>
        <p:spPr bwMode="auto">
          <a:xfrm>
            <a:off x="3687247" y="1874837"/>
            <a:ext cx="2482494" cy="477154"/>
          </a:xfrm>
          <a:prstGeom prst="ellipse">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none" lIns="91288" tIns="45643" rIns="91288" bIns="45643" numCol="1" rtlCol="0" anchor="ctr" anchorCtr="1" compatLnSpc="1">
            <a:prstTxWarp prst="textNoShape">
              <a:avLst/>
            </a:prstTxWarp>
            <a:spAutoFit/>
          </a:bodyPr>
          <a:lstStyle/>
          <a:p>
            <a:r>
              <a:rPr lang="en-US" sz="1800" b="1" i="1" noProof="1">
                <a:solidFill>
                  <a:srgbClr val="800000"/>
                </a:solidFill>
              </a:rPr>
              <a:t>skos:Concept</a:t>
            </a:r>
          </a:p>
        </p:txBody>
      </p:sp>
      <p:sp>
        <p:nvSpPr>
          <p:cNvPr id="6" name="Rectangle 5"/>
          <p:cNvSpPr/>
          <p:nvPr/>
        </p:nvSpPr>
        <p:spPr bwMode="auto">
          <a:xfrm>
            <a:off x="7783530" y="1951037"/>
            <a:ext cx="2057249" cy="339324"/>
          </a:xfrm>
          <a:prstGeom prst="rect">
            <a:avLst/>
          </a:prstGeom>
          <a:solidFill>
            <a:srgbClr val="A6A6A6"/>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none" lIns="91288" tIns="45643" rIns="91288" bIns="45643" numCol="1" rtlCol="0" anchor="ctr" anchorCtr="1" compatLnSpc="1">
            <a:prstTxWarp prst="textNoShape">
              <a:avLst/>
            </a:prstTxWarp>
            <a:spAutoFit/>
          </a:bodyPr>
          <a:lstStyle/>
          <a:p>
            <a:pPr algn="ctr"/>
            <a:r>
              <a:rPr lang="en-US" sz="1800" b="1" dirty="0">
                <a:solidFill>
                  <a:schemeClr val="tx1"/>
                </a:solidFill>
              </a:rPr>
              <a:t>Historical Fiction</a:t>
            </a:r>
          </a:p>
        </p:txBody>
      </p:sp>
      <p:sp>
        <p:nvSpPr>
          <p:cNvPr id="10" name="Rectangle 9"/>
          <p:cNvSpPr/>
          <p:nvPr/>
        </p:nvSpPr>
        <p:spPr bwMode="auto">
          <a:xfrm>
            <a:off x="278088" y="1459313"/>
            <a:ext cx="1600200" cy="339324"/>
          </a:xfrm>
          <a:prstGeom prst="rect">
            <a:avLst/>
          </a:prstGeom>
          <a:solidFill>
            <a:srgbClr val="A6A6A6"/>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square" lIns="91288" tIns="45643" rIns="91288" bIns="45643" numCol="1" rtlCol="0" anchor="ctr" anchorCtr="1" compatLnSpc="1">
            <a:prstTxWarp prst="textNoShape">
              <a:avLst/>
            </a:prstTxWarp>
            <a:spAutoFit/>
          </a:bodyPr>
          <a:lstStyle/>
          <a:p>
            <a:pPr algn="ctr"/>
            <a:r>
              <a:rPr lang="en-US" sz="1800" b="1" dirty="0">
                <a:solidFill>
                  <a:schemeClr val="tx1"/>
                </a:solidFill>
              </a:rPr>
              <a:t>Fiction</a:t>
            </a:r>
          </a:p>
        </p:txBody>
      </p:sp>
      <p:sp>
        <p:nvSpPr>
          <p:cNvPr id="11" name="Rectangle 10"/>
          <p:cNvSpPr/>
          <p:nvPr/>
        </p:nvSpPr>
        <p:spPr bwMode="auto">
          <a:xfrm>
            <a:off x="239712" y="6058551"/>
            <a:ext cx="2209800" cy="339324"/>
          </a:xfrm>
          <a:prstGeom prst="rect">
            <a:avLst/>
          </a:prstGeom>
          <a:solidFill>
            <a:srgbClr val="FFFF00"/>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square" lIns="91288" tIns="45643" rIns="91288" bIns="45643" numCol="1" rtlCol="0" anchor="ctr" anchorCtr="1" compatLnSpc="1">
            <a:prstTxWarp prst="textNoShape">
              <a:avLst/>
            </a:prstTxWarp>
            <a:spAutoFit/>
          </a:bodyPr>
          <a:lstStyle/>
          <a:p>
            <a:pPr algn="ctr"/>
            <a:r>
              <a:rPr lang="en-US" sz="1800" b="1" dirty="0">
                <a:solidFill>
                  <a:schemeClr val="tx1"/>
                </a:solidFill>
              </a:rPr>
              <a:t>The Glass Palace</a:t>
            </a:r>
          </a:p>
        </p:txBody>
      </p:sp>
      <p:cxnSp>
        <p:nvCxnSpPr>
          <p:cNvPr id="14" name="Straight Arrow Connector 13"/>
          <p:cNvCxnSpPr>
            <a:stCxn id="5" idx="2"/>
            <a:endCxn id="76" idx="6"/>
          </p:cNvCxnSpPr>
          <p:nvPr/>
        </p:nvCxnSpPr>
        <p:spPr bwMode="auto">
          <a:xfrm rot="10800000">
            <a:off x="1611593" y="3713614"/>
            <a:ext cx="2707306" cy="228600"/>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cxnSp>
        <p:nvCxnSpPr>
          <p:cNvPr id="15" name="Straight Arrow Connector 14"/>
          <p:cNvCxnSpPr>
            <a:stCxn id="5" idx="4"/>
            <a:endCxn id="49" idx="0"/>
          </p:cNvCxnSpPr>
          <p:nvPr/>
        </p:nvCxnSpPr>
        <p:spPr bwMode="auto">
          <a:xfrm rot="5400000">
            <a:off x="4024088" y="5085213"/>
            <a:ext cx="1808847" cy="1588"/>
          </a:xfrm>
          <a:prstGeom prst="straightConnector1">
            <a:avLst/>
          </a:prstGeom>
          <a:solidFill>
            <a:srgbClr val="00B8FF"/>
          </a:solidFill>
          <a:ln w="25400" cap="flat" cmpd="sng" algn="ctr">
            <a:solidFill>
              <a:srgbClr val="800000"/>
            </a:solidFill>
            <a:prstDash val="solid"/>
            <a:round/>
            <a:headEnd type="triangle" w="med" len="med"/>
            <a:tailEnd type="none" w="lg" len="med"/>
          </a:ln>
          <a:effectLst/>
        </p:spPr>
      </p:cxnSp>
      <p:cxnSp>
        <p:nvCxnSpPr>
          <p:cNvPr id="21" name="Straight Arrow Connector 20"/>
          <p:cNvCxnSpPr>
            <a:stCxn id="5" idx="0"/>
            <a:endCxn id="4" idx="4"/>
          </p:cNvCxnSpPr>
          <p:nvPr/>
        </p:nvCxnSpPr>
        <p:spPr bwMode="auto">
          <a:xfrm rot="5400000" flipH="1" flipV="1">
            <a:off x="4252675" y="3027814"/>
            <a:ext cx="1351647" cy="1588"/>
          </a:xfrm>
          <a:prstGeom prst="straightConnector1">
            <a:avLst/>
          </a:prstGeom>
          <a:solidFill>
            <a:srgbClr val="00B8FF"/>
          </a:solidFill>
          <a:ln w="25400" cap="flat" cmpd="sng" algn="ctr">
            <a:solidFill>
              <a:schemeClr val="accent1">
                <a:lumMod val="50000"/>
              </a:schemeClr>
            </a:solidFill>
            <a:prstDash val="solid"/>
            <a:round/>
            <a:headEnd type="none" w="med" len="med"/>
            <a:tailEnd type="triangle" w="lg" len="med"/>
          </a:ln>
          <a:effectLst/>
        </p:spPr>
      </p:cxnSp>
      <p:cxnSp>
        <p:nvCxnSpPr>
          <p:cNvPr id="24" name="Straight Arrow Connector 23"/>
          <p:cNvCxnSpPr>
            <a:stCxn id="5" idx="7"/>
            <a:endCxn id="6" idx="1"/>
          </p:cNvCxnSpPr>
          <p:nvPr/>
        </p:nvCxnSpPr>
        <p:spPr bwMode="auto">
          <a:xfrm rot="5400000" flipH="1" flipV="1">
            <a:off x="5745127" y="1735124"/>
            <a:ext cx="1652815" cy="2423966"/>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sp>
        <p:nvSpPr>
          <p:cNvPr id="36" name="TextBox 35"/>
          <p:cNvSpPr txBox="1"/>
          <p:nvPr/>
        </p:nvSpPr>
        <p:spPr>
          <a:xfrm rot="16200000">
            <a:off x="4110517" y="2886275"/>
            <a:ext cx="1295400" cy="339324"/>
          </a:xfrm>
          <a:prstGeom prst="rect">
            <a:avLst/>
          </a:prstGeom>
          <a:noFill/>
        </p:spPr>
        <p:txBody>
          <a:bodyPr wrap="square" lIns="91288" tIns="45643" rIns="91288" bIns="45643" rtlCol="0">
            <a:spAutoFit/>
          </a:bodyPr>
          <a:lstStyle/>
          <a:p>
            <a:pPr algn="ctr"/>
            <a:r>
              <a:rPr lang="en-US" sz="1800" b="1" noProof="1">
                <a:solidFill>
                  <a:schemeClr val="accent1">
                    <a:lumMod val="50000"/>
                  </a:schemeClr>
                </a:solidFill>
              </a:rPr>
              <a:t>rdf:type</a:t>
            </a:r>
          </a:p>
        </p:txBody>
      </p:sp>
      <p:sp>
        <p:nvSpPr>
          <p:cNvPr id="37" name="TextBox 36"/>
          <p:cNvSpPr txBox="1"/>
          <p:nvPr/>
        </p:nvSpPr>
        <p:spPr>
          <a:xfrm rot="19591149">
            <a:off x="5832231" y="2546424"/>
            <a:ext cx="1685978" cy="339324"/>
          </a:xfrm>
          <a:prstGeom prst="rect">
            <a:avLst/>
          </a:prstGeom>
          <a:noFill/>
        </p:spPr>
        <p:txBody>
          <a:bodyPr wrap="none" lIns="91288" tIns="45643" rIns="91288" bIns="45643" rtlCol="0">
            <a:spAutoFit/>
          </a:bodyPr>
          <a:lstStyle/>
          <a:p>
            <a:pPr algn="ctr"/>
            <a:r>
              <a:rPr lang="en-US" sz="1800" noProof="1">
                <a:solidFill>
                  <a:srgbClr val="6B0003"/>
                </a:solidFill>
              </a:rPr>
              <a:t>skos:prefLabel</a:t>
            </a:r>
          </a:p>
        </p:txBody>
      </p:sp>
      <p:sp>
        <p:nvSpPr>
          <p:cNvPr id="39" name="TextBox 38"/>
          <p:cNvSpPr txBox="1"/>
          <p:nvPr/>
        </p:nvSpPr>
        <p:spPr>
          <a:xfrm rot="16200000">
            <a:off x="4102222" y="4907962"/>
            <a:ext cx="1339053" cy="339324"/>
          </a:xfrm>
          <a:prstGeom prst="rect">
            <a:avLst/>
          </a:prstGeom>
          <a:noFill/>
        </p:spPr>
        <p:txBody>
          <a:bodyPr wrap="none" lIns="91288" tIns="45643" rIns="91288" bIns="45643" rtlCol="0">
            <a:spAutoFit/>
          </a:bodyPr>
          <a:lstStyle/>
          <a:p>
            <a:pPr algn="ctr"/>
            <a:r>
              <a:rPr lang="en-US" sz="1800" b="1" noProof="1">
                <a:solidFill>
                  <a:srgbClr val="000000"/>
                </a:solidFill>
              </a:rPr>
              <a:t>dc:subject</a:t>
            </a:r>
          </a:p>
        </p:txBody>
      </p:sp>
      <p:sp>
        <p:nvSpPr>
          <p:cNvPr id="42" name="TextBox 41"/>
          <p:cNvSpPr txBox="1"/>
          <p:nvPr/>
        </p:nvSpPr>
        <p:spPr>
          <a:xfrm rot="251825">
            <a:off x="2005975" y="3463723"/>
            <a:ext cx="1519053" cy="339324"/>
          </a:xfrm>
          <a:prstGeom prst="rect">
            <a:avLst/>
          </a:prstGeom>
          <a:noFill/>
        </p:spPr>
        <p:txBody>
          <a:bodyPr wrap="none" lIns="91288" tIns="45643" rIns="91288" bIns="45643" rtlCol="0">
            <a:spAutoFit/>
          </a:bodyPr>
          <a:lstStyle/>
          <a:p>
            <a:pPr algn="ctr"/>
            <a:r>
              <a:rPr lang="en-US" sz="1800" noProof="1">
                <a:solidFill>
                  <a:srgbClr val="6B0003"/>
                </a:solidFill>
              </a:rPr>
              <a:t>skos:broader</a:t>
            </a:r>
          </a:p>
        </p:txBody>
      </p:sp>
      <p:sp>
        <p:nvSpPr>
          <p:cNvPr id="49" name="Oval 48"/>
          <p:cNvSpPr/>
          <p:nvPr/>
        </p:nvSpPr>
        <p:spPr bwMode="auto">
          <a:xfrm>
            <a:off x="3516312" y="5989637"/>
            <a:ext cx="2824364" cy="477154"/>
          </a:xfrm>
          <a:prstGeom prst="ellipse">
            <a:avLst/>
          </a:prstGeom>
          <a:solidFill>
            <a:srgbClr val="FFFF00"/>
          </a:solidFill>
          <a:ln w="9525" cap="flat" cmpd="sng" algn="ctr">
            <a:solidFill>
              <a:srgbClr val="FFFF00"/>
            </a:solidFill>
            <a:prstDash val="solid"/>
            <a:round/>
            <a:headEnd type="none" w="med" len="med"/>
            <a:tailEnd type="none" w="med" len="med"/>
          </a:ln>
          <a:effectLst>
            <a:outerShdw blurRad="50800" dist="50800" dir="2700000">
              <a:srgbClr val="000000">
                <a:alpha val="43000"/>
              </a:srgbClr>
            </a:outerShdw>
          </a:effectLst>
        </p:spPr>
        <p:txBody>
          <a:bodyPr vert="horz" wrap="none" lIns="91288" tIns="45643" rIns="91288" bIns="45643" numCol="1" rtlCol="0" anchor="t" anchorCtr="0" compatLnSpc="1">
            <a:prstTxWarp prst="textNoShape">
              <a:avLst/>
            </a:prstTxWarp>
            <a:spAutoFit/>
          </a:bodyPr>
          <a:lstStyle/>
          <a:p>
            <a:r>
              <a:rPr lang="en-US" sz="1800" b="1" i="1" noProof="1">
                <a:solidFill>
                  <a:schemeClr val="tx1"/>
                </a:solidFill>
              </a:rPr>
              <a:t>http:.//…/isbn/…</a:t>
            </a:r>
          </a:p>
        </p:txBody>
      </p:sp>
      <p:cxnSp>
        <p:nvCxnSpPr>
          <p:cNvPr id="51" name="Straight Arrow Connector 50"/>
          <p:cNvCxnSpPr>
            <a:stCxn id="49" idx="2"/>
            <a:endCxn id="11" idx="3"/>
          </p:cNvCxnSpPr>
          <p:nvPr/>
        </p:nvCxnSpPr>
        <p:spPr bwMode="auto">
          <a:xfrm rot="10800000">
            <a:off x="2449513" y="6228231"/>
            <a:ext cx="1066800" cy="1"/>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sp>
        <p:nvSpPr>
          <p:cNvPr id="76" name="Oval 75"/>
          <p:cNvSpPr/>
          <p:nvPr/>
        </p:nvSpPr>
        <p:spPr bwMode="auto">
          <a:xfrm>
            <a:off x="544788" y="3475040"/>
            <a:ext cx="1066800" cy="477154"/>
          </a:xfrm>
          <a:prstGeom prst="ellipse">
            <a:avLst/>
          </a:prstGeom>
          <a:solidFill>
            <a:schemeClr val="bg1">
              <a:lumMod val="65000"/>
            </a:schemeClr>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square" lIns="91288" tIns="45643" rIns="91288" bIns="45643" numCol="1" rtlCol="0" anchor="t" anchorCtr="0" compatLnSpc="1">
            <a:prstTxWarp prst="textNoShape">
              <a:avLst/>
            </a:prstTxWarp>
            <a:spAutoFit/>
          </a:bodyPr>
          <a:lstStyle/>
          <a:p>
            <a:endParaRPr lang="en-US" sz="1800" b="1" i="1" dirty="0">
              <a:solidFill>
                <a:schemeClr val="tx1"/>
              </a:solidFill>
            </a:endParaRPr>
          </a:p>
        </p:txBody>
      </p:sp>
      <p:cxnSp>
        <p:nvCxnSpPr>
          <p:cNvPr id="80" name="Straight Arrow Connector 79"/>
          <p:cNvCxnSpPr>
            <a:stCxn id="76" idx="0"/>
            <a:endCxn id="10" idx="2"/>
          </p:cNvCxnSpPr>
          <p:nvPr/>
        </p:nvCxnSpPr>
        <p:spPr bwMode="auto">
          <a:xfrm rot="5400000" flipH="1" flipV="1">
            <a:off x="239988" y="2636837"/>
            <a:ext cx="1676400" cy="1588"/>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sp>
        <p:nvSpPr>
          <p:cNvPr id="83" name="TextBox 82"/>
          <p:cNvSpPr txBox="1"/>
          <p:nvPr/>
        </p:nvSpPr>
        <p:spPr>
          <a:xfrm rot="5400000">
            <a:off x="399366" y="2453315"/>
            <a:ext cx="1685978" cy="339324"/>
          </a:xfrm>
          <a:prstGeom prst="rect">
            <a:avLst/>
          </a:prstGeom>
          <a:noFill/>
        </p:spPr>
        <p:txBody>
          <a:bodyPr wrap="none" lIns="91288" tIns="45643" rIns="91288" bIns="45643" rtlCol="0">
            <a:spAutoFit/>
          </a:bodyPr>
          <a:lstStyle/>
          <a:p>
            <a:pPr algn="ctr"/>
            <a:r>
              <a:rPr lang="en-US" sz="1800" noProof="1">
                <a:solidFill>
                  <a:srgbClr val="6B0003"/>
                </a:solidFill>
              </a:rPr>
              <a:t>skos:prefLabel</a:t>
            </a:r>
          </a:p>
        </p:txBody>
      </p:sp>
      <p:sp>
        <p:nvSpPr>
          <p:cNvPr id="5" name="Oval 4"/>
          <p:cNvSpPr/>
          <p:nvPr/>
        </p:nvSpPr>
        <p:spPr bwMode="auto">
          <a:xfrm>
            <a:off x="4318894" y="3703638"/>
            <a:ext cx="1219200" cy="477154"/>
          </a:xfrm>
          <a:prstGeom prst="ellipse">
            <a:avLst/>
          </a:prstGeom>
          <a:solidFill>
            <a:schemeClr val="bg1">
              <a:lumMod val="65000"/>
            </a:schemeClr>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square" lIns="91288" tIns="45643" rIns="91288" bIns="45643" numCol="1" rtlCol="0" anchor="t" anchorCtr="0" compatLnSpc="1">
            <a:prstTxWarp prst="textNoShape">
              <a:avLst/>
            </a:prstTxWarp>
            <a:spAutoFit/>
          </a:bodyPr>
          <a:lstStyle/>
          <a:p>
            <a:endParaRPr lang="en-US" sz="1800" b="1" i="1" dirty="0">
              <a:solidFill>
                <a:schemeClr val="tx1"/>
              </a:solidFill>
            </a:endParaRPr>
          </a:p>
        </p:txBody>
      </p:sp>
      <p:sp>
        <p:nvSpPr>
          <p:cNvPr id="58" name="TextBox 57"/>
          <p:cNvSpPr txBox="1"/>
          <p:nvPr/>
        </p:nvSpPr>
        <p:spPr>
          <a:xfrm>
            <a:off x="2543568" y="5891664"/>
            <a:ext cx="941296" cy="339324"/>
          </a:xfrm>
          <a:prstGeom prst="rect">
            <a:avLst/>
          </a:prstGeom>
          <a:noFill/>
        </p:spPr>
        <p:txBody>
          <a:bodyPr wrap="none" lIns="91288" tIns="45643" rIns="91288" bIns="45643" rtlCol="0">
            <a:spAutoFit/>
          </a:bodyPr>
          <a:lstStyle/>
          <a:p>
            <a:pPr algn="ctr"/>
            <a:r>
              <a:rPr lang="en-US" sz="1800" b="1" noProof="1">
                <a:solidFill>
                  <a:srgbClr val="000000"/>
                </a:solidFill>
              </a:rPr>
              <a:t>dc:title</a:t>
            </a:r>
          </a:p>
        </p:txBody>
      </p:sp>
    </p:spTree>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SKOS provides a simple bridge between the “print world” and the (Semantic) Web</a:t>
            </a:r>
          </a:p>
          <a:p>
            <a:r>
              <a:rPr lang="en-US" dirty="0" smtClean="0"/>
              <a:t>Thesauri, glossaries, etc., from the library community can be made available</a:t>
            </a:r>
          </a:p>
          <a:p>
            <a:pPr lvl="1"/>
            <a:r>
              <a:rPr lang="en-US" dirty="0" smtClean="0"/>
              <a:t>LOC is a good example</a:t>
            </a:r>
          </a:p>
          <a:p>
            <a:r>
              <a:rPr lang="en-US" dirty="0" smtClean="0"/>
              <a:t>SKOS can also be used to organize, e.g., tags, annotate other vocabularies, …</a:t>
            </a:r>
            <a:endParaRPr lang="en-US" dirty="0"/>
          </a:p>
        </p:txBody>
      </p:sp>
      <p:sp>
        <p:nvSpPr>
          <p:cNvPr id="2" name="Title 1"/>
          <p:cNvSpPr>
            <a:spLocks noGrp="1"/>
          </p:cNvSpPr>
          <p:nvPr>
            <p:ph type="title"/>
          </p:nvPr>
        </p:nvSpPr>
        <p:spPr/>
        <p:txBody>
          <a:bodyPr/>
          <a:lstStyle/>
          <a:p>
            <a:r>
              <a:rPr lang="en-US" dirty="0" smtClean="0"/>
              <a:t>Importance of SKOS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Anybody in the World can refer to common concepts</a:t>
            </a:r>
          </a:p>
          <a:p>
            <a:pPr lvl="1"/>
            <a:r>
              <a:rPr lang="en-US" dirty="0" smtClean="0"/>
              <a:t>they mean the same for everybody</a:t>
            </a:r>
          </a:p>
          <a:p>
            <a:r>
              <a:rPr lang="en-US" dirty="0" smtClean="0"/>
              <a:t>Applications may exploit the relationships among concepts</a:t>
            </a:r>
          </a:p>
          <a:p>
            <a:pPr lvl="1"/>
            <a:r>
              <a:rPr lang="en-US" dirty="0" smtClean="0"/>
              <a:t>e.g</a:t>
            </a:r>
            <a:r>
              <a:rPr lang="en-US" dirty="0"/>
              <a:t>., I can make SPARQL searches for, say, works that are categorized as “Fiction</a:t>
            </a:r>
            <a:r>
              <a:rPr lang="en-US" dirty="0" smtClean="0"/>
              <a:t>”, albeit indirectly only</a:t>
            </a:r>
            <a:endParaRPr lang="en-US" dirty="0"/>
          </a:p>
          <a:p>
            <a:pPr lvl="1"/>
            <a:endParaRPr lang="en-US" noProof="1" smtClean="0"/>
          </a:p>
        </p:txBody>
      </p:sp>
      <p:sp>
        <p:nvSpPr>
          <p:cNvPr id="2" name="Title 1"/>
          <p:cNvSpPr>
            <a:spLocks noGrp="1"/>
          </p:cNvSpPr>
          <p:nvPr>
            <p:ph type="title"/>
          </p:nvPr>
        </p:nvSpPr>
        <p:spPr/>
        <p:txBody>
          <a:bodyPr/>
          <a:lstStyle/>
          <a:p>
            <a:r>
              <a:rPr lang="en-US" dirty="0" smtClean="0"/>
              <a:t>Importance of SKOS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1" name="Rectangle 1"/>
          <p:cNvSpPr>
            <a:spLocks noGrp="1" noChangeArrowheads="1"/>
          </p:cNvSpPr>
          <p:nvPr>
            <p:ph type="title"/>
          </p:nvPr>
        </p:nvSpPr>
        <p:spPr/>
        <p:txBody>
          <a:bodyPr/>
          <a:lstStyle/>
          <a:p>
            <a:r>
              <a:rPr lang="en-US" dirty="0" smtClean="0"/>
              <a:t>Example: FAO Journal portal</a:t>
            </a:r>
            <a:endParaRPr lang="en-US" dirty="0"/>
          </a:p>
        </p:txBody>
      </p:sp>
      <p:sp>
        <p:nvSpPr>
          <p:cNvPr id="165892" name="Rectangle 2"/>
          <p:cNvSpPr>
            <a:spLocks noGrp="1" noChangeArrowheads="1"/>
          </p:cNvSpPr>
          <p:nvPr>
            <p:ph sz="quarter" idx="4294967295"/>
          </p:nvPr>
        </p:nvSpPr>
        <p:spPr>
          <a:xfrm>
            <a:off x="0" y="1344631"/>
            <a:ext cx="9074150" cy="1139825"/>
          </a:xfrm>
        </p:spPr>
        <p:txBody>
          <a:bodyPr>
            <a:normAutofit/>
          </a:bodyPr>
          <a:lstStyle/>
          <a:p>
            <a:r>
              <a:rPr lang="en-US" dirty="0" smtClean="0"/>
              <a:t>Improved search on journal content based on an agricultural ontology and thesaurus (AGROVOC)</a:t>
            </a:r>
            <a:endParaRPr lang="en-US" dirty="0"/>
          </a:p>
        </p:txBody>
      </p:sp>
      <p:sp>
        <p:nvSpPr>
          <p:cNvPr id="165893" name="Text Box 3"/>
          <p:cNvSpPr txBox="1">
            <a:spLocks noChangeArrowheads="1"/>
          </p:cNvSpPr>
          <p:nvPr/>
        </p:nvSpPr>
        <p:spPr bwMode="auto">
          <a:xfrm>
            <a:off x="199866" y="7316518"/>
            <a:ext cx="7554913" cy="290512"/>
          </a:xfrm>
          <a:prstGeom prst="rect">
            <a:avLst/>
          </a:prstGeom>
          <a:noFill/>
          <a:ln w="9525">
            <a:noFill/>
            <a:round/>
            <a:headEnd/>
            <a:tailEnd/>
          </a:ln>
        </p:spPr>
        <p:txBody>
          <a:bodyPr wrap="none" lIns="89848" tIns="67819" rIns="89848" bIns="44925">
            <a:prstTxWarp prst="textNoShape">
              <a:avLst/>
            </a:prstTxWarp>
          </a:bodyPr>
          <a:lstStyle/>
          <a:p>
            <a:pPr>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pPr>
            <a:r>
              <a:rPr lang="en-US" sz="1000" i="1" noProof="1">
                <a:solidFill>
                  <a:srgbClr val="000000"/>
                </a:solidFill>
                <a:latin typeface="Helvetica Neue"/>
                <a:ea typeface="msmincho" charset="0"/>
                <a:cs typeface="Helvetica Neue"/>
              </a:rPr>
              <a:t>Courtesy of Gauri Salokhe, Margherita Sini, and Johannes Keizer, FAO, </a:t>
            </a:r>
            <a:r>
              <a:rPr lang="en-US" sz="1000" i="1" noProof="1">
                <a:solidFill>
                  <a:srgbClr val="000000"/>
                </a:solidFill>
                <a:latin typeface="Helvetica Neue"/>
                <a:ea typeface="msmincho" charset="0"/>
                <a:cs typeface="Helvetica Neue"/>
                <a:hlinkClick r:id="rId3"/>
              </a:rPr>
              <a:t>(SWEO Case Study)</a:t>
            </a:r>
          </a:p>
        </p:txBody>
      </p:sp>
      <p:grpSp>
        <p:nvGrpSpPr>
          <p:cNvPr id="165894" name="Group 4"/>
          <p:cNvGrpSpPr>
            <a:grpSpLocks/>
          </p:cNvGrpSpPr>
          <p:nvPr/>
        </p:nvGrpSpPr>
        <p:grpSpPr bwMode="auto">
          <a:xfrm>
            <a:off x="2519363" y="2555877"/>
            <a:ext cx="5176838" cy="4576762"/>
            <a:chOff x="1587" y="1515"/>
            <a:chExt cx="3261" cy="2883"/>
          </a:xfrm>
        </p:grpSpPr>
        <p:pic>
          <p:nvPicPr>
            <p:cNvPr id="76805" name="Picture 5"/>
            <p:cNvPicPr>
              <a:picLocks noChangeAspect="1" noChangeArrowheads="1"/>
            </p:cNvPicPr>
            <p:nvPr/>
          </p:nvPicPr>
          <p:blipFill>
            <a:blip r:embed="rId4"/>
            <a:srcRect/>
            <a:stretch>
              <a:fillRect/>
            </a:stretch>
          </p:blipFill>
          <p:spPr bwMode="auto">
            <a:xfrm>
              <a:off x="1587" y="1515"/>
              <a:ext cx="3193" cy="2884"/>
            </a:xfrm>
            <a:prstGeom prst="rect">
              <a:avLst/>
            </a:prstGeom>
            <a:noFill/>
            <a:ln w="9525">
              <a:noFill/>
              <a:round/>
              <a:headEnd/>
              <a:tailEnd/>
            </a:ln>
            <a:effectLst>
              <a:outerShdw blurRad="63500" dist="101823" dir="2700000" algn="ctr" rotWithShape="0">
                <a:srgbClr val="C0C0C0"/>
              </a:outerShdw>
            </a:effectLst>
          </p:spPr>
        </p:pic>
        <p:sp>
          <p:nvSpPr>
            <p:cNvPr id="165896" name="Freeform 6"/>
            <p:cNvSpPr>
              <a:spLocks noChangeArrowheads="1"/>
            </p:cNvSpPr>
            <p:nvPr/>
          </p:nvSpPr>
          <p:spPr bwMode="auto">
            <a:xfrm>
              <a:off x="3950" y="3216"/>
              <a:ext cx="920" cy="424"/>
            </a:xfrm>
            <a:custGeom>
              <a:avLst/>
              <a:gdLst>
                <a:gd name="T0" fmla="*/ 57 w 4055"/>
                <a:gd name="T1" fmla="*/ 58 h 1870"/>
                <a:gd name="T2" fmla="*/ 57 w 4055"/>
                <a:gd name="T3" fmla="*/ 303 h 1870"/>
                <a:gd name="T4" fmla="*/ 287 w 4055"/>
                <a:gd name="T5" fmla="*/ 399 h 1870"/>
                <a:gd name="T6" fmla="*/ 539 w 4055"/>
                <a:gd name="T7" fmla="*/ 407 h 1870"/>
                <a:gd name="T8" fmla="*/ 798 w 4055"/>
                <a:gd name="T9" fmla="*/ 340 h 1870"/>
                <a:gd name="T10" fmla="*/ 880 w 4055"/>
                <a:gd name="T11" fmla="*/ 132 h 1870"/>
                <a:gd name="T12" fmla="*/ 628 w 4055"/>
                <a:gd name="T13" fmla="*/ 36 h 1870"/>
                <a:gd name="T14" fmla="*/ 376 w 4055"/>
                <a:gd name="T15" fmla="*/ 7 h 1870"/>
                <a:gd name="T16" fmla="*/ 146 w 4055"/>
                <a:gd name="T17" fmla="*/ 14 h 1870"/>
                <a:gd name="T18" fmla="*/ 64 w 4055"/>
                <a:gd name="T19" fmla="*/ 22 h 1870"/>
                <a:gd name="T20" fmla="*/ 12 w 4055"/>
                <a:gd name="T21" fmla="*/ 36 h 18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55"/>
                <a:gd name="T34" fmla="*/ 0 h 1870"/>
                <a:gd name="T35" fmla="*/ 4055 w 4055"/>
                <a:gd name="T36" fmla="*/ 1870 h 18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55" h="1870">
                  <a:moveTo>
                    <a:pt x="251" y="258"/>
                  </a:moveTo>
                  <a:cubicBezTo>
                    <a:pt x="0" y="565"/>
                    <a:pt x="18" y="1031"/>
                    <a:pt x="251" y="1336"/>
                  </a:cubicBezTo>
                  <a:cubicBezTo>
                    <a:pt x="497" y="1658"/>
                    <a:pt x="905" y="1681"/>
                    <a:pt x="1264" y="1760"/>
                  </a:cubicBezTo>
                  <a:cubicBezTo>
                    <a:pt x="1623" y="1839"/>
                    <a:pt x="2007" y="1728"/>
                    <a:pt x="2375" y="1793"/>
                  </a:cubicBezTo>
                  <a:cubicBezTo>
                    <a:pt x="2799" y="1869"/>
                    <a:pt x="3115" y="1549"/>
                    <a:pt x="3518" y="1499"/>
                  </a:cubicBezTo>
                  <a:cubicBezTo>
                    <a:pt x="3985" y="1441"/>
                    <a:pt x="4054" y="860"/>
                    <a:pt x="3877" y="584"/>
                  </a:cubicBezTo>
                  <a:cubicBezTo>
                    <a:pt x="3655" y="237"/>
                    <a:pt x="3157" y="222"/>
                    <a:pt x="2767" y="160"/>
                  </a:cubicBezTo>
                  <a:cubicBezTo>
                    <a:pt x="2396" y="101"/>
                    <a:pt x="2031" y="26"/>
                    <a:pt x="1656" y="29"/>
                  </a:cubicBezTo>
                  <a:cubicBezTo>
                    <a:pt x="1318" y="31"/>
                    <a:pt x="978" y="0"/>
                    <a:pt x="643" y="62"/>
                  </a:cubicBezTo>
                  <a:lnTo>
                    <a:pt x="284" y="95"/>
                  </a:lnTo>
                  <a:lnTo>
                    <a:pt x="55" y="160"/>
                  </a:lnTo>
                </a:path>
              </a:pathLst>
            </a:custGeom>
            <a:noFill/>
            <a:ln w="36000">
              <a:solidFill>
                <a:srgbClr val="FF0000"/>
              </a:solidFill>
              <a:round/>
              <a:headEnd/>
              <a:tailEnd/>
            </a:ln>
          </p:spPr>
          <p:txBody>
            <a:bodyPr>
              <a:prstTxWarp prst="textNoShape">
                <a:avLst/>
              </a:prstTxWarp>
            </a:bodyPr>
            <a:lstStyle/>
            <a:p>
              <a:endParaRPr lang="en-US"/>
            </a:p>
          </p:txBody>
        </p:sp>
        <p:sp>
          <p:nvSpPr>
            <p:cNvPr id="165897" name="Freeform 7"/>
            <p:cNvSpPr>
              <a:spLocks noChangeArrowheads="1"/>
            </p:cNvSpPr>
            <p:nvPr/>
          </p:nvSpPr>
          <p:spPr bwMode="auto">
            <a:xfrm>
              <a:off x="2119" y="3294"/>
              <a:ext cx="1102" cy="358"/>
            </a:xfrm>
            <a:custGeom>
              <a:avLst/>
              <a:gdLst>
                <a:gd name="T0" fmla="*/ 89 w 4858"/>
                <a:gd name="T1" fmla="*/ 55 h 1579"/>
                <a:gd name="T2" fmla="*/ 259 w 4858"/>
                <a:gd name="T3" fmla="*/ 248 h 1579"/>
                <a:gd name="T4" fmla="*/ 511 w 4858"/>
                <a:gd name="T5" fmla="*/ 314 h 1579"/>
                <a:gd name="T6" fmla="*/ 756 w 4858"/>
                <a:gd name="T7" fmla="*/ 337 h 1579"/>
                <a:gd name="T8" fmla="*/ 1037 w 4858"/>
                <a:gd name="T9" fmla="*/ 270 h 1579"/>
                <a:gd name="T10" fmla="*/ 896 w 4858"/>
                <a:gd name="T11" fmla="*/ 77 h 1579"/>
                <a:gd name="T12" fmla="*/ 652 w 4858"/>
                <a:gd name="T13" fmla="*/ 26 h 1579"/>
                <a:gd name="T14" fmla="*/ 385 w 4858"/>
                <a:gd name="T15" fmla="*/ 11 h 1579"/>
                <a:gd name="T16" fmla="*/ 148 w 4858"/>
                <a:gd name="T17" fmla="*/ 11 h 1579"/>
                <a:gd name="T18" fmla="*/ 67 w 4858"/>
                <a:gd name="T19" fmla="*/ 33 h 1579"/>
                <a:gd name="T20" fmla="*/ 0 w 4858"/>
                <a:gd name="T21" fmla="*/ 48 h 15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58"/>
                <a:gd name="T34" fmla="*/ 0 h 1579"/>
                <a:gd name="T35" fmla="*/ 4858 w 4858"/>
                <a:gd name="T36" fmla="*/ 1579 h 157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58" h="1579">
                  <a:moveTo>
                    <a:pt x="392" y="244"/>
                  </a:moveTo>
                  <a:cubicBezTo>
                    <a:pt x="307" y="716"/>
                    <a:pt x="813" y="938"/>
                    <a:pt x="1143" y="1093"/>
                  </a:cubicBezTo>
                  <a:cubicBezTo>
                    <a:pt x="1488" y="1255"/>
                    <a:pt x="1862" y="1360"/>
                    <a:pt x="2254" y="1387"/>
                  </a:cubicBezTo>
                  <a:cubicBezTo>
                    <a:pt x="2613" y="1412"/>
                    <a:pt x="2970" y="1493"/>
                    <a:pt x="3332" y="1485"/>
                  </a:cubicBezTo>
                  <a:cubicBezTo>
                    <a:pt x="3749" y="1477"/>
                    <a:pt x="4302" y="1578"/>
                    <a:pt x="4573" y="1191"/>
                  </a:cubicBezTo>
                  <a:cubicBezTo>
                    <a:pt x="4857" y="788"/>
                    <a:pt x="4238" y="501"/>
                    <a:pt x="3952" y="341"/>
                  </a:cubicBezTo>
                  <a:cubicBezTo>
                    <a:pt x="3611" y="150"/>
                    <a:pt x="3230" y="217"/>
                    <a:pt x="2874" y="113"/>
                  </a:cubicBezTo>
                  <a:cubicBezTo>
                    <a:pt x="2490" y="0"/>
                    <a:pt x="2090" y="54"/>
                    <a:pt x="1698" y="48"/>
                  </a:cubicBezTo>
                  <a:cubicBezTo>
                    <a:pt x="1350" y="43"/>
                    <a:pt x="1001" y="48"/>
                    <a:pt x="653" y="48"/>
                  </a:cubicBezTo>
                  <a:lnTo>
                    <a:pt x="294" y="146"/>
                  </a:lnTo>
                  <a:lnTo>
                    <a:pt x="0" y="211"/>
                  </a:lnTo>
                </a:path>
              </a:pathLst>
            </a:custGeom>
            <a:noFill/>
            <a:ln w="36000">
              <a:solidFill>
                <a:srgbClr val="FF0000"/>
              </a:solidFill>
              <a:round/>
              <a:headEnd/>
              <a:tailEnd/>
            </a:ln>
          </p:spPr>
          <p:txBody>
            <a:bodyPr>
              <a:prstTxWarp prst="textNoShape">
                <a:avLst/>
              </a:prstTxWarp>
            </a:bodyPr>
            <a:lstStyle/>
            <a:p>
              <a:endParaRPr lang="en-US"/>
            </a:p>
          </p:txBody>
        </p:sp>
      </p:grpSp>
    </p:spTree>
    <p:extLst>
      <p:ext uri="{BB962C8B-B14F-4D97-AF65-F5344CB8AC3E}">
        <p14:creationId xmlns:p14="http://schemas.microsoft.com/office/powerpoint/2010/main" val="30766031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09250" name="Rectangle 1"/>
          <p:cNvSpPr>
            <a:spLocks noGrp="1" noChangeArrowheads="1"/>
          </p:cNvSpPr>
          <p:nvPr>
            <p:ph type="title" idx="4294967295"/>
          </p:nvPr>
        </p:nvSpPr>
        <p:spPr>
          <a:xfrm>
            <a:off x="143768" y="2915741"/>
            <a:ext cx="9074150" cy="1800200"/>
          </a:xfrm>
        </p:spPr>
        <p:txBody>
          <a:bodyPr tIns="42195">
            <a:noAutofit/>
          </a:bodyPr>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sz="6000" dirty="0">
                <a:solidFill>
                  <a:srgbClr val="FFFFFF"/>
                </a:solidFill>
              </a:rPr>
              <a:t>Ontologies</a:t>
            </a:r>
            <a:br>
              <a:rPr lang="en-US" sz="6000" dirty="0">
                <a:solidFill>
                  <a:srgbClr val="FFFFFF"/>
                </a:solidFill>
              </a:rPr>
            </a:br>
            <a:r>
              <a:rPr lang="en-US" sz="6000" dirty="0">
                <a:solidFill>
                  <a:srgbClr val="FFFFFF"/>
                </a:solidFill>
              </a:rPr>
              <a:t>(OWL)</a:t>
            </a:r>
          </a:p>
        </p:txBody>
      </p:sp>
      <p:sp>
        <p:nvSpPr>
          <p:cNvPr id="3" name="Text Box 7"/>
          <p:cNvSpPr txBox="1">
            <a:spLocks noChangeArrowheads="1"/>
          </p:cNvSpPr>
          <p:nvPr/>
        </p:nvSpPr>
        <p:spPr bwMode="auto">
          <a:xfrm>
            <a:off x="-38537" y="7268117"/>
            <a:ext cx="9032311" cy="320236"/>
          </a:xfrm>
          <a:prstGeom prst="rect">
            <a:avLst/>
          </a:prstGeom>
          <a:noFill/>
          <a:ln w="9525">
            <a:noFill/>
            <a:round/>
            <a:headEnd/>
            <a:tailEnd/>
          </a:ln>
        </p:spPr>
        <p:txBody>
          <a:bodyPr wrap="none" lIns="98940" tIns="74689" rIns="98940" bIns="49472">
            <a:prstTxWarp prst="textNoShape">
              <a:avLst/>
            </a:prstTxWarp>
          </a:bodyPr>
          <a:lstStyle/>
          <a:p>
            <a:pPr defTabSz="501675" fontAlgn="auto" hangingPunct="1">
              <a:lnSpc>
                <a:spcPct val="100000"/>
              </a:lnSpc>
              <a:spcBef>
                <a:spcPts val="0"/>
              </a:spcBef>
              <a:spcAft>
                <a:spcPts val="0"/>
              </a:spcAft>
              <a:buClrTx/>
              <a:buSzTx/>
              <a:tabLst>
                <a:tab pos="0" algn="l"/>
                <a:tab pos="788911" algn="l"/>
                <a:tab pos="1579561" algn="l"/>
                <a:tab pos="2370213" algn="l"/>
                <a:tab pos="3160864" algn="l"/>
                <a:tab pos="3951523" algn="l"/>
                <a:tab pos="4742176" algn="l"/>
                <a:tab pos="5532828" algn="l"/>
                <a:tab pos="6323476" algn="l"/>
                <a:tab pos="7114133" algn="l"/>
                <a:tab pos="7904791" algn="l"/>
                <a:tab pos="8695440" algn="l"/>
                <a:tab pos="9486093" algn="l"/>
                <a:tab pos="10276752" algn="l"/>
                <a:tab pos="11067402" algn="l"/>
                <a:tab pos="11858055" algn="l"/>
              </a:tabLst>
            </a:pPr>
            <a:r>
              <a:rPr lang="en-US" sz="1100" i="1" dirty="0">
                <a:solidFill>
                  <a:srgbClr val="FFFFFF"/>
                </a:solidFill>
                <a:latin typeface="Lucida Sans Unicode"/>
                <a:ea typeface="msmincho" charset="0"/>
                <a:cs typeface="msmincho" charset="0"/>
              </a:rPr>
              <a:t>Photo credit “</a:t>
            </a:r>
            <a:r>
              <a:rPr lang="en-US" sz="1100" i="1" dirty="0" err="1">
                <a:solidFill>
                  <a:prstClr val="white"/>
                </a:solidFill>
              </a:rPr>
              <a:t>Rickydavid</a:t>
            </a:r>
            <a:r>
              <a:rPr lang="en-US" sz="1100" i="1" dirty="0">
                <a:solidFill>
                  <a:srgbClr val="FFFFFF"/>
                </a:solidFill>
                <a:latin typeface="Lucida Sans Unicode"/>
                <a:ea typeface="msmincho" charset="0"/>
                <a:cs typeface="msmincho" charset="0"/>
              </a:rPr>
              <a:t>”, Flickr</a:t>
            </a:r>
            <a:endParaRPr lang="en-US" sz="1100" i="1" dirty="0">
              <a:solidFill>
                <a:srgbClr val="FFFFFF"/>
              </a:solidFill>
              <a:latin typeface="Lucida Sans Unicode"/>
              <a:ea typeface="msmincho" charset="0"/>
              <a:cs typeface="msmincho" charset="0"/>
              <a:hlinkClick r:id="rId4"/>
            </a:endParaRPr>
          </a:p>
        </p:txBody>
      </p:sp>
    </p:spTree>
    <p:extLst>
      <p:ext uri="{BB962C8B-B14F-4D97-AF65-F5344CB8AC3E}">
        <p14:creationId xmlns:p14="http://schemas.microsoft.com/office/powerpoint/2010/main" val="364760824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SKOS may be used to provide simple vocabularies</a:t>
            </a:r>
          </a:p>
          <a:p>
            <a:r>
              <a:rPr lang="en-US" dirty="0" smtClean="0"/>
              <a:t>But it is not a complete solution</a:t>
            </a:r>
          </a:p>
          <a:p>
            <a:pPr lvl="1"/>
            <a:r>
              <a:rPr lang="en-US" dirty="0" smtClean="0"/>
              <a:t>it concentrates on the concepts only</a:t>
            </a:r>
          </a:p>
          <a:p>
            <a:pPr lvl="1"/>
            <a:r>
              <a:rPr lang="en-US" dirty="0" smtClean="0"/>
              <a:t>no characterization of properties in general</a:t>
            </a:r>
          </a:p>
          <a:p>
            <a:pPr lvl="1"/>
            <a:r>
              <a:rPr lang="en-US" dirty="0" smtClean="0"/>
              <a:t>simple from a logical perspective</a:t>
            </a:r>
          </a:p>
          <a:p>
            <a:pPr lvl="2"/>
            <a:r>
              <a:rPr lang="en-US" dirty="0" smtClean="0"/>
              <a:t>i.e., only a few inferences are possible</a:t>
            </a:r>
            <a:endParaRPr lang="en-US" dirty="0"/>
          </a:p>
        </p:txBody>
      </p:sp>
      <p:sp>
        <p:nvSpPr>
          <p:cNvPr id="3" name="Title 2"/>
          <p:cNvSpPr>
            <a:spLocks noGrp="1"/>
          </p:cNvSpPr>
          <p:nvPr>
            <p:ph type="title"/>
          </p:nvPr>
        </p:nvSpPr>
        <p:spPr/>
        <p:txBody>
          <a:bodyPr/>
          <a:lstStyle/>
          <a:p>
            <a:r>
              <a:rPr lang="en-US" dirty="0" smtClean="0"/>
              <a:t>SKOS is not enough…</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9" name="Rectangle 2"/>
          <p:cNvSpPr>
            <a:spLocks noGrp="1" noChangeArrowheads="1"/>
          </p:cNvSpPr>
          <p:nvPr>
            <p:ph idx="1"/>
          </p:nvPr>
        </p:nvSpPr>
        <p:spPr/>
        <p:txBody>
          <a:bodyPr>
            <a:normAutofit/>
          </a:bodyPr>
          <a:lstStyle/>
          <a:p>
            <a:r>
              <a:rPr lang="en-US" dirty="0" smtClean="0"/>
              <a:t>Complex applications may want more possibilities:</a:t>
            </a:r>
          </a:p>
          <a:p>
            <a:pPr lvl="1"/>
            <a:r>
              <a:rPr lang="en-US" dirty="0" smtClean="0"/>
              <a:t>characterization of properties </a:t>
            </a:r>
          </a:p>
          <a:p>
            <a:pPr lvl="1"/>
            <a:r>
              <a:rPr lang="en-US" dirty="0" smtClean="0"/>
              <a:t>identification of objects with different URI-</a:t>
            </a:r>
            <a:r>
              <a:rPr lang="en-US" dirty="0" err="1" smtClean="0"/>
              <a:t>s</a:t>
            </a:r>
            <a:endParaRPr lang="en-US" dirty="0" smtClean="0"/>
          </a:p>
          <a:p>
            <a:pPr lvl="1"/>
            <a:r>
              <a:rPr lang="en-US" dirty="0" smtClean="0"/>
              <a:t>disjointness or equivalence of classes</a:t>
            </a:r>
          </a:p>
          <a:p>
            <a:pPr lvl="1"/>
            <a:r>
              <a:rPr lang="en-US" dirty="0" smtClean="0"/>
              <a:t>construct classes, not only name them</a:t>
            </a:r>
          </a:p>
          <a:p>
            <a:pPr lvl="1"/>
            <a:r>
              <a:rPr lang="en-US" dirty="0" smtClean="0"/>
              <a:t>more complex classification schemes</a:t>
            </a:r>
          </a:p>
          <a:p>
            <a:pPr lvl="1"/>
            <a:r>
              <a:rPr lang="en-US" dirty="0" smtClean="0"/>
              <a:t>can a program reason about some terms? E.g.:</a:t>
            </a:r>
          </a:p>
          <a:p>
            <a:pPr lvl="2"/>
            <a:r>
              <a:rPr lang="en-US" dirty="0" smtClean="0"/>
              <a:t>“if «Person» resources «A» and «B» have the same «foaf:email» property, then «A» and «B» are identical”</a:t>
            </a:r>
          </a:p>
          <a:p>
            <a:pPr lvl="1"/>
            <a:r>
              <a:rPr lang="en-US" dirty="0" smtClean="0"/>
              <a:t>etc.</a:t>
            </a:r>
            <a:endParaRPr lang="en-US" dirty="0"/>
          </a:p>
        </p:txBody>
      </p:sp>
      <p:sp>
        <p:nvSpPr>
          <p:cNvPr id="311298" name="Rectangle 1"/>
          <p:cNvSpPr>
            <a:spLocks noGrp="1" noChangeArrowheads="1"/>
          </p:cNvSpPr>
          <p:nvPr>
            <p:ph type="title"/>
          </p:nvPr>
        </p:nvSpPr>
        <p:spPr/>
        <p:txBody>
          <a:bodyPr/>
          <a:lstStyle/>
          <a:p>
            <a:r>
              <a:rPr lang="en-US" dirty="0" smtClean="0"/>
              <a:t>Application may want more…</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5" name="Rectangle 2"/>
          <p:cNvSpPr>
            <a:spLocks noGrp="1" noChangeArrowheads="1"/>
          </p:cNvSpPr>
          <p:nvPr>
            <p:ph idx="1"/>
          </p:nvPr>
        </p:nvSpPr>
        <p:spPr/>
        <p:txBody>
          <a:bodyPr/>
          <a:lstStyle/>
          <a:p>
            <a:r>
              <a:rPr lang="en-US" dirty="0" smtClean="0"/>
              <a:t>OWL is an extra layer, a bit like RDF Schemas</a:t>
            </a:r>
          </a:p>
          <a:p>
            <a:pPr lvl="1"/>
            <a:r>
              <a:rPr lang="en-US" dirty="0" smtClean="0"/>
              <a:t>own namespace, own terms</a:t>
            </a:r>
          </a:p>
          <a:p>
            <a:pPr lvl="1"/>
            <a:r>
              <a:rPr lang="en-US" dirty="0" smtClean="0"/>
              <a:t>it relies on RDF Schemas</a:t>
            </a:r>
          </a:p>
          <a:p>
            <a:r>
              <a:rPr lang="en-US" dirty="0" smtClean="0"/>
              <a:t>It is a separate recommendation</a:t>
            </a:r>
          </a:p>
        </p:txBody>
      </p:sp>
      <p:sp>
        <p:nvSpPr>
          <p:cNvPr id="315394" name="Rectangle 1"/>
          <p:cNvSpPr>
            <a:spLocks noGrp="1" noChangeArrowheads="1"/>
          </p:cNvSpPr>
          <p:nvPr>
            <p:ph type="title"/>
          </p:nvPr>
        </p:nvSpPr>
        <p:spPr/>
        <p:txBody>
          <a:bodyPr/>
          <a:lstStyle/>
          <a:p>
            <a:r>
              <a:rPr lang="en-US" smtClean="0"/>
              <a:t>Web Ontology Language = OWL</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There are more an more data on the Web</a:t>
            </a:r>
          </a:p>
          <a:p>
            <a:pPr lvl="1"/>
            <a:r>
              <a:rPr lang="en-US" dirty="0" smtClean="0"/>
              <a:t>government data, health related data, general knowledge, company information, flight information, restaurants,…</a:t>
            </a:r>
          </a:p>
          <a:p>
            <a:r>
              <a:rPr lang="en-US" dirty="0" smtClean="0"/>
              <a:t>More and more applications rely on the availability of that data</a:t>
            </a:r>
            <a:endParaRPr lang="en-US" dirty="0"/>
          </a:p>
        </p:txBody>
      </p:sp>
      <p:sp>
        <p:nvSpPr>
          <p:cNvPr id="2" name="Title 1"/>
          <p:cNvSpPr>
            <a:spLocks noGrp="1"/>
          </p:cNvSpPr>
          <p:nvPr>
            <p:ph type="title"/>
          </p:nvPr>
        </p:nvSpPr>
        <p:spPr/>
        <p:txBody>
          <a:bodyPr/>
          <a:lstStyle/>
          <a:p>
            <a:r>
              <a:rPr lang="en-US" dirty="0" smtClean="0"/>
              <a:t>Data on the Web</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3" name="Rectangle 2"/>
          <p:cNvSpPr>
            <a:spLocks noGrp="1" noChangeArrowheads="1"/>
          </p:cNvSpPr>
          <p:nvPr>
            <p:ph idx="1"/>
          </p:nvPr>
        </p:nvSpPr>
        <p:spPr/>
        <p:txBody>
          <a:bodyPr/>
          <a:lstStyle/>
          <a:p>
            <a:r>
              <a:rPr lang="en-US" smtClean="0"/>
              <a:t>OWL is a large set of additional terms</a:t>
            </a:r>
          </a:p>
          <a:p>
            <a:r>
              <a:rPr lang="en-US" smtClean="0"/>
              <a:t>We will not cover the whole thing here…</a:t>
            </a:r>
            <a:endParaRPr lang="en-US"/>
          </a:p>
        </p:txBody>
      </p:sp>
      <p:sp>
        <p:nvSpPr>
          <p:cNvPr id="317442" name="Rectangle 1"/>
          <p:cNvSpPr>
            <a:spLocks noGrp="1" noChangeArrowheads="1"/>
          </p:cNvSpPr>
          <p:nvPr>
            <p:ph type="title"/>
          </p:nvPr>
        </p:nvSpPr>
        <p:spPr/>
        <p:txBody>
          <a:bodyPr/>
          <a:lstStyle/>
          <a:p>
            <a:r>
              <a:rPr lang="en-US" smtClean="0"/>
              <a:t>OWL is complex…</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1" name="Rectangle 2"/>
          <p:cNvSpPr>
            <a:spLocks noGrp="1" noChangeArrowheads="1"/>
          </p:cNvSpPr>
          <p:nvPr>
            <p:ph idx="1"/>
          </p:nvPr>
        </p:nvSpPr>
        <p:spPr/>
        <p:txBody>
          <a:bodyPr/>
          <a:lstStyle/>
          <a:p>
            <a:r>
              <a:rPr lang="en-US" smtClean="0"/>
              <a:t>For classes:</a:t>
            </a:r>
          </a:p>
          <a:p>
            <a:pPr lvl="1"/>
            <a:r>
              <a:rPr lang="en-US" smtClean="0"/>
              <a:t>owl:equivalentClass: two classes have the same individuals</a:t>
            </a:r>
          </a:p>
          <a:p>
            <a:pPr lvl="1"/>
            <a:r>
              <a:rPr lang="en-US" smtClean="0"/>
              <a:t>owl:disjointWith: no individuals in common</a:t>
            </a:r>
          </a:p>
          <a:p>
            <a:r>
              <a:rPr lang="en-US" smtClean="0"/>
              <a:t>For properties:</a:t>
            </a:r>
          </a:p>
          <a:p>
            <a:pPr lvl="1"/>
            <a:r>
              <a:rPr lang="en-US" smtClean="0"/>
              <a:t>owl:equivalentProperty</a:t>
            </a:r>
          </a:p>
          <a:p>
            <a:pPr lvl="2"/>
            <a:r>
              <a:rPr lang="en-US" smtClean="0"/>
              <a:t>remember the a:author vs. f:auteur?</a:t>
            </a:r>
          </a:p>
          <a:p>
            <a:pPr lvl="1"/>
            <a:r>
              <a:rPr lang="en-US" smtClean="0"/>
              <a:t>owl:propertyDisjointWith</a:t>
            </a:r>
            <a:endParaRPr lang="en-US"/>
          </a:p>
        </p:txBody>
      </p:sp>
      <p:sp>
        <p:nvSpPr>
          <p:cNvPr id="319490" name="Rectangle 1"/>
          <p:cNvSpPr>
            <a:spLocks noGrp="1" noChangeArrowheads="1"/>
          </p:cNvSpPr>
          <p:nvPr>
            <p:ph type="title"/>
          </p:nvPr>
        </p:nvSpPr>
        <p:spPr/>
        <p:txBody>
          <a:bodyPr/>
          <a:lstStyle/>
          <a:p>
            <a:r>
              <a:rPr lang="en-US" smtClean="0"/>
              <a:t>Term equivalences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9" name="Rectangle 2"/>
          <p:cNvSpPr>
            <a:spLocks noGrp="1" noChangeArrowheads="1"/>
          </p:cNvSpPr>
          <p:nvPr>
            <p:ph idx="1"/>
          </p:nvPr>
        </p:nvSpPr>
        <p:spPr/>
        <p:txBody>
          <a:bodyPr/>
          <a:lstStyle/>
          <a:p>
            <a:r>
              <a:rPr lang="en-US" smtClean="0"/>
              <a:t>For individuals:</a:t>
            </a:r>
          </a:p>
          <a:p>
            <a:pPr lvl="1"/>
            <a:r>
              <a:rPr lang="en-US" smtClean="0"/>
              <a:t>owl:sameAs: two URIs refer to the same concept (“individual”)</a:t>
            </a:r>
          </a:p>
          <a:p>
            <a:pPr lvl="1"/>
            <a:r>
              <a:rPr lang="en-US" smtClean="0"/>
              <a:t>owl:differentFrom: negation of owl:sameAs</a:t>
            </a:r>
            <a:endParaRPr lang="en-US"/>
          </a:p>
        </p:txBody>
      </p:sp>
      <p:sp>
        <p:nvSpPr>
          <p:cNvPr id="321538" name="Rectangle 1"/>
          <p:cNvSpPr>
            <a:spLocks noGrp="1" noChangeArrowheads="1"/>
          </p:cNvSpPr>
          <p:nvPr>
            <p:ph type="title"/>
          </p:nvPr>
        </p:nvSpPr>
        <p:spPr/>
        <p:txBody>
          <a:bodyPr/>
          <a:lstStyle/>
          <a:p>
            <a:r>
              <a:rPr lang="en-US" smtClean="0"/>
              <a:t>Term equivalences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1"/>
          <p:cNvSpPr>
            <a:spLocks noGrp="1" noChangeArrowheads="1"/>
          </p:cNvSpPr>
          <p:nvPr>
            <p:ph type="title"/>
          </p:nvPr>
        </p:nvSpPr>
        <p:spPr/>
        <p:txBody>
          <a:bodyPr tIns="35221">
            <a:normAutofit/>
          </a:bodyPr>
          <a:lstStyle/>
          <a:p>
            <a:pPr>
              <a:tabLst>
                <a:tab pos="722701" algn="l"/>
                <a:tab pos="1445396" algn="l"/>
                <a:tab pos="2168098" algn="l"/>
                <a:tab pos="2890800" algn="l"/>
                <a:tab pos="3613498" algn="l"/>
                <a:tab pos="4336202" algn="l"/>
                <a:tab pos="5058902" algn="l"/>
                <a:tab pos="5781602" algn="l"/>
                <a:tab pos="6504301" algn="l"/>
                <a:tab pos="7227002" algn="l"/>
                <a:tab pos="7949703" algn="l"/>
                <a:tab pos="8672401" algn="l"/>
                <a:tab pos="9395102" algn="l"/>
              </a:tabLst>
            </a:pPr>
            <a:r>
              <a:rPr lang="en-US" dirty="0" smtClean="0"/>
              <a:t>Connecting </a:t>
            </a:r>
            <a:r>
              <a:rPr lang="en-US" dirty="0"/>
              <a:t>to French</a:t>
            </a:r>
          </a:p>
        </p:txBody>
      </p:sp>
      <p:grpSp>
        <p:nvGrpSpPr>
          <p:cNvPr id="2" name="Group 15"/>
          <p:cNvGrpSpPr/>
          <p:nvPr/>
        </p:nvGrpSpPr>
        <p:grpSpPr>
          <a:xfrm>
            <a:off x="658812" y="4618059"/>
            <a:ext cx="8676772" cy="533645"/>
            <a:chOff x="773112" y="6134957"/>
            <a:chExt cx="8676772" cy="533644"/>
          </a:xfrm>
        </p:grpSpPr>
        <p:sp>
          <p:nvSpPr>
            <p:cNvPr id="5" name="TextBox 4"/>
            <p:cNvSpPr txBox="1"/>
            <p:nvPr/>
          </p:nvSpPr>
          <p:spPr>
            <a:xfrm>
              <a:off x="3973512" y="6134957"/>
              <a:ext cx="2286000" cy="328665"/>
            </a:xfrm>
            <a:prstGeom prst="rect">
              <a:avLst/>
            </a:prstGeom>
            <a:noFill/>
          </p:spPr>
          <p:txBody>
            <a:bodyPr wrap="square" rtlCol="0">
              <a:spAutoFit/>
            </a:bodyPr>
            <a:lstStyle/>
            <a:p>
              <a:pPr algn="ctr"/>
              <a:r>
                <a:rPr lang="en-US" sz="1700" b="1" noProof="1">
                  <a:solidFill>
                    <a:schemeClr val="accent2">
                      <a:lumMod val="75000"/>
                    </a:schemeClr>
                  </a:solidFill>
                </a:rPr>
                <a:t>owl:equivalentClass</a:t>
              </a:r>
            </a:p>
          </p:txBody>
        </p:sp>
        <p:sp>
          <p:nvSpPr>
            <p:cNvPr id="6" name="Oval 5"/>
            <p:cNvSpPr/>
            <p:nvPr/>
          </p:nvSpPr>
          <p:spPr bwMode="auto">
            <a:xfrm>
              <a:off x="773112" y="6206437"/>
              <a:ext cx="2656972" cy="462164"/>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a:Novel</a:t>
              </a:r>
            </a:p>
          </p:txBody>
        </p:sp>
        <p:sp>
          <p:nvSpPr>
            <p:cNvPr id="9" name="Oval 8"/>
            <p:cNvSpPr/>
            <p:nvPr/>
          </p:nvSpPr>
          <p:spPr bwMode="auto">
            <a:xfrm>
              <a:off x="6792912" y="6206436"/>
              <a:ext cx="2656972" cy="462163"/>
            </a:xfrm>
            <a:prstGeom prst="ellipse">
              <a:avLst/>
            </a:prstGeom>
            <a:solidFill>
              <a:srgbClr val="BFC1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f:Roman</a:t>
              </a:r>
            </a:p>
          </p:txBody>
        </p:sp>
        <p:cxnSp>
          <p:nvCxnSpPr>
            <p:cNvPr id="10" name="Straight Arrow Connector 9"/>
            <p:cNvCxnSpPr>
              <a:stCxn id="9" idx="2"/>
              <a:endCxn id="6" idx="6"/>
            </p:cNvCxnSpPr>
            <p:nvPr/>
          </p:nvCxnSpPr>
          <p:spPr bwMode="auto">
            <a:xfrm flipH="1">
              <a:off x="3430084" y="6437519"/>
              <a:ext cx="3362828" cy="0"/>
            </a:xfrm>
            <a:prstGeom prst="straightConnector1">
              <a:avLst/>
            </a:prstGeom>
            <a:solidFill>
              <a:srgbClr val="00B8FF"/>
            </a:solidFill>
            <a:ln w="19050" cap="flat" cmpd="sng" algn="ctr">
              <a:solidFill>
                <a:schemeClr val="accent2">
                  <a:lumMod val="75000"/>
                </a:schemeClr>
              </a:solidFill>
              <a:prstDash val="solid"/>
              <a:round/>
              <a:headEnd type="triangle" w="lg" len="med"/>
              <a:tailEnd type="none" w="lg" len="med"/>
            </a:ln>
            <a:effectLst/>
          </p:spPr>
        </p:cxnSp>
      </p:grpSp>
      <p:grpSp>
        <p:nvGrpSpPr>
          <p:cNvPr id="3" name="Group 16"/>
          <p:cNvGrpSpPr/>
          <p:nvPr/>
        </p:nvGrpSpPr>
        <p:grpSpPr>
          <a:xfrm>
            <a:off x="658812" y="2332059"/>
            <a:ext cx="8676772" cy="533645"/>
            <a:chOff x="773112" y="6134957"/>
            <a:chExt cx="8676772" cy="533644"/>
          </a:xfrm>
        </p:grpSpPr>
        <p:sp>
          <p:nvSpPr>
            <p:cNvPr id="18" name="TextBox 17"/>
            <p:cNvSpPr txBox="1"/>
            <p:nvPr/>
          </p:nvSpPr>
          <p:spPr>
            <a:xfrm>
              <a:off x="3821112" y="6134957"/>
              <a:ext cx="2743200" cy="328665"/>
            </a:xfrm>
            <a:prstGeom prst="rect">
              <a:avLst/>
            </a:prstGeom>
            <a:noFill/>
          </p:spPr>
          <p:txBody>
            <a:bodyPr wrap="square" rtlCol="0">
              <a:spAutoFit/>
            </a:bodyPr>
            <a:lstStyle/>
            <a:p>
              <a:pPr algn="ctr"/>
              <a:r>
                <a:rPr lang="en-US" sz="1700" b="1" noProof="1">
                  <a:solidFill>
                    <a:schemeClr val="accent2">
                      <a:lumMod val="75000"/>
                    </a:schemeClr>
                  </a:solidFill>
                </a:rPr>
                <a:t>owl:equivalentProperty</a:t>
              </a:r>
            </a:p>
          </p:txBody>
        </p:sp>
        <p:sp>
          <p:nvSpPr>
            <p:cNvPr id="19" name="Oval 18"/>
            <p:cNvSpPr/>
            <p:nvPr/>
          </p:nvSpPr>
          <p:spPr bwMode="auto">
            <a:xfrm>
              <a:off x="773112" y="6206437"/>
              <a:ext cx="2656972" cy="462164"/>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a:author</a:t>
              </a:r>
            </a:p>
          </p:txBody>
        </p:sp>
        <p:sp>
          <p:nvSpPr>
            <p:cNvPr id="20" name="Oval 19"/>
            <p:cNvSpPr/>
            <p:nvPr/>
          </p:nvSpPr>
          <p:spPr bwMode="auto">
            <a:xfrm>
              <a:off x="6792912" y="6206436"/>
              <a:ext cx="2656972" cy="462163"/>
            </a:xfrm>
            <a:prstGeom prst="ellipse">
              <a:avLst/>
            </a:prstGeom>
            <a:solidFill>
              <a:srgbClr val="BFC1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f:auteur</a:t>
              </a:r>
            </a:p>
          </p:txBody>
        </p:sp>
        <p:cxnSp>
          <p:nvCxnSpPr>
            <p:cNvPr id="21" name="Straight Arrow Connector 20"/>
            <p:cNvCxnSpPr>
              <a:stCxn id="20" idx="2"/>
              <a:endCxn id="19" idx="6"/>
            </p:cNvCxnSpPr>
            <p:nvPr/>
          </p:nvCxnSpPr>
          <p:spPr bwMode="auto">
            <a:xfrm flipH="1">
              <a:off x="3430084" y="6437519"/>
              <a:ext cx="3362828" cy="0"/>
            </a:xfrm>
            <a:prstGeom prst="straightConnector1">
              <a:avLst/>
            </a:prstGeom>
            <a:solidFill>
              <a:srgbClr val="00B8FF"/>
            </a:solidFill>
            <a:ln w="19050" cap="flat" cmpd="sng" algn="ctr">
              <a:solidFill>
                <a:schemeClr val="accent2">
                  <a:lumMod val="75000"/>
                </a:schemeClr>
              </a:solidFill>
              <a:prstDash val="solid"/>
              <a:round/>
              <a:headEnd type="triangle" w="lg" len="med"/>
              <a:tailEnd type="none" w="lg" len="med"/>
            </a:ln>
            <a:effectLst/>
          </p:spPr>
        </p:cxn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5" name="Rectangle 2"/>
          <p:cNvSpPr>
            <a:spLocks noGrp="1" noChangeArrowheads="1"/>
          </p:cNvSpPr>
          <p:nvPr>
            <p:ph idx="1"/>
          </p:nvPr>
        </p:nvSpPr>
        <p:spPr>
          <a:xfrm>
            <a:off x="504031" y="1341438"/>
            <a:ext cx="9072563" cy="1216695"/>
          </a:xfrm>
        </p:spPr>
        <p:txBody>
          <a:bodyPr/>
          <a:lstStyle/>
          <a:p>
            <a:r>
              <a:rPr lang="en-US" dirty="0" smtClean="0"/>
              <a:t>Linking our example of Kolkata from one data set (</a:t>
            </a:r>
            <a:r>
              <a:rPr lang="en-US" noProof="1" smtClean="0"/>
              <a:t>DBpedia</a:t>
            </a:r>
            <a:r>
              <a:rPr lang="en-US" dirty="0" smtClean="0"/>
              <a:t>) to the other (</a:t>
            </a:r>
            <a:r>
              <a:rPr lang="en-US" noProof="1" smtClean="0"/>
              <a:t>Geonames</a:t>
            </a:r>
            <a:r>
              <a:rPr lang="en-US" dirty="0" smtClean="0"/>
              <a:t>):</a:t>
            </a:r>
            <a:endParaRPr lang="en-US" dirty="0"/>
          </a:p>
        </p:txBody>
      </p:sp>
      <p:sp>
        <p:nvSpPr>
          <p:cNvPr id="325634" name="Rectangle 1"/>
          <p:cNvSpPr>
            <a:spLocks noGrp="1" noChangeArrowheads="1"/>
          </p:cNvSpPr>
          <p:nvPr>
            <p:ph type="title"/>
          </p:nvPr>
        </p:nvSpPr>
        <p:spPr/>
        <p:txBody>
          <a:bodyPr/>
          <a:lstStyle/>
          <a:p>
            <a:r>
              <a:rPr lang="en-US" smtClean="0"/>
              <a:t>Typical usage of owl:sameAs</a:t>
            </a:r>
            <a:endParaRPr lang="en-US"/>
          </a:p>
        </p:txBody>
      </p:sp>
      <p:sp>
        <p:nvSpPr>
          <p:cNvPr id="158723" name="Rectangle 3"/>
          <p:cNvSpPr>
            <a:spLocks noChangeArrowheads="1"/>
          </p:cNvSpPr>
          <p:nvPr/>
        </p:nvSpPr>
        <p:spPr bwMode="auto">
          <a:xfrm>
            <a:off x="1457327" y="2952752"/>
            <a:ext cx="7129463" cy="647127"/>
          </a:xfrm>
          <a:prstGeom prst="rect">
            <a:avLst/>
          </a:prstGeom>
          <a:solidFill>
            <a:schemeClr val="accent1">
              <a:lumMod val="20000"/>
              <a:lumOff val="80000"/>
            </a:schemeClr>
          </a:solidFill>
          <a:ln w="12600">
            <a:noFill/>
            <a:miter lim="800000"/>
            <a:headEnd/>
            <a:tailEnd/>
          </a:ln>
          <a:effectLst>
            <a:outerShdw blurRad="63500" dist="101823" dir="2700000" algn="ctr" rotWithShape="0">
              <a:srgbClr val="C0C0C0"/>
            </a:outerShdw>
          </a:effectLst>
        </p:spPr>
        <p:txBody>
          <a:bodyPr lIns="89848" tIns="46724" rIns="89848" bIns="46724">
            <a:prstTxWarp prst="textNoShape">
              <a:avLst/>
            </a:prstTxWarp>
            <a:spAutoFit/>
          </a:bodyPr>
          <a:lstStyle/>
          <a:p>
            <a:pPr>
              <a:lnSpc>
                <a:spcPct val="94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900" b="1" dirty="0">
                <a:solidFill>
                  <a:srgbClr val="000000"/>
                </a:solidFill>
                <a:latin typeface="Courier New" charset="0"/>
                <a:ea typeface="msmincho" charset="0"/>
                <a:cs typeface="msmincho" charset="0"/>
              </a:rPr>
              <a:t>&lt;http://</a:t>
            </a:r>
            <a:r>
              <a:rPr lang="en-US" sz="1900" b="1" noProof="1">
                <a:solidFill>
                  <a:srgbClr val="000000"/>
                </a:solidFill>
                <a:latin typeface="Courier New" charset="0"/>
                <a:ea typeface="msmincho" charset="0"/>
                <a:cs typeface="msmincho" charset="0"/>
              </a:rPr>
              <a:t>dbpedia.org</a:t>
            </a:r>
            <a:r>
              <a:rPr lang="en-US" sz="1900" b="1" dirty="0">
                <a:solidFill>
                  <a:srgbClr val="000000"/>
                </a:solidFill>
                <a:latin typeface="Courier New" charset="0"/>
                <a:ea typeface="msmincho" charset="0"/>
                <a:cs typeface="msmincho" charset="0"/>
              </a:rPr>
              <a:t>/resource</a:t>
            </a:r>
            <a:r>
              <a:rPr lang="en-US" sz="1900" b="1" dirty="0" smtClean="0">
                <a:solidFill>
                  <a:srgbClr val="000000"/>
                </a:solidFill>
                <a:latin typeface="Courier New" charset="0"/>
                <a:ea typeface="msmincho" charset="0"/>
                <a:cs typeface="msmincho" charset="0"/>
              </a:rPr>
              <a:t>/Kolkata&gt;</a:t>
            </a:r>
            <a:r>
              <a:rPr lang="en-US" sz="1900" b="1" dirty="0">
                <a:solidFill>
                  <a:srgbClr val="000000"/>
                </a:solidFill>
                <a:latin typeface="Courier New" charset="0"/>
                <a:ea typeface="msmincho" charset="0"/>
                <a:cs typeface="msmincho" charset="0"/>
              </a:rPr>
              <a:t/>
            </a:r>
            <a:br>
              <a:rPr lang="en-US" sz="1900" b="1" dirty="0">
                <a:solidFill>
                  <a:srgbClr val="000000"/>
                </a:solidFill>
                <a:latin typeface="Courier New" charset="0"/>
                <a:ea typeface="msmincho" charset="0"/>
                <a:cs typeface="msmincho" charset="0"/>
              </a:rPr>
            </a:br>
            <a:r>
              <a:rPr lang="en-US" sz="1900" b="1" dirty="0">
                <a:solidFill>
                  <a:srgbClr val="000000"/>
                </a:solidFill>
                <a:latin typeface="Courier New" charset="0"/>
                <a:ea typeface="msmincho" charset="0"/>
                <a:cs typeface="msmincho" charset="0"/>
              </a:rPr>
              <a:t>  </a:t>
            </a:r>
            <a:r>
              <a:rPr lang="en-US" sz="1900" b="1" noProof="1">
                <a:solidFill>
                  <a:srgbClr val="B84700"/>
                </a:solidFill>
                <a:latin typeface="Courier New" charset="0"/>
                <a:ea typeface="msmincho" charset="0"/>
                <a:cs typeface="msmincho" charset="0"/>
              </a:rPr>
              <a:t>owl:sameAs</a:t>
            </a:r>
            <a:r>
              <a:rPr lang="en-US" sz="1900" b="1" dirty="0">
                <a:solidFill>
                  <a:srgbClr val="000000"/>
                </a:solidFill>
                <a:latin typeface="Courier New" charset="0"/>
                <a:ea typeface="msmincho" charset="0"/>
                <a:cs typeface="msmincho" charset="0"/>
              </a:rPr>
              <a:t> &lt;http://</a:t>
            </a:r>
            <a:r>
              <a:rPr lang="en-US" sz="1900" b="1" dirty="0" err="1">
                <a:solidFill>
                  <a:srgbClr val="000000"/>
                </a:solidFill>
                <a:latin typeface="Courier New" charset="0"/>
                <a:ea typeface="msmincho" charset="0"/>
                <a:cs typeface="msmincho" charset="0"/>
              </a:rPr>
              <a:t>sws.geonames.org</a:t>
            </a:r>
            <a:r>
              <a:rPr lang="en-US" sz="1900" b="1" dirty="0">
                <a:solidFill>
                  <a:srgbClr val="000000"/>
                </a:solidFill>
                <a:latin typeface="Courier New" charset="0"/>
                <a:ea typeface="msmincho" charset="0"/>
                <a:cs typeface="msmincho" charset="0"/>
              </a:rPr>
              <a:t>/1275004&gt;;</a:t>
            </a:r>
          </a:p>
        </p:txBody>
      </p:sp>
      <p:sp>
        <p:nvSpPr>
          <p:cNvPr id="6" name="Rectangle 2"/>
          <p:cNvSpPr txBox="1">
            <a:spLocks noChangeArrowheads="1"/>
          </p:cNvSpPr>
          <p:nvPr/>
        </p:nvSpPr>
        <p:spPr>
          <a:xfrm>
            <a:off x="504031" y="4468144"/>
            <a:ext cx="9072563" cy="1216695"/>
          </a:xfrm>
          <a:prstGeom prst="rect">
            <a:avLst/>
          </a:prstGeom>
        </p:spPr>
        <p:txBody>
          <a:bodyPr vert="horz" lIns="100619" tIns="50312" rIns="100619" bIns="50312">
            <a:normAutofit/>
          </a:bodyPr>
          <a:lstStyle/>
          <a:p>
            <a:pPr marL="301875" indent="-301875" defTabSz="912884" fontAlgn="auto" hangingPunct="1">
              <a:lnSpc>
                <a:spcPct val="100000"/>
              </a:lnSpc>
              <a:spcBef>
                <a:spcPts val="661"/>
              </a:spcBef>
              <a:spcAft>
                <a:spcPts val="0"/>
              </a:spcAft>
              <a:buClr>
                <a:schemeClr val="bg1">
                  <a:lumMod val="50000"/>
                </a:schemeClr>
              </a:buClr>
              <a:buSzPct val="76000"/>
              <a:buFont typeface="Wingdings 3"/>
              <a:buChar char=""/>
              <a:defRPr/>
            </a:pPr>
            <a:r>
              <a:rPr lang="en-US" sz="2900" dirty="0">
                <a:solidFill>
                  <a:srgbClr val="7F7F7F"/>
                </a:solidFill>
                <a:latin typeface="Helvetica Neue"/>
                <a:cs typeface="Helvetica Neue"/>
              </a:rPr>
              <a:t>This is a major mechanism of “Linking” in the Linked Open Data project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3" name="Rectangle 2"/>
          <p:cNvSpPr>
            <a:spLocks noGrp="1" noChangeArrowheads="1"/>
          </p:cNvSpPr>
          <p:nvPr>
            <p:ph idx="1"/>
          </p:nvPr>
        </p:nvSpPr>
        <p:spPr/>
        <p:txBody>
          <a:bodyPr/>
          <a:lstStyle/>
          <a:p>
            <a:r>
              <a:rPr lang="en-US" dirty="0" smtClean="0"/>
              <a:t>In OWL, one can characterize the behavior of properties (symmetric, transitive, functional, inverse functional, reflexive, irreflexive, …)</a:t>
            </a:r>
          </a:p>
          <a:p>
            <a:r>
              <a:rPr lang="en-US" dirty="0" smtClean="0"/>
              <a:t>OWL also separates data and object properties</a:t>
            </a:r>
          </a:p>
          <a:p>
            <a:pPr lvl="1"/>
            <a:r>
              <a:rPr lang="en-US" dirty="0" smtClean="0"/>
              <a:t>“datatype property” means that its range are typed literals</a:t>
            </a:r>
            <a:endParaRPr lang="en-US" dirty="0"/>
          </a:p>
        </p:txBody>
      </p:sp>
      <p:sp>
        <p:nvSpPr>
          <p:cNvPr id="327682" name="Rectangle 1"/>
          <p:cNvSpPr>
            <a:spLocks noGrp="1" noChangeArrowheads="1"/>
          </p:cNvSpPr>
          <p:nvPr>
            <p:ph type="title"/>
          </p:nvPr>
        </p:nvSpPr>
        <p:spPr/>
        <p:txBody>
          <a:bodyPr/>
          <a:lstStyle/>
          <a:p>
            <a:r>
              <a:rPr lang="en-US" smtClean="0"/>
              <a:t>Property characterization</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9" name="Rectangle 2"/>
          <p:cNvSpPr>
            <a:spLocks noGrp="1" noChangeArrowheads="1"/>
          </p:cNvSpPr>
          <p:nvPr>
            <p:ph idx="1"/>
          </p:nvPr>
        </p:nvSpPr>
        <p:spPr>
          <a:xfrm>
            <a:off x="239731" y="1493837"/>
            <a:ext cx="9524999" cy="5181601"/>
          </a:xfrm>
        </p:spPr>
        <p:txBody>
          <a:bodyPr/>
          <a:lstStyle/>
          <a:p>
            <a:r>
              <a:rPr lang="en-US" dirty="0" smtClean="0"/>
              <a:t>If the following holds in our triples:</a:t>
            </a:r>
            <a:endParaRPr lang="en-US" dirty="0"/>
          </a:p>
        </p:txBody>
      </p:sp>
      <p:sp>
        <p:nvSpPr>
          <p:cNvPr id="331778" name="Rectangle 1"/>
          <p:cNvSpPr>
            <a:spLocks noGrp="1" noChangeArrowheads="1"/>
          </p:cNvSpPr>
          <p:nvPr>
            <p:ph type="title"/>
          </p:nvPr>
        </p:nvSpPr>
        <p:spPr/>
        <p:txBody>
          <a:bodyPr/>
          <a:lstStyle/>
          <a:p>
            <a:r>
              <a:rPr lang="en-US" smtClean="0"/>
              <a:t>What this means is…</a:t>
            </a:r>
            <a:endParaRPr lang="en-US"/>
          </a:p>
        </p:txBody>
      </p:sp>
      <p:sp>
        <p:nvSpPr>
          <p:cNvPr id="161795" name="Text Box 3"/>
          <p:cNvSpPr txBox="1">
            <a:spLocks noChangeArrowheads="1"/>
          </p:cNvSpPr>
          <p:nvPr/>
        </p:nvSpPr>
        <p:spPr bwMode="auto">
          <a:xfrm>
            <a:off x="288925" y="2082818"/>
            <a:ext cx="9475788" cy="858837"/>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848" tIns="72096" rIns="89848" bIns="44925">
            <a:prstTxWarp prst="textNoShape">
              <a:avLst/>
            </a:prstTxWarp>
          </a:bodyPr>
          <a:lstStyle/>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:email rdf:type owl:InverseFunctionalProperty.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9" name="Rectangle 2"/>
          <p:cNvSpPr>
            <a:spLocks noGrp="1" noChangeArrowheads="1"/>
          </p:cNvSpPr>
          <p:nvPr>
            <p:ph idx="1"/>
          </p:nvPr>
        </p:nvSpPr>
        <p:spPr>
          <a:xfrm>
            <a:off x="239731" y="1493837"/>
            <a:ext cx="9524999" cy="5181601"/>
          </a:xfrm>
        </p:spPr>
        <p:txBody>
          <a:bodyPr/>
          <a:lstStyle/>
          <a:p>
            <a:r>
              <a:rPr lang="en-US" dirty="0" smtClean="0"/>
              <a:t>If the following holds in our triples:</a:t>
            </a:r>
            <a:endParaRPr lang="en-US" dirty="0"/>
          </a:p>
        </p:txBody>
      </p:sp>
      <p:sp>
        <p:nvSpPr>
          <p:cNvPr id="331778" name="Rectangle 1"/>
          <p:cNvSpPr>
            <a:spLocks noGrp="1" noChangeArrowheads="1"/>
          </p:cNvSpPr>
          <p:nvPr>
            <p:ph type="title"/>
          </p:nvPr>
        </p:nvSpPr>
        <p:spPr/>
        <p:txBody>
          <a:bodyPr/>
          <a:lstStyle/>
          <a:p>
            <a:r>
              <a:rPr lang="en-US" smtClean="0"/>
              <a:t>What this means is…</a:t>
            </a:r>
            <a:endParaRPr lang="en-US"/>
          </a:p>
        </p:txBody>
      </p:sp>
      <p:sp>
        <p:nvSpPr>
          <p:cNvPr id="161795" name="Text Box 3"/>
          <p:cNvSpPr txBox="1">
            <a:spLocks noChangeArrowheads="1"/>
          </p:cNvSpPr>
          <p:nvPr/>
        </p:nvSpPr>
        <p:spPr bwMode="auto">
          <a:xfrm>
            <a:off x="288925" y="2082818"/>
            <a:ext cx="9551988" cy="858837"/>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848" tIns="72096" rIns="89848" bIns="44925">
            <a:prstTxWarp prst="textNoShape">
              <a:avLst/>
            </a:prstTxWarp>
          </a:bodyPr>
          <a:lstStyle/>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:email rdf:type owl:InverseFunctionalProperty. </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&lt;A&gt; :email </a:t>
            </a:r>
            <a:r>
              <a:rPr lang="en-US" sz="1900" b="1" noProof="1">
                <a:solidFill>
                  <a:srgbClr val="000000"/>
                </a:solidFill>
                <a:latin typeface="Courier New" charset="0"/>
                <a:ea typeface="msmincho" charset="0"/>
                <a:cs typeface="msmincho" charset="0"/>
              </a:rPr>
              <a:t>"</a:t>
            </a:r>
            <a:r>
              <a:rPr lang="en-US" sz="1800" b="1" noProof="1">
                <a:solidFill>
                  <a:srgbClr val="000000"/>
                </a:solidFill>
                <a:latin typeface="Courier New" charset="0"/>
                <a:ea typeface="msmincho" charset="0"/>
                <a:cs typeface="msmincho" charset="0"/>
              </a:rPr>
              <a:t>mailto:a@b.c</a:t>
            </a:r>
            <a:r>
              <a:rPr lang="en-US" sz="1900" b="1" noProof="1">
                <a:solidFill>
                  <a:srgbClr val="000000"/>
                </a:solidFill>
                <a:latin typeface="Courier New" charset="0"/>
                <a:ea typeface="msmincho" charset="0"/>
                <a:cs typeface="msmincho" charset="0"/>
              </a:rPr>
              <a:t>"</a:t>
            </a:r>
            <a:r>
              <a:rPr lang="en-US" sz="1800" b="1" noProof="1">
                <a:solidFill>
                  <a:srgbClr val="000000"/>
                </a:solidFill>
                <a:latin typeface="Courier New" charset="0"/>
                <a:ea typeface="msmincho" charset="0"/>
                <a:cs typeface="msmincho" charset="0"/>
              </a:rPr>
              <a:t>.</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&lt;B&gt; :email </a:t>
            </a:r>
            <a:r>
              <a:rPr lang="en-US" sz="1900" b="1" noProof="1">
                <a:solidFill>
                  <a:srgbClr val="000000"/>
                </a:solidFill>
                <a:latin typeface="Courier New" charset="0"/>
                <a:ea typeface="msmincho" charset="0"/>
                <a:cs typeface="msmincho" charset="0"/>
              </a:rPr>
              <a:t>"</a:t>
            </a:r>
            <a:r>
              <a:rPr lang="en-US" sz="1800" b="1" noProof="1">
                <a:solidFill>
                  <a:srgbClr val="000000"/>
                </a:solidFill>
                <a:latin typeface="Courier New" charset="0"/>
                <a:ea typeface="msmincho" charset="0"/>
                <a:cs typeface="msmincho" charset="0"/>
              </a:rPr>
              <a:t>mailto:a@b.c</a:t>
            </a:r>
            <a:r>
              <a:rPr lang="en-US" sz="1900" b="1" noProof="1">
                <a:solidFill>
                  <a:srgbClr val="000000"/>
                </a:solidFill>
                <a:latin typeface="Courier New" charset="0"/>
                <a:ea typeface="msmincho" charset="0"/>
                <a:cs typeface="msmincho" charset="0"/>
              </a:rPr>
              <a:t>"</a:t>
            </a:r>
            <a:r>
              <a:rPr lang="en-US" sz="1800" b="1" noProof="1">
                <a:solidFill>
                  <a:srgbClr val="000000"/>
                </a:solidFill>
                <a:latin typeface="Courier New" charset="0"/>
                <a:ea typeface="msmincho" charset="0"/>
                <a:cs typeface="msmincho" charset="0"/>
              </a:rPr>
              <a: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9" name="Rectangle 2"/>
          <p:cNvSpPr>
            <a:spLocks noGrp="1" noChangeArrowheads="1"/>
          </p:cNvSpPr>
          <p:nvPr>
            <p:ph idx="1"/>
          </p:nvPr>
        </p:nvSpPr>
        <p:spPr>
          <a:xfrm>
            <a:off x="239731" y="1493837"/>
            <a:ext cx="9524999" cy="5181601"/>
          </a:xfrm>
        </p:spPr>
        <p:txBody>
          <a:bodyPr/>
          <a:lstStyle/>
          <a:p>
            <a:r>
              <a:rPr lang="en-US" dirty="0" smtClean="0"/>
              <a:t>If the following holds in our triples:</a:t>
            </a:r>
            <a:endParaRPr lang="en-US" dirty="0"/>
          </a:p>
        </p:txBody>
      </p:sp>
      <p:sp>
        <p:nvSpPr>
          <p:cNvPr id="331778" name="Rectangle 1"/>
          <p:cNvSpPr>
            <a:spLocks noGrp="1" noChangeArrowheads="1"/>
          </p:cNvSpPr>
          <p:nvPr>
            <p:ph type="title"/>
          </p:nvPr>
        </p:nvSpPr>
        <p:spPr/>
        <p:txBody>
          <a:bodyPr/>
          <a:lstStyle/>
          <a:p>
            <a:r>
              <a:rPr lang="en-US" smtClean="0"/>
              <a:t>What this means is…</a:t>
            </a:r>
            <a:endParaRPr lang="en-US"/>
          </a:p>
        </p:txBody>
      </p:sp>
      <p:sp>
        <p:nvSpPr>
          <p:cNvPr id="161795" name="Text Box 3"/>
          <p:cNvSpPr txBox="1">
            <a:spLocks noChangeArrowheads="1"/>
          </p:cNvSpPr>
          <p:nvPr/>
        </p:nvSpPr>
        <p:spPr bwMode="auto">
          <a:xfrm>
            <a:off x="288925" y="2082818"/>
            <a:ext cx="9551988" cy="858837"/>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848" tIns="72096" rIns="89848" bIns="44925">
            <a:prstTxWarp prst="textNoShape">
              <a:avLst/>
            </a:prstTxWarp>
          </a:bodyPr>
          <a:lstStyle/>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:email rdf:type owl:InverseFunctionalProperty. </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&lt;A&gt; :email </a:t>
            </a:r>
            <a:r>
              <a:rPr lang="en-US" sz="1900" b="1" noProof="1">
                <a:solidFill>
                  <a:srgbClr val="000000"/>
                </a:solidFill>
                <a:latin typeface="Courier New" charset="0"/>
                <a:ea typeface="msmincho" charset="0"/>
                <a:cs typeface="msmincho" charset="0"/>
              </a:rPr>
              <a:t>"</a:t>
            </a:r>
            <a:r>
              <a:rPr lang="en-US" sz="1800" b="1" noProof="1">
                <a:solidFill>
                  <a:srgbClr val="000000"/>
                </a:solidFill>
                <a:latin typeface="Courier New" charset="0"/>
                <a:ea typeface="msmincho" charset="0"/>
                <a:cs typeface="msmincho" charset="0"/>
              </a:rPr>
              <a:t>mailto:a@b.c</a:t>
            </a:r>
            <a:r>
              <a:rPr lang="en-US" sz="1900" b="1" noProof="1">
                <a:solidFill>
                  <a:srgbClr val="000000"/>
                </a:solidFill>
                <a:latin typeface="Courier New" charset="0"/>
                <a:ea typeface="msmincho" charset="0"/>
                <a:cs typeface="msmincho" charset="0"/>
              </a:rPr>
              <a:t>"</a:t>
            </a:r>
            <a:r>
              <a:rPr lang="en-US" sz="1800" b="1" noProof="1">
                <a:solidFill>
                  <a:srgbClr val="000000"/>
                </a:solidFill>
                <a:latin typeface="Courier New" charset="0"/>
                <a:ea typeface="msmincho" charset="0"/>
                <a:cs typeface="msmincho" charset="0"/>
              </a:rPr>
              <a:t>.</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&lt;B&gt; :email </a:t>
            </a:r>
            <a:r>
              <a:rPr lang="en-US" sz="1900" b="1" noProof="1">
                <a:solidFill>
                  <a:srgbClr val="000000"/>
                </a:solidFill>
                <a:latin typeface="Courier New" charset="0"/>
                <a:ea typeface="msmincho" charset="0"/>
                <a:cs typeface="msmincho" charset="0"/>
              </a:rPr>
              <a:t>"</a:t>
            </a:r>
            <a:r>
              <a:rPr lang="en-US" sz="1800" b="1" noProof="1">
                <a:solidFill>
                  <a:srgbClr val="000000"/>
                </a:solidFill>
                <a:latin typeface="Courier New" charset="0"/>
                <a:ea typeface="msmincho" charset="0"/>
                <a:cs typeface="msmincho" charset="0"/>
              </a:rPr>
              <a:t>mailto:a@b.c</a:t>
            </a:r>
            <a:r>
              <a:rPr lang="en-US" sz="1900" b="1" noProof="1">
                <a:solidFill>
                  <a:srgbClr val="000000"/>
                </a:solidFill>
                <a:latin typeface="Courier New" charset="0"/>
                <a:ea typeface="msmincho" charset="0"/>
                <a:cs typeface="msmincho" charset="0"/>
              </a:rPr>
              <a:t>"</a:t>
            </a:r>
            <a:r>
              <a:rPr lang="en-US" sz="1800" b="1" noProof="1">
                <a:solidFill>
                  <a:srgbClr val="000000"/>
                </a:solidFill>
                <a:latin typeface="Courier New" charset="0"/>
                <a:ea typeface="msmincho" charset="0"/>
                <a:cs typeface="msmincho" charset="0"/>
              </a:rPr>
              <a:t>.</a:t>
            </a:r>
          </a:p>
        </p:txBody>
      </p:sp>
      <p:sp>
        <p:nvSpPr>
          <p:cNvPr id="161797" name="Text Box 5"/>
          <p:cNvSpPr txBox="1">
            <a:spLocks noChangeArrowheads="1"/>
          </p:cNvSpPr>
          <p:nvPr/>
        </p:nvSpPr>
        <p:spPr bwMode="auto">
          <a:xfrm>
            <a:off x="288925" y="4414837"/>
            <a:ext cx="9551988" cy="4318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848" tIns="72096" rIns="89848" bIns="44925">
            <a:prstTxWarp prst="textNoShape">
              <a:avLst/>
            </a:prstTxWarp>
          </a:bodyPr>
          <a:lstStyle/>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a:solidFill>
                  <a:srgbClr val="000000"/>
                </a:solidFill>
                <a:latin typeface="Courier New" charset="0"/>
                <a:ea typeface="msmincho" charset="0"/>
                <a:cs typeface="msmincho" charset="0"/>
              </a:rPr>
              <a:t>&lt;A&gt; owl:sameAs &lt;B&gt;.</a:t>
            </a:r>
          </a:p>
        </p:txBody>
      </p:sp>
      <p:sp>
        <p:nvSpPr>
          <p:cNvPr id="331783" name="Text Box 6"/>
          <p:cNvSpPr txBox="1">
            <a:spLocks noChangeArrowheads="1"/>
          </p:cNvSpPr>
          <p:nvPr/>
        </p:nvSpPr>
        <p:spPr bwMode="auto">
          <a:xfrm>
            <a:off x="539752" y="3194050"/>
            <a:ext cx="9180513" cy="966787"/>
          </a:xfrm>
          <a:prstGeom prst="rect">
            <a:avLst/>
          </a:prstGeom>
          <a:noFill/>
          <a:ln w="9525">
            <a:noFill/>
            <a:round/>
            <a:headEnd/>
            <a:tailEnd/>
          </a:ln>
        </p:spPr>
        <p:txBody>
          <a:bodyPr lIns="89848" tIns="97250" rIns="89848" bIns="44925">
            <a:prstTxWarp prst="textNoShape">
              <a:avLst/>
            </a:prstTxWarp>
          </a:bodyPr>
          <a:lstStyle/>
          <a:p>
            <a:pPr>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pPr>
            <a:r>
              <a:rPr lang="en-US" sz="3000" dirty="0">
                <a:solidFill>
                  <a:srgbClr val="7F7F7F"/>
                </a:solidFill>
                <a:latin typeface="Helvetica Neue"/>
                <a:ea typeface="msmincho" charset="0"/>
                <a:cs typeface="Helvetica Neue"/>
              </a:rPr>
              <a:t>then, processed through OWL, the following holds, too:</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5" name="Rectangle 2"/>
          <p:cNvSpPr>
            <a:spLocks noGrp="1" noChangeArrowheads="1"/>
          </p:cNvSpPr>
          <p:nvPr>
            <p:ph idx="1"/>
          </p:nvPr>
        </p:nvSpPr>
        <p:spPr/>
        <p:txBody>
          <a:bodyPr/>
          <a:lstStyle/>
          <a:p>
            <a:r>
              <a:rPr lang="en-US" dirty="0" smtClean="0"/>
              <a:t>In RDFS, you can subclass existing classes… that’s all</a:t>
            </a:r>
          </a:p>
          <a:p>
            <a:r>
              <a:rPr lang="en-US" dirty="0" smtClean="0"/>
              <a:t>In OWL, you can construct classes from existing ones:</a:t>
            </a:r>
          </a:p>
          <a:p>
            <a:pPr lvl="1"/>
            <a:r>
              <a:rPr lang="en-US" dirty="0" smtClean="0"/>
              <a:t>enumerate its content</a:t>
            </a:r>
          </a:p>
          <a:p>
            <a:pPr lvl="1"/>
            <a:r>
              <a:rPr lang="en-US" dirty="0" smtClean="0"/>
              <a:t>through intersection, union, complement</a:t>
            </a:r>
          </a:p>
          <a:p>
            <a:pPr lvl="1"/>
            <a:r>
              <a:rPr lang="en-US" dirty="0" smtClean="0"/>
              <a:t>etc.</a:t>
            </a:r>
            <a:endParaRPr lang="en-US" dirty="0"/>
          </a:p>
        </p:txBody>
      </p:sp>
      <p:sp>
        <p:nvSpPr>
          <p:cNvPr id="346114" name="Rectangle 1"/>
          <p:cNvSpPr>
            <a:spLocks noGrp="1" noChangeArrowheads="1"/>
          </p:cNvSpPr>
          <p:nvPr>
            <p:ph type="title"/>
          </p:nvPr>
        </p:nvSpPr>
        <p:spPr/>
        <p:txBody>
          <a:bodyPr/>
          <a:lstStyle/>
          <a:p>
            <a:r>
              <a:rPr lang="en-US" smtClean="0"/>
              <a:t>Classes in OWL</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But… data are often in isolation, “silos”</a:t>
            </a:r>
            <a:endParaRPr lang="en-US" dirty="0"/>
          </a:p>
        </p:txBody>
      </p:sp>
      <p:sp>
        <p:nvSpPr>
          <p:cNvPr id="6" name="Text Box 7"/>
          <p:cNvSpPr txBox="1">
            <a:spLocks noChangeArrowheads="1"/>
          </p:cNvSpPr>
          <p:nvPr/>
        </p:nvSpPr>
        <p:spPr bwMode="auto">
          <a:xfrm>
            <a:off x="215776" y="7333197"/>
            <a:ext cx="8193088" cy="290512"/>
          </a:xfrm>
          <a:prstGeom prst="rect">
            <a:avLst/>
          </a:prstGeom>
          <a:noFill/>
          <a:ln w="9525">
            <a:noFill/>
            <a:round/>
            <a:headEnd/>
            <a:tailEnd/>
          </a:ln>
        </p:spPr>
        <p:txBody>
          <a:bodyPr wrap="none" lIns="89848" tIns="67819" rIns="89848" bIns="44925">
            <a:prstTxWarp prst="textNoShape">
              <a:avLst/>
            </a:prstTxWarp>
          </a:bodyPr>
          <a:lstStyle/>
          <a:p>
            <a:pPr>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pPr>
            <a:r>
              <a:rPr lang="en-US" sz="1000" i="1" dirty="0">
                <a:solidFill>
                  <a:srgbClr val="000000"/>
                </a:solidFill>
                <a:ea typeface="msmincho" charset="0"/>
                <a:cs typeface="msmincho" charset="0"/>
              </a:rPr>
              <a:t>Photo credit “nepatterson”, Flickr</a:t>
            </a:r>
            <a:endParaRPr lang="en-US" sz="1000" i="1" dirty="0">
              <a:solidFill>
                <a:srgbClr val="000000"/>
              </a:solidFill>
              <a:ea typeface="msmincho" charset="0"/>
              <a:cs typeface="msmincho" charset="0"/>
              <a:hlinkClick r:id="rId2"/>
            </a:endParaRPr>
          </a:p>
        </p:txBody>
      </p:sp>
      <p:pic>
        <p:nvPicPr>
          <p:cNvPr id="7" name="Picture 6"/>
          <p:cNvPicPr>
            <a:picLocks noChangeAspect="1"/>
          </p:cNvPicPr>
          <p:nvPr/>
        </p:nvPicPr>
        <p:blipFill>
          <a:blip r:embed="rId3"/>
          <a:stretch>
            <a:fillRect/>
          </a:stretch>
        </p:blipFill>
        <p:spPr>
          <a:xfrm>
            <a:off x="1230313" y="1417640"/>
            <a:ext cx="7213600" cy="5410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1"/>
          <p:cNvSpPr>
            <a:spLocks noGrp="1" noChangeArrowheads="1"/>
          </p:cNvSpPr>
          <p:nvPr>
            <p:ph type="title"/>
          </p:nvPr>
        </p:nvSpPr>
        <p:spPr/>
        <p:txBody>
          <a:bodyPr/>
          <a:lstStyle/>
          <a:p>
            <a:r>
              <a:rPr lang="en-US" dirty="0" smtClean="0"/>
              <a:t>Enumerate class content</a:t>
            </a:r>
            <a:endParaRPr lang="en-US" dirty="0"/>
          </a:p>
        </p:txBody>
      </p:sp>
      <p:sp>
        <p:nvSpPr>
          <p:cNvPr id="352259" name="Rectangle 2"/>
          <p:cNvSpPr>
            <a:spLocks noGrp="1" noChangeArrowheads="1"/>
          </p:cNvSpPr>
          <p:nvPr>
            <p:ph sz="quarter" idx="1"/>
          </p:nvPr>
        </p:nvSpPr>
        <p:spPr>
          <a:xfrm>
            <a:off x="392111" y="3559174"/>
            <a:ext cx="9358313" cy="2430463"/>
          </a:xfrm>
        </p:spPr>
        <p:txBody>
          <a:bodyPr/>
          <a:lstStyle/>
          <a:p>
            <a:r>
              <a:rPr lang="en-US" dirty="0" smtClean="0"/>
              <a:t>I.e., the class consists of </a:t>
            </a:r>
            <a:r>
              <a:rPr lang="en-US" i="1" u="sng" dirty="0" smtClean="0"/>
              <a:t>exactly</a:t>
            </a:r>
            <a:r>
              <a:rPr lang="en-US" dirty="0" smtClean="0"/>
              <a:t> of those individuals and nothing else</a:t>
            </a:r>
            <a:endParaRPr lang="en-US" dirty="0"/>
          </a:p>
        </p:txBody>
      </p:sp>
      <p:sp>
        <p:nvSpPr>
          <p:cNvPr id="5" name="Text Box 4"/>
          <p:cNvSpPr txBox="1">
            <a:spLocks noChangeArrowheads="1"/>
          </p:cNvSpPr>
          <p:nvPr/>
        </p:nvSpPr>
        <p:spPr bwMode="auto">
          <a:xfrm>
            <a:off x="359792" y="1547588"/>
            <a:ext cx="9369423" cy="1152128"/>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848" tIns="72096" rIns="89848" bIns="44925">
            <a:prstTxWarp prst="textNoShape">
              <a:avLst/>
            </a:prstTxWarp>
          </a:bodyPr>
          <a:lstStyle/>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:Currency</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    rdf:type owl:Class;</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    owl:oneOf (:€ :£ :$).</a:t>
            </a:r>
          </a:p>
        </p:txBody>
      </p:sp>
    </p:spTree>
    <p:extLst>
      <p:ext uri="{BB962C8B-B14F-4D97-AF65-F5344CB8AC3E}">
        <p14:creationId xmlns:p14="http://schemas.microsoft.com/office/powerpoint/2010/main" val="288106548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5" name="Rectangle 2"/>
          <p:cNvSpPr>
            <a:spLocks noGrp="1" noChangeArrowheads="1"/>
          </p:cNvSpPr>
          <p:nvPr>
            <p:ph idx="1"/>
          </p:nvPr>
        </p:nvSpPr>
        <p:spPr>
          <a:xfrm>
            <a:off x="215777" y="3923857"/>
            <a:ext cx="9864848" cy="2168765"/>
          </a:xfrm>
        </p:spPr>
        <p:txBody>
          <a:bodyPr/>
          <a:lstStyle/>
          <a:p>
            <a:r>
              <a:rPr lang="en-US" dirty="0" smtClean="0"/>
              <a:t>Other possibilities: </a:t>
            </a:r>
            <a:r>
              <a:rPr lang="en-US" noProof="1" smtClean="0"/>
              <a:t>complementOf, intersectionOf</a:t>
            </a:r>
            <a:r>
              <a:rPr lang="en-US" dirty="0" smtClean="0"/>
              <a:t>, …</a:t>
            </a:r>
            <a:endParaRPr lang="en-US" dirty="0"/>
          </a:p>
        </p:txBody>
      </p:sp>
      <p:sp>
        <p:nvSpPr>
          <p:cNvPr id="356354" name="Rectangle 1"/>
          <p:cNvSpPr>
            <a:spLocks noGrp="1" noChangeArrowheads="1"/>
          </p:cNvSpPr>
          <p:nvPr>
            <p:ph type="title"/>
          </p:nvPr>
        </p:nvSpPr>
        <p:spPr/>
        <p:txBody>
          <a:bodyPr/>
          <a:lstStyle/>
          <a:p>
            <a:r>
              <a:rPr lang="en-US" dirty="0" smtClean="0"/>
              <a:t>Union of classes</a:t>
            </a:r>
            <a:endParaRPr lang="en-US" dirty="0"/>
          </a:p>
        </p:txBody>
      </p:sp>
      <p:sp>
        <p:nvSpPr>
          <p:cNvPr id="174084" name="Text Box 4"/>
          <p:cNvSpPr txBox="1">
            <a:spLocks noChangeArrowheads="1"/>
          </p:cNvSpPr>
          <p:nvPr/>
        </p:nvSpPr>
        <p:spPr bwMode="auto">
          <a:xfrm>
            <a:off x="287787" y="2051650"/>
            <a:ext cx="9440863" cy="1312862"/>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848" tIns="72096" rIns="89848" bIns="44925">
            <a:prstTxWarp prst="textNoShape">
              <a:avLst/>
            </a:prstTxWarp>
          </a:bodyPr>
          <a:lstStyle/>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:Novel           rdf:type owl:Class.</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:Short_Story     rdf:type owl:Class.</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:Poetry          rdf:type owl:Class.</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:Literature rdf:type owl:Class;</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   owl:unionOf (:Novel :Short_Story :Poetry).</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1"/>
          <p:cNvSpPr>
            <a:spLocks noGrp="1" noChangeArrowheads="1"/>
          </p:cNvSpPr>
          <p:nvPr>
            <p:ph type="title"/>
          </p:nvPr>
        </p:nvSpPr>
        <p:spPr/>
        <p:txBody>
          <a:bodyPr/>
          <a:lstStyle/>
          <a:p>
            <a:r>
              <a:rPr lang="en-US" smtClean="0"/>
              <a:t>For example…</a:t>
            </a:r>
            <a:endParaRPr lang="en-US"/>
          </a:p>
        </p:txBody>
      </p:sp>
      <p:sp>
        <p:nvSpPr>
          <p:cNvPr id="358403" name="Text Box 2"/>
          <p:cNvSpPr txBox="1">
            <a:spLocks noChangeArrowheads="1"/>
          </p:cNvSpPr>
          <p:nvPr/>
        </p:nvSpPr>
        <p:spPr bwMode="auto">
          <a:xfrm>
            <a:off x="539752" y="1366837"/>
            <a:ext cx="4500563" cy="544513"/>
          </a:xfrm>
          <a:prstGeom prst="rect">
            <a:avLst/>
          </a:prstGeom>
          <a:noFill/>
          <a:ln w="9525">
            <a:noFill/>
            <a:round/>
            <a:headEnd/>
            <a:tailEnd/>
          </a:ln>
        </p:spPr>
        <p:txBody>
          <a:bodyPr lIns="89848" tIns="97250" rIns="89848" bIns="44925">
            <a:prstTxWarp prst="textNoShape">
              <a:avLst/>
            </a:prstTxWarp>
          </a:bodyPr>
          <a:lstStyle/>
          <a:p>
            <a:pPr>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pPr>
            <a:r>
              <a:rPr lang="en-US" dirty="0">
                <a:solidFill>
                  <a:srgbClr val="7F7F7F"/>
                </a:solidFill>
                <a:latin typeface="Helvetica Neue"/>
                <a:ea typeface="msmincho" charset="0"/>
                <a:cs typeface="Helvetica Neue"/>
              </a:rPr>
              <a:t>If:</a:t>
            </a:r>
          </a:p>
        </p:txBody>
      </p:sp>
      <p:sp>
        <p:nvSpPr>
          <p:cNvPr id="175107" name="Text Box 3"/>
          <p:cNvSpPr txBox="1">
            <a:spLocks noChangeArrowheads="1"/>
          </p:cNvSpPr>
          <p:nvPr/>
        </p:nvSpPr>
        <p:spPr bwMode="auto">
          <a:xfrm>
            <a:off x="288925" y="1908192"/>
            <a:ext cx="9475788" cy="1793875"/>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848" tIns="72096" rIns="89848" bIns="44925">
            <a:prstTxWarp prst="textNoShape">
              <a:avLst/>
            </a:prstTxWarp>
          </a:bodyPr>
          <a:lstStyle/>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a:solidFill>
                  <a:srgbClr val="000000"/>
                </a:solidFill>
                <a:latin typeface="Courier New" charset="0"/>
                <a:ea typeface="msmincho" charset="0"/>
                <a:cs typeface="msmincho" charset="0"/>
              </a:rPr>
              <a:t>:Novel           rdf:type owl:Class.</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a:solidFill>
                  <a:srgbClr val="000000"/>
                </a:solidFill>
                <a:latin typeface="Courier New" charset="0"/>
                <a:ea typeface="msmincho" charset="0"/>
                <a:cs typeface="msmincho" charset="0"/>
              </a:rPr>
              <a:t>:Short_Story     rdf:type owl:Class.</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a:solidFill>
                  <a:srgbClr val="000000"/>
                </a:solidFill>
                <a:latin typeface="Courier New" charset="0"/>
                <a:ea typeface="msmincho" charset="0"/>
                <a:cs typeface="msmincho" charset="0"/>
              </a:rPr>
              <a:t>:Poetry          rdf:type owl:Class.</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a:solidFill>
                  <a:srgbClr val="000000"/>
                </a:solidFill>
                <a:latin typeface="Courier New" charset="0"/>
                <a:ea typeface="msmincho" charset="0"/>
                <a:cs typeface="msmincho" charset="0"/>
              </a:rPr>
              <a:t>:Literature rdf:type owl:Class;</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a:solidFill>
                  <a:srgbClr val="000000"/>
                </a:solidFill>
                <a:latin typeface="Courier New" charset="0"/>
                <a:ea typeface="msmincho" charset="0"/>
                <a:cs typeface="msmincho" charset="0"/>
              </a:rPr>
              <a:t>   owl:unionOf (:Novel :Short_Story :Poetry).</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endParaRPr lang="en-US" sz="1800" b="1">
              <a:solidFill>
                <a:srgbClr val="000000"/>
              </a:solidFill>
              <a:latin typeface="Courier New" charset="0"/>
              <a:ea typeface="msmincho" charset="0"/>
              <a:cs typeface="msmincho" charset="0"/>
            </a:endParaRP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a:solidFill>
                  <a:srgbClr val="000000"/>
                </a:solidFill>
                <a:latin typeface="Courier New" charset="0"/>
                <a:ea typeface="msmincho" charset="0"/>
                <a:cs typeface="msmincho" charset="0"/>
              </a:rPr>
              <a:t>&lt;myWork&gt; rdf:type :Novel .</a:t>
            </a:r>
          </a:p>
        </p:txBody>
      </p:sp>
      <p:sp>
        <p:nvSpPr>
          <p:cNvPr id="175108" name="Text Box 4"/>
          <p:cNvSpPr txBox="1">
            <a:spLocks noChangeArrowheads="1"/>
          </p:cNvSpPr>
          <p:nvPr/>
        </p:nvSpPr>
        <p:spPr bwMode="auto">
          <a:xfrm>
            <a:off x="325439" y="5580069"/>
            <a:ext cx="9439274" cy="4318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848" tIns="72096" rIns="89848" bIns="44925">
            <a:prstTxWarp prst="textNoShape">
              <a:avLst/>
            </a:prstTxWarp>
          </a:bodyPr>
          <a:lstStyle/>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a:solidFill>
                  <a:srgbClr val="000000"/>
                </a:solidFill>
                <a:latin typeface="Courier New" charset="0"/>
                <a:ea typeface="msmincho" charset="0"/>
                <a:cs typeface="msmincho" charset="0"/>
              </a:rPr>
              <a:t>&lt;myWork&gt; rdf:type :Literature .</a:t>
            </a:r>
          </a:p>
        </p:txBody>
      </p:sp>
      <p:sp>
        <p:nvSpPr>
          <p:cNvPr id="358406" name="Text Box 5"/>
          <p:cNvSpPr txBox="1">
            <a:spLocks noChangeArrowheads="1"/>
          </p:cNvSpPr>
          <p:nvPr/>
        </p:nvSpPr>
        <p:spPr bwMode="auto">
          <a:xfrm>
            <a:off x="539752" y="4606931"/>
            <a:ext cx="9180513" cy="544512"/>
          </a:xfrm>
          <a:prstGeom prst="rect">
            <a:avLst/>
          </a:prstGeom>
          <a:noFill/>
          <a:ln w="9525">
            <a:noFill/>
            <a:round/>
            <a:headEnd/>
            <a:tailEnd/>
          </a:ln>
        </p:spPr>
        <p:txBody>
          <a:bodyPr lIns="89848" tIns="97250" rIns="89848" bIns="44925">
            <a:prstTxWarp prst="textNoShape">
              <a:avLst/>
            </a:prstTxWarp>
          </a:bodyPr>
          <a:lstStyle/>
          <a:p>
            <a:pPr>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pPr>
            <a:r>
              <a:rPr lang="en-US" dirty="0">
                <a:solidFill>
                  <a:srgbClr val="7F7F7F"/>
                </a:solidFill>
                <a:latin typeface="Helvetica Neue"/>
                <a:ea typeface="msmincho" charset="0"/>
                <a:cs typeface="Helvetica Neue"/>
              </a:rPr>
              <a:t>then the following holds, too:</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1"/>
          <p:cNvSpPr>
            <a:spLocks noGrp="1" noChangeArrowheads="1"/>
          </p:cNvSpPr>
          <p:nvPr>
            <p:ph type="title"/>
          </p:nvPr>
        </p:nvSpPr>
        <p:spPr/>
        <p:txBody>
          <a:bodyPr/>
          <a:lstStyle/>
          <a:p>
            <a:r>
              <a:rPr lang="en-US" smtClean="0"/>
              <a:t>It can be a bit more complicated…</a:t>
            </a:r>
            <a:endParaRPr lang="en-US"/>
          </a:p>
        </p:txBody>
      </p:sp>
      <p:sp>
        <p:nvSpPr>
          <p:cNvPr id="360451" name="Text Box 2"/>
          <p:cNvSpPr txBox="1">
            <a:spLocks noChangeArrowheads="1"/>
          </p:cNvSpPr>
          <p:nvPr/>
        </p:nvSpPr>
        <p:spPr bwMode="auto">
          <a:xfrm>
            <a:off x="539752" y="1347788"/>
            <a:ext cx="4500563" cy="544513"/>
          </a:xfrm>
          <a:prstGeom prst="rect">
            <a:avLst/>
          </a:prstGeom>
          <a:noFill/>
          <a:ln w="9525">
            <a:noFill/>
            <a:round/>
            <a:headEnd/>
            <a:tailEnd/>
          </a:ln>
        </p:spPr>
        <p:txBody>
          <a:bodyPr lIns="89848" tIns="97250" rIns="89848" bIns="44925">
            <a:prstTxWarp prst="textNoShape">
              <a:avLst/>
            </a:prstTxWarp>
          </a:bodyPr>
          <a:lstStyle/>
          <a:p>
            <a:pPr>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pPr>
            <a:r>
              <a:rPr lang="en-US" dirty="0">
                <a:solidFill>
                  <a:srgbClr val="7F7F7F"/>
                </a:solidFill>
                <a:latin typeface="Helvetica Neue"/>
                <a:ea typeface="msmincho" charset="0"/>
                <a:cs typeface="Helvetica Neue"/>
              </a:rPr>
              <a:t>If:</a:t>
            </a:r>
          </a:p>
        </p:txBody>
      </p:sp>
      <p:sp>
        <p:nvSpPr>
          <p:cNvPr id="176131" name="Text Box 3"/>
          <p:cNvSpPr txBox="1">
            <a:spLocks noChangeArrowheads="1"/>
          </p:cNvSpPr>
          <p:nvPr/>
        </p:nvSpPr>
        <p:spPr bwMode="auto">
          <a:xfrm>
            <a:off x="288925" y="2016142"/>
            <a:ext cx="9475788" cy="2276475"/>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848" tIns="72096" rIns="89848" bIns="44925">
            <a:prstTxWarp prst="textNoShape">
              <a:avLst/>
            </a:prstTxWarp>
          </a:bodyPr>
          <a:lstStyle/>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:Novel           rdf:type owl:Class.</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:Short_Story     rdf:type owl:Class.</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:Poetry          rdf:type owl:Class.</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:Literature rdf:type owlClass;</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   owl:unionOf (:Novel :Short_Story :Poetry).</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fr:Roman owl:equivalentClass :Novel .</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&lt;myWork&gt; rdf:type fr:Roman .</a:t>
            </a:r>
          </a:p>
        </p:txBody>
      </p:sp>
      <p:sp>
        <p:nvSpPr>
          <p:cNvPr id="176132" name="Text Box 4"/>
          <p:cNvSpPr txBox="1">
            <a:spLocks noChangeArrowheads="1"/>
          </p:cNvSpPr>
          <p:nvPr/>
        </p:nvSpPr>
        <p:spPr bwMode="auto">
          <a:xfrm>
            <a:off x="288925" y="6372231"/>
            <a:ext cx="9475788" cy="4318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848" tIns="72096" rIns="89848" bIns="44925">
            <a:prstTxWarp prst="textNoShape">
              <a:avLst/>
            </a:prstTxWarp>
          </a:bodyPr>
          <a:lstStyle/>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a:solidFill>
                  <a:srgbClr val="000000"/>
                </a:solidFill>
                <a:latin typeface="Courier New" charset="0"/>
                <a:ea typeface="msmincho" charset="0"/>
                <a:cs typeface="msmincho" charset="0"/>
              </a:rPr>
              <a:t>&lt;myWork&gt; rdf:type :Literature .</a:t>
            </a:r>
          </a:p>
        </p:txBody>
      </p:sp>
      <p:sp>
        <p:nvSpPr>
          <p:cNvPr id="360454" name="Text Box 5"/>
          <p:cNvSpPr txBox="1">
            <a:spLocks noChangeArrowheads="1"/>
          </p:cNvSpPr>
          <p:nvPr/>
        </p:nvSpPr>
        <p:spPr bwMode="auto">
          <a:xfrm>
            <a:off x="539752" y="4946650"/>
            <a:ext cx="9180513" cy="966787"/>
          </a:xfrm>
          <a:prstGeom prst="rect">
            <a:avLst/>
          </a:prstGeom>
          <a:noFill/>
          <a:ln w="9525">
            <a:noFill/>
            <a:round/>
            <a:headEnd/>
            <a:tailEnd/>
          </a:ln>
        </p:spPr>
        <p:txBody>
          <a:bodyPr lIns="89848" tIns="97250" rIns="89848" bIns="44925">
            <a:prstTxWarp prst="textNoShape">
              <a:avLst/>
            </a:prstTxWarp>
          </a:bodyPr>
          <a:lstStyle/>
          <a:p>
            <a:pPr>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pPr>
            <a:r>
              <a:rPr lang="en-US" dirty="0">
                <a:solidFill>
                  <a:srgbClr val="7F7F7F"/>
                </a:solidFill>
                <a:latin typeface="Helvetica Neue"/>
                <a:ea typeface="msmincho" charset="0"/>
                <a:cs typeface="Helvetica Neue"/>
              </a:rPr>
              <a:t>then, through the combination of different terms, the following still holds: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9" name="Rectangle 2"/>
          <p:cNvSpPr>
            <a:spLocks noGrp="1" noChangeArrowheads="1"/>
          </p:cNvSpPr>
          <p:nvPr>
            <p:ph idx="1"/>
          </p:nvPr>
        </p:nvSpPr>
        <p:spPr/>
        <p:txBody>
          <a:bodyPr/>
          <a:lstStyle/>
          <a:p>
            <a:r>
              <a:rPr lang="en-US" dirty="0" smtClean="0"/>
              <a:t>The OWL features listed so far are already fairly powerful</a:t>
            </a:r>
          </a:p>
          <a:p>
            <a:pPr lvl="1"/>
            <a:r>
              <a:rPr lang="en-US" dirty="0"/>
              <a:t>e</a:t>
            </a:r>
            <a:r>
              <a:rPr lang="en-US" dirty="0" smtClean="0"/>
              <a:t>.g., various databases can be linked via </a:t>
            </a:r>
            <a:r>
              <a:rPr lang="en-US" dirty="0" err="1" smtClean="0"/>
              <a:t>owl:sameAs</a:t>
            </a:r>
            <a:r>
              <a:rPr lang="en-US" dirty="0" smtClean="0"/>
              <a:t>, functional or inverse functional properties, etc.</a:t>
            </a:r>
          </a:p>
          <a:p>
            <a:r>
              <a:rPr lang="en-US" dirty="0" smtClean="0"/>
              <a:t>Many inferred relationship can be found using a traditional rule engine</a:t>
            </a:r>
            <a:endParaRPr lang="en-US" dirty="0"/>
          </a:p>
        </p:txBody>
      </p:sp>
      <p:sp>
        <p:nvSpPr>
          <p:cNvPr id="362498" name="Rectangle 1"/>
          <p:cNvSpPr>
            <a:spLocks noGrp="1" noChangeArrowheads="1"/>
          </p:cNvSpPr>
          <p:nvPr>
            <p:ph type="title"/>
          </p:nvPr>
        </p:nvSpPr>
        <p:spPr/>
        <p:txBody>
          <a:bodyPr/>
          <a:lstStyle/>
          <a:p>
            <a:r>
              <a:rPr lang="en-US" smtClean="0"/>
              <a:t>What we have so far…</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7" name="Rectangle 2"/>
          <p:cNvSpPr>
            <a:spLocks noGrp="1" noChangeArrowheads="1"/>
          </p:cNvSpPr>
          <p:nvPr>
            <p:ph idx="1"/>
          </p:nvPr>
        </p:nvSpPr>
        <p:spPr/>
        <p:txBody>
          <a:bodyPr/>
          <a:lstStyle/>
          <a:p>
            <a:r>
              <a:rPr lang="en-US" dirty="0" smtClean="0"/>
              <a:t>Very large vocabularies might require even more complex features</a:t>
            </a:r>
          </a:p>
          <a:p>
            <a:pPr lvl="1"/>
            <a:r>
              <a:rPr lang="en-US" dirty="0" smtClean="0"/>
              <a:t>typical usage example: definition of all concepts in a health care environment</a:t>
            </a:r>
          </a:p>
          <a:p>
            <a:pPr lvl="1"/>
            <a:r>
              <a:rPr lang="en-US" dirty="0" smtClean="0"/>
              <a:t>some major issues</a:t>
            </a:r>
          </a:p>
          <a:p>
            <a:pPr lvl="2"/>
            <a:r>
              <a:rPr lang="en-US" dirty="0" smtClean="0"/>
              <a:t>the way classes (i.e., “concepts”) are defined</a:t>
            </a:r>
          </a:p>
          <a:p>
            <a:pPr lvl="2"/>
            <a:r>
              <a:rPr lang="en-US" dirty="0" smtClean="0"/>
              <a:t>handling of datatypes</a:t>
            </a:r>
          </a:p>
          <a:p>
            <a:r>
              <a:rPr lang="en-US" dirty="0" smtClean="0"/>
              <a:t>OWL includes those extra features but… the inference engines become (much) more complex </a:t>
            </a:r>
            <a:r>
              <a:rPr lang="en-US" dirty="0" smtClean="0">
                <a:sym typeface="Wingdings"/>
              </a:rPr>
              <a:t></a:t>
            </a:r>
            <a:endParaRPr lang="en-US" dirty="0"/>
          </a:p>
        </p:txBody>
      </p:sp>
      <p:sp>
        <p:nvSpPr>
          <p:cNvPr id="364546" name="Rectangle 1"/>
          <p:cNvSpPr>
            <a:spLocks noGrp="1" noChangeArrowheads="1"/>
          </p:cNvSpPr>
          <p:nvPr>
            <p:ph type="title"/>
          </p:nvPr>
        </p:nvSpPr>
        <p:spPr/>
        <p:txBody>
          <a:bodyPr/>
          <a:lstStyle/>
          <a:p>
            <a:r>
              <a:rPr lang="en-US" smtClean="0"/>
              <a:t>However… that may not be enough</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r>
              <a:rPr lang="en-US" dirty="0"/>
              <a:t>System by IO Informatics and UBC:</a:t>
            </a:r>
          </a:p>
          <a:p>
            <a:pPr lvl="1"/>
            <a:r>
              <a:rPr lang="en-US" dirty="0"/>
              <a:t>data integrated from experimental data, clinical endpoints, public ontologies, LOD, etc.</a:t>
            </a:r>
          </a:p>
          <a:p>
            <a:pPr lvl="1"/>
            <a:r>
              <a:rPr lang="en-US" dirty="0"/>
              <a:t>statistical analysis is performed on the data</a:t>
            </a:r>
          </a:p>
          <a:p>
            <a:pPr lvl="1"/>
            <a:r>
              <a:rPr lang="en-US" dirty="0"/>
              <a:t>SPARQL is used to query the results</a:t>
            </a:r>
          </a:p>
          <a:p>
            <a:pPr lvl="2"/>
            <a:r>
              <a:rPr lang="en-US" dirty="0"/>
              <a:t>a visual interface is provided</a:t>
            </a:r>
          </a:p>
          <a:p>
            <a:pPr lvl="2"/>
            <a:r>
              <a:rPr lang="en-US" dirty="0"/>
              <a:t>for clinicians, a simple web-based alerting of “hits” is provided with statistical scores</a:t>
            </a:r>
          </a:p>
          <a:p>
            <a:endParaRPr lang="en-US" dirty="0"/>
          </a:p>
        </p:txBody>
      </p:sp>
      <p:sp>
        <p:nvSpPr>
          <p:cNvPr id="228354" name="Rectangle 1"/>
          <p:cNvSpPr>
            <a:spLocks noGrp="1" noChangeArrowheads="1"/>
          </p:cNvSpPr>
          <p:nvPr>
            <p:ph type="title"/>
          </p:nvPr>
        </p:nvSpPr>
        <p:spPr/>
        <p:txBody>
          <a:bodyPr tIns="12076">
            <a:normAutofit fontScale="90000"/>
          </a:bodyPr>
          <a:lstStyle/>
          <a:p>
            <a:pPr>
              <a:lnSpc>
                <a:spcPct val="93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pPr>
            <a:r>
              <a:rPr lang="en-US" dirty="0" smtClean="0"/>
              <a:t>Example: Organ Failure Risk Detection</a:t>
            </a:r>
            <a:endParaRPr lang="en-US" dirty="0"/>
          </a:p>
        </p:txBody>
      </p:sp>
      <p:sp>
        <p:nvSpPr>
          <p:cNvPr id="228355" name="Text Box 2"/>
          <p:cNvSpPr txBox="1">
            <a:spLocks noChangeArrowheads="1"/>
          </p:cNvSpPr>
          <p:nvPr/>
        </p:nvSpPr>
        <p:spPr bwMode="auto">
          <a:xfrm>
            <a:off x="266760" y="7368868"/>
            <a:ext cx="55943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12327" rIns="0" bIns="0"/>
          <a:lstStyle>
            <a:lvl1pPr eaLnBrk="0">
              <a:tabLst>
                <a:tab pos="723900" algn="l"/>
                <a:tab pos="1447800" algn="l"/>
                <a:tab pos="2171700" algn="l"/>
                <a:tab pos="2895600" algn="l"/>
                <a:tab pos="3619500" algn="l"/>
                <a:tab pos="4343400" algn="l"/>
                <a:tab pos="5067300" algn="l"/>
              </a:tabLst>
              <a:defRPr sz="2400">
                <a:solidFill>
                  <a:schemeClr val="bg1"/>
                </a:solidFill>
                <a:latin typeface="Arial" charset="0"/>
                <a:ea typeface="ＭＳ Ｐゴシック" charset="0"/>
                <a:cs typeface="Arial Unicode MS" charset="0"/>
              </a:defRPr>
            </a:lvl1pPr>
            <a:lvl2pPr marL="37931725" indent="-37474525" eaLnBrk="0">
              <a:tabLst>
                <a:tab pos="723900" algn="l"/>
                <a:tab pos="1447800" algn="l"/>
                <a:tab pos="2171700" algn="l"/>
                <a:tab pos="2895600" algn="l"/>
                <a:tab pos="3619500" algn="l"/>
                <a:tab pos="4343400" algn="l"/>
                <a:tab pos="5067300" algn="l"/>
              </a:tabLst>
              <a:defRPr sz="2400">
                <a:solidFill>
                  <a:schemeClr val="bg1"/>
                </a:solidFill>
                <a:latin typeface="Arial" charset="0"/>
                <a:ea typeface="Arial Unicode MS" charset="0"/>
                <a:cs typeface="Arial Unicode MS" charset="0"/>
              </a:defRPr>
            </a:lvl2pPr>
            <a:lvl3pPr eaLnBrk="0">
              <a:tabLst>
                <a:tab pos="723900" algn="l"/>
                <a:tab pos="1447800" algn="l"/>
                <a:tab pos="2171700" algn="l"/>
                <a:tab pos="2895600" algn="l"/>
                <a:tab pos="3619500" algn="l"/>
                <a:tab pos="4343400" algn="l"/>
                <a:tab pos="5067300" algn="l"/>
              </a:tabLst>
              <a:defRPr sz="2400">
                <a:solidFill>
                  <a:schemeClr val="bg1"/>
                </a:solidFill>
                <a:latin typeface="Arial" charset="0"/>
                <a:ea typeface="Arial Unicode MS" charset="0"/>
                <a:cs typeface="Arial Unicode MS" charset="0"/>
              </a:defRPr>
            </a:lvl3pPr>
            <a:lvl4pPr eaLnBrk="0">
              <a:tabLst>
                <a:tab pos="723900" algn="l"/>
                <a:tab pos="1447800" algn="l"/>
                <a:tab pos="2171700" algn="l"/>
                <a:tab pos="2895600" algn="l"/>
                <a:tab pos="3619500" algn="l"/>
                <a:tab pos="4343400" algn="l"/>
                <a:tab pos="5067300" algn="l"/>
              </a:tabLst>
              <a:defRPr sz="2400">
                <a:solidFill>
                  <a:schemeClr val="bg1"/>
                </a:solidFill>
                <a:latin typeface="Arial" charset="0"/>
                <a:ea typeface="Arial Unicode MS" charset="0"/>
                <a:cs typeface="Arial Unicode MS" charset="0"/>
              </a:defRPr>
            </a:lvl4pPr>
            <a:lvl5pPr eaLnBrk="0">
              <a:tabLst>
                <a:tab pos="723900" algn="l"/>
                <a:tab pos="1447800" algn="l"/>
                <a:tab pos="2171700" algn="l"/>
                <a:tab pos="2895600" algn="l"/>
                <a:tab pos="3619500" algn="l"/>
                <a:tab pos="4343400" algn="l"/>
                <a:tab pos="5067300" algn="l"/>
              </a:tabLst>
              <a:defRPr sz="2400">
                <a:solidFill>
                  <a:schemeClr val="bg1"/>
                </a:solidFill>
                <a:latin typeface="Arial" charset="0"/>
                <a:ea typeface="Arial Unicode MS" charset="0"/>
                <a:cs typeface="Arial Unicode MS" charset="0"/>
              </a:defRPr>
            </a:lvl5pPr>
            <a:lvl6pPr marL="4572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Lst>
              <a:defRPr sz="2400">
                <a:solidFill>
                  <a:schemeClr val="bg1"/>
                </a:solidFill>
                <a:latin typeface="Arial" charset="0"/>
                <a:ea typeface="Arial Unicode MS" charset="0"/>
                <a:cs typeface="Arial Unicode MS" charset="0"/>
              </a:defRPr>
            </a:lvl6pPr>
            <a:lvl7pPr marL="9144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Lst>
              <a:defRPr sz="2400">
                <a:solidFill>
                  <a:schemeClr val="bg1"/>
                </a:solidFill>
                <a:latin typeface="Arial" charset="0"/>
                <a:ea typeface="Arial Unicode MS" charset="0"/>
                <a:cs typeface="Arial Unicode MS" charset="0"/>
              </a:defRPr>
            </a:lvl7pPr>
            <a:lvl8pPr marL="13716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Lst>
              <a:defRPr sz="2400">
                <a:solidFill>
                  <a:schemeClr val="bg1"/>
                </a:solidFill>
                <a:latin typeface="Arial" charset="0"/>
                <a:ea typeface="Arial Unicode MS" charset="0"/>
                <a:cs typeface="Arial Unicode MS" charset="0"/>
              </a:defRPr>
            </a:lvl8pPr>
            <a:lvl9pPr marL="18288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Lst>
              <a:defRPr sz="2400">
                <a:solidFill>
                  <a:schemeClr val="bg1"/>
                </a:solidFill>
                <a:latin typeface="Arial" charset="0"/>
                <a:ea typeface="Arial Unicode MS" charset="0"/>
                <a:cs typeface="Arial Unicode MS" charset="0"/>
              </a:defRPr>
            </a:lvl9pPr>
          </a:lstStyle>
          <a:p>
            <a:pPr eaLnBrk="1"/>
            <a:r>
              <a:rPr lang="en-US" sz="1000" i="1" dirty="0">
                <a:solidFill>
                  <a:srgbClr val="000000"/>
                </a:solidFill>
                <a:latin typeface="Helvetica Neue"/>
                <a:cs typeface="Helvetica Neue"/>
              </a:rPr>
              <a:t>Courtesy of Robert Stanley, et al, IO Informatics, USA, and UBC, Canada, </a:t>
            </a:r>
            <a:r>
              <a:rPr lang="en-US" sz="1000" i="1" dirty="0">
                <a:solidFill>
                  <a:srgbClr val="000000"/>
                </a:solidFill>
                <a:latin typeface="Helvetica Neue"/>
                <a:cs typeface="Helvetica Neue"/>
                <a:hlinkClick r:id="rId3"/>
              </a:rPr>
              <a:t>(</a:t>
            </a:r>
            <a:r>
              <a:rPr lang="en-US" sz="1000" i="1" dirty="0">
                <a:solidFill>
                  <a:srgbClr val="000000"/>
                </a:solidFill>
                <a:latin typeface="Helvetica Neue"/>
                <a:cs typeface="Helvetica Neue"/>
                <a:hlinkClick r:id="rId4"/>
              </a:rPr>
              <a:t>SWEO Case Study</a:t>
            </a:r>
            <a:r>
              <a:rPr lang="en-US" sz="1000" i="1" dirty="0">
                <a:solidFill>
                  <a:srgbClr val="000000"/>
                </a:solidFill>
                <a:latin typeface="Helvetica Neue"/>
                <a:cs typeface="Helvetica Neue"/>
              </a:rPr>
              <a:t>)</a:t>
            </a:r>
            <a:endParaRPr lang="en-US" sz="1000" i="1" dirty="0">
              <a:solidFill>
                <a:srgbClr val="000000"/>
              </a:solidFill>
              <a:latin typeface="Helvetica Neue"/>
              <a:cs typeface="Helvetica Neue"/>
              <a:hlinkClick r:id="rId5"/>
            </a:endParaRPr>
          </a:p>
        </p:txBody>
      </p:sp>
    </p:spTree>
    <p:extLst>
      <p:ext uri="{BB962C8B-B14F-4D97-AF65-F5344CB8AC3E}">
        <p14:creationId xmlns:p14="http://schemas.microsoft.com/office/powerpoint/2010/main" val="358270793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1"/>
          <p:cNvSpPr>
            <a:spLocks noGrp="1" noChangeArrowheads="1"/>
          </p:cNvSpPr>
          <p:nvPr>
            <p:ph type="title"/>
          </p:nvPr>
        </p:nvSpPr>
        <p:spPr/>
        <p:txBody>
          <a:bodyPr tIns="12076">
            <a:normAutofit fontScale="90000"/>
          </a:bodyPr>
          <a:lstStyle/>
          <a:p>
            <a:pPr>
              <a:lnSpc>
                <a:spcPct val="93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pPr>
            <a:r>
              <a:rPr lang="en-US" dirty="0" smtClean="0"/>
              <a:t>Example: Organ Failure Risk Detection</a:t>
            </a:r>
            <a:endParaRPr lang="en-US" dirty="0"/>
          </a:p>
        </p:txBody>
      </p:sp>
      <p:sp>
        <p:nvSpPr>
          <p:cNvPr id="228355" name="Text Box 2"/>
          <p:cNvSpPr txBox="1">
            <a:spLocks noChangeArrowheads="1"/>
          </p:cNvSpPr>
          <p:nvPr/>
        </p:nvSpPr>
        <p:spPr bwMode="auto">
          <a:xfrm>
            <a:off x="266760" y="7368868"/>
            <a:ext cx="55943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12327" rIns="0" bIns="0"/>
          <a:lstStyle>
            <a:lvl1pPr eaLnBrk="0">
              <a:tabLst>
                <a:tab pos="723900" algn="l"/>
                <a:tab pos="1447800" algn="l"/>
                <a:tab pos="2171700" algn="l"/>
                <a:tab pos="2895600" algn="l"/>
                <a:tab pos="3619500" algn="l"/>
                <a:tab pos="4343400" algn="l"/>
                <a:tab pos="5067300" algn="l"/>
              </a:tabLst>
              <a:defRPr sz="2400">
                <a:solidFill>
                  <a:schemeClr val="bg1"/>
                </a:solidFill>
                <a:latin typeface="Arial" charset="0"/>
                <a:ea typeface="ＭＳ Ｐゴシック" charset="0"/>
                <a:cs typeface="Arial Unicode MS" charset="0"/>
              </a:defRPr>
            </a:lvl1pPr>
            <a:lvl2pPr marL="37931725" indent="-37474525" eaLnBrk="0">
              <a:tabLst>
                <a:tab pos="723900" algn="l"/>
                <a:tab pos="1447800" algn="l"/>
                <a:tab pos="2171700" algn="l"/>
                <a:tab pos="2895600" algn="l"/>
                <a:tab pos="3619500" algn="l"/>
                <a:tab pos="4343400" algn="l"/>
                <a:tab pos="5067300" algn="l"/>
              </a:tabLst>
              <a:defRPr sz="2400">
                <a:solidFill>
                  <a:schemeClr val="bg1"/>
                </a:solidFill>
                <a:latin typeface="Arial" charset="0"/>
                <a:ea typeface="Arial Unicode MS" charset="0"/>
                <a:cs typeface="Arial Unicode MS" charset="0"/>
              </a:defRPr>
            </a:lvl2pPr>
            <a:lvl3pPr eaLnBrk="0">
              <a:tabLst>
                <a:tab pos="723900" algn="l"/>
                <a:tab pos="1447800" algn="l"/>
                <a:tab pos="2171700" algn="l"/>
                <a:tab pos="2895600" algn="l"/>
                <a:tab pos="3619500" algn="l"/>
                <a:tab pos="4343400" algn="l"/>
                <a:tab pos="5067300" algn="l"/>
              </a:tabLst>
              <a:defRPr sz="2400">
                <a:solidFill>
                  <a:schemeClr val="bg1"/>
                </a:solidFill>
                <a:latin typeface="Arial" charset="0"/>
                <a:ea typeface="Arial Unicode MS" charset="0"/>
                <a:cs typeface="Arial Unicode MS" charset="0"/>
              </a:defRPr>
            </a:lvl3pPr>
            <a:lvl4pPr eaLnBrk="0">
              <a:tabLst>
                <a:tab pos="723900" algn="l"/>
                <a:tab pos="1447800" algn="l"/>
                <a:tab pos="2171700" algn="l"/>
                <a:tab pos="2895600" algn="l"/>
                <a:tab pos="3619500" algn="l"/>
                <a:tab pos="4343400" algn="l"/>
                <a:tab pos="5067300" algn="l"/>
              </a:tabLst>
              <a:defRPr sz="2400">
                <a:solidFill>
                  <a:schemeClr val="bg1"/>
                </a:solidFill>
                <a:latin typeface="Arial" charset="0"/>
                <a:ea typeface="Arial Unicode MS" charset="0"/>
                <a:cs typeface="Arial Unicode MS" charset="0"/>
              </a:defRPr>
            </a:lvl4pPr>
            <a:lvl5pPr eaLnBrk="0">
              <a:tabLst>
                <a:tab pos="723900" algn="l"/>
                <a:tab pos="1447800" algn="l"/>
                <a:tab pos="2171700" algn="l"/>
                <a:tab pos="2895600" algn="l"/>
                <a:tab pos="3619500" algn="l"/>
                <a:tab pos="4343400" algn="l"/>
                <a:tab pos="5067300" algn="l"/>
              </a:tabLst>
              <a:defRPr sz="2400">
                <a:solidFill>
                  <a:schemeClr val="bg1"/>
                </a:solidFill>
                <a:latin typeface="Arial" charset="0"/>
                <a:ea typeface="Arial Unicode MS" charset="0"/>
                <a:cs typeface="Arial Unicode MS" charset="0"/>
              </a:defRPr>
            </a:lvl5pPr>
            <a:lvl6pPr marL="4572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Lst>
              <a:defRPr sz="2400">
                <a:solidFill>
                  <a:schemeClr val="bg1"/>
                </a:solidFill>
                <a:latin typeface="Arial" charset="0"/>
                <a:ea typeface="Arial Unicode MS" charset="0"/>
                <a:cs typeface="Arial Unicode MS" charset="0"/>
              </a:defRPr>
            </a:lvl6pPr>
            <a:lvl7pPr marL="9144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Lst>
              <a:defRPr sz="2400">
                <a:solidFill>
                  <a:schemeClr val="bg1"/>
                </a:solidFill>
                <a:latin typeface="Arial" charset="0"/>
                <a:ea typeface="Arial Unicode MS" charset="0"/>
                <a:cs typeface="Arial Unicode MS" charset="0"/>
              </a:defRPr>
            </a:lvl7pPr>
            <a:lvl8pPr marL="13716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Lst>
              <a:defRPr sz="2400">
                <a:solidFill>
                  <a:schemeClr val="bg1"/>
                </a:solidFill>
                <a:latin typeface="Arial" charset="0"/>
                <a:ea typeface="Arial Unicode MS" charset="0"/>
                <a:cs typeface="Arial Unicode MS" charset="0"/>
              </a:defRPr>
            </a:lvl8pPr>
            <a:lvl9pPr marL="18288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Lst>
              <a:defRPr sz="2400">
                <a:solidFill>
                  <a:schemeClr val="bg1"/>
                </a:solidFill>
                <a:latin typeface="Arial" charset="0"/>
                <a:ea typeface="Arial Unicode MS" charset="0"/>
                <a:cs typeface="Arial Unicode MS" charset="0"/>
              </a:defRPr>
            </a:lvl9pPr>
          </a:lstStyle>
          <a:p>
            <a:pPr eaLnBrk="1"/>
            <a:r>
              <a:rPr lang="en-US" sz="1000" i="1" dirty="0">
                <a:solidFill>
                  <a:srgbClr val="000000"/>
                </a:solidFill>
                <a:latin typeface="Helvetica Neue"/>
                <a:cs typeface="Helvetica Neue"/>
              </a:rPr>
              <a:t>Courtesy of Robert Stanley, et al, IO Informatics, USA, and UBC, Canada, </a:t>
            </a:r>
            <a:r>
              <a:rPr lang="en-US" sz="1000" i="1" dirty="0">
                <a:solidFill>
                  <a:srgbClr val="000000"/>
                </a:solidFill>
                <a:latin typeface="Helvetica Neue"/>
                <a:cs typeface="Helvetica Neue"/>
                <a:hlinkClick r:id="rId3"/>
              </a:rPr>
              <a:t>(</a:t>
            </a:r>
            <a:r>
              <a:rPr lang="en-US" sz="1000" i="1" dirty="0">
                <a:solidFill>
                  <a:srgbClr val="000000"/>
                </a:solidFill>
                <a:latin typeface="Helvetica Neue"/>
                <a:cs typeface="Helvetica Neue"/>
                <a:hlinkClick r:id="rId4"/>
              </a:rPr>
              <a:t>SWEO Case Study</a:t>
            </a:r>
            <a:r>
              <a:rPr lang="en-US" sz="1000" i="1" dirty="0">
                <a:solidFill>
                  <a:srgbClr val="000000"/>
                </a:solidFill>
                <a:latin typeface="Helvetica Neue"/>
                <a:cs typeface="Helvetica Neue"/>
              </a:rPr>
              <a:t>)</a:t>
            </a:r>
            <a:endParaRPr lang="en-US" sz="1000" i="1" dirty="0">
              <a:solidFill>
                <a:srgbClr val="000000"/>
              </a:solidFill>
              <a:latin typeface="Helvetica Neue"/>
              <a:cs typeface="Helvetica Neue"/>
              <a:hlinkClick r:id="rId5"/>
            </a:endParaRPr>
          </a:p>
        </p:txBody>
      </p:sp>
      <p:pic>
        <p:nvPicPr>
          <p:cNvPr id="4" name="Picture 3"/>
          <p:cNvPicPr>
            <a:picLocks noChangeAspect="1"/>
          </p:cNvPicPr>
          <p:nvPr/>
        </p:nvPicPr>
        <p:blipFill>
          <a:blip r:embed="rId6"/>
          <a:stretch>
            <a:fillRect/>
          </a:stretch>
        </p:blipFill>
        <p:spPr>
          <a:xfrm>
            <a:off x="131900" y="1609818"/>
            <a:ext cx="9804956" cy="5122347"/>
          </a:xfrm>
          <a:prstGeom prst="rect">
            <a:avLst/>
          </a:prstGeom>
        </p:spPr>
      </p:pic>
    </p:spTree>
    <p:extLst>
      <p:ext uri="{BB962C8B-B14F-4D97-AF65-F5344CB8AC3E}">
        <p14:creationId xmlns:p14="http://schemas.microsoft.com/office/powerpoint/2010/main" val="275255772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 y="3191863"/>
            <a:ext cx="9072563" cy="1259946"/>
          </a:xfrm>
        </p:spPr>
        <p:txBody>
          <a:bodyPr>
            <a:normAutofit fontScale="90000"/>
          </a:bodyPr>
          <a:lstStyle/>
          <a:p>
            <a:r>
              <a:rPr lang="en-US" sz="6000" dirty="0" smtClean="0">
                <a:solidFill>
                  <a:schemeClr val="bg1"/>
                </a:solidFill>
              </a:rPr>
              <a:t>What have we achieved?</a:t>
            </a:r>
            <a:br>
              <a:rPr lang="en-US" sz="6000" dirty="0" smtClean="0">
                <a:solidFill>
                  <a:schemeClr val="bg1"/>
                </a:solidFill>
              </a:rPr>
            </a:br>
            <a:r>
              <a:rPr lang="en-US" sz="4400" dirty="0" smtClean="0">
                <a:solidFill>
                  <a:schemeClr val="bg1"/>
                </a:solidFill>
              </a:rPr>
              <a:t>(putting all together)</a:t>
            </a:r>
            <a:endParaRPr lang="en-US" sz="4400" dirty="0">
              <a:solidFill>
                <a:schemeClr val="bg1"/>
              </a:solidFill>
            </a:endParaRPr>
          </a:p>
        </p:txBody>
      </p:sp>
    </p:spTree>
    <p:extLst>
      <p:ext uri="{BB962C8B-B14F-4D97-AF65-F5344CB8AC3E}">
        <p14:creationId xmlns:p14="http://schemas.microsoft.com/office/powerpoint/2010/main" val="1127227117"/>
      </p:ext>
    </p:extLst>
  </p:cSld>
  <p:clrMapOvr>
    <a:masterClrMapping/>
  </p:clrMapOvr>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
          <p:cNvSpPr>
            <a:spLocks noGrp="1" noChangeArrowheads="1"/>
          </p:cNvSpPr>
          <p:nvPr>
            <p:ph type="title"/>
          </p:nvPr>
        </p:nvSpPr>
        <p:spPr/>
        <p:txBody>
          <a:bodyPr tIns="35221"/>
          <a:lstStyle/>
          <a:p>
            <a:pPr>
              <a:tabLst>
                <a:tab pos="722701" algn="l"/>
                <a:tab pos="1445396" algn="l"/>
                <a:tab pos="2168098" algn="l"/>
                <a:tab pos="2890800" algn="l"/>
                <a:tab pos="3613498" algn="l"/>
                <a:tab pos="4336202" algn="l"/>
                <a:tab pos="5058902" algn="l"/>
                <a:tab pos="5781602" algn="l"/>
                <a:tab pos="6504301" algn="l"/>
                <a:tab pos="7227002" algn="l"/>
                <a:tab pos="7949703" algn="l"/>
                <a:tab pos="8672401" algn="l"/>
                <a:tab pos="9395102" algn="l"/>
              </a:tabLst>
            </a:pPr>
            <a:r>
              <a:rPr lang="en-US" dirty="0"/>
              <a:t>Remember the integration example?</a:t>
            </a:r>
          </a:p>
        </p:txBody>
      </p:sp>
      <p:grpSp>
        <p:nvGrpSpPr>
          <p:cNvPr id="46" name="Group 45"/>
          <p:cNvGrpSpPr/>
          <p:nvPr/>
        </p:nvGrpSpPr>
        <p:grpSpPr>
          <a:xfrm>
            <a:off x="1583928" y="1547606"/>
            <a:ext cx="6779081" cy="5833751"/>
            <a:chOff x="502633" y="64718"/>
            <a:chExt cx="7932384" cy="6826227"/>
          </a:xfrm>
        </p:grpSpPr>
        <p:sp>
          <p:nvSpPr>
            <p:cNvPr id="48" name="TextBox 47"/>
            <p:cNvSpPr txBox="1"/>
            <p:nvPr/>
          </p:nvSpPr>
          <p:spPr>
            <a:xfrm>
              <a:off x="826539" y="2683506"/>
              <a:ext cx="1348342" cy="332827"/>
            </a:xfrm>
            <a:prstGeom prst="rect">
              <a:avLst/>
            </a:prstGeom>
            <a:noFill/>
          </p:spPr>
          <p:txBody>
            <a:bodyPr wrap="none" rtlCol="0">
              <a:spAutoFit/>
            </a:bodyPr>
            <a:lstStyle/>
            <a:p>
              <a:pPr algn="r"/>
              <a:r>
                <a:rPr lang="en-US" sz="1400" b="1" noProof="1">
                  <a:solidFill>
                    <a:schemeClr val="accent5"/>
                  </a:solidFill>
                </a:rPr>
                <a:t>Inferencing</a:t>
              </a:r>
            </a:p>
          </p:txBody>
        </p:sp>
        <p:sp>
          <p:nvSpPr>
            <p:cNvPr id="49" name="TextBox 48"/>
            <p:cNvSpPr txBox="1"/>
            <p:nvPr/>
          </p:nvSpPr>
          <p:spPr>
            <a:xfrm>
              <a:off x="4484645" y="1335805"/>
              <a:ext cx="2031776" cy="332827"/>
            </a:xfrm>
            <a:prstGeom prst="rect">
              <a:avLst/>
            </a:prstGeom>
            <a:noFill/>
          </p:spPr>
          <p:txBody>
            <a:bodyPr wrap="none" rtlCol="0">
              <a:spAutoFit/>
            </a:bodyPr>
            <a:lstStyle/>
            <a:p>
              <a:r>
                <a:rPr lang="en-US" sz="1400" b="1" dirty="0">
                  <a:solidFill>
                    <a:schemeClr val="accent5"/>
                  </a:solidFill>
                </a:rPr>
                <a:t>Query and Update</a:t>
              </a:r>
            </a:p>
          </p:txBody>
        </p:sp>
        <p:sp>
          <p:nvSpPr>
            <p:cNvPr id="51" name="Curved Right Arrow 50"/>
            <p:cNvSpPr/>
            <p:nvPr/>
          </p:nvSpPr>
          <p:spPr>
            <a:xfrm>
              <a:off x="2174881" y="2600573"/>
              <a:ext cx="774723" cy="668404"/>
            </a:xfrm>
            <a:prstGeom prst="curvedRightArrow">
              <a:avLst>
                <a:gd name="adj1" fmla="val 11197"/>
                <a:gd name="adj2" fmla="val 50000"/>
                <a:gd name="adj3" fmla="val 2129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2" name="Up-Down Arrow 51"/>
            <p:cNvSpPr/>
            <p:nvPr/>
          </p:nvSpPr>
          <p:spPr>
            <a:xfrm>
              <a:off x="4183889" y="3884374"/>
              <a:ext cx="275362" cy="720746"/>
            </a:xfrm>
            <a:prstGeom prst="upDownArrow">
              <a:avLst>
                <a:gd name="adj1" fmla="val 15454"/>
                <a:gd name="adj2" fmla="val 475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4" name="Group 36"/>
            <p:cNvGrpSpPr/>
            <p:nvPr/>
          </p:nvGrpSpPr>
          <p:grpSpPr>
            <a:xfrm>
              <a:off x="3118430" y="64718"/>
              <a:ext cx="2406281" cy="1071588"/>
              <a:chOff x="5727454" y="2176923"/>
              <a:chExt cx="2406281" cy="1071588"/>
            </a:xfrm>
          </p:grpSpPr>
          <p:sp>
            <p:nvSpPr>
              <p:cNvPr id="107" name="Process 106"/>
              <p:cNvSpPr/>
              <p:nvPr/>
            </p:nvSpPr>
            <p:spPr>
              <a:xfrm>
                <a:off x="5727454" y="2176923"/>
                <a:ext cx="2406281" cy="1071588"/>
              </a:xfrm>
              <a:prstGeom prst="flowChart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08" name="TextBox 107"/>
              <p:cNvSpPr txBox="1"/>
              <p:nvPr/>
            </p:nvSpPr>
            <p:spPr>
              <a:xfrm>
                <a:off x="6233711" y="2226405"/>
                <a:ext cx="1393763" cy="503741"/>
              </a:xfrm>
              <a:prstGeom prst="rect">
                <a:avLst/>
              </a:prstGeom>
              <a:noFill/>
            </p:spPr>
            <p:txBody>
              <a:bodyPr wrap="square" rtlCol="0">
                <a:spAutoFit/>
              </a:bodyPr>
              <a:lstStyle/>
              <a:p>
                <a:pPr algn="ctr"/>
                <a:r>
                  <a:rPr lang="en-US" sz="1200" b="1" dirty="0">
                    <a:solidFill>
                      <a:schemeClr val="tx2">
                        <a:lumMod val="90000"/>
                        <a:lumOff val="10000"/>
                      </a:schemeClr>
                    </a:solidFill>
                  </a:rPr>
                  <a:t>Web of Data Applications</a:t>
                </a:r>
              </a:p>
            </p:txBody>
          </p:sp>
          <p:grpSp>
            <p:nvGrpSpPr>
              <p:cNvPr id="109" name="Group 34"/>
              <p:cNvGrpSpPr/>
              <p:nvPr/>
            </p:nvGrpSpPr>
            <p:grpSpPr>
              <a:xfrm>
                <a:off x="5756332" y="2788057"/>
                <a:ext cx="2348524" cy="398838"/>
                <a:chOff x="5760470" y="2788057"/>
                <a:chExt cx="2348524" cy="398838"/>
              </a:xfrm>
            </p:grpSpPr>
            <p:sp>
              <p:nvSpPr>
                <p:cNvPr id="110" name="TextBox 109"/>
                <p:cNvSpPr txBox="1"/>
                <p:nvPr/>
              </p:nvSpPr>
              <p:spPr>
                <a:xfrm>
                  <a:off x="7077809" y="2788057"/>
                  <a:ext cx="1031185" cy="39883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900" b="1" dirty="0">
                      <a:solidFill>
                        <a:schemeClr val="tx1"/>
                      </a:solidFill>
                    </a:rPr>
                    <a:t>Browser Applications</a:t>
                  </a:r>
                </a:p>
              </p:txBody>
            </p:sp>
            <p:sp>
              <p:nvSpPr>
                <p:cNvPr id="111" name="TextBox 110"/>
                <p:cNvSpPr txBox="1"/>
                <p:nvPr/>
              </p:nvSpPr>
              <p:spPr>
                <a:xfrm>
                  <a:off x="5760470" y="2788057"/>
                  <a:ext cx="1031185" cy="39883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900" b="1" dirty="0">
                      <a:solidFill>
                        <a:schemeClr val="tx1"/>
                      </a:solidFill>
                    </a:rPr>
                    <a:t>Stand Alone Applications</a:t>
                  </a:r>
                </a:p>
              </p:txBody>
            </p:sp>
          </p:grpSp>
        </p:grpSp>
        <p:grpSp>
          <p:nvGrpSpPr>
            <p:cNvPr id="55" name="Group 53"/>
            <p:cNvGrpSpPr/>
            <p:nvPr/>
          </p:nvGrpSpPr>
          <p:grpSpPr>
            <a:xfrm>
              <a:off x="2949604" y="1733690"/>
              <a:ext cx="2743932" cy="2176604"/>
              <a:chOff x="2949604" y="1673827"/>
              <a:chExt cx="2743932" cy="2176604"/>
            </a:xfrm>
          </p:grpSpPr>
          <p:pic>
            <p:nvPicPr>
              <p:cNvPr id="105" name="Picture 104" descr="cloud07b.png"/>
              <p:cNvPicPr>
                <a:picLocks noChangeAspect="1"/>
              </p:cNvPicPr>
              <p:nvPr/>
            </p:nvPicPr>
            <p:blipFill>
              <a:blip r:embed="rId3">
                <a:alphaModFix amt="82000"/>
              </a:blip>
              <a:stretch>
                <a:fillRect/>
              </a:stretch>
            </p:blipFill>
            <p:spPr>
              <a:xfrm>
                <a:off x="2949604" y="1673827"/>
                <a:ext cx="2743932" cy="2176604"/>
              </a:xfrm>
              <a:prstGeom prst="rect">
                <a:avLst/>
              </a:prstGeom>
            </p:spPr>
          </p:pic>
          <p:sp>
            <p:nvSpPr>
              <p:cNvPr id="106" name="TextBox 105"/>
              <p:cNvSpPr txBox="1"/>
              <p:nvPr/>
            </p:nvSpPr>
            <p:spPr>
              <a:xfrm>
                <a:off x="3076486" y="2300130"/>
                <a:ext cx="2503536" cy="1243015"/>
              </a:xfrm>
              <a:prstGeom prst="rect">
                <a:avLst/>
              </a:prstGeom>
              <a:noFill/>
            </p:spPr>
            <p:txBody>
              <a:bodyPr wrap="square" rtlCol="0">
                <a:spAutoFit/>
              </a:bodyPr>
              <a:lstStyle/>
              <a:p>
                <a:pPr algn="ctr"/>
                <a:r>
                  <a:rPr lang="en-US" sz="1800" b="1" dirty="0">
                    <a:solidFill>
                      <a:schemeClr val="tx2">
                        <a:lumMod val="90000"/>
                        <a:lumOff val="10000"/>
                      </a:schemeClr>
                    </a:solidFill>
                  </a:rPr>
                  <a:t>Common “Graph” Format &amp;</a:t>
                </a:r>
              </a:p>
              <a:p>
                <a:pPr algn="ctr"/>
                <a:r>
                  <a:rPr lang="en-US" sz="1800" b="1" dirty="0">
                    <a:solidFill>
                      <a:schemeClr val="tx2">
                        <a:lumMod val="90000"/>
                        <a:lumOff val="10000"/>
                      </a:schemeClr>
                    </a:solidFill>
                  </a:rPr>
                  <a:t>Common Vocabularies</a:t>
                </a:r>
              </a:p>
            </p:txBody>
          </p:sp>
        </p:grpSp>
        <p:sp>
          <p:nvSpPr>
            <p:cNvPr id="56" name="TextBox 55"/>
            <p:cNvSpPr txBox="1"/>
            <p:nvPr/>
          </p:nvSpPr>
          <p:spPr>
            <a:xfrm>
              <a:off x="4484645" y="4057790"/>
              <a:ext cx="1208322" cy="332827"/>
            </a:xfrm>
            <a:prstGeom prst="rect">
              <a:avLst/>
            </a:prstGeom>
            <a:noFill/>
          </p:spPr>
          <p:txBody>
            <a:bodyPr wrap="none" rtlCol="0">
              <a:spAutoFit/>
            </a:bodyPr>
            <a:lstStyle/>
            <a:p>
              <a:r>
                <a:rPr lang="en-US" sz="1400" b="1" dirty="0">
                  <a:solidFill>
                    <a:srgbClr val="0F3661"/>
                  </a:solidFill>
                </a:rPr>
                <a:t>“</a:t>
              </a:r>
              <a:r>
                <a:rPr lang="en-US" sz="1400" b="1" dirty="0">
                  <a:solidFill>
                    <a:schemeClr val="accent5"/>
                  </a:solidFill>
                </a:rPr>
                <a:t>Bridges</a:t>
              </a:r>
              <a:r>
                <a:rPr lang="en-US" sz="1400" b="1" dirty="0">
                  <a:solidFill>
                    <a:srgbClr val="0F3661"/>
                  </a:solidFill>
                </a:rPr>
                <a:t>”</a:t>
              </a:r>
            </a:p>
          </p:txBody>
        </p:sp>
        <p:sp>
          <p:nvSpPr>
            <p:cNvPr id="57" name="Up-Down Arrow 56"/>
            <p:cNvSpPr/>
            <p:nvPr/>
          </p:nvSpPr>
          <p:spPr>
            <a:xfrm>
              <a:off x="4140164" y="1144946"/>
              <a:ext cx="275362" cy="708706"/>
            </a:xfrm>
            <a:prstGeom prst="upDownArrow">
              <a:avLst>
                <a:gd name="adj1" fmla="val 15454"/>
                <a:gd name="adj2" fmla="val 475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p:cNvSpPr txBox="1"/>
            <p:nvPr/>
          </p:nvSpPr>
          <p:spPr>
            <a:xfrm>
              <a:off x="3365608" y="6488667"/>
              <a:ext cx="2445309" cy="402278"/>
            </a:xfrm>
            <a:prstGeom prst="rect">
              <a:avLst/>
            </a:prstGeom>
            <a:noFill/>
          </p:spPr>
          <p:txBody>
            <a:bodyPr wrap="square" rtlCol="0">
              <a:spAutoFit/>
            </a:bodyPr>
            <a:lstStyle/>
            <a:p>
              <a:pPr algn="ctr"/>
              <a:r>
                <a:rPr lang="en-US" sz="1800" b="1" dirty="0">
                  <a:solidFill>
                    <a:schemeClr val="tx2">
                      <a:lumMod val="90000"/>
                      <a:lumOff val="10000"/>
                    </a:schemeClr>
                  </a:solidFill>
                </a:rPr>
                <a:t>Data on the Web</a:t>
              </a:r>
            </a:p>
          </p:txBody>
        </p:sp>
        <p:grpSp>
          <p:nvGrpSpPr>
            <p:cNvPr id="59" name="Group 58"/>
            <p:cNvGrpSpPr/>
            <p:nvPr/>
          </p:nvGrpSpPr>
          <p:grpSpPr>
            <a:xfrm>
              <a:off x="502633" y="4521383"/>
              <a:ext cx="2446971" cy="1941042"/>
              <a:chOff x="502633" y="4521383"/>
              <a:chExt cx="2446971" cy="1941042"/>
            </a:xfrm>
          </p:grpSpPr>
          <p:grpSp>
            <p:nvGrpSpPr>
              <p:cNvPr id="99" name="Group 52"/>
              <p:cNvGrpSpPr/>
              <p:nvPr/>
            </p:nvGrpSpPr>
            <p:grpSpPr>
              <a:xfrm>
                <a:off x="502633" y="4521383"/>
                <a:ext cx="2446971" cy="1941042"/>
                <a:chOff x="2949604" y="4248478"/>
                <a:chExt cx="2743932" cy="2176604"/>
              </a:xfrm>
            </p:grpSpPr>
            <p:pic>
              <p:nvPicPr>
                <p:cNvPr id="102" name="Picture 101" descr="cloud07b.png"/>
                <p:cNvPicPr>
                  <a:picLocks noChangeAspect="1"/>
                </p:cNvPicPr>
                <p:nvPr/>
              </p:nvPicPr>
              <p:blipFill>
                <a:blip r:embed="rId3">
                  <a:alphaModFix amt="82000"/>
                </a:blip>
                <a:stretch>
                  <a:fillRect/>
                </a:stretch>
              </p:blipFill>
              <p:spPr>
                <a:xfrm>
                  <a:off x="2949604" y="4248478"/>
                  <a:ext cx="2743932" cy="2176604"/>
                </a:xfrm>
                <a:prstGeom prst="rect">
                  <a:avLst/>
                </a:prstGeom>
              </p:spPr>
            </p:pic>
            <p:sp>
              <p:nvSpPr>
                <p:cNvPr id="103" name="Vertical Scroll 102"/>
                <p:cNvSpPr/>
                <p:nvPr/>
              </p:nvSpPr>
              <p:spPr>
                <a:xfrm>
                  <a:off x="4703311" y="4922629"/>
                  <a:ext cx="441158" cy="372143"/>
                </a:xfrm>
                <a:prstGeom prst="vertic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04" name="Document 103"/>
                <p:cNvSpPr/>
                <p:nvPr/>
              </p:nvSpPr>
              <p:spPr>
                <a:xfrm>
                  <a:off x="3907526" y="5370530"/>
                  <a:ext cx="508000" cy="372142"/>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100" name="Magnetic Disk 99"/>
              <p:cNvSpPr/>
              <p:nvPr/>
            </p:nvSpPr>
            <p:spPr>
              <a:xfrm>
                <a:off x="2148961" y="5670735"/>
                <a:ext cx="315390" cy="497586"/>
              </a:xfrm>
              <a:prstGeom prst="flowChartMagneticDisk">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1" name="Multidocument 100"/>
              <p:cNvSpPr/>
              <p:nvPr/>
            </p:nvSpPr>
            <p:spPr>
              <a:xfrm>
                <a:off x="897008" y="4935845"/>
                <a:ext cx="563552" cy="403023"/>
              </a:xfrm>
              <a:prstGeom prst="flowChartMultidocumen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grpSp>
          <p:nvGrpSpPr>
            <p:cNvPr id="61" name="Group 60"/>
            <p:cNvGrpSpPr/>
            <p:nvPr/>
          </p:nvGrpSpPr>
          <p:grpSpPr>
            <a:xfrm>
              <a:off x="3245340" y="4521383"/>
              <a:ext cx="2446971" cy="1941042"/>
              <a:chOff x="3245340" y="4521383"/>
              <a:chExt cx="2446971" cy="1941042"/>
            </a:xfrm>
          </p:grpSpPr>
          <p:grpSp>
            <p:nvGrpSpPr>
              <p:cNvPr id="93" name="Group 52"/>
              <p:cNvGrpSpPr/>
              <p:nvPr/>
            </p:nvGrpSpPr>
            <p:grpSpPr>
              <a:xfrm>
                <a:off x="3245340" y="4521383"/>
                <a:ext cx="2446971" cy="1941042"/>
                <a:chOff x="2949604" y="4248478"/>
                <a:chExt cx="2743932" cy="2176604"/>
              </a:xfrm>
            </p:grpSpPr>
            <p:pic>
              <p:nvPicPr>
                <p:cNvPr id="96" name="Picture 95" descr="cloud07b.png"/>
                <p:cNvPicPr>
                  <a:picLocks noChangeAspect="1"/>
                </p:cNvPicPr>
                <p:nvPr/>
              </p:nvPicPr>
              <p:blipFill>
                <a:blip r:embed="rId3">
                  <a:alphaModFix amt="82000"/>
                </a:blip>
                <a:stretch>
                  <a:fillRect/>
                </a:stretch>
              </p:blipFill>
              <p:spPr>
                <a:xfrm>
                  <a:off x="2949604" y="4248478"/>
                  <a:ext cx="2743932" cy="2176604"/>
                </a:xfrm>
                <a:prstGeom prst="rect">
                  <a:avLst/>
                </a:prstGeom>
              </p:spPr>
            </p:pic>
            <p:sp>
              <p:nvSpPr>
                <p:cNvPr id="97" name="Magnetic Disk 96"/>
                <p:cNvSpPr/>
                <p:nvPr/>
              </p:nvSpPr>
              <p:spPr>
                <a:xfrm>
                  <a:off x="3302319" y="4701999"/>
                  <a:ext cx="481263" cy="372142"/>
                </a:xfrm>
                <a:prstGeom prst="flowChartMagneticDisk">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8" name="Document 97"/>
                <p:cNvSpPr/>
                <p:nvPr/>
              </p:nvSpPr>
              <p:spPr>
                <a:xfrm>
                  <a:off x="3783582" y="5351242"/>
                  <a:ext cx="508000" cy="372142"/>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94" name="Direct Access Storage 93"/>
              <p:cNvSpPr/>
              <p:nvPr/>
            </p:nvSpPr>
            <p:spPr>
              <a:xfrm>
                <a:off x="4612387" y="5853868"/>
                <a:ext cx="406064" cy="297467"/>
              </a:xfrm>
              <a:prstGeom prst="flowChartMagneticDrum">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Internal Storage 94"/>
              <p:cNvSpPr/>
              <p:nvPr/>
            </p:nvSpPr>
            <p:spPr>
              <a:xfrm>
                <a:off x="4849977" y="5185108"/>
                <a:ext cx="336947" cy="336893"/>
              </a:xfrm>
              <a:prstGeom prst="flowChartInternalStorag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
          <p:nvSpPr>
            <p:cNvPr id="62" name="Up-Down Arrow 61"/>
            <p:cNvSpPr/>
            <p:nvPr/>
          </p:nvSpPr>
          <p:spPr>
            <a:xfrm rot="2972012">
              <a:off x="2717845" y="3392399"/>
              <a:ext cx="275362" cy="1436769"/>
            </a:xfrm>
            <a:prstGeom prst="upDownArrow">
              <a:avLst>
                <a:gd name="adj1" fmla="val 15454"/>
                <a:gd name="adj2" fmla="val 475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Up-Down Arrow 70"/>
            <p:cNvSpPr/>
            <p:nvPr/>
          </p:nvSpPr>
          <p:spPr>
            <a:xfrm rot="18303808">
              <a:off x="6101466" y="3339407"/>
              <a:ext cx="275362" cy="1436769"/>
            </a:xfrm>
            <a:prstGeom prst="upDownArrow">
              <a:avLst>
                <a:gd name="adj1" fmla="val 15454"/>
                <a:gd name="adj2" fmla="val 475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2" name="Group 71"/>
            <p:cNvGrpSpPr/>
            <p:nvPr/>
          </p:nvGrpSpPr>
          <p:grpSpPr>
            <a:xfrm>
              <a:off x="5988046" y="4521383"/>
              <a:ext cx="2446971" cy="1941042"/>
              <a:chOff x="5988046" y="4521383"/>
              <a:chExt cx="2446971" cy="1941042"/>
            </a:xfrm>
          </p:grpSpPr>
          <p:grpSp>
            <p:nvGrpSpPr>
              <p:cNvPr id="73" name="Group 72"/>
              <p:cNvGrpSpPr/>
              <p:nvPr/>
            </p:nvGrpSpPr>
            <p:grpSpPr>
              <a:xfrm>
                <a:off x="5988046" y="4521383"/>
                <a:ext cx="2446971" cy="1941042"/>
                <a:chOff x="5988046" y="4521383"/>
                <a:chExt cx="2446971" cy="1941042"/>
              </a:xfrm>
            </p:grpSpPr>
            <p:grpSp>
              <p:nvGrpSpPr>
                <p:cNvPr id="88" name="Group 52"/>
                <p:cNvGrpSpPr/>
                <p:nvPr/>
              </p:nvGrpSpPr>
              <p:grpSpPr>
                <a:xfrm>
                  <a:off x="5988046" y="4521383"/>
                  <a:ext cx="2446971" cy="1941042"/>
                  <a:chOff x="2949604" y="4248478"/>
                  <a:chExt cx="2743932" cy="2176604"/>
                </a:xfrm>
              </p:grpSpPr>
              <p:pic>
                <p:nvPicPr>
                  <p:cNvPr id="90" name="Picture 89" descr="cloud07b.png"/>
                  <p:cNvPicPr>
                    <a:picLocks noChangeAspect="1"/>
                  </p:cNvPicPr>
                  <p:nvPr/>
                </p:nvPicPr>
                <p:blipFill>
                  <a:blip r:embed="rId3">
                    <a:alphaModFix amt="82000"/>
                  </a:blip>
                  <a:stretch>
                    <a:fillRect/>
                  </a:stretch>
                </p:blipFill>
                <p:spPr>
                  <a:xfrm>
                    <a:off x="2949604" y="4248478"/>
                    <a:ext cx="2743932" cy="2176604"/>
                  </a:xfrm>
                  <a:prstGeom prst="rect">
                    <a:avLst/>
                  </a:prstGeom>
                </p:spPr>
              </p:pic>
              <p:sp>
                <p:nvSpPr>
                  <p:cNvPr id="91" name="Vertical Scroll 90"/>
                  <p:cNvSpPr/>
                  <p:nvPr/>
                </p:nvSpPr>
                <p:spPr>
                  <a:xfrm>
                    <a:off x="4703311" y="4922629"/>
                    <a:ext cx="441158" cy="372143"/>
                  </a:xfrm>
                  <a:prstGeom prst="vertic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2" name="Document 91"/>
                  <p:cNvSpPr/>
                  <p:nvPr/>
                </p:nvSpPr>
                <p:spPr>
                  <a:xfrm>
                    <a:off x="4359005" y="5537314"/>
                    <a:ext cx="508000" cy="372142"/>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89" name="Multidocument 88"/>
                <p:cNvSpPr/>
                <p:nvPr/>
              </p:nvSpPr>
              <p:spPr>
                <a:xfrm>
                  <a:off x="6602391" y="5056177"/>
                  <a:ext cx="563552" cy="403023"/>
                </a:xfrm>
                <a:prstGeom prst="flowChartMultidocumen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74" name="Group 73"/>
              <p:cNvGrpSpPr/>
              <p:nvPr/>
            </p:nvGrpSpPr>
            <p:grpSpPr>
              <a:xfrm>
                <a:off x="6602391" y="5687934"/>
                <a:ext cx="393414" cy="331868"/>
                <a:chOff x="825870" y="3910294"/>
                <a:chExt cx="393414" cy="331868"/>
              </a:xfrm>
            </p:grpSpPr>
            <p:sp>
              <p:nvSpPr>
                <p:cNvPr id="75" name="Vertical Scroll 74"/>
                <p:cNvSpPr/>
                <p:nvPr/>
              </p:nvSpPr>
              <p:spPr>
                <a:xfrm>
                  <a:off x="825870" y="3910294"/>
                  <a:ext cx="393414" cy="331868"/>
                </a:xfrm>
                <a:prstGeom prst="vertic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nvGrpSpPr>
                <p:cNvPr id="76" name="Group 33"/>
                <p:cNvGrpSpPr/>
                <p:nvPr/>
              </p:nvGrpSpPr>
              <p:grpSpPr>
                <a:xfrm>
                  <a:off x="905352" y="3996929"/>
                  <a:ext cx="231375" cy="200525"/>
                  <a:chOff x="4659312" y="2789237"/>
                  <a:chExt cx="1143000" cy="990600"/>
                </a:xfrm>
              </p:grpSpPr>
              <p:sp>
                <p:nvSpPr>
                  <p:cNvPr id="77" name="Oval 76"/>
                  <p:cNvSpPr/>
                  <p:nvPr/>
                </p:nvSpPr>
                <p:spPr bwMode="auto">
                  <a:xfrm>
                    <a:off x="4887912" y="27892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78" name="Oval 77"/>
                  <p:cNvSpPr/>
                  <p:nvPr/>
                </p:nvSpPr>
                <p:spPr bwMode="auto">
                  <a:xfrm>
                    <a:off x="5116512" y="3170237"/>
                    <a:ext cx="152400" cy="152400"/>
                  </a:xfrm>
                  <a:prstGeom prst="ellipse">
                    <a:avLst/>
                  </a:prstGeom>
                  <a:solidFill>
                    <a:srgbClr val="00009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79" name="Oval 78"/>
                  <p:cNvSpPr/>
                  <p:nvPr/>
                </p:nvSpPr>
                <p:spPr bwMode="auto">
                  <a:xfrm>
                    <a:off x="5573712" y="2789237"/>
                    <a:ext cx="152400" cy="152400"/>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80" name="Oval 79"/>
                  <p:cNvSpPr/>
                  <p:nvPr/>
                </p:nvSpPr>
                <p:spPr bwMode="auto">
                  <a:xfrm>
                    <a:off x="5649912" y="32464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81" name="Oval 80"/>
                  <p:cNvSpPr/>
                  <p:nvPr/>
                </p:nvSpPr>
                <p:spPr bwMode="auto">
                  <a:xfrm>
                    <a:off x="4659312" y="33988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82" name="Oval 81"/>
                  <p:cNvSpPr/>
                  <p:nvPr/>
                </p:nvSpPr>
                <p:spPr bwMode="auto">
                  <a:xfrm>
                    <a:off x="5345112" y="362743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cxnSp>
                <p:nvCxnSpPr>
                  <p:cNvPr id="83" name="Straight Arrow Connector 82"/>
                  <p:cNvCxnSpPr>
                    <a:stCxn id="77" idx="6"/>
                    <a:endCxn id="79" idx="2"/>
                  </p:cNvCxnSpPr>
                  <p:nvPr/>
                </p:nvCxnSpPr>
                <p:spPr bwMode="auto">
                  <a:xfrm>
                    <a:off x="5040312" y="2865437"/>
                    <a:ext cx="533400" cy="158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84" name="Straight Arrow Connector 83"/>
                  <p:cNvCxnSpPr>
                    <a:stCxn id="77" idx="5"/>
                    <a:endCxn id="80" idx="1"/>
                  </p:cNvCxnSpPr>
                  <p:nvPr/>
                </p:nvCxnSpPr>
                <p:spPr bwMode="auto">
                  <a:xfrm rot="16200000" flipH="1">
                    <a:off x="5170394" y="2766919"/>
                    <a:ext cx="349436" cy="654236"/>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85" name="Straight Arrow Connector 84"/>
                  <p:cNvCxnSpPr>
                    <a:stCxn id="81" idx="7"/>
                    <a:endCxn id="78" idx="2"/>
                  </p:cNvCxnSpPr>
                  <p:nvPr/>
                </p:nvCxnSpPr>
                <p:spPr bwMode="auto">
                  <a:xfrm rot="5400000" flipH="1" flipV="1">
                    <a:off x="4865594" y="3170237"/>
                    <a:ext cx="174718" cy="3271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86" name="Straight Arrow Connector 85"/>
                  <p:cNvCxnSpPr>
                    <a:stCxn id="78" idx="5"/>
                    <a:endCxn id="82" idx="0"/>
                  </p:cNvCxnSpPr>
                  <p:nvPr/>
                </p:nvCxnSpPr>
                <p:spPr bwMode="auto">
                  <a:xfrm rot="16200000" flipH="1">
                    <a:off x="5170394" y="3376519"/>
                    <a:ext cx="327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87" name="Straight Arrow Connector 29"/>
                  <p:cNvCxnSpPr>
                    <a:stCxn id="82" idx="7"/>
                    <a:endCxn id="79" idx="4"/>
                  </p:cNvCxnSpPr>
                  <p:nvPr/>
                </p:nvCxnSpPr>
                <p:spPr bwMode="auto">
                  <a:xfrm rot="5400000" flipH="1" flipV="1">
                    <a:off x="5208494" y="3208337"/>
                    <a:ext cx="708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grpSp>
          </p:grpSp>
        </p:grpSp>
      </p:grpSp>
    </p:spTree>
    <p:extLst>
      <p:ext uri="{BB962C8B-B14F-4D97-AF65-F5344CB8AC3E}">
        <p14:creationId xmlns:p14="http://schemas.microsoft.com/office/powerpoint/2010/main" val="259387482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 “Web” where</a:t>
            </a:r>
          </a:p>
          <a:p>
            <a:pPr lvl="1"/>
            <a:r>
              <a:rPr lang="en-US" dirty="0" smtClean="0"/>
              <a:t>documents are available for download on the Internet</a:t>
            </a:r>
          </a:p>
          <a:p>
            <a:pPr lvl="1"/>
            <a:r>
              <a:rPr lang="en-US" dirty="0" smtClean="0"/>
              <a:t>but there would be no hyperlinks among them</a:t>
            </a:r>
          </a:p>
        </p:txBody>
      </p:sp>
      <p:sp>
        <p:nvSpPr>
          <p:cNvPr id="2" name="Title 1"/>
          <p:cNvSpPr>
            <a:spLocks noGrp="1"/>
          </p:cNvSpPr>
          <p:nvPr>
            <p:ph type="title"/>
          </p:nvPr>
        </p:nvSpPr>
        <p:spPr/>
        <p:txBody>
          <a:bodyPr/>
          <a:lstStyle/>
          <a:p>
            <a:r>
              <a:rPr lang="en-US" dirty="0" smtClean="0"/>
              <a:t>Imagine…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
          <p:cNvSpPr>
            <a:spLocks noGrp="1" noChangeArrowheads="1"/>
          </p:cNvSpPr>
          <p:nvPr>
            <p:ph type="title"/>
          </p:nvPr>
        </p:nvSpPr>
        <p:spPr/>
        <p:txBody>
          <a:bodyPr tIns="35221"/>
          <a:lstStyle/>
          <a:p>
            <a:pPr>
              <a:tabLst>
                <a:tab pos="722701" algn="l"/>
                <a:tab pos="1445396" algn="l"/>
                <a:tab pos="2168098" algn="l"/>
                <a:tab pos="2890800" algn="l"/>
                <a:tab pos="3613498" algn="l"/>
                <a:tab pos="4336202" algn="l"/>
                <a:tab pos="5058902" algn="l"/>
                <a:tab pos="5781602" algn="l"/>
                <a:tab pos="6504301" algn="l"/>
                <a:tab pos="7227002" algn="l"/>
                <a:tab pos="7949703" algn="l"/>
                <a:tab pos="8672401" algn="l"/>
                <a:tab pos="9395102" algn="l"/>
              </a:tabLst>
            </a:pPr>
            <a:r>
              <a:rPr lang="en-US" dirty="0" smtClean="0"/>
              <a:t>The same with what we learned</a:t>
            </a:r>
            <a:endParaRPr lang="en-US" dirty="0"/>
          </a:p>
        </p:txBody>
      </p:sp>
      <p:grpSp>
        <p:nvGrpSpPr>
          <p:cNvPr id="46" name="Group 45"/>
          <p:cNvGrpSpPr/>
          <p:nvPr/>
        </p:nvGrpSpPr>
        <p:grpSpPr>
          <a:xfrm>
            <a:off x="1583928" y="1496749"/>
            <a:ext cx="6779081" cy="5884608"/>
            <a:chOff x="502633" y="5210"/>
            <a:chExt cx="7932384" cy="6885735"/>
          </a:xfrm>
        </p:grpSpPr>
        <p:sp>
          <p:nvSpPr>
            <p:cNvPr id="48" name="TextBox 47"/>
            <p:cNvSpPr txBox="1"/>
            <p:nvPr/>
          </p:nvSpPr>
          <p:spPr>
            <a:xfrm>
              <a:off x="826539" y="2683506"/>
              <a:ext cx="1348342" cy="332827"/>
            </a:xfrm>
            <a:prstGeom prst="rect">
              <a:avLst/>
            </a:prstGeom>
            <a:noFill/>
          </p:spPr>
          <p:txBody>
            <a:bodyPr wrap="none" rtlCol="0">
              <a:spAutoFit/>
            </a:bodyPr>
            <a:lstStyle/>
            <a:p>
              <a:pPr algn="r"/>
              <a:r>
                <a:rPr lang="en-US" sz="1400" b="1" noProof="1">
                  <a:solidFill>
                    <a:schemeClr val="accent5"/>
                  </a:solidFill>
                </a:rPr>
                <a:t>Inferencing</a:t>
              </a:r>
            </a:p>
          </p:txBody>
        </p:sp>
        <p:sp>
          <p:nvSpPr>
            <p:cNvPr id="49" name="TextBox 48"/>
            <p:cNvSpPr txBox="1"/>
            <p:nvPr/>
          </p:nvSpPr>
          <p:spPr>
            <a:xfrm>
              <a:off x="4484645" y="1335805"/>
              <a:ext cx="1624379" cy="332827"/>
            </a:xfrm>
            <a:prstGeom prst="rect">
              <a:avLst/>
            </a:prstGeom>
            <a:noFill/>
          </p:spPr>
          <p:txBody>
            <a:bodyPr wrap="none" rtlCol="0">
              <a:spAutoFit/>
            </a:bodyPr>
            <a:lstStyle/>
            <a:p>
              <a:r>
                <a:rPr lang="en-US" sz="1400" b="1" dirty="0">
                  <a:solidFill>
                    <a:schemeClr val="accent5"/>
                  </a:solidFill>
                </a:rPr>
                <a:t>SPARQL, </a:t>
              </a:r>
              <a:r>
                <a:rPr lang="en-US" sz="1400" b="1" dirty="0" smtClean="0">
                  <a:solidFill>
                    <a:schemeClr val="accent5"/>
                  </a:solidFill>
                </a:rPr>
                <a:t>RDF</a:t>
              </a:r>
              <a:endParaRPr lang="en-US" sz="1400" b="1" dirty="0">
                <a:solidFill>
                  <a:schemeClr val="accent5"/>
                </a:solidFill>
              </a:endParaRPr>
            </a:p>
          </p:txBody>
        </p:sp>
        <p:sp>
          <p:nvSpPr>
            <p:cNvPr id="51" name="Curved Right Arrow 50"/>
            <p:cNvSpPr/>
            <p:nvPr/>
          </p:nvSpPr>
          <p:spPr>
            <a:xfrm>
              <a:off x="2174881" y="2600573"/>
              <a:ext cx="774723" cy="668404"/>
            </a:xfrm>
            <a:prstGeom prst="curvedRightArrow">
              <a:avLst>
                <a:gd name="adj1" fmla="val 11197"/>
                <a:gd name="adj2" fmla="val 50000"/>
                <a:gd name="adj3" fmla="val 2129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2" name="Up-Down Arrow 51"/>
            <p:cNvSpPr/>
            <p:nvPr/>
          </p:nvSpPr>
          <p:spPr>
            <a:xfrm>
              <a:off x="4183889" y="3884374"/>
              <a:ext cx="275362" cy="720746"/>
            </a:xfrm>
            <a:prstGeom prst="upDownArrow">
              <a:avLst>
                <a:gd name="adj1" fmla="val 15454"/>
                <a:gd name="adj2" fmla="val 475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4" name="Group 36"/>
            <p:cNvGrpSpPr/>
            <p:nvPr/>
          </p:nvGrpSpPr>
          <p:grpSpPr>
            <a:xfrm>
              <a:off x="3118430" y="5210"/>
              <a:ext cx="2406281" cy="1131096"/>
              <a:chOff x="5727454" y="2117415"/>
              <a:chExt cx="2406281" cy="1131096"/>
            </a:xfrm>
          </p:grpSpPr>
          <p:sp>
            <p:nvSpPr>
              <p:cNvPr id="107" name="Process 106"/>
              <p:cNvSpPr/>
              <p:nvPr/>
            </p:nvSpPr>
            <p:spPr>
              <a:xfrm>
                <a:off x="5727454" y="2176923"/>
                <a:ext cx="2406281" cy="1071588"/>
              </a:xfrm>
              <a:prstGeom prst="flowChart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08" name="TextBox 107"/>
              <p:cNvSpPr txBox="1"/>
              <p:nvPr/>
            </p:nvSpPr>
            <p:spPr>
              <a:xfrm>
                <a:off x="5845079" y="2117415"/>
                <a:ext cx="2190720" cy="676698"/>
              </a:xfrm>
              <a:prstGeom prst="rect">
                <a:avLst/>
              </a:prstGeom>
              <a:noFill/>
            </p:spPr>
            <p:txBody>
              <a:bodyPr wrap="square" rtlCol="0">
                <a:spAutoFit/>
              </a:bodyPr>
              <a:lstStyle/>
              <a:p>
                <a:pPr algn="ctr"/>
                <a:r>
                  <a:rPr lang="en-US" sz="1200" b="1" dirty="0" smtClean="0">
                    <a:solidFill>
                      <a:schemeClr val="tx2">
                        <a:lumMod val="90000"/>
                        <a:lumOff val="10000"/>
                      </a:schemeClr>
                    </a:solidFill>
                  </a:rPr>
                  <a:t>Linked Data</a:t>
                </a:r>
                <a:r>
                  <a:rPr lang="en-US" sz="1200" b="1" dirty="0">
                    <a:solidFill>
                      <a:schemeClr val="tx2">
                        <a:lumMod val="90000"/>
                        <a:lumOff val="10000"/>
                      </a:schemeClr>
                    </a:solidFill>
                  </a:rPr>
                  <a:t> </a:t>
                </a:r>
                <a:r>
                  <a:rPr lang="en-US" sz="1200" b="1" dirty="0" smtClean="0">
                    <a:solidFill>
                      <a:schemeClr val="tx2">
                        <a:lumMod val="90000"/>
                        <a:lumOff val="10000"/>
                      </a:schemeClr>
                    </a:solidFill>
                  </a:rPr>
                  <a:t>and Semantic Web </a:t>
                </a:r>
                <a:r>
                  <a:rPr lang="en-US" sz="1200" b="1" dirty="0">
                    <a:solidFill>
                      <a:schemeClr val="tx2">
                        <a:lumMod val="90000"/>
                        <a:lumOff val="10000"/>
                      </a:schemeClr>
                    </a:solidFill>
                  </a:rPr>
                  <a:t>Applications</a:t>
                </a:r>
              </a:p>
            </p:txBody>
          </p:sp>
          <p:grpSp>
            <p:nvGrpSpPr>
              <p:cNvPr id="109" name="Group 34"/>
              <p:cNvGrpSpPr/>
              <p:nvPr/>
            </p:nvGrpSpPr>
            <p:grpSpPr>
              <a:xfrm>
                <a:off x="5756332" y="2788057"/>
                <a:ext cx="2348524" cy="398838"/>
                <a:chOff x="5760470" y="2788057"/>
                <a:chExt cx="2348524" cy="398838"/>
              </a:xfrm>
            </p:grpSpPr>
            <p:sp>
              <p:nvSpPr>
                <p:cNvPr id="110" name="TextBox 109"/>
                <p:cNvSpPr txBox="1"/>
                <p:nvPr/>
              </p:nvSpPr>
              <p:spPr>
                <a:xfrm>
                  <a:off x="7077809" y="2788057"/>
                  <a:ext cx="1031185" cy="39883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900" b="1" dirty="0">
                      <a:solidFill>
                        <a:schemeClr val="tx1"/>
                      </a:solidFill>
                    </a:rPr>
                    <a:t>Browser Applications</a:t>
                  </a:r>
                </a:p>
              </p:txBody>
            </p:sp>
            <p:sp>
              <p:nvSpPr>
                <p:cNvPr id="111" name="TextBox 110"/>
                <p:cNvSpPr txBox="1"/>
                <p:nvPr/>
              </p:nvSpPr>
              <p:spPr>
                <a:xfrm>
                  <a:off x="5760470" y="2788057"/>
                  <a:ext cx="1031185" cy="39883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900" b="1" dirty="0">
                      <a:solidFill>
                        <a:schemeClr val="tx1"/>
                      </a:solidFill>
                    </a:rPr>
                    <a:t>Stand Alone Applications</a:t>
                  </a:r>
                </a:p>
              </p:txBody>
            </p:sp>
          </p:grpSp>
        </p:grpSp>
        <p:grpSp>
          <p:nvGrpSpPr>
            <p:cNvPr id="55" name="Group 53"/>
            <p:cNvGrpSpPr/>
            <p:nvPr/>
          </p:nvGrpSpPr>
          <p:grpSpPr>
            <a:xfrm>
              <a:off x="2949604" y="1733690"/>
              <a:ext cx="2743932" cy="2176604"/>
              <a:chOff x="2949604" y="1673827"/>
              <a:chExt cx="2743932" cy="2176604"/>
            </a:xfrm>
          </p:grpSpPr>
          <p:pic>
            <p:nvPicPr>
              <p:cNvPr id="105" name="Picture 104" descr="cloud07b.png"/>
              <p:cNvPicPr>
                <a:picLocks noChangeAspect="1"/>
              </p:cNvPicPr>
              <p:nvPr/>
            </p:nvPicPr>
            <p:blipFill>
              <a:blip r:embed="rId3">
                <a:alphaModFix amt="82000"/>
              </a:blip>
              <a:stretch>
                <a:fillRect/>
              </a:stretch>
            </p:blipFill>
            <p:spPr>
              <a:xfrm>
                <a:off x="2949604" y="1673827"/>
                <a:ext cx="2743932" cy="2176604"/>
              </a:xfrm>
              <a:prstGeom prst="rect">
                <a:avLst/>
              </a:prstGeom>
            </p:spPr>
          </p:pic>
          <p:sp>
            <p:nvSpPr>
              <p:cNvPr id="106" name="TextBox 105"/>
              <p:cNvSpPr txBox="1"/>
              <p:nvPr/>
            </p:nvSpPr>
            <p:spPr>
              <a:xfrm>
                <a:off x="3076486" y="2300130"/>
                <a:ext cx="2503536" cy="1243015"/>
              </a:xfrm>
              <a:prstGeom prst="rect">
                <a:avLst/>
              </a:prstGeom>
              <a:noFill/>
            </p:spPr>
            <p:txBody>
              <a:bodyPr wrap="square" rtlCol="0">
                <a:spAutoFit/>
              </a:bodyPr>
              <a:lstStyle/>
              <a:p>
                <a:pPr algn="ctr"/>
                <a:r>
                  <a:rPr lang="en-US" sz="1800" b="1" dirty="0">
                    <a:solidFill>
                      <a:schemeClr val="tx2">
                        <a:lumMod val="90000"/>
                        <a:lumOff val="10000"/>
                      </a:schemeClr>
                    </a:solidFill>
                  </a:rPr>
                  <a:t>RDF Graph with vocabularies in RDFS, SKOS, </a:t>
                </a:r>
                <a:r>
                  <a:rPr lang="en-US" sz="1800" b="1" dirty="0" smtClean="0">
                    <a:solidFill>
                      <a:schemeClr val="tx2">
                        <a:lumMod val="90000"/>
                        <a:lumOff val="10000"/>
                      </a:schemeClr>
                    </a:solidFill>
                  </a:rPr>
                  <a:t>OWL, </a:t>
                </a:r>
                <a:r>
                  <a:rPr lang="en-US" sz="1800" b="1" dirty="0">
                    <a:solidFill>
                      <a:schemeClr val="tx2">
                        <a:lumMod val="90000"/>
                        <a:lumOff val="10000"/>
                      </a:schemeClr>
                    </a:solidFill>
                  </a:rPr>
                  <a:t>…</a:t>
                </a:r>
              </a:p>
            </p:txBody>
          </p:sp>
        </p:grpSp>
        <p:sp>
          <p:nvSpPr>
            <p:cNvPr id="56" name="TextBox 55"/>
            <p:cNvSpPr txBox="1"/>
            <p:nvPr/>
          </p:nvSpPr>
          <p:spPr>
            <a:xfrm>
              <a:off x="4377218" y="3962465"/>
              <a:ext cx="1651563" cy="552151"/>
            </a:xfrm>
            <a:prstGeom prst="rect">
              <a:avLst/>
            </a:prstGeom>
            <a:noFill/>
          </p:spPr>
          <p:txBody>
            <a:bodyPr wrap="none" rtlCol="0">
              <a:spAutoFit/>
            </a:bodyPr>
            <a:lstStyle/>
            <a:p>
              <a:r>
                <a:rPr lang="en-US" sz="1400" b="1" dirty="0">
                  <a:solidFill>
                    <a:srgbClr val="0F3661"/>
                  </a:solidFill>
                </a:rPr>
                <a:t>RDFa</a:t>
              </a:r>
              <a:r>
                <a:rPr lang="en-US" sz="1400" b="1" dirty="0" smtClean="0">
                  <a:solidFill>
                    <a:srgbClr val="0F3661"/>
                  </a:solidFill>
                </a:rPr>
                <a:t>, </a:t>
              </a:r>
              <a:r>
                <a:rPr lang="en-US" sz="1400" b="1" dirty="0" err="1" smtClean="0">
                  <a:solidFill>
                    <a:srgbClr val="0F3661"/>
                  </a:solidFill>
                </a:rPr>
                <a:t>μData</a:t>
              </a:r>
              <a:r>
                <a:rPr lang="en-US" sz="1400" b="1" dirty="0">
                  <a:solidFill>
                    <a:srgbClr val="0F3661"/>
                  </a:solidFill>
                </a:rPr>
                <a:t>, </a:t>
              </a:r>
              <a:endParaRPr lang="en-US" sz="1400" b="1" dirty="0" smtClean="0">
                <a:solidFill>
                  <a:srgbClr val="0F3661"/>
                </a:solidFill>
              </a:endParaRPr>
            </a:p>
            <a:p>
              <a:r>
                <a:rPr lang="en-US" sz="1400" b="1" dirty="0" smtClean="0">
                  <a:solidFill>
                    <a:srgbClr val="0F3661"/>
                  </a:solidFill>
                </a:rPr>
                <a:t>R2RML</a:t>
              </a:r>
              <a:r>
                <a:rPr lang="en-US" sz="1400" b="1" dirty="0">
                  <a:solidFill>
                    <a:srgbClr val="0F3661"/>
                  </a:solidFill>
                </a:rPr>
                <a:t>, DM …</a:t>
              </a:r>
            </a:p>
          </p:txBody>
        </p:sp>
        <p:sp>
          <p:nvSpPr>
            <p:cNvPr id="57" name="Up-Down Arrow 56"/>
            <p:cNvSpPr/>
            <p:nvPr/>
          </p:nvSpPr>
          <p:spPr>
            <a:xfrm>
              <a:off x="4140164" y="1144946"/>
              <a:ext cx="275362" cy="708706"/>
            </a:xfrm>
            <a:prstGeom prst="upDownArrow">
              <a:avLst>
                <a:gd name="adj1" fmla="val 15454"/>
                <a:gd name="adj2" fmla="val 475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p:cNvSpPr txBox="1"/>
            <p:nvPr/>
          </p:nvSpPr>
          <p:spPr>
            <a:xfrm>
              <a:off x="3365608" y="6488667"/>
              <a:ext cx="2445309" cy="402278"/>
            </a:xfrm>
            <a:prstGeom prst="rect">
              <a:avLst/>
            </a:prstGeom>
            <a:noFill/>
          </p:spPr>
          <p:txBody>
            <a:bodyPr wrap="square" rtlCol="0">
              <a:spAutoFit/>
            </a:bodyPr>
            <a:lstStyle/>
            <a:p>
              <a:pPr algn="ctr"/>
              <a:r>
                <a:rPr lang="en-US" sz="1800" b="1" dirty="0">
                  <a:solidFill>
                    <a:schemeClr val="tx2">
                      <a:lumMod val="90000"/>
                      <a:lumOff val="10000"/>
                    </a:schemeClr>
                  </a:solidFill>
                </a:rPr>
                <a:t>Data on the Web</a:t>
              </a:r>
            </a:p>
          </p:txBody>
        </p:sp>
        <p:grpSp>
          <p:nvGrpSpPr>
            <p:cNvPr id="59" name="Group 58"/>
            <p:cNvGrpSpPr/>
            <p:nvPr/>
          </p:nvGrpSpPr>
          <p:grpSpPr>
            <a:xfrm>
              <a:off x="502633" y="4521383"/>
              <a:ext cx="2446971" cy="1941042"/>
              <a:chOff x="502633" y="4521383"/>
              <a:chExt cx="2446971" cy="1941042"/>
            </a:xfrm>
          </p:grpSpPr>
          <p:grpSp>
            <p:nvGrpSpPr>
              <p:cNvPr id="99" name="Group 52"/>
              <p:cNvGrpSpPr/>
              <p:nvPr/>
            </p:nvGrpSpPr>
            <p:grpSpPr>
              <a:xfrm>
                <a:off x="502633" y="4521383"/>
                <a:ext cx="2446971" cy="1941042"/>
                <a:chOff x="2949604" y="4248478"/>
                <a:chExt cx="2743932" cy="2176604"/>
              </a:xfrm>
            </p:grpSpPr>
            <p:pic>
              <p:nvPicPr>
                <p:cNvPr id="102" name="Picture 101" descr="cloud07b.png"/>
                <p:cNvPicPr>
                  <a:picLocks noChangeAspect="1"/>
                </p:cNvPicPr>
                <p:nvPr/>
              </p:nvPicPr>
              <p:blipFill>
                <a:blip r:embed="rId3">
                  <a:alphaModFix amt="82000"/>
                </a:blip>
                <a:stretch>
                  <a:fillRect/>
                </a:stretch>
              </p:blipFill>
              <p:spPr>
                <a:xfrm>
                  <a:off x="2949604" y="4248478"/>
                  <a:ext cx="2743932" cy="2176604"/>
                </a:xfrm>
                <a:prstGeom prst="rect">
                  <a:avLst/>
                </a:prstGeom>
              </p:spPr>
            </p:pic>
            <p:sp>
              <p:nvSpPr>
                <p:cNvPr id="103" name="Vertical Scroll 102"/>
                <p:cNvSpPr/>
                <p:nvPr/>
              </p:nvSpPr>
              <p:spPr>
                <a:xfrm>
                  <a:off x="4703311" y="4922629"/>
                  <a:ext cx="441158" cy="372143"/>
                </a:xfrm>
                <a:prstGeom prst="vertic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04" name="Document 103"/>
                <p:cNvSpPr/>
                <p:nvPr/>
              </p:nvSpPr>
              <p:spPr>
                <a:xfrm>
                  <a:off x="3907526" y="5370530"/>
                  <a:ext cx="508000" cy="372142"/>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100" name="Magnetic Disk 99"/>
              <p:cNvSpPr/>
              <p:nvPr/>
            </p:nvSpPr>
            <p:spPr>
              <a:xfrm>
                <a:off x="2148961" y="5670735"/>
                <a:ext cx="315390" cy="497586"/>
              </a:xfrm>
              <a:prstGeom prst="flowChartMagneticDisk">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1" name="Multidocument 100"/>
              <p:cNvSpPr/>
              <p:nvPr/>
            </p:nvSpPr>
            <p:spPr>
              <a:xfrm>
                <a:off x="897008" y="4935845"/>
                <a:ext cx="563552" cy="403023"/>
              </a:xfrm>
              <a:prstGeom prst="flowChartMultidocumen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grpSp>
          <p:nvGrpSpPr>
            <p:cNvPr id="61" name="Group 60"/>
            <p:cNvGrpSpPr/>
            <p:nvPr/>
          </p:nvGrpSpPr>
          <p:grpSpPr>
            <a:xfrm>
              <a:off x="3245340" y="4521383"/>
              <a:ext cx="2446971" cy="1941042"/>
              <a:chOff x="3245340" y="4521383"/>
              <a:chExt cx="2446971" cy="1941042"/>
            </a:xfrm>
          </p:grpSpPr>
          <p:grpSp>
            <p:nvGrpSpPr>
              <p:cNvPr id="93" name="Group 52"/>
              <p:cNvGrpSpPr/>
              <p:nvPr/>
            </p:nvGrpSpPr>
            <p:grpSpPr>
              <a:xfrm>
                <a:off x="3245340" y="4521383"/>
                <a:ext cx="2446971" cy="1941042"/>
                <a:chOff x="2949604" y="4248478"/>
                <a:chExt cx="2743932" cy="2176604"/>
              </a:xfrm>
            </p:grpSpPr>
            <p:pic>
              <p:nvPicPr>
                <p:cNvPr id="96" name="Picture 95" descr="cloud07b.png"/>
                <p:cNvPicPr>
                  <a:picLocks noChangeAspect="1"/>
                </p:cNvPicPr>
                <p:nvPr/>
              </p:nvPicPr>
              <p:blipFill>
                <a:blip r:embed="rId3">
                  <a:alphaModFix amt="82000"/>
                </a:blip>
                <a:stretch>
                  <a:fillRect/>
                </a:stretch>
              </p:blipFill>
              <p:spPr>
                <a:xfrm>
                  <a:off x="2949604" y="4248478"/>
                  <a:ext cx="2743932" cy="2176604"/>
                </a:xfrm>
                <a:prstGeom prst="rect">
                  <a:avLst/>
                </a:prstGeom>
              </p:spPr>
            </p:pic>
            <p:sp>
              <p:nvSpPr>
                <p:cNvPr id="97" name="Magnetic Disk 96"/>
                <p:cNvSpPr/>
                <p:nvPr/>
              </p:nvSpPr>
              <p:spPr>
                <a:xfrm>
                  <a:off x="3302319" y="4701999"/>
                  <a:ext cx="481263" cy="372142"/>
                </a:xfrm>
                <a:prstGeom prst="flowChartMagneticDisk">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8" name="Document 97"/>
                <p:cNvSpPr/>
                <p:nvPr/>
              </p:nvSpPr>
              <p:spPr>
                <a:xfrm>
                  <a:off x="3783582" y="5351242"/>
                  <a:ext cx="508000" cy="372142"/>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94" name="Direct Access Storage 93"/>
              <p:cNvSpPr/>
              <p:nvPr/>
            </p:nvSpPr>
            <p:spPr>
              <a:xfrm>
                <a:off x="4612387" y="5853868"/>
                <a:ext cx="406064" cy="297467"/>
              </a:xfrm>
              <a:prstGeom prst="flowChartMagneticDrum">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Internal Storage 94"/>
              <p:cNvSpPr/>
              <p:nvPr/>
            </p:nvSpPr>
            <p:spPr>
              <a:xfrm>
                <a:off x="4849977" y="5185108"/>
                <a:ext cx="336947" cy="336893"/>
              </a:xfrm>
              <a:prstGeom prst="flowChartInternalStorag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
          <p:nvSpPr>
            <p:cNvPr id="62" name="Up-Down Arrow 61"/>
            <p:cNvSpPr/>
            <p:nvPr/>
          </p:nvSpPr>
          <p:spPr>
            <a:xfrm rot="2972012">
              <a:off x="2717845" y="3392399"/>
              <a:ext cx="275362" cy="1436769"/>
            </a:xfrm>
            <a:prstGeom prst="upDownArrow">
              <a:avLst>
                <a:gd name="adj1" fmla="val 15454"/>
                <a:gd name="adj2" fmla="val 475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Up-Down Arrow 70"/>
            <p:cNvSpPr/>
            <p:nvPr/>
          </p:nvSpPr>
          <p:spPr>
            <a:xfrm rot="18303808">
              <a:off x="6101466" y="3339407"/>
              <a:ext cx="275362" cy="1436769"/>
            </a:xfrm>
            <a:prstGeom prst="upDownArrow">
              <a:avLst>
                <a:gd name="adj1" fmla="val 15454"/>
                <a:gd name="adj2" fmla="val 475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2" name="Group 71"/>
            <p:cNvGrpSpPr/>
            <p:nvPr/>
          </p:nvGrpSpPr>
          <p:grpSpPr>
            <a:xfrm>
              <a:off x="5988046" y="4521383"/>
              <a:ext cx="2446971" cy="1941042"/>
              <a:chOff x="5988046" y="4521383"/>
              <a:chExt cx="2446971" cy="1941042"/>
            </a:xfrm>
          </p:grpSpPr>
          <p:grpSp>
            <p:nvGrpSpPr>
              <p:cNvPr id="73" name="Group 72"/>
              <p:cNvGrpSpPr/>
              <p:nvPr/>
            </p:nvGrpSpPr>
            <p:grpSpPr>
              <a:xfrm>
                <a:off x="5988046" y="4521383"/>
                <a:ext cx="2446971" cy="1941042"/>
                <a:chOff x="5988046" y="4521383"/>
                <a:chExt cx="2446971" cy="1941042"/>
              </a:xfrm>
            </p:grpSpPr>
            <p:grpSp>
              <p:nvGrpSpPr>
                <p:cNvPr id="88" name="Group 52"/>
                <p:cNvGrpSpPr/>
                <p:nvPr/>
              </p:nvGrpSpPr>
              <p:grpSpPr>
                <a:xfrm>
                  <a:off x="5988046" y="4521383"/>
                  <a:ext cx="2446971" cy="1941042"/>
                  <a:chOff x="2949604" y="4248478"/>
                  <a:chExt cx="2743932" cy="2176604"/>
                </a:xfrm>
              </p:grpSpPr>
              <p:pic>
                <p:nvPicPr>
                  <p:cNvPr id="90" name="Picture 89" descr="cloud07b.png"/>
                  <p:cNvPicPr>
                    <a:picLocks noChangeAspect="1"/>
                  </p:cNvPicPr>
                  <p:nvPr/>
                </p:nvPicPr>
                <p:blipFill>
                  <a:blip r:embed="rId3">
                    <a:alphaModFix amt="82000"/>
                  </a:blip>
                  <a:stretch>
                    <a:fillRect/>
                  </a:stretch>
                </p:blipFill>
                <p:spPr>
                  <a:xfrm>
                    <a:off x="2949604" y="4248478"/>
                    <a:ext cx="2743932" cy="2176604"/>
                  </a:xfrm>
                  <a:prstGeom prst="rect">
                    <a:avLst/>
                  </a:prstGeom>
                </p:spPr>
              </p:pic>
              <p:sp>
                <p:nvSpPr>
                  <p:cNvPr id="91" name="Vertical Scroll 90"/>
                  <p:cNvSpPr/>
                  <p:nvPr/>
                </p:nvSpPr>
                <p:spPr>
                  <a:xfrm>
                    <a:off x="4703311" y="4922629"/>
                    <a:ext cx="441158" cy="372143"/>
                  </a:xfrm>
                  <a:prstGeom prst="vertic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2" name="Document 91"/>
                  <p:cNvSpPr/>
                  <p:nvPr/>
                </p:nvSpPr>
                <p:spPr>
                  <a:xfrm>
                    <a:off x="4359005" y="5537314"/>
                    <a:ext cx="508000" cy="372142"/>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89" name="Multidocument 88"/>
                <p:cNvSpPr/>
                <p:nvPr/>
              </p:nvSpPr>
              <p:spPr>
                <a:xfrm>
                  <a:off x="6602391" y="5056177"/>
                  <a:ext cx="563552" cy="403023"/>
                </a:xfrm>
                <a:prstGeom prst="flowChartMultidocumen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74" name="Group 73"/>
              <p:cNvGrpSpPr/>
              <p:nvPr/>
            </p:nvGrpSpPr>
            <p:grpSpPr>
              <a:xfrm>
                <a:off x="6602391" y="5687934"/>
                <a:ext cx="393414" cy="331868"/>
                <a:chOff x="825870" y="3910294"/>
                <a:chExt cx="393414" cy="331868"/>
              </a:xfrm>
            </p:grpSpPr>
            <p:sp>
              <p:nvSpPr>
                <p:cNvPr id="75" name="Vertical Scroll 74"/>
                <p:cNvSpPr/>
                <p:nvPr/>
              </p:nvSpPr>
              <p:spPr>
                <a:xfrm>
                  <a:off x="825870" y="3910294"/>
                  <a:ext cx="393414" cy="331868"/>
                </a:xfrm>
                <a:prstGeom prst="vertic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nvGrpSpPr>
                <p:cNvPr id="76" name="Group 33"/>
                <p:cNvGrpSpPr/>
                <p:nvPr/>
              </p:nvGrpSpPr>
              <p:grpSpPr>
                <a:xfrm>
                  <a:off x="905352" y="3996929"/>
                  <a:ext cx="231375" cy="200525"/>
                  <a:chOff x="4659312" y="2789237"/>
                  <a:chExt cx="1143000" cy="990600"/>
                </a:xfrm>
              </p:grpSpPr>
              <p:sp>
                <p:nvSpPr>
                  <p:cNvPr id="77" name="Oval 76"/>
                  <p:cNvSpPr/>
                  <p:nvPr/>
                </p:nvSpPr>
                <p:spPr bwMode="auto">
                  <a:xfrm>
                    <a:off x="4887912" y="27892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78" name="Oval 77"/>
                  <p:cNvSpPr/>
                  <p:nvPr/>
                </p:nvSpPr>
                <p:spPr bwMode="auto">
                  <a:xfrm>
                    <a:off x="5116512" y="3170237"/>
                    <a:ext cx="152400" cy="152400"/>
                  </a:xfrm>
                  <a:prstGeom prst="ellipse">
                    <a:avLst/>
                  </a:prstGeom>
                  <a:solidFill>
                    <a:srgbClr val="00009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79" name="Oval 78"/>
                  <p:cNvSpPr/>
                  <p:nvPr/>
                </p:nvSpPr>
                <p:spPr bwMode="auto">
                  <a:xfrm>
                    <a:off x="5573712" y="2789237"/>
                    <a:ext cx="152400" cy="152400"/>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80" name="Oval 79"/>
                  <p:cNvSpPr/>
                  <p:nvPr/>
                </p:nvSpPr>
                <p:spPr bwMode="auto">
                  <a:xfrm>
                    <a:off x="5649912" y="32464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81" name="Oval 80"/>
                  <p:cNvSpPr/>
                  <p:nvPr/>
                </p:nvSpPr>
                <p:spPr bwMode="auto">
                  <a:xfrm>
                    <a:off x="4659312" y="33988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82" name="Oval 81"/>
                  <p:cNvSpPr/>
                  <p:nvPr/>
                </p:nvSpPr>
                <p:spPr bwMode="auto">
                  <a:xfrm>
                    <a:off x="5345112" y="362743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cxnSp>
                <p:nvCxnSpPr>
                  <p:cNvPr id="83" name="Straight Arrow Connector 82"/>
                  <p:cNvCxnSpPr>
                    <a:stCxn id="77" idx="6"/>
                    <a:endCxn id="79" idx="2"/>
                  </p:cNvCxnSpPr>
                  <p:nvPr/>
                </p:nvCxnSpPr>
                <p:spPr bwMode="auto">
                  <a:xfrm>
                    <a:off x="5040312" y="2865437"/>
                    <a:ext cx="533400" cy="158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84" name="Straight Arrow Connector 83"/>
                  <p:cNvCxnSpPr>
                    <a:stCxn id="77" idx="5"/>
                    <a:endCxn id="80" idx="1"/>
                  </p:cNvCxnSpPr>
                  <p:nvPr/>
                </p:nvCxnSpPr>
                <p:spPr bwMode="auto">
                  <a:xfrm rot="16200000" flipH="1">
                    <a:off x="5170394" y="2766919"/>
                    <a:ext cx="349436" cy="654236"/>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85" name="Straight Arrow Connector 84"/>
                  <p:cNvCxnSpPr>
                    <a:stCxn id="81" idx="7"/>
                    <a:endCxn id="78" idx="2"/>
                  </p:cNvCxnSpPr>
                  <p:nvPr/>
                </p:nvCxnSpPr>
                <p:spPr bwMode="auto">
                  <a:xfrm rot="5400000" flipH="1" flipV="1">
                    <a:off x="4865594" y="3170237"/>
                    <a:ext cx="174718" cy="3271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86" name="Straight Arrow Connector 85"/>
                  <p:cNvCxnSpPr>
                    <a:stCxn id="78" idx="5"/>
                    <a:endCxn id="82" idx="0"/>
                  </p:cNvCxnSpPr>
                  <p:nvPr/>
                </p:nvCxnSpPr>
                <p:spPr bwMode="auto">
                  <a:xfrm rot="16200000" flipH="1">
                    <a:off x="5170394" y="3376519"/>
                    <a:ext cx="327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87" name="Straight Arrow Connector 29"/>
                  <p:cNvCxnSpPr>
                    <a:stCxn id="82" idx="7"/>
                    <a:endCxn id="79" idx="4"/>
                  </p:cNvCxnSpPr>
                  <p:nvPr/>
                </p:nvCxnSpPr>
                <p:spPr bwMode="auto">
                  <a:xfrm rot="5400000" flipH="1" flipV="1">
                    <a:off x="5208494" y="3208337"/>
                    <a:ext cx="708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grpSp>
          </p:grpSp>
        </p:grpSp>
      </p:grpSp>
    </p:spTree>
    <p:extLst>
      <p:ext uri="{BB962C8B-B14F-4D97-AF65-F5344CB8AC3E}">
        <p14:creationId xmlns:p14="http://schemas.microsoft.com/office/powerpoint/2010/main" val="312958542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73442" name="Rectangle 1"/>
          <p:cNvSpPr>
            <a:spLocks noGrp="1" noChangeArrowheads="1"/>
          </p:cNvSpPr>
          <p:nvPr>
            <p:ph type="title" idx="4294967295"/>
          </p:nvPr>
        </p:nvSpPr>
        <p:spPr>
          <a:xfrm>
            <a:off x="431800" y="611188"/>
            <a:ext cx="9648825" cy="1260475"/>
          </a:xfrm>
        </p:spPr>
        <p:txBody>
          <a:bodyPr tIns="42195">
            <a:noAutofit/>
          </a:bodyPr>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sz="5400" dirty="0">
                <a:solidFill>
                  <a:schemeClr val="bg1"/>
                </a:solidFill>
              </a:rPr>
              <a:t>Available documents, </a:t>
            </a:r>
            <a:r>
              <a:rPr lang="en-US" sz="5400" dirty="0">
                <a:solidFill>
                  <a:srgbClr val="FFFFFF"/>
                </a:solidFill>
              </a:rPr>
              <a:t>resources</a:t>
            </a:r>
          </a:p>
        </p:txBody>
      </p:sp>
      <p:sp>
        <p:nvSpPr>
          <p:cNvPr id="3" name="Text Box 7"/>
          <p:cNvSpPr txBox="1">
            <a:spLocks noChangeArrowheads="1"/>
          </p:cNvSpPr>
          <p:nvPr/>
        </p:nvSpPr>
        <p:spPr bwMode="auto">
          <a:xfrm>
            <a:off x="-38537" y="7268117"/>
            <a:ext cx="9032311" cy="320236"/>
          </a:xfrm>
          <a:prstGeom prst="rect">
            <a:avLst/>
          </a:prstGeom>
          <a:noFill/>
          <a:ln w="9525">
            <a:noFill/>
            <a:round/>
            <a:headEnd/>
            <a:tailEnd/>
          </a:ln>
        </p:spPr>
        <p:txBody>
          <a:bodyPr wrap="none" lIns="98940" tIns="74689" rIns="98940" bIns="49472">
            <a:prstTxWarp prst="textNoShape">
              <a:avLst/>
            </a:prstTxWarp>
          </a:bodyPr>
          <a:lstStyle/>
          <a:p>
            <a:pPr defTabSz="501675" fontAlgn="auto" hangingPunct="1">
              <a:lnSpc>
                <a:spcPct val="100000"/>
              </a:lnSpc>
              <a:spcBef>
                <a:spcPts val="0"/>
              </a:spcBef>
              <a:spcAft>
                <a:spcPts val="0"/>
              </a:spcAft>
              <a:buClrTx/>
              <a:buSzTx/>
              <a:tabLst>
                <a:tab pos="0" algn="l"/>
                <a:tab pos="788911" algn="l"/>
                <a:tab pos="1579561" algn="l"/>
                <a:tab pos="2370213" algn="l"/>
                <a:tab pos="3160864" algn="l"/>
                <a:tab pos="3951523" algn="l"/>
                <a:tab pos="4742176" algn="l"/>
                <a:tab pos="5532828" algn="l"/>
                <a:tab pos="6323476" algn="l"/>
                <a:tab pos="7114133" algn="l"/>
                <a:tab pos="7904791" algn="l"/>
                <a:tab pos="8695440" algn="l"/>
                <a:tab pos="9486093" algn="l"/>
                <a:tab pos="10276752" algn="l"/>
                <a:tab pos="11067402" algn="l"/>
                <a:tab pos="11858055" algn="l"/>
              </a:tabLst>
            </a:pPr>
            <a:r>
              <a:rPr lang="en-US" sz="1100" i="1" dirty="0">
                <a:solidFill>
                  <a:srgbClr val="FFFFFF"/>
                </a:solidFill>
                <a:latin typeface="Lucida Sans Unicode"/>
                <a:ea typeface="msmincho" charset="0"/>
                <a:cs typeface="msmincho" charset="0"/>
              </a:rPr>
              <a:t>Photo credit </a:t>
            </a:r>
            <a:r>
              <a:rPr lang="en-US" sz="1100" i="1" dirty="0" smtClean="0">
                <a:solidFill>
                  <a:srgbClr val="FFFFFF"/>
                </a:solidFill>
                <a:latin typeface="Lucida Sans Unicode"/>
                <a:ea typeface="msmincho" charset="0"/>
                <a:cs typeface="msmincho" charset="0"/>
              </a:rPr>
              <a:t>“</a:t>
            </a:r>
            <a:r>
              <a:rPr lang="en-US" sz="1100" i="1" dirty="0" err="1" smtClean="0">
                <a:solidFill>
                  <a:prstClr val="white"/>
                </a:solidFill>
              </a:rPr>
              <a:t>Abizern</a:t>
            </a:r>
            <a:r>
              <a:rPr lang="en-US" sz="1100" i="1" dirty="0" smtClean="0">
                <a:solidFill>
                  <a:srgbClr val="FFFFFF"/>
                </a:solidFill>
                <a:latin typeface="Lucida Sans Unicode"/>
                <a:ea typeface="msmincho" charset="0"/>
                <a:cs typeface="msmincho" charset="0"/>
              </a:rPr>
              <a:t>”</a:t>
            </a:r>
            <a:r>
              <a:rPr lang="en-US" sz="1100" i="1" dirty="0">
                <a:solidFill>
                  <a:srgbClr val="FFFFFF"/>
                </a:solidFill>
                <a:latin typeface="Lucida Sans Unicode"/>
                <a:ea typeface="msmincho" charset="0"/>
                <a:cs typeface="msmincho" charset="0"/>
              </a:rPr>
              <a:t>, Flickr</a:t>
            </a:r>
            <a:endParaRPr lang="en-US" sz="1100" i="1" dirty="0">
              <a:solidFill>
                <a:srgbClr val="FFFFFF"/>
              </a:solidFill>
              <a:latin typeface="Lucida Sans Unicode"/>
              <a:ea typeface="msmincho" charset="0"/>
              <a:cs typeface="msmincho" charset="0"/>
              <a:hlinkClick r:id="rId4"/>
            </a:endParaRPr>
          </a:p>
        </p:txBody>
      </p:sp>
    </p:spTree>
    <p:extLst>
      <p:ext uri="{BB962C8B-B14F-4D97-AF65-F5344CB8AC3E}">
        <p14:creationId xmlns:p14="http://schemas.microsoft.com/office/powerpoint/2010/main" val="277771023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1" name="Rectangle 2"/>
          <p:cNvSpPr>
            <a:spLocks noGrp="1" noChangeArrowheads="1"/>
          </p:cNvSpPr>
          <p:nvPr>
            <p:ph idx="1"/>
          </p:nvPr>
        </p:nvSpPr>
        <p:spPr/>
        <p:txBody>
          <a:bodyPr/>
          <a:lstStyle/>
          <a:p>
            <a:r>
              <a:rPr lang="en-US" dirty="0" smtClean="0"/>
              <a:t>The “RDF Primer” and the “OWL Guide” give a formal introduction to RDF(S) and OWL</a:t>
            </a:r>
          </a:p>
          <a:p>
            <a:r>
              <a:rPr lang="en-US" dirty="0" smtClean="0"/>
              <a:t>SKOS has its separate “SKOS Primer”</a:t>
            </a:r>
          </a:p>
          <a:p>
            <a:r>
              <a:rPr lang="en-US" dirty="0" smtClean="0"/>
              <a:t>GRDDL Primer and RDFa Primer have been published</a:t>
            </a:r>
          </a:p>
          <a:p>
            <a:r>
              <a:rPr lang="en-US" dirty="0" smtClean="0"/>
              <a:t>The W3C </a:t>
            </a:r>
            <a:r>
              <a:rPr lang="en-US" dirty="0" smtClean="0">
                <a:hlinkClick r:id="rId3"/>
              </a:rPr>
              <a:t>Semantic Web Activity Wiki </a:t>
            </a:r>
            <a:r>
              <a:rPr lang="en-US" dirty="0" smtClean="0"/>
              <a:t>has links to all the specifications</a:t>
            </a:r>
            <a:endParaRPr lang="en-US" dirty="0"/>
          </a:p>
        </p:txBody>
      </p:sp>
      <p:sp>
        <p:nvSpPr>
          <p:cNvPr id="575490" name="Rectangle 1"/>
          <p:cNvSpPr>
            <a:spLocks noGrp="1" noChangeArrowheads="1"/>
          </p:cNvSpPr>
          <p:nvPr>
            <p:ph type="title"/>
          </p:nvPr>
        </p:nvSpPr>
        <p:spPr/>
        <p:txBody>
          <a:bodyPr>
            <a:normAutofit fontScale="90000"/>
          </a:bodyPr>
          <a:lstStyle/>
          <a:p>
            <a:r>
              <a:rPr lang="en-US" smtClean="0"/>
              <a:t>Available specifications: </a:t>
            </a:r>
            <a:br>
              <a:rPr lang="en-US" smtClean="0"/>
            </a:br>
            <a:r>
              <a:rPr lang="en-US" smtClean="0"/>
              <a:t>Primers, Guides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9" name="Rectangle 2"/>
          <p:cNvSpPr>
            <a:spLocks noGrp="1" noChangeArrowheads="1"/>
          </p:cNvSpPr>
          <p:nvPr>
            <p:ph idx="1"/>
          </p:nvPr>
        </p:nvSpPr>
        <p:spPr/>
        <p:txBody>
          <a:bodyPr>
            <a:normAutofit/>
          </a:bodyPr>
          <a:lstStyle/>
          <a:p>
            <a:r>
              <a:rPr lang="en-US" dirty="0" smtClean="0"/>
              <a:t>There are also a number “core vocabularies”</a:t>
            </a:r>
          </a:p>
          <a:p>
            <a:pPr lvl="1"/>
            <a:r>
              <a:rPr lang="en-US" i="1" u="sng" dirty="0" smtClean="0"/>
              <a:t>Dublin Core</a:t>
            </a:r>
          </a:p>
          <a:p>
            <a:pPr lvl="1"/>
            <a:r>
              <a:rPr lang="en-US" dirty="0" smtClean="0"/>
              <a:t>FOAF: about people and their organizations</a:t>
            </a:r>
          </a:p>
          <a:p>
            <a:pPr lvl="1"/>
            <a:r>
              <a:rPr lang="en-US" dirty="0" smtClean="0"/>
              <a:t>DOAP: on the descriptions of software projects</a:t>
            </a:r>
          </a:p>
          <a:p>
            <a:pPr lvl="1"/>
            <a:r>
              <a:rPr lang="en-US" dirty="0" smtClean="0"/>
              <a:t>SIOC: Semantically-Interlinked Online Communities</a:t>
            </a:r>
          </a:p>
          <a:p>
            <a:pPr lvl="1"/>
            <a:r>
              <a:rPr lang="en-US" dirty="0" smtClean="0"/>
              <a:t>vCard in RDF</a:t>
            </a:r>
          </a:p>
          <a:p>
            <a:pPr lvl="1"/>
            <a:r>
              <a:rPr lang="en-US" dirty="0" smtClean="0"/>
              <a:t>…</a:t>
            </a:r>
          </a:p>
        </p:txBody>
      </p:sp>
      <p:sp>
        <p:nvSpPr>
          <p:cNvPr id="577538" name="Rectangle 1"/>
          <p:cNvSpPr>
            <a:spLocks noGrp="1" noChangeArrowheads="1"/>
          </p:cNvSpPr>
          <p:nvPr>
            <p:ph type="title"/>
          </p:nvPr>
        </p:nvSpPr>
        <p:spPr/>
        <p:txBody>
          <a:bodyPr/>
          <a:lstStyle/>
          <a:p>
            <a:r>
              <a:rPr lang="en-US" smtClean="0"/>
              <a:t>“Core” vocabularies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7" name="Rectangle 2"/>
          <p:cNvSpPr>
            <a:spLocks noGrp="1" noChangeArrowheads="1"/>
          </p:cNvSpPr>
          <p:nvPr>
            <p:ph idx="1"/>
          </p:nvPr>
        </p:nvSpPr>
        <p:spPr>
          <a:xfrm>
            <a:off x="504031" y="1574048"/>
            <a:ext cx="9072563" cy="4798095"/>
          </a:xfrm>
        </p:spPr>
        <p:txBody>
          <a:bodyPr>
            <a:normAutofit fontScale="85000" lnSpcReduction="20000"/>
          </a:bodyPr>
          <a:lstStyle/>
          <a:p>
            <a:pPr>
              <a:spcBef>
                <a:spcPts val="1261"/>
              </a:spcBef>
            </a:pPr>
            <a:r>
              <a:rPr lang="en-US" dirty="0" smtClean="0"/>
              <a:t>D. Wood, M. </a:t>
            </a:r>
            <a:r>
              <a:rPr lang="en-US" dirty="0" err="1" smtClean="0"/>
              <a:t>Zaidman</a:t>
            </a:r>
            <a:r>
              <a:rPr lang="en-US" dirty="0" smtClean="0"/>
              <a:t>,</a:t>
            </a:r>
            <a:r>
              <a:rPr lang="en-US" dirty="0"/>
              <a:t> </a:t>
            </a:r>
            <a:r>
              <a:rPr lang="en-US" dirty="0" smtClean="0"/>
              <a:t>and L. Ruth: </a:t>
            </a:r>
            <a:r>
              <a:rPr lang="en-US" i="1" dirty="0" smtClean="0"/>
              <a:t>Linked Data</a:t>
            </a:r>
            <a:r>
              <a:rPr lang="en-US" dirty="0" smtClean="0"/>
              <a:t>, 2013</a:t>
            </a:r>
          </a:p>
          <a:p>
            <a:pPr>
              <a:spcBef>
                <a:spcPts val="1261"/>
              </a:spcBef>
            </a:pPr>
            <a:r>
              <a:rPr lang="en-US" dirty="0" smtClean="0"/>
              <a:t>G. </a:t>
            </a:r>
            <a:r>
              <a:rPr lang="en-US" dirty="0" err="1" smtClean="0"/>
              <a:t>Antoniu</a:t>
            </a:r>
            <a:r>
              <a:rPr lang="en-US" dirty="0"/>
              <a:t>, P. </a:t>
            </a:r>
            <a:r>
              <a:rPr lang="en-US" dirty="0" err="1"/>
              <a:t>Groth</a:t>
            </a:r>
            <a:r>
              <a:rPr lang="en-US" dirty="0"/>
              <a:t>, F. van </a:t>
            </a:r>
            <a:r>
              <a:rPr lang="en-US" dirty="0" err="1"/>
              <a:t>Harmelen</a:t>
            </a:r>
            <a:r>
              <a:rPr lang="en-US" dirty="0"/>
              <a:t>, and R. Hoekstra: </a:t>
            </a:r>
            <a:r>
              <a:rPr lang="en-US" i="1" dirty="0"/>
              <a:t>Semantic Web Primer, </a:t>
            </a:r>
            <a:r>
              <a:rPr lang="en-US" i="1" dirty="0" smtClean="0"/>
              <a:t>3</a:t>
            </a:r>
            <a:r>
              <a:rPr lang="en-US" i="1" baseline="30000" dirty="0" smtClean="0"/>
              <a:t>rd</a:t>
            </a:r>
            <a:r>
              <a:rPr lang="en-US" i="1" dirty="0" smtClean="0"/>
              <a:t> </a:t>
            </a:r>
            <a:r>
              <a:rPr lang="en-US" i="1" dirty="0"/>
              <a:t>edition,</a:t>
            </a:r>
            <a:r>
              <a:rPr lang="en-US" dirty="0"/>
              <a:t> </a:t>
            </a:r>
            <a:r>
              <a:rPr lang="en-US" dirty="0" smtClean="0"/>
              <a:t>2012</a:t>
            </a:r>
            <a:endParaRPr lang="en-US" dirty="0"/>
          </a:p>
          <a:p>
            <a:pPr>
              <a:spcBef>
                <a:spcPts val="1261"/>
              </a:spcBef>
            </a:pPr>
            <a:r>
              <a:rPr lang="en-US" dirty="0" smtClean="0"/>
              <a:t>T. Heath and C. </a:t>
            </a:r>
            <a:r>
              <a:rPr lang="en-US" dirty="0" err="1" smtClean="0"/>
              <a:t>Bizer</a:t>
            </a:r>
            <a:r>
              <a:rPr lang="en-US" dirty="0" smtClean="0"/>
              <a:t>: </a:t>
            </a:r>
            <a:r>
              <a:rPr lang="en-US" i="1" dirty="0" smtClean="0"/>
              <a:t>Linked Data: Evolving the Web into a Global Data Space</a:t>
            </a:r>
            <a:r>
              <a:rPr lang="en-US" dirty="0" smtClean="0"/>
              <a:t>, 2011</a:t>
            </a:r>
          </a:p>
          <a:p>
            <a:pPr>
              <a:spcBef>
                <a:spcPts val="1261"/>
              </a:spcBef>
            </a:pPr>
            <a:r>
              <a:rPr lang="en-US" dirty="0"/>
              <a:t>D. </a:t>
            </a:r>
            <a:r>
              <a:rPr lang="en-US" dirty="0" err="1"/>
              <a:t>Allemang</a:t>
            </a:r>
            <a:r>
              <a:rPr lang="en-US" dirty="0"/>
              <a:t> and J. </a:t>
            </a:r>
            <a:r>
              <a:rPr lang="en-US" dirty="0" err="1"/>
              <a:t>Hendler</a:t>
            </a:r>
            <a:r>
              <a:rPr lang="en-US" dirty="0"/>
              <a:t>: </a:t>
            </a:r>
            <a:r>
              <a:rPr lang="en-US" i="1" dirty="0"/>
              <a:t>Semantic Web for the Working </a:t>
            </a:r>
            <a:r>
              <a:rPr lang="en-US" i="1" dirty="0" err="1"/>
              <a:t>Ontologist</a:t>
            </a:r>
            <a:r>
              <a:rPr lang="en-US" i="1" dirty="0"/>
              <a:t> 2</a:t>
            </a:r>
            <a:r>
              <a:rPr lang="en-US" i="1" baseline="30000" dirty="0"/>
              <a:t>nd</a:t>
            </a:r>
            <a:r>
              <a:rPr lang="en-US" i="1" dirty="0"/>
              <a:t> edition</a:t>
            </a:r>
            <a:r>
              <a:rPr lang="en-US" dirty="0"/>
              <a:t>, 2011</a:t>
            </a:r>
          </a:p>
          <a:p>
            <a:pPr>
              <a:spcBef>
                <a:spcPts val="1261"/>
              </a:spcBef>
            </a:pPr>
            <a:r>
              <a:rPr lang="en-US" dirty="0" smtClean="0"/>
              <a:t>M. Watson: </a:t>
            </a:r>
            <a:r>
              <a:rPr lang="en-US" i="1" dirty="0" smtClean="0"/>
              <a:t>Practical Semantic Web and Linked data Applications</a:t>
            </a:r>
            <a:r>
              <a:rPr lang="en-US" dirty="0" smtClean="0"/>
              <a:t>, 2010</a:t>
            </a:r>
          </a:p>
          <a:p>
            <a:pPr>
              <a:spcBef>
                <a:spcPts val="1261"/>
              </a:spcBef>
            </a:pPr>
            <a:r>
              <a:rPr lang="en-US" dirty="0" smtClean="0"/>
              <a:t>P</a:t>
            </a:r>
            <a:r>
              <a:rPr lang="en-US" dirty="0"/>
              <a:t>. </a:t>
            </a:r>
            <a:r>
              <a:rPr lang="en-US" dirty="0" err="1"/>
              <a:t>Hitzler</a:t>
            </a:r>
            <a:r>
              <a:rPr lang="en-US" dirty="0"/>
              <a:t>, R. Sebastian, </a:t>
            </a:r>
            <a:r>
              <a:rPr lang="en-US" dirty="0" smtClean="0"/>
              <a:t>and M</a:t>
            </a:r>
            <a:r>
              <a:rPr lang="en-US" dirty="0"/>
              <a:t>. </a:t>
            </a:r>
            <a:r>
              <a:rPr lang="en-US" dirty="0" err="1"/>
              <a:t>Krötzsch</a:t>
            </a:r>
            <a:r>
              <a:rPr lang="en-US" dirty="0"/>
              <a:t>: </a:t>
            </a:r>
            <a:r>
              <a:rPr lang="en-US" i="1" dirty="0"/>
              <a:t>Foundation of Semantic Web Technologies</a:t>
            </a:r>
            <a:r>
              <a:rPr lang="en-US" dirty="0"/>
              <a:t>, </a:t>
            </a:r>
            <a:r>
              <a:rPr lang="en-US" dirty="0" smtClean="0"/>
              <a:t>2009</a:t>
            </a:r>
          </a:p>
          <a:p>
            <a:r>
              <a:rPr lang="en-US" dirty="0" smtClean="0"/>
              <a:t>…</a:t>
            </a:r>
            <a:endParaRPr lang="en-US" dirty="0"/>
          </a:p>
        </p:txBody>
      </p:sp>
      <p:sp>
        <p:nvSpPr>
          <p:cNvPr id="579586" name="Rectangle 1"/>
          <p:cNvSpPr>
            <a:spLocks noGrp="1" noChangeArrowheads="1"/>
          </p:cNvSpPr>
          <p:nvPr>
            <p:ph type="title"/>
          </p:nvPr>
        </p:nvSpPr>
        <p:spPr/>
        <p:txBody>
          <a:bodyPr/>
          <a:lstStyle/>
          <a:p>
            <a:r>
              <a:rPr lang="en-US" dirty="0" smtClean="0"/>
              <a:t>Some books</a:t>
            </a:r>
            <a:endParaRPr lang="en-US" dirty="0"/>
          </a:p>
        </p:txBody>
      </p:sp>
      <p:sp>
        <p:nvSpPr>
          <p:cNvPr id="579588" name="Text Box 3"/>
          <p:cNvSpPr txBox="1">
            <a:spLocks noChangeArrowheads="1"/>
          </p:cNvSpPr>
          <p:nvPr/>
        </p:nvSpPr>
        <p:spPr bwMode="auto">
          <a:xfrm>
            <a:off x="468318" y="6294437"/>
            <a:ext cx="8880475" cy="855663"/>
          </a:xfrm>
          <a:prstGeom prst="rect">
            <a:avLst/>
          </a:prstGeom>
          <a:noFill/>
          <a:ln w="9525">
            <a:noFill/>
            <a:round/>
            <a:headEnd/>
            <a:tailEnd/>
          </a:ln>
        </p:spPr>
        <p:txBody>
          <a:bodyPr wrap="none" lIns="89848" tIns="90710" rIns="89848" bIns="44925">
            <a:prstTxWarp prst="textNoShape">
              <a:avLst/>
            </a:prstTxWarp>
          </a:bodyPr>
          <a:lstStyle/>
          <a:p>
            <a:pPr>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pPr>
            <a:r>
              <a:rPr lang="en-US" dirty="0">
                <a:solidFill>
                  <a:srgbClr val="7F7F7F"/>
                </a:solidFill>
                <a:latin typeface="Helvetica Neue"/>
                <a:ea typeface="msmincho" charset="0"/>
                <a:cs typeface="Helvetica Neue"/>
              </a:rPr>
              <a:t>See the separate </a:t>
            </a:r>
            <a:r>
              <a:rPr lang="en-US" dirty="0">
                <a:solidFill>
                  <a:srgbClr val="7F7F7F"/>
                </a:solidFill>
                <a:latin typeface="Helvetica Neue"/>
                <a:ea typeface="msmincho" charset="0"/>
                <a:cs typeface="Helvetica Neue"/>
                <a:hlinkClick r:id="rId3"/>
              </a:rPr>
              <a:t>Wiki page collecting book </a:t>
            </a:r>
            <a:r>
              <a:rPr lang="en-US" dirty="0" smtClean="0">
                <a:solidFill>
                  <a:srgbClr val="7F7F7F"/>
                </a:solidFill>
                <a:latin typeface="Helvetica Neue"/>
                <a:ea typeface="msmincho" charset="0"/>
                <a:cs typeface="Helvetica Neue"/>
                <a:hlinkClick r:id="rId3"/>
              </a:rPr>
              <a:t>references</a:t>
            </a:r>
            <a:endParaRPr lang="en-US" dirty="0">
              <a:solidFill>
                <a:srgbClr val="7F7F7F"/>
              </a:solidFill>
              <a:latin typeface="Helvetica Neue"/>
              <a:ea typeface="msmincho" charset="0"/>
              <a:cs typeface="Helvetica Neue"/>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5" name="Rectangle 2"/>
          <p:cNvSpPr>
            <a:spLocks noGrp="1" noChangeArrowheads="1"/>
          </p:cNvSpPr>
          <p:nvPr>
            <p:ph idx="1"/>
          </p:nvPr>
        </p:nvSpPr>
        <p:spPr/>
        <p:txBody>
          <a:bodyPr/>
          <a:lstStyle/>
          <a:p>
            <a:r>
              <a:rPr lang="en-US" dirty="0" smtClean="0"/>
              <a:t>Planet RDF aggregates a number of SW blogs:</a:t>
            </a:r>
          </a:p>
          <a:p>
            <a:pPr lvl="1"/>
            <a:r>
              <a:rPr lang="en-US" dirty="0" smtClean="0">
                <a:hlinkClick r:id="rId3"/>
              </a:rPr>
              <a:t>http://planetrdf.com/</a:t>
            </a:r>
            <a:endParaRPr lang="en-US" dirty="0" smtClean="0"/>
          </a:p>
          <a:p>
            <a:r>
              <a:rPr lang="en-US" dirty="0" smtClean="0"/>
              <a:t>Semantic Web Interest Group</a:t>
            </a:r>
          </a:p>
          <a:p>
            <a:pPr lvl="1"/>
            <a:r>
              <a:rPr lang="en-US" dirty="0" smtClean="0"/>
              <a:t>a forum developers with a publicly archived mailing list, and a constant IRC presence on </a:t>
            </a:r>
            <a:r>
              <a:rPr lang="en-US" dirty="0" err="1" smtClean="0"/>
              <a:t>freenode.net#swig</a:t>
            </a:r>
            <a:endParaRPr lang="en-US" dirty="0" smtClean="0"/>
          </a:p>
          <a:p>
            <a:pPr lvl="1"/>
            <a:r>
              <a:rPr lang="en-US" dirty="0" smtClean="0"/>
              <a:t>anybody can sign up on the list</a:t>
            </a:r>
          </a:p>
          <a:p>
            <a:pPr lvl="2"/>
            <a:r>
              <a:rPr lang="en-US" dirty="0" smtClean="0">
                <a:hlinkClick r:id="rId4"/>
              </a:rPr>
              <a:t>http://www.w3.org/2001/sw/interest/</a:t>
            </a:r>
            <a:endParaRPr lang="en-US" dirty="0" smtClean="0"/>
          </a:p>
          <a:p>
            <a:r>
              <a:rPr lang="en-US" dirty="0" smtClean="0"/>
              <a:t>Linked Data mailing list</a:t>
            </a:r>
          </a:p>
          <a:p>
            <a:pPr lvl="1"/>
            <a:r>
              <a:rPr lang="en-US" dirty="0" smtClean="0"/>
              <a:t>a forum concentrating on linked data with a public archive</a:t>
            </a:r>
          </a:p>
          <a:p>
            <a:pPr lvl="1"/>
            <a:r>
              <a:rPr lang="en-US" dirty="0" smtClean="0"/>
              <a:t>anybody can sign up on the list</a:t>
            </a:r>
          </a:p>
          <a:p>
            <a:pPr lvl="2"/>
            <a:r>
              <a:rPr lang="en-US" dirty="0">
                <a:hlinkClick r:id="rId5"/>
              </a:rPr>
              <a:t>http://lists.w3.org/Archives/Public/public-lod/</a:t>
            </a:r>
            <a:endParaRPr lang="en-US" dirty="0"/>
          </a:p>
        </p:txBody>
      </p:sp>
      <p:sp>
        <p:nvSpPr>
          <p:cNvPr id="581634" name="Rectangle 1"/>
          <p:cNvSpPr>
            <a:spLocks noGrp="1" noChangeArrowheads="1"/>
          </p:cNvSpPr>
          <p:nvPr>
            <p:ph type="title"/>
          </p:nvPr>
        </p:nvSpPr>
        <p:spPr/>
        <p:txBody>
          <a:bodyPr/>
          <a:lstStyle/>
          <a:p>
            <a:r>
              <a:rPr lang="en-US" smtClean="0"/>
              <a:t>Further information</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8" name="Rectangle 2"/>
          <p:cNvSpPr>
            <a:spLocks noGrp="1" noChangeArrowheads="1"/>
          </p:cNvSpPr>
          <p:nvPr>
            <p:ph idx="1"/>
          </p:nvPr>
        </p:nvSpPr>
        <p:spPr>
          <a:xfrm>
            <a:off x="5040312" y="1493837"/>
            <a:ext cx="4896545" cy="5334000"/>
          </a:xfrm>
        </p:spPr>
        <p:txBody>
          <a:bodyPr>
            <a:normAutofit/>
          </a:bodyPr>
          <a:lstStyle/>
          <a:p>
            <a:pPr marL="431087" indent="-323316">
              <a:buSzPct val="45000"/>
              <a:buFont typeface="Wingdings" charset="2"/>
              <a:buChar char=""/>
              <a:tabLst>
                <a:tab pos="722701" algn="l"/>
                <a:tab pos="1445396" algn="l"/>
                <a:tab pos="2168098" algn="l"/>
                <a:tab pos="2890800" algn="l"/>
                <a:tab pos="3613498" algn="l"/>
                <a:tab pos="4336202" algn="l"/>
                <a:tab pos="5058902" algn="l"/>
              </a:tabLst>
            </a:pPr>
            <a:r>
              <a:rPr lang="en-US" dirty="0">
                <a:solidFill>
                  <a:srgbClr val="7F7F7F"/>
                </a:solidFill>
              </a:rPr>
              <a:t>Categories:</a:t>
            </a:r>
          </a:p>
          <a:p>
            <a:pPr marL="862167" lvl="1" indent="-286861">
              <a:buSzPct val="45000"/>
              <a:buFont typeface="Wingdings" charset="2"/>
              <a:buChar char=""/>
              <a:tabLst>
                <a:tab pos="722701" algn="l"/>
                <a:tab pos="1445396" algn="l"/>
                <a:tab pos="2168098" algn="l"/>
                <a:tab pos="2890800" algn="l"/>
                <a:tab pos="3613498" algn="l"/>
                <a:tab pos="4336202" algn="l"/>
                <a:tab pos="5058902" algn="l"/>
              </a:tabLst>
            </a:pPr>
            <a:r>
              <a:rPr lang="en-US" sz="2400" dirty="0"/>
              <a:t>Triple Stores</a:t>
            </a:r>
          </a:p>
          <a:p>
            <a:pPr marL="862167" lvl="1" indent="-286861">
              <a:buSzPct val="45000"/>
              <a:buFont typeface="Wingdings" charset="2"/>
              <a:buChar char=""/>
              <a:tabLst>
                <a:tab pos="722701" algn="l"/>
                <a:tab pos="1445396" algn="l"/>
                <a:tab pos="2168098" algn="l"/>
                <a:tab pos="2890800" algn="l"/>
                <a:tab pos="3613498" algn="l"/>
                <a:tab pos="4336202" algn="l"/>
                <a:tab pos="5058902" algn="l"/>
              </a:tabLst>
            </a:pPr>
            <a:r>
              <a:rPr lang="en-US" sz="2400" dirty="0"/>
              <a:t>Inference engines</a:t>
            </a:r>
          </a:p>
          <a:p>
            <a:pPr marL="862167" lvl="1" indent="-286861">
              <a:buSzPct val="45000"/>
              <a:buFont typeface="Wingdings" charset="2"/>
              <a:buChar char=""/>
              <a:tabLst>
                <a:tab pos="722701" algn="l"/>
                <a:tab pos="1445396" algn="l"/>
                <a:tab pos="2168098" algn="l"/>
                <a:tab pos="2890800" algn="l"/>
                <a:tab pos="3613498" algn="l"/>
                <a:tab pos="4336202" algn="l"/>
                <a:tab pos="5058902" algn="l"/>
              </a:tabLst>
            </a:pPr>
            <a:r>
              <a:rPr lang="en-US" sz="2400" dirty="0"/>
              <a:t>Converters</a:t>
            </a:r>
          </a:p>
          <a:p>
            <a:pPr marL="862167" lvl="1" indent="-286861">
              <a:buSzPct val="45000"/>
              <a:buFont typeface="Wingdings" charset="2"/>
              <a:buChar char=""/>
              <a:tabLst>
                <a:tab pos="722701" algn="l"/>
                <a:tab pos="1445396" algn="l"/>
                <a:tab pos="2168098" algn="l"/>
                <a:tab pos="2890800" algn="l"/>
                <a:tab pos="3613498" algn="l"/>
                <a:tab pos="4336202" algn="l"/>
                <a:tab pos="5058902" algn="l"/>
              </a:tabLst>
            </a:pPr>
            <a:r>
              <a:rPr lang="en-US" sz="2400" dirty="0"/>
              <a:t>Search engines</a:t>
            </a:r>
          </a:p>
          <a:p>
            <a:pPr marL="862167" lvl="1" indent="-286861">
              <a:buSzPct val="45000"/>
              <a:buFont typeface="Wingdings" charset="2"/>
              <a:buChar char=""/>
              <a:tabLst>
                <a:tab pos="722701" algn="l"/>
                <a:tab pos="1445396" algn="l"/>
                <a:tab pos="2168098" algn="l"/>
                <a:tab pos="2890800" algn="l"/>
                <a:tab pos="3613498" algn="l"/>
                <a:tab pos="4336202" algn="l"/>
                <a:tab pos="5058902" algn="l"/>
              </a:tabLst>
            </a:pPr>
            <a:r>
              <a:rPr lang="en-US" sz="2400" dirty="0"/>
              <a:t>Middleware</a:t>
            </a:r>
          </a:p>
          <a:p>
            <a:pPr marL="862167" lvl="1" indent="-286861">
              <a:buSzPct val="45000"/>
              <a:buFont typeface="Wingdings" charset="2"/>
              <a:buChar char=""/>
              <a:tabLst>
                <a:tab pos="722701" algn="l"/>
                <a:tab pos="1445396" algn="l"/>
                <a:tab pos="2168098" algn="l"/>
                <a:tab pos="2890800" algn="l"/>
                <a:tab pos="3613498" algn="l"/>
                <a:tab pos="4336202" algn="l"/>
                <a:tab pos="5058902" algn="l"/>
              </a:tabLst>
            </a:pPr>
            <a:r>
              <a:rPr lang="en-US" sz="2400" dirty="0"/>
              <a:t>CMS</a:t>
            </a:r>
          </a:p>
          <a:p>
            <a:pPr marL="862167" lvl="1" indent="-286861">
              <a:buSzPct val="45000"/>
              <a:buFont typeface="Wingdings" charset="2"/>
              <a:buChar char=""/>
              <a:tabLst>
                <a:tab pos="722701" algn="l"/>
                <a:tab pos="1445396" algn="l"/>
                <a:tab pos="2168098" algn="l"/>
                <a:tab pos="2890800" algn="l"/>
                <a:tab pos="3613498" algn="l"/>
                <a:tab pos="4336202" algn="l"/>
                <a:tab pos="5058902" algn="l"/>
              </a:tabLst>
            </a:pPr>
            <a:r>
              <a:rPr lang="en-US" sz="2400" dirty="0"/>
              <a:t>Semantic Web browsers</a:t>
            </a:r>
          </a:p>
          <a:p>
            <a:pPr marL="862167" lvl="1" indent="-286861">
              <a:buSzPct val="45000"/>
              <a:buFont typeface="Wingdings" charset="2"/>
              <a:buChar char=""/>
              <a:tabLst>
                <a:tab pos="722701" algn="l"/>
                <a:tab pos="1445396" algn="l"/>
                <a:tab pos="2168098" algn="l"/>
                <a:tab pos="2890800" algn="l"/>
                <a:tab pos="3613498" algn="l"/>
                <a:tab pos="4336202" algn="l"/>
                <a:tab pos="5058902" algn="l"/>
              </a:tabLst>
            </a:pPr>
            <a:r>
              <a:rPr lang="en-US" sz="2400" dirty="0"/>
              <a:t>Development environments</a:t>
            </a:r>
          </a:p>
          <a:p>
            <a:pPr marL="862167" lvl="1" indent="-286861">
              <a:buSzPct val="45000"/>
              <a:buFont typeface="Wingdings" charset="2"/>
              <a:buChar char=""/>
              <a:tabLst>
                <a:tab pos="722701" algn="l"/>
                <a:tab pos="1445396" algn="l"/>
                <a:tab pos="2168098" algn="l"/>
                <a:tab pos="2890800" algn="l"/>
                <a:tab pos="3613498" algn="l"/>
                <a:tab pos="4336202" algn="l"/>
                <a:tab pos="5058902" algn="l"/>
              </a:tabLst>
            </a:pPr>
            <a:r>
              <a:rPr lang="en-US" sz="2400" dirty="0"/>
              <a:t>Semantic Wikis</a:t>
            </a:r>
          </a:p>
          <a:p>
            <a:pPr marL="862167" lvl="1" indent="-286861">
              <a:buSzPct val="45000"/>
              <a:buFont typeface="Wingdings" charset="2"/>
              <a:buChar char=""/>
              <a:tabLst>
                <a:tab pos="722701" algn="l"/>
                <a:tab pos="1445396" algn="l"/>
                <a:tab pos="2168098" algn="l"/>
                <a:tab pos="2890800" algn="l"/>
                <a:tab pos="3613498" algn="l"/>
                <a:tab pos="4336202" algn="l"/>
                <a:tab pos="5058902" algn="l"/>
              </a:tabLst>
            </a:pPr>
            <a:r>
              <a:rPr lang="en-US" sz="2400" dirty="0"/>
              <a:t>…</a:t>
            </a:r>
          </a:p>
        </p:txBody>
      </p:sp>
      <p:sp>
        <p:nvSpPr>
          <p:cNvPr id="589827" name="Rectangle 1"/>
          <p:cNvSpPr>
            <a:spLocks noGrp="1" noChangeArrowheads="1"/>
          </p:cNvSpPr>
          <p:nvPr>
            <p:ph type="title"/>
          </p:nvPr>
        </p:nvSpPr>
        <p:spPr/>
        <p:txBody>
          <a:bodyPr tIns="35221">
            <a:normAutofit/>
          </a:bodyPr>
          <a:lstStyle/>
          <a:p>
            <a:pPr>
              <a:tabLst>
                <a:tab pos="722701" algn="l"/>
                <a:tab pos="1445396" algn="l"/>
                <a:tab pos="2168098" algn="l"/>
                <a:tab pos="2890800" algn="l"/>
                <a:tab pos="3613498" algn="l"/>
                <a:tab pos="4336202" algn="l"/>
                <a:tab pos="5058902" algn="l"/>
                <a:tab pos="5781602" algn="l"/>
                <a:tab pos="6504301" algn="l"/>
                <a:tab pos="7227002" algn="l"/>
                <a:tab pos="7949703" algn="l"/>
                <a:tab pos="8672401" algn="l"/>
                <a:tab pos="9395102" algn="l"/>
              </a:tabLst>
            </a:pPr>
            <a:r>
              <a:rPr lang="en-US"/>
              <a:t>Lots of Tools (</a:t>
            </a:r>
            <a:r>
              <a:rPr lang="en-US" i="1" u="sng"/>
              <a:t>not</a:t>
            </a:r>
            <a:r>
              <a:rPr lang="en-US"/>
              <a:t> an exhaustive list!)</a:t>
            </a:r>
          </a:p>
        </p:txBody>
      </p:sp>
      <p:sp>
        <p:nvSpPr>
          <p:cNvPr id="589829" name="Rectangle 3"/>
          <p:cNvSpPr>
            <a:spLocks noGrp="1" noChangeArrowheads="1"/>
          </p:cNvSpPr>
          <p:nvPr>
            <p:ph idx="13"/>
          </p:nvPr>
        </p:nvSpPr>
        <p:spPr>
          <a:xfrm>
            <a:off x="287784" y="1493837"/>
            <a:ext cx="4648200" cy="5334000"/>
          </a:xfrm>
        </p:spPr>
        <p:txBody>
          <a:bodyPr>
            <a:normAutofit lnSpcReduction="10000"/>
          </a:bodyPr>
          <a:lstStyle/>
          <a:p>
            <a:pPr marL="431087" indent="-323316">
              <a:buSzPct val="45000"/>
              <a:buFont typeface="Wingdings" charset="2"/>
              <a:buChar char=""/>
              <a:tabLst>
                <a:tab pos="722701" algn="l"/>
                <a:tab pos="1445396" algn="l"/>
                <a:tab pos="2168098" algn="l"/>
                <a:tab pos="2890800" algn="l"/>
                <a:tab pos="3613498" algn="l"/>
                <a:tab pos="4336202" algn="l"/>
              </a:tabLst>
            </a:pPr>
            <a:r>
              <a:rPr lang="en-US" sz="3200" dirty="0"/>
              <a:t>Some names:</a:t>
            </a:r>
          </a:p>
          <a:p>
            <a:pPr marL="862167" lvl="1" indent="-286861">
              <a:buSzPct val="45000"/>
              <a:buFont typeface="Wingdings" charset="2"/>
              <a:buChar char=""/>
              <a:tabLst>
                <a:tab pos="722701" algn="l"/>
                <a:tab pos="1445396" algn="l"/>
                <a:tab pos="2168098" algn="l"/>
                <a:tab pos="2890800" algn="l"/>
                <a:tab pos="3613498" algn="l"/>
                <a:tab pos="4336202" algn="l"/>
              </a:tabLst>
            </a:pPr>
            <a:r>
              <a:rPr lang="en-US" sz="2000" dirty="0"/>
              <a:t>Jena, </a:t>
            </a:r>
            <a:r>
              <a:rPr lang="en-US" sz="2000" dirty="0" err="1"/>
              <a:t>AllegroGraph</a:t>
            </a:r>
            <a:r>
              <a:rPr lang="en-US" sz="2000" dirty="0"/>
              <a:t>, </a:t>
            </a:r>
            <a:r>
              <a:rPr lang="en-US" sz="2000" dirty="0" err="1"/>
              <a:t>Mulgara</a:t>
            </a:r>
            <a:r>
              <a:rPr lang="en-US" sz="2000" dirty="0"/>
              <a:t>, Sesame, </a:t>
            </a:r>
            <a:r>
              <a:rPr lang="en-US" sz="2000" dirty="0" err="1"/>
              <a:t>flickurl</a:t>
            </a:r>
            <a:r>
              <a:rPr lang="en-US" sz="2000" dirty="0"/>
              <a:t>, 4Store, …</a:t>
            </a:r>
          </a:p>
          <a:p>
            <a:pPr marL="862167" lvl="1" indent="-286861">
              <a:buSzPct val="45000"/>
              <a:buFont typeface="Wingdings" charset="2"/>
              <a:buChar char=""/>
              <a:tabLst>
                <a:tab pos="722701" algn="l"/>
                <a:tab pos="1445396" algn="l"/>
                <a:tab pos="2168098" algn="l"/>
                <a:tab pos="2890800" algn="l"/>
                <a:tab pos="3613498" algn="l"/>
                <a:tab pos="4336202" algn="l"/>
              </a:tabLst>
            </a:pPr>
            <a:r>
              <a:rPr lang="en-US" sz="2000" dirty="0" err="1"/>
              <a:t>TopBraid</a:t>
            </a:r>
            <a:r>
              <a:rPr lang="en-US" sz="2000" dirty="0"/>
              <a:t> Suite, Virtuoso environment, Falcon, </a:t>
            </a:r>
            <a:r>
              <a:rPr lang="en-US" sz="2000" dirty="0" err="1"/>
              <a:t>Drupal</a:t>
            </a:r>
            <a:r>
              <a:rPr lang="en-US" sz="2000" dirty="0"/>
              <a:t> 7, Redland, Pellet, …</a:t>
            </a:r>
          </a:p>
          <a:p>
            <a:pPr marL="862167" lvl="1" indent="-286861">
              <a:buSzPct val="45000"/>
              <a:buFont typeface="Wingdings" charset="2"/>
              <a:buChar char=""/>
              <a:tabLst>
                <a:tab pos="722701" algn="l"/>
                <a:tab pos="1445396" algn="l"/>
                <a:tab pos="2168098" algn="l"/>
                <a:tab pos="2890800" algn="l"/>
                <a:tab pos="3613498" algn="l"/>
                <a:tab pos="4336202" algn="l"/>
              </a:tabLst>
            </a:pPr>
            <a:r>
              <a:rPr lang="en-US" sz="2000" dirty="0"/>
              <a:t>Disco, Oracle 11g, </a:t>
            </a:r>
            <a:r>
              <a:rPr lang="en-US" sz="2000" dirty="0" err="1"/>
              <a:t>RacerPro</a:t>
            </a:r>
            <a:r>
              <a:rPr lang="en-US" sz="2000" dirty="0"/>
              <a:t>, IODT, </a:t>
            </a:r>
            <a:r>
              <a:rPr lang="en-US" sz="2000" dirty="0" err="1"/>
              <a:t>Ontobroker</a:t>
            </a:r>
            <a:r>
              <a:rPr lang="en-US" sz="2000" dirty="0"/>
              <a:t>, OWLIM, </a:t>
            </a:r>
            <a:r>
              <a:rPr lang="en-US" sz="2000" dirty="0" err="1"/>
              <a:t>Talis</a:t>
            </a:r>
            <a:r>
              <a:rPr lang="en-US" sz="2000" dirty="0"/>
              <a:t> Platform, …</a:t>
            </a:r>
          </a:p>
          <a:p>
            <a:pPr marL="862167" lvl="1" indent="-286861">
              <a:buSzPct val="45000"/>
              <a:buFont typeface="Wingdings" charset="2"/>
              <a:buChar char=""/>
              <a:tabLst>
                <a:tab pos="722701" algn="l"/>
                <a:tab pos="1445396" algn="l"/>
                <a:tab pos="2168098" algn="l"/>
                <a:tab pos="2890800" algn="l"/>
                <a:tab pos="3613498" algn="l"/>
                <a:tab pos="4336202" algn="l"/>
              </a:tabLst>
            </a:pPr>
            <a:r>
              <a:rPr lang="en-US" sz="2000" dirty="0"/>
              <a:t>RDF Gateway, </a:t>
            </a:r>
            <a:r>
              <a:rPr lang="en-US" sz="2000" dirty="0" err="1"/>
              <a:t>RDFLib</a:t>
            </a:r>
            <a:r>
              <a:rPr lang="en-US" sz="2000" dirty="0"/>
              <a:t>, Open </a:t>
            </a:r>
            <a:r>
              <a:rPr lang="en-US" sz="2000" dirty="0" err="1"/>
              <a:t>Anzo</a:t>
            </a:r>
            <a:r>
              <a:rPr lang="en-US" sz="2000" dirty="0"/>
              <a:t>, </a:t>
            </a:r>
            <a:r>
              <a:rPr lang="en-US" sz="2000" dirty="0" err="1"/>
              <a:t>DartGrid</a:t>
            </a:r>
            <a:r>
              <a:rPr lang="en-US" sz="2000" dirty="0"/>
              <a:t>, </a:t>
            </a:r>
            <a:r>
              <a:rPr lang="en-US" sz="2000" dirty="0" err="1"/>
              <a:t>Zitgist</a:t>
            </a:r>
            <a:r>
              <a:rPr lang="en-US" sz="2000" dirty="0"/>
              <a:t>, </a:t>
            </a:r>
            <a:r>
              <a:rPr lang="en-US" sz="2000" dirty="0" err="1"/>
              <a:t>Ontotext</a:t>
            </a:r>
            <a:r>
              <a:rPr lang="en-US" sz="2000" dirty="0"/>
              <a:t>, Protégé, …</a:t>
            </a:r>
          </a:p>
          <a:p>
            <a:pPr marL="862167" lvl="1" indent="-286861">
              <a:buSzPct val="45000"/>
              <a:buFont typeface="Wingdings" charset="2"/>
              <a:buChar char=""/>
              <a:tabLst>
                <a:tab pos="722701" algn="l"/>
                <a:tab pos="1445396" algn="l"/>
                <a:tab pos="2168098" algn="l"/>
                <a:tab pos="2890800" algn="l"/>
                <a:tab pos="3613498" algn="l"/>
                <a:tab pos="4336202" algn="l"/>
              </a:tabLst>
            </a:pPr>
            <a:r>
              <a:rPr lang="en-US" sz="2000" dirty="0" err="1"/>
              <a:t>Thetus</a:t>
            </a:r>
            <a:r>
              <a:rPr lang="en-US" sz="2000" dirty="0"/>
              <a:t> publisher, </a:t>
            </a:r>
            <a:r>
              <a:rPr lang="en-US" sz="2000" dirty="0" err="1"/>
              <a:t>SemanticWorks</a:t>
            </a:r>
            <a:r>
              <a:rPr lang="en-US" sz="2000" dirty="0"/>
              <a:t>, SWI-Prolog, </a:t>
            </a:r>
            <a:r>
              <a:rPr lang="en-US" sz="2000" dirty="0" err="1"/>
              <a:t>RDFStore</a:t>
            </a:r>
            <a:r>
              <a:rPr lang="en-US" sz="2000" dirty="0"/>
              <a:t>…</a:t>
            </a:r>
          </a:p>
          <a:p>
            <a:pPr marL="862167" lvl="1" indent="-286861">
              <a:buSzPct val="45000"/>
              <a:buFont typeface="Wingdings" charset="2"/>
              <a:buChar char=""/>
              <a:tabLst>
                <a:tab pos="722701" algn="l"/>
                <a:tab pos="1445396" algn="l"/>
                <a:tab pos="2168098" algn="l"/>
                <a:tab pos="2890800" algn="l"/>
                <a:tab pos="3613498" algn="l"/>
                <a:tab pos="4336202" algn="l"/>
              </a:tabLst>
            </a:pPr>
            <a:r>
              <a:rPr lang="en-US" sz="2000" dirty="0"/>
              <a:t>…</a:t>
            </a:r>
          </a:p>
        </p:txBody>
      </p:sp>
      <p:sp>
        <p:nvSpPr>
          <p:cNvPr id="2" name="TextBox 1"/>
          <p:cNvSpPr txBox="1"/>
          <p:nvPr/>
        </p:nvSpPr>
        <p:spPr>
          <a:xfrm>
            <a:off x="791840" y="6732183"/>
            <a:ext cx="8424936" cy="476541"/>
          </a:xfrm>
          <a:prstGeom prst="rect">
            <a:avLst/>
          </a:prstGeom>
          <a:noFill/>
        </p:spPr>
        <p:txBody>
          <a:bodyPr wrap="square" lIns="91288" tIns="45643" rIns="91288" bIns="45643" rtlCol="0">
            <a:spAutoFit/>
          </a:bodyPr>
          <a:lstStyle/>
          <a:p>
            <a:r>
              <a:rPr lang="en-US" dirty="0" smtClean="0">
                <a:solidFill>
                  <a:schemeClr val="bg1">
                    <a:lumMod val="50000"/>
                  </a:schemeClr>
                </a:solidFill>
                <a:latin typeface="Helvetica Neue"/>
                <a:cs typeface="Helvetica Neue"/>
              </a:rPr>
              <a:t>More on </a:t>
            </a:r>
            <a:r>
              <a:rPr lang="en-US" dirty="0" smtClean="0">
                <a:solidFill>
                  <a:schemeClr val="bg1">
                    <a:lumMod val="50000"/>
                  </a:schemeClr>
                </a:solidFill>
                <a:latin typeface="Helvetica Neue"/>
                <a:cs typeface="Helvetica Neue"/>
                <a:hlinkClick r:id="rId3"/>
              </a:rPr>
              <a:t>http://www.w3.org/2001/sw/wiki/Tools</a:t>
            </a:r>
            <a:endParaRPr lang="en-US" dirty="0">
              <a:solidFill>
                <a:schemeClr val="bg1">
                  <a:lumMod val="50000"/>
                </a:schemeClr>
              </a:solidFill>
              <a:latin typeface="Helvetica Neue"/>
              <a:cs typeface="Helvetica Neue"/>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98018" name="Rectangle 1"/>
          <p:cNvSpPr>
            <a:spLocks noGrp="1" noChangeArrowheads="1"/>
          </p:cNvSpPr>
          <p:nvPr>
            <p:ph type="title" idx="4294967295"/>
          </p:nvPr>
        </p:nvSpPr>
        <p:spPr>
          <a:xfrm>
            <a:off x="1511920" y="611485"/>
            <a:ext cx="4320232" cy="1258887"/>
          </a:xfrm>
        </p:spPr>
        <p:txBody>
          <a:bodyPr/>
          <a:lstStyle/>
          <a:p>
            <a:r>
              <a:rPr lang="en-US" sz="6000" dirty="0" smtClean="0">
                <a:solidFill>
                  <a:schemeClr val="bg1"/>
                </a:solidFill>
              </a:rPr>
              <a:t>Conclusions</a:t>
            </a:r>
            <a:endParaRPr lang="en-US" sz="6000" dirty="0">
              <a:solidFill>
                <a:schemeClr val="bg1"/>
              </a:solidFill>
            </a:endParaRPr>
          </a:p>
        </p:txBody>
      </p:sp>
    </p:spTree>
    <p:extLst>
      <p:ext uri="{BB962C8B-B14F-4D97-AF65-F5344CB8AC3E}">
        <p14:creationId xmlns:p14="http://schemas.microsoft.com/office/powerpoint/2010/main" val="157598914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1"/>
          <p:cNvSpPr>
            <a:spLocks noGrp="1" noChangeArrowheads="1"/>
          </p:cNvSpPr>
          <p:nvPr>
            <p:ph idx="4294967295"/>
          </p:nvPr>
        </p:nvSpPr>
        <p:spPr>
          <a:xfrm>
            <a:off x="215776" y="2627709"/>
            <a:ext cx="9525000" cy="2133600"/>
          </a:xfrm>
        </p:spPr>
        <p:txBody>
          <a:bodyPr>
            <a:normAutofit fontScale="92500" lnSpcReduction="10000"/>
          </a:bodyPr>
          <a:lstStyle/>
          <a:p>
            <a:r>
              <a:rPr lang="en-US" sz="3600" dirty="0" smtClean="0"/>
              <a:t>Linked Data, the </a:t>
            </a:r>
            <a:r>
              <a:rPr lang="en-US" sz="3600" dirty="0"/>
              <a:t>Semantic </a:t>
            </a:r>
            <a:r>
              <a:rPr lang="en-US" sz="3600" dirty="0" smtClean="0"/>
              <a:t>Web, and related technologies are </a:t>
            </a:r>
            <a:r>
              <a:rPr lang="en-US" sz="3600" dirty="0"/>
              <a:t>there to integrate data on the Web</a:t>
            </a:r>
          </a:p>
          <a:p>
            <a:r>
              <a:rPr lang="en-US" sz="3600" dirty="0"/>
              <a:t>The goal is the creation of a Web of Data</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Lot remain to be done…</a:t>
            </a:r>
            <a:endParaRPr lang="en-US" dirty="0"/>
          </a:p>
        </p:txBody>
      </p:sp>
      <p:sp>
        <p:nvSpPr>
          <p:cNvPr id="2" name="Content Placeholder 1"/>
          <p:cNvSpPr>
            <a:spLocks noGrp="1"/>
          </p:cNvSpPr>
          <p:nvPr>
            <p:ph sz="quarter" idx="4294967295"/>
          </p:nvPr>
        </p:nvSpPr>
        <p:spPr>
          <a:xfrm>
            <a:off x="6125380" y="2164658"/>
            <a:ext cx="3955245" cy="3748339"/>
          </a:xfrm>
        </p:spPr>
        <p:txBody>
          <a:bodyPr>
            <a:normAutofit/>
          </a:bodyPr>
          <a:lstStyle/>
          <a:p>
            <a:r>
              <a:rPr lang="en-US" dirty="0" smtClean="0"/>
              <a:t>Lots of issues to be solved</a:t>
            </a:r>
          </a:p>
          <a:p>
            <a:r>
              <a:rPr lang="en-US" dirty="0" smtClean="0"/>
              <a:t>But… W3C needs experts! </a:t>
            </a:r>
          </a:p>
          <a:p>
            <a:pPr lvl="1"/>
            <a:r>
              <a:rPr lang="en-US" dirty="0"/>
              <a:t>c</a:t>
            </a:r>
            <a:r>
              <a:rPr lang="en-US" dirty="0" smtClean="0"/>
              <a:t>onsider joining W3C, as well as the work done there!</a:t>
            </a:r>
            <a:endParaRPr lang="en-US" dirty="0"/>
          </a:p>
        </p:txBody>
      </p:sp>
      <p:pic>
        <p:nvPicPr>
          <p:cNvPr id="4" name="Picture 3"/>
          <p:cNvPicPr>
            <a:picLocks noChangeAspect="1"/>
          </p:cNvPicPr>
          <p:nvPr/>
        </p:nvPicPr>
        <p:blipFill>
          <a:blip r:embed="rId2"/>
          <a:stretch>
            <a:fillRect/>
          </a:stretch>
        </p:blipFill>
        <p:spPr>
          <a:xfrm>
            <a:off x="0" y="1907629"/>
            <a:ext cx="6062604" cy="4428936"/>
          </a:xfrm>
          <a:prstGeom prst="rect">
            <a:avLst/>
          </a:prstGeom>
          <a:effectLst>
            <a:outerShdw blurRad="57150" dist="76200" dir="2700000" algn="tl" rotWithShape="0">
              <a:srgbClr val="000000">
                <a:alpha val="43000"/>
              </a:srgbClr>
            </a:outerShdw>
          </a:effectLst>
        </p:spPr>
      </p:pic>
    </p:spTree>
    <p:extLst>
      <p:ext uri="{BB962C8B-B14F-4D97-AF65-F5344CB8AC3E}">
        <p14:creationId xmlns:p14="http://schemas.microsoft.com/office/powerpoint/2010/main" val="70240699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6" name="Text Box 2"/>
          <p:cNvSpPr txBox="1">
            <a:spLocks noChangeArrowheads="1"/>
          </p:cNvSpPr>
          <p:nvPr/>
        </p:nvSpPr>
        <p:spPr bwMode="auto">
          <a:xfrm>
            <a:off x="215776" y="3275781"/>
            <a:ext cx="9180513" cy="1062037"/>
          </a:xfrm>
          <a:prstGeom prst="rect">
            <a:avLst/>
          </a:prstGeom>
          <a:noFill/>
          <a:ln w="9525">
            <a:noFill/>
            <a:round/>
            <a:headEnd/>
            <a:tailEnd/>
          </a:ln>
        </p:spPr>
        <p:txBody>
          <a:bodyPr lIns="89848" tIns="84172" rIns="89848" bIns="44925">
            <a:prstTxWarp prst="textNoShape">
              <a:avLst/>
            </a:prstTxWarp>
          </a:bodyPr>
          <a:lstStyle/>
          <a:p>
            <a:pPr>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pPr>
            <a:r>
              <a:rPr lang="en-US" sz="2400" dirty="0">
                <a:solidFill>
                  <a:srgbClr val="7F7F7F"/>
                </a:solidFill>
                <a:latin typeface="Helvetica Neue"/>
                <a:ea typeface="msmincho" charset="0"/>
                <a:cs typeface="Helvetica Neue"/>
              </a:rPr>
              <a:t>These slides are also available on the Web:</a:t>
            </a:r>
          </a:p>
          <a:p>
            <a:pPr>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pPr>
            <a:endParaRPr lang="en-US" sz="2400" dirty="0">
              <a:solidFill>
                <a:srgbClr val="7F7F7F"/>
              </a:solidFill>
              <a:latin typeface="Helvetica Neue"/>
              <a:ea typeface="msmincho" charset="0"/>
              <a:cs typeface="Helvetica Neue"/>
            </a:endParaRPr>
          </a:p>
          <a:p>
            <a:pPr>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pPr>
            <a:r>
              <a:rPr lang="en-US" sz="2400" dirty="0">
                <a:solidFill>
                  <a:srgbClr val="7F7F7F"/>
                </a:solidFill>
                <a:latin typeface="Helvetica Neue"/>
                <a:ea typeface="msmincho" charset="0"/>
                <a:cs typeface="Helvetica Neue"/>
              </a:rPr>
              <a:t>    http://www.w3.org/</a:t>
            </a:r>
            <a:r>
              <a:rPr lang="en-US" sz="2400" dirty="0" smtClean="0">
                <a:solidFill>
                  <a:srgbClr val="7F7F7F"/>
                </a:solidFill>
                <a:latin typeface="Helvetica Neue"/>
                <a:ea typeface="msmincho" charset="0"/>
                <a:cs typeface="Helvetica Neue"/>
              </a:rPr>
              <a:t>2013/Talks/0902-Lisbon-</a:t>
            </a:r>
            <a:r>
              <a:rPr lang="en-US" sz="2400" dirty="0">
                <a:solidFill>
                  <a:srgbClr val="7F7F7F"/>
                </a:solidFill>
                <a:latin typeface="Helvetica Neue"/>
                <a:ea typeface="msmincho" charset="0"/>
                <a:cs typeface="Helvetica Neue"/>
              </a:rPr>
              <a:t>IH/</a:t>
            </a:r>
          </a:p>
        </p:txBody>
      </p:sp>
      <p:pic>
        <p:nvPicPr>
          <p:cNvPr id="602117" name="Picture 3"/>
          <p:cNvPicPr>
            <a:picLocks noChangeAspect="1" noChangeArrowheads="1"/>
          </p:cNvPicPr>
          <p:nvPr/>
        </p:nvPicPr>
        <p:blipFill>
          <a:blip r:embed="rId3"/>
          <a:srcRect/>
          <a:stretch>
            <a:fillRect/>
          </a:stretch>
        </p:blipFill>
        <p:spPr bwMode="auto">
          <a:xfrm>
            <a:off x="8928744" y="3707829"/>
            <a:ext cx="952500" cy="333375"/>
          </a:xfrm>
          <a:prstGeom prst="rect">
            <a:avLst/>
          </a:prstGeom>
          <a:noFill/>
          <a:ln w="9525">
            <a:noFill/>
            <a:round/>
            <a:headEnd/>
            <a:tailEnd/>
          </a:ln>
        </p:spPr>
      </p:pic>
    </p:spTree>
    <p:extLst>
      <p:ext uri="{BB962C8B-B14F-4D97-AF65-F5344CB8AC3E}">
        <p14:creationId xmlns:p14="http://schemas.microsoft.com/office/powerpoint/2010/main" val="338213509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p:txBody>
          <a:bodyPr tIns="35221"/>
          <a:lstStyle/>
          <a:p>
            <a:pPr>
              <a:tabLst>
                <a:tab pos="722701" algn="l"/>
                <a:tab pos="1445396" algn="l"/>
                <a:tab pos="2168098" algn="l"/>
                <a:tab pos="2890800" algn="l"/>
                <a:tab pos="3613498" algn="l"/>
                <a:tab pos="4336202" algn="l"/>
                <a:tab pos="5058902" algn="l"/>
                <a:tab pos="5781602" algn="l"/>
                <a:tab pos="6504301" algn="l"/>
                <a:tab pos="7227002" algn="l"/>
                <a:tab pos="7949703" algn="l"/>
                <a:tab pos="8672401" algn="l"/>
                <a:tab pos="9395102" algn="l"/>
              </a:tabLst>
            </a:pPr>
            <a:r>
              <a:rPr lang="en-US"/>
              <a:t>And the problem </a:t>
            </a:r>
            <a:r>
              <a:rPr lang="en-US" i="1" u="sng"/>
              <a:t>is</a:t>
            </a:r>
            <a:r>
              <a:rPr lang="en-US"/>
              <a:t> real…</a:t>
            </a:r>
          </a:p>
        </p:txBody>
      </p:sp>
      <p:grpSp>
        <p:nvGrpSpPr>
          <p:cNvPr id="2" name="Group 2"/>
          <p:cNvGrpSpPr>
            <a:grpSpLocks/>
          </p:cNvGrpSpPr>
          <p:nvPr/>
        </p:nvGrpSpPr>
        <p:grpSpPr bwMode="auto">
          <a:xfrm>
            <a:off x="620716" y="1351341"/>
            <a:ext cx="9021751" cy="5854698"/>
            <a:chOff x="45" y="757"/>
            <a:chExt cx="6116" cy="3969"/>
          </a:xfrm>
        </p:grpSpPr>
        <p:pic>
          <p:nvPicPr>
            <p:cNvPr id="11267" name="Picture 3"/>
            <p:cNvPicPr>
              <a:picLocks noChangeAspect="1" noChangeArrowheads="1"/>
            </p:cNvPicPr>
            <p:nvPr/>
          </p:nvPicPr>
          <p:blipFill>
            <a:blip r:embed="rId3"/>
            <a:srcRect/>
            <a:stretch>
              <a:fillRect/>
            </a:stretch>
          </p:blipFill>
          <p:spPr bwMode="auto">
            <a:xfrm>
              <a:off x="45" y="874"/>
              <a:ext cx="3917" cy="2913"/>
            </a:xfrm>
            <a:prstGeom prst="rect">
              <a:avLst/>
            </a:prstGeom>
            <a:noFill/>
            <a:ln w="9525">
              <a:noFill/>
              <a:round/>
              <a:headEnd/>
              <a:tailEnd/>
            </a:ln>
            <a:effectLst>
              <a:outerShdw blurRad="63500" dist="101823" dir="2700000" algn="ctr" rotWithShape="0">
                <a:srgbClr val="C0C0C0"/>
              </a:outerShdw>
            </a:effectLst>
          </p:spPr>
        </p:pic>
        <p:pic>
          <p:nvPicPr>
            <p:cNvPr id="11268" name="Picture 4"/>
            <p:cNvPicPr>
              <a:picLocks noChangeAspect="1" noChangeArrowheads="1"/>
            </p:cNvPicPr>
            <p:nvPr/>
          </p:nvPicPr>
          <p:blipFill>
            <a:blip r:embed="rId4"/>
            <a:srcRect/>
            <a:stretch>
              <a:fillRect/>
            </a:stretch>
          </p:blipFill>
          <p:spPr bwMode="auto">
            <a:xfrm>
              <a:off x="2080" y="757"/>
              <a:ext cx="4082" cy="3044"/>
            </a:xfrm>
            <a:prstGeom prst="rect">
              <a:avLst/>
            </a:prstGeom>
            <a:noFill/>
            <a:ln w="9525">
              <a:noFill/>
              <a:round/>
              <a:headEnd/>
              <a:tailEnd/>
            </a:ln>
            <a:effectLst>
              <a:outerShdw blurRad="63500" dist="101823" dir="2700000" algn="ctr" rotWithShape="0">
                <a:srgbClr val="C0C0C0"/>
              </a:outerShdw>
            </a:effectLst>
          </p:spPr>
        </p:pic>
        <p:pic>
          <p:nvPicPr>
            <p:cNvPr id="11269" name="Picture 5"/>
            <p:cNvPicPr>
              <a:picLocks noChangeAspect="1" noChangeArrowheads="1"/>
            </p:cNvPicPr>
            <p:nvPr/>
          </p:nvPicPr>
          <p:blipFill>
            <a:blip r:embed="rId5"/>
            <a:srcRect/>
            <a:stretch>
              <a:fillRect/>
            </a:stretch>
          </p:blipFill>
          <p:spPr bwMode="auto">
            <a:xfrm>
              <a:off x="1293" y="1860"/>
              <a:ext cx="3855" cy="2867"/>
            </a:xfrm>
            <a:prstGeom prst="rect">
              <a:avLst/>
            </a:prstGeom>
            <a:noFill/>
            <a:ln w="9525">
              <a:noFill/>
              <a:round/>
              <a:headEnd/>
              <a:tailEnd/>
            </a:ln>
            <a:effectLst>
              <a:outerShdw blurRad="63500" dist="101823" dir="2700000" algn="ctr" rotWithShape="0">
                <a:srgbClr val="C0C0C0"/>
              </a:outerShdw>
            </a:effectLst>
          </p:spPr>
        </p:pic>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ctangle 1"/>
          <p:cNvSpPr txBox="1">
            <a:spLocks noChangeArrowheads="1"/>
          </p:cNvSpPr>
          <p:nvPr/>
        </p:nvSpPr>
        <p:spPr>
          <a:xfrm>
            <a:off x="431799" y="2195661"/>
            <a:ext cx="9648825" cy="2088232"/>
          </a:xfrm>
          <a:prstGeom prst="rect">
            <a:avLst/>
          </a:prstGeom>
        </p:spPr>
        <p:txBody>
          <a:bodyPr vert="horz" lIns="100608" tIns="50307" rIns="100608" bIns="50307" anchor="ctr">
            <a:noAutofit/>
          </a:bodyPr>
          <a:lstStyle>
            <a:lvl1pPr algn="l" rtl="0" eaLnBrk="1" latinLnBrk="0" hangingPunct="1">
              <a:spcBef>
                <a:spcPct val="0"/>
              </a:spcBef>
              <a:buNone/>
              <a:defRPr kumimoji="0" sz="4500" b="0" i="0" kern="1200">
                <a:solidFill>
                  <a:srgbClr val="000000"/>
                </a:solidFill>
                <a:effectLst>
                  <a:outerShdw blurRad="31750" dist="25400" dir="5400000" algn="tl" rotWithShape="0">
                    <a:srgbClr val="000000">
                      <a:alpha val="25000"/>
                    </a:srgbClr>
                  </a:outerShdw>
                </a:effectLst>
                <a:latin typeface="Helvetica Neue Light"/>
                <a:ea typeface="+mj-ea"/>
                <a:cs typeface="Helvetica Neue Light"/>
              </a:defRPr>
            </a:lvl1pPr>
          </a:lstStyle>
          <a:p>
            <a:r>
              <a:rPr lang="en-US" sz="7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Enjoy the Conference!</a:t>
            </a:r>
            <a:endParaRPr lang="en-US" sz="7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3138378830"/>
      </p:ext>
    </p:extLst>
  </p:cSld>
  <p:clrMapOvr>
    <a:masterClrMapping/>
  </p:clrMapOvr>
  <p:timing>
    <p:tnLst>
      <p:par>
        <p:cTn xmlns:p14="http://schemas.microsoft.com/office/powerpoint/2010/mai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6" name="Text Box 2"/>
          <p:cNvSpPr txBox="1">
            <a:spLocks noChangeArrowheads="1"/>
          </p:cNvSpPr>
          <p:nvPr/>
        </p:nvSpPr>
        <p:spPr bwMode="auto">
          <a:xfrm>
            <a:off x="252412" y="4967306"/>
            <a:ext cx="9180513" cy="1062037"/>
          </a:xfrm>
          <a:prstGeom prst="rect">
            <a:avLst/>
          </a:prstGeom>
          <a:noFill/>
          <a:ln w="9525">
            <a:noFill/>
            <a:round/>
            <a:headEnd/>
            <a:tailEnd/>
          </a:ln>
        </p:spPr>
        <p:txBody>
          <a:bodyPr lIns="89848" tIns="84172" rIns="89848" bIns="44925">
            <a:prstTxWarp prst="textNoShape">
              <a:avLst/>
            </a:prstTxWarp>
          </a:bodyPr>
          <a:lstStyle/>
          <a:p>
            <a:pPr>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pPr>
            <a:r>
              <a:rPr lang="en-US" sz="2400" dirty="0">
                <a:solidFill>
                  <a:srgbClr val="7F7F7F"/>
                </a:solidFill>
                <a:latin typeface="Helvetica Neue"/>
                <a:ea typeface="msmincho" charset="0"/>
                <a:cs typeface="Helvetica Neue"/>
              </a:rPr>
              <a:t>These slides are also available on the Web:</a:t>
            </a:r>
          </a:p>
          <a:p>
            <a:pPr>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pPr>
            <a:endParaRPr lang="en-US" sz="2400" dirty="0">
              <a:solidFill>
                <a:srgbClr val="7F7F7F"/>
              </a:solidFill>
              <a:latin typeface="Helvetica Neue"/>
              <a:ea typeface="msmincho" charset="0"/>
              <a:cs typeface="Helvetica Neue"/>
            </a:endParaRPr>
          </a:p>
          <a:p>
            <a:pPr>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pPr>
            <a:r>
              <a:rPr lang="en-US" sz="2400" dirty="0">
                <a:solidFill>
                  <a:srgbClr val="7F7F7F"/>
                </a:solidFill>
                <a:latin typeface="Helvetica Neue"/>
                <a:ea typeface="msmincho" charset="0"/>
                <a:cs typeface="Helvetica Neue"/>
              </a:rPr>
              <a:t>    http://www.w3.org/</a:t>
            </a:r>
            <a:r>
              <a:rPr lang="en-US" sz="2400" dirty="0" smtClean="0">
                <a:solidFill>
                  <a:srgbClr val="7F7F7F"/>
                </a:solidFill>
                <a:latin typeface="Helvetica Neue"/>
                <a:ea typeface="msmincho" charset="0"/>
                <a:cs typeface="Helvetica Neue"/>
              </a:rPr>
              <a:t>2013/</a:t>
            </a:r>
            <a:r>
              <a:rPr lang="en-US" sz="2400" dirty="0">
                <a:solidFill>
                  <a:srgbClr val="7F7F7F"/>
                </a:solidFill>
                <a:latin typeface="Helvetica Neue"/>
                <a:ea typeface="msmincho" charset="0"/>
                <a:cs typeface="Helvetica Neue"/>
              </a:rPr>
              <a:t>Talks/0902-Lisbon-IH/</a:t>
            </a:r>
          </a:p>
        </p:txBody>
      </p:sp>
      <p:pic>
        <p:nvPicPr>
          <p:cNvPr id="602117" name="Picture 3"/>
          <p:cNvPicPr>
            <a:picLocks noChangeAspect="1" noChangeArrowheads="1"/>
          </p:cNvPicPr>
          <p:nvPr/>
        </p:nvPicPr>
        <p:blipFill>
          <a:blip r:embed="rId3"/>
          <a:srcRect/>
          <a:stretch>
            <a:fillRect/>
          </a:stretch>
        </p:blipFill>
        <p:spPr bwMode="auto">
          <a:xfrm>
            <a:off x="8767763" y="4995865"/>
            <a:ext cx="952500" cy="333375"/>
          </a:xfrm>
          <a:prstGeom prst="rect">
            <a:avLst/>
          </a:prstGeom>
          <a:noFill/>
          <a:ln w="9525">
            <a:noFill/>
            <a:round/>
            <a:headEnd/>
            <a:tailEnd/>
          </a:ln>
        </p:spPr>
      </p:pic>
      <p:sp>
        <p:nvSpPr>
          <p:cNvPr id="5" name="Title 4"/>
          <p:cNvSpPr>
            <a:spLocks noGrp="1"/>
          </p:cNvSpPr>
          <p:nvPr>
            <p:ph type="title"/>
          </p:nvPr>
        </p:nvSpPr>
        <p:spPr/>
        <p:txBody>
          <a:bodyPr/>
          <a:lstStyle/>
          <a:p>
            <a:r>
              <a:rPr lang="en-US" dirty="0" smtClean="0"/>
              <a:t>Thank you for your attention</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730" y="1444642"/>
            <a:ext cx="9556749" cy="5573713"/>
          </a:xfrm>
        </p:spPr>
        <p:txBody>
          <a:bodyPr/>
          <a:lstStyle/>
          <a:p>
            <a:r>
              <a:rPr lang="en-US" dirty="0" smtClean="0"/>
              <a:t>We need a proper infrastructure for a real </a:t>
            </a:r>
            <a:r>
              <a:rPr lang="en-US" i="1" u="sng" dirty="0" smtClean="0"/>
              <a:t>Web of Data</a:t>
            </a:r>
          </a:p>
          <a:p>
            <a:pPr lvl="1"/>
            <a:r>
              <a:rPr lang="en-US" dirty="0" smtClean="0"/>
              <a:t>data is available on the Web</a:t>
            </a:r>
          </a:p>
          <a:p>
            <a:pPr lvl="2"/>
            <a:r>
              <a:rPr lang="en-US" dirty="0" smtClean="0"/>
              <a:t>accessible via standard Web technologies</a:t>
            </a:r>
          </a:p>
          <a:p>
            <a:pPr lvl="1"/>
            <a:r>
              <a:rPr lang="en-US" dirty="0" smtClean="0"/>
              <a:t>data are interlinked over the Web</a:t>
            </a:r>
          </a:p>
          <a:p>
            <a:pPr lvl="1"/>
            <a:r>
              <a:rPr lang="en-US" dirty="0" smtClean="0"/>
              <a:t>i.e., data can be </a:t>
            </a:r>
            <a:r>
              <a:rPr lang="en-US" i="1" u="sng" dirty="0" smtClean="0"/>
              <a:t>integrated </a:t>
            </a:r>
            <a:r>
              <a:rPr lang="en-US" dirty="0" smtClean="0"/>
              <a:t>over the Web</a:t>
            </a:r>
          </a:p>
          <a:p>
            <a:r>
              <a:rPr lang="en-US" dirty="0" smtClean="0"/>
              <a:t>This is where Linked Data come in</a:t>
            </a:r>
            <a:endParaRPr lang="en-US" dirty="0"/>
          </a:p>
        </p:txBody>
      </p:sp>
      <p:sp>
        <p:nvSpPr>
          <p:cNvPr id="2" name="Title 1"/>
          <p:cNvSpPr>
            <a:spLocks noGrp="1"/>
          </p:cNvSpPr>
          <p:nvPr>
            <p:ph type="title"/>
          </p:nvPr>
        </p:nvSpPr>
        <p:spPr/>
        <p:txBody>
          <a:bodyPr/>
          <a:lstStyle/>
          <a:p>
            <a:r>
              <a:rPr lang="en-US" dirty="0" smtClean="0"/>
              <a:t>Data on the Web is not enough…</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I.e.,…  </a:t>
            </a:r>
            <a:r>
              <a:rPr lang="en-US" smtClean="0"/>
              <a:t>connect the silos</a:t>
            </a:r>
            <a:endParaRPr lang="en-US" dirty="0"/>
          </a:p>
        </p:txBody>
      </p:sp>
      <p:sp>
        <p:nvSpPr>
          <p:cNvPr id="6" name="Text Box 7"/>
          <p:cNvSpPr txBox="1">
            <a:spLocks noChangeArrowheads="1"/>
          </p:cNvSpPr>
          <p:nvPr/>
        </p:nvSpPr>
        <p:spPr bwMode="auto">
          <a:xfrm>
            <a:off x="190610" y="7339178"/>
            <a:ext cx="8193088" cy="290512"/>
          </a:xfrm>
          <a:prstGeom prst="rect">
            <a:avLst/>
          </a:prstGeom>
          <a:noFill/>
          <a:ln w="9525">
            <a:noFill/>
            <a:round/>
            <a:headEnd/>
            <a:tailEnd/>
          </a:ln>
        </p:spPr>
        <p:txBody>
          <a:bodyPr wrap="none" lIns="89848" tIns="67819" rIns="89848" bIns="44925">
            <a:prstTxWarp prst="textNoShape">
              <a:avLst/>
            </a:prstTxWarp>
          </a:bodyPr>
          <a:lstStyle/>
          <a:p>
            <a:pPr>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pPr>
            <a:r>
              <a:rPr lang="en-US" sz="1000" i="1" dirty="0">
                <a:solidFill>
                  <a:srgbClr val="000000"/>
                </a:solidFill>
                <a:ea typeface="msmincho" charset="0"/>
                <a:cs typeface="msmincho" charset="0"/>
              </a:rPr>
              <a:t>Photo credit “</a:t>
            </a:r>
            <a:r>
              <a:rPr lang="en-US" sz="1000" i="1" dirty="0" err="1">
                <a:solidFill>
                  <a:srgbClr val="000000"/>
                </a:solidFill>
                <a:ea typeface="msmincho" charset="0"/>
                <a:cs typeface="msmincho" charset="0"/>
              </a:rPr>
              <a:t>kxlly</a:t>
            </a:r>
            <a:r>
              <a:rPr lang="en-US" sz="1000" i="1" dirty="0">
                <a:solidFill>
                  <a:srgbClr val="000000"/>
                </a:solidFill>
                <a:ea typeface="msmincho" charset="0"/>
                <a:cs typeface="msmincho" charset="0"/>
              </a:rPr>
              <a:t>”, Flickr</a:t>
            </a:r>
            <a:endParaRPr lang="en-US" sz="1000" i="1" dirty="0">
              <a:solidFill>
                <a:srgbClr val="000000"/>
              </a:solidFill>
              <a:ea typeface="msmincho" charset="0"/>
              <a:cs typeface="msmincho" charset="0"/>
              <a:hlinkClick r:id="rId2"/>
            </a:endParaRPr>
          </a:p>
        </p:txBody>
      </p:sp>
      <p:pic>
        <p:nvPicPr>
          <p:cNvPr id="8" name="Picture 7"/>
          <p:cNvPicPr>
            <a:picLocks noChangeAspect="1"/>
          </p:cNvPicPr>
          <p:nvPr/>
        </p:nvPicPr>
        <p:blipFill>
          <a:blip r:embed="rId3"/>
          <a:stretch>
            <a:fillRect/>
          </a:stretch>
        </p:blipFill>
        <p:spPr>
          <a:xfrm>
            <a:off x="1230313" y="1474787"/>
            <a:ext cx="7340600" cy="550545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Amsterdam fire brigade routing</a:t>
            </a:r>
            <a:endParaRPr lang="en-US" dirty="0"/>
          </a:p>
        </p:txBody>
      </p:sp>
      <p:sp>
        <p:nvSpPr>
          <p:cNvPr id="4" name="Content Placeholder 3"/>
          <p:cNvSpPr>
            <a:spLocks noGrp="1"/>
          </p:cNvSpPr>
          <p:nvPr>
            <p:ph sz="quarter" idx="4294967295"/>
          </p:nvPr>
        </p:nvSpPr>
        <p:spPr>
          <a:xfrm>
            <a:off x="7056554" y="2027237"/>
            <a:ext cx="2952081" cy="4272879"/>
          </a:xfrm>
        </p:spPr>
        <p:txBody>
          <a:bodyPr>
            <a:normAutofit fontScale="77500" lnSpcReduction="20000"/>
          </a:bodyPr>
          <a:lstStyle/>
          <a:p>
            <a:r>
              <a:rPr lang="en-US" dirty="0" smtClean="0"/>
              <a:t>Find the best possible route from the station to the fire</a:t>
            </a:r>
          </a:p>
          <a:p>
            <a:pPr lvl="1"/>
            <a:r>
              <a:rPr lang="en-US" dirty="0" smtClean="0"/>
              <a:t>e.g., where are the roadblocks?</a:t>
            </a:r>
          </a:p>
          <a:p>
            <a:r>
              <a:rPr lang="en-US" dirty="0" smtClean="0"/>
              <a:t>Use and integrate available city data</a:t>
            </a:r>
          </a:p>
          <a:p>
            <a:r>
              <a:rPr lang="en-US" dirty="0" smtClean="0"/>
              <a:t>Also: republish the structured data for others to use!</a:t>
            </a:r>
            <a:endParaRPr lang="en-US" dirty="0"/>
          </a:p>
        </p:txBody>
      </p:sp>
      <p:pic>
        <p:nvPicPr>
          <p:cNvPr id="7" name="Picture 6" descr="5105564103_c0c744675c.jpg"/>
          <p:cNvPicPr>
            <a:picLocks noChangeAspect="1"/>
          </p:cNvPicPr>
          <p:nvPr/>
        </p:nvPicPr>
        <p:blipFill>
          <a:blip r:embed="rId2"/>
          <a:stretch>
            <a:fillRect/>
          </a:stretch>
        </p:blipFill>
        <p:spPr>
          <a:xfrm>
            <a:off x="239713" y="1570040"/>
            <a:ext cx="6908800" cy="5181601"/>
          </a:xfrm>
          <a:prstGeom prst="rect">
            <a:avLst/>
          </a:prstGeom>
        </p:spPr>
      </p:pic>
      <p:sp>
        <p:nvSpPr>
          <p:cNvPr id="6" name="Text Box 2"/>
          <p:cNvSpPr txBox="1">
            <a:spLocks noChangeArrowheads="1"/>
          </p:cNvSpPr>
          <p:nvPr/>
        </p:nvSpPr>
        <p:spPr bwMode="auto">
          <a:xfrm>
            <a:off x="289067" y="7365535"/>
            <a:ext cx="7631583"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12327" rIns="0" bIns="0"/>
          <a:lstStyle>
            <a:lvl1pPr eaLnBrk="0">
              <a:tabLst>
                <a:tab pos="723900" algn="l"/>
                <a:tab pos="1447800" algn="l"/>
                <a:tab pos="2171700" algn="l"/>
                <a:tab pos="2895600" algn="l"/>
                <a:tab pos="3619500" algn="l"/>
                <a:tab pos="4343400" algn="l"/>
                <a:tab pos="5067300" algn="l"/>
              </a:tabLst>
              <a:defRPr sz="2400">
                <a:solidFill>
                  <a:schemeClr val="bg1"/>
                </a:solidFill>
                <a:latin typeface="Arial" charset="0"/>
                <a:ea typeface="ＭＳ Ｐゴシック" charset="0"/>
                <a:cs typeface="Arial Unicode MS" charset="0"/>
              </a:defRPr>
            </a:lvl1pPr>
            <a:lvl2pPr marL="37931725" indent="-37474525" eaLnBrk="0">
              <a:tabLst>
                <a:tab pos="723900" algn="l"/>
                <a:tab pos="1447800" algn="l"/>
                <a:tab pos="2171700" algn="l"/>
                <a:tab pos="2895600" algn="l"/>
                <a:tab pos="3619500" algn="l"/>
                <a:tab pos="4343400" algn="l"/>
                <a:tab pos="5067300" algn="l"/>
              </a:tabLst>
              <a:defRPr sz="2400">
                <a:solidFill>
                  <a:schemeClr val="bg1"/>
                </a:solidFill>
                <a:latin typeface="Arial" charset="0"/>
                <a:ea typeface="Arial Unicode MS" charset="0"/>
                <a:cs typeface="Arial Unicode MS" charset="0"/>
              </a:defRPr>
            </a:lvl2pPr>
            <a:lvl3pPr eaLnBrk="0">
              <a:tabLst>
                <a:tab pos="723900" algn="l"/>
                <a:tab pos="1447800" algn="l"/>
                <a:tab pos="2171700" algn="l"/>
                <a:tab pos="2895600" algn="l"/>
                <a:tab pos="3619500" algn="l"/>
                <a:tab pos="4343400" algn="l"/>
                <a:tab pos="5067300" algn="l"/>
              </a:tabLst>
              <a:defRPr sz="2400">
                <a:solidFill>
                  <a:schemeClr val="bg1"/>
                </a:solidFill>
                <a:latin typeface="Arial" charset="0"/>
                <a:ea typeface="Arial Unicode MS" charset="0"/>
                <a:cs typeface="Arial Unicode MS" charset="0"/>
              </a:defRPr>
            </a:lvl3pPr>
            <a:lvl4pPr eaLnBrk="0">
              <a:tabLst>
                <a:tab pos="723900" algn="l"/>
                <a:tab pos="1447800" algn="l"/>
                <a:tab pos="2171700" algn="l"/>
                <a:tab pos="2895600" algn="l"/>
                <a:tab pos="3619500" algn="l"/>
                <a:tab pos="4343400" algn="l"/>
                <a:tab pos="5067300" algn="l"/>
              </a:tabLst>
              <a:defRPr sz="2400">
                <a:solidFill>
                  <a:schemeClr val="bg1"/>
                </a:solidFill>
                <a:latin typeface="Arial" charset="0"/>
                <a:ea typeface="Arial Unicode MS" charset="0"/>
                <a:cs typeface="Arial Unicode MS" charset="0"/>
              </a:defRPr>
            </a:lvl4pPr>
            <a:lvl5pPr eaLnBrk="0">
              <a:tabLst>
                <a:tab pos="723900" algn="l"/>
                <a:tab pos="1447800" algn="l"/>
                <a:tab pos="2171700" algn="l"/>
                <a:tab pos="2895600" algn="l"/>
                <a:tab pos="3619500" algn="l"/>
                <a:tab pos="4343400" algn="l"/>
                <a:tab pos="5067300" algn="l"/>
              </a:tabLst>
              <a:defRPr sz="2400">
                <a:solidFill>
                  <a:schemeClr val="bg1"/>
                </a:solidFill>
                <a:latin typeface="Arial" charset="0"/>
                <a:ea typeface="Arial Unicode MS" charset="0"/>
                <a:cs typeface="Arial Unicode MS" charset="0"/>
              </a:defRPr>
            </a:lvl5pPr>
            <a:lvl6pPr marL="4572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Lst>
              <a:defRPr sz="2400">
                <a:solidFill>
                  <a:schemeClr val="bg1"/>
                </a:solidFill>
                <a:latin typeface="Arial" charset="0"/>
                <a:ea typeface="Arial Unicode MS" charset="0"/>
                <a:cs typeface="Arial Unicode MS" charset="0"/>
              </a:defRPr>
            </a:lvl6pPr>
            <a:lvl7pPr marL="9144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Lst>
              <a:defRPr sz="2400">
                <a:solidFill>
                  <a:schemeClr val="bg1"/>
                </a:solidFill>
                <a:latin typeface="Arial" charset="0"/>
                <a:ea typeface="Arial Unicode MS" charset="0"/>
                <a:cs typeface="Arial Unicode MS" charset="0"/>
              </a:defRPr>
            </a:lvl7pPr>
            <a:lvl8pPr marL="13716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Lst>
              <a:defRPr sz="2400">
                <a:solidFill>
                  <a:schemeClr val="bg1"/>
                </a:solidFill>
                <a:latin typeface="Arial" charset="0"/>
                <a:ea typeface="Arial Unicode MS" charset="0"/>
                <a:cs typeface="Arial Unicode MS" charset="0"/>
              </a:defRPr>
            </a:lvl8pPr>
            <a:lvl9pPr marL="18288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Lst>
              <a:defRPr sz="2400">
                <a:solidFill>
                  <a:schemeClr val="bg1"/>
                </a:solidFill>
                <a:latin typeface="Arial" charset="0"/>
                <a:ea typeface="Arial Unicode MS" charset="0"/>
                <a:cs typeface="Arial Unicode MS" charset="0"/>
              </a:defRPr>
            </a:lvl9pPr>
          </a:lstStyle>
          <a:p>
            <a:pPr eaLnBrk="1"/>
            <a:r>
              <a:rPr lang="en-US" sz="1000" i="1" dirty="0">
                <a:solidFill>
                  <a:srgbClr val="000000"/>
                </a:solidFill>
                <a:latin typeface="Helvetica Neue"/>
                <a:cs typeface="Helvetica Neue"/>
              </a:rPr>
              <a:t>Courtesy of Bart van </a:t>
            </a:r>
            <a:r>
              <a:rPr lang="nl-NL" sz="1000" i="1" dirty="0">
                <a:solidFill>
                  <a:srgbClr val="000000"/>
                </a:solidFill>
                <a:latin typeface="Helvetica Neue"/>
                <a:cs typeface="Helvetica Neue"/>
              </a:rPr>
              <a:t>Leeuwen</a:t>
            </a:r>
            <a:r>
              <a:rPr lang="en-US" sz="1000" i="1" dirty="0">
                <a:solidFill>
                  <a:srgbClr val="000000"/>
                </a:solidFill>
                <a:latin typeface="Helvetica Neue"/>
                <a:cs typeface="Helvetica Neue"/>
              </a:rPr>
              <a:t>, Amsterdam Fire Service, The Netherlands</a:t>
            </a:r>
            <a:endParaRPr lang="en-US" sz="1000" i="1" dirty="0">
              <a:solidFill>
                <a:srgbClr val="000000"/>
              </a:solidFill>
              <a:latin typeface="Helvetica Neue"/>
              <a:cs typeface="Helvetica Neue"/>
              <a:hlinkClick r:id="rId3"/>
            </a:endParaRPr>
          </a:p>
        </p:txBody>
      </p:sp>
    </p:spTree>
    <p:extLst>
      <p:ext uri="{BB962C8B-B14F-4D97-AF65-F5344CB8AC3E}">
        <p14:creationId xmlns:p14="http://schemas.microsoft.com/office/powerpoint/2010/main" val="258956168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idx="1"/>
          </p:nvPr>
        </p:nvSpPr>
        <p:spPr/>
        <p:txBody>
          <a:bodyPr/>
          <a:lstStyle/>
          <a:p>
            <a:r>
              <a:rPr lang="en-US" dirty="0" smtClean="0"/>
              <a:t>We will use a simplistic example to introduce the main technical concepts</a:t>
            </a:r>
          </a:p>
        </p:txBody>
      </p:sp>
      <p:sp>
        <p:nvSpPr>
          <p:cNvPr id="40962" name="Rectangle 1"/>
          <p:cNvSpPr>
            <a:spLocks noGrp="1" noChangeArrowheads="1"/>
          </p:cNvSpPr>
          <p:nvPr>
            <p:ph type="title"/>
          </p:nvPr>
        </p:nvSpPr>
        <p:spPr/>
        <p:txBody>
          <a:bodyPr/>
          <a:lstStyle/>
          <a:p>
            <a:r>
              <a:rPr lang="en-US" smtClean="0"/>
              <a:t>In what follows…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p:cNvSpPr>
            <a:spLocks noGrp="1" noChangeArrowheads="1"/>
          </p:cNvSpPr>
          <p:nvPr>
            <p:ph idx="1"/>
          </p:nvPr>
        </p:nvSpPr>
        <p:spPr/>
        <p:txBody>
          <a:bodyPr/>
          <a:lstStyle/>
          <a:p>
            <a:r>
              <a:rPr lang="en-US" dirty="0" smtClean="0"/>
              <a:t>Map the various data onto an abstract data representation</a:t>
            </a:r>
          </a:p>
          <a:p>
            <a:pPr lvl="1"/>
            <a:r>
              <a:rPr lang="en-US" dirty="0" smtClean="0"/>
              <a:t>make the data independent of its internal representation…</a:t>
            </a:r>
          </a:p>
          <a:p>
            <a:r>
              <a:rPr lang="en-US" dirty="0" smtClean="0"/>
              <a:t>Merge the resulting representations</a:t>
            </a:r>
          </a:p>
          <a:p>
            <a:r>
              <a:rPr lang="en-US" dirty="0" smtClean="0"/>
              <a:t>Start making, e.g., queries on the whole!</a:t>
            </a:r>
          </a:p>
          <a:p>
            <a:pPr lvl="1"/>
            <a:r>
              <a:rPr lang="en-US" dirty="0" smtClean="0"/>
              <a:t>queries not possible on the individual data sets</a:t>
            </a:r>
            <a:endParaRPr lang="en-US" dirty="0"/>
          </a:p>
        </p:txBody>
      </p:sp>
      <p:sp>
        <p:nvSpPr>
          <p:cNvPr id="43010" name="Rectangle 1"/>
          <p:cNvSpPr>
            <a:spLocks noGrp="1" noChangeArrowheads="1"/>
          </p:cNvSpPr>
          <p:nvPr>
            <p:ph type="title"/>
          </p:nvPr>
        </p:nvSpPr>
        <p:spPr/>
        <p:txBody>
          <a:bodyPr>
            <a:normAutofit fontScale="90000"/>
          </a:bodyPr>
          <a:lstStyle/>
          <a:p>
            <a:r>
              <a:rPr lang="en-US" smtClean="0"/>
              <a:t>The rough structure of data integration</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1"/>
          <p:cNvSpPr>
            <a:spLocks noGrp="1" noChangeArrowheads="1"/>
          </p:cNvSpPr>
          <p:nvPr>
            <p:ph type="title"/>
          </p:nvPr>
        </p:nvSpPr>
        <p:spPr/>
        <p:txBody>
          <a:bodyPr/>
          <a:lstStyle/>
          <a:p>
            <a:r>
              <a:rPr lang="en-US" smtClean="0"/>
              <a:t>We start with a book... </a:t>
            </a:r>
            <a:endParaRPr lang="en-US"/>
          </a:p>
        </p:txBody>
      </p:sp>
      <p:pic>
        <p:nvPicPr>
          <p:cNvPr id="45060" name="Picture 2"/>
          <p:cNvPicPr>
            <a:picLocks noChangeAspect="1" noChangeArrowheads="1"/>
          </p:cNvPicPr>
          <p:nvPr/>
        </p:nvPicPr>
        <p:blipFill>
          <a:blip r:embed="rId3"/>
          <a:srcRect/>
          <a:stretch>
            <a:fillRect/>
          </a:stretch>
        </p:blipFill>
        <p:spPr bwMode="auto">
          <a:xfrm>
            <a:off x="3060700" y="1436705"/>
            <a:ext cx="3752850" cy="5764213"/>
          </a:xfrm>
          <a:prstGeom prst="rect">
            <a:avLst/>
          </a:prstGeom>
          <a:noFill/>
          <a:ln w="9525">
            <a:noFill/>
            <a:round/>
            <a:headEnd/>
            <a:tailEnd/>
          </a:ln>
          <a:effectLst>
            <a:outerShdw blurRad="57150" dist="76200" dir="2700000" algn="tl" rotWithShape="0">
              <a:srgbClr val="000000">
                <a:alpha val="43000"/>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1"/>
          <p:cNvSpPr>
            <a:spLocks noGrp="1" noChangeArrowheads="1"/>
          </p:cNvSpPr>
          <p:nvPr>
            <p:ph type="title"/>
          </p:nvPr>
        </p:nvSpPr>
        <p:spPr/>
        <p:txBody>
          <a:bodyPr tIns="35221">
            <a:normAutofit fontScale="90000"/>
          </a:bodyPr>
          <a:lstStyle/>
          <a:p>
            <a:pPr>
              <a:tabLst>
                <a:tab pos="722701" algn="l"/>
                <a:tab pos="1445396" algn="l"/>
                <a:tab pos="2168098" algn="l"/>
                <a:tab pos="2890800" algn="l"/>
                <a:tab pos="3613498" algn="l"/>
                <a:tab pos="4336202" algn="l"/>
                <a:tab pos="5058902" algn="l"/>
                <a:tab pos="5781602" algn="l"/>
                <a:tab pos="6504301" algn="l"/>
                <a:tab pos="7227002" algn="l"/>
                <a:tab pos="7949703" algn="l"/>
                <a:tab pos="8672401" algn="l"/>
                <a:tab pos="9395102" algn="l"/>
              </a:tabLst>
            </a:pPr>
            <a:r>
              <a:rPr lang="en-US" dirty="0"/>
              <a:t>A</a:t>
            </a:r>
            <a:r>
              <a:rPr lang="en-US" i="1" dirty="0"/>
              <a:t> </a:t>
            </a:r>
            <a:r>
              <a:rPr lang="en-US" dirty="0"/>
              <a:t>simplified bookstore data </a:t>
            </a:r>
            <a:br>
              <a:rPr lang="en-US" dirty="0"/>
            </a:br>
            <a:r>
              <a:rPr lang="en-US" dirty="0"/>
              <a:t>(dataset “A”)</a:t>
            </a:r>
          </a:p>
        </p:txBody>
      </p:sp>
      <p:graphicFrame>
        <p:nvGraphicFramePr>
          <p:cNvPr id="6" name="Table 5"/>
          <p:cNvGraphicFramePr>
            <a:graphicFrameLocks noGrp="1"/>
          </p:cNvGraphicFramePr>
          <p:nvPr/>
        </p:nvGraphicFramePr>
        <p:xfrm>
          <a:off x="239731" y="1493839"/>
          <a:ext cx="9448799" cy="741680"/>
        </p:xfrm>
        <a:graphic>
          <a:graphicData uri="http://schemas.openxmlformats.org/drawingml/2006/table">
            <a:tbl>
              <a:tblPr firstRow="1" bandRow="1">
                <a:tableStyleId>{3C2FFA5D-87B4-456A-9821-1D502468CF0F}</a:tableStyleId>
              </a:tblPr>
              <a:tblGrid>
                <a:gridCol w="2911472"/>
                <a:gridCol w="1019228"/>
                <a:gridCol w="2116531"/>
                <a:gridCol w="1511808"/>
                <a:gridCol w="1889760"/>
              </a:tblGrid>
              <a:tr h="370840">
                <a:tc>
                  <a:txBody>
                    <a:bodyPr/>
                    <a:lstStyle/>
                    <a:p>
                      <a:pPr algn="ctr"/>
                      <a:r>
                        <a:rPr lang="en-US" sz="1800" dirty="0" smtClean="0"/>
                        <a:t>ISBN</a:t>
                      </a:r>
                      <a:endParaRPr lang="en-US" sz="1800" b="1" dirty="0"/>
                    </a:p>
                  </a:txBody>
                  <a:tcPr/>
                </a:tc>
                <a:tc>
                  <a:txBody>
                    <a:bodyPr/>
                    <a:lstStyle/>
                    <a:p>
                      <a:r>
                        <a:rPr lang="en-US" sz="1800" dirty="0" smtClean="0"/>
                        <a:t>Author</a:t>
                      </a:r>
                      <a:endParaRPr lang="en-US" sz="1800" b="1" dirty="0"/>
                    </a:p>
                  </a:txBody>
                  <a:tcPr/>
                </a:tc>
                <a:tc>
                  <a:txBody>
                    <a:bodyPr/>
                    <a:lstStyle/>
                    <a:p>
                      <a:r>
                        <a:rPr lang="en-US" sz="1800" dirty="0" smtClean="0"/>
                        <a:t>Title</a:t>
                      </a:r>
                      <a:endParaRPr lang="en-US" sz="1800" b="1" dirty="0"/>
                    </a:p>
                  </a:txBody>
                  <a:tcPr/>
                </a:tc>
                <a:tc>
                  <a:txBody>
                    <a:bodyPr/>
                    <a:lstStyle/>
                    <a:p>
                      <a:r>
                        <a:rPr lang="en-US" sz="1800" dirty="0" smtClean="0"/>
                        <a:t>Publisher</a:t>
                      </a:r>
                      <a:endParaRPr lang="en-US" sz="1800" b="1" dirty="0"/>
                    </a:p>
                  </a:txBody>
                  <a:tcPr/>
                </a:tc>
                <a:tc>
                  <a:txBody>
                    <a:bodyPr/>
                    <a:lstStyle/>
                    <a:p>
                      <a:pPr algn="ctr"/>
                      <a:r>
                        <a:rPr lang="en-US" sz="1800" dirty="0" smtClean="0"/>
                        <a:t>Year</a:t>
                      </a:r>
                      <a:endParaRPr lang="en-US" sz="1800" b="1" dirty="0"/>
                    </a:p>
                  </a:txBody>
                  <a:tcPr/>
                </a:tc>
              </a:tr>
              <a:tr h="370840">
                <a:tc>
                  <a:txBody>
                    <a:bodyPr/>
                    <a:lstStyle/>
                    <a:p>
                      <a:r>
                        <a:rPr lang="en-US" sz="1800" dirty="0" smtClean="0"/>
                        <a:t>0006511409X</a:t>
                      </a:r>
                      <a:endParaRPr lang="en-US" sz="1800" dirty="0"/>
                    </a:p>
                  </a:txBody>
                  <a:tcPr/>
                </a:tc>
                <a:tc>
                  <a:txBody>
                    <a:bodyPr/>
                    <a:lstStyle/>
                    <a:p>
                      <a:r>
                        <a:rPr lang="en-US" sz="1800" noProof="1" smtClean="0"/>
                        <a:t>id_xyz</a:t>
                      </a:r>
                      <a:endParaRPr lang="en-US" sz="1800" noProof="1"/>
                    </a:p>
                  </a:txBody>
                  <a:tcPr/>
                </a:tc>
                <a:tc>
                  <a:txBody>
                    <a:bodyPr/>
                    <a:lstStyle/>
                    <a:p>
                      <a:r>
                        <a:rPr lang="en-US" sz="1800" dirty="0" smtClean="0"/>
                        <a:t>The Glass Palace</a:t>
                      </a:r>
                      <a:endParaRPr lang="en-US" sz="1800" dirty="0"/>
                    </a:p>
                  </a:txBody>
                  <a:tcPr/>
                </a:tc>
                <a:tc>
                  <a:txBody>
                    <a:bodyPr/>
                    <a:lstStyle/>
                    <a:p>
                      <a:r>
                        <a:rPr lang="en-US" sz="1800" noProof="1" smtClean="0"/>
                        <a:t>id_qpr</a:t>
                      </a:r>
                      <a:endParaRPr lang="en-US" sz="1800" noProof="1"/>
                    </a:p>
                  </a:txBody>
                  <a:tcPr/>
                </a:tc>
                <a:tc>
                  <a:txBody>
                    <a:bodyPr/>
                    <a:lstStyle/>
                    <a:p>
                      <a:r>
                        <a:rPr lang="en-US" sz="1800" dirty="0" smtClean="0"/>
                        <a:t>2000</a:t>
                      </a:r>
                      <a:endParaRPr lang="en-US" sz="1800" dirty="0"/>
                    </a:p>
                  </a:txBody>
                  <a:tcPr/>
                </a:tc>
              </a:tr>
            </a:tbl>
          </a:graphicData>
        </a:graphic>
      </p:graphicFrame>
      <p:graphicFrame>
        <p:nvGraphicFramePr>
          <p:cNvPr id="7" name="Table 6"/>
          <p:cNvGraphicFramePr>
            <a:graphicFrameLocks noGrp="1"/>
          </p:cNvGraphicFramePr>
          <p:nvPr/>
        </p:nvGraphicFramePr>
        <p:xfrm>
          <a:off x="239730" y="3055937"/>
          <a:ext cx="8382001" cy="741680"/>
        </p:xfrm>
        <a:graphic>
          <a:graphicData uri="http://schemas.openxmlformats.org/drawingml/2006/table">
            <a:tbl>
              <a:tblPr firstRow="1" bandRow="1">
                <a:tableStyleId>{3C2FFA5D-87B4-456A-9821-1D502468CF0F}</a:tableStyleId>
              </a:tblPr>
              <a:tblGrid>
                <a:gridCol w="2369378"/>
                <a:gridCol w="2369378"/>
                <a:gridCol w="3643245"/>
              </a:tblGrid>
              <a:tr h="370840">
                <a:tc>
                  <a:txBody>
                    <a:bodyPr/>
                    <a:lstStyle/>
                    <a:p>
                      <a:pPr algn="ctr"/>
                      <a:r>
                        <a:rPr lang="en-US" sz="1800" dirty="0" smtClean="0"/>
                        <a:t>ID</a:t>
                      </a:r>
                      <a:endParaRPr lang="en-US" sz="1800" b="1" dirty="0"/>
                    </a:p>
                  </a:txBody>
                  <a:tcPr/>
                </a:tc>
                <a:tc>
                  <a:txBody>
                    <a:bodyPr/>
                    <a:lstStyle/>
                    <a:p>
                      <a:pPr algn="ctr"/>
                      <a:r>
                        <a:rPr lang="en-US" sz="1800" dirty="0" smtClean="0"/>
                        <a:t>Name</a:t>
                      </a:r>
                      <a:endParaRPr lang="en-US" sz="1800" b="1" dirty="0"/>
                    </a:p>
                  </a:txBody>
                  <a:tcPr/>
                </a:tc>
                <a:tc>
                  <a:txBody>
                    <a:bodyPr/>
                    <a:lstStyle/>
                    <a:p>
                      <a:pPr algn="ctr"/>
                      <a:r>
                        <a:rPr lang="en-US" sz="1800" dirty="0" smtClean="0"/>
                        <a:t>Homepage</a:t>
                      </a:r>
                      <a:endParaRPr lang="en-US" sz="1800" b="1" dirty="0"/>
                    </a:p>
                  </a:txBody>
                  <a:tcPr/>
                </a:tc>
              </a:tr>
              <a:tr h="370840">
                <a:tc>
                  <a:txBody>
                    <a:bodyPr/>
                    <a:lstStyle/>
                    <a:p>
                      <a:r>
                        <a:rPr lang="en-US" sz="1800" noProof="1" smtClean="0"/>
                        <a:t>id_xyz</a:t>
                      </a:r>
                      <a:endParaRPr lang="en-US" sz="1800" noProof="1"/>
                    </a:p>
                  </a:txBody>
                  <a:tcPr/>
                </a:tc>
                <a:tc>
                  <a:txBody>
                    <a:bodyPr/>
                    <a:lstStyle/>
                    <a:p>
                      <a:r>
                        <a:rPr lang="en-US" sz="1800" noProof="1" smtClean="0"/>
                        <a:t>Ghosh, Amitav</a:t>
                      </a:r>
                      <a:endParaRPr lang="en-US" sz="1800" noProof="1"/>
                    </a:p>
                  </a:txBody>
                  <a:tcPr/>
                </a:tc>
                <a:tc>
                  <a:txBody>
                    <a:bodyPr/>
                    <a:lstStyle/>
                    <a:p>
                      <a:r>
                        <a:rPr lang="en-US" sz="1800" noProof="1" smtClean="0"/>
                        <a:t>http://www.amitavghosh.com</a:t>
                      </a:r>
                      <a:endParaRPr lang="en-US" sz="1800" noProof="1"/>
                    </a:p>
                  </a:txBody>
                  <a:tcPr/>
                </a:tc>
              </a:tr>
            </a:tbl>
          </a:graphicData>
        </a:graphic>
      </p:graphicFrame>
      <p:graphicFrame>
        <p:nvGraphicFramePr>
          <p:cNvPr id="8" name="Table 7"/>
          <p:cNvGraphicFramePr>
            <a:graphicFrameLocks noGrp="1"/>
          </p:cNvGraphicFramePr>
          <p:nvPr/>
        </p:nvGraphicFramePr>
        <p:xfrm>
          <a:off x="239712" y="4618037"/>
          <a:ext cx="6644217" cy="741680"/>
        </p:xfrm>
        <a:graphic>
          <a:graphicData uri="http://schemas.openxmlformats.org/drawingml/2006/table">
            <a:tbl>
              <a:tblPr firstRow="1" bandRow="1">
                <a:tableStyleId>{3C2FFA5D-87B4-456A-9821-1D502468CF0F}</a:tableStyleId>
              </a:tblPr>
              <a:tblGrid>
                <a:gridCol w="2214739"/>
                <a:gridCol w="2214739"/>
                <a:gridCol w="2214739"/>
              </a:tblGrid>
              <a:tr h="370840">
                <a:tc>
                  <a:txBody>
                    <a:bodyPr/>
                    <a:lstStyle/>
                    <a:p>
                      <a:pPr algn="ctr"/>
                      <a:r>
                        <a:rPr lang="en-US" sz="1800" dirty="0" smtClean="0"/>
                        <a:t>ID</a:t>
                      </a:r>
                      <a:endParaRPr lang="en-US" sz="1800" b="1" dirty="0"/>
                    </a:p>
                  </a:txBody>
                  <a:tcPr/>
                </a:tc>
                <a:tc>
                  <a:txBody>
                    <a:bodyPr/>
                    <a:lstStyle/>
                    <a:p>
                      <a:pPr algn="ctr"/>
                      <a:r>
                        <a:rPr lang="en-US" sz="1800" dirty="0" smtClean="0"/>
                        <a:t>Publisher’s name</a:t>
                      </a:r>
                      <a:endParaRPr lang="en-US" sz="1800" b="1" dirty="0"/>
                    </a:p>
                  </a:txBody>
                  <a:tcPr/>
                </a:tc>
                <a:tc>
                  <a:txBody>
                    <a:bodyPr/>
                    <a:lstStyle/>
                    <a:p>
                      <a:pPr algn="ctr"/>
                      <a:r>
                        <a:rPr lang="en-US" sz="1800" dirty="0" smtClean="0"/>
                        <a:t>City</a:t>
                      </a:r>
                      <a:endParaRPr lang="en-US" sz="1800" b="1" dirty="0"/>
                    </a:p>
                  </a:txBody>
                  <a:tcPr/>
                </a:tc>
              </a:tr>
              <a:tr h="370840">
                <a:tc>
                  <a:txBody>
                    <a:bodyPr/>
                    <a:lstStyle/>
                    <a:p>
                      <a:r>
                        <a:rPr lang="en-US" sz="1800" noProof="1" smtClean="0"/>
                        <a:t>id_qpr</a:t>
                      </a:r>
                      <a:endParaRPr lang="en-US" sz="1800" noProof="1"/>
                    </a:p>
                  </a:txBody>
                  <a:tcPr/>
                </a:tc>
                <a:tc>
                  <a:txBody>
                    <a:bodyPr/>
                    <a:lstStyle/>
                    <a:p>
                      <a:r>
                        <a:rPr lang="en-US" sz="1800" dirty="0" smtClean="0"/>
                        <a:t>Harper Collins</a:t>
                      </a:r>
                      <a:endParaRPr lang="en-US" sz="1800" dirty="0"/>
                    </a:p>
                  </a:txBody>
                  <a:tcPr/>
                </a:tc>
                <a:tc>
                  <a:txBody>
                    <a:bodyPr/>
                    <a:lstStyle/>
                    <a:p>
                      <a:r>
                        <a:rPr lang="en-US" sz="1800" dirty="0" smtClean="0"/>
                        <a:t>London</a:t>
                      </a:r>
                      <a:endParaRPr lang="en-US" sz="1800" dirty="0"/>
                    </a:p>
                  </a:txBody>
                  <a:tcPr/>
                </a:tc>
              </a:tr>
            </a:tbl>
          </a:graphicData>
        </a:graphic>
      </p:graphicFrame>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1"/>
          <p:cNvSpPr>
            <a:spLocks noGrp="1" noChangeArrowheads="1"/>
          </p:cNvSpPr>
          <p:nvPr>
            <p:ph type="title"/>
          </p:nvPr>
        </p:nvSpPr>
        <p:spPr/>
        <p:txBody>
          <a:bodyPr tIns="35221">
            <a:normAutofit fontScale="90000"/>
          </a:bodyPr>
          <a:lstStyle/>
          <a:p>
            <a:pPr>
              <a:tabLst>
                <a:tab pos="722701" algn="l"/>
                <a:tab pos="1445396" algn="l"/>
                <a:tab pos="2168098" algn="l"/>
                <a:tab pos="2890800" algn="l"/>
                <a:tab pos="3613498" algn="l"/>
                <a:tab pos="4336202" algn="l"/>
                <a:tab pos="5058902" algn="l"/>
                <a:tab pos="5781602" algn="l"/>
                <a:tab pos="6504301" algn="l"/>
                <a:tab pos="7227002" algn="l"/>
                <a:tab pos="7949703" algn="l"/>
                <a:tab pos="8672401" algn="l"/>
                <a:tab pos="9395102" algn="l"/>
              </a:tabLst>
            </a:pPr>
            <a:r>
              <a:rPr lang="en-US"/>
              <a:t>1</a:t>
            </a:r>
            <a:r>
              <a:rPr lang="en-US" sz="3200" baseline="33000"/>
              <a:t>st</a:t>
            </a:r>
            <a:r>
              <a:rPr lang="en-US" sz="3200"/>
              <a:t>:</a:t>
            </a:r>
            <a:r>
              <a:rPr lang="en-US"/>
              <a:t> export your data as a set of </a:t>
            </a:r>
            <a:r>
              <a:rPr lang="en-US" i="1" u="sng"/>
              <a:t>relations</a:t>
            </a:r>
          </a:p>
        </p:txBody>
      </p:sp>
      <p:grpSp>
        <p:nvGrpSpPr>
          <p:cNvPr id="2" name="Group 58"/>
          <p:cNvGrpSpPr/>
          <p:nvPr/>
        </p:nvGrpSpPr>
        <p:grpSpPr>
          <a:xfrm>
            <a:off x="239712" y="1304176"/>
            <a:ext cx="9643691" cy="5282356"/>
            <a:chOff x="239712" y="1304170"/>
            <a:chExt cx="9643691" cy="5282351"/>
          </a:xfrm>
        </p:grpSpPr>
        <p:sp>
          <p:nvSpPr>
            <p:cNvPr id="5" name="Oval 4"/>
            <p:cNvSpPr/>
            <p:nvPr/>
          </p:nvSpPr>
          <p:spPr bwMode="auto">
            <a:xfrm>
              <a:off x="5192712" y="1556921"/>
              <a:ext cx="4648200" cy="483435"/>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800" b="1" noProof="1">
                  <a:solidFill>
                    <a:schemeClr val="tx1">
                      <a:lumMod val="95000"/>
                      <a:lumOff val="5000"/>
                    </a:schemeClr>
                  </a:solidFill>
                </a:rPr>
                <a:t>http://…isbn/000651409X</a:t>
              </a:r>
            </a:p>
          </p:txBody>
        </p:sp>
        <p:sp>
          <p:nvSpPr>
            <p:cNvPr id="7" name="Oval 6"/>
            <p:cNvSpPr/>
            <p:nvPr/>
          </p:nvSpPr>
          <p:spPr bwMode="auto">
            <a:xfrm>
              <a:off x="4506912" y="3627437"/>
              <a:ext cx="685800" cy="457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8" name="Oval 7"/>
            <p:cNvSpPr/>
            <p:nvPr/>
          </p:nvSpPr>
          <p:spPr bwMode="auto">
            <a:xfrm>
              <a:off x="7173912" y="4160837"/>
              <a:ext cx="685800" cy="457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10" name="Rectangle 9"/>
            <p:cNvSpPr/>
            <p:nvPr/>
          </p:nvSpPr>
          <p:spPr bwMode="auto">
            <a:xfrm>
              <a:off x="2144712" y="6176050"/>
              <a:ext cx="2438400" cy="34379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800" b="1" noProof="1">
                  <a:solidFill>
                    <a:srgbClr val="0D0D0D"/>
                  </a:solidFill>
                </a:rPr>
                <a:t>Ghosh, Amitav</a:t>
              </a:r>
            </a:p>
          </p:txBody>
        </p:sp>
        <p:sp>
          <p:nvSpPr>
            <p:cNvPr id="15" name="Oval 14"/>
            <p:cNvSpPr/>
            <p:nvPr/>
          </p:nvSpPr>
          <p:spPr bwMode="auto">
            <a:xfrm>
              <a:off x="5127275" y="6109368"/>
              <a:ext cx="4756128" cy="477153"/>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none" lIns="91440" tIns="45720" rIns="91440" bIns="45720" numCol="1" rtlCol="0" anchor="ctr" anchorCtr="0" compatLnSpc="1">
              <a:prstTxWarp prst="textNoShape">
                <a:avLst/>
              </a:prstTxWarp>
              <a:spAutoFit/>
            </a:bodyPr>
            <a:lstStyle/>
            <a:p>
              <a:pPr algn="ctr"/>
              <a:r>
                <a:rPr lang="en-US" sz="1800" b="1" noProof="1">
                  <a:solidFill>
                    <a:srgbClr val="0D0D0D"/>
                  </a:solidFill>
                </a:rPr>
                <a:t>http://www.amitavghosh.com</a:t>
              </a:r>
            </a:p>
          </p:txBody>
        </p:sp>
        <p:sp>
          <p:nvSpPr>
            <p:cNvPr id="16" name="Rectangle 15"/>
            <p:cNvSpPr/>
            <p:nvPr/>
          </p:nvSpPr>
          <p:spPr bwMode="auto">
            <a:xfrm>
              <a:off x="239712" y="1457081"/>
              <a:ext cx="2438400" cy="34379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800" b="1" dirty="0">
                  <a:solidFill>
                    <a:srgbClr val="0D0D0D"/>
                  </a:solidFill>
                </a:rPr>
                <a:t>The Glass Palace</a:t>
              </a:r>
            </a:p>
          </p:txBody>
        </p:sp>
        <p:sp>
          <p:nvSpPr>
            <p:cNvPr id="17" name="Rectangle 16"/>
            <p:cNvSpPr/>
            <p:nvPr/>
          </p:nvSpPr>
          <p:spPr bwMode="auto">
            <a:xfrm>
              <a:off x="239712" y="1999605"/>
              <a:ext cx="2438400" cy="34379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800" b="1" dirty="0">
                  <a:solidFill>
                    <a:srgbClr val="0D0D0D"/>
                  </a:solidFill>
                </a:rPr>
                <a:t>2000</a:t>
              </a:r>
            </a:p>
          </p:txBody>
        </p:sp>
        <p:sp>
          <p:nvSpPr>
            <p:cNvPr id="18" name="Rectangle 17"/>
            <p:cNvSpPr/>
            <p:nvPr/>
          </p:nvSpPr>
          <p:spPr bwMode="auto">
            <a:xfrm>
              <a:off x="239712" y="3387481"/>
              <a:ext cx="2438400" cy="34379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800" b="1" dirty="0">
                  <a:solidFill>
                    <a:srgbClr val="0D0D0D"/>
                  </a:solidFill>
                </a:rPr>
                <a:t>London</a:t>
              </a:r>
            </a:p>
          </p:txBody>
        </p:sp>
        <p:sp>
          <p:nvSpPr>
            <p:cNvPr id="19" name="Rectangle 18"/>
            <p:cNvSpPr/>
            <p:nvPr/>
          </p:nvSpPr>
          <p:spPr bwMode="auto">
            <a:xfrm>
              <a:off x="239712" y="3971681"/>
              <a:ext cx="2438400" cy="34379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800" b="1" dirty="0">
                  <a:solidFill>
                    <a:srgbClr val="0D0D0D"/>
                  </a:solidFill>
                </a:rPr>
                <a:t>Harper Collins</a:t>
              </a:r>
            </a:p>
          </p:txBody>
        </p:sp>
        <p:cxnSp>
          <p:nvCxnSpPr>
            <p:cNvPr id="21" name="Curved Connector 20"/>
            <p:cNvCxnSpPr>
              <a:stCxn id="5" idx="4"/>
              <a:endCxn id="7" idx="6"/>
            </p:cNvCxnSpPr>
            <p:nvPr/>
          </p:nvCxnSpPr>
          <p:spPr bwMode="auto">
            <a:xfrm rot="5400000">
              <a:off x="5446921" y="1786146"/>
              <a:ext cx="1815682" cy="23241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22" name="Curved Connector 21"/>
            <p:cNvCxnSpPr>
              <a:stCxn id="5" idx="4"/>
              <a:endCxn id="8" idx="0"/>
            </p:cNvCxnSpPr>
            <p:nvPr/>
          </p:nvCxnSpPr>
          <p:spPr bwMode="auto">
            <a:xfrm rot="5400000">
              <a:off x="6456571" y="3100595"/>
              <a:ext cx="2120482" cy="14001"/>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27" name="Curved Connector 26"/>
            <p:cNvCxnSpPr>
              <a:stCxn id="8" idx="4"/>
              <a:endCxn id="10" idx="0"/>
            </p:cNvCxnSpPr>
            <p:nvPr/>
          </p:nvCxnSpPr>
          <p:spPr bwMode="auto">
            <a:xfrm rot="5400000">
              <a:off x="4661356" y="3320594"/>
              <a:ext cx="1558012" cy="4152900"/>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30" name="Curved Connector 29"/>
            <p:cNvCxnSpPr>
              <a:stCxn id="8" idx="4"/>
              <a:endCxn id="15" idx="0"/>
            </p:cNvCxnSpPr>
            <p:nvPr/>
          </p:nvCxnSpPr>
          <p:spPr bwMode="auto">
            <a:xfrm rot="5400000">
              <a:off x="6765411" y="5357966"/>
              <a:ext cx="1491332" cy="11473"/>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37" name="Straight Arrow Connector 36"/>
            <p:cNvCxnSpPr>
              <a:stCxn id="7" idx="2"/>
              <a:endCxn id="18" idx="3"/>
            </p:cNvCxnSpPr>
            <p:nvPr/>
          </p:nvCxnSpPr>
          <p:spPr bwMode="auto">
            <a:xfrm flipH="1" flipV="1">
              <a:off x="2678112" y="3559376"/>
              <a:ext cx="1828800" cy="29666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8" name="Straight Arrow Connector 37"/>
            <p:cNvCxnSpPr>
              <a:stCxn id="7" idx="2"/>
              <a:endCxn id="19" idx="3"/>
            </p:cNvCxnSpPr>
            <p:nvPr/>
          </p:nvCxnSpPr>
          <p:spPr bwMode="auto">
            <a:xfrm flipH="1">
              <a:off x="2678112" y="3856038"/>
              <a:ext cx="1828800" cy="28753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1" name="Straight Arrow Connector 40"/>
            <p:cNvCxnSpPr>
              <a:stCxn id="5" idx="2"/>
              <a:endCxn id="16" idx="3"/>
            </p:cNvCxnSpPr>
            <p:nvPr/>
          </p:nvCxnSpPr>
          <p:spPr bwMode="auto">
            <a:xfrm flipH="1" flipV="1">
              <a:off x="2678112" y="1628976"/>
              <a:ext cx="2514600" cy="16966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4" name="Straight Arrow Connector 43"/>
            <p:cNvCxnSpPr>
              <a:stCxn id="5" idx="2"/>
              <a:endCxn id="17" idx="3"/>
            </p:cNvCxnSpPr>
            <p:nvPr/>
          </p:nvCxnSpPr>
          <p:spPr bwMode="auto">
            <a:xfrm flipH="1">
              <a:off x="2678112" y="1798639"/>
              <a:ext cx="2514600" cy="37286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0" name="TextBox 49"/>
            <p:cNvSpPr txBox="1"/>
            <p:nvPr/>
          </p:nvSpPr>
          <p:spPr>
            <a:xfrm rot="238339">
              <a:off x="3573030" y="1304170"/>
              <a:ext cx="806859" cy="343790"/>
            </a:xfrm>
            <a:prstGeom prst="rect">
              <a:avLst/>
            </a:prstGeom>
            <a:noFill/>
          </p:spPr>
          <p:txBody>
            <a:bodyPr wrap="none" rtlCol="0">
              <a:spAutoFit/>
            </a:bodyPr>
            <a:lstStyle/>
            <a:p>
              <a:r>
                <a:rPr lang="en-US" sz="1800" b="1" noProof="1">
                  <a:solidFill>
                    <a:srgbClr val="0D0D0D"/>
                  </a:solidFill>
                </a:rPr>
                <a:t>a:title</a:t>
              </a:r>
            </a:p>
          </p:txBody>
        </p:sp>
        <p:sp>
          <p:nvSpPr>
            <p:cNvPr id="51" name="TextBox 50"/>
            <p:cNvSpPr txBox="1"/>
            <p:nvPr/>
          </p:nvSpPr>
          <p:spPr>
            <a:xfrm rot="21215795">
              <a:off x="3603176" y="1989970"/>
              <a:ext cx="870147" cy="343790"/>
            </a:xfrm>
            <a:prstGeom prst="rect">
              <a:avLst/>
            </a:prstGeom>
            <a:noFill/>
          </p:spPr>
          <p:txBody>
            <a:bodyPr wrap="none" rtlCol="0">
              <a:spAutoFit/>
            </a:bodyPr>
            <a:lstStyle/>
            <a:p>
              <a:r>
                <a:rPr lang="en-US" sz="1800" b="1" noProof="1">
                  <a:solidFill>
                    <a:srgbClr val="0D0D0D"/>
                  </a:solidFill>
                </a:rPr>
                <a:t>a:year</a:t>
              </a:r>
            </a:p>
          </p:txBody>
        </p:sp>
        <p:sp>
          <p:nvSpPr>
            <p:cNvPr id="52" name="TextBox 51"/>
            <p:cNvSpPr txBox="1"/>
            <p:nvPr/>
          </p:nvSpPr>
          <p:spPr>
            <a:xfrm rot="610119">
              <a:off x="3181067" y="3285571"/>
              <a:ext cx="811498" cy="343790"/>
            </a:xfrm>
            <a:prstGeom prst="rect">
              <a:avLst/>
            </a:prstGeom>
            <a:noFill/>
          </p:spPr>
          <p:txBody>
            <a:bodyPr wrap="none" rtlCol="0">
              <a:spAutoFit/>
            </a:bodyPr>
            <a:lstStyle/>
            <a:p>
              <a:r>
                <a:rPr lang="en-US" sz="1800" b="1" noProof="1">
                  <a:solidFill>
                    <a:srgbClr val="0D0D0D"/>
                  </a:solidFill>
                </a:rPr>
                <a:t>a:city</a:t>
              </a:r>
            </a:p>
          </p:txBody>
        </p:sp>
        <p:sp>
          <p:nvSpPr>
            <p:cNvPr id="53" name="TextBox 52"/>
            <p:cNvSpPr txBox="1"/>
            <p:nvPr/>
          </p:nvSpPr>
          <p:spPr>
            <a:xfrm rot="21074880">
              <a:off x="3053706" y="3967174"/>
              <a:ext cx="1259593" cy="343790"/>
            </a:xfrm>
            <a:prstGeom prst="rect">
              <a:avLst/>
            </a:prstGeom>
            <a:noFill/>
          </p:spPr>
          <p:txBody>
            <a:bodyPr wrap="none" rtlCol="0">
              <a:spAutoFit/>
            </a:bodyPr>
            <a:lstStyle/>
            <a:p>
              <a:r>
                <a:rPr lang="en-US" sz="1800" b="1" noProof="1">
                  <a:solidFill>
                    <a:srgbClr val="0D0D0D"/>
                  </a:solidFill>
                </a:rPr>
                <a:t>a:p_name</a:t>
              </a:r>
            </a:p>
          </p:txBody>
        </p:sp>
        <p:sp>
          <p:nvSpPr>
            <p:cNvPr id="54" name="TextBox 53"/>
            <p:cNvSpPr txBox="1"/>
            <p:nvPr/>
          </p:nvSpPr>
          <p:spPr>
            <a:xfrm>
              <a:off x="5116512" y="4999037"/>
              <a:ext cx="995618" cy="343790"/>
            </a:xfrm>
            <a:prstGeom prst="rect">
              <a:avLst/>
            </a:prstGeom>
            <a:noFill/>
          </p:spPr>
          <p:txBody>
            <a:bodyPr wrap="none" rtlCol="0">
              <a:spAutoFit/>
            </a:bodyPr>
            <a:lstStyle/>
            <a:p>
              <a:r>
                <a:rPr lang="en-US" sz="1800" b="1" noProof="1">
                  <a:solidFill>
                    <a:srgbClr val="0D0D0D"/>
                  </a:solidFill>
                </a:rPr>
                <a:t>a:name</a:t>
              </a:r>
            </a:p>
          </p:txBody>
        </p:sp>
        <p:sp>
          <p:nvSpPr>
            <p:cNvPr id="55" name="TextBox 54"/>
            <p:cNvSpPr txBox="1"/>
            <p:nvPr/>
          </p:nvSpPr>
          <p:spPr>
            <a:xfrm>
              <a:off x="7687004" y="5151436"/>
              <a:ext cx="1535939" cy="343790"/>
            </a:xfrm>
            <a:prstGeom prst="rect">
              <a:avLst/>
            </a:prstGeom>
            <a:noFill/>
          </p:spPr>
          <p:txBody>
            <a:bodyPr wrap="none" rtlCol="0">
              <a:spAutoFit/>
            </a:bodyPr>
            <a:lstStyle/>
            <a:p>
              <a:r>
                <a:rPr lang="en-US" sz="1800" b="1" noProof="1">
                  <a:solidFill>
                    <a:srgbClr val="0D0D0D"/>
                  </a:solidFill>
                </a:rPr>
                <a:t>a:homepage</a:t>
              </a:r>
            </a:p>
          </p:txBody>
        </p:sp>
        <p:sp>
          <p:nvSpPr>
            <p:cNvPr id="56" name="TextBox 55"/>
            <p:cNvSpPr txBox="1"/>
            <p:nvPr/>
          </p:nvSpPr>
          <p:spPr>
            <a:xfrm>
              <a:off x="7666222" y="3475037"/>
              <a:ext cx="1108387" cy="343790"/>
            </a:xfrm>
            <a:prstGeom prst="rect">
              <a:avLst/>
            </a:prstGeom>
            <a:noFill/>
          </p:spPr>
          <p:txBody>
            <a:bodyPr wrap="none" rtlCol="0">
              <a:spAutoFit/>
            </a:bodyPr>
            <a:lstStyle/>
            <a:p>
              <a:r>
                <a:rPr lang="en-US" sz="1800" b="1" noProof="1">
                  <a:solidFill>
                    <a:srgbClr val="0D0D0D"/>
                  </a:solidFill>
                </a:rPr>
                <a:t>a:author</a:t>
              </a:r>
            </a:p>
          </p:txBody>
        </p:sp>
        <p:sp>
          <p:nvSpPr>
            <p:cNvPr id="57" name="TextBox 56"/>
            <p:cNvSpPr txBox="1"/>
            <p:nvPr/>
          </p:nvSpPr>
          <p:spPr>
            <a:xfrm rot="20242754">
              <a:off x="5534026" y="3102839"/>
              <a:ext cx="1422729" cy="343790"/>
            </a:xfrm>
            <a:prstGeom prst="rect">
              <a:avLst/>
            </a:prstGeom>
            <a:noFill/>
          </p:spPr>
          <p:txBody>
            <a:bodyPr wrap="none" rtlCol="0">
              <a:spAutoFit/>
            </a:bodyPr>
            <a:lstStyle/>
            <a:p>
              <a:r>
                <a:rPr lang="en-US" sz="1800" b="1" noProof="1">
                  <a:solidFill>
                    <a:srgbClr val="0D0D0D"/>
                  </a:solidFill>
                </a:rPr>
                <a:t>a:publisher</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2"/>
          <p:cNvSpPr>
            <a:spLocks noGrp="1" noChangeArrowheads="1"/>
          </p:cNvSpPr>
          <p:nvPr>
            <p:ph idx="1"/>
          </p:nvPr>
        </p:nvSpPr>
        <p:spPr/>
        <p:txBody>
          <a:bodyPr/>
          <a:lstStyle/>
          <a:p>
            <a:r>
              <a:rPr lang="en-US" dirty="0" smtClean="0"/>
              <a:t>Relations form a graph</a:t>
            </a:r>
          </a:p>
          <a:p>
            <a:pPr lvl="1"/>
            <a:r>
              <a:rPr lang="en-US" dirty="0" smtClean="0"/>
              <a:t>the nodes refer to the “real” data or contain some literal</a:t>
            </a:r>
          </a:p>
          <a:p>
            <a:pPr lvl="1"/>
            <a:r>
              <a:rPr lang="en-US" dirty="0" smtClean="0"/>
              <a:t>how the graph is represented in machine is immaterial for now</a:t>
            </a:r>
          </a:p>
        </p:txBody>
      </p:sp>
      <p:sp>
        <p:nvSpPr>
          <p:cNvPr id="51203" name="Rectangle 1"/>
          <p:cNvSpPr>
            <a:spLocks noGrp="1" noChangeArrowheads="1"/>
          </p:cNvSpPr>
          <p:nvPr>
            <p:ph type="title"/>
          </p:nvPr>
        </p:nvSpPr>
        <p:spPr/>
        <p:txBody>
          <a:bodyPr>
            <a:normAutofit fontScale="90000"/>
          </a:bodyPr>
          <a:lstStyle/>
          <a:p>
            <a:r>
              <a:rPr lang="en-US" smtClean="0"/>
              <a:t>Some notes on the exporting the data</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p:cNvSpPr>
            <a:spLocks noGrp="1" noChangeArrowheads="1"/>
          </p:cNvSpPr>
          <p:nvPr>
            <p:ph type="title"/>
          </p:nvPr>
        </p:nvSpPr>
        <p:spPr/>
        <p:txBody>
          <a:bodyPr tIns="42265"/>
          <a:lstStyle/>
          <a:p>
            <a:pPr>
              <a:tabLst>
                <a:tab pos="722701" algn="l"/>
                <a:tab pos="1445396" algn="l"/>
                <a:tab pos="2168098" algn="l"/>
                <a:tab pos="2890800" algn="l"/>
                <a:tab pos="3613498" algn="l"/>
                <a:tab pos="4336202" algn="l"/>
                <a:tab pos="5058902" algn="l"/>
                <a:tab pos="5781602" algn="l"/>
                <a:tab pos="6504301" algn="l"/>
                <a:tab pos="7227002" algn="l"/>
                <a:tab pos="7949703" algn="l"/>
                <a:tab pos="8672401" algn="l"/>
                <a:tab pos="9395102" algn="l"/>
              </a:tabLst>
            </a:pPr>
            <a:r>
              <a:rPr lang="en-US" sz="4900" dirty="0"/>
              <a:t>Introduction</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1"/>
          <p:cNvSpPr>
            <a:spLocks noGrp="1" noChangeArrowheads="1"/>
          </p:cNvSpPr>
          <p:nvPr>
            <p:ph type="title"/>
          </p:nvPr>
        </p:nvSpPr>
        <p:spPr/>
        <p:txBody>
          <a:bodyPr tIns="35221"/>
          <a:lstStyle/>
          <a:p>
            <a:pPr>
              <a:tabLst>
                <a:tab pos="722701" algn="l"/>
                <a:tab pos="1445396" algn="l"/>
                <a:tab pos="2168098" algn="l"/>
                <a:tab pos="2890800" algn="l"/>
                <a:tab pos="3613498" algn="l"/>
                <a:tab pos="4336202" algn="l"/>
                <a:tab pos="5058902" algn="l"/>
                <a:tab pos="5781602" algn="l"/>
                <a:tab pos="6504301" algn="l"/>
                <a:tab pos="7227002" algn="l"/>
                <a:tab pos="7949703" algn="l"/>
                <a:tab pos="8672401" algn="l"/>
                <a:tab pos="9395102" algn="l"/>
              </a:tabLst>
            </a:pPr>
            <a:r>
              <a:rPr lang="en-US"/>
              <a:t>Same book in French…</a:t>
            </a:r>
          </a:p>
        </p:txBody>
      </p:sp>
      <p:pic>
        <p:nvPicPr>
          <p:cNvPr id="53252" name="Picture 2"/>
          <p:cNvPicPr>
            <a:picLocks noChangeAspect="1" noChangeArrowheads="1"/>
          </p:cNvPicPr>
          <p:nvPr/>
        </p:nvPicPr>
        <p:blipFill>
          <a:blip r:embed="rId3"/>
          <a:srcRect/>
          <a:stretch>
            <a:fillRect/>
          </a:stretch>
        </p:blipFill>
        <p:spPr bwMode="auto">
          <a:xfrm>
            <a:off x="3312120" y="1609095"/>
            <a:ext cx="3312368" cy="5555118"/>
          </a:xfrm>
          <a:prstGeom prst="rect">
            <a:avLst/>
          </a:prstGeom>
          <a:noFill/>
          <a:ln w="9525">
            <a:noFill/>
            <a:round/>
            <a:headEnd/>
            <a:tailEnd/>
          </a:ln>
          <a:effectLst>
            <a:outerShdw blurRad="57150" dist="76200" dir="2700000" algn="tl" rotWithShape="0">
              <a:srgbClr val="000000">
                <a:alpha val="43000"/>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1"/>
          <p:cNvSpPr>
            <a:spLocks noGrp="1" noChangeArrowheads="1"/>
          </p:cNvSpPr>
          <p:nvPr>
            <p:ph type="title"/>
          </p:nvPr>
        </p:nvSpPr>
        <p:spPr/>
        <p:txBody>
          <a:bodyPr>
            <a:normAutofit fontScale="90000"/>
          </a:bodyPr>
          <a:lstStyle/>
          <a:p>
            <a:r>
              <a:rPr lang="en-US" smtClean="0"/>
              <a:t>Another bookstore data </a:t>
            </a:r>
            <a:br>
              <a:rPr lang="en-US" smtClean="0"/>
            </a:br>
            <a:r>
              <a:rPr lang="en-US" smtClean="0"/>
              <a:t>(dataset “F”)</a:t>
            </a: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486424040"/>
              </p:ext>
            </p:extLst>
          </p:nvPr>
        </p:nvGraphicFramePr>
        <p:xfrm>
          <a:off x="239713" y="1854517"/>
          <a:ext cx="9677400" cy="5085080"/>
        </p:xfrm>
        <a:graphic>
          <a:graphicData uri="http://schemas.openxmlformats.org/drawingml/2006/table">
            <a:tbl>
              <a:tblPr firstRow="1" bandRow="1">
                <a:tableStyleId>{9D7B26C5-4107-4FEC-AEDC-1716B250A1EF}</a:tableStyleId>
              </a:tblPr>
              <a:tblGrid>
                <a:gridCol w="381000"/>
                <a:gridCol w="2763416"/>
                <a:gridCol w="2232248"/>
                <a:gridCol w="1557536"/>
                <a:gridCol w="2743200"/>
              </a:tblGrid>
              <a:tr h="370840">
                <a:tc>
                  <a:txBody>
                    <a:bodyPr/>
                    <a:lstStyle/>
                    <a:p>
                      <a:endParaRPr lang="en-US" sz="1800" dirty="0"/>
                    </a:p>
                  </a:txBody>
                  <a:tcPr/>
                </a:tc>
                <a:tc>
                  <a:txBody>
                    <a:bodyPr/>
                    <a:lstStyle/>
                    <a:p>
                      <a:r>
                        <a:rPr lang="en-US" sz="1000" dirty="0" smtClean="0"/>
                        <a:t>A</a:t>
                      </a:r>
                      <a:endParaRPr lang="en-US" sz="1000" dirty="0"/>
                    </a:p>
                  </a:txBody>
                  <a:tcPr/>
                </a:tc>
                <a:tc>
                  <a:txBody>
                    <a:bodyPr/>
                    <a:lstStyle/>
                    <a:p>
                      <a:r>
                        <a:rPr lang="en-US" sz="1000" dirty="0" smtClean="0"/>
                        <a:t>B</a:t>
                      </a:r>
                      <a:endParaRPr lang="en-US" sz="1000" dirty="0"/>
                    </a:p>
                  </a:txBody>
                  <a:tcPr/>
                </a:tc>
                <a:tc>
                  <a:txBody>
                    <a:bodyPr/>
                    <a:lstStyle/>
                    <a:p>
                      <a:r>
                        <a:rPr lang="en-US" sz="1000" dirty="0" smtClean="0"/>
                        <a:t>C</a:t>
                      </a:r>
                      <a:endParaRPr lang="en-US" sz="1000" dirty="0"/>
                    </a:p>
                  </a:txBody>
                  <a:tcPr/>
                </a:tc>
                <a:tc>
                  <a:txBody>
                    <a:bodyPr/>
                    <a:lstStyle/>
                    <a:p>
                      <a:r>
                        <a:rPr lang="en-US" sz="1000" dirty="0" smtClean="0"/>
                        <a:t>D</a:t>
                      </a:r>
                      <a:endParaRPr lang="en-US" sz="1000" dirty="0"/>
                    </a:p>
                  </a:txBody>
                  <a:tcPr/>
                </a:tc>
              </a:tr>
              <a:tr h="370840">
                <a:tc>
                  <a:txBody>
                    <a:bodyPr/>
                    <a:lstStyle/>
                    <a:p>
                      <a:r>
                        <a:rPr lang="en-US" sz="1000" dirty="0" smtClean="0"/>
                        <a:t>1</a:t>
                      </a:r>
                      <a:endParaRPr lang="en-US" sz="1000" dirty="0"/>
                    </a:p>
                  </a:txBody>
                  <a:tcPr/>
                </a:tc>
                <a:tc>
                  <a:txBody>
                    <a:bodyPr/>
                    <a:lstStyle/>
                    <a:p>
                      <a:pPr algn="ctr"/>
                      <a:r>
                        <a:rPr lang="en-US" sz="1800" b="1" dirty="0" smtClean="0"/>
                        <a:t>ID</a:t>
                      </a:r>
                      <a:endParaRPr lang="en-US" sz="1800" b="1" dirty="0"/>
                    </a:p>
                  </a:txBody>
                  <a:tcPr/>
                </a:tc>
                <a:tc>
                  <a:txBody>
                    <a:bodyPr/>
                    <a:lstStyle/>
                    <a:p>
                      <a:pPr algn="ctr"/>
                      <a:r>
                        <a:rPr lang="fr-FR" sz="1800" b="1" noProof="0" dirty="0" smtClean="0"/>
                        <a:t>Titre</a:t>
                      </a:r>
                      <a:endParaRPr lang="fr-FR" sz="1800" b="1" noProof="0" dirty="0"/>
                    </a:p>
                  </a:txBody>
                  <a:tcPr/>
                </a:tc>
                <a:tc>
                  <a:txBody>
                    <a:bodyPr/>
                    <a:lstStyle/>
                    <a:p>
                      <a:pPr algn="ctr"/>
                      <a:r>
                        <a:rPr lang="fr-FR" sz="1800" b="1" noProof="0" dirty="0" smtClean="0"/>
                        <a:t>Traducteur</a:t>
                      </a:r>
                      <a:endParaRPr lang="fr-FR" sz="1800" b="1" noProof="0" dirty="0"/>
                    </a:p>
                  </a:txBody>
                  <a:tcPr/>
                </a:tc>
                <a:tc>
                  <a:txBody>
                    <a:bodyPr/>
                    <a:lstStyle/>
                    <a:p>
                      <a:pPr algn="ctr"/>
                      <a:r>
                        <a:rPr lang="fr-FR" sz="1800" b="1" noProof="0" dirty="0" smtClean="0"/>
                        <a:t>Original</a:t>
                      </a:r>
                      <a:endParaRPr lang="fr-FR" sz="1800" b="1" noProof="0" dirty="0"/>
                    </a:p>
                  </a:txBody>
                  <a:tcPr/>
                </a:tc>
              </a:tr>
              <a:tr h="640080">
                <a:tc>
                  <a:txBody>
                    <a:bodyPr/>
                    <a:lstStyle/>
                    <a:p>
                      <a:r>
                        <a:rPr lang="en-US" sz="1000" dirty="0" smtClean="0"/>
                        <a:t>2</a:t>
                      </a:r>
                      <a:endParaRPr lang="en-US" sz="1000" dirty="0"/>
                    </a:p>
                  </a:txBody>
                  <a:tcPr/>
                </a:tc>
                <a:tc>
                  <a:txBody>
                    <a:bodyPr/>
                    <a:lstStyle/>
                    <a:p>
                      <a:r>
                        <a:rPr lang="en-US" sz="1800" dirty="0" smtClean="0"/>
                        <a:t>ISBN 2020286682</a:t>
                      </a:r>
                      <a:endParaRPr lang="en-US" sz="1800" dirty="0"/>
                    </a:p>
                  </a:txBody>
                  <a:tcPr/>
                </a:tc>
                <a:tc>
                  <a:txBody>
                    <a:bodyPr/>
                    <a:lstStyle/>
                    <a:p>
                      <a:r>
                        <a:rPr lang="fr-FR" sz="1800" noProof="0" dirty="0" smtClean="0"/>
                        <a:t>Le Palais des Miroirs</a:t>
                      </a:r>
                      <a:endParaRPr lang="fr-FR" sz="1800" noProof="0" dirty="0"/>
                    </a:p>
                  </a:txBody>
                  <a:tcPr/>
                </a:tc>
                <a:tc>
                  <a:txBody>
                    <a:bodyPr/>
                    <a:lstStyle/>
                    <a:p>
                      <a:r>
                        <a:rPr lang="en-US" sz="1800" dirty="0" smtClean="0"/>
                        <a:t>$A12$</a:t>
                      </a:r>
                      <a:endParaRPr lang="en-US" sz="1800" dirty="0"/>
                    </a:p>
                  </a:txBody>
                  <a:tcPr/>
                </a:tc>
                <a:tc>
                  <a:txBody>
                    <a:bodyPr/>
                    <a:lstStyle/>
                    <a:p>
                      <a:r>
                        <a:rPr lang="en-US" sz="1800" dirty="0" smtClean="0"/>
                        <a:t>ISBN 0-00-6511409-X</a:t>
                      </a:r>
                      <a:endParaRPr lang="en-US" sz="1800" dirty="0"/>
                    </a:p>
                  </a:txBody>
                  <a:tcPr/>
                </a:tc>
              </a:tr>
              <a:tr h="365760">
                <a:tc>
                  <a:txBody>
                    <a:bodyPr/>
                    <a:lstStyle/>
                    <a:p>
                      <a:r>
                        <a:rPr lang="en-US" sz="1000" dirty="0" smtClean="0"/>
                        <a:t>3</a:t>
                      </a:r>
                      <a:endParaRPr lang="en-US" sz="1000" dirty="0"/>
                    </a:p>
                  </a:txBody>
                  <a:tcPr/>
                </a:tc>
                <a:tc>
                  <a:txBody>
                    <a:bodyPr/>
                    <a:lstStyle/>
                    <a:p>
                      <a:endParaRPr lang="en-US" sz="1800"/>
                    </a:p>
                  </a:txBody>
                  <a:tcPr/>
                </a:tc>
                <a:tc>
                  <a:txBody>
                    <a:bodyPr/>
                    <a:lstStyle/>
                    <a:p>
                      <a:endParaRPr lang="en-US" sz="1800"/>
                    </a:p>
                  </a:txBody>
                  <a:tcPr/>
                </a:tc>
                <a:tc>
                  <a:txBody>
                    <a:bodyPr/>
                    <a:lstStyle/>
                    <a:p>
                      <a:endParaRPr lang="en-US" sz="1800"/>
                    </a:p>
                  </a:txBody>
                  <a:tcPr/>
                </a:tc>
                <a:tc>
                  <a:txBody>
                    <a:bodyPr/>
                    <a:lstStyle/>
                    <a:p>
                      <a:endParaRPr lang="en-US" sz="1800"/>
                    </a:p>
                  </a:txBody>
                  <a:tcPr/>
                </a:tc>
              </a:tr>
              <a:tr h="370840">
                <a:tc>
                  <a:txBody>
                    <a:bodyPr/>
                    <a:lstStyle/>
                    <a:p>
                      <a:r>
                        <a:rPr lang="en-US" sz="1000" dirty="0" smtClean="0"/>
                        <a:t>4</a:t>
                      </a:r>
                      <a:endParaRPr lang="en-US" sz="1000" dirty="0"/>
                    </a:p>
                  </a:txBody>
                  <a:tcPr/>
                </a:tc>
                <a:tc>
                  <a:txBody>
                    <a:bodyPr/>
                    <a:lstStyle/>
                    <a:p>
                      <a:endParaRPr lang="en-US" sz="1800"/>
                    </a:p>
                  </a:txBody>
                  <a:tcPr/>
                </a:tc>
                <a:tc>
                  <a:txBody>
                    <a:bodyPr/>
                    <a:lstStyle/>
                    <a:p>
                      <a:endParaRPr lang="en-US" sz="1800"/>
                    </a:p>
                  </a:txBody>
                  <a:tcPr/>
                </a:tc>
                <a:tc>
                  <a:txBody>
                    <a:bodyPr/>
                    <a:lstStyle/>
                    <a:p>
                      <a:endParaRPr lang="en-US" sz="1800"/>
                    </a:p>
                  </a:txBody>
                  <a:tcPr/>
                </a:tc>
                <a:tc>
                  <a:txBody>
                    <a:bodyPr/>
                    <a:lstStyle/>
                    <a:p>
                      <a:endParaRPr lang="en-US" sz="1800" dirty="0"/>
                    </a:p>
                  </a:txBody>
                  <a:tcPr/>
                </a:tc>
              </a:tr>
              <a:tr h="370840">
                <a:tc>
                  <a:txBody>
                    <a:bodyPr/>
                    <a:lstStyle/>
                    <a:p>
                      <a:r>
                        <a:rPr lang="en-US" sz="1000" dirty="0" smtClean="0"/>
                        <a:t>5</a:t>
                      </a:r>
                      <a:endParaRPr lang="en-US" sz="1000" dirty="0"/>
                    </a:p>
                  </a:txBody>
                  <a:tcPr/>
                </a:tc>
                <a:tc>
                  <a:txBody>
                    <a:bodyPr/>
                    <a:lstStyle/>
                    <a:p>
                      <a:endParaRPr lang="en-US" sz="1800"/>
                    </a:p>
                  </a:txBody>
                  <a:tcPr/>
                </a:tc>
                <a:tc>
                  <a:txBody>
                    <a:bodyPr/>
                    <a:lstStyle/>
                    <a:p>
                      <a:endParaRPr lang="en-US" sz="1800"/>
                    </a:p>
                  </a:txBody>
                  <a:tcPr/>
                </a:tc>
                <a:tc>
                  <a:txBody>
                    <a:bodyPr/>
                    <a:lstStyle/>
                    <a:p>
                      <a:endParaRPr lang="en-US" sz="1800"/>
                    </a:p>
                  </a:txBody>
                  <a:tcPr/>
                </a:tc>
                <a:tc>
                  <a:txBody>
                    <a:bodyPr/>
                    <a:lstStyle/>
                    <a:p>
                      <a:endParaRPr lang="en-US" sz="1800"/>
                    </a:p>
                  </a:txBody>
                  <a:tcPr/>
                </a:tc>
              </a:tr>
              <a:tr h="370840">
                <a:tc>
                  <a:txBody>
                    <a:bodyPr/>
                    <a:lstStyle/>
                    <a:p>
                      <a:r>
                        <a:rPr lang="en-US" sz="1000" dirty="0" smtClean="0"/>
                        <a:t>6</a:t>
                      </a:r>
                      <a:endParaRPr lang="en-US" sz="1000" dirty="0"/>
                    </a:p>
                  </a:txBody>
                  <a:tcPr/>
                </a:tc>
                <a:tc>
                  <a:txBody>
                    <a:bodyPr/>
                    <a:lstStyle/>
                    <a:p>
                      <a:pPr algn="ctr"/>
                      <a:r>
                        <a:rPr lang="en-US" sz="1800" b="1" i="0" dirty="0" smtClean="0"/>
                        <a:t>ID</a:t>
                      </a:r>
                      <a:endParaRPr lang="en-US" sz="1800" b="1" i="0" dirty="0"/>
                    </a:p>
                  </a:txBody>
                  <a:tcPr/>
                </a:tc>
                <a:tc>
                  <a:txBody>
                    <a:bodyPr/>
                    <a:lstStyle/>
                    <a:p>
                      <a:pPr algn="ctr"/>
                      <a:r>
                        <a:rPr lang="fr-FR" sz="1800" b="1" i="0" noProof="0" dirty="0" smtClean="0"/>
                        <a:t>Auteur</a:t>
                      </a:r>
                      <a:endParaRPr lang="fr-FR" sz="1800" b="1" i="0" noProof="0" dirty="0"/>
                    </a:p>
                  </a:txBody>
                  <a:tcPr/>
                </a:tc>
                <a:tc>
                  <a:txBody>
                    <a:bodyPr/>
                    <a:lstStyle/>
                    <a:p>
                      <a:endParaRPr lang="en-US" sz="1800"/>
                    </a:p>
                  </a:txBody>
                  <a:tcPr/>
                </a:tc>
                <a:tc>
                  <a:txBody>
                    <a:bodyPr/>
                    <a:lstStyle/>
                    <a:p>
                      <a:endParaRPr lang="en-US" sz="1800"/>
                    </a:p>
                  </a:txBody>
                  <a:tcPr/>
                </a:tc>
              </a:tr>
              <a:tr h="370840">
                <a:tc>
                  <a:txBody>
                    <a:bodyPr/>
                    <a:lstStyle/>
                    <a:p>
                      <a:r>
                        <a:rPr lang="en-US" sz="1000" dirty="0" smtClean="0"/>
                        <a:t>7</a:t>
                      </a:r>
                      <a:endParaRPr lang="en-US" sz="1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ISBN 0-00-6511409-X</a:t>
                      </a:r>
                    </a:p>
                  </a:txBody>
                  <a:tcPr/>
                </a:tc>
                <a:tc>
                  <a:txBody>
                    <a:bodyPr/>
                    <a:lstStyle/>
                    <a:p>
                      <a:r>
                        <a:rPr lang="en-US" sz="1800" dirty="0" smtClean="0"/>
                        <a:t>$A11$</a:t>
                      </a:r>
                      <a:endParaRPr lang="en-US" sz="1800" dirty="0"/>
                    </a:p>
                  </a:txBody>
                  <a:tcPr/>
                </a:tc>
                <a:tc>
                  <a:txBody>
                    <a:bodyPr/>
                    <a:lstStyle/>
                    <a:p>
                      <a:endParaRPr lang="en-US" sz="1800"/>
                    </a:p>
                  </a:txBody>
                  <a:tcPr/>
                </a:tc>
                <a:tc>
                  <a:txBody>
                    <a:bodyPr/>
                    <a:lstStyle/>
                    <a:p>
                      <a:endParaRPr lang="en-US" sz="1800"/>
                    </a:p>
                  </a:txBody>
                  <a:tcPr/>
                </a:tc>
              </a:tr>
              <a:tr h="370840">
                <a:tc>
                  <a:txBody>
                    <a:bodyPr/>
                    <a:lstStyle/>
                    <a:p>
                      <a:r>
                        <a:rPr lang="en-US" sz="1000" dirty="0" smtClean="0"/>
                        <a:t>8</a:t>
                      </a:r>
                      <a:endParaRPr lang="en-US" sz="1000" dirty="0"/>
                    </a:p>
                  </a:txBody>
                  <a:tcPr/>
                </a:tc>
                <a:tc>
                  <a:txBody>
                    <a:bodyPr/>
                    <a:lstStyle/>
                    <a:p>
                      <a:endParaRPr lang="en-US" sz="1800"/>
                    </a:p>
                  </a:txBody>
                  <a:tcPr/>
                </a:tc>
                <a:tc>
                  <a:txBody>
                    <a:bodyPr/>
                    <a:lstStyle/>
                    <a:p>
                      <a:endParaRPr lang="en-US" sz="1800" dirty="0"/>
                    </a:p>
                  </a:txBody>
                  <a:tcPr/>
                </a:tc>
                <a:tc>
                  <a:txBody>
                    <a:bodyPr/>
                    <a:lstStyle/>
                    <a:p>
                      <a:endParaRPr lang="en-US" sz="1800"/>
                    </a:p>
                  </a:txBody>
                  <a:tcPr/>
                </a:tc>
                <a:tc>
                  <a:txBody>
                    <a:bodyPr/>
                    <a:lstStyle/>
                    <a:p>
                      <a:endParaRPr lang="en-US" sz="1800"/>
                    </a:p>
                  </a:txBody>
                  <a:tcPr/>
                </a:tc>
              </a:tr>
              <a:tr h="370840">
                <a:tc>
                  <a:txBody>
                    <a:bodyPr/>
                    <a:lstStyle/>
                    <a:p>
                      <a:r>
                        <a:rPr lang="en-US" sz="1000" dirty="0" smtClean="0"/>
                        <a:t>9</a:t>
                      </a:r>
                      <a:endParaRPr lang="en-US" sz="1000" dirty="0"/>
                    </a:p>
                  </a:txBody>
                  <a:tcPr/>
                </a:tc>
                <a:tc>
                  <a:txBody>
                    <a:bodyPr/>
                    <a:lstStyle/>
                    <a:p>
                      <a:endParaRPr lang="en-US" sz="1800"/>
                    </a:p>
                  </a:txBody>
                  <a:tcPr/>
                </a:tc>
                <a:tc>
                  <a:txBody>
                    <a:bodyPr/>
                    <a:lstStyle/>
                    <a:p>
                      <a:endParaRPr lang="en-US" sz="1800"/>
                    </a:p>
                  </a:txBody>
                  <a:tcPr/>
                </a:tc>
                <a:tc>
                  <a:txBody>
                    <a:bodyPr/>
                    <a:lstStyle/>
                    <a:p>
                      <a:endParaRPr lang="en-US" sz="1800"/>
                    </a:p>
                  </a:txBody>
                  <a:tcPr/>
                </a:tc>
                <a:tc>
                  <a:txBody>
                    <a:bodyPr/>
                    <a:lstStyle/>
                    <a:p>
                      <a:endParaRPr lang="en-US" sz="1800"/>
                    </a:p>
                  </a:txBody>
                  <a:tcPr/>
                </a:tc>
              </a:tr>
              <a:tr h="370840">
                <a:tc>
                  <a:txBody>
                    <a:bodyPr/>
                    <a:lstStyle/>
                    <a:p>
                      <a:r>
                        <a:rPr lang="en-US" sz="1000" dirty="0" smtClean="0"/>
                        <a:t>10</a:t>
                      </a:r>
                      <a:endParaRPr lang="en-US" sz="1000" dirty="0"/>
                    </a:p>
                  </a:txBody>
                  <a:tcPr/>
                </a:tc>
                <a:tc>
                  <a:txBody>
                    <a:bodyPr/>
                    <a:lstStyle/>
                    <a:p>
                      <a:pPr algn="ctr"/>
                      <a:r>
                        <a:rPr lang="en-US" sz="1800" b="1" i="0" dirty="0" smtClean="0"/>
                        <a:t>Nom</a:t>
                      </a:r>
                      <a:endParaRPr lang="en-US" sz="1800" b="1" i="0" dirty="0"/>
                    </a:p>
                  </a:txBody>
                  <a:tcPr/>
                </a:tc>
                <a:tc>
                  <a:txBody>
                    <a:bodyPr/>
                    <a:lstStyle/>
                    <a:p>
                      <a:endParaRPr lang="en-US" sz="1800"/>
                    </a:p>
                  </a:txBody>
                  <a:tcPr/>
                </a:tc>
                <a:tc>
                  <a:txBody>
                    <a:bodyPr/>
                    <a:lstStyle/>
                    <a:p>
                      <a:endParaRPr lang="en-US" sz="1800"/>
                    </a:p>
                  </a:txBody>
                  <a:tcPr/>
                </a:tc>
                <a:tc>
                  <a:txBody>
                    <a:bodyPr/>
                    <a:lstStyle/>
                    <a:p>
                      <a:endParaRPr lang="en-US" sz="1800"/>
                    </a:p>
                  </a:txBody>
                  <a:tcPr/>
                </a:tc>
              </a:tr>
              <a:tr h="370840">
                <a:tc>
                  <a:txBody>
                    <a:bodyPr/>
                    <a:lstStyle/>
                    <a:p>
                      <a:r>
                        <a:rPr lang="en-US" sz="1000" dirty="0" smtClean="0"/>
                        <a:t>11</a:t>
                      </a:r>
                      <a:endParaRPr lang="en-US" sz="1000" dirty="0"/>
                    </a:p>
                  </a:txBody>
                  <a:tcPr/>
                </a:tc>
                <a:tc>
                  <a:txBody>
                    <a:bodyPr/>
                    <a:lstStyle/>
                    <a:p>
                      <a:r>
                        <a:rPr lang="en-US" sz="1800" noProof="1" smtClean="0"/>
                        <a:t>Ghosh, Amitav</a:t>
                      </a:r>
                      <a:endParaRPr lang="en-US" sz="1800" noProof="1"/>
                    </a:p>
                  </a:txBody>
                  <a:tcPr/>
                </a:tc>
                <a:tc>
                  <a:txBody>
                    <a:bodyPr/>
                    <a:lstStyle/>
                    <a:p>
                      <a:endParaRPr lang="en-US" sz="1800"/>
                    </a:p>
                  </a:txBody>
                  <a:tcPr/>
                </a:tc>
                <a:tc>
                  <a:txBody>
                    <a:bodyPr/>
                    <a:lstStyle/>
                    <a:p>
                      <a:endParaRPr lang="en-US" sz="1800"/>
                    </a:p>
                  </a:txBody>
                  <a:tcPr/>
                </a:tc>
                <a:tc>
                  <a:txBody>
                    <a:bodyPr/>
                    <a:lstStyle/>
                    <a:p>
                      <a:endParaRPr lang="en-US" sz="1800"/>
                    </a:p>
                  </a:txBody>
                  <a:tcPr/>
                </a:tc>
              </a:tr>
              <a:tr h="370840">
                <a:tc>
                  <a:txBody>
                    <a:bodyPr/>
                    <a:lstStyle/>
                    <a:p>
                      <a:r>
                        <a:rPr lang="en-US" sz="1000" dirty="0" smtClean="0"/>
                        <a:t>12</a:t>
                      </a:r>
                      <a:endParaRPr lang="en-US" sz="1000" dirty="0"/>
                    </a:p>
                  </a:txBody>
                  <a:tcPr/>
                </a:tc>
                <a:tc>
                  <a:txBody>
                    <a:bodyPr/>
                    <a:lstStyle/>
                    <a:p>
                      <a:r>
                        <a:rPr lang="en-US" sz="1800" noProof="1" smtClean="0"/>
                        <a:t>Besse, Christianne</a:t>
                      </a:r>
                      <a:endParaRPr lang="en-US" sz="1800" noProof="1"/>
                    </a:p>
                  </a:txBody>
                  <a:tcPr/>
                </a:tc>
                <a:tc>
                  <a:txBody>
                    <a:bodyPr/>
                    <a:lstStyle/>
                    <a:p>
                      <a:endParaRPr lang="en-US" sz="1800"/>
                    </a:p>
                  </a:txBody>
                  <a:tcPr/>
                </a:tc>
                <a:tc>
                  <a:txBody>
                    <a:bodyPr/>
                    <a:lstStyle/>
                    <a:p>
                      <a:endParaRPr lang="en-US" sz="1800"/>
                    </a:p>
                  </a:txBody>
                  <a:tcPr/>
                </a:tc>
                <a:tc>
                  <a:txBody>
                    <a:bodyPr/>
                    <a:lstStyle/>
                    <a:p>
                      <a:endParaRPr lang="en-US" sz="1800" dirty="0"/>
                    </a:p>
                  </a:txBody>
                  <a:tcPr/>
                </a:tc>
              </a:tr>
            </a:tbl>
          </a:graphicData>
        </a:graphic>
      </p:graphicFrame>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1"/>
          <p:cNvSpPr>
            <a:spLocks noGrp="1" noChangeArrowheads="1"/>
          </p:cNvSpPr>
          <p:nvPr>
            <p:ph type="title"/>
          </p:nvPr>
        </p:nvSpPr>
        <p:spPr/>
        <p:txBody>
          <a:bodyPr tIns="35221"/>
          <a:lstStyle/>
          <a:p>
            <a:pPr>
              <a:tabLst>
                <a:tab pos="722701" algn="l"/>
                <a:tab pos="1445396" algn="l"/>
                <a:tab pos="2168098" algn="l"/>
                <a:tab pos="2890800" algn="l"/>
                <a:tab pos="3613498" algn="l"/>
                <a:tab pos="4336202" algn="l"/>
                <a:tab pos="5058902" algn="l"/>
                <a:tab pos="5781602" algn="l"/>
                <a:tab pos="6504301" algn="l"/>
                <a:tab pos="7227002" algn="l"/>
                <a:tab pos="7949703" algn="l"/>
                <a:tab pos="8672401" algn="l"/>
                <a:tab pos="9395102" algn="l"/>
              </a:tabLst>
            </a:pPr>
            <a:r>
              <a:rPr lang="en-US" dirty="0" smtClean="0"/>
              <a:t>2</a:t>
            </a:r>
            <a:r>
              <a:rPr lang="en-US" baseline="33000" dirty="0" smtClean="0"/>
              <a:t>nd</a:t>
            </a:r>
            <a:r>
              <a:rPr lang="en-US" dirty="0" smtClean="0"/>
              <a:t>: export your second set of data</a:t>
            </a:r>
            <a:endParaRPr lang="en-US" i="1" u="sng" dirty="0"/>
          </a:p>
        </p:txBody>
      </p:sp>
      <p:grpSp>
        <p:nvGrpSpPr>
          <p:cNvPr id="2" name="Group 69"/>
          <p:cNvGrpSpPr/>
          <p:nvPr/>
        </p:nvGrpSpPr>
        <p:grpSpPr>
          <a:xfrm>
            <a:off x="544513" y="1490698"/>
            <a:ext cx="8839200" cy="4688098"/>
            <a:chOff x="544512" y="1490697"/>
            <a:chExt cx="8839200" cy="4688097"/>
          </a:xfrm>
        </p:grpSpPr>
        <p:sp>
          <p:nvSpPr>
            <p:cNvPr id="5" name="Oval 4"/>
            <p:cNvSpPr/>
            <p:nvPr/>
          </p:nvSpPr>
          <p:spPr bwMode="auto">
            <a:xfrm>
              <a:off x="696912" y="1490697"/>
              <a:ext cx="4267200" cy="483435"/>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800" b="1" noProof="1">
                  <a:solidFill>
                    <a:schemeClr val="tx1">
                      <a:lumMod val="95000"/>
                      <a:lumOff val="5000"/>
                    </a:schemeClr>
                  </a:solidFill>
                </a:rPr>
                <a:t>http://…isbn/000651409X</a:t>
              </a:r>
            </a:p>
          </p:txBody>
        </p:sp>
        <p:sp>
          <p:nvSpPr>
            <p:cNvPr id="7" name="Oval 6"/>
            <p:cNvSpPr/>
            <p:nvPr/>
          </p:nvSpPr>
          <p:spPr bwMode="auto">
            <a:xfrm>
              <a:off x="1415001" y="3856037"/>
              <a:ext cx="685800" cy="457200"/>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8" name="Oval 7"/>
            <p:cNvSpPr/>
            <p:nvPr/>
          </p:nvSpPr>
          <p:spPr bwMode="auto">
            <a:xfrm>
              <a:off x="6945312" y="4465637"/>
              <a:ext cx="685800" cy="457200"/>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10" name="Rectangle 9"/>
            <p:cNvSpPr/>
            <p:nvPr/>
          </p:nvSpPr>
          <p:spPr bwMode="auto">
            <a:xfrm>
              <a:off x="544512" y="5225404"/>
              <a:ext cx="2438400" cy="34379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800" b="1" noProof="1">
                  <a:solidFill>
                    <a:srgbClr val="0D0D0D"/>
                  </a:solidFill>
                </a:rPr>
                <a:t>Ghosh, Amitav</a:t>
              </a:r>
            </a:p>
          </p:txBody>
        </p:sp>
        <p:sp>
          <p:nvSpPr>
            <p:cNvPr id="18" name="Rectangle 17"/>
            <p:cNvSpPr/>
            <p:nvPr/>
          </p:nvSpPr>
          <p:spPr bwMode="auto">
            <a:xfrm>
              <a:off x="6792912" y="5835004"/>
              <a:ext cx="2438400" cy="34379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800" b="1" noProof="1">
                  <a:solidFill>
                    <a:srgbClr val="0D0D0D"/>
                  </a:solidFill>
                </a:rPr>
                <a:t>Besse, Christianne</a:t>
              </a:r>
            </a:p>
          </p:txBody>
        </p:sp>
        <p:sp>
          <p:nvSpPr>
            <p:cNvPr id="19" name="Rectangle 18"/>
            <p:cNvSpPr/>
            <p:nvPr/>
          </p:nvSpPr>
          <p:spPr bwMode="auto">
            <a:xfrm>
              <a:off x="6792912" y="1644005"/>
              <a:ext cx="2590800" cy="34379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fr-FR" sz="1800" b="1" dirty="0">
                  <a:solidFill>
                    <a:srgbClr val="0D0D0D"/>
                  </a:solidFill>
                </a:rPr>
                <a:t>Le palais des miroirs</a:t>
              </a:r>
            </a:p>
          </p:txBody>
        </p:sp>
        <p:cxnSp>
          <p:nvCxnSpPr>
            <p:cNvPr id="41" name="Straight Arrow Connector 40"/>
            <p:cNvCxnSpPr>
              <a:stCxn id="5" idx="4"/>
              <a:endCxn id="7" idx="0"/>
            </p:cNvCxnSpPr>
            <p:nvPr/>
          </p:nvCxnSpPr>
          <p:spPr bwMode="auto">
            <a:xfrm flipH="1">
              <a:off x="1757901" y="1974131"/>
              <a:ext cx="1072611" cy="1881906"/>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0" name="TextBox 49"/>
            <p:cNvSpPr txBox="1"/>
            <p:nvPr/>
          </p:nvSpPr>
          <p:spPr>
            <a:xfrm rot="2200734">
              <a:off x="4826424" y="2331680"/>
              <a:ext cx="1171123" cy="343790"/>
            </a:xfrm>
            <a:prstGeom prst="rect">
              <a:avLst/>
            </a:prstGeom>
            <a:noFill/>
          </p:spPr>
          <p:txBody>
            <a:bodyPr wrap="none" rtlCol="0">
              <a:spAutoFit/>
            </a:bodyPr>
            <a:lstStyle/>
            <a:p>
              <a:r>
                <a:rPr lang="en-US" sz="1800" b="1" noProof="1">
                  <a:solidFill>
                    <a:srgbClr val="0D0D0D"/>
                  </a:solidFill>
                </a:rPr>
                <a:t>f:original</a:t>
              </a:r>
            </a:p>
          </p:txBody>
        </p:sp>
        <p:sp>
          <p:nvSpPr>
            <p:cNvPr id="52" name="TextBox 51"/>
            <p:cNvSpPr txBox="1"/>
            <p:nvPr/>
          </p:nvSpPr>
          <p:spPr>
            <a:xfrm>
              <a:off x="1763712" y="4583513"/>
              <a:ext cx="831710" cy="343790"/>
            </a:xfrm>
            <a:prstGeom prst="rect">
              <a:avLst/>
            </a:prstGeom>
            <a:noFill/>
          </p:spPr>
          <p:txBody>
            <a:bodyPr wrap="none" rtlCol="0">
              <a:spAutoFit/>
            </a:bodyPr>
            <a:lstStyle/>
            <a:p>
              <a:r>
                <a:rPr lang="en-US" sz="1800" b="1" noProof="1">
                  <a:solidFill>
                    <a:srgbClr val="0D0D0D"/>
                  </a:solidFill>
                </a:rPr>
                <a:t>f:nom</a:t>
              </a:r>
            </a:p>
          </p:txBody>
        </p:sp>
        <p:sp>
          <p:nvSpPr>
            <p:cNvPr id="54" name="TextBox 53"/>
            <p:cNvSpPr txBox="1"/>
            <p:nvPr/>
          </p:nvSpPr>
          <p:spPr>
            <a:xfrm>
              <a:off x="6640512" y="3856037"/>
              <a:ext cx="1475965" cy="343790"/>
            </a:xfrm>
            <a:prstGeom prst="rect">
              <a:avLst/>
            </a:prstGeom>
            <a:noFill/>
          </p:spPr>
          <p:txBody>
            <a:bodyPr wrap="none" rtlCol="0">
              <a:spAutoFit/>
            </a:bodyPr>
            <a:lstStyle/>
            <a:p>
              <a:r>
                <a:rPr lang="en-US" sz="1800" b="1" noProof="1">
                  <a:solidFill>
                    <a:srgbClr val="0D0D0D"/>
                  </a:solidFill>
                </a:rPr>
                <a:t>f:traducteur</a:t>
              </a:r>
            </a:p>
          </p:txBody>
        </p:sp>
        <p:sp>
          <p:nvSpPr>
            <p:cNvPr id="56" name="TextBox 55"/>
            <p:cNvSpPr txBox="1"/>
            <p:nvPr/>
          </p:nvSpPr>
          <p:spPr>
            <a:xfrm>
              <a:off x="1306512" y="2754714"/>
              <a:ext cx="1045542" cy="343790"/>
            </a:xfrm>
            <a:prstGeom prst="rect">
              <a:avLst/>
            </a:prstGeom>
            <a:noFill/>
          </p:spPr>
          <p:txBody>
            <a:bodyPr wrap="none" rtlCol="0">
              <a:spAutoFit/>
            </a:bodyPr>
            <a:lstStyle/>
            <a:p>
              <a:r>
                <a:rPr lang="en-US" sz="1800" b="1" noProof="1">
                  <a:solidFill>
                    <a:srgbClr val="0D0D0D"/>
                  </a:solidFill>
                </a:rPr>
                <a:t>f:auteur</a:t>
              </a:r>
            </a:p>
          </p:txBody>
        </p:sp>
        <p:sp>
          <p:nvSpPr>
            <p:cNvPr id="57" name="TextBox 56"/>
            <p:cNvSpPr txBox="1"/>
            <p:nvPr/>
          </p:nvSpPr>
          <p:spPr>
            <a:xfrm rot="19602114">
              <a:off x="7015463" y="2417276"/>
              <a:ext cx="781566" cy="343790"/>
            </a:xfrm>
            <a:prstGeom prst="rect">
              <a:avLst/>
            </a:prstGeom>
            <a:noFill/>
          </p:spPr>
          <p:txBody>
            <a:bodyPr wrap="none" rtlCol="0">
              <a:spAutoFit/>
            </a:bodyPr>
            <a:lstStyle/>
            <a:p>
              <a:r>
                <a:rPr lang="en-US" sz="1800" b="1" noProof="1">
                  <a:solidFill>
                    <a:srgbClr val="0D0D0D"/>
                  </a:solidFill>
                </a:rPr>
                <a:t>f:titre</a:t>
              </a:r>
            </a:p>
          </p:txBody>
        </p:sp>
        <p:sp>
          <p:nvSpPr>
            <p:cNvPr id="28" name="Oval 27"/>
            <p:cNvSpPr/>
            <p:nvPr/>
          </p:nvSpPr>
          <p:spPr bwMode="auto">
            <a:xfrm>
              <a:off x="4125912" y="3243297"/>
              <a:ext cx="4038600" cy="48343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800" b="1" noProof="1">
                  <a:solidFill>
                    <a:schemeClr val="tx1">
                      <a:lumMod val="95000"/>
                      <a:lumOff val="5000"/>
                    </a:schemeClr>
                  </a:solidFill>
                </a:rPr>
                <a:t>http://…isbn/2020386682</a:t>
              </a:r>
            </a:p>
          </p:txBody>
        </p:sp>
        <p:cxnSp>
          <p:nvCxnSpPr>
            <p:cNvPr id="34" name="Straight Arrow Connector 33"/>
            <p:cNvCxnSpPr>
              <a:stCxn id="7" idx="4"/>
              <a:endCxn id="10" idx="0"/>
            </p:cNvCxnSpPr>
            <p:nvPr/>
          </p:nvCxnSpPr>
          <p:spPr bwMode="auto">
            <a:xfrm>
              <a:off x="1757901" y="4313238"/>
              <a:ext cx="5811" cy="912167"/>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9" name="Straight Arrow Connector 38"/>
            <p:cNvCxnSpPr>
              <a:stCxn id="28" idx="4"/>
              <a:endCxn id="8" idx="1"/>
            </p:cNvCxnSpPr>
            <p:nvPr/>
          </p:nvCxnSpPr>
          <p:spPr bwMode="auto">
            <a:xfrm>
              <a:off x="6145212" y="3726731"/>
              <a:ext cx="900534" cy="80586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3" name="Straight Arrow Connector 42"/>
            <p:cNvCxnSpPr>
              <a:stCxn id="8" idx="5"/>
              <a:endCxn id="18" idx="0"/>
            </p:cNvCxnSpPr>
            <p:nvPr/>
          </p:nvCxnSpPr>
          <p:spPr bwMode="auto">
            <a:xfrm>
              <a:off x="7530678" y="4855882"/>
              <a:ext cx="481434" cy="9791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7" name="Straight Arrow Connector 46"/>
            <p:cNvCxnSpPr>
              <a:stCxn id="28" idx="0"/>
              <a:endCxn id="19" idx="2"/>
            </p:cNvCxnSpPr>
            <p:nvPr/>
          </p:nvCxnSpPr>
          <p:spPr bwMode="auto">
            <a:xfrm flipV="1">
              <a:off x="6145212" y="1987795"/>
              <a:ext cx="1943100" cy="12555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8" name="Straight Arrow Connector 57"/>
            <p:cNvCxnSpPr>
              <a:stCxn id="28" idx="0"/>
              <a:endCxn id="5" idx="5"/>
            </p:cNvCxnSpPr>
            <p:nvPr/>
          </p:nvCxnSpPr>
          <p:spPr bwMode="auto">
            <a:xfrm flipH="1" flipV="1">
              <a:off x="4339195" y="1903335"/>
              <a:ext cx="1806017" cy="133996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4" name="TextBox 63"/>
            <p:cNvSpPr txBox="1"/>
            <p:nvPr/>
          </p:nvSpPr>
          <p:spPr>
            <a:xfrm>
              <a:off x="7783512" y="4987433"/>
              <a:ext cx="831710" cy="343790"/>
            </a:xfrm>
            <a:prstGeom prst="rect">
              <a:avLst/>
            </a:prstGeom>
            <a:noFill/>
          </p:spPr>
          <p:txBody>
            <a:bodyPr wrap="none" rtlCol="0">
              <a:spAutoFit/>
            </a:bodyPr>
            <a:lstStyle/>
            <a:p>
              <a:r>
                <a:rPr lang="en-US" sz="1800" b="1" noProof="1">
                  <a:solidFill>
                    <a:srgbClr val="0D0D0D"/>
                  </a:solidFill>
                </a:rPr>
                <a:t>f:nom</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1"/>
          <p:cNvSpPr>
            <a:spLocks noGrp="1" noChangeArrowheads="1"/>
          </p:cNvSpPr>
          <p:nvPr>
            <p:ph type="title"/>
          </p:nvPr>
        </p:nvSpPr>
        <p:spPr/>
        <p:txBody>
          <a:bodyPr tIns="35221"/>
          <a:lstStyle/>
          <a:p>
            <a:pPr>
              <a:tabLst>
                <a:tab pos="722701" algn="l"/>
                <a:tab pos="1445396" algn="l"/>
                <a:tab pos="2168098" algn="l"/>
                <a:tab pos="2890800" algn="l"/>
                <a:tab pos="3613498" algn="l"/>
                <a:tab pos="4336202" algn="l"/>
                <a:tab pos="5058902" algn="l"/>
                <a:tab pos="5781602" algn="l"/>
                <a:tab pos="6504301" algn="l"/>
                <a:tab pos="7227002" algn="l"/>
                <a:tab pos="7949703" algn="l"/>
                <a:tab pos="8672401" algn="l"/>
                <a:tab pos="9395102" algn="l"/>
              </a:tabLst>
            </a:pPr>
            <a:r>
              <a:rPr lang="en-US"/>
              <a:t>3</a:t>
            </a:r>
            <a:r>
              <a:rPr lang="en-US" baseline="33000"/>
              <a:t>rd</a:t>
            </a:r>
            <a:r>
              <a:rPr lang="en-US"/>
              <a:t>: start merging your data</a:t>
            </a:r>
          </a:p>
        </p:txBody>
      </p:sp>
      <p:sp>
        <p:nvSpPr>
          <p:cNvPr id="5" name="Oval 4"/>
          <p:cNvSpPr/>
          <p:nvPr/>
        </p:nvSpPr>
        <p:spPr bwMode="auto">
          <a:xfrm>
            <a:off x="4735512" y="3779837"/>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6" name="Oval 5"/>
          <p:cNvSpPr/>
          <p:nvPr/>
        </p:nvSpPr>
        <p:spPr bwMode="auto">
          <a:xfrm>
            <a:off x="5192713" y="56848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t" anchorCtr="0" compatLnSpc="1">
            <a:prstTxWarp prst="textNoShape">
              <a:avLst/>
            </a:prstTxWarp>
          </a:bodyPr>
          <a:lstStyle/>
          <a:p>
            <a:endParaRPr lang="en-US"/>
          </a:p>
        </p:txBody>
      </p:sp>
      <p:sp>
        <p:nvSpPr>
          <p:cNvPr id="7" name="Oval 6"/>
          <p:cNvSpPr/>
          <p:nvPr/>
        </p:nvSpPr>
        <p:spPr bwMode="auto">
          <a:xfrm>
            <a:off x="8413165" y="61181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t" anchorCtr="0" compatLnSpc="1">
            <a:prstTxWarp prst="textNoShape">
              <a:avLst/>
            </a:prstTxWarp>
          </a:bodyPr>
          <a:lstStyle/>
          <a:p>
            <a:endParaRPr lang="en-US"/>
          </a:p>
        </p:txBody>
      </p:sp>
      <p:sp>
        <p:nvSpPr>
          <p:cNvPr id="8" name="Rectangle 7"/>
          <p:cNvSpPr/>
          <p:nvPr/>
        </p:nvSpPr>
        <p:spPr bwMode="auto">
          <a:xfrm>
            <a:off x="4605502" y="652303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9" name="Rectangle 8"/>
          <p:cNvSpPr/>
          <p:nvPr/>
        </p:nvSpPr>
        <p:spPr bwMode="auto">
          <a:xfrm>
            <a:off x="8164515" y="690308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rgbClr val="0D0D0D"/>
                </a:solidFill>
              </a:rPr>
              <a:t>Besse, Christianne</a:t>
            </a:r>
          </a:p>
        </p:txBody>
      </p:sp>
      <p:sp>
        <p:nvSpPr>
          <p:cNvPr id="10" name="Rectangle 9"/>
          <p:cNvSpPr/>
          <p:nvPr/>
        </p:nvSpPr>
        <p:spPr bwMode="auto">
          <a:xfrm>
            <a:off x="8262771" y="4456555"/>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fr-FR" sz="1000" b="1" dirty="0">
                <a:solidFill>
                  <a:srgbClr val="0D0D0D"/>
                </a:solidFill>
              </a:rPr>
              <a:t>Le palais des miroirs</a:t>
            </a:r>
          </a:p>
        </p:txBody>
      </p:sp>
      <p:cxnSp>
        <p:nvCxnSpPr>
          <p:cNvPr id="11" name="Straight Arrow Connector 10"/>
          <p:cNvCxnSpPr>
            <a:stCxn id="5" idx="4"/>
            <a:endCxn id="6" idx="0"/>
          </p:cNvCxnSpPr>
          <p:nvPr/>
        </p:nvCxnSpPr>
        <p:spPr bwMode="auto">
          <a:xfrm rot="5400000">
            <a:off x="4950065" y="4570885"/>
            <a:ext cx="1582209" cy="64569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TextBox 11"/>
          <p:cNvSpPr txBox="1"/>
          <p:nvPr/>
        </p:nvSpPr>
        <p:spPr>
          <a:xfrm rot="3478347">
            <a:off x="7170509" y="4524734"/>
            <a:ext cx="823218" cy="229550"/>
          </a:xfrm>
          <a:prstGeom prst="rect">
            <a:avLst/>
          </a:prstGeom>
          <a:noFill/>
        </p:spPr>
        <p:txBody>
          <a:bodyPr wrap="square" lIns="91288" tIns="45643" rIns="91288" bIns="45643" rtlCol="0">
            <a:spAutoFit/>
          </a:bodyPr>
          <a:lstStyle/>
          <a:p>
            <a:r>
              <a:rPr lang="en-US" sz="1000" b="1" noProof="1">
                <a:solidFill>
                  <a:srgbClr val="0D0D0D"/>
                </a:solidFill>
              </a:rPr>
              <a:t>f:original</a:t>
            </a:r>
          </a:p>
        </p:txBody>
      </p:sp>
      <p:sp>
        <p:nvSpPr>
          <p:cNvPr id="13" name="TextBox 12"/>
          <p:cNvSpPr txBox="1"/>
          <p:nvPr/>
        </p:nvSpPr>
        <p:spPr>
          <a:xfrm>
            <a:off x="4887912" y="6186949"/>
            <a:ext cx="617604" cy="229550"/>
          </a:xfrm>
          <a:prstGeom prst="rect">
            <a:avLst/>
          </a:prstGeom>
          <a:noFill/>
        </p:spPr>
        <p:txBody>
          <a:bodyPr wrap="square" lIns="91288" tIns="45643" rIns="91288" bIns="45643" rtlCol="0">
            <a:spAutoFit/>
          </a:bodyPr>
          <a:lstStyle/>
          <a:p>
            <a:r>
              <a:rPr lang="en-US" sz="1000" b="1" noProof="1">
                <a:solidFill>
                  <a:srgbClr val="0D0D0D"/>
                </a:solidFill>
              </a:rPr>
              <a:t>f:nom</a:t>
            </a:r>
          </a:p>
        </p:txBody>
      </p:sp>
      <p:sp>
        <p:nvSpPr>
          <p:cNvPr id="14" name="TextBox 13"/>
          <p:cNvSpPr txBox="1"/>
          <p:nvPr/>
        </p:nvSpPr>
        <p:spPr>
          <a:xfrm>
            <a:off x="8212645" y="5762278"/>
            <a:ext cx="889632" cy="229550"/>
          </a:xfrm>
          <a:prstGeom prst="rect">
            <a:avLst/>
          </a:prstGeom>
          <a:noFill/>
        </p:spPr>
        <p:txBody>
          <a:bodyPr wrap="square" lIns="91288" tIns="45643" rIns="91288" bIns="45643" rtlCol="0">
            <a:spAutoFit/>
          </a:bodyPr>
          <a:lstStyle/>
          <a:p>
            <a:r>
              <a:rPr lang="en-US" sz="1000" b="1" noProof="1">
                <a:solidFill>
                  <a:srgbClr val="0D0D0D"/>
                </a:solidFill>
              </a:rPr>
              <a:t>f:traducteur</a:t>
            </a:r>
          </a:p>
        </p:txBody>
      </p:sp>
      <p:sp>
        <p:nvSpPr>
          <p:cNvPr id="15" name="TextBox 14"/>
          <p:cNvSpPr txBox="1"/>
          <p:nvPr/>
        </p:nvSpPr>
        <p:spPr>
          <a:xfrm>
            <a:off x="5726113" y="4999036"/>
            <a:ext cx="762000" cy="229550"/>
          </a:xfrm>
          <a:prstGeom prst="rect">
            <a:avLst/>
          </a:prstGeom>
          <a:noFill/>
        </p:spPr>
        <p:txBody>
          <a:bodyPr wrap="square" lIns="91288" tIns="45643" rIns="91288" bIns="45643" rtlCol="0">
            <a:spAutoFit/>
          </a:bodyPr>
          <a:lstStyle/>
          <a:p>
            <a:r>
              <a:rPr lang="en-US" sz="1000" b="1" noProof="1">
                <a:solidFill>
                  <a:srgbClr val="0D0D0D"/>
                </a:solidFill>
              </a:rPr>
              <a:t>f:auteur</a:t>
            </a:r>
          </a:p>
        </p:txBody>
      </p:sp>
      <p:sp>
        <p:nvSpPr>
          <p:cNvPr id="16" name="TextBox 15"/>
          <p:cNvSpPr txBox="1"/>
          <p:nvPr/>
        </p:nvSpPr>
        <p:spPr>
          <a:xfrm rot="19602114">
            <a:off x="8400657" y="4907592"/>
            <a:ext cx="675917" cy="229550"/>
          </a:xfrm>
          <a:prstGeom prst="rect">
            <a:avLst/>
          </a:prstGeom>
          <a:noFill/>
        </p:spPr>
        <p:txBody>
          <a:bodyPr wrap="square" lIns="91288" tIns="45643" rIns="91288" bIns="45643" rtlCol="0">
            <a:spAutoFit/>
          </a:bodyPr>
          <a:lstStyle/>
          <a:p>
            <a:r>
              <a:rPr lang="en-US" sz="1000" b="1" noProof="1">
                <a:solidFill>
                  <a:srgbClr val="0D0D0D"/>
                </a:solidFill>
              </a:rPr>
              <a:t>f:titre</a:t>
            </a:r>
          </a:p>
        </p:txBody>
      </p:sp>
      <p:sp>
        <p:nvSpPr>
          <p:cNvPr id="17" name="Oval 16"/>
          <p:cNvSpPr/>
          <p:nvPr/>
        </p:nvSpPr>
        <p:spPr bwMode="auto">
          <a:xfrm>
            <a:off x="6558296" y="5384293"/>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18" name="Straight Arrow Connector 17"/>
          <p:cNvCxnSpPr>
            <a:stCxn id="6" idx="4"/>
            <a:endCxn id="8" idx="0"/>
          </p:cNvCxnSpPr>
          <p:nvPr/>
        </p:nvCxnSpPr>
        <p:spPr bwMode="auto">
          <a:xfrm rot="5400000">
            <a:off x="5127300" y="6232033"/>
            <a:ext cx="571306" cy="107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9" name="Straight Arrow Connector 18"/>
          <p:cNvCxnSpPr>
            <a:stCxn id="17" idx="4"/>
            <a:endCxn id="7" idx="1"/>
          </p:cNvCxnSpPr>
          <p:nvPr/>
        </p:nvCxnSpPr>
        <p:spPr bwMode="auto">
          <a:xfrm rot="16200000" flipH="1">
            <a:off x="7957944" y="5635925"/>
            <a:ext cx="450139" cy="592457"/>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0" name="Straight Arrow Connector 19"/>
          <p:cNvCxnSpPr>
            <a:stCxn id="7" idx="5"/>
            <a:endCxn id="9" idx="0"/>
          </p:cNvCxnSpPr>
          <p:nvPr/>
        </p:nvCxnSpPr>
        <p:spPr bwMode="auto">
          <a:xfrm rot="16200000" flipH="1">
            <a:off x="8603875" y="6540345"/>
            <a:ext cx="557142" cy="1683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1" name="Straight Arrow Connector 20"/>
          <p:cNvCxnSpPr>
            <a:stCxn id="17" idx="0"/>
            <a:endCxn id="10" idx="2"/>
          </p:cNvCxnSpPr>
          <p:nvPr/>
        </p:nvCxnSpPr>
        <p:spPr bwMode="auto">
          <a:xfrm rot="5400000" flipH="1" flipV="1">
            <a:off x="8126753" y="4446154"/>
            <a:ext cx="698187" cy="117809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2" name="Straight Arrow Connector 21"/>
          <p:cNvCxnSpPr>
            <a:stCxn id="17" idx="0"/>
            <a:endCxn id="5" idx="5"/>
          </p:cNvCxnSpPr>
          <p:nvPr/>
        </p:nvCxnSpPr>
        <p:spPr bwMode="auto">
          <a:xfrm rot="16200000" flipV="1">
            <a:off x="6780613" y="4278140"/>
            <a:ext cx="1328938" cy="88340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3" name="TextBox 22"/>
          <p:cNvSpPr txBox="1"/>
          <p:nvPr/>
        </p:nvSpPr>
        <p:spPr>
          <a:xfrm>
            <a:off x="8964627" y="6422740"/>
            <a:ext cx="647701" cy="229550"/>
          </a:xfrm>
          <a:prstGeom prst="rect">
            <a:avLst/>
          </a:prstGeom>
          <a:noFill/>
        </p:spPr>
        <p:txBody>
          <a:bodyPr wrap="square" lIns="91288" tIns="45643" rIns="91288" bIns="45643" rtlCol="0">
            <a:spAutoFit/>
          </a:bodyPr>
          <a:lstStyle/>
          <a:p>
            <a:r>
              <a:rPr lang="en-US" sz="1000" b="1" noProof="1">
                <a:solidFill>
                  <a:srgbClr val="0D0D0D"/>
                </a:solidFill>
              </a:rPr>
              <a:t>f:nom</a:t>
            </a:r>
          </a:p>
        </p:txBody>
      </p:sp>
      <p:sp>
        <p:nvSpPr>
          <p:cNvPr id="25" name="Oval 24"/>
          <p:cNvSpPr/>
          <p:nvPr/>
        </p:nvSpPr>
        <p:spPr bwMode="auto">
          <a:xfrm>
            <a:off x="3945912" y="1552046"/>
            <a:ext cx="27666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26" name="Oval 25"/>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t" anchorCtr="0" compatLnSpc="1">
            <a:prstTxWarp prst="textNoShape">
              <a:avLst/>
            </a:prstTxWarp>
          </a:bodyPr>
          <a:lstStyle/>
          <a:p>
            <a:endParaRPr lang="en-US"/>
          </a:p>
        </p:txBody>
      </p:sp>
      <p:sp>
        <p:nvSpPr>
          <p:cNvPr id="27" name="Oval 26"/>
          <p:cNvSpPr/>
          <p:nvPr/>
        </p:nvSpPr>
        <p:spPr bwMode="auto">
          <a:xfrm>
            <a:off x="3973515" y="33226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t" anchorCtr="0" compatLnSpc="1">
            <a:prstTxWarp prst="textNoShape">
              <a:avLst/>
            </a:prstTxWarp>
          </a:bodyPr>
          <a:lstStyle/>
          <a:p>
            <a:endParaRPr lang="en-US"/>
          </a:p>
        </p:txBody>
      </p:sp>
      <p:sp>
        <p:nvSpPr>
          <p:cNvPr id="28" name="Rectangle 27"/>
          <p:cNvSpPr/>
          <p:nvPr/>
        </p:nvSpPr>
        <p:spPr bwMode="auto">
          <a:xfrm>
            <a:off x="239730" y="4694237"/>
            <a:ext cx="1670399" cy="22955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29" name="Oval 28"/>
          <p:cNvSpPr/>
          <p:nvPr/>
        </p:nvSpPr>
        <p:spPr bwMode="auto">
          <a:xfrm>
            <a:off x="2068515" y="4846639"/>
            <a:ext cx="30798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30" name="Rectangle 29"/>
          <p:cNvSpPr/>
          <p:nvPr/>
        </p:nvSpPr>
        <p:spPr bwMode="auto">
          <a:xfrm>
            <a:off x="239730" y="1465462"/>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200" b="1" dirty="0">
                <a:solidFill>
                  <a:srgbClr val="0D0D0D"/>
                </a:solidFill>
              </a:rPr>
              <a:t>The Glass Palace</a:t>
            </a:r>
          </a:p>
        </p:txBody>
      </p:sp>
      <p:sp>
        <p:nvSpPr>
          <p:cNvPr id="31" name="Rectangle 30"/>
          <p:cNvSpPr/>
          <p:nvPr/>
        </p:nvSpPr>
        <p:spPr bwMode="auto">
          <a:xfrm>
            <a:off x="239730" y="1846461"/>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200" b="1" dirty="0">
                <a:solidFill>
                  <a:srgbClr val="0D0D0D"/>
                </a:solidFill>
              </a:rPr>
              <a:t>2000</a:t>
            </a:r>
          </a:p>
        </p:txBody>
      </p:sp>
      <p:sp>
        <p:nvSpPr>
          <p:cNvPr id="32" name="Rectangle 31"/>
          <p:cNvSpPr/>
          <p:nvPr/>
        </p:nvSpPr>
        <p:spPr bwMode="auto">
          <a:xfrm>
            <a:off x="239730" y="2715633"/>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200" b="1" dirty="0">
                <a:solidFill>
                  <a:srgbClr val="0D0D0D"/>
                </a:solidFill>
              </a:rPr>
              <a:t>London</a:t>
            </a:r>
          </a:p>
        </p:txBody>
      </p:sp>
      <p:sp>
        <p:nvSpPr>
          <p:cNvPr id="33" name="Rectangle 32"/>
          <p:cNvSpPr/>
          <p:nvPr/>
        </p:nvSpPr>
        <p:spPr bwMode="auto">
          <a:xfrm>
            <a:off x="239730" y="3115833"/>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200" b="1" dirty="0">
                <a:solidFill>
                  <a:srgbClr val="0D0D0D"/>
                </a:solidFill>
              </a:rPr>
              <a:t>Harper Collins</a:t>
            </a:r>
          </a:p>
        </p:txBody>
      </p:sp>
      <p:cxnSp>
        <p:nvCxnSpPr>
          <p:cNvPr id="34" name="Curved Connector 20"/>
          <p:cNvCxnSpPr>
            <a:stCxn id="25" idx="4"/>
            <a:endCxn id="26" idx="6"/>
          </p:cNvCxnSpPr>
          <p:nvPr/>
        </p:nvCxnSpPr>
        <p:spPr bwMode="auto">
          <a:xfrm rot="5400000">
            <a:off x="3894713" y="1612836"/>
            <a:ext cx="1172501" cy="16965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5" name="Curved Connector 34"/>
          <p:cNvCxnSpPr>
            <a:stCxn id="25" idx="4"/>
            <a:endCxn id="27" idx="6"/>
          </p:cNvCxnSpPr>
          <p:nvPr/>
        </p:nvCxnSpPr>
        <p:spPr bwMode="auto">
          <a:xfrm rot="5400000">
            <a:off x="4084062" y="2234087"/>
            <a:ext cx="1604400" cy="8859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6" name="Curved Connector 35"/>
          <p:cNvCxnSpPr>
            <a:stCxn id="27" idx="2"/>
            <a:endCxn id="28" idx="0"/>
          </p:cNvCxnSpPr>
          <p:nvPr/>
        </p:nvCxnSpPr>
        <p:spPr bwMode="auto">
          <a:xfrm rot="10800000" flipV="1">
            <a:off x="1074912" y="3479237"/>
            <a:ext cx="2898600" cy="12150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8" name="Straight Arrow Connector 37"/>
          <p:cNvCxnSpPr>
            <a:stCxn id="26" idx="2"/>
            <a:endCxn id="32" idx="3"/>
          </p:cNvCxnSpPr>
          <p:nvPr/>
        </p:nvCxnSpPr>
        <p:spPr bwMode="auto">
          <a:xfrm rot="10800000">
            <a:off x="1910112" y="2844114"/>
            <a:ext cx="1252800" cy="20322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9" name="Straight Arrow Connector 38"/>
          <p:cNvCxnSpPr>
            <a:stCxn id="26" idx="2"/>
            <a:endCxn id="33" idx="3"/>
          </p:cNvCxnSpPr>
          <p:nvPr/>
        </p:nvCxnSpPr>
        <p:spPr bwMode="auto">
          <a:xfrm rot="10800000" flipV="1">
            <a:off x="1910112" y="3047337"/>
            <a:ext cx="1252800" cy="19697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0" name="Straight Arrow Connector 39"/>
          <p:cNvCxnSpPr>
            <a:stCxn id="25" idx="2"/>
            <a:endCxn id="30" idx="3"/>
          </p:cNvCxnSpPr>
          <p:nvPr/>
        </p:nvCxnSpPr>
        <p:spPr bwMode="auto">
          <a:xfrm rot="10800000">
            <a:off x="1910118" y="1593960"/>
            <a:ext cx="2035800" cy="11950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1" name="Straight Arrow Connector 40"/>
          <p:cNvCxnSpPr>
            <a:stCxn id="25" idx="2"/>
            <a:endCxn id="31" idx="3"/>
          </p:cNvCxnSpPr>
          <p:nvPr/>
        </p:nvCxnSpPr>
        <p:spPr bwMode="auto">
          <a:xfrm rot="10800000" flipV="1">
            <a:off x="1910118" y="1713458"/>
            <a:ext cx="2035800" cy="26149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2" name="TextBox 41"/>
          <p:cNvSpPr txBox="1"/>
          <p:nvPr/>
        </p:nvSpPr>
        <p:spPr>
          <a:xfrm rot="238339">
            <a:off x="2547130" y="1448663"/>
            <a:ext cx="663265" cy="229550"/>
          </a:xfrm>
          <a:prstGeom prst="rect">
            <a:avLst/>
          </a:prstGeom>
          <a:noFill/>
        </p:spPr>
        <p:txBody>
          <a:bodyPr wrap="square" lIns="91288" tIns="45643" rIns="91288" bIns="45643" rtlCol="0">
            <a:spAutoFit/>
          </a:bodyPr>
          <a:lstStyle/>
          <a:p>
            <a:r>
              <a:rPr lang="en-US" sz="1000" b="1" noProof="1">
                <a:solidFill>
                  <a:srgbClr val="0D0D0D"/>
                </a:solidFill>
              </a:rPr>
              <a:t>a:title</a:t>
            </a:r>
          </a:p>
        </p:txBody>
      </p:sp>
      <p:sp>
        <p:nvSpPr>
          <p:cNvPr id="43" name="TextBox 42"/>
          <p:cNvSpPr txBox="1"/>
          <p:nvPr/>
        </p:nvSpPr>
        <p:spPr>
          <a:xfrm rot="21215795">
            <a:off x="2558864" y="1804277"/>
            <a:ext cx="565992" cy="229550"/>
          </a:xfrm>
          <a:prstGeom prst="rect">
            <a:avLst/>
          </a:prstGeom>
          <a:noFill/>
        </p:spPr>
        <p:txBody>
          <a:bodyPr wrap="square" lIns="91288" tIns="45643" rIns="91288" bIns="45643" rtlCol="0">
            <a:spAutoFit/>
          </a:bodyPr>
          <a:lstStyle/>
          <a:p>
            <a:r>
              <a:rPr lang="en-US" sz="1000" b="1" noProof="1">
                <a:solidFill>
                  <a:srgbClr val="0D0D0D"/>
                </a:solidFill>
              </a:rPr>
              <a:t>a:year</a:t>
            </a:r>
          </a:p>
        </p:txBody>
      </p:sp>
      <p:sp>
        <p:nvSpPr>
          <p:cNvPr id="44" name="TextBox 43"/>
          <p:cNvSpPr txBox="1"/>
          <p:nvPr/>
        </p:nvSpPr>
        <p:spPr>
          <a:xfrm rot="610119">
            <a:off x="2284341" y="2664957"/>
            <a:ext cx="557098" cy="229550"/>
          </a:xfrm>
          <a:prstGeom prst="rect">
            <a:avLst/>
          </a:prstGeom>
          <a:noFill/>
        </p:spPr>
        <p:txBody>
          <a:bodyPr wrap="square" lIns="91288" tIns="45643" rIns="91288" bIns="45643" rtlCol="0">
            <a:spAutoFit/>
          </a:bodyPr>
          <a:lstStyle/>
          <a:p>
            <a:r>
              <a:rPr lang="en-US" sz="1000" b="1" noProof="1">
                <a:solidFill>
                  <a:srgbClr val="0D0D0D"/>
                </a:solidFill>
              </a:rPr>
              <a:t>a:city</a:t>
            </a:r>
          </a:p>
        </p:txBody>
      </p:sp>
      <p:sp>
        <p:nvSpPr>
          <p:cNvPr id="45" name="TextBox 44"/>
          <p:cNvSpPr txBox="1"/>
          <p:nvPr/>
        </p:nvSpPr>
        <p:spPr>
          <a:xfrm rot="21074880">
            <a:off x="2183949" y="3126451"/>
            <a:ext cx="829823" cy="229550"/>
          </a:xfrm>
          <a:prstGeom prst="rect">
            <a:avLst/>
          </a:prstGeom>
          <a:noFill/>
        </p:spPr>
        <p:txBody>
          <a:bodyPr wrap="square" lIns="91288" tIns="45643" rIns="91288" bIns="45643" rtlCol="0">
            <a:spAutoFit/>
          </a:bodyPr>
          <a:lstStyle/>
          <a:p>
            <a:r>
              <a:rPr lang="en-US" sz="1000" b="1" noProof="1">
                <a:solidFill>
                  <a:srgbClr val="0D0D0D"/>
                </a:solidFill>
              </a:rPr>
              <a:t>a:p_name</a:t>
            </a:r>
          </a:p>
        </p:txBody>
      </p:sp>
      <p:sp>
        <p:nvSpPr>
          <p:cNvPr id="46" name="TextBox 45"/>
          <p:cNvSpPr txBox="1"/>
          <p:nvPr/>
        </p:nvSpPr>
        <p:spPr>
          <a:xfrm>
            <a:off x="1109779" y="3779837"/>
            <a:ext cx="653936" cy="229550"/>
          </a:xfrm>
          <a:prstGeom prst="rect">
            <a:avLst/>
          </a:prstGeom>
          <a:noFill/>
        </p:spPr>
        <p:txBody>
          <a:bodyPr wrap="square" lIns="91288" tIns="45643" rIns="91288" bIns="45643" rtlCol="0">
            <a:spAutoFit/>
          </a:bodyPr>
          <a:lstStyle/>
          <a:p>
            <a:r>
              <a:rPr lang="en-US" sz="1000" b="1" noProof="1">
                <a:solidFill>
                  <a:srgbClr val="0D0D0D"/>
                </a:solidFill>
              </a:rPr>
              <a:t>a:name</a:t>
            </a:r>
          </a:p>
        </p:txBody>
      </p:sp>
      <p:sp>
        <p:nvSpPr>
          <p:cNvPr id="47" name="TextBox 46"/>
          <p:cNvSpPr txBox="1"/>
          <p:nvPr/>
        </p:nvSpPr>
        <p:spPr>
          <a:xfrm>
            <a:off x="3120219" y="3932237"/>
            <a:ext cx="1005711" cy="229550"/>
          </a:xfrm>
          <a:prstGeom prst="rect">
            <a:avLst/>
          </a:prstGeom>
          <a:noFill/>
        </p:spPr>
        <p:txBody>
          <a:bodyPr wrap="square" lIns="91288" tIns="45643" rIns="91288" bIns="45643" rtlCol="0">
            <a:spAutoFit/>
          </a:bodyPr>
          <a:lstStyle/>
          <a:p>
            <a:r>
              <a:rPr lang="en-US" sz="1000" b="1" noProof="1">
                <a:solidFill>
                  <a:srgbClr val="0D0D0D"/>
                </a:solidFill>
              </a:rPr>
              <a:t>a:homepage</a:t>
            </a:r>
          </a:p>
        </p:txBody>
      </p:sp>
      <p:sp>
        <p:nvSpPr>
          <p:cNvPr id="48" name="TextBox 47"/>
          <p:cNvSpPr txBox="1"/>
          <p:nvPr/>
        </p:nvSpPr>
        <p:spPr>
          <a:xfrm>
            <a:off x="4278312" y="3017837"/>
            <a:ext cx="706748" cy="229550"/>
          </a:xfrm>
          <a:prstGeom prst="rect">
            <a:avLst/>
          </a:prstGeom>
          <a:noFill/>
        </p:spPr>
        <p:txBody>
          <a:bodyPr wrap="square" lIns="91288" tIns="45643" rIns="91288" bIns="45643" rtlCol="0">
            <a:spAutoFit/>
          </a:bodyPr>
          <a:lstStyle/>
          <a:p>
            <a:r>
              <a:rPr lang="en-US" sz="1000" b="1" noProof="1">
                <a:solidFill>
                  <a:srgbClr val="0D0D0D"/>
                </a:solidFill>
              </a:rPr>
              <a:t>a:author</a:t>
            </a:r>
          </a:p>
        </p:txBody>
      </p:sp>
      <p:sp>
        <p:nvSpPr>
          <p:cNvPr id="49" name="TextBox 48"/>
          <p:cNvSpPr txBox="1"/>
          <p:nvPr/>
        </p:nvSpPr>
        <p:spPr>
          <a:xfrm rot="20242754">
            <a:off x="3903794" y="2534347"/>
            <a:ext cx="900086" cy="229550"/>
          </a:xfrm>
          <a:prstGeom prst="rect">
            <a:avLst/>
          </a:prstGeom>
          <a:noFill/>
        </p:spPr>
        <p:txBody>
          <a:bodyPr wrap="square" lIns="91288" tIns="45643" rIns="91288" bIns="45643" rtlCol="0">
            <a:spAutoFit/>
          </a:bodyPr>
          <a:lstStyle/>
          <a:p>
            <a:r>
              <a:rPr lang="en-US" sz="1000" b="1" noProof="1">
                <a:solidFill>
                  <a:srgbClr val="0D0D0D"/>
                </a:solidFill>
              </a:rPr>
              <a:t>a:publisher</a:t>
            </a:r>
          </a:p>
        </p:txBody>
      </p:sp>
      <p:cxnSp>
        <p:nvCxnSpPr>
          <p:cNvPr id="62" name="Straight Arrow Connector 61"/>
          <p:cNvCxnSpPr>
            <a:stCxn id="27" idx="4"/>
            <a:endCxn id="29" idx="0"/>
          </p:cNvCxnSpPr>
          <p:nvPr/>
        </p:nvCxnSpPr>
        <p:spPr bwMode="auto">
          <a:xfrm rot="5400000">
            <a:off x="3303012" y="3941237"/>
            <a:ext cx="1210800" cy="600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1"/>
          <p:cNvSpPr>
            <a:spLocks noGrp="1" noChangeArrowheads="1"/>
          </p:cNvSpPr>
          <p:nvPr>
            <p:ph type="title"/>
          </p:nvPr>
        </p:nvSpPr>
        <p:spPr/>
        <p:txBody>
          <a:bodyPr tIns="35221"/>
          <a:lstStyle/>
          <a:p>
            <a:pPr>
              <a:tabLst>
                <a:tab pos="722701" algn="l"/>
                <a:tab pos="1445396" algn="l"/>
                <a:tab pos="2168098" algn="l"/>
                <a:tab pos="2890800" algn="l"/>
                <a:tab pos="3613498" algn="l"/>
                <a:tab pos="4336202" algn="l"/>
                <a:tab pos="5058902" algn="l"/>
                <a:tab pos="5781602" algn="l"/>
                <a:tab pos="6504301" algn="l"/>
                <a:tab pos="7227002" algn="l"/>
                <a:tab pos="7949703" algn="l"/>
                <a:tab pos="8672401" algn="l"/>
                <a:tab pos="9395102" algn="l"/>
              </a:tabLst>
            </a:pPr>
            <a:r>
              <a:rPr lang="en-US" dirty="0"/>
              <a:t>3</a:t>
            </a:r>
            <a:r>
              <a:rPr lang="en-US" baseline="33000" dirty="0"/>
              <a:t>rd</a:t>
            </a:r>
            <a:r>
              <a:rPr lang="en-US" dirty="0"/>
              <a:t>: start merging your </a:t>
            </a:r>
            <a:r>
              <a:rPr lang="en-US" dirty="0" smtClean="0"/>
              <a:t>data (cont)</a:t>
            </a:r>
            <a:endParaRPr lang="en-US" dirty="0"/>
          </a:p>
        </p:txBody>
      </p:sp>
      <p:sp>
        <p:nvSpPr>
          <p:cNvPr id="5" name="Oval 4"/>
          <p:cNvSpPr/>
          <p:nvPr/>
        </p:nvSpPr>
        <p:spPr bwMode="auto">
          <a:xfrm>
            <a:off x="4735512" y="3779837"/>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6" name="Oval 5"/>
          <p:cNvSpPr/>
          <p:nvPr/>
        </p:nvSpPr>
        <p:spPr bwMode="auto">
          <a:xfrm>
            <a:off x="5192713" y="56848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t" anchorCtr="0" compatLnSpc="1">
            <a:prstTxWarp prst="textNoShape">
              <a:avLst/>
            </a:prstTxWarp>
          </a:bodyPr>
          <a:lstStyle/>
          <a:p>
            <a:endParaRPr lang="en-US" b="1"/>
          </a:p>
        </p:txBody>
      </p:sp>
      <p:sp>
        <p:nvSpPr>
          <p:cNvPr id="7" name="Oval 6"/>
          <p:cNvSpPr/>
          <p:nvPr/>
        </p:nvSpPr>
        <p:spPr bwMode="auto">
          <a:xfrm>
            <a:off x="8413165" y="61181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t" anchorCtr="0" compatLnSpc="1">
            <a:prstTxWarp prst="textNoShape">
              <a:avLst/>
            </a:prstTxWarp>
          </a:bodyPr>
          <a:lstStyle/>
          <a:p>
            <a:endParaRPr lang="en-US" b="1"/>
          </a:p>
        </p:txBody>
      </p:sp>
      <p:sp>
        <p:nvSpPr>
          <p:cNvPr id="8" name="Rectangle 7"/>
          <p:cNvSpPr/>
          <p:nvPr/>
        </p:nvSpPr>
        <p:spPr bwMode="auto">
          <a:xfrm>
            <a:off x="4605502" y="652303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9" name="Rectangle 8"/>
          <p:cNvSpPr/>
          <p:nvPr/>
        </p:nvSpPr>
        <p:spPr bwMode="auto">
          <a:xfrm>
            <a:off x="8164515" y="690308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rgbClr val="0D0D0D"/>
                </a:solidFill>
              </a:rPr>
              <a:t>Besse, Christianne</a:t>
            </a:r>
          </a:p>
        </p:txBody>
      </p:sp>
      <p:sp>
        <p:nvSpPr>
          <p:cNvPr id="10" name="Rectangle 9"/>
          <p:cNvSpPr/>
          <p:nvPr/>
        </p:nvSpPr>
        <p:spPr bwMode="auto">
          <a:xfrm>
            <a:off x="8262771" y="4456555"/>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fr-FR" sz="1000" b="1" dirty="0">
                <a:solidFill>
                  <a:srgbClr val="0D0D0D"/>
                </a:solidFill>
              </a:rPr>
              <a:t>Le palais des miroirs</a:t>
            </a:r>
          </a:p>
        </p:txBody>
      </p:sp>
      <p:cxnSp>
        <p:nvCxnSpPr>
          <p:cNvPr id="11" name="Straight Arrow Connector 10"/>
          <p:cNvCxnSpPr>
            <a:stCxn id="5" idx="4"/>
            <a:endCxn id="6" idx="0"/>
          </p:cNvCxnSpPr>
          <p:nvPr/>
        </p:nvCxnSpPr>
        <p:spPr bwMode="auto">
          <a:xfrm rot="5400000">
            <a:off x="4950065" y="4570885"/>
            <a:ext cx="1582209" cy="64569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TextBox 11"/>
          <p:cNvSpPr txBox="1"/>
          <p:nvPr/>
        </p:nvSpPr>
        <p:spPr>
          <a:xfrm rot="3478347">
            <a:off x="7185684" y="4497350"/>
            <a:ext cx="758616" cy="229550"/>
          </a:xfrm>
          <a:prstGeom prst="rect">
            <a:avLst/>
          </a:prstGeom>
          <a:noFill/>
        </p:spPr>
        <p:txBody>
          <a:bodyPr wrap="square" lIns="91288" tIns="45643" rIns="91288" bIns="45643" rtlCol="0">
            <a:spAutoFit/>
          </a:bodyPr>
          <a:lstStyle/>
          <a:p>
            <a:r>
              <a:rPr lang="en-US" sz="1000" b="1" noProof="1">
                <a:solidFill>
                  <a:srgbClr val="0D0D0D"/>
                </a:solidFill>
              </a:rPr>
              <a:t>f:original</a:t>
            </a:r>
          </a:p>
        </p:txBody>
      </p:sp>
      <p:sp>
        <p:nvSpPr>
          <p:cNvPr id="13" name="TextBox 12"/>
          <p:cNvSpPr txBox="1"/>
          <p:nvPr/>
        </p:nvSpPr>
        <p:spPr>
          <a:xfrm>
            <a:off x="4887912" y="6186949"/>
            <a:ext cx="617604" cy="229550"/>
          </a:xfrm>
          <a:prstGeom prst="rect">
            <a:avLst/>
          </a:prstGeom>
          <a:noFill/>
        </p:spPr>
        <p:txBody>
          <a:bodyPr wrap="square" lIns="91288" tIns="45643" rIns="91288" bIns="45643" rtlCol="0">
            <a:spAutoFit/>
          </a:bodyPr>
          <a:lstStyle/>
          <a:p>
            <a:r>
              <a:rPr lang="en-US" sz="1000" b="1" noProof="1">
                <a:solidFill>
                  <a:srgbClr val="0D0D0D"/>
                </a:solidFill>
              </a:rPr>
              <a:t>f:nom</a:t>
            </a:r>
          </a:p>
        </p:txBody>
      </p:sp>
      <p:sp>
        <p:nvSpPr>
          <p:cNvPr id="14" name="TextBox 13"/>
          <p:cNvSpPr txBox="1"/>
          <p:nvPr/>
        </p:nvSpPr>
        <p:spPr>
          <a:xfrm>
            <a:off x="8212645" y="5762278"/>
            <a:ext cx="889632" cy="229550"/>
          </a:xfrm>
          <a:prstGeom prst="rect">
            <a:avLst/>
          </a:prstGeom>
          <a:noFill/>
        </p:spPr>
        <p:txBody>
          <a:bodyPr wrap="square" lIns="91288" tIns="45643" rIns="91288" bIns="45643" rtlCol="0">
            <a:spAutoFit/>
          </a:bodyPr>
          <a:lstStyle/>
          <a:p>
            <a:r>
              <a:rPr lang="en-US" sz="1000" b="1" noProof="1">
                <a:solidFill>
                  <a:srgbClr val="0D0D0D"/>
                </a:solidFill>
              </a:rPr>
              <a:t>f:traducteur</a:t>
            </a:r>
          </a:p>
        </p:txBody>
      </p:sp>
      <p:sp>
        <p:nvSpPr>
          <p:cNvPr id="15" name="TextBox 14"/>
          <p:cNvSpPr txBox="1"/>
          <p:nvPr/>
        </p:nvSpPr>
        <p:spPr>
          <a:xfrm>
            <a:off x="5726113" y="4999036"/>
            <a:ext cx="762000" cy="229550"/>
          </a:xfrm>
          <a:prstGeom prst="rect">
            <a:avLst/>
          </a:prstGeom>
          <a:noFill/>
        </p:spPr>
        <p:txBody>
          <a:bodyPr wrap="square" lIns="91288" tIns="45643" rIns="91288" bIns="45643" rtlCol="0">
            <a:spAutoFit/>
          </a:bodyPr>
          <a:lstStyle/>
          <a:p>
            <a:r>
              <a:rPr lang="en-US" sz="1000" b="1" noProof="1">
                <a:solidFill>
                  <a:srgbClr val="0D0D0D"/>
                </a:solidFill>
              </a:rPr>
              <a:t>f:auteur</a:t>
            </a:r>
          </a:p>
        </p:txBody>
      </p:sp>
      <p:sp>
        <p:nvSpPr>
          <p:cNvPr id="16" name="TextBox 15"/>
          <p:cNvSpPr txBox="1"/>
          <p:nvPr/>
        </p:nvSpPr>
        <p:spPr>
          <a:xfrm rot="19602114">
            <a:off x="8400657" y="4907592"/>
            <a:ext cx="675917" cy="229550"/>
          </a:xfrm>
          <a:prstGeom prst="rect">
            <a:avLst/>
          </a:prstGeom>
          <a:noFill/>
        </p:spPr>
        <p:txBody>
          <a:bodyPr wrap="square" lIns="91288" tIns="45643" rIns="91288" bIns="45643" rtlCol="0">
            <a:spAutoFit/>
          </a:bodyPr>
          <a:lstStyle/>
          <a:p>
            <a:r>
              <a:rPr lang="en-US" sz="1000" b="1" noProof="1">
                <a:solidFill>
                  <a:srgbClr val="0D0D0D"/>
                </a:solidFill>
              </a:rPr>
              <a:t>f:titre</a:t>
            </a:r>
          </a:p>
        </p:txBody>
      </p:sp>
      <p:sp>
        <p:nvSpPr>
          <p:cNvPr id="17" name="Oval 16"/>
          <p:cNvSpPr/>
          <p:nvPr/>
        </p:nvSpPr>
        <p:spPr bwMode="auto">
          <a:xfrm>
            <a:off x="6558296" y="5384293"/>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18" name="Straight Arrow Connector 17"/>
          <p:cNvCxnSpPr>
            <a:stCxn id="6" idx="4"/>
            <a:endCxn id="8" idx="0"/>
          </p:cNvCxnSpPr>
          <p:nvPr/>
        </p:nvCxnSpPr>
        <p:spPr bwMode="auto">
          <a:xfrm rot="5400000">
            <a:off x="5127300" y="6232033"/>
            <a:ext cx="571306" cy="107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9" name="Straight Arrow Connector 18"/>
          <p:cNvCxnSpPr>
            <a:stCxn id="17" idx="4"/>
            <a:endCxn id="7" idx="1"/>
          </p:cNvCxnSpPr>
          <p:nvPr/>
        </p:nvCxnSpPr>
        <p:spPr bwMode="auto">
          <a:xfrm rot="16200000" flipH="1">
            <a:off x="7957944" y="5635925"/>
            <a:ext cx="450139" cy="592457"/>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0" name="Straight Arrow Connector 19"/>
          <p:cNvCxnSpPr>
            <a:stCxn id="7" idx="5"/>
            <a:endCxn id="9" idx="0"/>
          </p:cNvCxnSpPr>
          <p:nvPr/>
        </p:nvCxnSpPr>
        <p:spPr bwMode="auto">
          <a:xfrm rot="16200000" flipH="1">
            <a:off x="8603875" y="6540345"/>
            <a:ext cx="557142" cy="1683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1" name="Straight Arrow Connector 20"/>
          <p:cNvCxnSpPr>
            <a:stCxn id="17" idx="0"/>
            <a:endCxn id="10" idx="2"/>
          </p:cNvCxnSpPr>
          <p:nvPr/>
        </p:nvCxnSpPr>
        <p:spPr bwMode="auto">
          <a:xfrm rot="5400000" flipH="1" flipV="1">
            <a:off x="8126753" y="4446154"/>
            <a:ext cx="698187" cy="117809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2" name="Straight Arrow Connector 21"/>
          <p:cNvCxnSpPr>
            <a:stCxn id="17" idx="0"/>
            <a:endCxn id="5" idx="5"/>
          </p:cNvCxnSpPr>
          <p:nvPr/>
        </p:nvCxnSpPr>
        <p:spPr bwMode="auto">
          <a:xfrm rot="16200000" flipV="1">
            <a:off x="6780613" y="4278140"/>
            <a:ext cx="1328938" cy="88340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3" name="TextBox 22"/>
          <p:cNvSpPr txBox="1"/>
          <p:nvPr/>
        </p:nvSpPr>
        <p:spPr>
          <a:xfrm>
            <a:off x="8964627" y="6422740"/>
            <a:ext cx="571501" cy="229550"/>
          </a:xfrm>
          <a:prstGeom prst="rect">
            <a:avLst/>
          </a:prstGeom>
          <a:noFill/>
        </p:spPr>
        <p:txBody>
          <a:bodyPr wrap="square" lIns="91288" tIns="45643" rIns="91288" bIns="45643" rtlCol="0">
            <a:spAutoFit/>
          </a:bodyPr>
          <a:lstStyle/>
          <a:p>
            <a:r>
              <a:rPr lang="en-US" sz="1000" b="1" noProof="1">
                <a:solidFill>
                  <a:srgbClr val="0D0D0D"/>
                </a:solidFill>
              </a:rPr>
              <a:t>f:nom</a:t>
            </a:r>
          </a:p>
        </p:txBody>
      </p:sp>
      <p:sp>
        <p:nvSpPr>
          <p:cNvPr id="25" name="Oval 24"/>
          <p:cNvSpPr/>
          <p:nvPr/>
        </p:nvSpPr>
        <p:spPr bwMode="auto">
          <a:xfrm>
            <a:off x="3945912" y="1552046"/>
            <a:ext cx="27666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26" name="Oval 25"/>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t" anchorCtr="0" compatLnSpc="1">
            <a:prstTxWarp prst="textNoShape">
              <a:avLst/>
            </a:prstTxWarp>
          </a:bodyPr>
          <a:lstStyle/>
          <a:p>
            <a:endParaRPr lang="en-US" b="1"/>
          </a:p>
        </p:txBody>
      </p:sp>
      <p:sp>
        <p:nvSpPr>
          <p:cNvPr id="27" name="Oval 26"/>
          <p:cNvSpPr/>
          <p:nvPr/>
        </p:nvSpPr>
        <p:spPr bwMode="auto">
          <a:xfrm>
            <a:off x="3973515" y="33226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t" anchorCtr="0" compatLnSpc="1">
            <a:prstTxWarp prst="textNoShape">
              <a:avLst/>
            </a:prstTxWarp>
          </a:bodyPr>
          <a:lstStyle/>
          <a:p>
            <a:endParaRPr lang="en-US" b="1"/>
          </a:p>
        </p:txBody>
      </p:sp>
      <p:sp>
        <p:nvSpPr>
          <p:cNvPr id="28" name="Rectangle 27"/>
          <p:cNvSpPr/>
          <p:nvPr/>
        </p:nvSpPr>
        <p:spPr bwMode="auto">
          <a:xfrm>
            <a:off x="239730" y="4694237"/>
            <a:ext cx="1670399" cy="22955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29" name="Oval 28"/>
          <p:cNvSpPr/>
          <p:nvPr/>
        </p:nvSpPr>
        <p:spPr bwMode="auto">
          <a:xfrm>
            <a:off x="2068515" y="4846639"/>
            <a:ext cx="30798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30" name="Rectangle 29"/>
          <p:cNvSpPr/>
          <p:nvPr/>
        </p:nvSpPr>
        <p:spPr bwMode="auto">
          <a:xfrm>
            <a:off x="239730" y="1465462"/>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200" b="1" dirty="0">
                <a:solidFill>
                  <a:srgbClr val="0D0D0D"/>
                </a:solidFill>
              </a:rPr>
              <a:t>The Glass Palace</a:t>
            </a:r>
          </a:p>
        </p:txBody>
      </p:sp>
      <p:sp>
        <p:nvSpPr>
          <p:cNvPr id="31" name="Rectangle 30"/>
          <p:cNvSpPr/>
          <p:nvPr/>
        </p:nvSpPr>
        <p:spPr bwMode="auto">
          <a:xfrm>
            <a:off x="239730" y="1846461"/>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200" b="1" dirty="0">
                <a:solidFill>
                  <a:srgbClr val="0D0D0D"/>
                </a:solidFill>
              </a:rPr>
              <a:t>2000</a:t>
            </a:r>
          </a:p>
        </p:txBody>
      </p:sp>
      <p:sp>
        <p:nvSpPr>
          <p:cNvPr id="32" name="Rectangle 31"/>
          <p:cNvSpPr/>
          <p:nvPr/>
        </p:nvSpPr>
        <p:spPr bwMode="auto">
          <a:xfrm>
            <a:off x="239730" y="2715633"/>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200" b="1" dirty="0">
                <a:solidFill>
                  <a:srgbClr val="0D0D0D"/>
                </a:solidFill>
              </a:rPr>
              <a:t>London</a:t>
            </a:r>
          </a:p>
        </p:txBody>
      </p:sp>
      <p:sp>
        <p:nvSpPr>
          <p:cNvPr id="33" name="Rectangle 32"/>
          <p:cNvSpPr/>
          <p:nvPr/>
        </p:nvSpPr>
        <p:spPr bwMode="auto">
          <a:xfrm>
            <a:off x="239730" y="3115833"/>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200" b="1" dirty="0">
                <a:solidFill>
                  <a:srgbClr val="0D0D0D"/>
                </a:solidFill>
              </a:rPr>
              <a:t>Harper Collins</a:t>
            </a:r>
          </a:p>
        </p:txBody>
      </p:sp>
      <p:cxnSp>
        <p:nvCxnSpPr>
          <p:cNvPr id="34" name="Curved Connector 20"/>
          <p:cNvCxnSpPr>
            <a:stCxn id="25" idx="4"/>
            <a:endCxn id="26" idx="6"/>
          </p:cNvCxnSpPr>
          <p:nvPr/>
        </p:nvCxnSpPr>
        <p:spPr bwMode="auto">
          <a:xfrm rot="5400000">
            <a:off x="3894713" y="1612836"/>
            <a:ext cx="1172501" cy="16965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5" name="Curved Connector 34"/>
          <p:cNvCxnSpPr>
            <a:stCxn id="25" idx="4"/>
            <a:endCxn id="27" idx="6"/>
          </p:cNvCxnSpPr>
          <p:nvPr/>
        </p:nvCxnSpPr>
        <p:spPr bwMode="auto">
          <a:xfrm rot="5400000">
            <a:off x="4084062" y="2234087"/>
            <a:ext cx="1604400" cy="8859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6" name="Curved Connector 35"/>
          <p:cNvCxnSpPr>
            <a:stCxn id="27" idx="2"/>
            <a:endCxn id="28" idx="0"/>
          </p:cNvCxnSpPr>
          <p:nvPr/>
        </p:nvCxnSpPr>
        <p:spPr bwMode="auto">
          <a:xfrm rot="10800000" flipV="1">
            <a:off x="1074912" y="3479237"/>
            <a:ext cx="2898600" cy="12150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8" name="Straight Arrow Connector 37"/>
          <p:cNvCxnSpPr>
            <a:stCxn id="26" idx="2"/>
            <a:endCxn id="32" idx="3"/>
          </p:cNvCxnSpPr>
          <p:nvPr/>
        </p:nvCxnSpPr>
        <p:spPr bwMode="auto">
          <a:xfrm rot="10800000">
            <a:off x="1910112" y="2844114"/>
            <a:ext cx="1252800" cy="20322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9" name="Straight Arrow Connector 38"/>
          <p:cNvCxnSpPr>
            <a:stCxn id="26" idx="2"/>
            <a:endCxn id="33" idx="3"/>
          </p:cNvCxnSpPr>
          <p:nvPr/>
        </p:nvCxnSpPr>
        <p:spPr bwMode="auto">
          <a:xfrm rot="10800000" flipV="1">
            <a:off x="1910112" y="3047337"/>
            <a:ext cx="1252800" cy="19697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0" name="Straight Arrow Connector 39"/>
          <p:cNvCxnSpPr>
            <a:stCxn id="25" idx="2"/>
            <a:endCxn id="30" idx="3"/>
          </p:cNvCxnSpPr>
          <p:nvPr/>
        </p:nvCxnSpPr>
        <p:spPr bwMode="auto">
          <a:xfrm rot="10800000">
            <a:off x="1910118" y="1593960"/>
            <a:ext cx="2035800" cy="11950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1" name="Straight Arrow Connector 40"/>
          <p:cNvCxnSpPr>
            <a:stCxn id="25" idx="2"/>
            <a:endCxn id="31" idx="3"/>
          </p:cNvCxnSpPr>
          <p:nvPr/>
        </p:nvCxnSpPr>
        <p:spPr bwMode="auto">
          <a:xfrm rot="10800000" flipV="1">
            <a:off x="1910118" y="1713458"/>
            <a:ext cx="2035800" cy="26149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2" name="TextBox 41"/>
          <p:cNvSpPr txBox="1"/>
          <p:nvPr/>
        </p:nvSpPr>
        <p:spPr>
          <a:xfrm rot="238339">
            <a:off x="2547205" y="1448465"/>
            <a:ext cx="587248" cy="229550"/>
          </a:xfrm>
          <a:prstGeom prst="rect">
            <a:avLst/>
          </a:prstGeom>
          <a:noFill/>
        </p:spPr>
        <p:txBody>
          <a:bodyPr wrap="square" lIns="91288" tIns="45643" rIns="91288" bIns="45643" rtlCol="0">
            <a:spAutoFit/>
          </a:bodyPr>
          <a:lstStyle/>
          <a:p>
            <a:r>
              <a:rPr lang="en-US" sz="1000" b="1" noProof="1">
                <a:solidFill>
                  <a:srgbClr val="0D0D0D"/>
                </a:solidFill>
              </a:rPr>
              <a:t>a:title</a:t>
            </a:r>
          </a:p>
        </p:txBody>
      </p:sp>
      <p:sp>
        <p:nvSpPr>
          <p:cNvPr id="43" name="TextBox 42"/>
          <p:cNvSpPr txBox="1"/>
          <p:nvPr/>
        </p:nvSpPr>
        <p:spPr>
          <a:xfrm rot="21215795">
            <a:off x="2558864" y="1821515"/>
            <a:ext cx="565992" cy="229550"/>
          </a:xfrm>
          <a:prstGeom prst="rect">
            <a:avLst/>
          </a:prstGeom>
          <a:noFill/>
        </p:spPr>
        <p:txBody>
          <a:bodyPr wrap="square" lIns="91288" tIns="45643" rIns="91288" bIns="45643" rtlCol="0">
            <a:spAutoFit/>
          </a:bodyPr>
          <a:lstStyle/>
          <a:p>
            <a:r>
              <a:rPr lang="en-US" sz="1000" b="1" noProof="1">
                <a:solidFill>
                  <a:srgbClr val="0D0D0D"/>
                </a:solidFill>
              </a:rPr>
              <a:t>a:year</a:t>
            </a:r>
          </a:p>
        </p:txBody>
      </p:sp>
      <p:sp>
        <p:nvSpPr>
          <p:cNvPr id="44" name="TextBox 43"/>
          <p:cNvSpPr txBox="1"/>
          <p:nvPr/>
        </p:nvSpPr>
        <p:spPr>
          <a:xfrm rot="610119">
            <a:off x="2284341" y="2664957"/>
            <a:ext cx="557098" cy="229550"/>
          </a:xfrm>
          <a:prstGeom prst="rect">
            <a:avLst/>
          </a:prstGeom>
          <a:noFill/>
        </p:spPr>
        <p:txBody>
          <a:bodyPr wrap="square" lIns="91288" tIns="45643" rIns="91288" bIns="45643" rtlCol="0">
            <a:spAutoFit/>
          </a:bodyPr>
          <a:lstStyle/>
          <a:p>
            <a:r>
              <a:rPr lang="en-US" sz="1000" b="1" noProof="1">
                <a:solidFill>
                  <a:srgbClr val="0D0D0D"/>
                </a:solidFill>
              </a:rPr>
              <a:t>a:city</a:t>
            </a:r>
          </a:p>
        </p:txBody>
      </p:sp>
      <p:sp>
        <p:nvSpPr>
          <p:cNvPr id="45" name="TextBox 44"/>
          <p:cNvSpPr txBox="1"/>
          <p:nvPr/>
        </p:nvSpPr>
        <p:spPr>
          <a:xfrm rot="21074880">
            <a:off x="2183949" y="3126451"/>
            <a:ext cx="829823" cy="229550"/>
          </a:xfrm>
          <a:prstGeom prst="rect">
            <a:avLst/>
          </a:prstGeom>
          <a:noFill/>
        </p:spPr>
        <p:txBody>
          <a:bodyPr wrap="square" lIns="91288" tIns="45643" rIns="91288" bIns="45643" rtlCol="0">
            <a:spAutoFit/>
          </a:bodyPr>
          <a:lstStyle/>
          <a:p>
            <a:r>
              <a:rPr lang="en-US" sz="1000" b="1" noProof="1">
                <a:solidFill>
                  <a:srgbClr val="0D0D0D"/>
                </a:solidFill>
              </a:rPr>
              <a:t>a:p_name</a:t>
            </a:r>
          </a:p>
        </p:txBody>
      </p:sp>
      <p:sp>
        <p:nvSpPr>
          <p:cNvPr id="46" name="TextBox 45"/>
          <p:cNvSpPr txBox="1"/>
          <p:nvPr/>
        </p:nvSpPr>
        <p:spPr>
          <a:xfrm>
            <a:off x="1109779" y="3779837"/>
            <a:ext cx="653936" cy="229550"/>
          </a:xfrm>
          <a:prstGeom prst="rect">
            <a:avLst/>
          </a:prstGeom>
          <a:noFill/>
        </p:spPr>
        <p:txBody>
          <a:bodyPr wrap="square" lIns="91288" tIns="45643" rIns="91288" bIns="45643" rtlCol="0">
            <a:spAutoFit/>
          </a:bodyPr>
          <a:lstStyle/>
          <a:p>
            <a:r>
              <a:rPr lang="en-US" sz="1000" b="1" noProof="1">
                <a:solidFill>
                  <a:srgbClr val="0D0D0D"/>
                </a:solidFill>
              </a:rPr>
              <a:t>a:name</a:t>
            </a:r>
          </a:p>
        </p:txBody>
      </p:sp>
      <p:sp>
        <p:nvSpPr>
          <p:cNvPr id="47" name="TextBox 46"/>
          <p:cNvSpPr txBox="1"/>
          <p:nvPr/>
        </p:nvSpPr>
        <p:spPr>
          <a:xfrm>
            <a:off x="3120219" y="3932237"/>
            <a:ext cx="1005711" cy="229550"/>
          </a:xfrm>
          <a:prstGeom prst="rect">
            <a:avLst/>
          </a:prstGeom>
          <a:noFill/>
        </p:spPr>
        <p:txBody>
          <a:bodyPr wrap="square" lIns="91288" tIns="45643" rIns="91288" bIns="45643" rtlCol="0">
            <a:spAutoFit/>
          </a:bodyPr>
          <a:lstStyle/>
          <a:p>
            <a:r>
              <a:rPr lang="en-US" sz="1000" b="1" noProof="1">
                <a:solidFill>
                  <a:srgbClr val="0D0D0D"/>
                </a:solidFill>
              </a:rPr>
              <a:t>a:homepage</a:t>
            </a:r>
          </a:p>
        </p:txBody>
      </p:sp>
      <p:sp>
        <p:nvSpPr>
          <p:cNvPr id="48" name="TextBox 47"/>
          <p:cNvSpPr txBox="1"/>
          <p:nvPr/>
        </p:nvSpPr>
        <p:spPr>
          <a:xfrm>
            <a:off x="4278312" y="3017837"/>
            <a:ext cx="706748" cy="229550"/>
          </a:xfrm>
          <a:prstGeom prst="rect">
            <a:avLst/>
          </a:prstGeom>
          <a:noFill/>
        </p:spPr>
        <p:txBody>
          <a:bodyPr wrap="square" lIns="91288" tIns="45643" rIns="91288" bIns="45643" rtlCol="0">
            <a:spAutoFit/>
          </a:bodyPr>
          <a:lstStyle/>
          <a:p>
            <a:r>
              <a:rPr lang="en-US" sz="1000" b="1" noProof="1">
                <a:solidFill>
                  <a:srgbClr val="0D0D0D"/>
                </a:solidFill>
              </a:rPr>
              <a:t>a:author</a:t>
            </a:r>
          </a:p>
        </p:txBody>
      </p:sp>
      <p:sp>
        <p:nvSpPr>
          <p:cNvPr id="49" name="TextBox 48"/>
          <p:cNvSpPr txBox="1"/>
          <p:nvPr/>
        </p:nvSpPr>
        <p:spPr>
          <a:xfrm rot="20242754">
            <a:off x="3903794" y="2534347"/>
            <a:ext cx="900086" cy="229550"/>
          </a:xfrm>
          <a:prstGeom prst="rect">
            <a:avLst/>
          </a:prstGeom>
          <a:noFill/>
        </p:spPr>
        <p:txBody>
          <a:bodyPr wrap="square" lIns="91288" tIns="45643" rIns="91288" bIns="45643" rtlCol="0">
            <a:spAutoFit/>
          </a:bodyPr>
          <a:lstStyle/>
          <a:p>
            <a:r>
              <a:rPr lang="en-US" sz="1000" b="1" noProof="1">
                <a:solidFill>
                  <a:srgbClr val="0D0D0D"/>
                </a:solidFill>
              </a:rPr>
              <a:t>a:publisher</a:t>
            </a:r>
          </a:p>
        </p:txBody>
      </p:sp>
      <p:cxnSp>
        <p:nvCxnSpPr>
          <p:cNvPr id="62" name="Straight Arrow Connector 61"/>
          <p:cNvCxnSpPr>
            <a:stCxn id="27" idx="4"/>
            <a:endCxn id="29" idx="0"/>
          </p:cNvCxnSpPr>
          <p:nvPr/>
        </p:nvCxnSpPr>
        <p:spPr bwMode="auto">
          <a:xfrm rot="5400000">
            <a:off x="3303012" y="3941237"/>
            <a:ext cx="1210800" cy="600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2" name="Freeform 51"/>
          <p:cNvSpPr/>
          <p:nvPr/>
        </p:nvSpPr>
        <p:spPr bwMode="auto">
          <a:xfrm>
            <a:off x="3734661" y="1237752"/>
            <a:ext cx="3108870" cy="936383"/>
          </a:xfrm>
          <a:custGeom>
            <a:avLst/>
            <a:gdLst>
              <a:gd name="connsiteX0" fmla="*/ 258305 w 3108870"/>
              <a:gd name="connsiteY0" fmla="*/ 86104 h 936383"/>
              <a:gd name="connsiteX1" fmla="*/ 150678 w 3108870"/>
              <a:gd name="connsiteY1" fmla="*/ 107630 h 936383"/>
              <a:gd name="connsiteX2" fmla="*/ 118390 w 3108870"/>
              <a:gd name="connsiteY2" fmla="*/ 118393 h 936383"/>
              <a:gd name="connsiteX3" fmla="*/ 64576 w 3108870"/>
              <a:gd name="connsiteY3" fmla="*/ 172208 h 936383"/>
              <a:gd name="connsiteX4" fmla="*/ 21525 w 3108870"/>
              <a:gd name="connsiteY4" fmla="*/ 236787 h 936383"/>
              <a:gd name="connsiteX5" fmla="*/ 0 w 3108870"/>
              <a:gd name="connsiteY5" fmla="*/ 269076 h 936383"/>
              <a:gd name="connsiteX6" fmla="*/ 10763 w 3108870"/>
              <a:gd name="connsiteY6" fmla="*/ 430521 h 936383"/>
              <a:gd name="connsiteX7" fmla="*/ 21525 w 3108870"/>
              <a:gd name="connsiteY7" fmla="*/ 462810 h 936383"/>
              <a:gd name="connsiteX8" fmla="*/ 53814 w 3108870"/>
              <a:gd name="connsiteY8" fmla="*/ 484336 h 936383"/>
              <a:gd name="connsiteX9" fmla="*/ 107627 w 3108870"/>
              <a:gd name="connsiteY9" fmla="*/ 548914 h 936383"/>
              <a:gd name="connsiteX10" fmla="*/ 139915 w 3108870"/>
              <a:gd name="connsiteY10" fmla="*/ 570440 h 936383"/>
              <a:gd name="connsiteX11" fmla="*/ 182966 w 3108870"/>
              <a:gd name="connsiteY11" fmla="*/ 613492 h 936383"/>
              <a:gd name="connsiteX12" fmla="*/ 204492 w 3108870"/>
              <a:gd name="connsiteY12" fmla="*/ 645781 h 936383"/>
              <a:gd name="connsiteX13" fmla="*/ 290593 w 3108870"/>
              <a:gd name="connsiteY13" fmla="*/ 678070 h 936383"/>
              <a:gd name="connsiteX14" fmla="*/ 398220 w 3108870"/>
              <a:gd name="connsiteY14" fmla="*/ 731885 h 936383"/>
              <a:gd name="connsiteX15" fmla="*/ 527373 w 3108870"/>
              <a:gd name="connsiteY15" fmla="*/ 774937 h 936383"/>
              <a:gd name="connsiteX16" fmla="*/ 559661 w 3108870"/>
              <a:gd name="connsiteY16" fmla="*/ 785700 h 936383"/>
              <a:gd name="connsiteX17" fmla="*/ 688814 w 3108870"/>
              <a:gd name="connsiteY17" fmla="*/ 807226 h 936383"/>
              <a:gd name="connsiteX18" fmla="*/ 753390 w 3108870"/>
              <a:gd name="connsiteY18" fmla="*/ 817990 h 936383"/>
              <a:gd name="connsiteX19" fmla="*/ 828729 w 3108870"/>
              <a:gd name="connsiteY19" fmla="*/ 839516 h 936383"/>
              <a:gd name="connsiteX20" fmla="*/ 871780 w 3108870"/>
              <a:gd name="connsiteY20" fmla="*/ 861042 h 936383"/>
              <a:gd name="connsiteX21" fmla="*/ 957881 w 3108870"/>
              <a:gd name="connsiteY21" fmla="*/ 871805 h 936383"/>
              <a:gd name="connsiteX22" fmla="*/ 1108559 w 3108870"/>
              <a:gd name="connsiteY22" fmla="*/ 893331 h 936383"/>
              <a:gd name="connsiteX23" fmla="*/ 1205424 w 3108870"/>
              <a:gd name="connsiteY23" fmla="*/ 904094 h 936383"/>
              <a:gd name="connsiteX24" fmla="*/ 1291525 w 3108870"/>
              <a:gd name="connsiteY24" fmla="*/ 914857 h 936383"/>
              <a:gd name="connsiteX25" fmla="*/ 1872712 w 3108870"/>
              <a:gd name="connsiteY25" fmla="*/ 936383 h 936383"/>
              <a:gd name="connsiteX26" fmla="*/ 2690678 w 3108870"/>
              <a:gd name="connsiteY26" fmla="*/ 925620 h 936383"/>
              <a:gd name="connsiteX27" fmla="*/ 2733729 w 3108870"/>
              <a:gd name="connsiteY27" fmla="*/ 914857 h 936383"/>
              <a:gd name="connsiteX28" fmla="*/ 2852119 w 3108870"/>
              <a:gd name="connsiteY28" fmla="*/ 850279 h 936383"/>
              <a:gd name="connsiteX29" fmla="*/ 2884407 w 3108870"/>
              <a:gd name="connsiteY29" fmla="*/ 817990 h 936383"/>
              <a:gd name="connsiteX30" fmla="*/ 2916695 w 3108870"/>
              <a:gd name="connsiteY30" fmla="*/ 796463 h 936383"/>
              <a:gd name="connsiteX31" fmla="*/ 3024322 w 3108870"/>
              <a:gd name="connsiteY31" fmla="*/ 678070 h 936383"/>
              <a:gd name="connsiteX32" fmla="*/ 3088898 w 3108870"/>
              <a:gd name="connsiteY32" fmla="*/ 570440 h 936383"/>
              <a:gd name="connsiteX33" fmla="*/ 3088898 w 3108870"/>
              <a:gd name="connsiteY33" fmla="*/ 376706 h 936383"/>
              <a:gd name="connsiteX34" fmla="*/ 3067373 w 3108870"/>
              <a:gd name="connsiteY34" fmla="*/ 333654 h 936383"/>
              <a:gd name="connsiteX35" fmla="*/ 3056610 w 3108870"/>
              <a:gd name="connsiteY35" fmla="*/ 301365 h 936383"/>
              <a:gd name="connsiteX36" fmla="*/ 3035085 w 3108870"/>
              <a:gd name="connsiteY36" fmla="*/ 269076 h 936383"/>
              <a:gd name="connsiteX37" fmla="*/ 3013559 w 3108870"/>
              <a:gd name="connsiteY37" fmla="*/ 226023 h 936383"/>
              <a:gd name="connsiteX38" fmla="*/ 3002797 w 3108870"/>
              <a:gd name="connsiteY38" fmla="*/ 182971 h 936383"/>
              <a:gd name="connsiteX39" fmla="*/ 2948983 w 3108870"/>
              <a:gd name="connsiteY39" fmla="*/ 150682 h 936383"/>
              <a:gd name="connsiteX40" fmla="*/ 2916695 w 3108870"/>
              <a:gd name="connsiteY40" fmla="*/ 129156 h 936383"/>
              <a:gd name="connsiteX41" fmla="*/ 2766017 w 3108870"/>
              <a:gd name="connsiteY41" fmla="*/ 64578 h 936383"/>
              <a:gd name="connsiteX42" fmla="*/ 2690678 w 3108870"/>
              <a:gd name="connsiteY42" fmla="*/ 32289 h 936383"/>
              <a:gd name="connsiteX43" fmla="*/ 2561525 w 3108870"/>
              <a:gd name="connsiteY43" fmla="*/ 10763 h 936383"/>
              <a:gd name="connsiteX44" fmla="*/ 2098729 w 3108870"/>
              <a:gd name="connsiteY44" fmla="*/ 0 h 936383"/>
              <a:gd name="connsiteX45" fmla="*/ 613475 w 3108870"/>
              <a:gd name="connsiteY45" fmla="*/ 10763 h 936383"/>
              <a:gd name="connsiteX46" fmla="*/ 419746 w 3108870"/>
              <a:gd name="connsiteY46" fmla="*/ 21526 h 936383"/>
              <a:gd name="connsiteX47" fmla="*/ 355170 w 3108870"/>
              <a:gd name="connsiteY47" fmla="*/ 43052 h 936383"/>
              <a:gd name="connsiteX48" fmla="*/ 247542 w 3108870"/>
              <a:gd name="connsiteY48" fmla="*/ 96867 h 936383"/>
              <a:gd name="connsiteX49" fmla="*/ 204492 w 3108870"/>
              <a:gd name="connsiteY49" fmla="*/ 118393 h 936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108870" h="936383">
                <a:moveTo>
                  <a:pt x="258305" y="86104"/>
                </a:moveTo>
                <a:cubicBezTo>
                  <a:pt x="222429" y="93279"/>
                  <a:pt x="186327" y="99403"/>
                  <a:pt x="150678" y="107630"/>
                </a:cubicBezTo>
                <a:cubicBezTo>
                  <a:pt x="139624" y="110181"/>
                  <a:pt x="127466" y="111586"/>
                  <a:pt x="118390" y="118393"/>
                </a:cubicBezTo>
                <a:cubicBezTo>
                  <a:pt x="98095" y="133614"/>
                  <a:pt x="78647" y="151100"/>
                  <a:pt x="64576" y="172208"/>
                </a:cubicBezTo>
                <a:lnTo>
                  <a:pt x="21525" y="236787"/>
                </a:lnTo>
                <a:lnTo>
                  <a:pt x="0" y="269076"/>
                </a:lnTo>
                <a:cubicBezTo>
                  <a:pt x="3588" y="322891"/>
                  <a:pt x="4807" y="376916"/>
                  <a:pt x="10763" y="430521"/>
                </a:cubicBezTo>
                <a:cubicBezTo>
                  <a:pt x="12016" y="441797"/>
                  <a:pt x="14438" y="453951"/>
                  <a:pt x="21525" y="462810"/>
                </a:cubicBezTo>
                <a:cubicBezTo>
                  <a:pt x="29606" y="472911"/>
                  <a:pt x="43051" y="477161"/>
                  <a:pt x="53814" y="484336"/>
                </a:cubicBezTo>
                <a:cubicBezTo>
                  <a:pt x="74979" y="516085"/>
                  <a:pt x="76551" y="523016"/>
                  <a:pt x="107627" y="548914"/>
                </a:cubicBezTo>
                <a:cubicBezTo>
                  <a:pt x="117564" y="557195"/>
                  <a:pt x="130094" y="562022"/>
                  <a:pt x="139915" y="570440"/>
                </a:cubicBezTo>
                <a:cubicBezTo>
                  <a:pt x="155324" y="583648"/>
                  <a:pt x="169759" y="598083"/>
                  <a:pt x="182966" y="613492"/>
                </a:cubicBezTo>
                <a:cubicBezTo>
                  <a:pt x="191384" y="623313"/>
                  <a:pt x="194555" y="637500"/>
                  <a:pt x="204492" y="645781"/>
                </a:cubicBezTo>
                <a:cubicBezTo>
                  <a:pt x="228613" y="665882"/>
                  <a:pt x="261627" y="670828"/>
                  <a:pt x="290593" y="678070"/>
                </a:cubicBezTo>
                <a:cubicBezTo>
                  <a:pt x="361178" y="748657"/>
                  <a:pt x="300611" y="704771"/>
                  <a:pt x="398220" y="731885"/>
                </a:cubicBezTo>
                <a:cubicBezTo>
                  <a:pt x="441944" y="744031"/>
                  <a:pt x="484322" y="760586"/>
                  <a:pt x="527373" y="774937"/>
                </a:cubicBezTo>
                <a:cubicBezTo>
                  <a:pt x="538136" y="778525"/>
                  <a:pt x="548430" y="784096"/>
                  <a:pt x="559661" y="785700"/>
                </a:cubicBezTo>
                <a:cubicBezTo>
                  <a:pt x="703995" y="806320"/>
                  <a:pt x="573431" y="786246"/>
                  <a:pt x="688814" y="807226"/>
                </a:cubicBezTo>
                <a:cubicBezTo>
                  <a:pt x="710284" y="811130"/>
                  <a:pt x="732127" y="813083"/>
                  <a:pt x="753390" y="817990"/>
                </a:cubicBezTo>
                <a:cubicBezTo>
                  <a:pt x="778839" y="823863"/>
                  <a:pt x="804184" y="830590"/>
                  <a:pt x="828729" y="839516"/>
                </a:cubicBezTo>
                <a:cubicBezTo>
                  <a:pt x="843807" y="844999"/>
                  <a:pt x="856215" y="857151"/>
                  <a:pt x="871780" y="861042"/>
                </a:cubicBezTo>
                <a:cubicBezTo>
                  <a:pt x="899840" y="868057"/>
                  <a:pt x="929223" y="867897"/>
                  <a:pt x="957881" y="871805"/>
                </a:cubicBezTo>
                <a:lnTo>
                  <a:pt x="1108559" y="893331"/>
                </a:lnTo>
                <a:cubicBezTo>
                  <a:pt x="1140773" y="897533"/>
                  <a:pt x="1173159" y="900298"/>
                  <a:pt x="1205424" y="904094"/>
                </a:cubicBezTo>
                <a:cubicBezTo>
                  <a:pt x="1234150" y="907474"/>
                  <a:pt x="1262701" y="912455"/>
                  <a:pt x="1291525" y="914857"/>
                </a:cubicBezTo>
                <a:cubicBezTo>
                  <a:pt x="1487184" y="931162"/>
                  <a:pt x="1673360" y="931137"/>
                  <a:pt x="1872712" y="936383"/>
                </a:cubicBezTo>
                <a:lnTo>
                  <a:pt x="2690678" y="925620"/>
                </a:lnTo>
                <a:cubicBezTo>
                  <a:pt x="2705465" y="925250"/>
                  <a:pt x="2719696" y="919535"/>
                  <a:pt x="2733729" y="914857"/>
                </a:cubicBezTo>
                <a:cubicBezTo>
                  <a:pt x="2773663" y="901545"/>
                  <a:pt x="2822217" y="880182"/>
                  <a:pt x="2852119" y="850279"/>
                </a:cubicBezTo>
                <a:cubicBezTo>
                  <a:pt x="2862882" y="839516"/>
                  <a:pt x="2872714" y="827734"/>
                  <a:pt x="2884407" y="817990"/>
                </a:cubicBezTo>
                <a:cubicBezTo>
                  <a:pt x="2894344" y="809709"/>
                  <a:pt x="2906960" y="804981"/>
                  <a:pt x="2916695" y="796463"/>
                </a:cubicBezTo>
                <a:cubicBezTo>
                  <a:pt x="2946583" y="770310"/>
                  <a:pt x="3002579" y="709698"/>
                  <a:pt x="3024322" y="678070"/>
                </a:cubicBezTo>
                <a:cubicBezTo>
                  <a:pt x="3048024" y="643593"/>
                  <a:pt x="3088898" y="570440"/>
                  <a:pt x="3088898" y="570440"/>
                </a:cubicBezTo>
                <a:cubicBezTo>
                  <a:pt x="3103027" y="485668"/>
                  <a:pt x="3108870" y="483228"/>
                  <a:pt x="3088898" y="376706"/>
                </a:cubicBezTo>
                <a:cubicBezTo>
                  <a:pt x="3085941" y="360936"/>
                  <a:pt x="3073693" y="348401"/>
                  <a:pt x="3067373" y="333654"/>
                </a:cubicBezTo>
                <a:cubicBezTo>
                  <a:pt x="3062904" y="323226"/>
                  <a:pt x="3061684" y="311513"/>
                  <a:pt x="3056610" y="301365"/>
                </a:cubicBezTo>
                <a:cubicBezTo>
                  <a:pt x="3050825" y="289795"/>
                  <a:pt x="3041503" y="280307"/>
                  <a:pt x="3035085" y="269076"/>
                </a:cubicBezTo>
                <a:cubicBezTo>
                  <a:pt x="3027125" y="255145"/>
                  <a:pt x="3020734" y="240374"/>
                  <a:pt x="3013559" y="226023"/>
                </a:cubicBezTo>
                <a:cubicBezTo>
                  <a:pt x="3009972" y="211672"/>
                  <a:pt x="3012423" y="194202"/>
                  <a:pt x="3002797" y="182971"/>
                </a:cubicBezTo>
                <a:cubicBezTo>
                  <a:pt x="2989183" y="167088"/>
                  <a:pt x="2966722" y="161769"/>
                  <a:pt x="2948983" y="150682"/>
                </a:cubicBezTo>
                <a:cubicBezTo>
                  <a:pt x="2938014" y="143826"/>
                  <a:pt x="2928051" y="135350"/>
                  <a:pt x="2916695" y="129156"/>
                </a:cubicBezTo>
                <a:cubicBezTo>
                  <a:pt x="2797524" y="64152"/>
                  <a:pt x="2870068" y="104599"/>
                  <a:pt x="2766017" y="64578"/>
                </a:cubicBezTo>
                <a:cubicBezTo>
                  <a:pt x="2740516" y="54770"/>
                  <a:pt x="2716598" y="40929"/>
                  <a:pt x="2690678" y="32289"/>
                </a:cubicBezTo>
                <a:cubicBezTo>
                  <a:pt x="2671386" y="25858"/>
                  <a:pt x="2572605" y="11206"/>
                  <a:pt x="2561525" y="10763"/>
                </a:cubicBezTo>
                <a:cubicBezTo>
                  <a:pt x="2407341" y="4595"/>
                  <a:pt x="2252994" y="3588"/>
                  <a:pt x="2098729" y="0"/>
                </a:cubicBezTo>
                <a:lnTo>
                  <a:pt x="613475" y="10763"/>
                </a:lnTo>
                <a:cubicBezTo>
                  <a:pt x="548804" y="11592"/>
                  <a:pt x="483922" y="13504"/>
                  <a:pt x="419746" y="21526"/>
                </a:cubicBezTo>
                <a:cubicBezTo>
                  <a:pt x="397231" y="24340"/>
                  <a:pt x="355170" y="43052"/>
                  <a:pt x="355170" y="43052"/>
                </a:cubicBezTo>
                <a:cubicBezTo>
                  <a:pt x="250957" y="121213"/>
                  <a:pt x="383540" y="28865"/>
                  <a:pt x="247542" y="96867"/>
                </a:cubicBezTo>
                <a:lnTo>
                  <a:pt x="204492" y="118393"/>
                </a:lnTo>
              </a:path>
            </a:pathLst>
          </a:custGeom>
          <a:noFill/>
          <a:ln w="88900" cap="flat" cmpd="sng" algn="ctr">
            <a:solidFill>
              <a:srgbClr val="FF0000"/>
            </a:solidFill>
            <a:prstDash val="solid"/>
            <a:round/>
            <a:headEnd type="none" w="med" len="med"/>
            <a:tailEnd type="none" w="med" len="med"/>
          </a:ln>
          <a:effectLst/>
        </p:spPr>
        <p:txBody>
          <a:bodyPr vert="horz" wrap="square" lIns="91288" tIns="45643" rIns="91288" bIns="45643" numCol="1" rtlCol="0" anchor="t" anchorCtr="0" compatLnSpc="1">
            <a:prstTxWarp prst="textNoShape">
              <a:avLst/>
            </a:prstTxWarp>
          </a:bodyPr>
          <a:lstStyle/>
          <a:p>
            <a:endParaRPr lang="en-US" b="1"/>
          </a:p>
        </p:txBody>
      </p:sp>
      <p:sp>
        <p:nvSpPr>
          <p:cNvPr id="54" name="Freeform 53"/>
          <p:cNvSpPr/>
          <p:nvPr/>
        </p:nvSpPr>
        <p:spPr bwMode="auto">
          <a:xfrm>
            <a:off x="4659315" y="3602896"/>
            <a:ext cx="2933706" cy="710359"/>
          </a:xfrm>
          <a:custGeom>
            <a:avLst/>
            <a:gdLst>
              <a:gd name="connsiteX0" fmla="*/ 594988 w 2933706"/>
              <a:gd name="connsiteY0" fmla="*/ 53815 h 710359"/>
              <a:gd name="connsiteX1" fmla="*/ 315158 w 2933706"/>
              <a:gd name="connsiteY1" fmla="*/ 75341 h 710359"/>
              <a:gd name="connsiteX2" fmla="*/ 293632 w 2933706"/>
              <a:gd name="connsiteY2" fmla="*/ 96867 h 710359"/>
              <a:gd name="connsiteX3" fmla="*/ 239819 w 2933706"/>
              <a:gd name="connsiteY3" fmla="*/ 107630 h 710359"/>
              <a:gd name="connsiteX4" fmla="*/ 196768 w 2933706"/>
              <a:gd name="connsiteY4" fmla="*/ 129156 h 710359"/>
              <a:gd name="connsiteX5" fmla="*/ 153717 w 2933706"/>
              <a:gd name="connsiteY5" fmla="*/ 139919 h 710359"/>
              <a:gd name="connsiteX6" fmla="*/ 78378 w 2933706"/>
              <a:gd name="connsiteY6" fmla="*/ 172208 h 710359"/>
              <a:gd name="connsiteX7" fmla="*/ 56853 w 2933706"/>
              <a:gd name="connsiteY7" fmla="*/ 430521 h 710359"/>
              <a:gd name="connsiteX8" fmla="*/ 153717 w 2933706"/>
              <a:gd name="connsiteY8" fmla="*/ 516625 h 710359"/>
              <a:gd name="connsiteX9" fmla="*/ 282870 w 2933706"/>
              <a:gd name="connsiteY9" fmla="*/ 591966 h 710359"/>
              <a:gd name="connsiteX10" fmla="*/ 487361 w 2933706"/>
              <a:gd name="connsiteY10" fmla="*/ 656544 h 710359"/>
              <a:gd name="connsiteX11" fmla="*/ 562700 w 2933706"/>
              <a:gd name="connsiteY11" fmla="*/ 678070 h 710359"/>
              <a:gd name="connsiteX12" fmla="*/ 831768 w 2933706"/>
              <a:gd name="connsiteY12" fmla="*/ 699596 h 710359"/>
              <a:gd name="connsiteX13" fmla="*/ 1725073 w 2933706"/>
              <a:gd name="connsiteY13" fmla="*/ 710359 h 710359"/>
              <a:gd name="connsiteX14" fmla="*/ 2478463 w 2933706"/>
              <a:gd name="connsiteY14" fmla="*/ 699596 h 710359"/>
              <a:gd name="connsiteX15" fmla="*/ 2532277 w 2933706"/>
              <a:gd name="connsiteY15" fmla="*/ 688833 h 710359"/>
              <a:gd name="connsiteX16" fmla="*/ 2575327 w 2933706"/>
              <a:gd name="connsiteY16" fmla="*/ 656544 h 710359"/>
              <a:gd name="connsiteX17" fmla="*/ 2618378 w 2933706"/>
              <a:gd name="connsiteY17" fmla="*/ 645781 h 710359"/>
              <a:gd name="connsiteX18" fmla="*/ 2661429 w 2933706"/>
              <a:gd name="connsiteY18" fmla="*/ 624255 h 710359"/>
              <a:gd name="connsiteX19" fmla="*/ 2736768 w 2933706"/>
              <a:gd name="connsiteY19" fmla="*/ 570440 h 710359"/>
              <a:gd name="connsiteX20" fmla="*/ 2758294 w 2933706"/>
              <a:gd name="connsiteY20" fmla="*/ 548914 h 710359"/>
              <a:gd name="connsiteX21" fmla="*/ 2822870 w 2933706"/>
              <a:gd name="connsiteY21" fmla="*/ 516625 h 710359"/>
              <a:gd name="connsiteX22" fmla="*/ 2908971 w 2933706"/>
              <a:gd name="connsiteY22" fmla="*/ 419758 h 710359"/>
              <a:gd name="connsiteX23" fmla="*/ 2908971 w 2933706"/>
              <a:gd name="connsiteY23" fmla="*/ 279838 h 710359"/>
              <a:gd name="connsiteX24" fmla="*/ 2876683 w 2933706"/>
              <a:gd name="connsiteY24" fmla="*/ 247549 h 710359"/>
              <a:gd name="connsiteX25" fmla="*/ 2801344 w 2933706"/>
              <a:gd name="connsiteY25" fmla="*/ 172208 h 710359"/>
              <a:gd name="connsiteX26" fmla="*/ 2715243 w 2933706"/>
              <a:gd name="connsiteY26" fmla="*/ 139919 h 710359"/>
              <a:gd name="connsiteX27" fmla="*/ 2639904 w 2933706"/>
              <a:gd name="connsiteY27" fmla="*/ 107630 h 710359"/>
              <a:gd name="connsiteX28" fmla="*/ 2553802 w 2933706"/>
              <a:gd name="connsiteY28" fmla="*/ 86104 h 710359"/>
              <a:gd name="connsiteX29" fmla="*/ 2467700 w 2933706"/>
              <a:gd name="connsiteY29" fmla="*/ 53815 h 710359"/>
              <a:gd name="connsiteX30" fmla="*/ 2284734 w 2933706"/>
              <a:gd name="connsiteY30" fmla="*/ 21526 h 710359"/>
              <a:gd name="connsiteX31" fmla="*/ 2187870 w 2933706"/>
              <a:gd name="connsiteY31" fmla="*/ 10763 h 710359"/>
              <a:gd name="connsiteX32" fmla="*/ 1466768 w 2933706"/>
              <a:gd name="connsiteY32" fmla="*/ 0 h 710359"/>
              <a:gd name="connsiteX33" fmla="*/ 788717 w 2933706"/>
              <a:gd name="connsiteY33" fmla="*/ 10763 h 710359"/>
              <a:gd name="connsiteX34" fmla="*/ 605751 w 2933706"/>
              <a:gd name="connsiteY34" fmla="*/ 43052 h 710359"/>
              <a:gd name="connsiteX35" fmla="*/ 519649 w 2933706"/>
              <a:gd name="connsiteY35" fmla="*/ 43052 h 71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933706" h="710359">
                <a:moveTo>
                  <a:pt x="594988" y="53815"/>
                </a:moveTo>
                <a:cubicBezTo>
                  <a:pt x="593644" y="53905"/>
                  <a:pt x="340582" y="69474"/>
                  <a:pt x="315158" y="75341"/>
                </a:cubicBezTo>
                <a:cubicBezTo>
                  <a:pt x="305270" y="77623"/>
                  <a:pt x="302959" y="92870"/>
                  <a:pt x="293632" y="96867"/>
                </a:cubicBezTo>
                <a:cubicBezTo>
                  <a:pt x="276818" y="104073"/>
                  <a:pt x="257757" y="104042"/>
                  <a:pt x="239819" y="107630"/>
                </a:cubicBezTo>
                <a:cubicBezTo>
                  <a:pt x="225469" y="114805"/>
                  <a:pt x="211791" y="123522"/>
                  <a:pt x="196768" y="129156"/>
                </a:cubicBezTo>
                <a:cubicBezTo>
                  <a:pt x="182918" y="134350"/>
                  <a:pt x="167313" y="134092"/>
                  <a:pt x="153717" y="139919"/>
                </a:cubicBezTo>
                <a:cubicBezTo>
                  <a:pt x="49660" y="184516"/>
                  <a:pt x="201974" y="141308"/>
                  <a:pt x="78378" y="172208"/>
                </a:cubicBezTo>
                <a:cubicBezTo>
                  <a:pt x="0" y="250589"/>
                  <a:pt x="9471" y="225190"/>
                  <a:pt x="56853" y="430521"/>
                </a:cubicBezTo>
                <a:cubicBezTo>
                  <a:pt x="60558" y="446576"/>
                  <a:pt x="134772" y="504784"/>
                  <a:pt x="153717" y="516625"/>
                </a:cubicBezTo>
                <a:cubicBezTo>
                  <a:pt x="195981" y="543041"/>
                  <a:pt x="235587" y="576205"/>
                  <a:pt x="282870" y="591966"/>
                </a:cubicBezTo>
                <a:cubicBezTo>
                  <a:pt x="599388" y="697475"/>
                  <a:pt x="352499" y="619763"/>
                  <a:pt x="487361" y="656544"/>
                </a:cubicBezTo>
                <a:cubicBezTo>
                  <a:pt x="512559" y="663416"/>
                  <a:pt x="537251" y="672197"/>
                  <a:pt x="562700" y="678070"/>
                </a:cubicBezTo>
                <a:cubicBezTo>
                  <a:pt x="643249" y="696659"/>
                  <a:pt x="766124" y="698309"/>
                  <a:pt x="831768" y="699596"/>
                </a:cubicBezTo>
                <a:lnTo>
                  <a:pt x="1725073" y="710359"/>
                </a:lnTo>
                <a:lnTo>
                  <a:pt x="2478463" y="699596"/>
                </a:lnTo>
                <a:cubicBezTo>
                  <a:pt x="2496750" y="699108"/>
                  <a:pt x="2515560" y="696263"/>
                  <a:pt x="2532277" y="688833"/>
                </a:cubicBezTo>
                <a:cubicBezTo>
                  <a:pt x="2548669" y="681548"/>
                  <a:pt x="2559283" y="664566"/>
                  <a:pt x="2575327" y="656544"/>
                </a:cubicBezTo>
                <a:cubicBezTo>
                  <a:pt x="2588557" y="649929"/>
                  <a:pt x="2604528" y="650975"/>
                  <a:pt x="2618378" y="645781"/>
                </a:cubicBezTo>
                <a:cubicBezTo>
                  <a:pt x="2633401" y="640147"/>
                  <a:pt x="2647079" y="631430"/>
                  <a:pt x="2661429" y="624255"/>
                </a:cubicBezTo>
                <a:cubicBezTo>
                  <a:pt x="2731939" y="553743"/>
                  <a:pt x="2651773" y="627105"/>
                  <a:pt x="2736768" y="570440"/>
                </a:cubicBezTo>
                <a:cubicBezTo>
                  <a:pt x="2745211" y="564811"/>
                  <a:pt x="2749689" y="554292"/>
                  <a:pt x="2758294" y="548914"/>
                </a:cubicBezTo>
                <a:cubicBezTo>
                  <a:pt x="2778702" y="536159"/>
                  <a:pt x="2802846" y="529975"/>
                  <a:pt x="2822870" y="516625"/>
                </a:cubicBezTo>
                <a:cubicBezTo>
                  <a:pt x="2842408" y="503599"/>
                  <a:pt x="2905358" y="424093"/>
                  <a:pt x="2908971" y="419758"/>
                </a:cubicBezTo>
                <a:cubicBezTo>
                  <a:pt x="2927095" y="365387"/>
                  <a:pt x="2933706" y="360229"/>
                  <a:pt x="2908971" y="279838"/>
                </a:cubicBezTo>
                <a:cubicBezTo>
                  <a:pt x="2904495" y="265290"/>
                  <a:pt x="2886588" y="259106"/>
                  <a:pt x="2876683" y="247549"/>
                </a:cubicBezTo>
                <a:cubicBezTo>
                  <a:pt x="2844395" y="209878"/>
                  <a:pt x="2847983" y="195528"/>
                  <a:pt x="2801344" y="172208"/>
                </a:cubicBezTo>
                <a:cubicBezTo>
                  <a:pt x="2773928" y="158500"/>
                  <a:pt x="2743703" y="151303"/>
                  <a:pt x="2715243" y="139919"/>
                </a:cubicBezTo>
                <a:cubicBezTo>
                  <a:pt x="2689875" y="129772"/>
                  <a:pt x="2665824" y="116270"/>
                  <a:pt x="2639904" y="107630"/>
                </a:cubicBezTo>
                <a:cubicBezTo>
                  <a:pt x="2611838" y="98275"/>
                  <a:pt x="2582039" y="94928"/>
                  <a:pt x="2553802" y="86104"/>
                </a:cubicBezTo>
                <a:cubicBezTo>
                  <a:pt x="2524545" y="76961"/>
                  <a:pt x="2496779" y="63508"/>
                  <a:pt x="2467700" y="53815"/>
                </a:cubicBezTo>
                <a:cubicBezTo>
                  <a:pt x="2420752" y="38165"/>
                  <a:pt x="2305666" y="24380"/>
                  <a:pt x="2284734" y="21526"/>
                </a:cubicBezTo>
                <a:cubicBezTo>
                  <a:pt x="2252545" y="17136"/>
                  <a:pt x="2220345" y="11618"/>
                  <a:pt x="2187870" y="10763"/>
                </a:cubicBezTo>
                <a:cubicBezTo>
                  <a:pt x="1947559" y="4439"/>
                  <a:pt x="1707135" y="3588"/>
                  <a:pt x="1466768" y="0"/>
                </a:cubicBezTo>
                <a:lnTo>
                  <a:pt x="788717" y="10763"/>
                </a:lnTo>
                <a:cubicBezTo>
                  <a:pt x="670639" y="14089"/>
                  <a:pt x="729886" y="28448"/>
                  <a:pt x="605751" y="43052"/>
                </a:cubicBezTo>
                <a:cubicBezTo>
                  <a:pt x="577247" y="46405"/>
                  <a:pt x="548350" y="43052"/>
                  <a:pt x="519649" y="43052"/>
                </a:cubicBezTo>
              </a:path>
            </a:pathLst>
          </a:custGeom>
          <a:noFill/>
          <a:ln w="88900" cap="flat" cmpd="sng" algn="ctr">
            <a:solidFill>
              <a:srgbClr val="FF0000"/>
            </a:solidFill>
            <a:prstDash val="solid"/>
            <a:round/>
            <a:headEnd type="none" w="med" len="med"/>
            <a:tailEnd type="none" w="med" len="med"/>
          </a:ln>
          <a:effectLst/>
        </p:spPr>
        <p:txBody>
          <a:bodyPr vert="horz" wrap="square" lIns="91288" tIns="45643" rIns="91288" bIns="45643" numCol="1" rtlCol="0" anchor="t" anchorCtr="0" compatLnSpc="1">
            <a:prstTxWarp prst="textNoShape">
              <a:avLst/>
            </a:prstTxWarp>
          </a:bodyPr>
          <a:lstStyle/>
          <a:p>
            <a:endParaRPr lang="en-US" b="1"/>
          </a:p>
        </p:txBody>
      </p:sp>
      <p:sp>
        <p:nvSpPr>
          <p:cNvPr id="55" name="TextBox 54"/>
          <p:cNvSpPr txBox="1"/>
          <p:nvPr/>
        </p:nvSpPr>
        <p:spPr>
          <a:xfrm>
            <a:off x="6259512" y="2484437"/>
            <a:ext cx="2337760" cy="531428"/>
          </a:xfrm>
          <a:prstGeom prst="rect">
            <a:avLst/>
          </a:prstGeom>
          <a:noFill/>
        </p:spPr>
        <p:txBody>
          <a:bodyPr wrap="none" lIns="91288" tIns="45643" rIns="91288" bIns="45643" rtlCol="0">
            <a:spAutoFit/>
          </a:bodyPr>
          <a:lstStyle/>
          <a:p>
            <a:r>
              <a:rPr lang="en-US" sz="3200" b="1" i="1" dirty="0">
                <a:solidFill>
                  <a:srgbClr val="800000"/>
                </a:solidFill>
              </a:rPr>
              <a:t>Same URI!</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1"/>
          <p:cNvSpPr>
            <a:spLocks noGrp="1" noChangeArrowheads="1"/>
          </p:cNvSpPr>
          <p:nvPr>
            <p:ph type="title"/>
          </p:nvPr>
        </p:nvSpPr>
        <p:spPr/>
        <p:txBody>
          <a:bodyPr tIns="35221"/>
          <a:lstStyle/>
          <a:p>
            <a:pPr>
              <a:tabLst>
                <a:tab pos="722701" algn="l"/>
                <a:tab pos="1445396" algn="l"/>
                <a:tab pos="2168098" algn="l"/>
                <a:tab pos="2890800" algn="l"/>
                <a:tab pos="3613498" algn="l"/>
                <a:tab pos="4336202" algn="l"/>
                <a:tab pos="5058902" algn="l"/>
                <a:tab pos="5781602" algn="l"/>
                <a:tab pos="6504301" algn="l"/>
                <a:tab pos="7227002" algn="l"/>
                <a:tab pos="7949703" algn="l"/>
                <a:tab pos="8672401" algn="l"/>
                <a:tab pos="9395102" algn="l"/>
              </a:tabLst>
            </a:pPr>
            <a:r>
              <a:rPr lang="en-US"/>
              <a:t>3</a:t>
            </a:r>
            <a:r>
              <a:rPr lang="en-US" baseline="33000"/>
              <a:t>rd</a:t>
            </a:r>
            <a:r>
              <a:rPr lang="en-US"/>
              <a:t>: start merging your data</a:t>
            </a:r>
          </a:p>
        </p:txBody>
      </p:sp>
      <p:grpSp>
        <p:nvGrpSpPr>
          <p:cNvPr id="2" name="Group 50"/>
          <p:cNvGrpSpPr/>
          <p:nvPr/>
        </p:nvGrpSpPr>
        <p:grpSpPr>
          <a:xfrm>
            <a:off x="239713" y="1436371"/>
            <a:ext cx="9627268" cy="5700463"/>
            <a:chOff x="239712" y="1436353"/>
            <a:chExt cx="9627268" cy="5700464"/>
          </a:xfrm>
        </p:grpSpPr>
        <p:sp>
          <p:nvSpPr>
            <p:cNvPr id="42" name="TextBox 41"/>
            <p:cNvSpPr txBox="1"/>
            <p:nvPr/>
          </p:nvSpPr>
          <p:spPr>
            <a:xfrm rot="238339">
              <a:off x="2547204" y="1436353"/>
              <a:ext cx="587248" cy="237910"/>
            </a:xfrm>
            <a:prstGeom prst="rect">
              <a:avLst/>
            </a:prstGeom>
            <a:noFill/>
          </p:spPr>
          <p:txBody>
            <a:bodyPr wrap="square" rtlCol="0">
              <a:spAutoFit/>
            </a:bodyPr>
            <a:lstStyle/>
            <a:p>
              <a:r>
                <a:rPr lang="en-US" sz="1000" b="1" noProof="1">
                  <a:solidFill>
                    <a:srgbClr val="0D0D0D"/>
                  </a:solidFill>
                </a:rPr>
                <a:t>a:title</a:t>
              </a:r>
            </a:p>
          </p:txBody>
        </p:sp>
        <p:grpSp>
          <p:nvGrpSpPr>
            <p:cNvPr id="3" name="Group 69"/>
            <p:cNvGrpSpPr/>
            <p:nvPr/>
          </p:nvGrpSpPr>
          <p:grpSpPr>
            <a:xfrm>
              <a:off x="239712" y="1465444"/>
              <a:ext cx="9627268" cy="5671373"/>
              <a:chOff x="239712" y="1465444"/>
              <a:chExt cx="9627268" cy="5671373"/>
            </a:xfrm>
          </p:grpSpPr>
          <p:sp>
            <p:nvSpPr>
              <p:cNvPr id="6" name="Oval 5"/>
              <p:cNvSpPr/>
              <p:nvPr/>
            </p:nvSpPr>
            <p:spPr bwMode="auto">
              <a:xfrm>
                <a:off x="5192712" y="56848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7" name="Oval 6"/>
              <p:cNvSpPr/>
              <p:nvPr/>
            </p:nvSpPr>
            <p:spPr bwMode="auto">
              <a:xfrm>
                <a:off x="8413165" y="61181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8" name="Rectangle 7"/>
              <p:cNvSpPr/>
              <p:nvPr/>
            </p:nvSpPr>
            <p:spPr bwMode="auto">
              <a:xfrm>
                <a:off x="4605497" y="6518857"/>
                <a:ext cx="1604210" cy="23791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9" name="Rectangle 8"/>
              <p:cNvSpPr/>
              <p:nvPr/>
            </p:nvSpPr>
            <p:spPr bwMode="auto">
              <a:xfrm>
                <a:off x="8164512" y="6898907"/>
                <a:ext cx="1604210" cy="23791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Besse, Christianne</a:t>
                </a:r>
              </a:p>
            </p:txBody>
          </p:sp>
          <p:sp>
            <p:nvSpPr>
              <p:cNvPr id="10" name="Rectangle 9"/>
              <p:cNvSpPr/>
              <p:nvPr/>
            </p:nvSpPr>
            <p:spPr bwMode="auto">
              <a:xfrm>
                <a:off x="8262770" y="4452375"/>
                <a:ext cx="1604210" cy="23791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fr-FR" sz="1000" b="1" dirty="0">
                    <a:solidFill>
                      <a:srgbClr val="0D0D0D"/>
                    </a:solidFill>
                  </a:rPr>
                  <a:t>Le palais des miroirs</a:t>
                </a:r>
              </a:p>
            </p:txBody>
          </p:sp>
          <p:cxnSp>
            <p:nvCxnSpPr>
              <p:cNvPr id="11" name="Straight Arrow Connector 10"/>
              <p:cNvCxnSpPr>
                <a:stCxn id="50" idx="4"/>
                <a:endCxn id="6" idx="0"/>
              </p:cNvCxnSpPr>
              <p:nvPr/>
            </p:nvCxnSpPr>
            <p:spPr bwMode="auto">
              <a:xfrm flipH="1">
                <a:off x="5418305" y="1898707"/>
                <a:ext cx="798094" cy="378613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TextBox 11"/>
              <p:cNvSpPr txBox="1"/>
              <p:nvPr/>
            </p:nvSpPr>
            <p:spPr>
              <a:xfrm>
                <a:off x="7554912" y="3170237"/>
                <a:ext cx="762000" cy="237910"/>
              </a:xfrm>
              <a:prstGeom prst="rect">
                <a:avLst/>
              </a:prstGeom>
              <a:noFill/>
            </p:spPr>
            <p:txBody>
              <a:bodyPr wrap="square" rtlCol="0">
                <a:spAutoFit/>
              </a:bodyPr>
              <a:lstStyle/>
              <a:p>
                <a:r>
                  <a:rPr lang="en-US" sz="1000" b="1" noProof="1">
                    <a:solidFill>
                      <a:srgbClr val="0D0D0D"/>
                    </a:solidFill>
                  </a:rPr>
                  <a:t>f:original</a:t>
                </a:r>
              </a:p>
            </p:txBody>
          </p:sp>
          <p:sp>
            <p:nvSpPr>
              <p:cNvPr id="13" name="TextBox 12"/>
              <p:cNvSpPr txBox="1"/>
              <p:nvPr/>
            </p:nvSpPr>
            <p:spPr>
              <a:xfrm>
                <a:off x="4887912" y="6186949"/>
                <a:ext cx="541404" cy="229550"/>
              </a:xfrm>
              <a:prstGeom prst="rect">
                <a:avLst/>
              </a:prstGeom>
              <a:noFill/>
            </p:spPr>
            <p:txBody>
              <a:bodyPr wrap="square" rtlCol="0">
                <a:spAutoFit/>
              </a:bodyPr>
              <a:lstStyle/>
              <a:p>
                <a:r>
                  <a:rPr lang="en-US" sz="1000" b="1" noProof="1">
                    <a:solidFill>
                      <a:srgbClr val="0D0D0D"/>
                    </a:solidFill>
                  </a:rPr>
                  <a:t>f:nom</a:t>
                </a:r>
              </a:p>
            </p:txBody>
          </p:sp>
          <p:sp>
            <p:nvSpPr>
              <p:cNvPr id="14" name="TextBox 13"/>
              <p:cNvSpPr txBox="1"/>
              <p:nvPr/>
            </p:nvSpPr>
            <p:spPr>
              <a:xfrm>
                <a:off x="8212639" y="5762278"/>
                <a:ext cx="889632" cy="229550"/>
              </a:xfrm>
              <a:prstGeom prst="rect">
                <a:avLst/>
              </a:prstGeom>
              <a:noFill/>
            </p:spPr>
            <p:txBody>
              <a:bodyPr wrap="square" rtlCol="0">
                <a:spAutoFit/>
              </a:bodyPr>
              <a:lstStyle/>
              <a:p>
                <a:r>
                  <a:rPr lang="en-US" sz="1000" b="1" noProof="1">
                    <a:solidFill>
                      <a:srgbClr val="0D0D0D"/>
                    </a:solidFill>
                  </a:rPr>
                  <a:t>f:traducteur</a:t>
                </a:r>
              </a:p>
            </p:txBody>
          </p:sp>
          <p:sp>
            <p:nvSpPr>
              <p:cNvPr id="15" name="TextBox 14"/>
              <p:cNvSpPr txBox="1"/>
              <p:nvPr/>
            </p:nvSpPr>
            <p:spPr>
              <a:xfrm>
                <a:off x="5878512" y="3779837"/>
                <a:ext cx="762000" cy="237910"/>
              </a:xfrm>
              <a:prstGeom prst="rect">
                <a:avLst/>
              </a:prstGeom>
              <a:noFill/>
            </p:spPr>
            <p:txBody>
              <a:bodyPr wrap="square" rtlCol="0">
                <a:spAutoFit/>
              </a:bodyPr>
              <a:lstStyle/>
              <a:p>
                <a:r>
                  <a:rPr lang="en-US" sz="1000" b="1" noProof="1">
                    <a:solidFill>
                      <a:srgbClr val="0D0D0D"/>
                    </a:solidFill>
                  </a:rPr>
                  <a:t>f:auteur</a:t>
                </a:r>
              </a:p>
            </p:txBody>
          </p:sp>
          <p:sp>
            <p:nvSpPr>
              <p:cNvPr id="16" name="TextBox 15"/>
              <p:cNvSpPr txBox="1"/>
              <p:nvPr/>
            </p:nvSpPr>
            <p:spPr>
              <a:xfrm rot="19602114">
                <a:off x="8400639" y="4903412"/>
                <a:ext cx="675917" cy="237910"/>
              </a:xfrm>
              <a:prstGeom prst="rect">
                <a:avLst/>
              </a:prstGeom>
              <a:noFill/>
            </p:spPr>
            <p:txBody>
              <a:bodyPr wrap="square" rtlCol="0">
                <a:spAutoFit/>
              </a:bodyPr>
              <a:lstStyle/>
              <a:p>
                <a:r>
                  <a:rPr lang="en-US" sz="1000" b="1" noProof="1">
                    <a:solidFill>
                      <a:srgbClr val="0D0D0D"/>
                    </a:solidFill>
                  </a:rPr>
                  <a:t>f:titre</a:t>
                </a:r>
              </a:p>
            </p:txBody>
          </p:sp>
          <p:sp>
            <p:nvSpPr>
              <p:cNvPr id="17" name="Oval 16"/>
              <p:cNvSpPr/>
              <p:nvPr/>
            </p:nvSpPr>
            <p:spPr bwMode="auto">
              <a:xfrm>
                <a:off x="6558296" y="5378414"/>
                <a:ext cx="2656972" cy="334548"/>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18" name="Straight Arrow Connector 17"/>
              <p:cNvCxnSpPr>
                <a:stCxn id="6" idx="4"/>
                <a:endCxn id="8" idx="0"/>
              </p:cNvCxnSpPr>
              <p:nvPr/>
            </p:nvCxnSpPr>
            <p:spPr bwMode="auto">
              <a:xfrm flipH="1">
                <a:off x="5407602" y="5951730"/>
                <a:ext cx="10702" cy="567127"/>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9" name="Straight Arrow Connector 18"/>
              <p:cNvCxnSpPr>
                <a:stCxn id="17" idx="4"/>
                <a:endCxn id="7" idx="1"/>
              </p:cNvCxnSpPr>
              <p:nvPr/>
            </p:nvCxnSpPr>
            <p:spPr bwMode="auto">
              <a:xfrm>
                <a:off x="7886782" y="5712962"/>
                <a:ext cx="592457" cy="44426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0" name="Straight Arrow Connector 19"/>
              <p:cNvCxnSpPr>
                <a:stCxn id="7" idx="5"/>
                <a:endCxn id="9" idx="0"/>
              </p:cNvCxnSpPr>
              <p:nvPr/>
            </p:nvCxnSpPr>
            <p:spPr bwMode="auto">
              <a:xfrm>
                <a:off x="8798275" y="6345945"/>
                <a:ext cx="168342" cy="55296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1" name="Straight Arrow Connector 20"/>
              <p:cNvCxnSpPr>
                <a:stCxn id="17" idx="0"/>
                <a:endCxn id="10" idx="2"/>
              </p:cNvCxnSpPr>
              <p:nvPr/>
            </p:nvCxnSpPr>
            <p:spPr bwMode="auto">
              <a:xfrm flipV="1">
                <a:off x="7886782" y="4690285"/>
                <a:ext cx="1178094" cy="68812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2" name="Straight Arrow Connector 21"/>
              <p:cNvCxnSpPr>
                <a:stCxn id="17" idx="0"/>
                <a:endCxn id="50" idx="5"/>
              </p:cNvCxnSpPr>
              <p:nvPr/>
            </p:nvCxnSpPr>
            <p:spPr bwMode="auto">
              <a:xfrm flipH="1" flipV="1">
                <a:off x="7155779" y="1849714"/>
                <a:ext cx="731003" cy="352870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3" name="TextBox 22"/>
              <p:cNvSpPr txBox="1"/>
              <p:nvPr/>
            </p:nvSpPr>
            <p:spPr>
              <a:xfrm>
                <a:off x="8964610" y="6422740"/>
                <a:ext cx="571501" cy="237910"/>
              </a:xfrm>
              <a:prstGeom prst="rect">
                <a:avLst/>
              </a:prstGeom>
              <a:noFill/>
            </p:spPr>
            <p:txBody>
              <a:bodyPr wrap="square" rtlCol="0">
                <a:spAutoFit/>
              </a:bodyPr>
              <a:lstStyle/>
              <a:p>
                <a:r>
                  <a:rPr lang="en-US" sz="1000" b="1" noProof="1">
                    <a:solidFill>
                      <a:srgbClr val="0D0D0D"/>
                    </a:solidFill>
                  </a:rPr>
                  <a:t>f:nom</a:t>
                </a:r>
              </a:p>
            </p:txBody>
          </p:sp>
          <p:sp>
            <p:nvSpPr>
              <p:cNvPr id="26" name="Oval 25"/>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27" name="Oval 26"/>
              <p:cNvSpPr/>
              <p:nvPr/>
            </p:nvSpPr>
            <p:spPr bwMode="auto">
              <a:xfrm>
                <a:off x="3973512" y="33226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28" name="Rectangle 27"/>
              <p:cNvSpPr/>
              <p:nvPr/>
            </p:nvSpPr>
            <p:spPr bwMode="auto">
              <a:xfrm>
                <a:off x="239712" y="4690057"/>
                <a:ext cx="167039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29" name="Oval 28"/>
              <p:cNvSpPr/>
              <p:nvPr/>
            </p:nvSpPr>
            <p:spPr bwMode="auto">
              <a:xfrm>
                <a:off x="2068512" y="4840759"/>
                <a:ext cx="3079800" cy="334548"/>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30" name="Rectangle 29"/>
              <p:cNvSpPr/>
              <p:nvPr/>
            </p:nvSpPr>
            <p:spPr bwMode="auto">
              <a:xfrm>
                <a:off x="239712" y="1465444"/>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dirty="0">
                    <a:solidFill>
                      <a:srgbClr val="0D0D0D"/>
                    </a:solidFill>
                  </a:rPr>
                  <a:t>The Glass Palace</a:t>
                </a:r>
              </a:p>
            </p:txBody>
          </p:sp>
          <p:sp>
            <p:nvSpPr>
              <p:cNvPr id="31" name="Rectangle 30"/>
              <p:cNvSpPr/>
              <p:nvPr/>
            </p:nvSpPr>
            <p:spPr bwMode="auto">
              <a:xfrm>
                <a:off x="239712" y="1846444"/>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dirty="0">
                    <a:solidFill>
                      <a:srgbClr val="0D0D0D"/>
                    </a:solidFill>
                  </a:rPr>
                  <a:t>2000</a:t>
                </a:r>
              </a:p>
            </p:txBody>
          </p:sp>
          <p:sp>
            <p:nvSpPr>
              <p:cNvPr id="32" name="Rectangle 31"/>
              <p:cNvSpPr/>
              <p:nvPr/>
            </p:nvSpPr>
            <p:spPr bwMode="auto">
              <a:xfrm>
                <a:off x="239712" y="2715616"/>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dirty="0">
                    <a:solidFill>
                      <a:srgbClr val="0D0D0D"/>
                    </a:solidFill>
                  </a:rPr>
                  <a:t>London</a:t>
                </a:r>
              </a:p>
            </p:txBody>
          </p:sp>
          <p:sp>
            <p:nvSpPr>
              <p:cNvPr id="33" name="Rectangle 32"/>
              <p:cNvSpPr/>
              <p:nvPr/>
            </p:nvSpPr>
            <p:spPr bwMode="auto">
              <a:xfrm>
                <a:off x="239712" y="3115816"/>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dirty="0">
                    <a:solidFill>
                      <a:srgbClr val="0D0D0D"/>
                    </a:solidFill>
                  </a:rPr>
                  <a:t>Harper Collins</a:t>
                </a:r>
              </a:p>
            </p:txBody>
          </p:sp>
          <p:cxnSp>
            <p:nvCxnSpPr>
              <p:cNvPr id="34" name="Curved Connector 20"/>
              <p:cNvCxnSpPr>
                <a:stCxn id="50" idx="3"/>
                <a:endCxn id="26" idx="6"/>
              </p:cNvCxnSpPr>
              <p:nvPr/>
            </p:nvCxnSpPr>
            <p:spPr bwMode="auto">
              <a:xfrm rot="5400000">
                <a:off x="3856053" y="1626373"/>
                <a:ext cx="1197624" cy="16443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5" name="Curved Connector 34"/>
              <p:cNvCxnSpPr>
                <a:stCxn id="50" idx="3"/>
                <a:endCxn id="27" idx="6"/>
              </p:cNvCxnSpPr>
              <p:nvPr/>
            </p:nvCxnSpPr>
            <p:spPr bwMode="auto">
              <a:xfrm rot="5400000">
                <a:off x="4045403" y="2247623"/>
                <a:ext cx="1629523" cy="8337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6" name="Curved Connector 35"/>
              <p:cNvCxnSpPr>
                <a:stCxn id="27" idx="2"/>
                <a:endCxn id="28" idx="0"/>
              </p:cNvCxnSpPr>
              <p:nvPr/>
            </p:nvCxnSpPr>
            <p:spPr bwMode="auto">
              <a:xfrm rot="10800000" flipV="1">
                <a:off x="1074913" y="3479237"/>
                <a:ext cx="2898600" cy="1210819"/>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8" name="Straight Arrow Connector 37"/>
              <p:cNvCxnSpPr>
                <a:stCxn id="26" idx="2"/>
                <a:endCxn id="32" idx="3"/>
              </p:cNvCxnSpPr>
              <p:nvPr/>
            </p:nvCxnSpPr>
            <p:spPr bwMode="auto">
              <a:xfrm flipH="1" flipV="1">
                <a:off x="1910111" y="2844113"/>
                <a:ext cx="1252801" cy="20322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9" name="Straight Arrow Connector 38"/>
              <p:cNvCxnSpPr>
                <a:stCxn id="26" idx="2"/>
                <a:endCxn id="33" idx="3"/>
              </p:cNvCxnSpPr>
              <p:nvPr/>
            </p:nvCxnSpPr>
            <p:spPr bwMode="auto">
              <a:xfrm flipH="1">
                <a:off x="1910111" y="3047338"/>
                <a:ext cx="1252801" cy="19697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0" name="Straight Arrow Connector 39"/>
              <p:cNvCxnSpPr>
                <a:stCxn id="50" idx="2"/>
                <a:endCxn id="30" idx="3"/>
              </p:cNvCxnSpPr>
              <p:nvPr/>
            </p:nvCxnSpPr>
            <p:spPr bwMode="auto">
              <a:xfrm flipH="1" flipV="1">
                <a:off x="1910111" y="1593941"/>
                <a:ext cx="2977801" cy="13749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1" name="Straight Arrow Connector 40"/>
              <p:cNvCxnSpPr>
                <a:stCxn id="50" idx="2"/>
                <a:endCxn id="31" idx="3"/>
              </p:cNvCxnSpPr>
              <p:nvPr/>
            </p:nvCxnSpPr>
            <p:spPr bwMode="auto">
              <a:xfrm flipH="1">
                <a:off x="1910111" y="1731433"/>
                <a:ext cx="2977801" cy="24350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3" name="TextBox 42"/>
              <p:cNvSpPr txBox="1"/>
              <p:nvPr/>
            </p:nvSpPr>
            <p:spPr>
              <a:xfrm rot="21215795">
                <a:off x="2558864" y="1843045"/>
                <a:ext cx="565992" cy="229550"/>
              </a:xfrm>
              <a:prstGeom prst="rect">
                <a:avLst/>
              </a:prstGeom>
              <a:noFill/>
            </p:spPr>
            <p:txBody>
              <a:bodyPr wrap="square" rtlCol="0">
                <a:spAutoFit/>
              </a:bodyPr>
              <a:lstStyle/>
              <a:p>
                <a:r>
                  <a:rPr lang="en-US" sz="1000" b="1" noProof="1">
                    <a:solidFill>
                      <a:srgbClr val="0D0D0D"/>
                    </a:solidFill>
                  </a:rPr>
                  <a:t>a:year</a:t>
                </a:r>
              </a:p>
            </p:txBody>
          </p:sp>
          <p:sp>
            <p:nvSpPr>
              <p:cNvPr id="44" name="TextBox 43"/>
              <p:cNvSpPr txBox="1"/>
              <p:nvPr/>
            </p:nvSpPr>
            <p:spPr>
              <a:xfrm rot="610119">
                <a:off x="2284446" y="2659589"/>
                <a:ext cx="543645" cy="237910"/>
              </a:xfrm>
              <a:prstGeom prst="rect">
                <a:avLst/>
              </a:prstGeom>
              <a:noFill/>
            </p:spPr>
            <p:txBody>
              <a:bodyPr wrap="square" rtlCol="0">
                <a:spAutoFit/>
              </a:bodyPr>
              <a:lstStyle/>
              <a:p>
                <a:r>
                  <a:rPr lang="en-US" sz="1000" b="1" noProof="1">
                    <a:solidFill>
                      <a:srgbClr val="0D0D0D"/>
                    </a:solidFill>
                  </a:rPr>
                  <a:t>a:city</a:t>
                </a:r>
              </a:p>
            </p:txBody>
          </p:sp>
          <p:sp>
            <p:nvSpPr>
              <p:cNvPr id="45" name="TextBox 44"/>
              <p:cNvSpPr txBox="1"/>
              <p:nvPr/>
            </p:nvSpPr>
            <p:spPr>
              <a:xfrm rot="21074880">
                <a:off x="2183932" y="3122271"/>
                <a:ext cx="829823" cy="237910"/>
              </a:xfrm>
              <a:prstGeom prst="rect">
                <a:avLst/>
              </a:prstGeom>
              <a:noFill/>
            </p:spPr>
            <p:txBody>
              <a:bodyPr wrap="square" rtlCol="0">
                <a:spAutoFit/>
              </a:bodyPr>
              <a:lstStyle/>
              <a:p>
                <a:r>
                  <a:rPr lang="en-US" sz="1000" b="1" noProof="1">
                    <a:solidFill>
                      <a:srgbClr val="0D0D0D"/>
                    </a:solidFill>
                  </a:rPr>
                  <a:t>a:p_name</a:t>
                </a:r>
              </a:p>
            </p:txBody>
          </p:sp>
          <p:sp>
            <p:nvSpPr>
              <p:cNvPr id="46" name="TextBox 45"/>
              <p:cNvSpPr txBox="1"/>
              <p:nvPr/>
            </p:nvSpPr>
            <p:spPr>
              <a:xfrm>
                <a:off x="1109776" y="3779837"/>
                <a:ext cx="653936" cy="237910"/>
              </a:xfrm>
              <a:prstGeom prst="rect">
                <a:avLst/>
              </a:prstGeom>
              <a:noFill/>
            </p:spPr>
            <p:txBody>
              <a:bodyPr wrap="square" rtlCol="0">
                <a:spAutoFit/>
              </a:bodyPr>
              <a:lstStyle/>
              <a:p>
                <a:r>
                  <a:rPr lang="en-US" sz="1000" b="1" noProof="1">
                    <a:solidFill>
                      <a:srgbClr val="0D0D0D"/>
                    </a:solidFill>
                  </a:rPr>
                  <a:t>a:name</a:t>
                </a:r>
              </a:p>
            </p:txBody>
          </p:sp>
          <p:sp>
            <p:nvSpPr>
              <p:cNvPr id="47" name="TextBox 46"/>
              <p:cNvSpPr txBox="1"/>
              <p:nvPr/>
            </p:nvSpPr>
            <p:spPr>
              <a:xfrm>
                <a:off x="3120201" y="3932237"/>
                <a:ext cx="1005711" cy="237910"/>
              </a:xfrm>
              <a:prstGeom prst="rect">
                <a:avLst/>
              </a:prstGeom>
              <a:noFill/>
            </p:spPr>
            <p:txBody>
              <a:bodyPr wrap="square" rtlCol="0">
                <a:spAutoFit/>
              </a:bodyPr>
              <a:lstStyle/>
              <a:p>
                <a:r>
                  <a:rPr lang="en-US" sz="1000" b="1" noProof="1">
                    <a:solidFill>
                      <a:srgbClr val="0D0D0D"/>
                    </a:solidFill>
                  </a:rPr>
                  <a:t>a:homepage</a:t>
                </a:r>
              </a:p>
            </p:txBody>
          </p:sp>
          <p:sp>
            <p:nvSpPr>
              <p:cNvPr id="48" name="TextBox 47"/>
              <p:cNvSpPr txBox="1"/>
              <p:nvPr/>
            </p:nvSpPr>
            <p:spPr>
              <a:xfrm>
                <a:off x="4278312" y="3017837"/>
                <a:ext cx="706748" cy="237910"/>
              </a:xfrm>
              <a:prstGeom prst="rect">
                <a:avLst/>
              </a:prstGeom>
              <a:noFill/>
            </p:spPr>
            <p:txBody>
              <a:bodyPr wrap="square" rtlCol="0">
                <a:spAutoFit/>
              </a:bodyPr>
              <a:lstStyle/>
              <a:p>
                <a:r>
                  <a:rPr lang="en-US" sz="1000" b="1" noProof="1">
                    <a:solidFill>
                      <a:srgbClr val="0D0D0D"/>
                    </a:solidFill>
                  </a:rPr>
                  <a:t>a:author</a:t>
                </a:r>
              </a:p>
            </p:txBody>
          </p:sp>
          <p:sp>
            <p:nvSpPr>
              <p:cNvPr id="49" name="TextBox 48"/>
              <p:cNvSpPr txBox="1"/>
              <p:nvPr/>
            </p:nvSpPr>
            <p:spPr>
              <a:xfrm rot="20242754">
                <a:off x="3903794" y="2530167"/>
                <a:ext cx="900086" cy="237910"/>
              </a:xfrm>
              <a:prstGeom prst="rect">
                <a:avLst/>
              </a:prstGeom>
              <a:noFill/>
            </p:spPr>
            <p:txBody>
              <a:bodyPr wrap="square" rtlCol="0">
                <a:spAutoFit/>
              </a:bodyPr>
              <a:lstStyle/>
              <a:p>
                <a:r>
                  <a:rPr lang="en-US" sz="1000" b="1" noProof="1">
                    <a:solidFill>
                      <a:srgbClr val="0D0D0D"/>
                    </a:solidFill>
                  </a:rPr>
                  <a:t>a:publisher</a:t>
                </a:r>
              </a:p>
            </p:txBody>
          </p:sp>
          <p:cxnSp>
            <p:nvCxnSpPr>
              <p:cNvPr id="62" name="Straight Arrow Connector 61"/>
              <p:cNvCxnSpPr>
                <a:stCxn id="27" idx="4"/>
                <a:endCxn id="29" idx="0"/>
              </p:cNvCxnSpPr>
              <p:nvPr/>
            </p:nvCxnSpPr>
            <p:spPr bwMode="auto">
              <a:xfrm flipH="1">
                <a:off x="3608412" y="3635837"/>
                <a:ext cx="600000" cy="1204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0" name="Oval 49"/>
              <p:cNvSpPr/>
              <p:nvPr/>
            </p:nvSpPr>
            <p:spPr bwMode="auto">
              <a:xfrm>
                <a:off x="4887912" y="1564159"/>
                <a:ext cx="2656972" cy="33454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gr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Rectangle 2"/>
          <p:cNvSpPr>
            <a:spLocks noGrp="1" noChangeArrowheads="1"/>
          </p:cNvSpPr>
          <p:nvPr>
            <p:ph idx="1"/>
          </p:nvPr>
        </p:nvSpPr>
        <p:spPr/>
        <p:txBody>
          <a:bodyPr/>
          <a:lstStyle/>
          <a:p>
            <a:r>
              <a:rPr lang="en-US" smtClean="0"/>
              <a:t>User of data “F” can now ask queries like:</a:t>
            </a:r>
          </a:p>
          <a:p>
            <a:pPr lvl="1"/>
            <a:r>
              <a:rPr lang="en-US" smtClean="0"/>
              <a:t>“give me the title of the original”</a:t>
            </a:r>
          </a:p>
          <a:p>
            <a:pPr lvl="2"/>
            <a:r>
              <a:rPr lang="en-US" smtClean="0"/>
              <a:t>well, … « donnes-moi le titre de l’original »</a:t>
            </a:r>
          </a:p>
          <a:p>
            <a:r>
              <a:rPr lang="en-US" smtClean="0"/>
              <a:t>This information is not in the dataset “F”…</a:t>
            </a:r>
          </a:p>
          <a:p>
            <a:r>
              <a:rPr lang="en-US" smtClean="0"/>
              <a:t>…but can be retrieved by merging with dataset “A”!</a:t>
            </a:r>
            <a:endParaRPr lang="en-US"/>
          </a:p>
        </p:txBody>
      </p:sp>
      <p:sp>
        <p:nvSpPr>
          <p:cNvPr id="65539" name="Rectangle 1"/>
          <p:cNvSpPr>
            <a:spLocks noGrp="1" noChangeArrowheads="1"/>
          </p:cNvSpPr>
          <p:nvPr>
            <p:ph type="title"/>
          </p:nvPr>
        </p:nvSpPr>
        <p:spPr/>
        <p:txBody>
          <a:bodyPr/>
          <a:lstStyle/>
          <a:p>
            <a:r>
              <a:rPr lang="en-US" smtClean="0"/>
              <a:t>Start making queries…</a:t>
            </a:r>
            <a:endParaRPr lang="en-US"/>
          </a:p>
        </p:txBody>
      </p:sp>
      <p:sp>
        <p:nvSpPr>
          <p:cNvPr id="5" name="Rectangle 4"/>
          <p:cNvSpPr/>
          <p:nvPr/>
        </p:nvSpPr>
        <p:spPr bwMode="auto">
          <a:xfrm>
            <a:off x="6869113" y="4999036"/>
            <a:ext cx="2667000" cy="167640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288" tIns="45643" rIns="91288" bIns="45643" numCol="1" rtlCol="0" anchor="t" anchorCtr="0" compatLnSpc="1">
            <a:prstTxWarp prst="textNoShape">
              <a:avLst/>
            </a:prstTxWarp>
          </a:bodyPr>
          <a:lstStyle/>
          <a:p>
            <a:endParaRPr lang="en-US"/>
          </a:p>
        </p:txBody>
      </p:sp>
      <p:grpSp>
        <p:nvGrpSpPr>
          <p:cNvPr id="2" name="Group 5"/>
          <p:cNvGrpSpPr/>
          <p:nvPr/>
        </p:nvGrpSpPr>
        <p:grpSpPr>
          <a:xfrm>
            <a:off x="6945313" y="5020166"/>
            <a:ext cx="2438400" cy="1639504"/>
            <a:chOff x="239712" y="983173"/>
            <a:chExt cx="9677400" cy="6506795"/>
          </a:xfrm>
        </p:grpSpPr>
        <p:sp>
          <p:nvSpPr>
            <p:cNvPr id="7" name="Oval 6"/>
            <p:cNvSpPr/>
            <p:nvPr/>
          </p:nvSpPr>
          <p:spPr bwMode="auto">
            <a:xfrm>
              <a:off x="5192712" y="56848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8" name="Oval 7"/>
            <p:cNvSpPr/>
            <p:nvPr/>
          </p:nvSpPr>
          <p:spPr bwMode="auto">
            <a:xfrm>
              <a:off x="8413165" y="61181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9" name="Rectangle 8"/>
            <p:cNvSpPr/>
            <p:nvPr/>
          </p:nvSpPr>
          <p:spPr bwMode="auto">
            <a:xfrm>
              <a:off x="4605498" y="6165708"/>
              <a:ext cx="1604211" cy="944207"/>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noProof="1">
                <a:solidFill>
                  <a:srgbClr val="0D0D0D"/>
                </a:solidFill>
              </a:endParaRPr>
            </a:p>
          </p:txBody>
        </p:sp>
        <p:sp>
          <p:nvSpPr>
            <p:cNvPr id="10" name="Rectangle 9"/>
            <p:cNvSpPr/>
            <p:nvPr/>
          </p:nvSpPr>
          <p:spPr bwMode="auto">
            <a:xfrm>
              <a:off x="8312901" y="6545761"/>
              <a:ext cx="1604211" cy="944207"/>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noProof="1">
                <a:solidFill>
                  <a:srgbClr val="0D0D0D"/>
                </a:solidFill>
              </a:endParaRPr>
            </a:p>
          </p:txBody>
        </p:sp>
        <p:sp>
          <p:nvSpPr>
            <p:cNvPr id="11" name="Rectangle 10"/>
            <p:cNvSpPr/>
            <p:nvPr/>
          </p:nvSpPr>
          <p:spPr bwMode="auto">
            <a:xfrm>
              <a:off x="8262769" y="4099227"/>
              <a:ext cx="1604211" cy="944207"/>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fr-FR" sz="1000" dirty="0">
                <a:solidFill>
                  <a:srgbClr val="0D0D0D"/>
                </a:solidFill>
              </a:endParaRPr>
            </a:p>
          </p:txBody>
        </p:sp>
        <p:cxnSp>
          <p:nvCxnSpPr>
            <p:cNvPr id="12" name="Straight Arrow Connector 11"/>
            <p:cNvCxnSpPr>
              <a:stCxn id="36" idx="4"/>
              <a:endCxn id="7" idx="0"/>
            </p:cNvCxnSpPr>
            <p:nvPr/>
          </p:nvCxnSpPr>
          <p:spPr bwMode="auto">
            <a:xfrm flipH="1">
              <a:off x="5418305" y="2395304"/>
              <a:ext cx="798093" cy="3289534"/>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sp>
          <p:nvSpPr>
            <p:cNvPr id="13" name="Oval 12"/>
            <p:cNvSpPr/>
            <p:nvPr/>
          </p:nvSpPr>
          <p:spPr bwMode="auto">
            <a:xfrm>
              <a:off x="6558295" y="4966236"/>
              <a:ext cx="2656971" cy="1158909"/>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800" noProof="1">
                <a:solidFill>
                  <a:schemeClr val="tx1">
                    <a:lumMod val="95000"/>
                    <a:lumOff val="5000"/>
                  </a:schemeClr>
                </a:solidFill>
              </a:endParaRPr>
            </a:p>
          </p:txBody>
        </p:sp>
        <p:cxnSp>
          <p:nvCxnSpPr>
            <p:cNvPr id="14" name="Straight Arrow Connector 13"/>
            <p:cNvCxnSpPr>
              <a:stCxn id="7" idx="4"/>
              <a:endCxn id="9" idx="0"/>
            </p:cNvCxnSpPr>
            <p:nvPr/>
          </p:nvCxnSpPr>
          <p:spPr bwMode="auto">
            <a:xfrm flipH="1">
              <a:off x="5407603" y="5951732"/>
              <a:ext cx="10702" cy="213976"/>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15" name="Straight Arrow Connector 14"/>
            <p:cNvCxnSpPr>
              <a:stCxn id="13" idx="4"/>
              <a:endCxn id="8" idx="1"/>
            </p:cNvCxnSpPr>
            <p:nvPr/>
          </p:nvCxnSpPr>
          <p:spPr bwMode="auto">
            <a:xfrm>
              <a:off x="7886780" y="6125145"/>
              <a:ext cx="592460" cy="32076"/>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16" name="Straight Arrow Connector 15"/>
            <p:cNvCxnSpPr>
              <a:stCxn id="8" idx="5"/>
              <a:endCxn id="10" idx="0"/>
            </p:cNvCxnSpPr>
            <p:nvPr/>
          </p:nvCxnSpPr>
          <p:spPr bwMode="auto">
            <a:xfrm>
              <a:off x="8798272" y="6345946"/>
              <a:ext cx="316735" cy="199815"/>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17" name="Straight Arrow Connector 16"/>
            <p:cNvCxnSpPr>
              <a:stCxn id="13" idx="0"/>
              <a:endCxn id="11" idx="2"/>
            </p:cNvCxnSpPr>
            <p:nvPr/>
          </p:nvCxnSpPr>
          <p:spPr bwMode="auto">
            <a:xfrm>
              <a:off x="7886780" y="4966236"/>
              <a:ext cx="1178094" cy="77198"/>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18" name="Straight Arrow Connector 17"/>
            <p:cNvCxnSpPr>
              <a:stCxn id="13" idx="0"/>
              <a:endCxn id="36" idx="5"/>
            </p:cNvCxnSpPr>
            <p:nvPr/>
          </p:nvCxnSpPr>
          <p:spPr bwMode="auto">
            <a:xfrm flipH="1" flipV="1">
              <a:off x="7155778" y="2200861"/>
              <a:ext cx="731003" cy="2765375"/>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sp>
          <p:nvSpPr>
            <p:cNvPr id="19" name="Oval 18"/>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20" name="Oval 19"/>
            <p:cNvSpPr/>
            <p:nvPr/>
          </p:nvSpPr>
          <p:spPr bwMode="auto">
            <a:xfrm>
              <a:off x="3973512" y="33226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21" name="Rectangle 20"/>
            <p:cNvSpPr/>
            <p:nvPr/>
          </p:nvSpPr>
          <p:spPr bwMode="auto">
            <a:xfrm>
              <a:off x="239712" y="4336906"/>
              <a:ext cx="1670400" cy="944207"/>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noProof="1">
                <a:solidFill>
                  <a:srgbClr val="0D0D0D"/>
                </a:solidFill>
              </a:endParaRPr>
            </a:p>
          </p:txBody>
        </p:sp>
        <p:sp>
          <p:nvSpPr>
            <p:cNvPr id="22" name="Oval 21"/>
            <p:cNvSpPr/>
            <p:nvPr/>
          </p:nvSpPr>
          <p:spPr bwMode="auto">
            <a:xfrm>
              <a:off x="2068514" y="4344164"/>
              <a:ext cx="3079802" cy="1327737"/>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noProof="1">
                <a:solidFill>
                  <a:srgbClr val="0D0D0D"/>
                </a:solidFill>
              </a:endParaRPr>
            </a:p>
          </p:txBody>
        </p:sp>
        <p:sp>
          <p:nvSpPr>
            <p:cNvPr id="23" name="Rectangle 22"/>
            <p:cNvSpPr/>
            <p:nvPr/>
          </p:nvSpPr>
          <p:spPr bwMode="auto">
            <a:xfrm>
              <a:off x="239712" y="983173"/>
              <a:ext cx="1670399" cy="101994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dirty="0">
                <a:solidFill>
                  <a:srgbClr val="0D0D0D"/>
                </a:solidFill>
              </a:endParaRPr>
            </a:p>
          </p:txBody>
        </p:sp>
        <p:sp>
          <p:nvSpPr>
            <p:cNvPr id="24" name="Rectangle 23"/>
            <p:cNvSpPr/>
            <p:nvPr/>
          </p:nvSpPr>
          <p:spPr bwMode="auto">
            <a:xfrm>
              <a:off x="239712" y="1651675"/>
              <a:ext cx="1670399" cy="101994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dirty="0">
                <a:solidFill>
                  <a:srgbClr val="0D0D0D"/>
                </a:solidFill>
              </a:endParaRPr>
            </a:p>
          </p:txBody>
        </p:sp>
        <p:sp>
          <p:nvSpPr>
            <p:cNvPr id="25" name="Rectangle 24"/>
            <p:cNvSpPr/>
            <p:nvPr/>
          </p:nvSpPr>
          <p:spPr bwMode="auto">
            <a:xfrm>
              <a:off x="239712" y="2334126"/>
              <a:ext cx="1670399" cy="101994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dirty="0">
                <a:solidFill>
                  <a:srgbClr val="0D0D0D"/>
                </a:solidFill>
              </a:endParaRPr>
            </a:p>
          </p:txBody>
        </p:sp>
        <p:sp>
          <p:nvSpPr>
            <p:cNvPr id="26" name="Rectangle 25"/>
            <p:cNvSpPr/>
            <p:nvPr/>
          </p:nvSpPr>
          <p:spPr bwMode="auto">
            <a:xfrm>
              <a:off x="239712" y="2925745"/>
              <a:ext cx="1670399" cy="101994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dirty="0">
                <a:solidFill>
                  <a:srgbClr val="0D0D0D"/>
                </a:solidFill>
              </a:endParaRPr>
            </a:p>
          </p:txBody>
        </p:sp>
        <p:cxnSp>
          <p:nvCxnSpPr>
            <p:cNvPr id="27" name="Curved Connector 20"/>
            <p:cNvCxnSpPr>
              <a:stCxn id="36" idx="3"/>
              <a:endCxn id="19" idx="6"/>
            </p:cNvCxnSpPr>
            <p:nvPr/>
          </p:nvCxnSpPr>
          <p:spPr bwMode="auto">
            <a:xfrm rot="5400000">
              <a:off x="4031629" y="1801945"/>
              <a:ext cx="846478" cy="1644306"/>
            </a:xfrm>
            <a:prstGeom prst="curvedConnector2">
              <a:avLst/>
            </a:prstGeom>
            <a:solidFill>
              <a:srgbClr val="00B8FF"/>
            </a:solidFill>
            <a:ln w="19050" cap="flat" cmpd="sng" algn="ctr">
              <a:solidFill>
                <a:schemeClr val="tx1"/>
              </a:solidFill>
              <a:prstDash val="solid"/>
              <a:round/>
              <a:headEnd type="none"/>
              <a:tailEnd type="triangle" w="sm" len="sm"/>
            </a:ln>
            <a:effectLst/>
          </p:spPr>
        </p:cxnSp>
        <p:cxnSp>
          <p:nvCxnSpPr>
            <p:cNvPr id="28" name="Curved Connector 34"/>
            <p:cNvCxnSpPr>
              <a:stCxn id="36" idx="3"/>
              <a:endCxn id="20" idx="6"/>
            </p:cNvCxnSpPr>
            <p:nvPr/>
          </p:nvCxnSpPr>
          <p:spPr bwMode="auto">
            <a:xfrm rot="5400000">
              <a:off x="4220979" y="2423194"/>
              <a:ext cx="1278377" cy="833708"/>
            </a:xfrm>
            <a:prstGeom prst="curvedConnector2">
              <a:avLst/>
            </a:prstGeom>
            <a:solidFill>
              <a:srgbClr val="00B8FF"/>
            </a:solidFill>
            <a:ln w="19050" cap="flat" cmpd="sng" algn="ctr">
              <a:solidFill>
                <a:schemeClr val="tx1"/>
              </a:solidFill>
              <a:prstDash val="solid"/>
              <a:round/>
              <a:headEnd type="none"/>
              <a:tailEnd type="triangle" w="sm" len="sm"/>
            </a:ln>
            <a:effectLst/>
          </p:spPr>
        </p:cxnSp>
        <p:cxnSp>
          <p:nvCxnSpPr>
            <p:cNvPr id="29" name="Curved Connector 35"/>
            <p:cNvCxnSpPr>
              <a:stCxn id="20" idx="2"/>
              <a:endCxn id="21" idx="0"/>
            </p:cNvCxnSpPr>
            <p:nvPr/>
          </p:nvCxnSpPr>
          <p:spPr bwMode="auto">
            <a:xfrm rot="10800000" flipV="1">
              <a:off x="1074912" y="3479234"/>
              <a:ext cx="2898600" cy="857668"/>
            </a:xfrm>
            <a:prstGeom prst="curvedConnector2">
              <a:avLst/>
            </a:prstGeom>
            <a:solidFill>
              <a:srgbClr val="00B8FF"/>
            </a:solidFill>
            <a:ln w="19050" cap="flat" cmpd="sng" algn="ctr">
              <a:solidFill>
                <a:schemeClr val="tx1"/>
              </a:solidFill>
              <a:prstDash val="solid"/>
              <a:round/>
              <a:headEnd type="none"/>
              <a:tailEnd type="triangle" w="sm" len="sm"/>
            </a:ln>
            <a:effectLst/>
          </p:spPr>
        </p:cxnSp>
        <p:cxnSp>
          <p:nvCxnSpPr>
            <p:cNvPr id="30" name="Straight Arrow Connector 29"/>
            <p:cNvCxnSpPr>
              <a:stCxn id="19" idx="2"/>
              <a:endCxn id="25" idx="3"/>
            </p:cNvCxnSpPr>
            <p:nvPr/>
          </p:nvCxnSpPr>
          <p:spPr bwMode="auto">
            <a:xfrm flipH="1" flipV="1">
              <a:off x="1910111" y="2844100"/>
              <a:ext cx="1252799" cy="203236"/>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31" name="Straight Arrow Connector 30"/>
            <p:cNvCxnSpPr>
              <a:stCxn id="19" idx="2"/>
              <a:endCxn id="26" idx="3"/>
            </p:cNvCxnSpPr>
            <p:nvPr/>
          </p:nvCxnSpPr>
          <p:spPr bwMode="auto">
            <a:xfrm flipH="1">
              <a:off x="1910111" y="3047336"/>
              <a:ext cx="1252799" cy="388383"/>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32" name="Straight Arrow Connector 31"/>
            <p:cNvCxnSpPr>
              <a:stCxn id="36" idx="2"/>
              <a:endCxn id="23" idx="3"/>
            </p:cNvCxnSpPr>
            <p:nvPr/>
          </p:nvCxnSpPr>
          <p:spPr bwMode="auto">
            <a:xfrm flipH="1" flipV="1">
              <a:off x="1910111" y="1493147"/>
              <a:ext cx="2977801" cy="238292"/>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33" name="Straight Arrow Connector 32"/>
            <p:cNvCxnSpPr>
              <a:stCxn id="36" idx="2"/>
              <a:endCxn id="24" idx="3"/>
            </p:cNvCxnSpPr>
            <p:nvPr/>
          </p:nvCxnSpPr>
          <p:spPr bwMode="auto">
            <a:xfrm flipH="1">
              <a:off x="1910111" y="1731439"/>
              <a:ext cx="2977801" cy="430209"/>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sp>
          <p:nvSpPr>
            <p:cNvPr id="34" name="TextBox 33"/>
            <p:cNvSpPr txBox="1"/>
            <p:nvPr/>
          </p:nvSpPr>
          <p:spPr>
            <a:xfrm>
              <a:off x="3120202" y="3932236"/>
              <a:ext cx="1005713" cy="944207"/>
            </a:xfrm>
            <a:prstGeom prst="rect">
              <a:avLst/>
            </a:prstGeom>
            <a:noFill/>
          </p:spPr>
          <p:txBody>
            <a:bodyPr wrap="square" rtlCol="0">
              <a:spAutoFit/>
            </a:bodyPr>
            <a:lstStyle/>
            <a:p>
              <a:endParaRPr lang="en-US" sz="1000" noProof="1">
                <a:solidFill>
                  <a:srgbClr val="0D0D0D"/>
                </a:solidFill>
              </a:endParaRPr>
            </a:p>
          </p:txBody>
        </p:sp>
        <p:cxnSp>
          <p:nvCxnSpPr>
            <p:cNvPr id="35" name="Straight Arrow Connector 34"/>
            <p:cNvCxnSpPr>
              <a:stCxn id="20" idx="4"/>
              <a:endCxn id="22" idx="0"/>
            </p:cNvCxnSpPr>
            <p:nvPr/>
          </p:nvCxnSpPr>
          <p:spPr bwMode="auto">
            <a:xfrm flipH="1">
              <a:off x="3608417" y="3635839"/>
              <a:ext cx="599994" cy="708326"/>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sp>
          <p:nvSpPr>
            <p:cNvPr id="36" name="Oval 35"/>
            <p:cNvSpPr/>
            <p:nvPr/>
          </p:nvSpPr>
          <p:spPr bwMode="auto">
            <a:xfrm>
              <a:off x="4887913" y="1067567"/>
              <a:ext cx="2656971" cy="1327737"/>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noProof="1">
                <a:solidFill>
                  <a:schemeClr val="tx1">
                    <a:lumMod val="95000"/>
                    <a:lumOff val="5000"/>
                  </a:schemeClr>
                </a:solidFill>
              </a:endParaRP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2"/>
          <p:cNvSpPr>
            <a:spLocks noGrp="1" noChangeArrowheads="1"/>
          </p:cNvSpPr>
          <p:nvPr>
            <p:ph idx="1"/>
          </p:nvPr>
        </p:nvSpPr>
        <p:spPr/>
        <p:txBody>
          <a:bodyPr>
            <a:normAutofit/>
          </a:bodyPr>
          <a:lstStyle/>
          <a:p>
            <a:r>
              <a:rPr lang="en-US" smtClean="0"/>
              <a:t>We “feel” that a:author and f:auteur should be the same</a:t>
            </a:r>
          </a:p>
          <a:p>
            <a:r>
              <a:rPr lang="en-US" smtClean="0"/>
              <a:t>But an automatic merge doest not know that!</a:t>
            </a:r>
          </a:p>
          <a:p>
            <a:r>
              <a:rPr lang="en-US" smtClean="0"/>
              <a:t>Let us add some extra information to the merged data:</a:t>
            </a:r>
          </a:p>
          <a:p>
            <a:pPr lvl="1"/>
            <a:r>
              <a:rPr lang="en-US" smtClean="0"/>
              <a:t>a:author same as f:auteur</a:t>
            </a:r>
          </a:p>
          <a:p>
            <a:pPr lvl="1"/>
            <a:r>
              <a:rPr lang="en-US" smtClean="0"/>
              <a:t>both identify a “Person”</a:t>
            </a:r>
          </a:p>
          <a:p>
            <a:pPr lvl="1"/>
            <a:r>
              <a:rPr lang="en-US" smtClean="0"/>
              <a:t>a term that a community may have already defined:</a:t>
            </a:r>
          </a:p>
          <a:p>
            <a:pPr lvl="2"/>
            <a:r>
              <a:rPr lang="en-US" smtClean="0"/>
              <a:t>a “Person” is uniquely identified by his/her name and, say, homepage</a:t>
            </a:r>
          </a:p>
          <a:p>
            <a:pPr lvl="2"/>
            <a:r>
              <a:rPr lang="en-US" smtClean="0"/>
              <a:t>it can be used as a “category” for certain type of resources</a:t>
            </a:r>
            <a:endParaRPr lang="en-US"/>
          </a:p>
        </p:txBody>
      </p:sp>
      <p:sp>
        <p:nvSpPr>
          <p:cNvPr id="67587" name="Rectangle 1"/>
          <p:cNvSpPr>
            <a:spLocks noGrp="1" noChangeArrowheads="1"/>
          </p:cNvSpPr>
          <p:nvPr>
            <p:ph type="title"/>
          </p:nvPr>
        </p:nvSpPr>
        <p:spPr/>
        <p:txBody>
          <a:bodyPr/>
          <a:lstStyle/>
          <a:p>
            <a:r>
              <a:rPr lang="en-US" smtClean="0"/>
              <a:t>However, more can be achieved…</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ctangle 109"/>
          <p:cNvSpPr/>
          <p:nvPr/>
        </p:nvSpPr>
        <p:spPr bwMode="auto">
          <a:xfrm>
            <a:off x="7250113" y="5380037"/>
            <a:ext cx="2667000" cy="167640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288" tIns="45643" rIns="91288" bIns="45643" numCol="1" rtlCol="0" anchor="t" anchorCtr="0" compatLnSpc="1">
            <a:prstTxWarp prst="textNoShape">
              <a:avLst/>
            </a:prstTxWarp>
          </a:bodyPr>
          <a:lstStyle/>
          <a:p>
            <a:endParaRPr lang="en-US" b="1"/>
          </a:p>
        </p:txBody>
      </p:sp>
      <p:sp>
        <p:nvSpPr>
          <p:cNvPr id="69635" name="Rectangle 1"/>
          <p:cNvSpPr>
            <a:spLocks noGrp="1" noChangeArrowheads="1"/>
          </p:cNvSpPr>
          <p:nvPr>
            <p:ph type="title"/>
          </p:nvPr>
        </p:nvSpPr>
        <p:spPr/>
        <p:txBody>
          <a:bodyPr tIns="35221">
            <a:normAutofit/>
          </a:bodyPr>
          <a:lstStyle/>
          <a:p>
            <a:pPr>
              <a:tabLst>
                <a:tab pos="722701" algn="l"/>
                <a:tab pos="1445396" algn="l"/>
                <a:tab pos="2168098" algn="l"/>
                <a:tab pos="2890800" algn="l"/>
                <a:tab pos="3613498" algn="l"/>
                <a:tab pos="4336202" algn="l"/>
                <a:tab pos="5058902" algn="l"/>
                <a:tab pos="5781602" algn="l"/>
                <a:tab pos="6504301" algn="l"/>
                <a:tab pos="7227002" algn="l"/>
                <a:tab pos="7949703" algn="l"/>
                <a:tab pos="8672401" algn="l"/>
                <a:tab pos="9395102" algn="l"/>
              </a:tabLst>
            </a:pPr>
            <a:r>
              <a:rPr lang="en-US"/>
              <a:t>3</a:t>
            </a:r>
            <a:r>
              <a:rPr lang="en-US" sz="3200" baseline="33000"/>
              <a:t>rd</a:t>
            </a:r>
            <a:r>
              <a:rPr lang="en-US"/>
              <a:t> revisited: use the extra knowledge</a:t>
            </a:r>
          </a:p>
        </p:txBody>
      </p:sp>
      <p:sp>
        <p:nvSpPr>
          <p:cNvPr id="6" name="Oval 5"/>
          <p:cNvSpPr/>
          <p:nvPr/>
        </p:nvSpPr>
        <p:spPr bwMode="auto">
          <a:xfrm>
            <a:off x="8393113" y="4008438"/>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t" anchorCtr="0" compatLnSpc="1">
            <a:prstTxWarp prst="textNoShape">
              <a:avLst/>
            </a:prstTxWarp>
          </a:bodyPr>
          <a:lstStyle/>
          <a:p>
            <a:endParaRPr lang="en-US" b="1"/>
          </a:p>
        </p:txBody>
      </p:sp>
      <p:sp>
        <p:nvSpPr>
          <p:cNvPr id="8" name="Rectangle 7"/>
          <p:cNvSpPr/>
          <p:nvPr/>
        </p:nvSpPr>
        <p:spPr bwMode="auto">
          <a:xfrm>
            <a:off x="8240715" y="454183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rgbClr val="0D0D0D"/>
                </a:solidFill>
              </a:rPr>
              <a:t>Besse, Christianne</a:t>
            </a:r>
          </a:p>
        </p:txBody>
      </p:sp>
      <p:sp>
        <p:nvSpPr>
          <p:cNvPr id="9" name="Rectangle 8"/>
          <p:cNvSpPr/>
          <p:nvPr/>
        </p:nvSpPr>
        <p:spPr bwMode="auto">
          <a:xfrm>
            <a:off x="8240715" y="210343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fr-FR" sz="1000" b="1" dirty="0">
                <a:solidFill>
                  <a:srgbClr val="0D0D0D"/>
                </a:solidFill>
              </a:rPr>
              <a:t>Le palais des miroirs</a:t>
            </a:r>
          </a:p>
        </p:txBody>
      </p:sp>
      <p:sp>
        <p:nvSpPr>
          <p:cNvPr id="11" name="TextBox 10"/>
          <p:cNvSpPr txBox="1"/>
          <p:nvPr/>
        </p:nvSpPr>
        <p:spPr>
          <a:xfrm>
            <a:off x="7402530" y="2179637"/>
            <a:ext cx="761999" cy="229550"/>
          </a:xfrm>
          <a:prstGeom prst="rect">
            <a:avLst/>
          </a:prstGeom>
          <a:noFill/>
        </p:spPr>
        <p:txBody>
          <a:bodyPr wrap="square" lIns="91288" tIns="45643" rIns="91288" bIns="45643" rtlCol="0">
            <a:spAutoFit/>
          </a:bodyPr>
          <a:lstStyle/>
          <a:p>
            <a:r>
              <a:rPr lang="en-US" sz="1000" b="1" noProof="1">
                <a:solidFill>
                  <a:srgbClr val="0D0D0D"/>
                </a:solidFill>
              </a:rPr>
              <a:t>f:original</a:t>
            </a:r>
          </a:p>
        </p:txBody>
      </p:sp>
      <p:sp>
        <p:nvSpPr>
          <p:cNvPr id="12" name="TextBox 11"/>
          <p:cNvSpPr txBox="1"/>
          <p:nvPr/>
        </p:nvSpPr>
        <p:spPr>
          <a:xfrm>
            <a:off x="773113" y="4008437"/>
            <a:ext cx="609600" cy="229550"/>
          </a:xfrm>
          <a:prstGeom prst="rect">
            <a:avLst/>
          </a:prstGeom>
          <a:noFill/>
        </p:spPr>
        <p:txBody>
          <a:bodyPr wrap="square" lIns="91288" tIns="45643" rIns="91288" bIns="45643" rtlCol="0">
            <a:spAutoFit/>
          </a:bodyPr>
          <a:lstStyle/>
          <a:p>
            <a:r>
              <a:rPr lang="en-US" sz="1000" b="1" noProof="1">
                <a:solidFill>
                  <a:srgbClr val="0D0D0D"/>
                </a:solidFill>
              </a:rPr>
              <a:t>f:nom</a:t>
            </a:r>
          </a:p>
        </p:txBody>
      </p:sp>
      <p:sp>
        <p:nvSpPr>
          <p:cNvPr id="13" name="TextBox 12"/>
          <p:cNvSpPr txBox="1"/>
          <p:nvPr/>
        </p:nvSpPr>
        <p:spPr>
          <a:xfrm>
            <a:off x="8316915" y="3551237"/>
            <a:ext cx="889632" cy="229550"/>
          </a:xfrm>
          <a:prstGeom prst="rect">
            <a:avLst/>
          </a:prstGeom>
          <a:noFill/>
        </p:spPr>
        <p:txBody>
          <a:bodyPr wrap="square" lIns="91288" tIns="45643" rIns="91288" bIns="45643" rtlCol="0">
            <a:spAutoFit/>
          </a:bodyPr>
          <a:lstStyle/>
          <a:p>
            <a:r>
              <a:rPr lang="en-US" sz="1000" b="1" noProof="1">
                <a:solidFill>
                  <a:srgbClr val="0D0D0D"/>
                </a:solidFill>
              </a:rPr>
              <a:t>f:traducteur</a:t>
            </a:r>
          </a:p>
        </p:txBody>
      </p:sp>
      <p:sp>
        <p:nvSpPr>
          <p:cNvPr id="14" name="TextBox 13"/>
          <p:cNvSpPr txBox="1"/>
          <p:nvPr/>
        </p:nvSpPr>
        <p:spPr>
          <a:xfrm>
            <a:off x="4811713" y="3169286"/>
            <a:ext cx="762000" cy="229550"/>
          </a:xfrm>
          <a:prstGeom prst="rect">
            <a:avLst/>
          </a:prstGeom>
          <a:noFill/>
        </p:spPr>
        <p:txBody>
          <a:bodyPr wrap="square" lIns="91288" tIns="45643" rIns="91288" bIns="45643" rtlCol="0">
            <a:spAutoFit/>
          </a:bodyPr>
          <a:lstStyle/>
          <a:p>
            <a:r>
              <a:rPr lang="en-US" sz="1000" b="1" noProof="1">
                <a:solidFill>
                  <a:srgbClr val="0D0D0D"/>
                </a:solidFill>
              </a:rPr>
              <a:t>f:auteur</a:t>
            </a:r>
          </a:p>
        </p:txBody>
      </p:sp>
      <p:sp>
        <p:nvSpPr>
          <p:cNvPr id="15" name="TextBox 14"/>
          <p:cNvSpPr txBox="1"/>
          <p:nvPr/>
        </p:nvSpPr>
        <p:spPr>
          <a:xfrm rot="19874736">
            <a:off x="7867258" y="2498732"/>
            <a:ext cx="675917" cy="229550"/>
          </a:xfrm>
          <a:prstGeom prst="rect">
            <a:avLst/>
          </a:prstGeom>
          <a:noFill/>
        </p:spPr>
        <p:txBody>
          <a:bodyPr wrap="square" lIns="91288" tIns="45643" rIns="91288" bIns="45643" rtlCol="0">
            <a:spAutoFit/>
          </a:bodyPr>
          <a:lstStyle/>
          <a:p>
            <a:r>
              <a:rPr lang="en-US" sz="1000" b="1" noProof="1">
                <a:solidFill>
                  <a:srgbClr val="0D0D0D"/>
                </a:solidFill>
              </a:rPr>
              <a:t>f:titre</a:t>
            </a:r>
          </a:p>
        </p:txBody>
      </p:sp>
      <p:sp>
        <p:nvSpPr>
          <p:cNvPr id="16" name="Oval 15"/>
          <p:cNvSpPr/>
          <p:nvPr/>
        </p:nvSpPr>
        <p:spPr bwMode="auto">
          <a:xfrm>
            <a:off x="6488112" y="3017837"/>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18" name="Straight Arrow Connector 17"/>
          <p:cNvCxnSpPr>
            <a:stCxn id="16" idx="4"/>
            <a:endCxn id="6" idx="1"/>
          </p:cNvCxnSpPr>
          <p:nvPr/>
        </p:nvCxnSpPr>
        <p:spPr bwMode="auto">
          <a:xfrm rot="16200000" flipH="1">
            <a:off x="7784449" y="3372781"/>
            <a:ext cx="706895" cy="64258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9" name="Straight Arrow Connector 18"/>
          <p:cNvCxnSpPr>
            <a:stCxn id="6" idx="5"/>
            <a:endCxn id="8" idx="0"/>
          </p:cNvCxnSpPr>
          <p:nvPr/>
        </p:nvCxnSpPr>
        <p:spPr bwMode="auto">
          <a:xfrm rot="16200000" flipH="1">
            <a:off x="8757723" y="4256761"/>
            <a:ext cx="305593" cy="26459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0" name="Straight Arrow Connector 19"/>
          <p:cNvCxnSpPr>
            <a:stCxn id="16" idx="0"/>
            <a:endCxn id="9" idx="2"/>
          </p:cNvCxnSpPr>
          <p:nvPr/>
        </p:nvCxnSpPr>
        <p:spPr bwMode="auto">
          <a:xfrm rot="5400000" flipH="1" flipV="1">
            <a:off x="8087300" y="2062321"/>
            <a:ext cx="684849" cy="122621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1" name="Straight Arrow Connector 20"/>
          <p:cNvCxnSpPr>
            <a:stCxn id="16" idx="0"/>
            <a:endCxn id="47" idx="5"/>
          </p:cNvCxnSpPr>
          <p:nvPr/>
        </p:nvCxnSpPr>
        <p:spPr bwMode="auto">
          <a:xfrm rot="16200000" flipV="1">
            <a:off x="6900052" y="2101287"/>
            <a:ext cx="1172281" cy="66081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2" name="TextBox 21"/>
          <p:cNvSpPr txBox="1"/>
          <p:nvPr/>
        </p:nvSpPr>
        <p:spPr>
          <a:xfrm>
            <a:off x="9155113" y="4160837"/>
            <a:ext cx="609600" cy="229550"/>
          </a:xfrm>
          <a:prstGeom prst="rect">
            <a:avLst/>
          </a:prstGeom>
          <a:noFill/>
        </p:spPr>
        <p:txBody>
          <a:bodyPr wrap="square" lIns="91288" tIns="45643" rIns="91288" bIns="45643" rtlCol="0">
            <a:spAutoFit/>
          </a:bodyPr>
          <a:lstStyle/>
          <a:p>
            <a:r>
              <a:rPr lang="en-US" sz="1000" b="1" noProof="1">
                <a:solidFill>
                  <a:srgbClr val="0D0D0D"/>
                </a:solidFill>
              </a:rPr>
              <a:t>f:nom</a:t>
            </a:r>
          </a:p>
        </p:txBody>
      </p:sp>
      <p:sp>
        <p:nvSpPr>
          <p:cNvPr id="23" name="Oval 22"/>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t" anchorCtr="0" compatLnSpc="1">
            <a:prstTxWarp prst="textNoShape">
              <a:avLst/>
            </a:prstTxWarp>
          </a:bodyPr>
          <a:lstStyle/>
          <a:p>
            <a:endParaRPr lang="en-US" b="1"/>
          </a:p>
        </p:txBody>
      </p:sp>
      <p:sp>
        <p:nvSpPr>
          <p:cNvPr id="24" name="Oval 23"/>
          <p:cNvSpPr/>
          <p:nvPr/>
        </p:nvSpPr>
        <p:spPr bwMode="auto">
          <a:xfrm>
            <a:off x="3973515" y="3322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t" anchorCtr="0" compatLnSpc="1">
            <a:prstTxWarp prst="textNoShape">
              <a:avLst/>
            </a:prstTxWarp>
          </a:bodyPr>
          <a:lstStyle/>
          <a:p>
            <a:endParaRPr lang="en-US" b="1"/>
          </a:p>
        </p:txBody>
      </p:sp>
      <p:sp>
        <p:nvSpPr>
          <p:cNvPr id="25" name="Rectangle 24"/>
          <p:cNvSpPr/>
          <p:nvPr/>
        </p:nvSpPr>
        <p:spPr bwMode="auto">
          <a:xfrm>
            <a:off x="239730" y="4694237"/>
            <a:ext cx="1670399" cy="22955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26" name="Oval 25"/>
          <p:cNvSpPr/>
          <p:nvPr/>
        </p:nvSpPr>
        <p:spPr bwMode="auto">
          <a:xfrm>
            <a:off x="2068515" y="4846639"/>
            <a:ext cx="30798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27" name="Rectangle 26"/>
          <p:cNvSpPr/>
          <p:nvPr/>
        </p:nvSpPr>
        <p:spPr bwMode="auto">
          <a:xfrm>
            <a:off x="239730" y="1465462"/>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200" b="1" dirty="0">
                <a:solidFill>
                  <a:srgbClr val="0D0D0D"/>
                </a:solidFill>
              </a:rPr>
              <a:t>The Glass Palace</a:t>
            </a:r>
          </a:p>
        </p:txBody>
      </p:sp>
      <p:sp>
        <p:nvSpPr>
          <p:cNvPr id="28" name="Rectangle 27"/>
          <p:cNvSpPr/>
          <p:nvPr/>
        </p:nvSpPr>
        <p:spPr bwMode="auto">
          <a:xfrm>
            <a:off x="239730" y="1846461"/>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200" b="1" dirty="0">
                <a:solidFill>
                  <a:srgbClr val="0D0D0D"/>
                </a:solidFill>
              </a:rPr>
              <a:t>2000</a:t>
            </a:r>
          </a:p>
        </p:txBody>
      </p:sp>
      <p:sp>
        <p:nvSpPr>
          <p:cNvPr id="29" name="Rectangle 28"/>
          <p:cNvSpPr/>
          <p:nvPr/>
        </p:nvSpPr>
        <p:spPr bwMode="auto">
          <a:xfrm>
            <a:off x="239730" y="2715633"/>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200" b="1" dirty="0">
                <a:solidFill>
                  <a:srgbClr val="0D0D0D"/>
                </a:solidFill>
              </a:rPr>
              <a:t>London</a:t>
            </a:r>
          </a:p>
        </p:txBody>
      </p:sp>
      <p:sp>
        <p:nvSpPr>
          <p:cNvPr id="30" name="Rectangle 29"/>
          <p:cNvSpPr/>
          <p:nvPr/>
        </p:nvSpPr>
        <p:spPr bwMode="auto">
          <a:xfrm>
            <a:off x="239730" y="3115833"/>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200" b="1" dirty="0">
                <a:solidFill>
                  <a:srgbClr val="0D0D0D"/>
                </a:solidFill>
              </a:rPr>
              <a:t>Harper Collins</a:t>
            </a:r>
          </a:p>
        </p:txBody>
      </p:sp>
      <p:cxnSp>
        <p:nvCxnSpPr>
          <p:cNvPr id="31" name="Curved Connector 20"/>
          <p:cNvCxnSpPr>
            <a:stCxn id="47" idx="3"/>
            <a:endCxn id="23" idx="6"/>
          </p:cNvCxnSpPr>
          <p:nvPr/>
        </p:nvCxnSpPr>
        <p:spPr bwMode="auto">
          <a:xfrm rot="5400000">
            <a:off x="3853979" y="1624313"/>
            <a:ext cx="1201782" cy="16443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2" name="Curved Connector 34"/>
          <p:cNvCxnSpPr>
            <a:stCxn id="47" idx="3"/>
            <a:endCxn id="24" idx="6"/>
          </p:cNvCxnSpPr>
          <p:nvPr/>
        </p:nvCxnSpPr>
        <p:spPr bwMode="auto">
          <a:xfrm rot="5400000">
            <a:off x="4043326" y="2245562"/>
            <a:ext cx="1633681" cy="8337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3" name="Curved Connector 35"/>
          <p:cNvCxnSpPr>
            <a:stCxn id="24" idx="2"/>
            <a:endCxn id="25" idx="0"/>
          </p:cNvCxnSpPr>
          <p:nvPr/>
        </p:nvCxnSpPr>
        <p:spPr bwMode="auto">
          <a:xfrm rot="10800000" flipV="1">
            <a:off x="1074912" y="3479237"/>
            <a:ext cx="2898600" cy="12150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4" name="Straight Arrow Connector 33"/>
          <p:cNvCxnSpPr>
            <a:stCxn id="23" idx="2"/>
            <a:endCxn id="29" idx="3"/>
          </p:cNvCxnSpPr>
          <p:nvPr/>
        </p:nvCxnSpPr>
        <p:spPr bwMode="auto">
          <a:xfrm rot="10800000">
            <a:off x="1910112" y="2844114"/>
            <a:ext cx="1252800" cy="20322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5" name="Straight Arrow Connector 34"/>
          <p:cNvCxnSpPr>
            <a:stCxn id="23" idx="2"/>
            <a:endCxn id="30" idx="3"/>
          </p:cNvCxnSpPr>
          <p:nvPr/>
        </p:nvCxnSpPr>
        <p:spPr bwMode="auto">
          <a:xfrm rot="10800000" flipV="1">
            <a:off x="1910112" y="3047337"/>
            <a:ext cx="1252800" cy="19697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6" name="Straight Arrow Connector 35"/>
          <p:cNvCxnSpPr>
            <a:stCxn id="47" idx="2"/>
            <a:endCxn id="27" idx="3"/>
          </p:cNvCxnSpPr>
          <p:nvPr/>
        </p:nvCxnSpPr>
        <p:spPr bwMode="auto">
          <a:xfrm rot="10800000">
            <a:off x="1910129" y="1593940"/>
            <a:ext cx="2977801" cy="13749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47" idx="2"/>
            <a:endCxn id="28" idx="3"/>
          </p:cNvCxnSpPr>
          <p:nvPr/>
        </p:nvCxnSpPr>
        <p:spPr bwMode="auto">
          <a:xfrm rot="10800000" flipV="1">
            <a:off x="1910129" y="1731433"/>
            <a:ext cx="2977801" cy="24350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rot="238339">
            <a:off x="2547205" y="1428911"/>
            <a:ext cx="587248" cy="229550"/>
          </a:xfrm>
          <a:prstGeom prst="rect">
            <a:avLst/>
          </a:prstGeom>
          <a:noFill/>
        </p:spPr>
        <p:txBody>
          <a:bodyPr wrap="square" lIns="91288" tIns="45643" rIns="91288" bIns="45643" rtlCol="0">
            <a:spAutoFit/>
          </a:bodyPr>
          <a:lstStyle/>
          <a:p>
            <a:r>
              <a:rPr lang="en-US" sz="1000" b="1" noProof="1">
                <a:solidFill>
                  <a:srgbClr val="0D0D0D"/>
                </a:solidFill>
              </a:rPr>
              <a:t>a:title</a:t>
            </a:r>
          </a:p>
        </p:txBody>
      </p:sp>
      <p:sp>
        <p:nvSpPr>
          <p:cNvPr id="39" name="TextBox 38"/>
          <p:cNvSpPr txBox="1"/>
          <p:nvPr/>
        </p:nvSpPr>
        <p:spPr>
          <a:xfrm rot="21319586">
            <a:off x="2558864" y="1851210"/>
            <a:ext cx="565992" cy="229550"/>
          </a:xfrm>
          <a:prstGeom prst="rect">
            <a:avLst/>
          </a:prstGeom>
          <a:noFill/>
        </p:spPr>
        <p:txBody>
          <a:bodyPr wrap="square" lIns="91288" tIns="45643" rIns="91288" bIns="45643" rtlCol="0">
            <a:spAutoFit/>
          </a:bodyPr>
          <a:lstStyle/>
          <a:p>
            <a:r>
              <a:rPr lang="en-US" sz="1000" b="1" noProof="1">
                <a:solidFill>
                  <a:srgbClr val="0D0D0D"/>
                </a:solidFill>
              </a:rPr>
              <a:t>a:year</a:t>
            </a:r>
          </a:p>
        </p:txBody>
      </p:sp>
      <p:sp>
        <p:nvSpPr>
          <p:cNvPr id="40" name="TextBox 39"/>
          <p:cNvSpPr txBox="1"/>
          <p:nvPr/>
        </p:nvSpPr>
        <p:spPr>
          <a:xfrm rot="610119">
            <a:off x="2283753" y="2671577"/>
            <a:ext cx="632101" cy="229550"/>
          </a:xfrm>
          <a:prstGeom prst="rect">
            <a:avLst/>
          </a:prstGeom>
          <a:noFill/>
        </p:spPr>
        <p:txBody>
          <a:bodyPr wrap="square" lIns="91288" tIns="45643" rIns="91288" bIns="45643" rtlCol="0">
            <a:spAutoFit/>
          </a:bodyPr>
          <a:lstStyle/>
          <a:p>
            <a:r>
              <a:rPr lang="en-US" sz="1000" b="1" noProof="1">
                <a:solidFill>
                  <a:srgbClr val="0D0D0D"/>
                </a:solidFill>
              </a:rPr>
              <a:t>a:city</a:t>
            </a:r>
          </a:p>
        </p:txBody>
      </p:sp>
      <p:sp>
        <p:nvSpPr>
          <p:cNvPr id="41" name="TextBox 40"/>
          <p:cNvSpPr txBox="1"/>
          <p:nvPr/>
        </p:nvSpPr>
        <p:spPr>
          <a:xfrm rot="21074880">
            <a:off x="2183949" y="3126451"/>
            <a:ext cx="829823" cy="229550"/>
          </a:xfrm>
          <a:prstGeom prst="rect">
            <a:avLst/>
          </a:prstGeom>
          <a:noFill/>
        </p:spPr>
        <p:txBody>
          <a:bodyPr wrap="square" lIns="91288" tIns="45643" rIns="91288" bIns="45643" rtlCol="0">
            <a:spAutoFit/>
          </a:bodyPr>
          <a:lstStyle/>
          <a:p>
            <a:r>
              <a:rPr lang="en-US" sz="1000" b="1" noProof="1">
                <a:solidFill>
                  <a:srgbClr val="0D0D0D"/>
                </a:solidFill>
              </a:rPr>
              <a:t>a:p_name</a:t>
            </a:r>
          </a:p>
        </p:txBody>
      </p:sp>
      <p:sp>
        <p:nvSpPr>
          <p:cNvPr id="42" name="TextBox 41"/>
          <p:cNvSpPr txBox="1"/>
          <p:nvPr/>
        </p:nvSpPr>
        <p:spPr>
          <a:xfrm>
            <a:off x="1109779" y="3779837"/>
            <a:ext cx="653936" cy="229550"/>
          </a:xfrm>
          <a:prstGeom prst="rect">
            <a:avLst/>
          </a:prstGeom>
          <a:noFill/>
        </p:spPr>
        <p:txBody>
          <a:bodyPr wrap="square" lIns="91288" tIns="45643" rIns="91288" bIns="45643" rtlCol="0">
            <a:spAutoFit/>
          </a:bodyPr>
          <a:lstStyle/>
          <a:p>
            <a:r>
              <a:rPr lang="en-US" sz="1000" b="1" noProof="1">
                <a:solidFill>
                  <a:srgbClr val="0D0D0D"/>
                </a:solidFill>
              </a:rPr>
              <a:t>a:name</a:t>
            </a:r>
          </a:p>
        </p:txBody>
      </p:sp>
      <p:sp>
        <p:nvSpPr>
          <p:cNvPr id="43" name="TextBox 42"/>
          <p:cNvSpPr txBox="1"/>
          <p:nvPr/>
        </p:nvSpPr>
        <p:spPr>
          <a:xfrm>
            <a:off x="3135330" y="3932237"/>
            <a:ext cx="1005711" cy="229550"/>
          </a:xfrm>
          <a:prstGeom prst="rect">
            <a:avLst/>
          </a:prstGeom>
          <a:noFill/>
        </p:spPr>
        <p:txBody>
          <a:bodyPr wrap="square" lIns="91288" tIns="45643" rIns="91288" bIns="45643" rtlCol="0">
            <a:spAutoFit/>
          </a:bodyPr>
          <a:lstStyle/>
          <a:p>
            <a:r>
              <a:rPr lang="en-US" sz="1000" b="1" noProof="1">
                <a:solidFill>
                  <a:srgbClr val="0D0D0D"/>
                </a:solidFill>
              </a:rPr>
              <a:t>a:homepage</a:t>
            </a:r>
          </a:p>
        </p:txBody>
      </p:sp>
      <p:sp>
        <p:nvSpPr>
          <p:cNvPr id="44" name="TextBox 43"/>
          <p:cNvSpPr txBox="1"/>
          <p:nvPr/>
        </p:nvSpPr>
        <p:spPr>
          <a:xfrm>
            <a:off x="4278312" y="3017837"/>
            <a:ext cx="706748" cy="229550"/>
          </a:xfrm>
          <a:prstGeom prst="rect">
            <a:avLst/>
          </a:prstGeom>
          <a:noFill/>
        </p:spPr>
        <p:txBody>
          <a:bodyPr wrap="square" lIns="91288" tIns="45643" rIns="91288" bIns="45643" rtlCol="0">
            <a:spAutoFit/>
          </a:bodyPr>
          <a:lstStyle/>
          <a:p>
            <a:r>
              <a:rPr lang="en-US" sz="1000" b="1" noProof="1">
                <a:solidFill>
                  <a:srgbClr val="0D0D0D"/>
                </a:solidFill>
              </a:rPr>
              <a:t>a:author</a:t>
            </a:r>
          </a:p>
        </p:txBody>
      </p:sp>
      <p:sp>
        <p:nvSpPr>
          <p:cNvPr id="45" name="TextBox 44"/>
          <p:cNvSpPr txBox="1"/>
          <p:nvPr/>
        </p:nvSpPr>
        <p:spPr>
          <a:xfrm rot="20242754">
            <a:off x="3903794" y="2534347"/>
            <a:ext cx="900086" cy="229550"/>
          </a:xfrm>
          <a:prstGeom prst="rect">
            <a:avLst/>
          </a:prstGeom>
          <a:noFill/>
        </p:spPr>
        <p:txBody>
          <a:bodyPr wrap="square" lIns="91288" tIns="45643" rIns="91288" bIns="45643" rtlCol="0">
            <a:spAutoFit/>
          </a:bodyPr>
          <a:lstStyle/>
          <a:p>
            <a:r>
              <a:rPr lang="en-US" sz="1000" b="1" noProof="1">
                <a:solidFill>
                  <a:srgbClr val="0D0D0D"/>
                </a:solidFill>
              </a:rPr>
              <a:t>a:publisher</a:t>
            </a:r>
          </a:p>
        </p:txBody>
      </p:sp>
      <p:cxnSp>
        <p:nvCxnSpPr>
          <p:cNvPr id="46" name="Straight Arrow Connector 45"/>
          <p:cNvCxnSpPr>
            <a:stCxn id="24" idx="4"/>
            <a:endCxn id="26" idx="0"/>
          </p:cNvCxnSpPr>
          <p:nvPr/>
        </p:nvCxnSpPr>
        <p:spPr bwMode="auto">
          <a:xfrm rot="5400000">
            <a:off x="3303012" y="3941237"/>
            <a:ext cx="1210800" cy="600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7" name="Oval 46"/>
          <p:cNvSpPr/>
          <p:nvPr/>
        </p:nvSpPr>
        <p:spPr bwMode="auto">
          <a:xfrm>
            <a:off x="4887912" y="1570039"/>
            <a:ext cx="2656972" cy="322791"/>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58" name="Oval 57"/>
          <p:cNvSpPr/>
          <p:nvPr/>
        </p:nvSpPr>
        <p:spPr bwMode="auto">
          <a:xfrm>
            <a:off x="5116512" y="3838046"/>
            <a:ext cx="2047372" cy="322791"/>
          </a:xfrm>
          <a:prstGeom prst="ellipse">
            <a:avLst/>
          </a:prstGeom>
          <a:solidFill>
            <a:srgbClr val="3366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rgbClr val="CFD20F"/>
                </a:solidFill>
              </a:rPr>
              <a:t>http://…foaf/Person</a:t>
            </a:r>
          </a:p>
        </p:txBody>
      </p:sp>
      <p:cxnSp>
        <p:nvCxnSpPr>
          <p:cNvPr id="59" name="Straight Arrow Connector 58"/>
          <p:cNvCxnSpPr>
            <a:stCxn id="24" idx="5"/>
            <a:endCxn id="58" idx="2"/>
          </p:cNvCxnSpPr>
          <p:nvPr/>
        </p:nvCxnSpPr>
        <p:spPr bwMode="auto">
          <a:xfrm rot="16200000" flipH="1">
            <a:off x="4540776" y="3423723"/>
            <a:ext cx="409472" cy="74200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2" name="Straight Arrow Connector 61"/>
          <p:cNvCxnSpPr>
            <a:stCxn id="6" idx="2"/>
            <a:endCxn id="58" idx="6"/>
          </p:cNvCxnSpPr>
          <p:nvPr/>
        </p:nvCxnSpPr>
        <p:spPr bwMode="auto">
          <a:xfrm rot="10800000">
            <a:off x="7163884" y="3999442"/>
            <a:ext cx="1229228" cy="1424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5" name="TextBox 64"/>
          <p:cNvSpPr txBox="1"/>
          <p:nvPr/>
        </p:nvSpPr>
        <p:spPr>
          <a:xfrm>
            <a:off x="7326312" y="3703637"/>
            <a:ext cx="636478" cy="229550"/>
          </a:xfrm>
          <a:prstGeom prst="rect">
            <a:avLst/>
          </a:prstGeom>
          <a:noFill/>
        </p:spPr>
        <p:txBody>
          <a:bodyPr wrap="square" lIns="91288" tIns="45643" rIns="91288" bIns="45643" rtlCol="0">
            <a:spAutoFit/>
          </a:bodyPr>
          <a:lstStyle/>
          <a:p>
            <a:r>
              <a:rPr lang="en-US" sz="1000" b="1" noProof="1">
                <a:solidFill>
                  <a:srgbClr val="0D0D0D"/>
                </a:solidFill>
              </a:rPr>
              <a:t>r:type</a:t>
            </a:r>
          </a:p>
        </p:txBody>
      </p:sp>
      <p:sp>
        <p:nvSpPr>
          <p:cNvPr id="66" name="TextBox 65"/>
          <p:cNvSpPr txBox="1"/>
          <p:nvPr/>
        </p:nvSpPr>
        <p:spPr>
          <a:xfrm>
            <a:off x="4659312" y="3551237"/>
            <a:ext cx="636478" cy="229550"/>
          </a:xfrm>
          <a:prstGeom prst="rect">
            <a:avLst/>
          </a:prstGeom>
          <a:noFill/>
        </p:spPr>
        <p:txBody>
          <a:bodyPr wrap="square" lIns="91288" tIns="45643" rIns="91288" bIns="45643" rtlCol="0">
            <a:spAutoFit/>
          </a:bodyPr>
          <a:lstStyle/>
          <a:p>
            <a:r>
              <a:rPr lang="en-US" sz="1000" b="1" noProof="1">
                <a:solidFill>
                  <a:srgbClr val="0D0D0D"/>
                </a:solidFill>
              </a:rPr>
              <a:t>r:type</a:t>
            </a:r>
          </a:p>
        </p:txBody>
      </p:sp>
      <p:grpSp>
        <p:nvGrpSpPr>
          <p:cNvPr id="2" name="Group 66"/>
          <p:cNvGrpSpPr/>
          <p:nvPr/>
        </p:nvGrpSpPr>
        <p:grpSpPr>
          <a:xfrm>
            <a:off x="7326313" y="5401167"/>
            <a:ext cx="2438400" cy="1639502"/>
            <a:chOff x="239712" y="983176"/>
            <a:chExt cx="9677400" cy="6506789"/>
          </a:xfrm>
        </p:grpSpPr>
        <p:sp>
          <p:nvSpPr>
            <p:cNvPr id="68" name="Oval 67"/>
            <p:cNvSpPr/>
            <p:nvPr/>
          </p:nvSpPr>
          <p:spPr bwMode="auto">
            <a:xfrm>
              <a:off x="5192712" y="56848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69" name="Oval 68"/>
            <p:cNvSpPr/>
            <p:nvPr/>
          </p:nvSpPr>
          <p:spPr bwMode="auto">
            <a:xfrm>
              <a:off x="8413165" y="61181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70" name="Rectangle 69"/>
            <p:cNvSpPr/>
            <p:nvPr/>
          </p:nvSpPr>
          <p:spPr bwMode="auto">
            <a:xfrm>
              <a:off x="4605502" y="6165709"/>
              <a:ext cx="1604206" cy="944207"/>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b="1" noProof="1">
                <a:solidFill>
                  <a:srgbClr val="0D0D0D"/>
                </a:solidFill>
              </a:endParaRPr>
            </a:p>
          </p:txBody>
        </p:sp>
        <p:sp>
          <p:nvSpPr>
            <p:cNvPr id="71" name="Rectangle 70"/>
            <p:cNvSpPr/>
            <p:nvPr/>
          </p:nvSpPr>
          <p:spPr bwMode="auto">
            <a:xfrm>
              <a:off x="8312906" y="6545758"/>
              <a:ext cx="1604206" cy="944207"/>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b="1" noProof="1">
                <a:solidFill>
                  <a:srgbClr val="0D0D0D"/>
                </a:solidFill>
              </a:endParaRPr>
            </a:p>
          </p:txBody>
        </p:sp>
        <p:sp>
          <p:nvSpPr>
            <p:cNvPr id="72" name="Rectangle 71"/>
            <p:cNvSpPr/>
            <p:nvPr/>
          </p:nvSpPr>
          <p:spPr bwMode="auto">
            <a:xfrm>
              <a:off x="8262769" y="4099227"/>
              <a:ext cx="1604206" cy="944207"/>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fr-FR" sz="1000" b="1" dirty="0">
                <a:solidFill>
                  <a:srgbClr val="0D0D0D"/>
                </a:solidFill>
              </a:endParaRPr>
            </a:p>
          </p:txBody>
        </p:sp>
        <p:cxnSp>
          <p:nvCxnSpPr>
            <p:cNvPr id="73" name="Straight Arrow Connector 72"/>
            <p:cNvCxnSpPr>
              <a:stCxn id="109" idx="4"/>
              <a:endCxn id="68" idx="0"/>
            </p:cNvCxnSpPr>
            <p:nvPr/>
          </p:nvCxnSpPr>
          <p:spPr bwMode="auto">
            <a:xfrm flipH="1">
              <a:off x="5418305" y="2395303"/>
              <a:ext cx="798093" cy="3289536"/>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sp>
          <p:nvSpPr>
            <p:cNvPr id="79" name="Oval 78"/>
            <p:cNvSpPr/>
            <p:nvPr/>
          </p:nvSpPr>
          <p:spPr bwMode="auto">
            <a:xfrm>
              <a:off x="6558295" y="4966232"/>
              <a:ext cx="2656971" cy="1158910"/>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800" b="1" noProof="1">
                <a:solidFill>
                  <a:schemeClr val="tx1">
                    <a:lumMod val="95000"/>
                    <a:lumOff val="5000"/>
                  </a:schemeClr>
                </a:solidFill>
              </a:endParaRPr>
            </a:p>
          </p:txBody>
        </p:sp>
        <p:cxnSp>
          <p:nvCxnSpPr>
            <p:cNvPr id="80" name="Straight Arrow Connector 79"/>
            <p:cNvCxnSpPr>
              <a:stCxn id="68" idx="4"/>
              <a:endCxn id="70" idx="0"/>
            </p:cNvCxnSpPr>
            <p:nvPr/>
          </p:nvCxnSpPr>
          <p:spPr bwMode="auto">
            <a:xfrm flipH="1">
              <a:off x="5407607" y="5951733"/>
              <a:ext cx="10698" cy="213976"/>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81" name="Straight Arrow Connector 80"/>
            <p:cNvCxnSpPr>
              <a:stCxn id="79" idx="4"/>
              <a:endCxn id="69" idx="1"/>
            </p:cNvCxnSpPr>
            <p:nvPr/>
          </p:nvCxnSpPr>
          <p:spPr bwMode="auto">
            <a:xfrm>
              <a:off x="7886780" y="6125141"/>
              <a:ext cx="592460" cy="32081"/>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82" name="Straight Arrow Connector 81"/>
            <p:cNvCxnSpPr>
              <a:stCxn id="69" idx="5"/>
              <a:endCxn id="71" idx="0"/>
            </p:cNvCxnSpPr>
            <p:nvPr/>
          </p:nvCxnSpPr>
          <p:spPr bwMode="auto">
            <a:xfrm>
              <a:off x="8798272" y="6345947"/>
              <a:ext cx="316739" cy="199811"/>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83" name="Straight Arrow Connector 82"/>
            <p:cNvCxnSpPr>
              <a:stCxn id="79" idx="0"/>
              <a:endCxn id="72" idx="2"/>
            </p:cNvCxnSpPr>
            <p:nvPr/>
          </p:nvCxnSpPr>
          <p:spPr bwMode="auto">
            <a:xfrm>
              <a:off x="7886780" y="4966232"/>
              <a:ext cx="1178094" cy="77202"/>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84" name="Straight Arrow Connector 83"/>
            <p:cNvCxnSpPr>
              <a:stCxn id="79" idx="0"/>
              <a:endCxn id="109" idx="5"/>
            </p:cNvCxnSpPr>
            <p:nvPr/>
          </p:nvCxnSpPr>
          <p:spPr bwMode="auto">
            <a:xfrm flipH="1" flipV="1">
              <a:off x="7155778" y="2200860"/>
              <a:ext cx="731003" cy="2765372"/>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sp>
          <p:nvSpPr>
            <p:cNvPr id="86" name="Oval 85"/>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87" name="Oval 86"/>
            <p:cNvSpPr/>
            <p:nvPr/>
          </p:nvSpPr>
          <p:spPr bwMode="auto">
            <a:xfrm>
              <a:off x="3973512" y="33226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88" name="Rectangle 87"/>
            <p:cNvSpPr/>
            <p:nvPr/>
          </p:nvSpPr>
          <p:spPr bwMode="auto">
            <a:xfrm>
              <a:off x="239712" y="4336910"/>
              <a:ext cx="1670400" cy="944207"/>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b="1" noProof="1">
                <a:solidFill>
                  <a:srgbClr val="0D0D0D"/>
                </a:solidFill>
              </a:endParaRPr>
            </a:p>
          </p:txBody>
        </p:sp>
        <p:sp>
          <p:nvSpPr>
            <p:cNvPr id="89" name="Oval 88"/>
            <p:cNvSpPr/>
            <p:nvPr/>
          </p:nvSpPr>
          <p:spPr bwMode="auto">
            <a:xfrm>
              <a:off x="2068514" y="4344164"/>
              <a:ext cx="3079802" cy="1327738"/>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b="1" noProof="1">
                <a:solidFill>
                  <a:srgbClr val="0D0D0D"/>
                </a:solidFill>
              </a:endParaRPr>
            </a:p>
          </p:txBody>
        </p:sp>
        <p:sp>
          <p:nvSpPr>
            <p:cNvPr id="90" name="Rectangle 89"/>
            <p:cNvSpPr/>
            <p:nvPr/>
          </p:nvSpPr>
          <p:spPr bwMode="auto">
            <a:xfrm>
              <a:off x="239712" y="983176"/>
              <a:ext cx="1670399" cy="101994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b="1" dirty="0">
                <a:solidFill>
                  <a:srgbClr val="0D0D0D"/>
                </a:solidFill>
              </a:endParaRPr>
            </a:p>
          </p:txBody>
        </p:sp>
        <p:sp>
          <p:nvSpPr>
            <p:cNvPr id="91" name="Rectangle 90"/>
            <p:cNvSpPr/>
            <p:nvPr/>
          </p:nvSpPr>
          <p:spPr bwMode="auto">
            <a:xfrm>
              <a:off x="239712" y="1651674"/>
              <a:ext cx="1670399" cy="101994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b="1" dirty="0">
                <a:solidFill>
                  <a:srgbClr val="0D0D0D"/>
                </a:solidFill>
              </a:endParaRPr>
            </a:p>
          </p:txBody>
        </p:sp>
        <p:sp>
          <p:nvSpPr>
            <p:cNvPr id="92" name="Rectangle 91"/>
            <p:cNvSpPr/>
            <p:nvPr/>
          </p:nvSpPr>
          <p:spPr bwMode="auto">
            <a:xfrm>
              <a:off x="239712" y="2334134"/>
              <a:ext cx="1670399" cy="101994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b="1" dirty="0">
                <a:solidFill>
                  <a:srgbClr val="0D0D0D"/>
                </a:solidFill>
              </a:endParaRPr>
            </a:p>
          </p:txBody>
        </p:sp>
        <p:sp>
          <p:nvSpPr>
            <p:cNvPr id="93" name="Rectangle 92"/>
            <p:cNvSpPr/>
            <p:nvPr/>
          </p:nvSpPr>
          <p:spPr bwMode="auto">
            <a:xfrm>
              <a:off x="239712" y="2925745"/>
              <a:ext cx="1670399" cy="101994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b="1" dirty="0">
                <a:solidFill>
                  <a:srgbClr val="0D0D0D"/>
                </a:solidFill>
              </a:endParaRPr>
            </a:p>
          </p:txBody>
        </p:sp>
        <p:cxnSp>
          <p:nvCxnSpPr>
            <p:cNvPr id="94" name="Curved Connector 20"/>
            <p:cNvCxnSpPr>
              <a:stCxn id="109" idx="3"/>
              <a:endCxn id="86" idx="6"/>
            </p:cNvCxnSpPr>
            <p:nvPr/>
          </p:nvCxnSpPr>
          <p:spPr bwMode="auto">
            <a:xfrm rot="5400000">
              <a:off x="4031629" y="1801944"/>
              <a:ext cx="846478" cy="1644306"/>
            </a:xfrm>
            <a:prstGeom prst="curvedConnector2">
              <a:avLst/>
            </a:prstGeom>
            <a:solidFill>
              <a:srgbClr val="00B8FF"/>
            </a:solidFill>
            <a:ln w="19050" cap="flat" cmpd="sng" algn="ctr">
              <a:solidFill>
                <a:schemeClr val="tx1"/>
              </a:solidFill>
              <a:prstDash val="solid"/>
              <a:round/>
              <a:headEnd type="none"/>
              <a:tailEnd type="triangle" w="sm" len="sm"/>
            </a:ln>
            <a:effectLst/>
          </p:spPr>
        </p:cxnSp>
        <p:cxnSp>
          <p:nvCxnSpPr>
            <p:cNvPr id="95" name="Curved Connector 34"/>
            <p:cNvCxnSpPr>
              <a:stCxn id="109" idx="3"/>
              <a:endCxn id="87" idx="6"/>
            </p:cNvCxnSpPr>
            <p:nvPr/>
          </p:nvCxnSpPr>
          <p:spPr bwMode="auto">
            <a:xfrm rot="5400000">
              <a:off x="4220978" y="2423192"/>
              <a:ext cx="1278377" cy="833708"/>
            </a:xfrm>
            <a:prstGeom prst="curvedConnector2">
              <a:avLst/>
            </a:prstGeom>
            <a:solidFill>
              <a:srgbClr val="00B8FF"/>
            </a:solidFill>
            <a:ln w="19050" cap="flat" cmpd="sng" algn="ctr">
              <a:solidFill>
                <a:schemeClr val="tx1"/>
              </a:solidFill>
              <a:prstDash val="solid"/>
              <a:round/>
              <a:headEnd type="none"/>
              <a:tailEnd type="triangle" w="sm" len="sm"/>
            </a:ln>
            <a:effectLst/>
          </p:spPr>
        </p:cxnSp>
        <p:cxnSp>
          <p:nvCxnSpPr>
            <p:cNvPr id="96" name="Curved Connector 35"/>
            <p:cNvCxnSpPr>
              <a:stCxn id="87" idx="2"/>
              <a:endCxn id="88" idx="0"/>
            </p:cNvCxnSpPr>
            <p:nvPr/>
          </p:nvCxnSpPr>
          <p:spPr bwMode="auto">
            <a:xfrm rot="10800000" flipV="1">
              <a:off x="1074912" y="3479237"/>
              <a:ext cx="2898600" cy="857673"/>
            </a:xfrm>
            <a:prstGeom prst="curvedConnector2">
              <a:avLst/>
            </a:prstGeom>
            <a:solidFill>
              <a:srgbClr val="00B8FF"/>
            </a:solidFill>
            <a:ln w="19050" cap="flat" cmpd="sng" algn="ctr">
              <a:solidFill>
                <a:schemeClr val="tx1"/>
              </a:solidFill>
              <a:prstDash val="solid"/>
              <a:round/>
              <a:headEnd type="none"/>
              <a:tailEnd type="triangle" w="sm" len="sm"/>
            </a:ln>
            <a:effectLst/>
          </p:spPr>
        </p:cxnSp>
        <p:cxnSp>
          <p:nvCxnSpPr>
            <p:cNvPr id="97" name="Straight Arrow Connector 96"/>
            <p:cNvCxnSpPr>
              <a:stCxn id="86" idx="2"/>
              <a:endCxn id="92" idx="3"/>
            </p:cNvCxnSpPr>
            <p:nvPr/>
          </p:nvCxnSpPr>
          <p:spPr bwMode="auto">
            <a:xfrm flipH="1" flipV="1">
              <a:off x="1910111" y="2844107"/>
              <a:ext cx="1252799" cy="203228"/>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98" name="Straight Arrow Connector 97"/>
            <p:cNvCxnSpPr>
              <a:stCxn id="86" idx="2"/>
              <a:endCxn id="93" idx="3"/>
            </p:cNvCxnSpPr>
            <p:nvPr/>
          </p:nvCxnSpPr>
          <p:spPr bwMode="auto">
            <a:xfrm flipH="1">
              <a:off x="1910111" y="3047336"/>
              <a:ext cx="1252799" cy="388383"/>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99" name="Straight Arrow Connector 98"/>
            <p:cNvCxnSpPr>
              <a:stCxn id="109" idx="2"/>
              <a:endCxn id="90" idx="3"/>
            </p:cNvCxnSpPr>
            <p:nvPr/>
          </p:nvCxnSpPr>
          <p:spPr bwMode="auto">
            <a:xfrm flipH="1" flipV="1">
              <a:off x="1910111" y="1493150"/>
              <a:ext cx="2977801" cy="238284"/>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100" name="Straight Arrow Connector 99"/>
            <p:cNvCxnSpPr>
              <a:stCxn id="109" idx="2"/>
              <a:endCxn id="91" idx="3"/>
            </p:cNvCxnSpPr>
            <p:nvPr/>
          </p:nvCxnSpPr>
          <p:spPr bwMode="auto">
            <a:xfrm flipH="1">
              <a:off x="1910111" y="1731434"/>
              <a:ext cx="2977801" cy="430214"/>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sp>
          <p:nvSpPr>
            <p:cNvPr id="105" name="TextBox 104"/>
            <p:cNvSpPr txBox="1"/>
            <p:nvPr/>
          </p:nvSpPr>
          <p:spPr>
            <a:xfrm>
              <a:off x="3120202" y="3932240"/>
              <a:ext cx="1005709" cy="944207"/>
            </a:xfrm>
            <a:prstGeom prst="rect">
              <a:avLst/>
            </a:prstGeom>
            <a:noFill/>
          </p:spPr>
          <p:txBody>
            <a:bodyPr wrap="square" rtlCol="0">
              <a:spAutoFit/>
            </a:bodyPr>
            <a:lstStyle/>
            <a:p>
              <a:endParaRPr lang="en-US" sz="1000" b="1" noProof="1">
                <a:solidFill>
                  <a:srgbClr val="0D0D0D"/>
                </a:solidFill>
              </a:endParaRPr>
            </a:p>
          </p:txBody>
        </p:sp>
        <p:cxnSp>
          <p:nvCxnSpPr>
            <p:cNvPr id="108" name="Straight Arrow Connector 107"/>
            <p:cNvCxnSpPr>
              <a:stCxn id="87" idx="4"/>
              <a:endCxn id="89" idx="0"/>
            </p:cNvCxnSpPr>
            <p:nvPr/>
          </p:nvCxnSpPr>
          <p:spPr bwMode="auto">
            <a:xfrm flipH="1">
              <a:off x="3608417" y="3635838"/>
              <a:ext cx="599994" cy="708326"/>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sp>
          <p:nvSpPr>
            <p:cNvPr id="109" name="Oval 108"/>
            <p:cNvSpPr/>
            <p:nvPr/>
          </p:nvSpPr>
          <p:spPr bwMode="auto">
            <a:xfrm>
              <a:off x="4887913" y="1067564"/>
              <a:ext cx="2656971" cy="132773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b="1" noProof="1">
                <a:solidFill>
                  <a:schemeClr val="tx1">
                    <a:lumMod val="95000"/>
                    <a:lumOff val="5000"/>
                  </a:schemeClr>
                </a:solidFill>
              </a:endParaRP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2"/>
          <p:cNvSpPr>
            <a:spLocks noGrp="1" noChangeArrowheads="1"/>
          </p:cNvSpPr>
          <p:nvPr>
            <p:ph idx="1"/>
          </p:nvPr>
        </p:nvSpPr>
        <p:spPr>
          <a:xfrm>
            <a:off x="239711" y="1444642"/>
            <a:ext cx="9644063" cy="5573713"/>
          </a:xfrm>
        </p:spPr>
        <p:txBody>
          <a:bodyPr/>
          <a:lstStyle/>
          <a:p>
            <a:r>
              <a:rPr lang="en-US" dirty="0" smtClean="0"/>
              <a:t>User of dataset “F” can now query:</a:t>
            </a:r>
          </a:p>
          <a:p>
            <a:pPr lvl="1"/>
            <a:r>
              <a:rPr lang="en-US" dirty="0" smtClean="0"/>
              <a:t>“</a:t>
            </a:r>
            <a:r>
              <a:rPr lang="fr-FR" dirty="0" smtClean="0"/>
              <a:t>donnes</a:t>
            </a:r>
            <a:r>
              <a:rPr lang="en-US" dirty="0" smtClean="0"/>
              <a:t>-</a:t>
            </a:r>
            <a:r>
              <a:rPr lang="en-US" dirty="0" err="1" smtClean="0"/>
              <a:t>moi</a:t>
            </a:r>
            <a:r>
              <a:rPr lang="en-US" dirty="0" smtClean="0"/>
              <a:t> la page </a:t>
            </a:r>
            <a:r>
              <a:rPr lang="en-US" dirty="0" err="1" smtClean="0"/>
              <a:t>d’accueil</a:t>
            </a:r>
            <a:r>
              <a:rPr lang="en-US" dirty="0" smtClean="0"/>
              <a:t> de </a:t>
            </a:r>
            <a:r>
              <a:rPr lang="en-US" dirty="0" err="1" smtClean="0"/>
              <a:t>l’auteur</a:t>
            </a:r>
            <a:r>
              <a:rPr lang="en-US" dirty="0" smtClean="0"/>
              <a:t> de </a:t>
            </a:r>
            <a:r>
              <a:rPr lang="en-US" dirty="0" err="1" smtClean="0"/>
              <a:t>l’original</a:t>
            </a:r>
            <a:r>
              <a:rPr lang="en-US" dirty="0" smtClean="0"/>
              <a:t>”</a:t>
            </a:r>
          </a:p>
          <a:p>
            <a:pPr lvl="2"/>
            <a:r>
              <a:rPr lang="en-US" dirty="0" smtClean="0"/>
              <a:t>well… “give me the home page of the original’s ‘auteur’”</a:t>
            </a:r>
          </a:p>
          <a:p>
            <a:r>
              <a:rPr lang="en-US" dirty="0" smtClean="0"/>
              <a:t>The information is not in datasets “F” or “A”…</a:t>
            </a:r>
          </a:p>
          <a:p>
            <a:r>
              <a:rPr lang="en-US" dirty="0" smtClean="0"/>
              <a:t>…but was made available by:</a:t>
            </a:r>
          </a:p>
          <a:p>
            <a:pPr lvl="1"/>
            <a:r>
              <a:rPr lang="en-US" dirty="0" smtClean="0"/>
              <a:t>merging datasets “A” and datasets “F”</a:t>
            </a:r>
          </a:p>
          <a:p>
            <a:pPr lvl="1"/>
            <a:r>
              <a:rPr lang="en-US" dirty="0" smtClean="0"/>
              <a:t>adding three simple extra statements as an extra “glue”</a:t>
            </a:r>
            <a:endParaRPr lang="en-US" dirty="0"/>
          </a:p>
        </p:txBody>
      </p:sp>
      <p:sp>
        <p:nvSpPr>
          <p:cNvPr id="71683" name="Rectangle 1"/>
          <p:cNvSpPr>
            <a:spLocks noGrp="1" noChangeArrowheads="1"/>
          </p:cNvSpPr>
          <p:nvPr>
            <p:ph type="title"/>
          </p:nvPr>
        </p:nvSpPr>
        <p:spPr/>
        <p:txBody>
          <a:bodyPr/>
          <a:lstStyle/>
          <a:p>
            <a:r>
              <a:rPr lang="en-US" smtClean="0"/>
              <a:t>Start making richer queries!</a:t>
            </a:r>
            <a:endParaRPr lang="en-US"/>
          </a:p>
        </p:txBody>
      </p:sp>
      <p:grpSp>
        <p:nvGrpSpPr>
          <p:cNvPr id="2" name="Group 4"/>
          <p:cNvGrpSpPr/>
          <p:nvPr/>
        </p:nvGrpSpPr>
        <p:grpSpPr>
          <a:xfrm>
            <a:off x="5726113" y="5529056"/>
            <a:ext cx="4038600" cy="1679821"/>
            <a:chOff x="5878512" y="5376622"/>
            <a:chExt cx="4038600" cy="1679815"/>
          </a:xfrm>
        </p:grpSpPr>
        <p:sp>
          <p:nvSpPr>
            <p:cNvPr id="6" name="Rectangle 5"/>
            <p:cNvSpPr/>
            <p:nvPr/>
          </p:nvSpPr>
          <p:spPr bwMode="auto">
            <a:xfrm>
              <a:off x="5878512" y="5380037"/>
              <a:ext cx="4038600" cy="167640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nvGrpSpPr>
            <p:cNvPr id="3" name="Group 84"/>
            <p:cNvGrpSpPr/>
            <p:nvPr/>
          </p:nvGrpSpPr>
          <p:grpSpPr>
            <a:xfrm>
              <a:off x="6107112" y="5376622"/>
              <a:ext cx="3744910" cy="1633333"/>
              <a:chOff x="239712" y="1155482"/>
              <a:chExt cx="9840913" cy="4292118"/>
            </a:xfrm>
          </p:grpSpPr>
          <p:sp>
            <p:nvSpPr>
              <p:cNvPr id="8" name="Oval 7"/>
              <p:cNvSpPr/>
              <p:nvPr/>
            </p:nvSpPr>
            <p:spPr bwMode="auto">
              <a:xfrm>
                <a:off x="8393112" y="40084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9" name="Rectangle 8"/>
              <p:cNvSpPr/>
              <p:nvPr/>
            </p:nvSpPr>
            <p:spPr bwMode="auto">
              <a:xfrm>
                <a:off x="8476415" y="4344018"/>
                <a:ext cx="1604210" cy="625185"/>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noProof="1">
                  <a:solidFill>
                    <a:srgbClr val="0D0D0D"/>
                  </a:solidFill>
                </a:endParaRPr>
              </a:p>
            </p:txBody>
          </p:sp>
          <p:sp>
            <p:nvSpPr>
              <p:cNvPr id="10" name="Rectangle 9"/>
              <p:cNvSpPr/>
              <p:nvPr/>
            </p:nvSpPr>
            <p:spPr bwMode="auto">
              <a:xfrm>
                <a:off x="8240711" y="1905620"/>
                <a:ext cx="1604210" cy="625185"/>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fr-FR" sz="1000" dirty="0">
                  <a:solidFill>
                    <a:srgbClr val="0D0D0D"/>
                  </a:solidFill>
                </a:endParaRPr>
              </a:p>
            </p:txBody>
          </p:sp>
          <p:sp>
            <p:nvSpPr>
              <p:cNvPr id="11" name="Oval 10"/>
              <p:cNvSpPr/>
              <p:nvPr/>
            </p:nvSpPr>
            <p:spPr bwMode="auto">
              <a:xfrm>
                <a:off x="6488111" y="2739667"/>
                <a:ext cx="2656972" cy="879132"/>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noProof="1">
                  <a:solidFill>
                    <a:schemeClr val="tx1">
                      <a:lumMod val="95000"/>
                      <a:lumOff val="5000"/>
                    </a:schemeClr>
                  </a:solidFill>
                </a:endParaRPr>
              </a:p>
            </p:txBody>
          </p:sp>
          <p:cxnSp>
            <p:nvCxnSpPr>
              <p:cNvPr id="12" name="Straight Arrow Connector 11"/>
              <p:cNvCxnSpPr>
                <a:stCxn id="11" idx="4"/>
                <a:endCxn id="8" idx="1"/>
              </p:cNvCxnSpPr>
              <p:nvPr/>
            </p:nvCxnSpPr>
            <p:spPr bwMode="auto">
              <a:xfrm>
                <a:off x="7816599" y="3618799"/>
                <a:ext cx="642587" cy="42872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3" name="Straight Arrow Connector 12"/>
              <p:cNvCxnSpPr>
                <a:stCxn id="8" idx="5"/>
                <a:endCxn id="9" idx="0"/>
              </p:cNvCxnSpPr>
              <p:nvPr/>
            </p:nvCxnSpPr>
            <p:spPr bwMode="auto">
              <a:xfrm>
                <a:off x="8778222" y="4236247"/>
                <a:ext cx="500299" cy="10777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4" name="Straight Arrow Connector 13"/>
              <p:cNvCxnSpPr>
                <a:stCxn id="11" idx="0"/>
                <a:endCxn id="10" idx="2"/>
              </p:cNvCxnSpPr>
              <p:nvPr/>
            </p:nvCxnSpPr>
            <p:spPr bwMode="auto">
              <a:xfrm flipV="1">
                <a:off x="7816599" y="2530805"/>
                <a:ext cx="1226218" cy="20886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5" name="Straight Arrow Connector 14"/>
              <p:cNvCxnSpPr>
                <a:stCxn id="11" idx="0"/>
                <a:endCxn id="32" idx="5"/>
              </p:cNvCxnSpPr>
              <p:nvPr/>
            </p:nvCxnSpPr>
            <p:spPr bwMode="auto">
              <a:xfrm flipH="1" flipV="1">
                <a:off x="7155781" y="2042253"/>
                <a:ext cx="660818" cy="69741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6" name="Oval 15"/>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17" name="Oval 16"/>
              <p:cNvSpPr/>
              <p:nvPr/>
            </p:nvSpPr>
            <p:spPr bwMode="auto">
              <a:xfrm>
                <a:off x="3973512" y="3322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18" name="Rectangle 17"/>
              <p:cNvSpPr/>
              <p:nvPr/>
            </p:nvSpPr>
            <p:spPr bwMode="auto">
              <a:xfrm>
                <a:off x="239712" y="4496419"/>
                <a:ext cx="1670400" cy="625185"/>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noProof="1">
                  <a:solidFill>
                    <a:srgbClr val="0D0D0D"/>
                  </a:solidFill>
                </a:endParaRPr>
              </a:p>
            </p:txBody>
          </p:sp>
          <p:sp>
            <p:nvSpPr>
              <p:cNvPr id="19" name="Oval 18"/>
              <p:cNvSpPr/>
              <p:nvPr/>
            </p:nvSpPr>
            <p:spPr bwMode="auto">
              <a:xfrm>
                <a:off x="2068511" y="4568468"/>
                <a:ext cx="3079801" cy="879132"/>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noProof="1">
                  <a:solidFill>
                    <a:srgbClr val="0D0D0D"/>
                  </a:solidFill>
                </a:endParaRPr>
              </a:p>
            </p:txBody>
          </p:sp>
          <p:sp>
            <p:nvSpPr>
              <p:cNvPr id="20" name="Rectangle 19"/>
              <p:cNvSpPr/>
              <p:nvPr/>
            </p:nvSpPr>
            <p:spPr bwMode="auto">
              <a:xfrm>
                <a:off x="239712" y="1155482"/>
                <a:ext cx="1670399" cy="675331"/>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dirty="0">
                  <a:solidFill>
                    <a:srgbClr val="0D0D0D"/>
                  </a:solidFill>
                </a:endParaRPr>
              </a:p>
            </p:txBody>
          </p:sp>
          <p:sp>
            <p:nvSpPr>
              <p:cNvPr id="21" name="Rectangle 20"/>
              <p:cNvSpPr/>
              <p:nvPr/>
            </p:nvSpPr>
            <p:spPr bwMode="auto">
              <a:xfrm>
                <a:off x="239712" y="1555678"/>
                <a:ext cx="1670399" cy="675331"/>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dirty="0">
                  <a:solidFill>
                    <a:srgbClr val="0D0D0D"/>
                  </a:solidFill>
                </a:endParaRPr>
              </a:p>
            </p:txBody>
          </p:sp>
          <p:sp>
            <p:nvSpPr>
              <p:cNvPr id="22" name="Rectangle 21"/>
              <p:cNvSpPr/>
              <p:nvPr/>
            </p:nvSpPr>
            <p:spPr bwMode="auto">
              <a:xfrm>
                <a:off x="239712" y="2506446"/>
                <a:ext cx="1670399" cy="675331"/>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dirty="0">
                  <a:solidFill>
                    <a:srgbClr val="0D0D0D"/>
                  </a:solidFill>
                </a:endParaRPr>
              </a:p>
            </p:txBody>
          </p:sp>
          <p:sp>
            <p:nvSpPr>
              <p:cNvPr id="23" name="Rectangle 22"/>
              <p:cNvSpPr/>
              <p:nvPr/>
            </p:nvSpPr>
            <p:spPr bwMode="auto">
              <a:xfrm>
                <a:off x="239712" y="2906636"/>
                <a:ext cx="1670399" cy="675331"/>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dirty="0">
                  <a:solidFill>
                    <a:srgbClr val="0D0D0D"/>
                  </a:solidFill>
                </a:endParaRPr>
              </a:p>
            </p:txBody>
          </p:sp>
          <p:cxnSp>
            <p:nvCxnSpPr>
              <p:cNvPr id="24" name="Curved Connector 20"/>
              <p:cNvCxnSpPr>
                <a:stCxn id="32" idx="3"/>
                <a:endCxn id="16" idx="6"/>
              </p:cNvCxnSpPr>
              <p:nvPr/>
            </p:nvCxnSpPr>
            <p:spPr bwMode="auto">
              <a:xfrm rot="5400000">
                <a:off x="3952322" y="1722642"/>
                <a:ext cx="1005085" cy="1644307"/>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25" name="Curved Connector 34"/>
              <p:cNvCxnSpPr>
                <a:stCxn id="32" idx="3"/>
                <a:endCxn id="17" idx="6"/>
              </p:cNvCxnSpPr>
              <p:nvPr/>
            </p:nvCxnSpPr>
            <p:spPr bwMode="auto">
              <a:xfrm rot="5400000">
                <a:off x="4141676" y="2343892"/>
                <a:ext cx="1436984" cy="833707"/>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26" name="Curved Connector 35"/>
              <p:cNvCxnSpPr>
                <a:stCxn id="17" idx="2"/>
                <a:endCxn id="18" idx="0"/>
              </p:cNvCxnSpPr>
              <p:nvPr/>
            </p:nvCxnSpPr>
            <p:spPr bwMode="auto">
              <a:xfrm rot="10800000" flipV="1">
                <a:off x="1074917" y="3479237"/>
                <a:ext cx="2898598" cy="1017182"/>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27" name="Straight Arrow Connector 26"/>
              <p:cNvCxnSpPr>
                <a:stCxn id="16" idx="2"/>
                <a:endCxn id="22" idx="3"/>
              </p:cNvCxnSpPr>
              <p:nvPr/>
            </p:nvCxnSpPr>
            <p:spPr bwMode="auto">
              <a:xfrm flipH="1" flipV="1">
                <a:off x="1910111" y="2844113"/>
                <a:ext cx="1252801" cy="20322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8" name="Straight Arrow Connector 27"/>
              <p:cNvCxnSpPr>
                <a:stCxn id="16" idx="2"/>
                <a:endCxn id="23" idx="3"/>
              </p:cNvCxnSpPr>
              <p:nvPr/>
            </p:nvCxnSpPr>
            <p:spPr bwMode="auto">
              <a:xfrm flipH="1">
                <a:off x="1910111" y="3047338"/>
                <a:ext cx="1252801" cy="19696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9" name="Straight Arrow Connector 28"/>
              <p:cNvCxnSpPr>
                <a:stCxn id="32" idx="2"/>
                <a:endCxn id="20" idx="3"/>
              </p:cNvCxnSpPr>
              <p:nvPr/>
            </p:nvCxnSpPr>
            <p:spPr bwMode="auto">
              <a:xfrm flipH="1" flipV="1">
                <a:off x="1910111" y="1493149"/>
                <a:ext cx="2977803" cy="23828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0" name="Straight Arrow Connector 29"/>
              <p:cNvCxnSpPr>
                <a:stCxn id="32" idx="2"/>
                <a:endCxn id="21" idx="3"/>
              </p:cNvCxnSpPr>
              <p:nvPr/>
            </p:nvCxnSpPr>
            <p:spPr bwMode="auto">
              <a:xfrm flipH="1">
                <a:off x="1910111" y="1731434"/>
                <a:ext cx="2977803" cy="16191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1" name="Straight Arrow Connector 30"/>
              <p:cNvCxnSpPr>
                <a:stCxn id="17" idx="4"/>
                <a:endCxn id="19" idx="0"/>
              </p:cNvCxnSpPr>
              <p:nvPr/>
            </p:nvCxnSpPr>
            <p:spPr bwMode="auto">
              <a:xfrm flipH="1">
                <a:off x="3608411" y="3635839"/>
                <a:ext cx="600002" cy="93263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2" name="Oval 31"/>
              <p:cNvSpPr/>
              <p:nvPr/>
            </p:nvSpPr>
            <p:spPr bwMode="auto">
              <a:xfrm>
                <a:off x="4887913" y="1291868"/>
                <a:ext cx="2656972" cy="879132"/>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noProof="1">
                  <a:solidFill>
                    <a:schemeClr val="tx1">
                      <a:lumMod val="95000"/>
                      <a:lumOff val="5000"/>
                    </a:schemeClr>
                  </a:solidFill>
                </a:endParaRPr>
              </a:p>
            </p:txBody>
          </p:sp>
          <p:sp>
            <p:nvSpPr>
              <p:cNvPr id="33" name="Oval 32"/>
              <p:cNvSpPr/>
              <p:nvPr/>
            </p:nvSpPr>
            <p:spPr bwMode="auto">
              <a:xfrm>
                <a:off x="5116511" y="3559878"/>
                <a:ext cx="2047373" cy="879132"/>
              </a:xfrm>
              <a:prstGeom prst="ellipse">
                <a:avLst/>
              </a:prstGeom>
              <a:solidFill>
                <a:srgbClr val="3366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noProof="1">
                  <a:solidFill>
                    <a:srgbClr val="CFD20F"/>
                  </a:solidFill>
                </a:endParaRPr>
              </a:p>
            </p:txBody>
          </p:sp>
          <p:cxnSp>
            <p:nvCxnSpPr>
              <p:cNvPr id="34" name="Straight Arrow Connector 33"/>
              <p:cNvCxnSpPr>
                <a:stCxn id="17" idx="5"/>
                <a:endCxn id="33" idx="2"/>
              </p:cNvCxnSpPr>
              <p:nvPr/>
            </p:nvCxnSpPr>
            <p:spPr bwMode="auto">
              <a:xfrm>
                <a:off x="4374511" y="3589972"/>
                <a:ext cx="742000" cy="40947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5" name="Straight Arrow Connector 34"/>
              <p:cNvCxnSpPr>
                <a:stCxn id="8" idx="2"/>
                <a:endCxn id="33" idx="6"/>
              </p:cNvCxnSpPr>
              <p:nvPr/>
            </p:nvCxnSpPr>
            <p:spPr bwMode="auto">
              <a:xfrm flipH="1" flipV="1">
                <a:off x="7163884" y="3999444"/>
                <a:ext cx="1229228" cy="14244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gr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 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76432">
            <a:off x="698784" y="731239"/>
            <a:ext cx="2827276" cy="5018415"/>
          </a:xfrm>
          <a:prstGeom prst="rect">
            <a:avLst/>
          </a:prstGeom>
        </p:spPr>
      </p:pic>
      <p:pic>
        <p:nvPicPr>
          <p:cNvPr id="4" name="Picture 3" descr="photo 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84763">
            <a:off x="6667645" y="597966"/>
            <a:ext cx="2819140" cy="5003973"/>
          </a:xfrm>
          <a:prstGeom prst="rect">
            <a:avLst/>
          </a:prstGeom>
        </p:spPr>
      </p:pic>
      <p:pic>
        <p:nvPicPr>
          <p:cNvPr id="5" name="Picture 4" descr="photo 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6136" y="2051645"/>
            <a:ext cx="2875581" cy="5104156"/>
          </a:xfrm>
          <a:prstGeom prst="rect">
            <a:avLst/>
          </a:prstGeom>
        </p:spPr>
      </p:pic>
    </p:spTree>
    <p:extLst>
      <p:ext uri="{BB962C8B-B14F-4D97-AF65-F5344CB8AC3E}">
        <p14:creationId xmlns:p14="http://schemas.microsoft.com/office/powerpoint/2010/main" val="42572291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2"/>
          <p:cNvSpPr>
            <a:spLocks noGrp="1" noChangeArrowheads="1"/>
          </p:cNvSpPr>
          <p:nvPr>
            <p:ph idx="1"/>
          </p:nvPr>
        </p:nvSpPr>
        <p:spPr/>
        <p:txBody>
          <a:bodyPr/>
          <a:lstStyle/>
          <a:p>
            <a:r>
              <a:rPr lang="en-US" smtClean="0"/>
              <a:t>Using, e.g., the “Person”, the dataset can be combined with other sources</a:t>
            </a:r>
          </a:p>
          <a:p>
            <a:r>
              <a:rPr lang="en-US" smtClean="0"/>
              <a:t>For example, data in Wikipedia can be extracted using dedicated tools</a:t>
            </a:r>
          </a:p>
          <a:p>
            <a:pPr lvl="1"/>
            <a:r>
              <a:rPr lang="en-US" smtClean="0"/>
              <a:t>e.g., the “</a:t>
            </a:r>
            <a:r>
              <a:rPr lang="en-US" smtClean="0">
                <a:hlinkClick r:id="rId3"/>
              </a:rPr>
              <a:t>dbpedia</a:t>
            </a:r>
            <a:r>
              <a:rPr lang="en-US" smtClean="0"/>
              <a:t>” project can extract the “infobox” information from Wikipedia already… </a:t>
            </a:r>
            <a:endParaRPr lang="en-US"/>
          </a:p>
        </p:txBody>
      </p:sp>
      <p:sp>
        <p:nvSpPr>
          <p:cNvPr id="73731" name="Rectangle 1"/>
          <p:cNvSpPr>
            <a:spLocks noGrp="1" noChangeArrowheads="1"/>
          </p:cNvSpPr>
          <p:nvPr>
            <p:ph type="title"/>
          </p:nvPr>
        </p:nvSpPr>
        <p:spPr/>
        <p:txBody>
          <a:bodyPr/>
          <a:lstStyle/>
          <a:p>
            <a:r>
              <a:rPr lang="en-US" smtClean="0"/>
              <a:t>Combine with different datasets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1"/>
          <p:cNvSpPr>
            <a:spLocks noGrp="1" noChangeArrowheads="1"/>
          </p:cNvSpPr>
          <p:nvPr>
            <p:ph type="title"/>
          </p:nvPr>
        </p:nvSpPr>
        <p:spPr/>
        <p:txBody>
          <a:bodyPr tIns="35221"/>
          <a:lstStyle/>
          <a:p>
            <a:pPr>
              <a:tabLst>
                <a:tab pos="722701" algn="l"/>
                <a:tab pos="1445396" algn="l"/>
                <a:tab pos="2168098" algn="l"/>
                <a:tab pos="2890800" algn="l"/>
                <a:tab pos="3613498" algn="l"/>
                <a:tab pos="4336202" algn="l"/>
                <a:tab pos="5058902" algn="l"/>
                <a:tab pos="5781602" algn="l"/>
                <a:tab pos="6504301" algn="l"/>
                <a:tab pos="7227002" algn="l"/>
                <a:tab pos="7949703" algn="l"/>
                <a:tab pos="8672401" algn="l"/>
                <a:tab pos="9395102" algn="l"/>
              </a:tabLst>
            </a:pPr>
            <a:r>
              <a:rPr lang="en-US" dirty="0" smtClean="0"/>
              <a:t>Merge with Wikipedia data</a:t>
            </a:r>
            <a:endParaRPr lang="en-US" dirty="0"/>
          </a:p>
        </p:txBody>
      </p:sp>
      <p:sp>
        <p:nvSpPr>
          <p:cNvPr id="6" name="Oval 5"/>
          <p:cNvSpPr/>
          <p:nvPr/>
        </p:nvSpPr>
        <p:spPr bwMode="auto">
          <a:xfrm>
            <a:off x="8393113" y="4008438"/>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t" anchorCtr="0" compatLnSpc="1">
            <a:prstTxWarp prst="textNoShape">
              <a:avLst/>
            </a:prstTxWarp>
          </a:bodyPr>
          <a:lstStyle/>
          <a:p>
            <a:endParaRPr lang="en-US" b="1"/>
          </a:p>
        </p:txBody>
      </p:sp>
      <p:sp>
        <p:nvSpPr>
          <p:cNvPr id="8" name="Rectangle 7"/>
          <p:cNvSpPr/>
          <p:nvPr/>
        </p:nvSpPr>
        <p:spPr bwMode="auto">
          <a:xfrm>
            <a:off x="8240715" y="454183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rgbClr val="0D0D0D"/>
                </a:solidFill>
              </a:rPr>
              <a:t>Besse, Christianne</a:t>
            </a:r>
          </a:p>
        </p:txBody>
      </p:sp>
      <p:sp>
        <p:nvSpPr>
          <p:cNvPr id="9" name="Rectangle 8"/>
          <p:cNvSpPr/>
          <p:nvPr/>
        </p:nvSpPr>
        <p:spPr bwMode="auto">
          <a:xfrm>
            <a:off x="8240715" y="210343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fr-FR" sz="1000" b="1" dirty="0">
                <a:solidFill>
                  <a:srgbClr val="0D0D0D"/>
                </a:solidFill>
              </a:rPr>
              <a:t>Le palais des miroirs</a:t>
            </a:r>
          </a:p>
        </p:txBody>
      </p:sp>
      <p:sp>
        <p:nvSpPr>
          <p:cNvPr id="11" name="TextBox 10"/>
          <p:cNvSpPr txBox="1"/>
          <p:nvPr/>
        </p:nvSpPr>
        <p:spPr>
          <a:xfrm>
            <a:off x="7402513" y="2179637"/>
            <a:ext cx="762000" cy="229550"/>
          </a:xfrm>
          <a:prstGeom prst="rect">
            <a:avLst/>
          </a:prstGeom>
          <a:noFill/>
        </p:spPr>
        <p:txBody>
          <a:bodyPr wrap="square" lIns="91288" tIns="45643" rIns="91288" bIns="45643" rtlCol="0">
            <a:spAutoFit/>
          </a:bodyPr>
          <a:lstStyle/>
          <a:p>
            <a:r>
              <a:rPr lang="en-US" sz="1000" b="1" noProof="1">
                <a:solidFill>
                  <a:srgbClr val="0D0D0D"/>
                </a:solidFill>
              </a:rPr>
              <a:t>f:original</a:t>
            </a:r>
          </a:p>
        </p:txBody>
      </p:sp>
      <p:sp>
        <p:nvSpPr>
          <p:cNvPr id="12" name="TextBox 11"/>
          <p:cNvSpPr txBox="1"/>
          <p:nvPr/>
        </p:nvSpPr>
        <p:spPr>
          <a:xfrm>
            <a:off x="849313" y="4008437"/>
            <a:ext cx="533400" cy="229550"/>
          </a:xfrm>
          <a:prstGeom prst="rect">
            <a:avLst/>
          </a:prstGeom>
          <a:noFill/>
        </p:spPr>
        <p:txBody>
          <a:bodyPr wrap="square" lIns="91288" tIns="45643" rIns="91288" bIns="45643" rtlCol="0">
            <a:spAutoFit/>
          </a:bodyPr>
          <a:lstStyle/>
          <a:p>
            <a:r>
              <a:rPr lang="en-US" sz="1000" b="1" noProof="1">
                <a:solidFill>
                  <a:srgbClr val="0D0D0D"/>
                </a:solidFill>
              </a:rPr>
              <a:t>f:nom</a:t>
            </a:r>
          </a:p>
        </p:txBody>
      </p:sp>
      <p:sp>
        <p:nvSpPr>
          <p:cNvPr id="13" name="TextBox 12"/>
          <p:cNvSpPr txBox="1"/>
          <p:nvPr/>
        </p:nvSpPr>
        <p:spPr>
          <a:xfrm>
            <a:off x="8316915" y="3551237"/>
            <a:ext cx="889632" cy="229550"/>
          </a:xfrm>
          <a:prstGeom prst="rect">
            <a:avLst/>
          </a:prstGeom>
          <a:noFill/>
        </p:spPr>
        <p:txBody>
          <a:bodyPr wrap="square" lIns="91288" tIns="45643" rIns="91288" bIns="45643" rtlCol="0">
            <a:spAutoFit/>
          </a:bodyPr>
          <a:lstStyle/>
          <a:p>
            <a:r>
              <a:rPr lang="en-US" sz="1000" b="1" noProof="1">
                <a:solidFill>
                  <a:srgbClr val="0D0D0D"/>
                </a:solidFill>
              </a:rPr>
              <a:t>f:traducteur</a:t>
            </a:r>
          </a:p>
        </p:txBody>
      </p:sp>
      <p:sp>
        <p:nvSpPr>
          <p:cNvPr id="14" name="TextBox 13"/>
          <p:cNvSpPr txBox="1"/>
          <p:nvPr/>
        </p:nvSpPr>
        <p:spPr>
          <a:xfrm>
            <a:off x="4811713" y="3169286"/>
            <a:ext cx="685800" cy="229550"/>
          </a:xfrm>
          <a:prstGeom prst="rect">
            <a:avLst/>
          </a:prstGeom>
          <a:noFill/>
        </p:spPr>
        <p:txBody>
          <a:bodyPr wrap="square" lIns="91288" tIns="45643" rIns="91288" bIns="45643" rtlCol="0">
            <a:spAutoFit/>
          </a:bodyPr>
          <a:lstStyle/>
          <a:p>
            <a:r>
              <a:rPr lang="en-US" sz="1000" b="1" noProof="1">
                <a:solidFill>
                  <a:srgbClr val="0D0D0D"/>
                </a:solidFill>
              </a:rPr>
              <a:t>f:auteur</a:t>
            </a:r>
          </a:p>
        </p:txBody>
      </p:sp>
      <p:sp>
        <p:nvSpPr>
          <p:cNvPr id="15" name="TextBox 14"/>
          <p:cNvSpPr txBox="1"/>
          <p:nvPr/>
        </p:nvSpPr>
        <p:spPr>
          <a:xfrm rot="19874736">
            <a:off x="7867258" y="2498732"/>
            <a:ext cx="675917" cy="229550"/>
          </a:xfrm>
          <a:prstGeom prst="rect">
            <a:avLst/>
          </a:prstGeom>
          <a:noFill/>
        </p:spPr>
        <p:txBody>
          <a:bodyPr wrap="square" lIns="91288" tIns="45643" rIns="91288" bIns="45643" rtlCol="0">
            <a:spAutoFit/>
          </a:bodyPr>
          <a:lstStyle/>
          <a:p>
            <a:r>
              <a:rPr lang="en-US" sz="1000" b="1" noProof="1">
                <a:solidFill>
                  <a:srgbClr val="0D0D0D"/>
                </a:solidFill>
              </a:rPr>
              <a:t>f:titre</a:t>
            </a:r>
          </a:p>
        </p:txBody>
      </p:sp>
      <p:sp>
        <p:nvSpPr>
          <p:cNvPr id="16" name="Oval 15"/>
          <p:cNvSpPr/>
          <p:nvPr/>
        </p:nvSpPr>
        <p:spPr bwMode="auto">
          <a:xfrm>
            <a:off x="6488112" y="3017837"/>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18" name="Straight Arrow Connector 17"/>
          <p:cNvCxnSpPr>
            <a:stCxn id="16" idx="4"/>
            <a:endCxn id="6" idx="1"/>
          </p:cNvCxnSpPr>
          <p:nvPr/>
        </p:nvCxnSpPr>
        <p:spPr bwMode="auto">
          <a:xfrm rot="16200000" flipH="1">
            <a:off x="7784449" y="3372781"/>
            <a:ext cx="706895" cy="64258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9" name="Straight Arrow Connector 18"/>
          <p:cNvCxnSpPr>
            <a:stCxn id="6" idx="5"/>
            <a:endCxn id="8" idx="0"/>
          </p:cNvCxnSpPr>
          <p:nvPr/>
        </p:nvCxnSpPr>
        <p:spPr bwMode="auto">
          <a:xfrm rot="16200000" flipH="1">
            <a:off x="8757723" y="4256761"/>
            <a:ext cx="305593" cy="26459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0" name="Straight Arrow Connector 19"/>
          <p:cNvCxnSpPr>
            <a:stCxn id="16" idx="0"/>
            <a:endCxn id="9" idx="2"/>
          </p:cNvCxnSpPr>
          <p:nvPr/>
        </p:nvCxnSpPr>
        <p:spPr bwMode="auto">
          <a:xfrm rot="5400000" flipH="1" flipV="1">
            <a:off x="8087300" y="2062321"/>
            <a:ext cx="684849" cy="122621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1" name="Straight Arrow Connector 20"/>
          <p:cNvCxnSpPr>
            <a:stCxn id="16" idx="0"/>
            <a:endCxn id="47" idx="5"/>
          </p:cNvCxnSpPr>
          <p:nvPr/>
        </p:nvCxnSpPr>
        <p:spPr bwMode="auto">
          <a:xfrm rot="16200000" flipV="1">
            <a:off x="6900052" y="2101287"/>
            <a:ext cx="1172281" cy="66081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2" name="TextBox 21"/>
          <p:cNvSpPr txBox="1"/>
          <p:nvPr/>
        </p:nvSpPr>
        <p:spPr>
          <a:xfrm>
            <a:off x="9155113" y="4160837"/>
            <a:ext cx="609600" cy="229550"/>
          </a:xfrm>
          <a:prstGeom prst="rect">
            <a:avLst/>
          </a:prstGeom>
          <a:noFill/>
        </p:spPr>
        <p:txBody>
          <a:bodyPr wrap="square" lIns="91288" tIns="45643" rIns="91288" bIns="45643" rtlCol="0">
            <a:spAutoFit/>
          </a:bodyPr>
          <a:lstStyle/>
          <a:p>
            <a:r>
              <a:rPr lang="en-US" sz="1000" b="1" noProof="1">
                <a:solidFill>
                  <a:srgbClr val="0D0D0D"/>
                </a:solidFill>
              </a:rPr>
              <a:t>f:nom</a:t>
            </a:r>
          </a:p>
        </p:txBody>
      </p:sp>
      <p:sp>
        <p:nvSpPr>
          <p:cNvPr id="23" name="Oval 22"/>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t" anchorCtr="0" compatLnSpc="1">
            <a:prstTxWarp prst="textNoShape">
              <a:avLst/>
            </a:prstTxWarp>
          </a:bodyPr>
          <a:lstStyle/>
          <a:p>
            <a:endParaRPr lang="en-US" b="1"/>
          </a:p>
        </p:txBody>
      </p:sp>
      <p:sp>
        <p:nvSpPr>
          <p:cNvPr id="24" name="Oval 23"/>
          <p:cNvSpPr/>
          <p:nvPr/>
        </p:nvSpPr>
        <p:spPr bwMode="auto">
          <a:xfrm>
            <a:off x="3973515" y="3322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t" anchorCtr="0" compatLnSpc="1">
            <a:prstTxWarp prst="textNoShape">
              <a:avLst/>
            </a:prstTxWarp>
          </a:bodyPr>
          <a:lstStyle/>
          <a:p>
            <a:endParaRPr lang="en-US" b="1"/>
          </a:p>
        </p:txBody>
      </p:sp>
      <p:sp>
        <p:nvSpPr>
          <p:cNvPr id="25" name="Rectangle 24"/>
          <p:cNvSpPr/>
          <p:nvPr/>
        </p:nvSpPr>
        <p:spPr bwMode="auto">
          <a:xfrm>
            <a:off x="239730" y="4694237"/>
            <a:ext cx="1670399" cy="22955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26" name="Oval 25"/>
          <p:cNvSpPr/>
          <p:nvPr/>
        </p:nvSpPr>
        <p:spPr bwMode="auto">
          <a:xfrm>
            <a:off x="2068515" y="4694237"/>
            <a:ext cx="30798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27" name="Rectangle 26"/>
          <p:cNvSpPr/>
          <p:nvPr/>
        </p:nvSpPr>
        <p:spPr bwMode="auto">
          <a:xfrm>
            <a:off x="239730" y="1465462"/>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200" b="1" dirty="0">
                <a:solidFill>
                  <a:srgbClr val="0D0D0D"/>
                </a:solidFill>
              </a:rPr>
              <a:t>The Glass Palace</a:t>
            </a:r>
          </a:p>
        </p:txBody>
      </p:sp>
      <p:sp>
        <p:nvSpPr>
          <p:cNvPr id="28" name="Rectangle 27"/>
          <p:cNvSpPr/>
          <p:nvPr/>
        </p:nvSpPr>
        <p:spPr bwMode="auto">
          <a:xfrm>
            <a:off x="239730" y="1846461"/>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200" b="1" dirty="0">
                <a:solidFill>
                  <a:srgbClr val="0D0D0D"/>
                </a:solidFill>
              </a:rPr>
              <a:t>2000</a:t>
            </a:r>
          </a:p>
        </p:txBody>
      </p:sp>
      <p:sp>
        <p:nvSpPr>
          <p:cNvPr id="29" name="Rectangle 28"/>
          <p:cNvSpPr/>
          <p:nvPr/>
        </p:nvSpPr>
        <p:spPr bwMode="auto">
          <a:xfrm>
            <a:off x="239730" y="2715633"/>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200" b="1" dirty="0">
                <a:solidFill>
                  <a:srgbClr val="0D0D0D"/>
                </a:solidFill>
              </a:rPr>
              <a:t>London</a:t>
            </a:r>
          </a:p>
        </p:txBody>
      </p:sp>
      <p:sp>
        <p:nvSpPr>
          <p:cNvPr id="30" name="Rectangle 29"/>
          <p:cNvSpPr/>
          <p:nvPr/>
        </p:nvSpPr>
        <p:spPr bwMode="auto">
          <a:xfrm>
            <a:off x="239730" y="3115833"/>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200" b="1" dirty="0">
                <a:solidFill>
                  <a:srgbClr val="0D0D0D"/>
                </a:solidFill>
              </a:rPr>
              <a:t>Harper Collins</a:t>
            </a:r>
          </a:p>
        </p:txBody>
      </p:sp>
      <p:cxnSp>
        <p:nvCxnSpPr>
          <p:cNvPr id="31" name="Curved Connector 20"/>
          <p:cNvCxnSpPr>
            <a:stCxn id="47" idx="3"/>
            <a:endCxn id="23" idx="6"/>
          </p:cNvCxnSpPr>
          <p:nvPr/>
        </p:nvCxnSpPr>
        <p:spPr bwMode="auto">
          <a:xfrm rot="5400000">
            <a:off x="3853979" y="1624313"/>
            <a:ext cx="1201782" cy="16443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2" name="Curved Connector 34"/>
          <p:cNvCxnSpPr>
            <a:stCxn id="47" idx="3"/>
            <a:endCxn id="24" idx="6"/>
          </p:cNvCxnSpPr>
          <p:nvPr/>
        </p:nvCxnSpPr>
        <p:spPr bwMode="auto">
          <a:xfrm rot="5400000">
            <a:off x="4043326" y="2245562"/>
            <a:ext cx="1633681" cy="8337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3" name="Curved Connector 35"/>
          <p:cNvCxnSpPr>
            <a:stCxn id="24" idx="2"/>
            <a:endCxn id="25" idx="0"/>
          </p:cNvCxnSpPr>
          <p:nvPr/>
        </p:nvCxnSpPr>
        <p:spPr bwMode="auto">
          <a:xfrm rot="10800000" flipV="1">
            <a:off x="1074912" y="3479237"/>
            <a:ext cx="2898600" cy="12150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4" name="Straight Arrow Connector 33"/>
          <p:cNvCxnSpPr>
            <a:stCxn id="23" idx="2"/>
            <a:endCxn id="29" idx="3"/>
          </p:cNvCxnSpPr>
          <p:nvPr/>
        </p:nvCxnSpPr>
        <p:spPr bwMode="auto">
          <a:xfrm rot="10800000">
            <a:off x="1910112" y="2844114"/>
            <a:ext cx="1252800" cy="20322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5" name="Straight Arrow Connector 34"/>
          <p:cNvCxnSpPr>
            <a:stCxn id="23" idx="2"/>
            <a:endCxn id="30" idx="3"/>
          </p:cNvCxnSpPr>
          <p:nvPr/>
        </p:nvCxnSpPr>
        <p:spPr bwMode="auto">
          <a:xfrm rot="10800000" flipV="1">
            <a:off x="1910112" y="3047337"/>
            <a:ext cx="1252800" cy="19697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6" name="Straight Arrow Connector 35"/>
          <p:cNvCxnSpPr>
            <a:stCxn id="47" idx="2"/>
            <a:endCxn id="27" idx="3"/>
          </p:cNvCxnSpPr>
          <p:nvPr/>
        </p:nvCxnSpPr>
        <p:spPr bwMode="auto">
          <a:xfrm rot="10800000">
            <a:off x="1910129" y="1593940"/>
            <a:ext cx="2977801" cy="13749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47" idx="2"/>
            <a:endCxn id="28" idx="3"/>
          </p:cNvCxnSpPr>
          <p:nvPr/>
        </p:nvCxnSpPr>
        <p:spPr bwMode="auto">
          <a:xfrm rot="10800000" flipV="1">
            <a:off x="1910129" y="1731433"/>
            <a:ext cx="2977801" cy="24350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rot="238339">
            <a:off x="2547205" y="1396622"/>
            <a:ext cx="587248" cy="229550"/>
          </a:xfrm>
          <a:prstGeom prst="rect">
            <a:avLst/>
          </a:prstGeom>
          <a:noFill/>
        </p:spPr>
        <p:txBody>
          <a:bodyPr wrap="square" lIns="91288" tIns="45643" rIns="91288" bIns="45643" rtlCol="0">
            <a:spAutoFit/>
          </a:bodyPr>
          <a:lstStyle/>
          <a:p>
            <a:r>
              <a:rPr lang="en-US" sz="1000" b="1" noProof="1">
                <a:solidFill>
                  <a:srgbClr val="0D0D0D"/>
                </a:solidFill>
              </a:rPr>
              <a:t>a:title</a:t>
            </a:r>
          </a:p>
        </p:txBody>
      </p:sp>
      <p:sp>
        <p:nvSpPr>
          <p:cNvPr id="39" name="TextBox 38"/>
          <p:cNvSpPr txBox="1"/>
          <p:nvPr/>
        </p:nvSpPr>
        <p:spPr>
          <a:xfrm rot="21319586">
            <a:off x="2558864" y="1851210"/>
            <a:ext cx="565992" cy="229550"/>
          </a:xfrm>
          <a:prstGeom prst="rect">
            <a:avLst/>
          </a:prstGeom>
          <a:noFill/>
        </p:spPr>
        <p:txBody>
          <a:bodyPr wrap="square" lIns="91288" tIns="45643" rIns="91288" bIns="45643" rtlCol="0">
            <a:spAutoFit/>
          </a:bodyPr>
          <a:lstStyle/>
          <a:p>
            <a:r>
              <a:rPr lang="en-US" sz="1000" b="1" noProof="1">
                <a:solidFill>
                  <a:srgbClr val="0D0D0D"/>
                </a:solidFill>
              </a:rPr>
              <a:t>a:year</a:t>
            </a:r>
          </a:p>
        </p:txBody>
      </p:sp>
      <p:sp>
        <p:nvSpPr>
          <p:cNvPr id="40" name="TextBox 39"/>
          <p:cNvSpPr txBox="1"/>
          <p:nvPr/>
        </p:nvSpPr>
        <p:spPr>
          <a:xfrm rot="610119">
            <a:off x="2284464" y="2663769"/>
            <a:ext cx="543645" cy="229550"/>
          </a:xfrm>
          <a:prstGeom prst="rect">
            <a:avLst/>
          </a:prstGeom>
          <a:noFill/>
        </p:spPr>
        <p:txBody>
          <a:bodyPr wrap="square" lIns="91288" tIns="45643" rIns="91288" bIns="45643" rtlCol="0">
            <a:spAutoFit/>
          </a:bodyPr>
          <a:lstStyle/>
          <a:p>
            <a:r>
              <a:rPr lang="en-US" sz="1000" b="1" noProof="1">
                <a:solidFill>
                  <a:srgbClr val="0D0D0D"/>
                </a:solidFill>
              </a:rPr>
              <a:t>a:city</a:t>
            </a:r>
          </a:p>
        </p:txBody>
      </p:sp>
      <p:sp>
        <p:nvSpPr>
          <p:cNvPr id="41" name="TextBox 40"/>
          <p:cNvSpPr txBox="1"/>
          <p:nvPr/>
        </p:nvSpPr>
        <p:spPr>
          <a:xfrm rot="21074880">
            <a:off x="2183949" y="3126451"/>
            <a:ext cx="829823" cy="229550"/>
          </a:xfrm>
          <a:prstGeom prst="rect">
            <a:avLst/>
          </a:prstGeom>
          <a:noFill/>
        </p:spPr>
        <p:txBody>
          <a:bodyPr wrap="square" lIns="91288" tIns="45643" rIns="91288" bIns="45643" rtlCol="0">
            <a:spAutoFit/>
          </a:bodyPr>
          <a:lstStyle/>
          <a:p>
            <a:r>
              <a:rPr lang="en-US" sz="1000" b="1" noProof="1">
                <a:solidFill>
                  <a:srgbClr val="0D0D0D"/>
                </a:solidFill>
              </a:rPr>
              <a:t>a:p_name</a:t>
            </a:r>
          </a:p>
        </p:txBody>
      </p:sp>
      <p:sp>
        <p:nvSpPr>
          <p:cNvPr id="42" name="TextBox 41"/>
          <p:cNvSpPr txBox="1"/>
          <p:nvPr/>
        </p:nvSpPr>
        <p:spPr>
          <a:xfrm>
            <a:off x="1109779" y="3779837"/>
            <a:ext cx="653936" cy="229550"/>
          </a:xfrm>
          <a:prstGeom prst="rect">
            <a:avLst/>
          </a:prstGeom>
          <a:noFill/>
        </p:spPr>
        <p:txBody>
          <a:bodyPr wrap="square" lIns="91288" tIns="45643" rIns="91288" bIns="45643" rtlCol="0">
            <a:spAutoFit/>
          </a:bodyPr>
          <a:lstStyle/>
          <a:p>
            <a:r>
              <a:rPr lang="en-US" sz="1000" b="1" noProof="1">
                <a:solidFill>
                  <a:srgbClr val="0D0D0D"/>
                </a:solidFill>
              </a:rPr>
              <a:t>a:name</a:t>
            </a:r>
          </a:p>
        </p:txBody>
      </p:sp>
      <p:sp>
        <p:nvSpPr>
          <p:cNvPr id="43" name="TextBox 42"/>
          <p:cNvSpPr txBox="1"/>
          <p:nvPr/>
        </p:nvSpPr>
        <p:spPr>
          <a:xfrm>
            <a:off x="3135330" y="3932237"/>
            <a:ext cx="1005711" cy="229550"/>
          </a:xfrm>
          <a:prstGeom prst="rect">
            <a:avLst/>
          </a:prstGeom>
          <a:noFill/>
        </p:spPr>
        <p:txBody>
          <a:bodyPr wrap="square" lIns="91288" tIns="45643" rIns="91288" bIns="45643" rtlCol="0">
            <a:spAutoFit/>
          </a:bodyPr>
          <a:lstStyle/>
          <a:p>
            <a:r>
              <a:rPr lang="en-US" sz="1000" b="1" noProof="1">
                <a:solidFill>
                  <a:srgbClr val="0D0D0D"/>
                </a:solidFill>
              </a:rPr>
              <a:t>a:homepage</a:t>
            </a:r>
          </a:p>
        </p:txBody>
      </p:sp>
      <p:sp>
        <p:nvSpPr>
          <p:cNvPr id="44" name="TextBox 43"/>
          <p:cNvSpPr txBox="1"/>
          <p:nvPr/>
        </p:nvSpPr>
        <p:spPr>
          <a:xfrm>
            <a:off x="4278312" y="3017837"/>
            <a:ext cx="706748" cy="229550"/>
          </a:xfrm>
          <a:prstGeom prst="rect">
            <a:avLst/>
          </a:prstGeom>
          <a:noFill/>
        </p:spPr>
        <p:txBody>
          <a:bodyPr wrap="square" lIns="91288" tIns="45643" rIns="91288" bIns="45643" rtlCol="0">
            <a:spAutoFit/>
          </a:bodyPr>
          <a:lstStyle/>
          <a:p>
            <a:r>
              <a:rPr lang="en-US" sz="1000" b="1" noProof="1">
                <a:solidFill>
                  <a:srgbClr val="0D0D0D"/>
                </a:solidFill>
              </a:rPr>
              <a:t>a:author</a:t>
            </a:r>
          </a:p>
        </p:txBody>
      </p:sp>
      <p:sp>
        <p:nvSpPr>
          <p:cNvPr id="45" name="TextBox 44"/>
          <p:cNvSpPr txBox="1"/>
          <p:nvPr/>
        </p:nvSpPr>
        <p:spPr>
          <a:xfrm rot="20242754">
            <a:off x="3903794" y="2534347"/>
            <a:ext cx="900086" cy="229550"/>
          </a:xfrm>
          <a:prstGeom prst="rect">
            <a:avLst/>
          </a:prstGeom>
          <a:noFill/>
        </p:spPr>
        <p:txBody>
          <a:bodyPr wrap="square" lIns="91288" tIns="45643" rIns="91288" bIns="45643" rtlCol="0">
            <a:spAutoFit/>
          </a:bodyPr>
          <a:lstStyle/>
          <a:p>
            <a:r>
              <a:rPr lang="en-US" sz="1000" b="1" noProof="1">
                <a:solidFill>
                  <a:srgbClr val="0D0D0D"/>
                </a:solidFill>
              </a:rPr>
              <a:t>a:publisher</a:t>
            </a:r>
          </a:p>
        </p:txBody>
      </p:sp>
      <p:cxnSp>
        <p:nvCxnSpPr>
          <p:cNvPr id="46" name="Straight Arrow Connector 45"/>
          <p:cNvCxnSpPr>
            <a:stCxn id="24" idx="4"/>
            <a:endCxn id="26" idx="0"/>
          </p:cNvCxnSpPr>
          <p:nvPr/>
        </p:nvCxnSpPr>
        <p:spPr bwMode="auto">
          <a:xfrm rot="5400000">
            <a:off x="3379215" y="3865037"/>
            <a:ext cx="1058400" cy="600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7" name="Oval 46"/>
          <p:cNvSpPr/>
          <p:nvPr/>
        </p:nvSpPr>
        <p:spPr bwMode="auto">
          <a:xfrm>
            <a:off x="4887912" y="1570039"/>
            <a:ext cx="2656972" cy="322791"/>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58" name="Oval 57"/>
          <p:cNvSpPr/>
          <p:nvPr/>
        </p:nvSpPr>
        <p:spPr bwMode="auto">
          <a:xfrm>
            <a:off x="4964112" y="3838046"/>
            <a:ext cx="2047372" cy="322791"/>
          </a:xfrm>
          <a:prstGeom prst="ellipse">
            <a:avLst/>
          </a:prstGeom>
          <a:solidFill>
            <a:srgbClr val="3366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rgbClr val="CFD20F"/>
                </a:solidFill>
              </a:rPr>
              <a:t>http://…foaf/Person</a:t>
            </a:r>
          </a:p>
        </p:txBody>
      </p:sp>
      <p:cxnSp>
        <p:nvCxnSpPr>
          <p:cNvPr id="59" name="Straight Arrow Connector 58"/>
          <p:cNvCxnSpPr>
            <a:stCxn id="24" idx="5"/>
            <a:endCxn id="58" idx="2"/>
          </p:cNvCxnSpPr>
          <p:nvPr/>
        </p:nvCxnSpPr>
        <p:spPr bwMode="auto">
          <a:xfrm rot="16200000" flipH="1">
            <a:off x="4464576" y="3499923"/>
            <a:ext cx="409472" cy="58960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2" name="Straight Arrow Connector 61"/>
          <p:cNvCxnSpPr>
            <a:stCxn id="6" idx="2"/>
            <a:endCxn id="58" idx="6"/>
          </p:cNvCxnSpPr>
          <p:nvPr/>
        </p:nvCxnSpPr>
        <p:spPr bwMode="auto">
          <a:xfrm rot="10800000">
            <a:off x="7011484" y="3999442"/>
            <a:ext cx="1381628" cy="1424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5" name="TextBox 64"/>
          <p:cNvSpPr txBox="1"/>
          <p:nvPr/>
        </p:nvSpPr>
        <p:spPr>
          <a:xfrm>
            <a:off x="7326312" y="3779837"/>
            <a:ext cx="636478" cy="229550"/>
          </a:xfrm>
          <a:prstGeom prst="rect">
            <a:avLst/>
          </a:prstGeom>
          <a:noFill/>
        </p:spPr>
        <p:txBody>
          <a:bodyPr wrap="square" lIns="91288" tIns="45643" rIns="91288" bIns="45643" rtlCol="0">
            <a:spAutoFit/>
          </a:bodyPr>
          <a:lstStyle/>
          <a:p>
            <a:r>
              <a:rPr lang="en-US" sz="1000" b="1" noProof="1">
                <a:solidFill>
                  <a:srgbClr val="0D0D0D"/>
                </a:solidFill>
              </a:rPr>
              <a:t>r:type</a:t>
            </a:r>
          </a:p>
        </p:txBody>
      </p:sp>
      <p:sp>
        <p:nvSpPr>
          <p:cNvPr id="66" name="TextBox 65"/>
          <p:cNvSpPr txBox="1"/>
          <p:nvPr/>
        </p:nvSpPr>
        <p:spPr>
          <a:xfrm>
            <a:off x="4659312" y="3551237"/>
            <a:ext cx="636478" cy="229550"/>
          </a:xfrm>
          <a:prstGeom prst="rect">
            <a:avLst/>
          </a:prstGeom>
          <a:noFill/>
        </p:spPr>
        <p:txBody>
          <a:bodyPr wrap="square" lIns="91288" tIns="45643" rIns="91288" bIns="45643" rtlCol="0">
            <a:spAutoFit/>
          </a:bodyPr>
          <a:lstStyle/>
          <a:p>
            <a:r>
              <a:rPr lang="en-US" sz="1000" b="1" noProof="1">
                <a:solidFill>
                  <a:srgbClr val="0D0D0D"/>
                </a:solidFill>
              </a:rPr>
              <a:t>r:type</a:t>
            </a:r>
          </a:p>
        </p:txBody>
      </p:sp>
      <p:sp>
        <p:nvSpPr>
          <p:cNvPr id="85" name="Oval 84"/>
          <p:cNvSpPr/>
          <p:nvPr/>
        </p:nvSpPr>
        <p:spPr bwMode="auto">
          <a:xfrm>
            <a:off x="1916113" y="5590646"/>
            <a:ext cx="3276600"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rgbClr val="0D0D0D"/>
                </a:solidFill>
              </a:rPr>
              <a:t>http://dbpedia.org/../Amitav_Ghosh</a:t>
            </a:r>
          </a:p>
        </p:txBody>
      </p:sp>
      <p:cxnSp>
        <p:nvCxnSpPr>
          <p:cNvPr id="106" name="Straight Arrow Connector 105"/>
          <p:cNvCxnSpPr>
            <a:stCxn id="85" idx="2"/>
            <a:endCxn id="25" idx="2"/>
          </p:cNvCxnSpPr>
          <p:nvPr/>
        </p:nvCxnSpPr>
        <p:spPr bwMode="auto">
          <a:xfrm rot="10800000">
            <a:off x="1074912" y="4923789"/>
            <a:ext cx="841200" cy="82825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12" name="Straight Arrow Connector 111"/>
          <p:cNvCxnSpPr>
            <a:stCxn id="85" idx="0"/>
            <a:endCxn id="26" idx="4"/>
          </p:cNvCxnSpPr>
          <p:nvPr/>
        </p:nvCxnSpPr>
        <p:spPr bwMode="auto">
          <a:xfrm rot="5400000" flipH="1" flipV="1">
            <a:off x="3294603" y="5276837"/>
            <a:ext cx="573618" cy="54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15" name="Straight Arrow Connector 114"/>
          <p:cNvCxnSpPr>
            <a:stCxn id="85" idx="7"/>
            <a:endCxn id="58" idx="4"/>
          </p:cNvCxnSpPr>
          <p:nvPr/>
        </p:nvCxnSpPr>
        <p:spPr bwMode="auto">
          <a:xfrm rot="5400000" flipH="1" flipV="1">
            <a:off x="4611809" y="4261929"/>
            <a:ext cx="1477081" cy="127493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40" name="TextBox 139"/>
          <p:cNvSpPr txBox="1"/>
          <p:nvPr/>
        </p:nvSpPr>
        <p:spPr>
          <a:xfrm>
            <a:off x="5116512" y="4237037"/>
            <a:ext cx="636478" cy="229550"/>
          </a:xfrm>
          <a:prstGeom prst="rect">
            <a:avLst/>
          </a:prstGeom>
          <a:noFill/>
        </p:spPr>
        <p:txBody>
          <a:bodyPr wrap="square" lIns="91288" tIns="45643" rIns="91288" bIns="45643" rtlCol="0">
            <a:spAutoFit/>
          </a:bodyPr>
          <a:lstStyle/>
          <a:p>
            <a:r>
              <a:rPr lang="en-US" sz="1000" b="1" noProof="1">
                <a:solidFill>
                  <a:srgbClr val="0D0D0D"/>
                </a:solidFill>
              </a:rPr>
              <a:t>r:type</a:t>
            </a:r>
          </a:p>
        </p:txBody>
      </p:sp>
      <p:sp>
        <p:nvSpPr>
          <p:cNvPr id="141" name="TextBox 140"/>
          <p:cNvSpPr txBox="1"/>
          <p:nvPr/>
        </p:nvSpPr>
        <p:spPr>
          <a:xfrm>
            <a:off x="729017" y="5151437"/>
            <a:ext cx="882298" cy="229550"/>
          </a:xfrm>
          <a:prstGeom prst="rect">
            <a:avLst/>
          </a:prstGeom>
          <a:noFill/>
        </p:spPr>
        <p:txBody>
          <a:bodyPr wrap="square" lIns="91288" tIns="45643" rIns="91288" bIns="45643" rtlCol="0">
            <a:spAutoFit/>
          </a:bodyPr>
          <a:lstStyle/>
          <a:p>
            <a:r>
              <a:rPr lang="en-US" sz="1000" b="1" noProof="1">
                <a:solidFill>
                  <a:srgbClr val="0D0D0D"/>
                </a:solidFill>
              </a:rPr>
              <a:t>foaf:name</a:t>
            </a:r>
          </a:p>
        </p:txBody>
      </p:sp>
      <p:sp>
        <p:nvSpPr>
          <p:cNvPr id="142" name="TextBox 141"/>
          <p:cNvSpPr txBox="1"/>
          <p:nvPr/>
        </p:nvSpPr>
        <p:spPr>
          <a:xfrm>
            <a:off x="2754313" y="5151437"/>
            <a:ext cx="914400" cy="229550"/>
          </a:xfrm>
          <a:prstGeom prst="rect">
            <a:avLst/>
          </a:prstGeom>
          <a:noFill/>
        </p:spPr>
        <p:txBody>
          <a:bodyPr wrap="square" lIns="91288" tIns="45643" rIns="91288" bIns="45643" rtlCol="0">
            <a:spAutoFit/>
          </a:bodyPr>
          <a:lstStyle/>
          <a:p>
            <a:r>
              <a:rPr lang="en-US" sz="1000" b="1" noProof="1">
                <a:solidFill>
                  <a:srgbClr val="0D0D0D"/>
                </a:solidFill>
              </a:rPr>
              <a:t>w:reference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8" name="Straight Arrow Connector 117"/>
          <p:cNvCxnSpPr>
            <a:stCxn id="104" idx="0"/>
            <a:endCxn id="47" idx="4"/>
          </p:cNvCxnSpPr>
          <p:nvPr/>
        </p:nvCxnSpPr>
        <p:spPr bwMode="auto">
          <a:xfrm rot="16200000" flipV="1">
            <a:off x="5371698" y="2737548"/>
            <a:ext cx="3164418" cy="147501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9635" name="Rectangle 1"/>
          <p:cNvSpPr>
            <a:spLocks noGrp="1" noChangeArrowheads="1"/>
          </p:cNvSpPr>
          <p:nvPr>
            <p:ph type="title"/>
          </p:nvPr>
        </p:nvSpPr>
        <p:spPr/>
        <p:txBody>
          <a:bodyPr tIns="35221"/>
          <a:lstStyle/>
          <a:p>
            <a:pPr>
              <a:tabLst>
                <a:tab pos="722701" algn="l"/>
                <a:tab pos="1445396" algn="l"/>
                <a:tab pos="2168098" algn="l"/>
                <a:tab pos="2890800" algn="l"/>
                <a:tab pos="3613498" algn="l"/>
                <a:tab pos="4336202" algn="l"/>
                <a:tab pos="5058902" algn="l"/>
                <a:tab pos="5781602" algn="l"/>
                <a:tab pos="6504301" algn="l"/>
                <a:tab pos="7227002" algn="l"/>
                <a:tab pos="7949703" algn="l"/>
                <a:tab pos="8672401" algn="l"/>
                <a:tab pos="9395102" algn="l"/>
              </a:tabLst>
            </a:pPr>
            <a:r>
              <a:rPr lang="en-US" dirty="0" smtClean="0"/>
              <a:t>Merge with Wikipedia data</a:t>
            </a:r>
            <a:endParaRPr lang="en-US" dirty="0"/>
          </a:p>
        </p:txBody>
      </p:sp>
      <p:sp>
        <p:nvSpPr>
          <p:cNvPr id="6" name="Oval 5"/>
          <p:cNvSpPr/>
          <p:nvPr/>
        </p:nvSpPr>
        <p:spPr bwMode="auto">
          <a:xfrm>
            <a:off x="8393113" y="4008438"/>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t" anchorCtr="0" compatLnSpc="1">
            <a:prstTxWarp prst="textNoShape">
              <a:avLst/>
            </a:prstTxWarp>
          </a:bodyPr>
          <a:lstStyle/>
          <a:p>
            <a:endParaRPr lang="en-US" b="1"/>
          </a:p>
        </p:txBody>
      </p:sp>
      <p:sp>
        <p:nvSpPr>
          <p:cNvPr id="8" name="Rectangle 7"/>
          <p:cNvSpPr/>
          <p:nvPr/>
        </p:nvSpPr>
        <p:spPr bwMode="auto">
          <a:xfrm>
            <a:off x="8240715" y="454183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rgbClr val="0D0D0D"/>
                </a:solidFill>
              </a:rPr>
              <a:t>Besse, Christianne</a:t>
            </a:r>
          </a:p>
        </p:txBody>
      </p:sp>
      <p:sp>
        <p:nvSpPr>
          <p:cNvPr id="9" name="Rectangle 8"/>
          <p:cNvSpPr/>
          <p:nvPr/>
        </p:nvSpPr>
        <p:spPr bwMode="auto">
          <a:xfrm>
            <a:off x="8240715" y="210343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fr-FR" sz="1000" b="1" dirty="0">
                <a:solidFill>
                  <a:srgbClr val="0D0D0D"/>
                </a:solidFill>
              </a:rPr>
              <a:t>Le palais des miroirs</a:t>
            </a:r>
          </a:p>
        </p:txBody>
      </p:sp>
      <p:sp>
        <p:nvSpPr>
          <p:cNvPr id="11" name="TextBox 10"/>
          <p:cNvSpPr txBox="1"/>
          <p:nvPr/>
        </p:nvSpPr>
        <p:spPr>
          <a:xfrm>
            <a:off x="7402513" y="2179637"/>
            <a:ext cx="762000" cy="229550"/>
          </a:xfrm>
          <a:prstGeom prst="rect">
            <a:avLst/>
          </a:prstGeom>
          <a:noFill/>
        </p:spPr>
        <p:txBody>
          <a:bodyPr wrap="square" lIns="91288" tIns="45643" rIns="91288" bIns="45643" rtlCol="0">
            <a:spAutoFit/>
          </a:bodyPr>
          <a:lstStyle/>
          <a:p>
            <a:r>
              <a:rPr lang="en-US" sz="1000" b="1" noProof="1">
                <a:solidFill>
                  <a:srgbClr val="0D0D0D"/>
                </a:solidFill>
              </a:rPr>
              <a:t>f:original</a:t>
            </a:r>
          </a:p>
        </p:txBody>
      </p:sp>
      <p:sp>
        <p:nvSpPr>
          <p:cNvPr id="12" name="TextBox 11"/>
          <p:cNvSpPr txBox="1"/>
          <p:nvPr/>
        </p:nvSpPr>
        <p:spPr>
          <a:xfrm>
            <a:off x="773113" y="4008437"/>
            <a:ext cx="609600" cy="229550"/>
          </a:xfrm>
          <a:prstGeom prst="rect">
            <a:avLst/>
          </a:prstGeom>
          <a:noFill/>
        </p:spPr>
        <p:txBody>
          <a:bodyPr wrap="square" lIns="91288" tIns="45643" rIns="91288" bIns="45643" rtlCol="0">
            <a:spAutoFit/>
          </a:bodyPr>
          <a:lstStyle/>
          <a:p>
            <a:r>
              <a:rPr lang="en-US" sz="1000" b="1" noProof="1">
                <a:solidFill>
                  <a:srgbClr val="0D0D0D"/>
                </a:solidFill>
              </a:rPr>
              <a:t>f:nom</a:t>
            </a:r>
          </a:p>
        </p:txBody>
      </p:sp>
      <p:sp>
        <p:nvSpPr>
          <p:cNvPr id="13" name="TextBox 12"/>
          <p:cNvSpPr txBox="1"/>
          <p:nvPr/>
        </p:nvSpPr>
        <p:spPr>
          <a:xfrm>
            <a:off x="8316915" y="3551237"/>
            <a:ext cx="889632" cy="229550"/>
          </a:xfrm>
          <a:prstGeom prst="rect">
            <a:avLst/>
          </a:prstGeom>
          <a:noFill/>
        </p:spPr>
        <p:txBody>
          <a:bodyPr wrap="square" lIns="91288" tIns="45643" rIns="91288" bIns="45643" rtlCol="0">
            <a:spAutoFit/>
          </a:bodyPr>
          <a:lstStyle/>
          <a:p>
            <a:r>
              <a:rPr lang="en-US" sz="1000" b="1" noProof="1">
                <a:solidFill>
                  <a:srgbClr val="0D0D0D"/>
                </a:solidFill>
              </a:rPr>
              <a:t>f:traducteur</a:t>
            </a:r>
          </a:p>
        </p:txBody>
      </p:sp>
      <p:sp>
        <p:nvSpPr>
          <p:cNvPr id="14" name="TextBox 13"/>
          <p:cNvSpPr txBox="1"/>
          <p:nvPr/>
        </p:nvSpPr>
        <p:spPr>
          <a:xfrm>
            <a:off x="4811713" y="3169286"/>
            <a:ext cx="762000" cy="229550"/>
          </a:xfrm>
          <a:prstGeom prst="rect">
            <a:avLst/>
          </a:prstGeom>
          <a:noFill/>
        </p:spPr>
        <p:txBody>
          <a:bodyPr wrap="square" lIns="91288" tIns="45643" rIns="91288" bIns="45643" rtlCol="0">
            <a:spAutoFit/>
          </a:bodyPr>
          <a:lstStyle/>
          <a:p>
            <a:r>
              <a:rPr lang="en-US" sz="1000" b="1" noProof="1">
                <a:solidFill>
                  <a:srgbClr val="0D0D0D"/>
                </a:solidFill>
              </a:rPr>
              <a:t>f:auteur</a:t>
            </a:r>
          </a:p>
        </p:txBody>
      </p:sp>
      <p:sp>
        <p:nvSpPr>
          <p:cNvPr id="15" name="TextBox 14"/>
          <p:cNvSpPr txBox="1"/>
          <p:nvPr/>
        </p:nvSpPr>
        <p:spPr>
          <a:xfrm rot="19874736">
            <a:off x="7867258" y="2498732"/>
            <a:ext cx="675917" cy="229550"/>
          </a:xfrm>
          <a:prstGeom prst="rect">
            <a:avLst/>
          </a:prstGeom>
          <a:noFill/>
        </p:spPr>
        <p:txBody>
          <a:bodyPr wrap="square" lIns="91288" tIns="45643" rIns="91288" bIns="45643" rtlCol="0">
            <a:spAutoFit/>
          </a:bodyPr>
          <a:lstStyle/>
          <a:p>
            <a:r>
              <a:rPr lang="en-US" sz="1000" b="1" noProof="1">
                <a:solidFill>
                  <a:srgbClr val="0D0D0D"/>
                </a:solidFill>
              </a:rPr>
              <a:t>f:titre</a:t>
            </a:r>
          </a:p>
        </p:txBody>
      </p:sp>
      <p:sp>
        <p:nvSpPr>
          <p:cNvPr id="16" name="Oval 15"/>
          <p:cNvSpPr/>
          <p:nvPr/>
        </p:nvSpPr>
        <p:spPr bwMode="auto">
          <a:xfrm>
            <a:off x="6488112" y="3017837"/>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18" name="Straight Arrow Connector 17"/>
          <p:cNvCxnSpPr>
            <a:stCxn id="16" idx="4"/>
            <a:endCxn id="6" idx="1"/>
          </p:cNvCxnSpPr>
          <p:nvPr/>
        </p:nvCxnSpPr>
        <p:spPr bwMode="auto">
          <a:xfrm rot="16200000" flipH="1">
            <a:off x="7784449" y="3372781"/>
            <a:ext cx="706895" cy="64258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9" name="Straight Arrow Connector 18"/>
          <p:cNvCxnSpPr>
            <a:stCxn id="6" idx="5"/>
            <a:endCxn id="8" idx="0"/>
          </p:cNvCxnSpPr>
          <p:nvPr/>
        </p:nvCxnSpPr>
        <p:spPr bwMode="auto">
          <a:xfrm rot="16200000" flipH="1">
            <a:off x="8757723" y="4256761"/>
            <a:ext cx="305593" cy="26459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0" name="Straight Arrow Connector 19"/>
          <p:cNvCxnSpPr>
            <a:stCxn id="16" idx="0"/>
            <a:endCxn id="9" idx="2"/>
          </p:cNvCxnSpPr>
          <p:nvPr/>
        </p:nvCxnSpPr>
        <p:spPr bwMode="auto">
          <a:xfrm rot="5400000" flipH="1" flipV="1">
            <a:off x="8087300" y="2062321"/>
            <a:ext cx="684849" cy="122621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1" name="Straight Arrow Connector 20"/>
          <p:cNvCxnSpPr>
            <a:stCxn id="16" idx="0"/>
            <a:endCxn id="47" idx="5"/>
          </p:cNvCxnSpPr>
          <p:nvPr/>
        </p:nvCxnSpPr>
        <p:spPr bwMode="auto">
          <a:xfrm rot="16200000" flipV="1">
            <a:off x="6900052" y="2101287"/>
            <a:ext cx="1172281" cy="66081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2" name="TextBox 21"/>
          <p:cNvSpPr txBox="1"/>
          <p:nvPr/>
        </p:nvSpPr>
        <p:spPr>
          <a:xfrm>
            <a:off x="9155113" y="4160837"/>
            <a:ext cx="609600" cy="229550"/>
          </a:xfrm>
          <a:prstGeom prst="rect">
            <a:avLst/>
          </a:prstGeom>
          <a:noFill/>
        </p:spPr>
        <p:txBody>
          <a:bodyPr wrap="square" lIns="91288" tIns="45643" rIns="91288" bIns="45643" rtlCol="0">
            <a:spAutoFit/>
          </a:bodyPr>
          <a:lstStyle/>
          <a:p>
            <a:r>
              <a:rPr lang="en-US" sz="1000" b="1" noProof="1">
                <a:solidFill>
                  <a:srgbClr val="0D0D0D"/>
                </a:solidFill>
              </a:rPr>
              <a:t>f:nom</a:t>
            </a:r>
          </a:p>
        </p:txBody>
      </p:sp>
      <p:sp>
        <p:nvSpPr>
          <p:cNvPr id="23" name="Oval 22"/>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t" anchorCtr="0" compatLnSpc="1">
            <a:prstTxWarp prst="textNoShape">
              <a:avLst/>
            </a:prstTxWarp>
          </a:bodyPr>
          <a:lstStyle/>
          <a:p>
            <a:endParaRPr lang="en-US" b="1"/>
          </a:p>
        </p:txBody>
      </p:sp>
      <p:sp>
        <p:nvSpPr>
          <p:cNvPr id="24" name="Oval 23"/>
          <p:cNvSpPr/>
          <p:nvPr/>
        </p:nvSpPr>
        <p:spPr bwMode="auto">
          <a:xfrm>
            <a:off x="3973515" y="3322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t" anchorCtr="0" compatLnSpc="1">
            <a:prstTxWarp prst="textNoShape">
              <a:avLst/>
            </a:prstTxWarp>
          </a:bodyPr>
          <a:lstStyle/>
          <a:p>
            <a:endParaRPr lang="en-US" b="1"/>
          </a:p>
        </p:txBody>
      </p:sp>
      <p:sp>
        <p:nvSpPr>
          <p:cNvPr id="25" name="Rectangle 24"/>
          <p:cNvSpPr/>
          <p:nvPr/>
        </p:nvSpPr>
        <p:spPr bwMode="auto">
          <a:xfrm>
            <a:off x="239730" y="4694237"/>
            <a:ext cx="1670399" cy="22955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26" name="Oval 25"/>
          <p:cNvSpPr/>
          <p:nvPr/>
        </p:nvSpPr>
        <p:spPr bwMode="auto">
          <a:xfrm>
            <a:off x="2068515" y="4694237"/>
            <a:ext cx="30798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27" name="Rectangle 26"/>
          <p:cNvSpPr/>
          <p:nvPr/>
        </p:nvSpPr>
        <p:spPr bwMode="auto">
          <a:xfrm>
            <a:off x="239730" y="1465462"/>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200" b="1" dirty="0">
                <a:solidFill>
                  <a:srgbClr val="0D0D0D"/>
                </a:solidFill>
              </a:rPr>
              <a:t>The Glass Palace</a:t>
            </a:r>
          </a:p>
        </p:txBody>
      </p:sp>
      <p:sp>
        <p:nvSpPr>
          <p:cNvPr id="28" name="Rectangle 27"/>
          <p:cNvSpPr/>
          <p:nvPr/>
        </p:nvSpPr>
        <p:spPr bwMode="auto">
          <a:xfrm>
            <a:off x="239730" y="1846461"/>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200" b="1" dirty="0">
                <a:solidFill>
                  <a:srgbClr val="0D0D0D"/>
                </a:solidFill>
              </a:rPr>
              <a:t>2000</a:t>
            </a:r>
          </a:p>
        </p:txBody>
      </p:sp>
      <p:sp>
        <p:nvSpPr>
          <p:cNvPr id="29" name="Rectangle 28"/>
          <p:cNvSpPr/>
          <p:nvPr/>
        </p:nvSpPr>
        <p:spPr bwMode="auto">
          <a:xfrm>
            <a:off x="239730" y="2715633"/>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200" b="1" dirty="0">
                <a:solidFill>
                  <a:srgbClr val="0D0D0D"/>
                </a:solidFill>
              </a:rPr>
              <a:t>London</a:t>
            </a:r>
          </a:p>
        </p:txBody>
      </p:sp>
      <p:sp>
        <p:nvSpPr>
          <p:cNvPr id="30" name="Rectangle 29"/>
          <p:cNvSpPr/>
          <p:nvPr/>
        </p:nvSpPr>
        <p:spPr bwMode="auto">
          <a:xfrm>
            <a:off x="239730" y="3115833"/>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200" b="1" dirty="0">
                <a:solidFill>
                  <a:srgbClr val="0D0D0D"/>
                </a:solidFill>
              </a:rPr>
              <a:t>Harper Collins</a:t>
            </a:r>
          </a:p>
        </p:txBody>
      </p:sp>
      <p:cxnSp>
        <p:nvCxnSpPr>
          <p:cNvPr id="31" name="Curved Connector 20"/>
          <p:cNvCxnSpPr>
            <a:stCxn id="47" idx="3"/>
            <a:endCxn id="23" idx="6"/>
          </p:cNvCxnSpPr>
          <p:nvPr/>
        </p:nvCxnSpPr>
        <p:spPr bwMode="auto">
          <a:xfrm rot="5400000">
            <a:off x="3853979" y="1624313"/>
            <a:ext cx="1201782" cy="16443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2" name="Curved Connector 34"/>
          <p:cNvCxnSpPr>
            <a:stCxn id="47" idx="3"/>
            <a:endCxn id="24" idx="6"/>
          </p:cNvCxnSpPr>
          <p:nvPr/>
        </p:nvCxnSpPr>
        <p:spPr bwMode="auto">
          <a:xfrm rot="5400000">
            <a:off x="4043326" y="2245562"/>
            <a:ext cx="1633681" cy="8337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3" name="Curved Connector 35"/>
          <p:cNvCxnSpPr>
            <a:stCxn id="24" idx="2"/>
            <a:endCxn id="25" idx="0"/>
          </p:cNvCxnSpPr>
          <p:nvPr/>
        </p:nvCxnSpPr>
        <p:spPr bwMode="auto">
          <a:xfrm rot="10800000" flipV="1">
            <a:off x="1074912" y="3479237"/>
            <a:ext cx="2898600" cy="12150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4" name="Straight Arrow Connector 33"/>
          <p:cNvCxnSpPr>
            <a:stCxn id="23" idx="2"/>
            <a:endCxn id="29" idx="3"/>
          </p:cNvCxnSpPr>
          <p:nvPr/>
        </p:nvCxnSpPr>
        <p:spPr bwMode="auto">
          <a:xfrm rot="10800000">
            <a:off x="1910112" y="2844114"/>
            <a:ext cx="1252800" cy="20322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5" name="Straight Arrow Connector 34"/>
          <p:cNvCxnSpPr>
            <a:stCxn id="23" idx="2"/>
            <a:endCxn id="30" idx="3"/>
          </p:cNvCxnSpPr>
          <p:nvPr/>
        </p:nvCxnSpPr>
        <p:spPr bwMode="auto">
          <a:xfrm rot="10800000" flipV="1">
            <a:off x="1910112" y="3047337"/>
            <a:ext cx="1252800" cy="19697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6" name="Straight Arrow Connector 35"/>
          <p:cNvCxnSpPr>
            <a:stCxn id="47" idx="2"/>
            <a:endCxn id="27" idx="3"/>
          </p:cNvCxnSpPr>
          <p:nvPr/>
        </p:nvCxnSpPr>
        <p:spPr bwMode="auto">
          <a:xfrm rot="10800000">
            <a:off x="1910129" y="1593940"/>
            <a:ext cx="2977801" cy="13749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47" idx="2"/>
            <a:endCxn id="28" idx="3"/>
          </p:cNvCxnSpPr>
          <p:nvPr/>
        </p:nvCxnSpPr>
        <p:spPr bwMode="auto">
          <a:xfrm rot="10800000" flipV="1">
            <a:off x="1910129" y="1731433"/>
            <a:ext cx="2977801" cy="24350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rot="238339">
            <a:off x="2547205" y="1396622"/>
            <a:ext cx="587248" cy="229550"/>
          </a:xfrm>
          <a:prstGeom prst="rect">
            <a:avLst/>
          </a:prstGeom>
          <a:noFill/>
        </p:spPr>
        <p:txBody>
          <a:bodyPr wrap="square" lIns="91288" tIns="45643" rIns="91288" bIns="45643" rtlCol="0">
            <a:spAutoFit/>
          </a:bodyPr>
          <a:lstStyle/>
          <a:p>
            <a:r>
              <a:rPr lang="en-US" sz="1000" b="1" noProof="1">
                <a:solidFill>
                  <a:srgbClr val="0D0D0D"/>
                </a:solidFill>
              </a:rPr>
              <a:t>a:title</a:t>
            </a:r>
          </a:p>
        </p:txBody>
      </p:sp>
      <p:sp>
        <p:nvSpPr>
          <p:cNvPr id="39" name="TextBox 38"/>
          <p:cNvSpPr txBox="1"/>
          <p:nvPr/>
        </p:nvSpPr>
        <p:spPr>
          <a:xfrm rot="21319586">
            <a:off x="2558864" y="1851210"/>
            <a:ext cx="565992" cy="229550"/>
          </a:xfrm>
          <a:prstGeom prst="rect">
            <a:avLst/>
          </a:prstGeom>
          <a:noFill/>
        </p:spPr>
        <p:txBody>
          <a:bodyPr wrap="square" lIns="91288" tIns="45643" rIns="91288" bIns="45643" rtlCol="0">
            <a:spAutoFit/>
          </a:bodyPr>
          <a:lstStyle/>
          <a:p>
            <a:r>
              <a:rPr lang="en-US" sz="1000" b="1" noProof="1">
                <a:solidFill>
                  <a:srgbClr val="0D0D0D"/>
                </a:solidFill>
              </a:rPr>
              <a:t>a:year</a:t>
            </a:r>
          </a:p>
        </p:txBody>
      </p:sp>
      <p:sp>
        <p:nvSpPr>
          <p:cNvPr id="40" name="TextBox 39"/>
          <p:cNvSpPr txBox="1"/>
          <p:nvPr/>
        </p:nvSpPr>
        <p:spPr>
          <a:xfrm rot="610119">
            <a:off x="2284464" y="2663769"/>
            <a:ext cx="543645" cy="229550"/>
          </a:xfrm>
          <a:prstGeom prst="rect">
            <a:avLst/>
          </a:prstGeom>
          <a:noFill/>
        </p:spPr>
        <p:txBody>
          <a:bodyPr wrap="square" lIns="91288" tIns="45643" rIns="91288" bIns="45643" rtlCol="0">
            <a:spAutoFit/>
          </a:bodyPr>
          <a:lstStyle/>
          <a:p>
            <a:r>
              <a:rPr lang="en-US" sz="1000" b="1" noProof="1">
                <a:solidFill>
                  <a:srgbClr val="0D0D0D"/>
                </a:solidFill>
              </a:rPr>
              <a:t>a:city</a:t>
            </a:r>
          </a:p>
        </p:txBody>
      </p:sp>
      <p:sp>
        <p:nvSpPr>
          <p:cNvPr id="41" name="TextBox 40"/>
          <p:cNvSpPr txBox="1"/>
          <p:nvPr/>
        </p:nvSpPr>
        <p:spPr>
          <a:xfrm rot="21074880">
            <a:off x="2183949" y="3126451"/>
            <a:ext cx="829823" cy="229550"/>
          </a:xfrm>
          <a:prstGeom prst="rect">
            <a:avLst/>
          </a:prstGeom>
          <a:noFill/>
        </p:spPr>
        <p:txBody>
          <a:bodyPr wrap="square" lIns="91288" tIns="45643" rIns="91288" bIns="45643" rtlCol="0">
            <a:spAutoFit/>
          </a:bodyPr>
          <a:lstStyle/>
          <a:p>
            <a:r>
              <a:rPr lang="en-US" sz="1000" b="1" noProof="1">
                <a:solidFill>
                  <a:srgbClr val="0D0D0D"/>
                </a:solidFill>
              </a:rPr>
              <a:t>a:p_name</a:t>
            </a:r>
          </a:p>
        </p:txBody>
      </p:sp>
      <p:sp>
        <p:nvSpPr>
          <p:cNvPr id="42" name="TextBox 41"/>
          <p:cNvSpPr txBox="1"/>
          <p:nvPr/>
        </p:nvSpPr>
        <p:spPr>
          <a:xfrm>
            <a:off x="1109779" y="3779837"/>
            <a:ext cx="653936" cy="229550"/>
          </a:xfrm>
          <a:prstGeom prst="rect">
            <a:avLst/>
          </a:prstGeom>
          <a:noFill/>
        </p:spPr>
        <p:txBody>
          <a:bodyPr wrap="square" lIns="91288" tIns="45643" rIns="91288" bIns="45643" rtlCol="0">
            <a:spAutoFit/>
          </a:bodyPr>
          <a:lstStyle/>
          <a:p>
            <a:r>
              <a:rPr lang="en-US" sz="1000" b="1" noProof="1">
                <a:solidFill>
                  <a:srgbClr val="0D0D0D"/>
                </a:solidFill>
              </a:rPr>
              <a:t>a:name</a:t>
            </a:r>
          </a:p>
        </p:txBody>
      </p:sp>
      <p:sp>
        <p:nvSpPr>
          <p:cNvPr id="43" name="TextBox 42"/>
          <p:cNvSpPr txBox="1"/>
          <p:nvPr/>
        </p:nvSpPr>
        <p:spPr>
          <a:xfrm>
            <a:off x="3135330" y="3932237"/>
            <a:ext cx="1005711" cy="229550"/>
          </a:xfrm>
          <a:prstGeom prst="rect">
            <a:avLst/>
          </a:prstGeom>
          <a:noFill/>
        </p:spPr>
        <p:txBody>
          <a:bodyPr wrap="square" lIns="91288" tIns="45643" rIns="91288" bIns="45643" rtlCol="0">
            <a:spAutoFit/>
          </a:bodyPr>
          <a:lstStyle/>
          <a:p>
            <a:r>
              <a:rPr lang="en-US" sz="1000" b="1" noProof="1">
                <a:solidFill>
                  <a:srgbClr val="0D0D0D"/>
                </a:solidFill>
              </a:rPr>
              <a:t>a:homepage</a:t>
            </a:r>
          </a:p>
        </p:txBody>
      </p:sp>
      <p:sp>
        <p:nvSpPr>
          <p:cNvPr id="44" name="TextBox 43"/>
          <p:cNvSpPr txBox="1"/>
          <p:nvPr/>
        </p:nvSpPr>
        <p:spPr>
          <a:xfrm>
            <a:off x="4278312" y="3017837"/>
            <a:ext cx="706748" cy="229550"/>
          </a:xfrm>
          <a:prstGeom prst="rect">
            <a:avLst/>
          </a:prstGeom>
          <a:noFill/>
        </p:spPr>
        <p:txBody>
          <a:bodyPr wrap="square" lIns="91288" tIns="45643" rIns="91288" bIns="45643" rtlCol="0">
            <a:spAutoFit/>
          </a:bodyPr>
          <a:lstStyle/>
          <a:p>
            <a:r>
              <a:rPr lang="en-US" sz="1000" b="1" noProof="1">
                <a:solidFill>
                  <a:srgbClr val="0D0D0D"/>
                </a:solidFill>
              </a:rPr>
              <a:t>a:author</a:t>
            </a:r>
          </a:p>
        </p:txBody>
      </p:sp>
      <p:sp>
        <p:nvSpPr>
          <p:cNvPr id="45" name="TextBox 44"/>
          <p:cNvSpPr txBox="1"/>
          <p:nvPr/>
        </p:nvSpPr>
        <p:spPr>
          <a:xfrm rot="20242754">
            <a:off x="3903794" y="2534347"/>
            <a:ext cx="900086" cy="229550"/>
          </a:xfrm>
          <a:prstGeom prst="rect">
            <a:avLst/>
          </a:prstGeom>
          <a:noFill/>
        </p:spPr>
        <p:txBody>
          <a:bodyPr wrap="square" lIns="91288" tIns="45643" rIns="91288" bIns="45643" rtlCol="0">
            <a:spAutoFit/>
          </a:bodyPr>
          <a:lstStyle/>
          <a:p>
            <a:r>
              <a:rPr lang="en-US" sz="1000" b="1" noProof="1">
                <a:solidFill>
                  <a:srgbClr val="0D0D0D"/>
                </a:solidFill>
              </a:rPr>
              <a:t>a:publisher</a:t>
            </a:r>
          </a:p>
        </p:txBody>
      </p:sp>
      <p:cxnSp>
        <p:nvCxnSpPr>
          <p:cNvPr id="46" name="Straight Arrow Connector 45"/>
          <p:cNvCxnSpPr>
            <a:stCxn id="24" idx="4"/>
            <a:endCxn id="26" idx="0"/>
          </p:cNvCxnSpPr>
          <p:nvPr/>
        </p:nvCxnSpPr>
        <p:spPr bwMode="auto">
          <a:xfrm rot="5400000">
            <a:off x="3379215" y="3865037"/>
            <a:ext cx="1058400" cy="600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7" name="Oval 46"/>
          <p:cNvSpPr/>
          <p:nvPr/>
        </p:nvSpPr>
        <p:spPr bwMode="auto">
          <a:xfrm>
            <a:off x="4887912" y="1570039"/>
            <a:ext cx="2656972" cy="322791"/>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58" name="Oval 57"/>
          <p:cNvSpPr/>
          <p:nvPr/>
        </p:nvSpPr>
        <p:spPr bwMode="auto">
          <a:xfrm>
            <a:off x="4964112" y="3838046"/>
            <a:ext cx="2047372" cy="322791"/>
          </a:xfrm>
          <a:prstGeom prst="ellipse">
            <a:avLst/>
          </a:prstGeom>
          <a:solidFill>
            <a:srgbClr val="3366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rgbClr val="CFD20F"/>
                </a:solidFill>
              </a:rPr>
              <a:t>http://…foaf/Person</a:t>
            </a:r>
          </a:p>
        </p:txBody>
      </p:sp>
      <p:cxnSp>
        <p:nvCxnSpPr>
          <p:cNvPr id="59" name="Straight Arrow Connector 58"/>
          <p:cNvCxnSpPr>
            <a:stCxn id="24" idx="5"/>
            <a:endCxn id="58" idx="2"/>
          </p:cNvCxnSpPr>
          <p:nvPr/>
        </p:nvCxnSpPr>
        <p:spPr bwMode="auto">
          <a:xfrm rot="16200000" flipH="1">
            <a:off x="4464576" y="3499923"/>
            <a:ext cx="409472" cy="58960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2" name="Straight Arrow Connector 61"/>
          <p:cNvCxnSpPr>
            <a:stCxn id="6" idx="2"/>
            <a:endCxn id="58" idx="6"/>
          </p:cNvCxnSpPr>
          <p:nvPr/>
        </p:nvCxnSpPr>
        <p:spPr bwMode="auto">
          <a:xfrm rot="10800000">
            <a:off x="7011484" y="3999442"/>
            <a:ext cx="1381628" cy="1424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5" name="TextBox 64"/>
          <p:cNvSpPr txBox="1"/>
          <p:nvPr/>
        </p:nvSpPr>
        <p:spPr>
          <a:xfrm>
            <a:off x="7326312" y="3779837"/>
            <a:ext cx="636478" cy="229550"/>
          </a:xfrm>
          <a:prstGeom prst="rect">
            <a:avLst/>
          </a:prstGeom>
          <a:noFill/>
        </p:spPr>
        <p:txBody>
          <a:bodyPr wrap="square" lIns="91288" tIns="45643" rIns="91288" bIns="45643" rtlCol="0">
            <a:spAutoFit/>
          </a:bodyPr>
          <a:lstStyle/>
          <a:p>
            <a:r>
              <a:rPr lang="en-US" sz="1000" b="1" noProof="1">
                <a:solidFill>
                  <a:srgbClr val="0D0D0D"/>
                </a:solidFill>
              </a:rPr>
              <a:t>r:type</a:t>
            </a:r>
          </a:p>
        </p:txBody>
      </p:sp>
      <p:sp>
        <p:nvSpPr>
          <p:cNvPr id="66" name="TextBox 65"/>
          <p:cNvSpPr txBox="1"/>
          <p:nvPr/>
        </p:nvSpPr>
        <p:spPr>
          <a:xfrm>
            <a:off x="4659312" y="3551237"/>
            <a:ext cx="636478" cy="229550"/>
          </a:xfrm>
          <a:prstGeom prst="rect">
            <a:avLst/>
          </a:prstGeom>
          <a:noFill/>
        </p:spPr>
        <p:txBody>
          <a:bodyPr wrap="square" lIns="91288" tIns="45643" rIns="91288" bIns="45643" rtlCol="0">
            <a:spAutoFit/>
          </a:bodyPr>
          <a:lstStyle/>
          <a:p>
            <a:r>
              <a:rPr lang="en-US" sz="1000" b="1" noProof="1">
                <a:solidFill>
                  <a:srgbClr val="0D0D0D"/>
                </a:solidFill>
              </a:rPr>
              <a:t>r:type</a:t>
            </a:r>
          </a:p>
        </p:txBody>
      </p:sp>
      <p:sp>
        <p:nvSpPr>
          <p:cNvPr id="85" name="Oval 84"/>
          <p:cNvSpPr/>
          <p:nvPr/>
        </p:nvSpPr>
        <p:spPr bwMode="auto">
          <a:xfrm>
            <a:off x="1916113" y="5590646"/>
            <a:ext cx="3276600"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rgbClr val="0D0D0D"/>
                </a:solidFill>
              </a:rPr>
              <a:t>http://dbpedia.org/../Amitav_Ghosh</a:t>
            </a:r>
          </a:p>
        </p:txBody>
      </p:sp>
      <p:sp>
        <p:nvSpPr>
          <p:cNvPr id="101" name="Oval 100"/>
          <p:cNvSpPr/>
          <p:nvPr/>
        </p:nvSpPr>
        <p:spPr bwMode="auto">
          <a:xfrm>
            <a:off x="354015" y="6142037"/>
            <a:ext cx="3765600"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rgbClr val="0D0D0D"/>
                </a:solidFill>
              </a:rPr>
              <a:t>http://dbpedia.org/../The_Hungry_Tide</a:t>
            </a:r>
          </a:p>
        </p:txBody>
      </p:sp>
      <p:sp>
        <p:nvSpPr>
          <p:cNvPr id="102" name="Oval 101"/>
          <p:cNvSpPr/>
          <p:nvPr/>
        </p:nvSpPr>
        <p:spPr bwMode="auto">
          <a:xfrm>
            <a:off x="76202" y="6886047"/>
            <a:ext cx="4430713"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rgbClr val="0D0D0D"/>
                </a:solidFill>
              </a:rPr>
              <a:t>http://dbpedia.org/../The_Calcutta_Chromosome</a:t>
            </a:r>
          </a:p>
        </p:txBody>
      </p:sp>
      <p:sp>
        <p:nvSpPr>
          <p:cNvPr id="104" name="Oval 103"/>
          <p:cNvSpPr/>
          <p:nvPr/>
        </p:nvSpPr>
        <p:spPr bwMode="auto">
          <a:xfrm>
            <a:off x="5618112" y="5057246"/>
            <a:ext cx="4146600"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rgbClr val="0D0D0D"/>
                </a:solidFill>
              </a:rPr>
              <a:t>http://dbpedia.org/../The_Glass_Palace</a:t>
            </a:r>
          </a:p>
        </p:txBody>
      </p:sp>
      <p:cxnSp>
        <p:nvCxnSpPr>
          <p:cNvPr id="106" name="Straight Arrow Connector 105"/>
          <p:cNvCxnSpPr>
            <a:stCxn id="85" idx="2"/>
            <a:endCxn id="25" idx="2"/>
          </p:cNvCxnSpPr>
          <p:nvPr/>
        </p:nvCxnSpPr>
        <p:spPr bwMode="auto">
          <a:xfrm rot="10800000">
            <a:off x="1074912" y="4923789"/>
            <a:ext cx="841200" cy="82825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12" name="Straight Arrow Connector 111"/>
          <p:cNvCxnSpPr>
            <a:stCxn id="85" idx="0"/>
            <a:endCxn id="26" idx="4"/>
          </p:cNvCxnSpPr>
          <p:nvPr/>
        </p:nvCxnSpPr>
        <p:spPr bwMode="auto">
          <a:xfrm rot="5400000" flipH="1" flipV="1">
            <a:off x="3294603" y="5276837"/>
            <a:ext cx="573618" cy="54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15" name="Straight Arrow Connector 114"/>
          <p:cNvCxnSpPr>
            <a:stCxn id="85" idx="7"/>
            <a:endCxn id="58" idx="4"/>
          </p:cNvCxnSpPr>
          <p:nvPr/>
        </p:nvCxnSpPr>
        <p:spPr bwMode="auto">
          <a:xfrm rot="5400000" flipH="1" flipV="1">
            <a:off x="4611809" y="4261929"/>
            <a:ext cx="1477081" cy="127493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30" name="Curved Connector 34"/>
          <p:cNvCxnSpPr>
            <a:stCxn id="85" idx="5"/>
            <a:endCxn id="102" idx="6"/>
          </p:cNvCxnSpPr>
          <p:nvPr/>
        </p:nvCxnSpPr>
        <p:spPr bwMode="auto">
          <a:xfrm rot="5400000">
            <a:off x="4019269" y="6353845"/>
            <a:ext cx="1181277" cy="205953"/>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134" name="Curved Connector 34"/>
          <p:cNvCxnSpPr>
            <a:stCxn id="85" idx="5"/>
            <a:endCxn id="101" idx="6"/>
          </p:cNvCxnSpPr>
          <p:nvPr/>
        </p:nvCxnSpPr>
        <p:spPr bwMode="auto">
          <a:xfrm rot="5400000">
            <a:off x="4197605" y="5788173"/>
            <a:ext cx="437268" cy="593253"/>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137" name="Straight Arrow Connector 136"/>
          <p:cNvCxnSpPr>
            <a:stCxn id="85" idx="7"/>
            <a:endCxn id="104" idx="2"/>
          </p:cNvCxnSpPr>
          <p:nvPr/>
        </p:nvCxnSpPr>
        <p:spPr bwMode="auto">
          <a:xfrm rot="5400000" flipH="1" flipV="1">
            <a:off x="4955850" y="4975675"/>
            <a:ext cx="419276" cy="905247"/>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40" name="TextBox 139"/>
          <p:cNvSpPr txBox="1"/>
          <p:nvPr/>
        </p:nvSpPr>
        <p:spPr>
          <a:xfrm>
            <a:off x="5116512" y="4237037"/>
            <a:ext cx="636478" cy="229550"/>
          </a:xfrm>
          <a:prstGeom prst="rect">
            <a:avLst/>
          </a:prstGeom>
          <a:noFill/>
        </p:spPr>
        <p:txBody>
          <a:bodyPr wrap="square" lIns="91288" tIns="45643" rIns="91288" bIns="45643" rtlCol="0">
            <a:spAutoFit/>
          </a:bodyPr>
          <a:lstStyle/>
          <a:p>
            <a:r>
              <a:rPr lang="en-US" sz="1000" b="1" noProof="1">
                <a:solidFill>
                  <a:srgbClr val="0D0D0D"/>
                </a:solidFill>
              </a:rPr>
              <a:t>r:type</a:t>
            </a:r>
          </a:p>
        </p:txBody>
      </p:sp>
      <p:sp>
        <p:nvSpPr>
          <p:cNvPr id="141" name="TextBox 140"/>
          <p:cNvSpPr txBox="1"/>
          <p:nvPr/>
        </p:nvSpPr>
        <p:spPr>
          <a:xfrm>
            <a:off x="729017" y="5151437"/>
            <a:ext cx="882298" cy="229550"/>
          </a:xfrm>
          <a:prstGeom prst="rect">
            <a:avLst/>
          </a:prstGeom>
          <a:noFill/>
        </p:spPr>
        <p:txBody>
          <a:bodyPr wrap="square" lIns="91288" tIns="45643" rIns="91288" bIns="45643" rtlCol="0">
            <a:spAutoFit/>
          </a:bodyPr>
          <a:lstStyle/>
          <a:p>
            <a:r>
              <a:rPr lang="en-US" sz="1000" b="1" noProof="1">
                <a:solidFill>
                  <a:srgbClr val="0D0D0D"/>
                </a:solidFill>
              </a:rPr>
              <a:t>foaf:name</a:t>
            </a:r>
          </a:p>
        </p:txBody>
      </p:sp>
      <p:sp>
        <p:nvSpPr>
          <p:cNvPr id="142" name="TextBox 141"/>
          <p:cNvSpPr txBox="1"/>
          <p:nvPr/>
        </p:nvSpPr>
        <p:spPr>
          <a:xfrm>
            <a:off x="2754313" y="5151437"/>
            <a:ext cx="914400" cy="229550"/>
          </a:xfrm>
          <a:prstGeom prst="rect">
            <a:avLst/>
          </a:prstGeom>
          <a:noFill/>
        </p:spPr>
        <p:txBody>
          <a:bodyPr wrap="square" lIns="91288" tIns="45643" rIns="91288" bIns="45643" rtlCol="0">
            <a:spAutoFit/>
          </a:bodyPr>
          <a:lstStyle/>
          <a:p>
            <a:r>
              <a:rPr lang="en-US" sz="1000" b="1" noProof="1">
                <a:solidFill>
                  <a:srgbClr val="0D0D0D"/>
                </a:solidFill>
              </a:rPr>
              <a:t>w:reference</a:t>
            </a:r>
          </a:p>
        </p:txBody>
      </p:sp>
      <p:sp>
        <p:nvSpPr>
          <p:cNvPr id="143" name="TextBox 142"/>
          <p:cNvSpPr txBox="1"/>
          <p:nvPr/>
        </p:nvSpPr>
        <p:spPr>
          <a:xfrm>
            <a:off x="3592513" y="6674487"/>
            <a:ext cx="990600" cy="229550"/>
          </a:xfrm>
          <a:prstGeom prst="rect">
            <a:avLst/>
          </a:prstGeom>
          <a:noFill/>
        </p:spPr>
        <p:txBody>
          <a:bodyPr wrap="square" lIns="91288" tIns="45643" rIns="91288" bIns="45643" rtlCol="0">
            <a:spAutoFit/>
          </a:bodyPr>
          <a:lstStyle/>
          <a:p>
            <a:r>
              <a:rPr lang="en-US" sz="1000" b="1" noProof="1">
                <a:solidFill>
                  <a:srgbClr val="0D0D0D"/>
                </a:solidFill>
              </a:rPr>
              <a:t>w:author_of</a:t>
            </a:r>
          </a:p>
        </p:txBody>
      </p:sp>
      <p:sp>
        <p:nvSpPr>
          <p:cNvPr id="144" name="TextBox 143"/>
          <p:cNvSpPr txBox="1"/>
          <p:nvPr/>
        </p:nvSpPr>
        <p:spPr>
          <a:xfrm>
            <a:off x="5224817" y="5379087"/>
            <a:ext cx="958498" cy="229550"/>
          </a:xfrm>
          <a:prstGeom prst="rect">
            <a:avLst/>
          </a:prstGeom>
          <a:noFill/>
        </p:spPr>
        <p:txBody>
          <a:bodyPr wrap="square" lIns="91288" tIns="45643" rIns="91288" bIns="45643" rtlCol="0">
            <a:spAutoFit/>
          </a:bodyPr>
          <a:lstStyle/>
          <a:p>
            <a:r>
              <a:rPr lang="en-US" sz="1000" b="1" noProof="1">
                <a:solidFill>
                  <a:srgbClr val="0D0D0D"/>
                </a:solidFill>
              </a:rPr>
              <a:t>w:author_of</a:t>
            </a:r>
          </a:p>
        </p:txBody>
      </p:sp>
      <p:sp>
        <p:nvSpPr>
          <p:cNvPr id="145" name="TextBox 144"/>
          <p:cNvSpPr txBox="1"/>
          <p:nvPr/>
        </p:nvSpPr>
        <p:spPr>
          <a:xfrm>
            <a:off x="3516313" y="5988687"/>
            <a:ext cx="990600" cy="229550"/>
          </a:xfrm>
          <a:prstGeom prst="rect">
            <a:avLst/>
          </a:prstGeom>
          <a:noFill/>
        </p:spPr>
        <p:txBody>
          <a:bodyPr wrap="square" lIns="91288" tIns="45643" rIns="91288" bIns="45643" rtlCol="0">
            <a:spAutoFit/>
          </a:bodyPr>
          <a:lstStyle/>
          <a:p>
            <a:r>
              <a:rPr lang="en-US" sz="1000" b="1" noProof="1">
                <a:solidFill>
                  <a:srgbClr val="0D0D0D"/>
                </a:solidFill>
              </a:rPr>
              <a:t>w:author_of</a:t>
            </a:r>
          </a:p>
        </p:txBody>
      </p:sp>
      <p:sp>
        <p:nvSpPr>
          <p:cNvPr id="147" name="TextBox 146"/>
          <p:cNvSpPr txBox="1"/>
          <p:nvPr/>
        </p:nvSpPr>
        <p:spPr>
          <a:xfrm>
            <a:off x="7554912" y="4465637"/>
            <a:ext cx="882298" cy="229550"/>
          </a:xfrm>
          <a:prstGeom prst="rect">
            <a:avLst/>
          </a:prstGeom>
          <a:noFill/>
        </p:spPr>
        <p:txBody>
          <a:bodyPr wrap="square" lIns="91288" tIns="45643" rIns="91288" bIns="45643" rtlCol="0">
            <a:spAutoFit/>
          </a:bodyPr>
          <a:lstStyle/>
          <a:p>
            <a:r>
              <a:rPr lang="en-US" sz="1000" b="1" noProof="1">
                <a:solidFill>
                  <a:srgbClr val="0D0D0D"/>
                </a:solidFill>
              </a:rPr>
              <a:t>w:isbn</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8" name="Straight Arrow Connector 117"/>
          <p:cNvCxnSpPr>
            <a:stCxn id="104" idx="0"/>
            <a:endCxn id="47" idx="4"/>
          </p:cNvCxnSpPr>
          <p:nvPr/>
        </p:nvCxnSpPr>
        <p:spPr bwMode="auto">
          <a:xfrm rot="16200000" flipV="1">
            <a:off x="5371698" y="2737548"/>
            <a:ext cx="3164418" cy="147501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9635" name="Rectangle 1"/>
          <p:cNvSpPr>
            <a:spLocks noGrp="1" noChangeArrowheads="1"/>
          </p:cNvSpPr>
          <p:nvPr>
            <p:ph type="title"/>
          </p:nvPr>
        </p:nvSpPr>
        <p:spPr/>
        <p:txBody>
          <a:bodyPr tIns="35221"/>
          <a:lstStyle/>
          <a:p>
            <a:pPr>
              <a:tabLst>
                <a:tab pos="722701" algn="l"/>
                <a:tab pos="1445396" algn="l"/>
                <a:tab pos="2168098" algn="l"/>
                <a:tab pos="2890800" algn="l"/>
                <a:tab pos="3613498" algn="l"/>
                <a:tab pos="4336202" algn="l"/>
                <a:tab pos="5058902" algn="l"/>
                <a:tab pos="5781602" algn="l"/>
                <a:tab pos="6504301" algn="l"/>
                <a:tab pos="7227002" algn="l"/>
                <a:tab pos="7949703" algn="l"/>
                <a:tab pos="8672401" algn="l"/>
                <a:tab pos="9395102" algn="l"/>
              </a:tabLst>
            </a:pPr>
            <a:r>
              <a:rPr lang="en-US" dirty="0" smtClean="0"/>
              <a:t>Merge with Wikipedia data</a:t>
            </a:r>
            <a:endParaRPr lang="en-US" dirty="0"/>
          </a:p>
        </p:txBody>
      </p:sp>
      <p:sp>
        <p:nvSpPr>
          <p:cNvPr id="6" name="Oval 5"/>
          <p:cNvSpPr/>
          <p:nvPr/>
        </p:nvSpPr>
        <p:spPr bwMode="auto">
          <a:xfrm>
            <a:off x="8393113" y="4008438"/>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t" anchorCtr="0" compatLnSpc="1">
            <a:prstTxWarp prst="textNoShape">
              <a:avLst/>
            </a:prstTxWarp>
          </a:bodyPr>
          <a:lstStyle/>
          <a:p>
            <a:endParaRPr lang="en-US" b="1"/>
          </a:p>
        </p:txBody>
      </p:sp>
      <p:sp>
        <p:nvSpPr>
          <p:cNvPr id="8" name="Rectangle 7"/>
          <p:cNvSpPr/>
          <p:nvPr/>
        </p:nvSpPr>
        <p:spPr bwMode="auto">
          <a:xfrm>
            <a:off x="8240715" y="454183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rgbClr val="0D0D0D"/>
                </a:solidFill>
              </a:rPr>
              <a:t>Besse, Christianne</a:t>
            </a:r>
          </a:p>
        </p:txBody>
      </p:sp>
      <p:sp>
        <p:nvSpPr>
          <p:cNvPr id="9" name="Rectangle 8"/>
          <p:cNvSpPr/>
          <p:nvPr/>
        </p:nvSpPr>
        <p:spPr bwMode="auto">
          <a:xfrm>
            <a:off x="8240715" y="210343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fr-FR" sz="1000" b="1" dirty="0">
                <a:solidFill>
                  <a:srgbClr val="0D0D0D"/>
                </a:solidFill>
              </a:rPr>
              <a:t>Le palais des miroirs</a:t>
            </a:r>
          </a:p>
        </p:txBody>
      </p:sp>
      <p:sp>
        <p:nvSpPr>
          <p:cNvPr id="11" name="TextBox 10"/>
          <p:cNvSpPr txBox="1"/>
          <p:nvPr/>
        </p:nvSpPr>
        <p:spPr>
          <a:xfrm>
            <a:off x="7402513" y="2179637"/>
            <a:ext cx="762000" cy="229550"/>
          </a:xfrm>
          <a:prstGeom prst="rect">
            <a:avLst/>
          </a:prstGeom>
          <a:noFill/>
        </p:spPr>
        <p:txBody>
          <a:bodyPr wrap="square" lIns="91288" tIns="45643" rIns="91288" bIns="45643" rtlCol="0">
            <a:spAutoFit/>
          </a:bodyPr>
          <a:lstStyle/>
          <a:p>
            <a:r>
              <a:rPr lang="en-US" sz="1000" b="1" noProof="1">
                <a:solidFill>
                  <a:srgbClr val="0D0D0D"/>
                </a:solidFill>
              </a:rPr>
              <a:t>f:original</a:t>
            </a:r>
          </a:p>
        </p:txBody>
      </p:sp>
      <p:sp>
        <p:nvSpPr>
          <p:cNvPr id="12" name="TextBox 11"/>
          <p:cNvSpPr txBox="1"/>
          <p:nvPr/>
        </p:nvSpPr>
        <p:spPr>
          <a:xfrm>
            <a:off x="773113" y="4008437"/>
            <a:ext cx="609600" cy="229550"/>
          </a:xfrm>
          <a:prstGeom prst="rect">
            <a:avLst/>
          </a:prstGeom>
          <a:noFill/>
        </p:spPr>
        <p:txBody>
          <a:bodyPr wrap="square" lIns="91288" tIns="45643" rIns="91288" bIns="45643" rtlCol="0">
            <a:spAutoFit/>
          </a:bodyPr>
          <a:lstStyle/>
          <a:p>
            <a:r>
              <a:rPr lang="en-US" sz="1000" b="1" noProof="1">
                <a:solidFill>
                  <a:srgbClr val="0D0D0D"/>
                </a:solidFill>
              </a:rPr>
              <a:t>f:nom</a:t>
            </a:r>
          </a:p>
        </p:txBody>
      </p:sp>
      <p:sp>
        <p:nvSpPr>
          <p:cNvPr id="13" name="TextBox 12"/>
          <p:cNvSpPr txBox="1"/>
          <p:nvPr/>
        </p:nvSpPr>
        <p:spPr>
          <a:xfrm>
            <a:off x="8316915" y="3551237"/>
            <a:ext cx="889632" cy="229550"/>
          </a:xfrm>
          <a:prstGeom prst="rect">
            <a:avLst/>
          </a:prstGeom>
          <a:noFill/>
        </p:spPr>
        <p:txBody>
          <a:bodyPr wrap="square" lIns="91288" tIns="45643" rIns="91288" bIns="45643" rtlCol="0">
            <a:spAutoFit/>
          </a:bodyPr>
          <a:lstStyle/>
          <a:p>
            <a:r>
              <a:rPr lang="en-US" sz="1000" b="1" noProof="1">
                <a:solidFill>
                  <a:srgbClr val="0D0D0D"/>
                </a:solidFill>
              </a:rPr>
              <a:t>f:traducteur</a:t>
            </a:r>
          </a:p>
        </p:txBody>
      </p:sp>
      <p:sp>
        <p:nvSpPr>
          <p:cNvPr id="14" name="TextBox 13"/>
          <p:cNvSpPr txBox="1"/>
          <p:nvPr/>
        </p:nvSpPr>
        <p:spPr>
          <a:xfrm>
            <a:off x="4811713" y="3169286"/>
            <a:ext cx="685800" cy="229550"/>
          </a:xfrm>
          <a:prstGeom prst="rect">
            <a:avLst/>
          </a:prstGeom>
          <a:noFill/>
        </p:spPr>
        <p:txBody>
          <a:bodyPr wrap="square" lIns="91288" tIns="45643" rIns="91288" bIns="45643" rtlCol="0">
            <a:spAutoFit/>
          </a:bodyPr>
          <a:lstStyle/>
          <a:p>
            <a:r>
              <a:rPr lang="en-US" sz="1000" b="1" noProof="1">
                <a:solidFill>
                  <a:srgbClr val="0D0D0D"/>
                </a:solidFill>
              </a:rPr>
              <a:t>f:auteur</a:t>
            </a:r>
          </a:p>
        </p:txBody>
      </p:sp>
      <p:sp>
        <p:nvSpPr>
          <p:cNvPr id="15" name="TextBox 14"/>
          <p:cNvSpPr txBox="1"/>
          <p:nvPr/>
        </p:nvSpPr>
        <p:spPr>
          <a:xfrm rot="19874736">
            <a:off x="7867258" y="2498732"/>
            <a:ext cx="675917" cy="229550"/>
          </a:xfrm>
          <a:prstGeom prst="rect">
            <a:avLst/>
          </a:prstGeom>
          <a:noFill/>
        </p:spPr>
        <p:txBody>
          <a:bodyPr wrap="square" lIns="91288" tIns="45643" rIns="91288" bIns="45643" rtlCol="0">
            <a:spAutoFit/>
          </a:bodyPr>
          <a:lstStyle/>
          <a:p>
            <a:r>
              <a:rPr lang="en-US" sz="1000" b="1" noProof="1">
                <a:solidFill>
                  <a:srgbClr val="0D0D0D"/>
                </a:solidFill>
              </a:rPr>
              <a:t>f:titre</a:t>
            </a:r>
          </a:p>
        </p:txBody>
      </p:sp>
      <p:sp>
        <p:nvSpPr>
          <p:cNvPr id="16" name="Oval 15"/>
          <p:cNvSpPr/>
          <p:nvPr/>
        </p:nvSpPr>
        <p:spPr bwMode="auto">
          <a:xfrm>
            <a:off x="6488112" y="3017837"/>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18" name="Straight Arrow Connector 17"/>
          <p:cNvCxnSpPr>
            <a:stCxn id="16" idx="4"/>
            <a:endCxn id="6" idx="1"/>
          </p:cNvCxnSpPr>
          <p:nvPr/>
        </p:nvCxnSpPr>
        <p:spPr bwMode="auto">
          <a:xfrm rot="16200000" flipH="1">
            <a:off x="7784449" y="3372781"/>
            <a:ext cx="706895" cy="64258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9" name="Straight Arrow Connector 18"/>
          <p:cNvCxnSpPr>
            <a:stCxn id="6" idx="5"/>
            <a:endCxn id="8" idx="0"/>
          </p:cNvCxnSpPr>
          <p:nvPr/>
        </p:nvCxnSpPr>
        <p:spPr bwMode="auto">
          <a:xfrm rot="16200000" flipH="1">
            <a:off x="8757723" y="4256761"/>
            <a:ext cx="305593" cy="26459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0" name="Straight Arrow Connector 19"/>
          <p:cNvCxnSpPr>
            <a:stCxn id="16" idx="0"/>
            <a:endCxn id="9" idx="2"/>
          </p:cNvCxnSpPr>
          <p:nvPr/>
        </p:nvCxnSpPr>
        <p:spPr bwMode="auto">
          <a:xfrm rot="5400000" flipH="1" flipV="1">
            <a:off x="8087300" y="2062321"/>
            <a:ext cx="684849" cy="122621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1" name="Straight Arrow Connector 20"/>
          <p:cNvCxnSpPr>
            <a:stCxn id="16" idx="0"/>
            <a:endCxn id="47" idx="5"/>
          </p:cNvCxnSpPr>
          <p:nvPr/>
        </p:nvCxnSpPr>
        <p:spPr bwMode="auto">
          <a:xfrm rot="16200000" flipV="1">
            <a:off x="6900052" y="2101287"/>
            <a:ext cx="1172281" cy="66081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2" name="TextBox 21"/>
          <p:cNvSpPr txBox="1"/>
          <p:nvPr/>
        </p:nvSpPr>
        <p:spPr>
          <a:xfrm>
            <a:off x="9155113" y="4160837"/>
            <a:ext cx="533400" cy="229550"/>
          </a:xfrm>
          <a:prstGeom prst="rect">
            <a:avLst/>
          </a:prstGeom>
          <a:noFill/>
        </p:spPr>
        <p:txBody>
          <a:bodyPr wrap="square" lIns="91288" tIns="45643" rIns="91288" bIns="45643" rtlCol="0">
            <a:spAutoFit/>
          </a:bodyPr>
          <a:lstStyle/>
          <a:p>
            <a:r>
              <a:rPr lang="en-US" sz="1000" b="1" noProof="1">
                <a:solidFill>
                  <a:srgbClr val="0D0D0D"/>
                </a:solidFill>
              </a:rPr>
              <a:t>f:nom</a:t>
            </a:r>
          </a:p>
        </p:txBody>
      </p:sp>
      <p:sp>
        <p:nvSpPr>
          <p:cNvPr id="23" name="Oval 22"/>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t" anchorCtr="0" compatLnSpc="1">
            <a:prstTxWarp prst="textNoShape">
              <a:avLst/>
            </a:prstTxWarp>
          </a:bodyPr>
          <a:lstStyle/>
          <a:p>
            <a:endParaRPr lang="en-US" b="1"/>
          </a:p>
        </p:txBody>
      </p:sp>
      <p:sp>
        <p:nvSpPr>
          <p:cNvPr id="24" name="Oval 23"/>
          <p:cNvSpPr/>
          <p:nvPr/>
        </p:nvSpPr>
        <p:spPr bwMode="auto">
          <a:xfrm>
            <a:off x="3973515" y="3322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t" anchorCtr="0" compatLnSpc="1">
            <a:prstTxWarp prst="textNoShape">
              <a:avLst/>
            </a:prstTxWarp>
          </a:bodyPr>
          <a:lstStyle/>
          <a:p>
            <a:endParaRPr lang="en-US" b="1"/>
          </a:p>
        </p:txBody>
      </p:sp>
      <p:sp>
        <p:nvSpPr>
          <p:cNvPr id="25" name="Rectangle 24"/>
          <p:cNvSpPr/>
          <p:nvPr/>
        </p:nvSpPr>
        <p:spPr bwMode="auto">
          <a:xfrm>
            <a:off x="239730" y="4694237"/>
            <a:ext cx="1670399" cy="22955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26" name="Oval 25"/>
          <p:cNvSpPr/>
          <p:nvPr/>
        </p:nvSpPr>
        <p:spPr bwMode="auto">
          <a:xfrm>
            <a:off x="2068515" y="4694237"/>
            <a:ext cx="30798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27" name="Rectangle 26"/>
          <p:cNvSpPr/>
          <p:nvPr/>
        </p:nvSpPr>
        <p:spPr bwMode="auto">
          <a:xfrm>
            <a:off x="239730" y="1465462"/>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200" b="1" dirty="0">
                <a:solidFill>
                  <a:srgbClr val="0D0D0D"/>
                </a:solidFill>
              </a:rPr>
              <a:t>The Glass Palace</a:t>
            </a:r>
          </a:p>
        </p:txBody>
      </p:sp>
      <p:sp>
        <p:nvSpPr>
          <p:cNvPr id="28" name="Rectangle 27"/>
          <p:cNvSpPr/>
          <p:nvPr/>
        </p:nvSpPr>
        <p:spPr bwMode="auto">
          <a:xfrm>
            <a:off x="239730" y="1846461"/>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200" b="1" dirty="0">
                <a:solidFill>
                  <a:srgbClr val="0D0D0D"/>
                </a:solidFill>
              </a:rPr>
              <a:t>2000</a:t>
            </a:r>
          </a:p>
        </p:txBody>
      </p:sp>
      <p:sp>
        <p:nvSpPr>
          <p:cNvPr id="29" name="Rectangle 28"/>
          <p:cNvSpPr/>
          <p:nvPr/>
        </p:nvSpPr>
        <p:spPr bwMode="auto">
          <a:xfrm>
            <a:off x="239730" y="2715633"/>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200" b="1" dirty="0">
                <a:solidFill>
                  <a:srgbClr val="0D0D0D"/>
                </a:solidFill>
              </a:rPr>
              <a:t>London</a:t>
            </a:r>
          </a:p>
        </p:txBody>
      </p:sp>
      <p:sp>
        <p:nvSpPr>
          <p:cNvPr id="30" name="Rectangle 29"/>
          <p:cNvSpPr/>
          <p:nvPr/>
        </p:nvSpPr>
        <p:spPr bwMode="auto">
          <a:xfrm>
            <a:off x="239730" y="3115833"/>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200" b="1" dirty="0">
                <a:solidFill>
                  <a:srgbClr val="0D0D0D"/>
                </a:solidFill>
              </a:rPr>
              <a:t>Harper Collins</a:t>
            </a:r>
          </a:p>
        </p:txBody>
      </p:sp>
      <p:cxnSp>
        <p:nvCxnSpPr>
          <p:cNvPr id="31" name="Curved Connector 20"/>
          <p:cNvCxnSpPr>
            <a:stCxn id="47" idx="3"/>
            <a:endCxn id="23" idx="6"/>
          </p:cNvCxnSpPr>
          <p:nvPr/>
        </p:nvCxnSpPr>
        <p:spPr bwMode="auto">
          <a:xfrm rot="5400000">
            <a:off x="3853979" y="1624313"/>
            <a:ext cx="1201782" cy="16443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2" name="Curved Connector 34"/>
          <p:cNvCxnSpPr>
            <a:stCxn id="47" idx="3"/>
            <a:endCxn id="24" idx="6"/>
          </p:cNvCxnSpPr>
          <p:nvPr/>
        </p:nvCxnSpPr>
        <p:spPr bwMode="auto">
          <a:xfrm rot="5400000">
            <a:off x="4043326" y="2245562"/>
            <a:ext cx="1633681" cy="8337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3" name="Curved Connector 35"/>
          <p:cNvCxnSpPr>
            <a:stCxn id="24" idx="2"/>
            <a:endCxn id="25" idx="0"/>
          </p:cNvCxnSpPr>
          <p:nvPr/>
        </p:nvCxnSpPr>
        <p:spPr bwMode="auto">
          <a:xfrm rot="10800000" flipV="1">
            <a:off x="1074912" y="3479237"/>
            <a:ext cx="2898600" cy="12150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4" name="Straight Arrow Connector 33"/>
          <p:cNvCxnSpPr>
            <a:stCxn id="23" idx="2"/>
            <a:endCxn id="29" idx="3"/>
          </p:cNvCxnSpPr>
          <p:nvPr/>
        </p:nvCxnSpPr>
        <p:spPr bwMode="auto">
          <a:xfrm rot="10800000">
            <a:off x="1910112" y="2844114"/>
            <a:ext cx="1252800" cy="20322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5" name="Straight Arrow Connector 34"/>
          <p:cNvCxnSpPr>
            <a:stCxn id="23" idx="2"/>
            <a:endCxn id="30" idx="3"/>
          </p:cNvCxnSpPr>
          <p:nvPr/>
        </p:nvCxnSpPr>
        <p:spPr bwMode="auto">
          <a:xfrm rot="10800000" flipV="1">
            <a:off x="1910112" y="3047337"/>
            <a:ext cx="1252800" cy="19697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6" name="Straight Arrow Connector 35"/>
          <p:cNvCxnSpPr>
            <a:stCxn id="47" idx="2"/>
            <a:endCxn id="27" idx="3"/>
          </p:cNvCxnSpPr>
          <p:nvPr/>
        </p:nvCxnSpPr>
        <p:spPr bwMode="auto">
          <a:xfrm rot="10800000">
            <a:off x="1910129" y="1593940"/>
            <a:ext cx="2977801" cy="13749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47" idx="2"/>
            <a:endCxn id="28" idx="3"/>
          </p:cNvCxnSpPr>
          <p:nvPr/>
        </p:nvCxnSpPr>
        <p:spPr bwMode="auto">
          <a:xfrm rot="10800000" flipV="1">
            <a:off x="1910129" y="1731433"/>
            <a:ext cx="2977801" cy="24350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rot="238339">
            <a:off x="2547205" y="1396622"/>
            <a:ext cx="587248" cy="229550"/>
          </a:xfrm>
          <a:prstGeom prst="rect">
            <a:avLst/>
          </a:prstGeom>
          <a:noFill/>
        </p:spPr>
        <p:txBody>
          <a:bodyPr wrap="square" lIns="91288" tIns="45643" rIns="91288" bIns="45643" rtlCol="0">
            <a:spAutoFit/>
          </a:bodyPr>
          <a:lstStyle/>
          <a:p>
            <a:r>
              <a:rPr lang="en-US" sz="1000" b="1" noProof="1">
                <a:solidFill>
                  <a:srgbClr val="0D0D0D"/>
                </a:solidFill>
              </a:rPr>
              <a:t>a:title</a:t>
            </a:r>
          </a:p>
        </p:txBody>
      </p:sp>
      <p:sp>
        <p:nvSpPr>
          <p:cNvPr id="39" name="TextBox 38"/>
          <p:cNvSpPr txBox="1"/>
          <p:nvPr/>
        </p:nvSpPr>
        <p:spPr>
          <a:xfrm rot="21319586">
            <a:off x="2558864" y="1851210"/>
            <a:ext cx="565992" cy="229550"/>
          </a:xfrm>
          <a:prstGeom prst="rect">
            <a:avLst/>
          </a:prstGeom>
          <a:noFill/>
        </p:spPr>
        <p:txBody>
          <a:bodyPr wrap="square" lIns="91288" tIns="45643" rIns="91288" bIns="45643" rtlCol="0">
            <a:spAutoFit/>
          </a:bodyPr>
          <a:lstStyle/>
          <a:p>
            <a:r>
              <a:rPr lang="en-US" sz="1000" b="1" noProof="1">
                <a:solidFill>
                  <a:srgbClr val="0D0D0D"/>
                </a:solidFill>
              </a:rPr>
              <a:t>a:year</a:t>
            </a:r>
          </a:p>
        </p:txBody>
      </p:sp>
      <p:sp>
        <p:nvSpPr>
          <p:cNvPr id="40" name="TextBox 39"/>
          <p:cNvSpPr txBox="1"/>
          <p:nvPr/>
        </p:nvSpPr>
        <p:spPr>
          <a:xfrm rot="610119">
            <a:off x="2284464" y="2663769"/>
            <a:ext cx="543645" cy="229550"/>
          </a:xfrm>
          <a:prstGeom prst="rect">
            <a:avLst/>
          </a:prstGeom>
          <a:noFill/>
        </p:spPr>
        <p:txBody>
          <a:bodyPr wrap="square" lIns="91288" tIns="45643" rIns="91288" bIns="45643" rtlCol="0">
            <a:spAutoFit/>
          </a:bodyPr>
          <a:lstStyle/>
          <a:p>
            <a:r>
              <a:rPr lang="en-US" sz="1000" b="1" noProof="1">
                <a:solidFill>
                  <a:srgbClr val="0D0D0D"/>
                </a:solidFill>
              </a:rPr>
              <a:t>a:city</a:t>
            </a:r>
          </a:p>
        </p:txBody>
      </p:sp>
      <p:sp>
        <p:nvSpPr>
          <p:cNvPr id="41" name="TextBox 40"/>
          <p:cNvSpPr txBox="1"/>
          <p:nvPr/>
        </p:nvSpPr>
        <p:spPr>
          <a:xfrm rot="21074880">
            <a:off x="2183949" y="3126451"/>
            <a:ext cx="829823" cy="229550"/>
          </a:xfrm>
          <a:prstGeom prst="rect">
            <a:avLst/>
          </a:prstGeom>
          <a:noFill/>
        </p:spPr>
        <p:txBody>
          <a:bodyPr wrap="square" lIns="91288" tIns="45643" rIns="91288" bIns="45643" rtlCol="0">
            <a:spAutoFit/>
          </a:bodyPr>
          <a:lstStyle/>
          <a:p>
            <a:r>
              <a:rPr lang="en-US" sz="1000" b="1" noProof="1">
                <a:solidFill>
                  <a:srgbClr val="0D0D0D"/>
                </a:solidFill>
              </a:rPr>
              <a:t>a:p_name</a:t>
            </a:r>
          </a:p>
        </p:txBody>
      </p:sp>
      <p:sp>
        <p:nvSpPr>
          <p:cNvPr id="42" name="TextBox 41"/>
          <p:cNvSpPr txBox="1"/>
          <p:nvPr/>
        </p:nvSpPr>
        <p:spPr>
          <a:xfrm>
            <a:off x="1109779" y="3779837"/>
            <a:ext cx="653936" cy="229550"/>
          </a:xfrm>
          <a:prstGeom prst="rect">
            <a:avLst/>
          </a:prstGeom>
          <a:noFill/>
        </p:spPr>
        <p:txBody>
          <a:bodyPr wrap="square" lIns="91288" tIns="45643" rIns="91288" bIns="45643" rtlCol="0">
            <a:spAutoFit/>
          </a:bodyPr>
          <a:lstStyle/>
          <a:p>
            <a:r>
              <a:rPr lang="en-US" sz="1000" b="1" noProof="1">
                <a:solidFill>
                  <a:srgbClr val="0D0D0D"/>
                </a:solidFill>
              </a:rPr>
              <a:t>a:name</a:t>
            </a:r>
          </a:p>
        </p:txBody>
      </p:sp>
      <p:sp>
        <p:nvSpPr>
          <p:cNvPr id="43" name="TextBox 42"/>
          <p:cNvSpPr txBox="1"/>
          <p:nvPr/>
        </p:nvSpPr>
        <p:spPr>
          <a:xfrm>
            <a:off x="3135330" y="3932237"/>
            <a:ext cx="1005711" cy="229550"/>
          </a:xfrm>
          <a:prstGeom prst="rect">
            <a:avLst/>
          </a:prstGeom>
          <a:noFill/>
        </p:spPr>
        <p:txBody>
          <a:bodyPr wrap="square" lIns="91288" tIns="45643" rIns="91288" bIns="45643" rtlCol="0">
            <a:spAutoFit/>
          </a:bodyPr>
          <a:lstStyle/>
          <a:p>
            <a:r>
              <a:rPr lang="en-US" sz="1000" b="1" noProof="1">
                <a:solidFill>
                  <a:srgbClr val="0D0D0D"/>
                </a:solidFill>
              </a:rPr>
              <a:t>a:homepage</a:t>
            </a:r>
          </a:p>
        </p:txBody>
      </p:sp>
      <p:sp>
        <p:nvSpPr>
          <p:cNvPr id="44" name="TextBox 43"/>
          <p:cNvSpPr txBox="1"/>
          <p:nvPr/>
        </p:nvSpPr>
        <p:spPr>
          <a:xfrm>
            <a:off x="4278312" y="3017837"/>
            <a:ext cx="706748" cy="229550"/>
          </a:xfrm>
          <a:prstGeom prst="rect">
            <a:avLst/>
          </a:prstGeom>
          <a:noFill/>
        </p:spPr>
        <p:txBody>
          <a:bodyPr wrap="square" lIns="91288" tIns="45643" rIns="91288" bIns="45643" rtlCol="0">
            <a:spAutoFit/>
          </a:bodyPr>
          <a:lstStyle/>
          <a:p>
            <a:r>
              <a:rPr lang="en-US" sz="1000" b="1" noProof="1">
                <a:solidFill>
                  <a:srgbClr val="0D0D0D"/>
                </a:solidFill>
              </a:rPr>
              <a:t>a:author</a:t>
            </a:r>
          </a:p>
        </p:txBody>
      </p:sp>
      <p:sp>
        <p:nvSpPr>
          <p:cNvPr id="45" name="TextBox 44"/>
          <p:cNvSpPr txBox="1"/>
          <p:nvPr/>
        </p:nvSpPr>
        <p:spPr>
          <a:xfrm rot="20242754">
            <a:off x="3903794" y="2534347"/>
            <a:ext cx="900086" cy="229550"/>
          </a:xfrm>
          <a:prstGeom prst="rect">
            <a:avLst/>
          </a:prstGeom>
          <a:noFill/>
        </p:spPr>
        <p:txBody>
          <a:bodyPr wrap="square" lIns="91288" tIns="45643" rIns="91288" bIns="45643" rtlCol="0">
            <a:spAutoFit/>
          </a:bodyPr>
          <a:lstStyle/>
          <a:p>
            <a:r>
              <a:rPr lang="en-US" sz="1000" b="1" noProof="1">
                <a:solidFill>
                  <a:srgbClr val="0D0D0D"/>
                </a:solidFill>
              </a:rPr>
              <a:t>a:publisher</a:t>
            </a:r>
          </a:p>
        </p:txBody>
      </p:sp>
      <p:cxnSp>
        <p:nvCxnSpPr>
          <p:cNvPr id="46" name="Straight Arrow Connector 45"/>
          <p:cNvCxnSpPr>
            <a:stCxn id="24" idx="4"/>
            <a:endCxn id="26" idx="0"/>
          </p:cNvCxnSpPr>
          <p:nvPr/>
        </p:nvCxnSpPr>
        <p:spPr bwMode="auto">
          <a:xfrm rot="5400000">
            <a:off x="3379215" y="3865037"/>
            <a:ext cx="1058400" cy="600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7" name="Oval 46"/>
          <p:cNvSpPr/>
          <p:nvPr/>
        </p:nvSpPr>
        <p:spPr bwMode="auto">
          <a:xfrm>
            <a:off x="4887912" y="1570039"/>
            <a:ext cx="2656972" cy="322791"/>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58" name="Oval 57"/>
          <p:cNvSpPr/>
          <p:nvPr/>
        </p:nvSpPr>
        <p:spPr bwMode="auto">
          <a:xfrm>
            <a:off x="4964112" y="3838046"/>
            <a:ext cx="2047372" cy="322791"/>
          </a:xfrm>
          <a:prstGeom prst="ellipse">
            <a:avLst/>
          </a:prstGeom>
          <a:solidFill>
            <a:srgbClr val="3366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rgbClr val="CFD20F"/>
                </a:solidFill>
              </a:rPr>
              <a:t>http://…foaf/Person</a:t>
            </a:r>
          </a:p>
        </p:txBody>
      </p:sp>
      <p:cxnSp>
        <p:nvCxnSpPr>
          <p:cNvPr id="59" name="Straight Arrow Connector 58"/>
          <p:cNvCxnSpPr>
            <a:stCxn id="24" idx="5"/>
            <a:endCxn id="58" idx="2"/>
          </p:cNvCxnSpPr>
          <p:nvPr/>
        </p:nvCxnSpPr>
        <p:spPr bwMode="auto">
          <a:xfrm rot="16200000" flipH="1">
            <a:off x="4464576" y="3499923"/>
            <a:ext cx="409472" cy="58960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2" name="Straight Arrow Connector 61"/>
          <p:cNvCxnSpPr>
            <a:stCxn id="6" idx="2"/>
            <a:endCxn id="58" idx="6"/>
          </p:cNvCxnSpPr>
          <p:nvPr/>
        </p:nvCxnSpPr>
        <p:spPr bwMode="auto">
          <a:xfrm rot="10800000">
            <a:off x="7011484" y="3999442"/>
            <a:ext cx="1381628" cy="1424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5" name="TextBox 64"/>
          <p:cNvSpPr txBox="1"/>
          <p:nvPr/>
        </p:nvSpPr>
        <p:spPr>
          <a:xfrm>
            <a:off x="7326312" y="3779837"/>
            <a:ext cx="636478" cy="229550"/>
          </a:xfrm>
          <a:prstGeom prst="rect">
            <a:avLst/>
          </a:prstGeom>
          <a:noFill/>
        </p:spPr>
        <p:txBody>
          <a:bodyPr wrap="square" lIns="91288" tIns="45643" rIns="91288" bIns="45643" rtlCol="0">
            <a:spAutoFit/>
          </a:bodyPr>
          <a:lstStyle/>
          <a:p>
            <a:r>
              <a:rPr lang="en-US" sz="1000" b="1" noProof="1">
                <a:solidFill>
                  <a:srgbClr val="0D0D0D"/>
                </a:solidFill>
              </a:rPr>
              <a:t>r:type</a:t>
            </a:r>
          </a:p>
        </p:txBody>
      </p:sp>
      <p:sp>
        <p:nvSpPr>
          <p:cNvPr id="66" name="TextBox 65"/>
          <p:cNvSpPr txBox="1"/>
          <p:nvPr/>
        </p:nvSpPr>
        <p:spPr>
          <a:xfrm>
            <a:off x="4659312" y="3551237"/>
            <a:ext cx="636478" cy="229550"/>
          </a:xfrm>
          <a:prstGeom prst="rect">
            <a:avLst/>
          </a:prstGeom>
          <a:noFill/>
        </p:spPr>
        <p:txBody>
          <a:bodyPr wrap="square" lIns="91288" tIns="45643" rIns="91288" bIns="45643" rtlCol="0">
            <a:spAutoFit/>
          </a:bodyPr>
          <a:lstStyle/>
          <a:p>
            <a:r>
              <a:rPr lang="en-US" sz="1000" b="1" noProof="1">
                <a:solidFill>
                  <a:srgbClr val="0D0D0D"/>
                </a:solidFill>
              </a:rPr>
              <a:t>r:type</a:t>
            </a:r>
          </a:p>
        </p:txBody>
      </p:sp>
      <p:sp>
        <p:nvSpPr>
          <p:cNvPr id="85" name="Oval 84"/>
          <p:cNvSpPr/>
          <p:nvPr/>
        </p:nvSpPr>
        <p:spPr bwMode="auto">
          <a:xfrm>
            <a:off x="1916113" y="5590646"/>
            <a:ext cx="3276600"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rgbClr val="0D0D0D"/>
                </a:solidFill>
              </a:rPr>
              <a:t>http://dbpedia.org/../Amitav_Ghosh</a:t>
            </a:r>
          </a:p>
        </p:txBody>
      </p:sp>
      <p:sp>
        <p:nvSpPr>
          <p:cNvPr id="101" name="Oval 100"/>
          <p:cNvSpPr/>
          <p:nvPr/>
        </p:nvSpPr>
        <p:spPr bwMode="auto">
          <a:xfrm>
            <a:off x="354015" y="6142037"/>
            <a:ext cx="3765600"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rgbClr val="0D0D0D"/>
                </a:solidFill>
              </a:rPr>
              <a:t>http://dbpedia.org/../The_Hungry_Tide</a:t>
            </a:r>
          </a:p>
        </p:txBody>
      </p:sp>
      <p:sp>
        <p:nvSpPr>
          <p:cNvPr id="102" name="Oval 101"/>
          <p:cNvSpPr/>
          <p:nvPr/>
        </p:nvSpPr>
        <p:spPr bwMode="auto">
          <a:xfrm>
            <a:off x="76202" y="6886047"/>
            <a:ext cx="4430713"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rgbClr val="0D0D0D"/>
                </a:solidFill>
              </a:rPr>
              <a:t>http://dbpedia.org/../The_Calcutta_Chromosome</a:t>
            </a:r>
          </a:p>
        </p:txBody>
      </p:sp>
      <p:sp>
        <p:nvSpPr>
          <p:cNvPr id="103" name="Oval 102"/>
          <p:cNvSpPr/>
          <p:nvPr/>
        </p:nvSpPr>
        <p:spPr bwMode="auto">
          <a:xfrm>
            <a:off x="5573715" y="5971646"/>
            <a:ext cx="4146600"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rgbClr val="0D0D0D"/>
                </a:solidFill>
              </a:rPr>
              <a:t>http://dbpedia.org/../Kolkata</a:t>
            </a:r>
          </a:p>
        </p:txBody>
      </p:sp>
      <p:sp>
        <p:nvSpPr>
          <p:cNvPr id="104" name="Oval 103"/>
          <p:cNvSpPr/>
          <p:nvPr/>
        </p:nvSpPr>
        <p:spPr bwMode="auto">
          <a:xfrm>
            <a:off x="5618112" y="5057246"/>
            <a:ext cx="4146600"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000" b="1" noProof="1">
                <a:solidFill>
                  <a:srgbClr val="0D0D0D"/>
                </a:solidFill>
              </a:rPr>
              <a:t>http://dbpedia.org/../The_Glass_Palace</a:t>
            </a:r>
          </a:p>
        </p:txBody>
      </p:sp>
      <p:cxnSp>
        <p:nvCxnSpPr>
          <p:cNvPr id="106" name="Straight Arrow Connector 105"/>
          <p:cNvCxnSpPr>
            <a:stCxn id="85" idx="2"/>
            <a:endCxn id="25" idx="2"/>
          </p:cNvCxnSpPr>
          <p:nvPr/>
        </p:nvCxnSpPr>
        <p:spPr bwMode="auto">
          <a:xfrm rot="10800000">
            <a:off x="1074912" y="4923789"/>
            <a:ext cx="841200" cy="82825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12" name="Straight Arrow Connector 111"/>
          <p:cNvCxnSpPr>
            <a:stCxn id="85" idx="0"/>
            <a:endCxn id="26" idx="4"/>
          </p:cNvCxnSpPr>
          <p:nvPr/>
        </p:nvCxnSpPr>
        <p:spPr bwMode="auto">
          <a:xfrm rot="5400000" flipH="1" flipV="1">
            <a:off x="3294603" y="5276837"/>
            <a:ext cx="573618" cy="54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15" name="Straight Arrow Connector 114"/>
          <p:cNvCxnSpPr>
            <a:stCxn id="85" idx="7"/>
            <a:endCxn id="58" idx="4"/>
          </p:cNvCxnSpPr>
          <p:nvPr/>
        </p:nvCxnSpPr>
        <p:spPr bwMode="auto">
          <a:xfrm rot="5400000" flipH="1" flipV="1">
            <a:off x="4611809" y="4261929"/>
            <a:ext cx="1477081" cy="127493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21" name="Straight Arrow Connector 120"/>
          <p:cNvCxnSpPr>
            <a:stCxn id="85" idx="5"/>
            <a:endCxn id="103" idx="1"/>
          </p:cNvCxnSpPr>
          <p:nvPr/>
        </p:nvCxnSpPr>
        <p:spPr bwMode="auto">
          <a:xfrm rot="16200000" flipH="1">
            <a:off x="5370558" y="5208507"/>
            <a:ext cx="152753" cy="146810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30" name="Curved Connector 34"/>
          <p:cNvCxnSpPr>
            <a:stCxn id="85" idx="5"/>
            <a:endCxn id="102" idx="6"/>
          </p:cNvCxnSpPr>
          <p:nvPr/>
        </p:nvCxnSpPr>
        <p:spPr bwMode="auto">
          <a:xfrm rot="5400000">
            <a:off x="4019269" y="6353845"/>
            <a:ext cx="1181277" cy="205953"/>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134" name="Curved Connector 34"/>
          <p:cNvCxnSpPr>
            <a:stCxn id="85" idx="5"/>
            <a:endCxn id="101" idx="6"/>
          </p:cNvCxnSpPr>
          <p:nvPr/>
        </p:nvCxnSpPr>
        <p:spPr bwMode="auto">
          <a:xfrm rot="5400000">
            <a:off x="4197605" y="5788173"/>
            <a:ext cx="437268" cy="593253"/>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137" name="Straight Arrow Connector 136"/>
          <p:cNvCxnSpPr>
            <a:stCxn id="85" idx="7"/>
            <a:endCxn id="104" idx="2"/>
          </p:cNvCxnSpPr>
          <p:nvPr/>
        </p:nvCxnSpPr>
        <p:spPr bwMode="auto">
          <a:xfrm rot="5400000" flipH="1" flipV="1">
            <a:off x="4955850" y="4975675"/>
            <a:ext cx="419276" cy="905247"/>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40" name="TextBox 139"/>
          <p:cNvSpPr txBox="1"/>
          <p:nvPr/>
        </p:nvSpPr>
        <p:spPr>
          <a:xfrm>
            <a:off x="5116512" y="4237037"/>
            <a:ext cx="636478" cy="229550"/>
          </a:xfrm>
          <a:prstGeom prst="rect">
            <a:avLst/>
          </a:prstGeom>
          <a:noFill/>
        </p:spPr>
        <p:txBody>
          <a:bodyPr wrap="square" lIns="91288" tIns="45643" rIns="91288" bIns="45643" rtlCol="0">
            <a:spAutoFit/>
          </a:bodyPr>
          <a:lstStyle/>
          <a:p>
            <a:r>
              <a:rPr lang="en-US" sz="1000" b="1" noProof="1">
                <a:solidFill>
                  <a:srgbClr val="0D0D0D"/>
                </a:solidFill>
              </a:rPr>
              <a:t>r:type</a:t>
            </a:r>
          </a:p>
        </p:txBody>
      </p:sp>
      <p:sp>
        <p:nvSpPr>
          <p:cNvPr id="141" name="TextBox 140"/>
          <p:cNvSpPr txBox="1"/>
          <p:nvPr/>
        </p:nvSpPr>
        <p:spPr>
          <a:xfrm>
            <a:off x="729017" y="5151437"/>
            <a:ext cx="882298" cy="229550"/>
          </a:xfrm>
          <a:prstGeom prst="rect">
            <a:avLst/>
          </a:prstGeom>
          <a:noFill/>
        </p:spPr>
        <p:txBody>
          <a:bodyPr wrap="square" lIns="91288" tIns="45643" rIns="91288" bIns="45643" rtlCol="0">
            <a:spAutoFit/>
          </a:bodyPr>
          <a:lstStyle/>
          <a:p>
            <a:r>
              <a:rPr lang="en-US" sz="1000" b="1" noProof="1">
                <a:solidFill>
                  <a:srgbClr val="0D0D0D"/>
                </a:solidFill>
              </a:rPr>
              <a:t>foaf:name</a:t>
            </a:r>
          </a:p>
        </p:txBody>
      </p:sp>
      <p:sp>
        <p:nvSpPr>
          <p:cNvPr id="142" name="TextBox 141"/>
          <p:cNvSpPr txBox="1"/>
          <p:nvPr/>
        </p:nvSpPr>
        <p:spPr>
          <a:xfrm>
            <a:off x="2754313" y="5151437"/>
            <a:ext cx="914400" cy="229550"/>
          </a:xfrm>
          <a:prstGeom prst="rect">
            <a:avLst/>
          </a:prstGeom>
          <a:noFill/>
        </p:spPr>
        <p:txBody>
          <a:bodyPr wrap="square" lIns="91288" tIns="45643" rIns="91288" bIns="45643" rtlCol="0">
            <a:spAutoFit/>
          </a:bodyPr>
          <a:lstStyle/>
          <a:p>
            <a:r>
              <a:rPr lang="en-US" sz="1000" b="1" noProof="1">
                <a:solidFill>
                  <a:srgbClr val="0D0D0D"/>
                </a:solidFill>
              </a:rPr>
              <a:t>w:reference</a:t>
            </a:r>
          </a:p>
        </p:txBody>
      </p:sp>
      <p:sp>
        <p:nvSpPr>
          <p:cNvPr id="143" name="TextBox 142"/>
          <p:cNvSpPr txBox="1"/>
          <p:nvPr/>
        </p:nvSpPr>
        <p:spPr>
          <a:xfrm>
            <a:off x="3592513" y="6674487"/>
            <a:ext cx="914400" cy="229550"/>
          </a:xfrm>
          <a:prstGeom prst="rect">
            <a:avLst/>
          </a:prstGeom>
          <a:noFill/>
        </p:spPr>
        <p:txBody>
          <a:bodyPr wrap="square" lIns="91288" tIns="45643" rIns="91288" bIns="45643" rtlCol="0">
            <a:spAutoFit/>
          </a:bodyPr>
          <a:lstStyle/>
          <a:p>
            <a:r>
              <a:rPr lang="en-US" sz="1000" b="1" noProof="1">
                <a:solidFill>
                  <a:srgbClr val="0D0D0D"/>
                </a:solidFill>
              </a:rPr>
              <a:t>w:author_of</a:t>
            </a:r>
          </a:p>
        </p:txBody>
      </p:sp>
      <p:sp>
        <p:nvSpPr>
          <p:cNvPr id="144" name="TextBox 143"/>
          <p:cNvSpPr txBox="1"/>
          <p:nvPr/>
        </p:nvSpPr>
        <p:spPr>
          <a:xfrm>
            <a:off x="5224817" y="5379087"/>
            <a:ext cx="958498" cy="229550"/>
          </a:xfrm>
          <a:prstGeom prst="rect">
            <a:avLst/>
          </a:prstGeom>
          <a:noFill/>
        </p:spPr>
        <p:txBody>
          <a:bodyPr wrap="square" lIns="91288" tIns="45643" rIns="91288" bIns="45643" rtlCol="0">
            <a:spAutoFit/>
          </a:bodyPr>
          <a:lstStyle/>
          <a:p>
            <a:r>
              <a:rPr lang="en-US" sz="1000" b="1" noProof="1">
                <a:solidFill>
                  <a:srgbClr val="0D0D0D"/>
                </a:solidFill>
              </a:rPr>
              <a:t>w:author_of</a:t>
            </a:r>
          </a:p>
        </p:txBody>
      </p:sp>
      <p:sp>
        <p:nvSpPr>
          <p:cNvPr id="145" name="TextBox 144"/>
          <p:cNvSpPr txBox="1"/>
          <p:nvPr/>
        </p:nvSpPr>
        <p:spPr>
          <a:xfrm>
            <a:off x="3516313" y="5988687"/>
            <a:ext cx="990600" cy="229550"/>
          </a:xfrm>
          <a:prstGeom prst="rect">
            <a:avLst/>
          </a:prstGeom>
          <a:noFill/>
        </p:spPr>
        <p:txBody>
          <a:bodyPr wrap="square" lIns="91288" tIns="45643" rIns="91288" bIns="45643" rtlCol="0">
            <a:spAutoFit/>
          </a:bodyPr>
          <a:lstStyle/>
          <a:p>
            <a:r>
              <a:rPr lang="en-US" sz="1000" b="1" noProof="1">
                <a:solidFill>
                  <a:srgbClr val="0D0D0D"/>
                </a:solidFill>
              </a:rPr>
              <a:t>w:author_of</a:t>
            </a:r>
          </a:p>
        </p:txBody>
      </p:sp>
      <p:sp>
        <p:nvSpPr>
          <p:cNvPr id="146" name="TextBox 145"/>
          <p:cNvSpPr txBox="1"/>
          <p:nvPr/>
        </p:nvSpPr>
        <p:spPr>
          <a:xfrm>
            <a:off x="5224817" y="5684837"/>
            <a:ext cx="882298" cy="229550"/>
          </a:xfrm>
          <a:prstGeom prst="rect">
            <a:avLst/>
          </a:prstGeom>
          <a:noFill/>
        </p:spPr>
        <p:txBody>
          <a:bodyPr wrap="square" lIns="91288" tIns="45643" rIns="91288" bIns="45643" rtlCol="0">
            <a:spAutoFit/>
          </a:bodyPr>
          <a:lstStyle/>
          <a:p>
            <a:r>
              <a:rPr lang="en-US" sz="1000" b="1" noProof="1">
                <a:solidFill>
                  <a:srgbClr val="0D0D0D"/>
                </a:solidFill>
              </a:rPr>
              <a:t>w:born_in</a:t>
            </a:r>
          </a:p>
        </p:txBody>
      </p:sp>
      <p:sp>
        <p:nvSpPr>
          <p:cNvPr id="147" name="TextBox 146"/>
          <p:cNvSpPr txBox="1"/>
          <p:nvPr/>
        </p:nvSpPr>
        <p:spPr>
          <a:xfrm>
            <a:off x="7554912" y="4465637"/>
            <a:ext cx="882298" cy="229550"/>
          </a:xfrm>
          <a:prstGeom prst="rect">
            <a:avLst/>
          </a:prstGeom>
          <a:noFill/>
        </p:spPr>
        <p:txBody>
          <a:bodyPr wrap="square" lIns="91288" tIns="45643" rIns="91288" bIns="45643" rtlCol="0">
            <a:spAutoFit/>
          </a:bodyPr>
          <a:lstStyle/>
          <a:p>
            <a:r>
              <a:rPr lang="en-US" sz="1000" b="1" noProof="1">
                <a:solidFill>
                  <a:srgbClr val="0D0D0D"/>
                </a:solidFill>
              </a:rPr>
              <a:t>w:isbn</a:t>
            </a:r>
          </a:p>
        </p:txBody>
      </p:sp>
      <p:pic>
        <p:nvPicPr>
          <p:cNvPr id="148" name="Picture 147"/>
          <p:cNvPicPr>
            <a:picLocks noChangeAspect="1"/>
          </p:cNvPicPr>
          <p:nvPr/>
        </p:nvPicPr>
        <p:blipFill>
          <a:blip r:embed="rId3"/>
          <a:stretch>
            <a:fillRect/>
          </a:stretch>
        </p:blipFill>
        <p:spPr>
          <a:xfrm>
            <a:off x="7097713" y="6415770"/>
            <a:ext cx="1257300" cy="782321"/>
          </a:xfrm>
          <a:prstGeom prst="rect">
            <a:avLst/>
          </a:prstGeom>
        </p:spPr>
      </p:pic>
      <p:cxnSp>
        <p:nvCxnSpPr>
          <p:cNvPr id="149" name="Curved Connector 34"/>
          <p:cNvCxnSpPr>
            <a:stCxn id="103" idx="5"/>
            <a:endCxn id="148" idx="3"/>
          </p:cNvCxnSpPr>
          <p:nvPr/>
        </p:nvCxnSpPr>
        <p:spPr bwMode="auto">
          <a:xfrm rot="5400000">
            <a:off x="8454160" y="6148017"/>
            <a:ext cx="559749" cy="758044"/>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153" name="Curved Connector 34"/>
          <p:cNvCxnSpPr>
            <a:stCxn id="103" idx="3"/>
            <a:endCxn id="148" idx="1"/>
          </p:cNvCxnSpPr>
          <p:nvPr/>
        </p:nvCxnSpPr>
        <p:spPr bwMode="auto">
          <a:xfrm rot="16200000" flipH="1">
            <a:off x="6359466" y="6068667"/>
            <a:ext cx="559749" cy="916744"/>
          </a:xfrm>
          <a:prstGeom prst="curvedConnector2">
            <a:avLst/>
          </a:prstGeom>
          <a:solidFill>
            <a:srgbClr val="00B8FF"/>
          </a:solidFill>
          <a:ln w="19050" cap="flat" cmpd="sng" algn="ctr">
            <a:solidFill>
              <a:schemeClr val="tx1"/>
            </a:solidFill>
            <a:prstDash val="solid"/>
            <a:round/>
            <a:headEnd type="none"/>
            <a:tailEnd type="triangle" w="lg" len="med"/>
          </a:ln>
          <a:effectLst/>
        </p:spPr>
      </p:cxnSp>
      <p:sp>
        <p:nvSpPr>
          <p:cNvPr id="158" name="TextBox 157"/>
          <p:cNvSpPr txBox="1"/>
          <p:nvPr/>
        </p:nvSpPr>
        <p:spPr>
          <a:xfrm>
            <a:off x="5802312" y="6523037"/>
            <a:ext cx="882298" cy="229550"/>
          </a:xfrm>
          <a:prstGeom prst="rect">
            <a:avLst/>
          </a:prstGeom>
          <a:noFill/>
        </p:spPr>
        <p:txBody>
          <a:bodyPr wrap="square" lIns="91288" tIns="45643" rIns="91288" bIns="45643" rtlCol="0">
            <a:spAutoFit/>
          </a:bodyPr>
          <a:lstStyle/>
          <a:p>
            <a:r>
              <a:rPr lang="en-US" sz="1000" b="1" noProof="1">
                <a:solidFill>
                  <a:srgbClr val="0D0D0D"/>
                </a:solidFill>
              </a:rPr>
              <a:t>w:long</a:t>
            </a:r>
          </a:p>
        </p:txBody>
      </p:sp>
      <p:sp>
        <p:nvSpPr>
          <p:cNvPr id="159" name="TextBox 158"/>
          <p:cNvSpPr txBox="1"/>
          <p:nvPr/>
        </p:nvSpPr>
        <p:spPr>
          <a:xfrm>
            <a:off x="9002712" y="6522087"/>
            <a:ext cx="882298" cy="229550"/>
          </a:xfrm>
          <a:prstGeom prst="rect">
            <a:avLst/>
          </a:prstGeom>
          <a:noFill/>
        </p:spPr>
        <p:txBody>
          <a:bodyPr wrap="square" lIns="91288" tIns="45643" rIns="91288" bIns="45643" rtlCol="0">
            <a:spAutoFit/>
          </a:bodyPr>
          <a:lstStyle/>
          <a:p>
            <a:r>
              <a:rPr lang="en-US" sz="1000" b="1" noProof="1">
                <a:solidFill>
                  <a:srgbClr val="0D0D0D"/>
                </a:solidFill>
              </a:rPr>
              <a:t>w:lat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2"/>
          <p:cNvSpPr>
            <a:spLocks noGrp="1" noChangeArrowheads="1"/>
          </p:cNvSpPr>
          <p:nvPr>
            <p:ph idx="1"/>
          </p:nvPr>
        </p:nvSpPr>
        <p:spPr/>
        <p:txBody>
          <a:bodyPr/>
          <a:lstStyle/>
          <a:p>
            <a:r>
              <a:rPr lang="en-US" smtClean="0"/>
              <a:t>It may look like it but, in fact, it should not be…</a:t>
            </a:r>
          </a:p>
          <a:p>
            <a:r>
              <a:rPr lang="en-US" smtClean="0"/>
              <a:t>What happened via automatic means is done every day by Web users!</a:t>
            </a:r>
          </a:p>
          <a:p>
            <a:r>
              <a:rPr lang="en-US" smtClean="0"/>
              <a:t>The difference: a bit of extra rigour so that machines could do this, too</a:t>
            </a:r>
            <a:endParaRPr lang="en-US"/>
          </a:p>
        </p:txBody>
      </p:sp>
      <p:sp>
        <p:nvSpPr>
          <p:cNvPr id="81922" name="Rectangle 1"/>
          <p:cNvSpPr>
            <a:spLocks noGrp="1" noChangeArrowheads="1"/>
          </p:cNvSpPr>
          <p:nvPr>
            <p:ph type="title"/>
          </p:nvPr>
        </p:nvSpPr>
        <p:spPr/>
        <p:txBody>
          <a:bodyPr/>
          <a:lstStyle/>
          <a:p>
            <a:r>
              <a:rPr lang="en-US" smtClean="0"/>
              <a:t>Is that surprising?</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2"/>
          <p:cNvSpPr>
            <a:spLocks noGrp="1" noChangeArrowheads="1"/>
          </p:cNvSpPr>
          <p:nvPr>
            <p:ph idx="1"/>
          </p:nvPr>
        </p:nvSpPr>
        <p:spPr/>
        <p:txBody>
          <a:bodyPr>
            <a:normAutofit/>
          </a:bodyPr>
          <a:lstStyle/>
          <a:p>
            <a:r>
              <a:rPr lang="en-US" dirty="0" smtClean="0"/>
              <a:t>We could add extra knowledge to the merged datasets</a:t>
            </a:r>
          </a:p>
          <a:p>
            <a:pPr lvl="1"/>
            <a:r>
              <a:rPr lang="en-US" dirty="0" smtClean="0"/>
              <a:t>e.g., a full classification of various types of library data</a:t>
            </a:r>
          </a:p>
          <a:p>
            <a:pPr lvl="1"/>
            <a:r>
              <a:rPr lang="en-US" dirty="0" smtClean="0"/>
              <a:t>geographical information</a:t>
            </a:r>
          </a:p>
          <a:p>
            <a:pPr lvl="1"/>
            <a:r>
              <a:rPr lang="en-US" dirty="0" smtClean="0"/>
              <a:t>etc.</a:t>
            </a:r>
          </a:p>
          <a:p>
            <a:r>
              <a:rPr lang="en-US" dirty="0" smtClean="0"/>
              <a:t>This is where vocabularies, extra rules, etc., come in</a:t>
            </a:r>
          </a:p>
          <a:p>
            <a:pPr lvl="1"/>
            <a:r>
              <a:rPr lang="en-US" dirty="0" smtClean="0"/>
              <a:t>vocabularies can be relatively simple and small, or huge, or anything in between…</a:t>
            </a:r>
          </a:p>
          <a:p>
            <a:r>
              <a:rPr lang="en-US" dirty="0" smtClean="0"/>
              <a:t>Even more powerful queries can be asked as a result</a:t>
            </a:r>
            <a:endParaRPr lang="en-US" dirty="0"/>
          </a:p>
        </p:txBody>
      </p:sp>
      <p:sp>
        <p:nvSpPr>
          <p:cNvPr id="86019" name="Rectangle 1"/>
          <p:cNvSpPr>
            <a:spLocks noGrp="1" noChangeArrowheads="1"/>
          </p:cNvSpPr>
          <p:nvPr>
            <p:ph type="title"/>
          </p:nvPr>
        </p:nvSpPr>
        <p:spPr/>
        <p:txBody>
          <a:bodyPr>
            <a:normAutofit/>
          </a:bodyPr>
          <a:lstStyle/>
          <a:p>
            <a:r>
              <a:rPr lang="en-US" smtClean="0"/>
              <a:t>It could become even more powerful</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dirty="0" smtClean="0"/>
              <a:t>We identified, uniquely, the pieces of data</a:t>
            </a:r>
          </a:p>
          <a:p>
            <a:r>
              <a:rPr lang="en-US" dirty="0" smtClean="0"/>
              <a:t>We used URI-s to do that</a:t>
            </a:r>
          </a:p>
          <a:p>
            <a:pPr lvl="1"/>
            <a:r>
              <a:rPr lang="en-US" dirty="0" smtClean="0"/>
              <a:t>we have the usual Web technologies at our disposal</a:t>
            </a:r>
          </a:p>
          <a:p>
            <a:r>
              <a:rPr lang="en-US" dirty="0" smtClean="0"/>
              <a:t>De-referencing those URIs usually returns useful information</a:t>
            </a:r>
          </a:p>
          <a:p>
            <a:pPr lvl="1"/>
            <a:r>
              <a:rPr lang="en-US" dirty="0" smtClean="0"/>
              <a:t>remember the way we could explore the </a:t>
            </a:r>
            <a:r>
              <a:rPr lang="en-US" dirty="0" err="1" smtClean="0"/>
              <a:t>wikipedia</a:t>
            </a:r>
            <a:r>
              <a:rPr lang="en-US" dirty="0" smtClean="0"/>
              <a:t>/</a:t>
            </a:r>
            <a:r>
              <a:rPr lang="en-US" dirty="0" err="1" smtClean="0"/>
              <a:t>dbpedia</a:t>
            </a:r>
            <a:r>
              <a:rPr lang="en-US" dirty="0" smtClean="0"/>
              <a:t> data</a:t>
            </a:r>
          </a:p>
          <a:p>
            <a:r>
              <a:rPr lang="en-US" dirty="0" smtClean="0"/>
              <a:t>We abstracted out of the specific data representation; concentrated on the </a:t>
            </a:r>
            <a:r>
              <a:rPr lang="en-US" i="1" u="sng" dirty="0" smtClean="0"/>
              <a:t>links</a:t>
            </a:r>
            <a:r>
              <a:rPr lang="en-US" dirty="0" smtClean="0"/>
              <a:t> among data points</a:t>
            </a:r>
          </a:p>
          <a:p>
            <a:r>
              <a:rPr lang="en-US" dirty="0" smtClean="0"/>
              <a:t>We could also deduce, in some cases, new information</a:t>
            </a:r>
          </a:p>
        </p:txBody>
      </p:sp>
      <p:sp>
        <p:nvSpPr>
          <p:cNvPr id="88066" name="Rectangle 1"/>
          <p:cNvSpPr>
            <a:spLocks noGrp="1" noChangeArrowheads="1"/>
          </p:cNvSpPr>
          <p:nvPr>
            <p:ph type="title"/>
          </p:nvPr>
        </p:nvSpPr>
        <p:spPr/>
        <p:txBody>
          <a:bodyPr tIns="35221"/>
          <a:lstStyle/>
          <a:p>
            <a:pPr>
              <a:tabLst>
                <a:tab pos="722701" algn="l"/>
                <a:tab pos="1445396" algn="l"/>
                <a:tab pos="2168098" algn="l"/>
                <a:tab pos="2890800" algn="l"/>
                <a:tab pos="3613498" algn="l"/>
                <a:tab pos="4336202" algn="l"/>
                <a:tab pos="5058902" algn="l"/>
                <a:tab pos="5781602" algn="l"/>
                <a:tab pos="6504301" algn="l"/>
                <a:tab pos="7227002" algn="l"/>
                <a:tab pos="7949703" algn="l"/>
                <a:tab pos="8672401" algn="l"/>
                <a:tab pos="9395102" algn="l"/>
              </a:tabLst>
            </a:pPr>
            <a:r>
              <a:rPr lang="en-US" dirty="0"/>
              <a:t>What did we do</a:t>
            </a:r>
            <a:r>
              <a:rPr lang="en-US" dirty="0" smtClean="0"/>
              <a:t>?</a:t>
            </a:r>
            <a:endParaRPr lang="en-US" dirty="0"/>
          </a:p>
        </p:txBody>
      </p:sp>
    </p:spTree>
    <p:extLst>
      <p:ext uri="{BB962C8B-B14F-4D97-AF65-F5344CB8AC3E}">
        <p14:creationId xmlns:p14="http://schemas.microsoft.com/office/powerpoint/2010/main" val="47384604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2"/>
          <p:cNvSpPr>
            <a:spLocks noGrp="1" noChangeArrowheads="1"/>
          </p:cNvSpPr>
          <p:nvPr>
            <p:ph idx="1"/>
          </p:nvPr>
        </p:nvSpPr>
        <p:spPr/>
        <p:txBody>
          <a:bodyPr/>
          <a:lstStyle/>
          <a:p>
            <a:r>
              <a:rPr lang="en-US" dirty="0" smtClean="0"/>
              <a:t>The Semantic Web provides technologies to make such integration possible </a:t>
            </a:r>
          </a:p>
          <a:p>
            <a:r>
              <a:rPr lang="en-US" dirty="0" smtClean="0"/>
              <a:t>Linked Data is a set of general principles whose realizations are (usually) based on Semantic Web technologies</a:t>
            </a:r>
          </a:p>
          <a:p>
            <a:r>
              <a:rPr lang="en-US" dirty="0" smtClean="0"/>
              <a:t>Hopefully you get a full picture at the end of the tutorial…</a:t>
            </a:r>
            <a:endParaRPr lang="en-US" dirty="0"/>
          </a:p>
        </p:txBody>
      </p:sp>
      <p:sp>
        <p:nvSpPr>
          <p:cNvPr id="94210" name="Rectangle 1"/>
          <p:cNvSpPr>
            <a:spLocks noGrp="1" noChangeArrowheads="1"/>
          </p:cNvSpPr>
          <p:nvPr>
            <p:ph type="title"/>
          </p:nvPr>
        </p:nvSpPr>
        <p:spPr/>
        <p:txBody>
          <a:bodyPr>
            <a:normAutofit fontScale="90000"/>
          </a:bodyPr>
          <a:lstStyle/>
          <a:p>
            <a:r>
              <a:rPr lang="en-US" dirty="0" smtClean="0"/>
              <a:t>So where is the “Linked Data”?</a:t>
            </a:r>
            <a:br>
              <a:rPr lang="en-US" dirty="0" smtClean="0"/>
            </a:br>
            <a:r>
              <a:rPr lang="en-US" dirty="0" smtClean="0"/>
              <a:t>So where is the “Semantic Web”?</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96258" name="Rectangle 1"/>
          <p:cNvSpPr>
            <a:spLocks noGrp="1" noChangeArrowheads="1"/>
          </p:cNvSpPr>
          <p:nvPr>
            <p:ph type="title" idx="4294967295"/>
          </p:nvPr>
        </p:nvSpPr>
        <p:spPr>
          <a:xfrm>
            <a:off x="0" y="3192511"/>
            <a:ext cx="9074150" cy="1258887"/>
          </a:xfrm>
        </p:spPr>
        <p:txBody>
          <a:bodyPr tIns="42124">
            <a:normAutofit/>
          </a:bodyPr>
          <a:lstStyle/>
          <a:p>
            <a:pPr>
              <a:tabLst>
                <a:tab pos="720303" algn="l"/>
                <a:tab pos="1440607" algn="l"/>
                <a:tab pos="2160915" algn="l"/>
                <a:tab pos="2881224" algn="l"/>
                <a:tab pos="3601529" algn="l"/>
                <a:tab pos="4321839" algn="l"/>
                <a:tab pos="5042146" algn="l"/>
                <a:tab pos="5762454" algn="l"/>
                <a:tab pos="6482757" algn="l"/>
                <a:tab pos="7203066" algn="l"/>
                <a:tab pos="7923370" algn="l"/>
                <a:tab pos="8643677" algn="l"/>
                <a:tab pos="9363986" algn="l"/>
              </a:tabLst>
            </a:pPr>
            <a:r>
              <a:rPr lang="en-US" sz="7200" dirty="0">
                <a:solidFill>
                  <a:srgbClr val="FFFFFF"/>
                </a:solidFill>
              </a:rPr>
              <a:t>The Basis: RDF</a:t>
            </a:r>
          </a:p>
        </p:txBody>
      </p:sp>
    </p:spTree>
    <p:extLst>
      <p:ext uri="{BB962C8B-B14F-4D97-AF65-F5344CB8AC3E}">
        <p14:creationId xmlns:p14="http://schemas.microsoft.com/office/powerpoint/2010/main" val="71911375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2"/>
          <p:cNvSpPr>
            <a:spLocks noGrp="1" noChangeArrowheads="1"/>
          </p:cNvSpPr>
          <p:nvPr>
            <p:ph idx="1"/>
          </p:nvPr>
        </p:nvSpPr>
        <p:spPr/>
        <p:txBody>
          <a:bodyPr/>
          <a:lstStyle/>
          <a:p>
            <a:r>
              <a:rPr lang="en-US" smtClean="0"/>
              <a:t>Let us begin to formalize what we did!</a:t>
            </a:r>
          </a:p>
          <a:p>
            <a:pPr lvl="1"/>
            <a:r>
              <a:rPr lang="en-US" smtClean="0"/>
              <a:t>we “connected” the data…</a:t>
            </a:r>
          </a:p>
          <a:p>
            <a:pPr lvl="1"/>
            <a:r>
              <a:rPr lang="en-US" smtClean="0"/>
              <a:t>but a simple connection is not enough… data should be named somehow</a:t>
            </a:r>
          </a:p>
          <a:p>
            <a:pPr lvl="1"/>
            <a:r>
              <a:rPr lang="en-US" smtClean="0"/>
              <a:t>hence the RDF Triples: a labelled connection between two resources</a:t>
            </a:r>
            <a:endParaRPr lang="en-US"/>
          </a:p>
        </p:txBody>
      </p:sp>
      <p:sp>
        <p:nvSpPr>
          <p:cNvPr id="98306" name="Rectangle 1"/>
          <p:cNvSpPr>
            <a:spLocks noGrp="1" noChangeArrowheads="1"/>
          </p:cNvSpPr>
          <p:nvPr>
            <p:ph type="title"/>
          </p:nvPr>
        </p:nvSpPr>
        <p:spPr/>
        <p:txBody>
          <a:bodyPr/>
          <a:lstStyle/>
          <a:p>
            <a:r>
              <a:rPr lang="en-US" smtClean="0"/>
              <a:t>RDF triples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6200" y="0"/>
            <a:ext cx="9916601" cy="7559675"/>
          </a:xfrm>
          <a:prstGeom prst="rect">
            <a:avLst/>
          </a:prstGeom>
        </p:spPr>
      </p:pic>
    </p:spTree>
    <p:extLst>
      <p:ext uri="{BB962C8B-B14F-4D97-AF65-F5344CB8AC3E}">
        <p14:creationId xmlns:p14="http://schemas.microsoft.com/office/powerpoint/2010/main" val="245245694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
          <p:cNvSpPr>
            <a:spLocks noGrp="1" noChangeArrowheads="1"/>
          </p:cNvSpPr>
          <p:nvPr>
            <p:ph type="title"/>
          </p:nvPr>
        </p:nvSpPr>
        <p:spPr/>
        <p:txBody>
          <a:bodyPr/>
          <a:lstStyle/>
          <a:p>
            <a:r>
              <a:rPr lang="en-US" smtClean="0"/>
              <a:t>RDF triples (cont.)</a:t>
            </a:r>
            <a:endParaRPr lang="en-US"/>
          </a:p>
        </p:txBody>
      </p:sp>
      <p:sp>
        <p:nvSpPr>
          <p:cNvPr id="100355" name="Rectangle 2"/>
          <p:cNvSpPr>
            <a:spLocks noGrp="1" noChangeArrowheads="1"/>
          </p:cNvSpPr>
          <p:nvPr>
            <p:ph sz="quarter" idx="2"/>
          </p:nvPr>
        </p:nvSpPr>
        <p:spPr>
          <a:xfrm>
            <a:off x="504050" y="1458737"/>
            <a:ext cx="9076063" cy="2537123"/>
          </a:xfrm>
        </p:spPr>
        <p:txBody>
          <a:bodyPr>
            <a:normAutofit/>
          </a:bodyPr>
          <a:lstStyle/>
          <a:p>
            <a:r>
              <a:rPr lang="en-US" dirty="0" smtClean="0"/>
              <a:t>An RDF Triple (</a:t>
            </a:r>
            <a:r>
              <a:rPr lang="en-US" dirty="0" err="1" smtClean="0"/>
              <a:t>s,p,o</a:t>
            </a:r>
            <a:r>
              <a:rPr lang="en-US" dirty="0" smtClean="0"/>
              <a:t>) is such that:</a:t>
            </a:r>
          </a:p>
          <a:p>
            <a:pPr lvl="1"/>
            <a:r>
              <a:rPr lang="en-US" dirty="0" smtClean="0"/>
              <a:t>“</a:t>
            </a:r>
            <a:r>
              <a:rPr lang="en-US" dirty="0" err="1" smtClean="0"/>
              <a:t>s</a:t>
            </a:r>
            <a:r>
              <a:rPr lang="en-US" dirty="0" smtClean="0"/>
              <a:t>”, “p” are URI-</a:t>
            </a:r>
            <a:r>
              <a:rPr lang="en-US" dirty="0" err="1" smtClean="0"/>
              <a:t>s</a:t>
            </a:r>
            <a:r>
              <a:rPr lang="en-US" dirty="0" smtClean="0"/>
              <a:t>, ie, resources on the Web; “</a:t>
            </a:r>
            <a:r>
              <a:rPr lang="en-US" dirty="0" err="1" smtClean="0"/>
              <a:t>o</a:t>
            </a:r>
            <a:r>
              <a:rPr lang="en-US" dirty="0" smtClean="0"/>
              <a:t>” is a URI or a literal</a:t>
            </a:r>
          </a:p>
          <a:p>
            <a:pPr lvl="2"/>
            <a:r>
              <a:rPr lang="en-US" dirty="0" smtClean="0"/>
              <a:t>“</a:t>
            </a:r>
            <a:r>
              <a:rPr lang="en-US" dirty="0" err="1" smtClean="0"/>
              <a:t>s</a:t>
            </a:r>
            <a:r>
              <a:rPr lang="en-US" dirty="0" smtClean="0"/>
              <a:t>”, “p”, and “</a:t>
            </a:r>
            <a:r>
              <a:rPr lang="en-US" dirty="0" err="1" smtClean="0"/>
              <a:t>o</a:t>
            </a:r>
            <a:r>
              <a:rPr lang="en-US" dirty="0" smtClean="0"/>
              <a:t>” stand for “subject”, “property”, and “object”</a:t>
            </a:r>
          </a:p>
          <a:p>
            <a:pPr lvl="1"/>
            <a:r>
              <a:rPr lang="en-US" dirty="0" smtClean="0"/>
              <a:t>here is the complete triple:</a:t>
            </a:r>
            <a:endParaRPr lang="en-US" dirty="0"/>
          </a:p>
        </p:txBody>
      </p:sp>
      <p:sp>
        <p:nvSpPr>
          <p:cNvPr id="3" name="Content Placeholder 2"/>
          <p:cNvSpPr>
            <a:spLocks noGrp="1"/>
          </p:cNvSpPr>
          <p:nvPr>
            <p:ph sz="quarter" idx="4"/>
          </p:nvPr>
        </p:nvSpPr>
        <p:spPr/>
        <p:txBody>
          <a:bodyPr/>
          <a:lstStyle/>
          <a:p>
            <a:r>
              <a:rPr lang="en-US" i="1" u="sng" dirty="0"/>
              <a:t>RDF</a:t>
            </a:r>
            <a:r>
              <a:rPr lang="en-US" dirty="0"/>
              <a:t> is a general model for such triples (with machine readable formats like RDF/XML, Turtle, N3, </a:t>
            </a:r>
            <a:r>
              <a:rPr lang="en-US" dirty="0" err="1"/>
              <a:t>RDFa</a:t>
            </a:r>
            <a:r>
              <a:rPr lang="en-US" dirty="0"/>
              <a:t>, </a:t>
            </a:r>
            <a:r>
              <a:rPr lang="en-US" dirty="0" err="1" smtClean="0"/>
              <a:t>Json</a:t>
            </a:r>
            <a:r>
              <a:rPr lang="en-US" dirty="0" smtClean="0"/>
              <a:t>, …)</a:t>
            </a:r>
            <a:endParaRPr lang="en-US" dirty="0"/>
          </a:p>
        </p:txBody>
      </p:sp>
      <p:sp>
        <p:nvSpPr>
          <p:cNvPr id="46084" name="Text Box 4"/>
          <p:cNvSpPr txBox="1">
            <a:spLocks noChangeArrowheads="1"/>
          </p:cNvSpPr>
          <p:nvPr/>
        </p:nvSpPr>
        <p:spPr bwMode="auto">
          <a:xfrm>
            <a:off x="252413" y="4367214"/>
            <a:ext cx="9647238" cy="349250"/>
          </a:xfrm>
          <a:prstGeom prst="rect">
            <a:avLst/>
          </a:prstGeom>
          <a:solidFill>
            <a:schemeClr val="accent4">
              <a:lumMod val="20000"/>
              <a:lumOff val="80000"/>
            </a:schemeClr>
          </a:solidFill>
          <a:ln w="9525">
            <a:noFill/>
            <a:round/>
            <a:headEnd/>
            <a:tailEnd/>
          </a:ln>
          <a:effectLst>
            <a:outerShdw blurRad="63500" dist="101823" dir="2700000" algn="ctr" rotWithShape="0">
              <a:srgbClr val="C0C0C0"/>
            </a:outerShdw>
          </a:effectLst>
        </p:spPr>
        <p:txBody>
          <a:bodyPr wrap="none" lIns="89848" tIns="72096" rIns="89848" bIns="44925">
            <a:prstTxWarp prst="textNoShape">
              <a:avLst/>
            </a:prstTxWarp>
          </a:bodyPr>
          <a:lstStyle/>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a:solidFill>
                  <a:srgbClr val="000000"/>
                </a:solidFill>
                <a:latin typeface="Courier New" charset="0"/>
                <a:ea typeface="msmincho" charset="0"/>
                <a:cs typeface="msmincho" charset="0"/>
              </a:rPr>
              <a:t>(&lt;http://…isbn…6682&gt;, &lt;http://…/original&gt;, &lt;http://…isbn…409X&gt;)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2"/>
          <p:cNvSpPr>
            <a:spLocks noGrp="1" noChangeArrowheads="1"/>
          </p:cNvSpPr>
          <p:nvPr>
            <p:ph idx="1"/>
          </p:nvPr>
        </p:nvSpPr>
        <p:spPr/>
        <p:txBody>
          <a:bodyPr/>
          <a:lstStyle/>
          <a:p>
            <a:r>
              <a:rPr lang="en-US" dirty="0" smtClean="0"/>
              <a:t>Resources can use </a:t>
            </a:r>
            <a:r>
              <a:rPr lang="en-US" i="1" dirty="0" smtClean="0"/>
              <a:t>any </a:t>
            </a:r>
            <a:r>
              <a:rPr lang="en-US" dirty="0" smtClean="0"/>
              <a:t>URI</a:t>
            </a:r>
          </a:p>
          <a:p>
            <a:pPr lvl="1"/>
            <a:r>
              <a:rPr lang="en-US" noProof="1" smtClean="0"/>
              <a:t>http://www.example.org/file.html#home </a:t>
            </a:r>
          </a:p>
          <a:p>
            <a:pPr lvl="1"/>
            <a:r>
              <a:rPr lang="en-US" noProof="1" smtClean="0"/>
              <a:t>http://www.example.org/form?a=b&amp;c=d</a:t>
            </a:r>
          </a:p>
          <a:p>
            <a:pPr lvl="1"/>
            <a:r>
              <a:rPr lang="fr-FR" noProof="1"/>
              <a:t>doi:10.3998/3336451.0004.203</a:t>
            </a:r>
            <a:endParaRPr lang="en-US" noProof="1" smtClean="0"/>
          </a:p>
          <a:p>
            <a:r>
              <a:rPr lang="en-US" dirty="0" smtClean="0"/>
              <a:t>RDF triples form a directed, labeled graph (the best way to think about them!)</a:t>
            </a:r>
          </a:p>
          <a:p>
            <a:pPr lvl="1"/>
            <a:r>
              <a:rPr lang="en-US" dirty="0" smtClean="0"/>
              <a:t>the abstract concepts are serialized in XML, Turtle, JSON-LD, …</a:t>
            </a:r>
            <a:endParaRPr lang="en-US" dirty="0"/>
          </a:p>
        </p:txBody>
      </p:sp>
      <p:sp>
        <p:nvSpPr>
          <p:cNvPr id="104450" name="Rectangle 1"/>
          <p:cNvSpPr>
            <a:spLocks noGrp="1" noChangeArrowheads="1"/>
          </p:cNvSpPr>
          <p:nvPr>
            <p:ph type="title"/>
          </p:nvPr>
        </p:nvSpPr>
        <p:spPr/>
        <p:txBody>
          <a:bodyPr/>
          <a:lstStyle/>
          <a:p>
            <a:r>
              <a:rPr lang="en-US" smtClean="0"/>
              <a:t>RDF triples (cont.)</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Grp="1" noChangeArrowheads="1"/>
          </p:cNvSpPr>
          <p:nvPr>
            <p:ph type="title"/>
          </p:nvPr>
        </p:nvSpPr>
        <p:spPr/>
        <p:txBody>
          <a:bodyPr tIns="35221">
            <a:normAutofit fontScale="90000"/>
          </a:bodyPr>
          <a:lstStyle/>
          <a:p>
            <a:pPr>
              <a:tabLst>
                <a:tab pos="722701" algn="l"/>
                <a:tab pos="1445396" algn="l"/>
                <a:tab pos="2168098" algn="l"/>
                <a:tab pos="2890800" algn="l"/>
                <a:tab pos="3613498" algn="l"/>
                <a:tab pos="4336202" algn="l"/>
                <a:tab pos="5058902" algn="l"/>
                <a:tab pos="5781602" algn="l"/>
                <a:tab pos="6504301" algn="l"/>
                <a:tab pos="7227002" algn="l"/>
                <a:tab pos="7949703" algn="l"/>
                <a:tab pos="8672401" algn="l"/>
                <a:tab pos="9395102" algn="l"/>
              </a:tabLst>
            </a:pPr>
            <a:r>
              <a:rPr lang="en-US"/>
              <a:t>A simple RDF example (in RDF/XML)</a:t>
            </a:r>
          </a:p>
        </p:txBody>
      </p:sp>
      <p:sp>
        <p:nvSpPr>
          <p:cNvPr id="13" name="Text Placeholder 12"/>
          <p:cNvSpPr>
            <a:spLocks noGrp="1"/>
          </p:cNvSpPr>
          <p:nvPr>
            <p:ph type="body" sz="half" idx="3"/>
          </p:nvPr>
        </p:nvSpPr>
        <p:spPr>
          <a:xfrm>
            <a:off x="500550" y="4922839"/>
            <a:ext cx="9076063" cy="1321115"/>
          </a:xfrm>
        </p:spPr>
        <p:txBody>
          <a:bodyPr>
            <a:normAutofit/>
          </a:bodyPr>
          <a:lstStyle/>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noProof="1" smtClean="0">
                <a:solidFill>
                  <a:srgbClr val="000000"/>
                </a:solidFill>
                <a:latin typeface="Courier New" charset="0"/>
                <a:ea typeface="msmincho" charset="0"/>
                <a:cs typeface="msmincho" charset="0"/>
              </a:rPr>
              <a:t>&lt;rdf:Description rdf:about="http://…/isbn/2020386682"&gt;</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noProof="1" smtClean="0">
                <a:solidFill>
                  <a:srgbClr val="000000"/>
                </a:solidFill>
                <a:latin typeface="Courier New" charset="0"/>
                <a:ea typeface="msmincho" charset="0"/>
                <a:cs typeface="msmincho" charset="0"/>
              </a:rPr>
              <a:t>    &lt;f:titre xml:lang="fr"&gt;Le palais des mirroirs&lt;/f:titre&gt;</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noProof="1" smtClean="0">
                <a:solidFill>
                  <a:srgbClr val="000000"/>
                </a:solidFill>
                <a:latin typeface="Courier New" charset="0"/>
                <a:ea typeface="msmincho" charset="0"/>
                <a:cs typeface="msmincho" charset="0"/>
              </a:rPr>
              <a:t>    &lt;f:original rdf:resource="http://…/isbn/000651409X"/&gt;</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noProof="1" smtClean="0">
                <a:solidFill>
                  <a:srgbClr val="000000"/>
                </a:solidFill>
                <a:latin typeface="Courier New" charset="0"/>
                <a:ea typeface="msmincho" charset="0"/>
                <a:cs typeface="msmincho" charset="0"/>
              </a:rPr>
              <a:t>&lt;/rdf:Description&gt;</a:t>
            </a:r>
          </a:p>
          <a:p>
            <a:endParaRPr lang="en-US" dirty="0"/>
          </a:p>
        </p:txBody>
      </p:sp>
      <p:sp>
        <p:nvSpPr>
          <p:cNvPr id="106500" name="Text Box 3"/>
          <p:cNvSpPr txBox="1">
            <a:spLocks noChangeArrowheads="1"/>
          </p:cNvSpPr>
          <p:nvPr/>
        </p:nvSpPr>
        <p:spPr bwMode="auto">
          <a:xfrm>
            <a:off x="317500" y="6372229"/>
            <a:ext cx="8502650" cy="533400"/>
          </a:xfrm>
          <a:prstGeom prst="rect">
            <a:avLst/>
          </a:prstGeom>
          <a:noFill/>
          <a:ln w="9525">
            <a:noFill/>
            <a:round/>
            <a:headEnd/>
            <a:tailEnd/>
          </a:ln>
        </p:spPr>
        <p:txBody>
          <a:bodyPr lIns="89848" tIns="90710" rIns="89848" bIns="44925">
            <a:prstTxWarp prst="textNoShape">
              <a:avLst/>
            </a:prstTxWarp>
          </a:bodyPr>
          <a:lstStyle/>
          <a:p>
            <a:pPr>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pPr>
            <a:r>
              <a:rPr lang="en-US" dirty="0">
                <a:solidFill>
                  <a:srgbClr val="000000"/>
                </a:solidFill>
                <a:latin typeface="Helvetica Neue Light"/>
                <a:ea typeface="msmincho" charset="0"/>
                <a:cs typeface="Helvetica Neue Light"/>
              </a:rPr>
              <a:t>(Note: namespaces are used to simplify the URI-</a:t>
            </a:r>
            <a:r>
              <a:rPr lang="en-US" dirty="0" err="1">
                <a:solidFill>
                  <a:srgbClr val="000000"/>
                </a:solidFill>
                <a:latin typeface="Helvetica Neue Light"/>
                <a:ea typeface="msmincho" charset="0"/>
                <a:cs typeface="Helvetica Neue Light"/>
              </a:rPr>
              <a:t>s</a:t>
            </a:r>
            <a:r>
              <a:rPr lang="en-US" dirty="0">
                <a:solidFill>
                  <a:srgbClr val="000000"/>
                </a:solidFill>
                <a:latin typeface="Helvetica Neue Light"/>
                <a:ea typeface="msmincho" charset="0"/>
                <a:cs typeface="Helvetica Neue Light"/>
              </a:rPr>
              <a:t>)</a:t>
            </a:r>
          </a:p>
        </p:txBody>
      </p:sp>
      <p:grpSp>
        <p:nvGrpSpPr>
          <p:cNvPr id="2" name="Group 29"/>
          <p:cNvGrpSpPr/>
          <p:nvPr/>
        </p:nvGrpSpPr>
        <p:grpSpPr>
          <a:xfrm>
            <a:off x="1077913" y="1324162"/>
            <a:ext cx="7924800" cy="3311146"/>
            <a:chOff x="1077912" y="1324161"/>
            <a:chExt cx="7924800" cy="3311149"/>
          </a:xfrm>
        </p:grpSpPr>
        <p:sp>
          <p:nvSpPr>
            <p:cNvPr id="7" name="TextBox 6"/>
            <p:cNvSpPr txBox="1"/>
            <p:nvPr/>
          </p:nvSpPr>
          <p:spPr>
            <a:xfrm rot="2473353">
              <a:off x="5461135" y="2689911"/>
              <a:ext cx="1228902" cy="328665"/>
            </a:xfrm>
            <a:prstGeom prst="rect">
              <a:avLst/>
            </a:prstGeom>
            <a:noFill/>
          </p:spPr>
          <p:txBody>
            <a:bodyPr wrap="square" rtlCol="0">
              <a:spAutoFit/>
            </a:bodyPr>
            <a:lstStyle/>
            <a:p>
              <a:r>
                <a:rPr lang="en-US" sz="1700" b="1" noProof="1">
                  <a:solidFill>
                    <a:srgbClr val="0D0D0D"/>
                  </a:solidFill>
                </a:rPr>
                <a:t>f:original</a:t>
              </a:r>
            </a:p>
          </p:txBody>
        </p:sp>
        <p:sp>
          <p:nvSpPr>
            <p:cNvPr id="8" name="TextBox 7"/>
            <p:cNvSpPr txBox="1"/>
            <p:nvPr/>
          </p:nvSpPr>
          <p:spPr>
            <a:xfrm rot="19151461">
              <a:off x="2960343" y="2777265"/>
              <a:ext cx="780392" cy="328665"/>
            </a:xfrm>
            <a:prstGeom prst="rect">
              <a:avLst/>
            </a:prstGeom>
            <a:noFill/>
          </p:spPr>
          <p:txBody>
            <a:bodyPr wrap="square" rtlCol="0">
              <a:spAutoFit/>
            </a:bodyPr>
            <a:lstStyle/>
            <a:p>
              <a:r>
                <a:rPr lang="en-US" sz="1700" b="1" noProof="1">
                  <a:solidFill>
                    <a:srgbClr val="0D0D0D"/>
                  </a:solidFill>
                </a:rPr>
                <a:t>f:titre</a:t>
              </a:r>
            </a:p>
          </p:txBody>
        </p:sp>
        <p:sp>
          <p:nvSpPr>
            <p:cNvPr id="9" name="Oval 8"/>
            <p:cNvSpPr/>
            <p:nvPr/>
          </p:nvSpPr>
          <p:spPr bwMode="auto">
            <a:xfrm>
              <a:off x="2877187" y="1324161"/>
              <a:ext cx="3763325" cy="777909"/>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http://…isbn/2020386682</a:t>
              </a:r>
            </a:p>
          </p:txBody>
        </p:sp>
        <p:cxnSp>
          <p:nvCxnSpPr>
            <p:cNvPr id="10" name="Straight Arrow Connector 9"/>
            <p:cNvCxnSpPr>
              <a:stCxn id="9" idx="4"/>
              <a:endCxn id="6" idx="0"/>
            </p:cNvCxnSpPr>
            <p:nvPr/>
          </p:nvCxnSpPr>
          <p:spPr bwMode="auto">
            <a:xfrm flipH="1">
              <a:off x="2220912" y="2102070"/>
              <a:ext cx="2537938" cy="192523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1" name="Straight Arrow Connector 10"/>
            <p:cNvCxnSpPr>
              <a:stCxn id="9" idx="4"/>
              <a:endCxn id="12" idx="0"/>
            </p:cNvCxnSpPr>
            <p:nvPr/>
          </p:nvCxnSpPr>
          <p:spPr bwMode="auto">
            <a:xfrm>
              <a:off x="4758850" y="2102070"/>
              <a:ext cx="2415062" cy="175533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 name="Rectangle 5"/>
            <p:cNvSpPr/>
            <p:nvPr/>
          </p:nvSpPr>
          <p:spPr bwMode="auto">
            <a:xfrm>
              <a:off x="1077912" y="4027302"/>
              <a:ext cx="2286000" cy="553204"/>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fr-FR" sz="1700" b="1" dirty="0">
                  <a:solidFill>
                    <a:srgbClr val="0D0D0D"/>
                  </a:solidFill>
                </a:rPr>
                <a:t>Le palais des miroirs</a:t>
              </a:r>
            </a:p>
          </p:txBody>
        </p:sp>
        <p:sp>
          <p:nvSpPr>
            <p:cNvPr id="12" name="Oval 11"/>
            <p:cNvSpPr/>
            <p:nvPr/>
          </p:nvSpPr>
          <p:spPr bwMode="auto">
            <a:xfrm>
              <a:off x="5345112" y="3857402"/>
              <a:ext cx="3657600" cy="77790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http://…isbn/000651409X</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
          <p:cNvSpPr>
            <a:spLocks noGrp="1" noChangeArrowheads="1"/>
          </p:cNvSpPr>
          <p:nvPr>
            <p:ph type="title"/>
          </p:nvPr>
        </p:nvSpPr>
        <p:spPr/>
        <p:txBody>
          <a:bodyPr tIns="35221"/>
          <a:lstStyle/>
          <a:p>
            <a:pPr>
              <a:tabLst>
                <a:tab pos="722701" algn="l"/>
                <a:tab pos="1445396" algn="l"/>
                <a:tab pos="2168098" algn="l"/>
                <a:tab pos="2890800" algn="l"/>
                <a:tab pos="3613498" algn="l"/>
                <a:tab pos="4336202" algn="l"/>
                <a:tab pos="5058902" algn="l"/>
                <a:tab pos="5781602" algn="l"/>
                <a:tab pos="6504301" algn="l"/>
                <a:tab pos="7227002" algn="l"/>
                <a:tab pos="7949703" algn="l"/>
                <a:tab pos="8672401" algn="l"/>
                <a:tab pos="9395102" algn="l"/>
              </a:tabLst>
            </a:pPr>
            <a:r>
              <a:rPr lang="en-US"/>
              <a:t>A simple RDF example (in Turtle)</a:t>
            </a:r>
          </a:p>
        </p:txBody>
      </p:sp>
      <p:sp>
        <p:nvSpPr>
          <p:cNvPr id="13" name="Text Placeholder 12"/>
          <p:cNvSpPr>
            <a:spLocks noGrp="1"/>
          </p:cNvSpPr>
          <p:nvPr>
            <p:ph type="body" sz="half" idx="3"/>
          </p:nvPr>
        </p:nvSpPr>
        <p:spPr>
          <a:xfrm>
            <a:off x="500550" y="4846655"/>
            <a:ext cx="9076063" cy="1397315"/>
          </a:xfrm>
        </p:spPr>
        <p:txBody>
          <a:bodyPr/>
          <a:lstStyle/>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noProof="1" smtClean="0">
                <a:solidFill>
                  <a:srgbClr val="000000"/>
                </a:solidFill>
                <a:latin typeface="Courier New" charset="0"/>
                <a:ea typeface="msmincho" charset="0"/>
                <a:cs typeface="msmincho" charset="0"/>
              </a:rPr>
              <a:t>&lt;http://…/isbn/2020386682&gt;</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noProof="1" smtClean="0">
                <a:solidFill>
                  <a:srgbClr val="000000"/>
                </a:solidFill>
                <a:latin typeface="Courier New" charset="0"/>
                <a:ea typeface="msmincho" charset="0"/>
                <a:cs typeface="msmincho" charset="0"/>
              </a:rPr>
              <a:t>    f:titre "Le palais des mirroirs"@fr ;</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noProof="1" smtClean="0">
                <a:solidFill>
                  <a:srgbClr val="000000"/>
                </a:solidFill>
                <a:latin typeface="Courier New" charset="0"/>
                <a:ea typeface="msmincho" charset="0"/>
                <a:cs typeface="msmincho" charset="0"/>
              </a:rPr>
              <a:t>    f:original &lt;http://…/isbn/000651409X&gt; .</a:t>
            </a:r>
          </a:p>
          <a:p>
            <a:endParaRPr lang="en-US" dirty="0"/>
          </a:p>
        </p:txBody>
      </p:sp>
      <p:grpSp>
        <p:nvGrpSpPr>
          <p:cNvPr id="2" name="Group 4"/>
          <p:cNvGrpSpPr/>
          <p:nvPr/>
        </p:nvGrpSpPr>
        <p:grpSpPr>
          <a:xfrm>
            <a:off x="1077913" y="1324162"/>
            <a:ext cx="7924800" cy="3311146"/>
            <a:chOff x="1077912" y="1324161"/>
            <a:chExt cx="7924800" cy="3311149"/>
          </a:xfrm>
        </p:grpSpPr>
        <p:sp>
          <p:nvSpPr>
            <p:cNvPr id="6" name="TextBox 5"/>
            <p:cNvSpPr txBox="1"/>
            <p:nvPr/>
          </p:nvSpPr>
          <p:spPr>
            <a:xfrm rot="2473353">
              <a:off x="5461135" y="2689911"/>
              <a:ext cx="1228902" cy="328665"/>
            </a:xfrm>
            <a:prstGeom prst="rect">
              <a:avLst/>
            </a:prstGeom>
            <a:noFill/>
          </p:spPr>
          <p:txBody>
            <a:bodyPr wrap="square" rtlCol="0">
              <a:spAutoFit/>
            </a:bodyPr>
            <a:lstStyle/>
            <a:p>
              <a:r>
                <a:rPr lang="en-US" sz="1700" b="1" noProof="1">
                  <a:solidFill>
                    <a:srgbClr val="0D0D0D"/>
                  </a:solidFill>
                </a:rPr>
                <a:t>f:original</a:t>
              </a:r>
            </a:p>
          </p:txBody>
        </p:sp>
        <p:sp>
          <p:nvSpPr>
            <p:cNvPr id="7" name="TextBox 6"/>
            <p:cNvSpPr txBox="1"/>
            <p:nvPr/>
          </p:nvSpPr>
          <p:spPr>
            <a:xfrm rot="19151461">
              <a:off x="2939997" y="2724102"/>
              <a:ext cx="947771" cy="325602"/>
            </a:xfrm>
            <a:prstGeom prst="rect">
              <a:avLst/>
            </a:prstGeom>
            <a:noFill/>
          </p:spPr>
          <p:txBody>
            <a:bodyPr wrap="square" rtlCol="0">
              <a:spAutoFit/>
            </a:bodyPr>
            <a:lstStyle/>
            <a:p>
              <a:r>
                <a:rPr lang="en-US" sz="1700" b="1" noProof="1">
                  <a:solidFill>
                    <a:srgbClr val="0D0D0D"/>
                  </a:solidFill>
                </a:rPr>
                <a:t>f:titre</a:t>
              </a:r>
            </a:p>
          </p:txBody>
        </p:sp>
        <p:sp>
          <p:nvSpPr>
            <p:cNvPr id="8" name="Oval 7"/>
            <p:cNvSpPr/>
            <p:nvPr/>
          </p:nvSpPr>
          <p:spPr bwMode="auto">
            <a:xfrm>
              <a:off x="2877187" y="1324161"/>
              <a:ext cx="3763325" cy="777909"/>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http://…isbn/2020386682</a:t>
              </a:r>
            </a:p>
          </p:txBody>
        </p:sp>
        <p:cxnSp>
          <p:nvCxnSpPr>
            <p:cNvPr id="9" name="Straight Arrow Connector 8"/>
            <p:cNvCxnSpPr>
              <a:stCxn id="8" idx="4"/>
              <a:endCxn id="11" idx="0"/>
            </p:cNvCxnSpPr>
            <p:nvPr/>
          </p:nvCxnSpPr>
          <p:spPr bwMode="auto">
            <a:xfrm flipH="1">
              <a:off x="2220912" y="2102070"/>
              <a:ext cx="2537938" cy="192523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0" name="Straight Arrow Connector 9"/>
            <p:cNvCxnSpPr>
              <a:stCxn id="8" idx="4"/>
              <a:endCxn id="12" idx="0"/>
            </p:cNvCxnSpPr>
            <p:nvPr/>
          </p:nvCxnSpPr>
          <p:spPr bwMode="auto">
            <a:xfrm>
              <a:off x="4758850" y="2102070"/>
              <a:ext cx="2415062" cy="175533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1" name="Rectangle 10"/>
            <p:cNvSpPr/>
            <p:nvPr/>
          </p:nvSpPr>
          <p:spPr bwMode="auto">
            <a:xfrm>
              <a:off x="1077912" y="4027302"/>
              <a:ext cx="2286000" cy="553204"/>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fr-FR" sz="1700" b="1" dirty="0">
                  <a:solidFill>
                    <a:srgbClr val="0D0D0D"/>
                  </a:solidFill>
                </a:rPr>
                <a:t>Le palais des miroirs</a:t>
              </a:r>
            </a:p>
          </p:txBody>
        </p:sp>
        <p:sp>
          <p:nvSpPr>
            <p:cNvPr id="12" name="Oval 11"/>
            <p:cNvSpPr/>
            <p:nvPr/>
          </p:nvSpPr>
          <p:spPr bwMode="auto">
            <a:xfrm>
              <a:off x="5345112" y="3857402"/>
              <a:ext cx="3657600" cy="77790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http://…isbn/000651409X</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ChangeArrowheads="1"/>
          </p:cNvSpPr>
          <p:nvPr>
            <p:ph idx="1"/>
          </p:nvPr>
        </p:nvSpPr>
        <p:spPr/>
        <p:txBody>
          <a:bodyPr>
            <a:normAutofit/>
          </a:bodyPr>
          <a:lstStyle/>
          <a:p>
            <a:r>
              <a:rPr lang="en-US" dirty="0" smtClean="0"/>
              <a:t>For example, using Python+RDFLib:</a:t>
            </a:r>
          </a:p>
          <a:p>
            <a:pPr lvl="1"/>
            <a:r>
              <a:rPr lang="en-US" dirty="0" smtClean="0"/>
              <a:t>a “Graph” object is created</a:t>
            </a:r>
          </a:p>
          <a:p>
            <a:pPr lvl="1"/>
            <a:r>
              <a:rPr lang="en-US" dirty="0" smtClean="0"/>
              <a:t>the RDF file is parsed and results stored in the Graph</a:t>
            </a:r>
          </a:p>
          <a:p>
            <a:pPr lvl="1"/>
            <a:r>
              <a:rPr lang="en-US" dirty="0" smtClean="0"/>
              <a:t>the Graph offers methods to retrieve:</a:t>
            </a:r>
          </a:p>
          <a:p>
            <a:pPr lvl="2"/>
            <a:r>
              <a:rPr lang="en-US" dirty="0" smtClean="0"/>
              <a:t>triples</a:t>
            </a:r>
          </a:p>
          <a:p>
            <a:pPr lvl="2"/>
            <a:r>
              <a:rPr lang="en-US" dirty="0" smtClean="0"/>
              <a:t>(property, object) pairs for a specific subject</a:t>
            </a:r>
          </a:p>
          <a:p>
            <a:pPr lvl="2"/>
            <a:r>
              <a:rPr lang="en-US" dirty="0" smtClean="0"/>
              <a:t>(subject, property) pairs for specific object</a:t>
            </a:r>
          </a:p>
          <a:p>
            <a:pPr lvl="2"/>
            <a:r>
              <a:rPr lang="en-US" dirty="0" smtClean="0"/>
              <a:t>etc.</a:t>
            </a:r>
          </a:p>
          <a:p>
            <a:pPr lvl="1"/>
            <a:r>
              <a:rPr lang="en-US" dirty="0" smtClean="0"/>
              <a:t>the rest is conventional programming…</a:t>
            </a:r>
          </a:p>
          <a:p>
            <a:r>
              <a:rPr lang="en-US" dirty="0" smtClean="0"/>
              <a:t>Similar tools exist in Java, PHP, etc.</a:t>
            </a:r>
            <a:endParaRPr lang="en-US" dirty="0"/>
          </a:p>
        </p:txBody>
      </p:sp>
      <p:sp>
        <p:nvSpPr>
          <p:cNvPr id="133122" name="Rectangle 1"/>
          <p:cNvSpPr>
            <a:spLocks noGrp="1" noChangeArrowheads="1"/>
          </p:cNvSpPr>
          <p:nvPr>
            <p:ph type="title"/>
          </p:nvPr>
        </p:nvSpPr>
        <p:spPr/>
        <p:txBody>
          <a:bodyPr/>
          <a:lstStyle/>
          <a:p>
            <a:r>
              <a:rPr lang="en-US" smtClean="0"/>
              <a:t>RDF in programming practice</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1"/>
          <p:cNvSpPr>
            <a:spLocks noGrp="1" noChangeArrowheads="1"/>
          </p:cNvSpPr>
          <p:nvPr>
            <p:ph type="title"/>
          </p:nvPr>
        </p:nvSpPr>
        <p:spPr/>
        <p:txBody>
          <a:bodyPr/>
          <a:lstStyle/>
          <a:p>
            <a:r>
              <a:rPr lang="en-US" dirty="0" smtClean="0"/>
              <a:t>Python example using </a:t>
            </a:r>
            <a:r>
              <a:rPr lang="en-US" dirty="0" err="1" smtClean="0"/>
              <a:t>RDFLib</a:t>
            </a:r>
            <a:endParaRPr lang="en-US" dirty="0"/>
          </a:p>
        </p:txBody>
      </p:sp>
      <p:sp>
        <p:nvSpPr>
          <p:cNvPr id="4" name="Text Placeholder 3"/>
          <p:cNvSpPr>
            <a:spLocks noGrp="1"/>
          </p:cNvSpPr>
          <p:nvPr>
            <p:ph type="body" sz="half" idx="3"/>
          </p:nvPr>
        </p:nvSpPr>
        <p:spPr>
          <a:xfrm>
            <a:off x="500550" y="1941661"/>
            <a:ext cx="9076063" cy="2918302"/>
          </a:xfrm>
        </p:spPr>
        <p:txBody>
          <a:bodyPr>
            <a:normAutofit lnSpcReduction="10000"/>
          </a:bodyPr>
          <a:lstStyle/>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dirty="0" smtClean="0">
                <a:solidFill>
                  <a:srgbClr val="000000"/>
                </a:solidFill>
                <a:latin typeface="Courier New" charset="0"/>
                <a:ea typeface="msmincho" charset="0"/>
                <a:cs typeface="msmincho" charset="0"/>
              </a:rPr>
              <a:t>  </a:t>
            </a:r>
            <a:r>
              <a:rPr lang="en-US" noProof="1">
                <a:solidFill>
                  <a:srgbClr val="000000"/>
                </a:solidFill>
                <a:latin typeface="Courier New" charset="0"/>
                <a:ea typeface="msmincho" charset="0"/>
                <a:cs typeface="msmincho" charset="0"/>
              </a:rPr>
              <a:t>#</a:t>
            </a:r>
            <a:r>
              <a:rPr lang="en-US" noProof="1" smtClean="0">
                <a:solidFill>
                  <a:srgbClr val="000000"/>
                </a:solidFill>
                <a:latin typeface="Courier New" charset="0"/>
                <a:ea typeface="msmincho" charset="0"/>
                <a:cs typeface="msmincho" charset="0"/>
              </a:rPr>
              <a:t> create a graph from a file</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noProof="1" smtClean="0">
                <a:solidFill>
                  <a:srgbClr val="000000"/>
                </a:solidFill>
                <a:latin typeface="Courier New" charset="0"/>
                <a:ea typeface="msmincho" charset="0"/>
                <a:cs typeface="msmincho" charset="0"/>
              </a:rPr>
              <a:t>  graph = rdflib.Graph()</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noProof="1">
                <a:solidFill>
                  <a:srgbClr val="000000"/>
                </a:solidFill>
                <a:latin typeface="Courier New" charset="0"/>
                <a:ea typeface="msmincho" charset="0"/>
                <a:cs typeface="msmincho" charset="0"/>
              </a:rPr>
              <a:t>  graph.parse("</a:t>
            </a:r>
            <a:r>
              <a:rPr lang="en-US" noProof="1" smtClean="0">
                <a:solidFill>
                  <a:srgbClr val="000000"/>
                </a:solidFill>
                <a:latin typeface="Courier New" charset="0"/>
                <a:ea typeface="msmincho" charset="0"/>
                <a:cs typeface="msmincho" charset="0"/>
              </a:rPr>
              <a:t>filename.rdf</a:t>
            </a:r>
            <a:r>
              <a:rPr lang="en-US" noProof="1">
                <a:solidFill>
                  <a:srgbClr val="000000"/>
                </a:solidFill>
                <a:latin typeface="Courier New" charset="0"/>
                <a:ea typeface="msmincho" charset="0"/>
                <a:cs typeface="msmincho" charset="0"/>
              </a:rPr>
              <a:t>"</a:t>
            </a:r>
            <a:r>
              <a:rPr lang="en-US" noProof="1" smtClean="0">
                <a:solidFill>
                  <a:srgbClr val="000000"/>
                </a:solidFill>
                <a:latin typeface="Courier New" charset="0"/>
                <a:ea typeface="msmincho" charset="0"/>
                <a:cs typeface="msmincho" charset="0"/>
              </a:rPr>
              <a:t>, format=</a:t>
            </a:r>
            <a:r>
              <a:rPr lang="en-US" noProof="1">
                <a:solidFill>
                  <a:srgbClr val="000000"/>
                </a:solidFill>
                <a:latin typeface="Courier New" charset="0"/>
                <a:ea typeface="msmincho" charset="0"/>
                <a:cs typeface="msmincho" charset="0"/>
              </a:rPr>
              <a:t>"</a:t>
            </a:r>
            <a:r>
              <a:rPr lang="en-US" noProof="1" smtClean="0">
                <a:solidFill>
                  <a:srgbClr val="000000"/>
                </a:solidFill>
                <a:latin typeface="Courier New" charset="0"/>
                <a:ea typeface="msmincho" charset="0"/>
                <a:cs typeface="msmincho" charset="0"/>
              </a:rPr>
              <a:t>rdfxml</a:t>
            </a:r>
            <a:r>
              <a:rPr lang="en-US" noProof="1">
                <a:solidFill>
                  <a:srgbClr val="000000"/>
                </a:solidFill>
                <a:latin typeface="Courier New" charset="0"/>
                <a:ea typeface="msmincho" charset="0"/>
                <a:cs typeface="msmincho" charset="0"/>
              </a:rPr>
              <a:t>"</a:t>
            </a:r>
            <a:r>
              <a:rPr lang="en-US" noProof="1" smtClean="0">
                <a:solidFill>
                  <a:srgbClr val="000000"/>
                </a:solidFill>
                <a:latin typeface="Courier New" charset="0"/>
                <a:ea typeface="msmincho" charset="0"/>
                <a:cs typeface="msmincho" charset="0"/>
              </a:rPr>
              <a:t>)</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noProof="1">
                <a:solidFill>
                  <a:srgbClr val="000000"/>
                </a:solidFill>
                <a:latin typeface="Courier New" charset="0"/>
                <a:ea typeface="msmincho" charset="0"/>
                <a:cs typeface="msmincho" charset="0"/>
              </a:rPr>
              <a:t> </a:t>
            </a:r>
            <a:r>
              <a:rPr lang="en-US" noProof="1" smtClean="0">
                <a:solidFill>
                  <a:srgbClr val="000000"/>
                </a:solidFill>
                <a:latin typeface="Courier New" charset="0"/>
                <a:ea typeface="msmincho" charset="0"/>
                <a:cs typeface="msmincho" charset="0"/>
              </a:rPr>
              <a:t> # take subject with a known URI</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noProof="1">
                <a:solidFill>
                  <a:srgbClr val="000000"/>
                </a:solidFill>
                <a:latin typeface="Courier New" charset="0"/>
                <a:ea typeface="msmincho" charset="0"/>
                <a:cs typeface="msmincho" charset="0"/>
              </a:rPr>
              <a:t> </a:t>
            </a:r>
            <a:r>
              <a:rPr lang="en-US" noProof="1" smtClean="0">
                <a:solidFill>
                  <a:srgbClr val="000000"/>
                </a:solidFill>
                <a:latin typeface="Courier New" charset="0"/>
                <a:ea typeface="msmincho" charset="0"/>
                <a:cs typeface="msmincho" charset="0"/>
              </a:rPr>
              <a:t> subject </a:t>
            </a:r>
            <a:r>
              <a:rPr lang="en-US" noProof="1">
                <a:solidFill>
                  <a:srgbClr val="000000"/>
                </a:solidFill>
                <a:latin typeface="Courier New" charset="0"/>
                <a:ea typeface="msmincho" charset="0"/>
                <a:cs typeface="msmincho" charset="0"/>
              </a:rPr>
              <a:t>= rdflib.URIRef("URI_of_Subject"</a:t>
            </a:r>
            <a:r>
              <a:rPr lang="en-US" noProof="1" smtClean="0">
                <a:solidFill>
                  <a:srgbClr val="000000"/>
                </a:solidFill>
                <a:latin typeface="Courier New" charset="0"/>
                <a:ea typeface="msmincho" charset="0"/>
                <a:cs typeface="msmincho" charset="0"/>
              </a:rPr>
              <a:t>)</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noProof="1">
                <a:solidFill>
                  <a:srgbClr val="000000"/>
                </a:solidFill>
                <a:latin typeface="Courier New" charset="0"/>
                <a:ea typeface="msmincho" charset="0"/>
                <a:cs typeface="msmincho" charset="0"/>
              </a:rPr>
              <a:t> </a:t>
            </a:r>
            <a:r>
              <a:rPr lang="en-US" noProof="1" smtClean="0">
                <a:solidFill>
                  <a:srgbClr val="000000"/>
                </a:solidFill>
                <a:latin typeface="Courier New" charset="0"/>
                <a:ea typeface="msmincho" charset="0"/>
                <a:cs typeface="msmincho" charset="0"/>
              </a:rPr>
              <a:t> # process all properties and objects for this subject</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noProof="1" smtClean="0">
                <a:solidFill>
                  <a:srgbClr val="000000"/>
                </a:solidFill>
                <a:latin typeface="Courier New" charset="0"/>
                <a:ea typeface="msmincho" charset="0"/>
                <a:cs typeface="msmincho" charset="0"/>
              </a:rPr>
              <a:t>  </a:t>
            </a:r>
            <a:r>
              <a:rPr lang="en-US" noProof="1">
                <a:solidFill>
                  <a:srgbClr val="000000"/>
                </a:solidFill>
                <a:latin typeface="Courier New" charset="0"/>
                <a:ea typeface="msmincho" charset="0"/>
                <a:cs typeface="msmincho" charset="0"/>
              </a:rPr>
              <a:t>for (s,p,o) in graph.triples((subject,None,None)) :</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noProof="1">
                <a:solidFill>
                  <a:srgbClr val="000000"/>
                </a:solidFill>
                <a:latin typeface="Courier New" charset="0"/>
                <a:ea typeface="msmincho" charset="0"/>
                <a:cs typeface="msmincho" charset="0"/>
              </a:rPr>
              <a:t> </a:t>
            </a:r>
            <a:r>
              <a:rPr lang="en-US" noProof="1" smtClean="0">
                <a:solidFill>
                  <a:srgbClr val="000000"/>
                </a:solidFill>
                <a:latin typeface="Courier New" charset="0"/>
                <a:ea typeface="msmincho" charset="0"/>
                <a:cs typeface="msmincho" charset="0"/>
              </a:rPr>
              <a:t>   do_something(p,o)</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noProof="1" smtClean="0">
                <a:solidFill>
                  <a:srgbClr val="000000"/>
                </a:solidFill>
                <a:latin typeface="Courier New" charset="0"/>
                <a:ea typeface="msmincho" charset="0"/>
                <a:cs typeface="msmincho" charset="0"/>
              </a:rPr>
              <a:t>  </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Not everyone wants to program</a:t>
            </a:r>
          </a:p>
          <a:p>
            <a:r>
              <a:rPr lang="en-US" dirty="0" smtClean="0"/>
              <a:t>On a higher level of abstraction:</a:t>
            </a:r>
          </a:p>
          <a:p>
            <a:pPr lvl="1"/>
            <a:r>
              <a:rPr lang="en-US" dirty="0" smtClean="0"/>
              <a:t>RDF graphs are “stored”</a:t>
            </a:r>
          </a:p>
          <a:p>
            <a:pPr lvl="2"/>
            <a:r>
              <a:rPr lang="en-US" dirty="0" smtClean="0"/>
              <a:t>physical triple stores, databases, etc.</a:t>
            </a:r>
          </a:p>
          <a:p>
            <a:pPr lvl="2"/>
            <a:r>
              <a:rPr lang="en-US" dirty="0" smtClean="0"/>
              <a:t>simple RDF files loaded by underlying tools</a:t>
            </a:r>
          </a:p>
          <a:p>
            <a:pPr lvl="2"/>
            <a:r>
              <a:rPr lang="en-US" dirty="0" smtClean="0"/>
              <a:t>users can query and update the graph</a:t>
            </a:r>
          </a:p>
          <a:p>
            <a:pPr lvl="2"/>
            <a:r>
              <a:rPr lang="en-US" dirty="0" smtClean="0"/>
              <a:t>etc.</a:t>
            </a:r>
          </a:p>
          <a:p>
            <a:pPr lvl="1"/>
            <a:r>
              <a:rPr lang="en-US" dirty="0" smtClean="0"/>
              <a:t>Data files in different formats and storage are “viewed” as RDF</a:t>
            </a:r>
          </a:p>
          <a:p>
            <a:pPr lvl="2"/>
            <a:r>
              <a:rPr lang="en-US" dirty="0" smtClean="0"/>
              <a:t>“bridges”, APIs between RDB and RDF, CSV and RDF</a:t>
            </a:r>
          </a:p>
          <a:p>
            <a:pPr lvl="2"/>
            <a:endParaRPr lang="en-US" dirty="0"/>
          </a:p>
        </p:txBody>
      </p:sp>
      <p:sp>
        <p:nvSpPr>
          <p:cNvPr id="3" name="Title 2"/>
          <p:cNvSpPr>
            <a:spLocks noGrp="1"/>
          </p:cNvSpPr>
          <p:nvPr>
            <p:ph type="title"/>
          </p:nvPr>
        </p:nvSpPr>
        <p:spPr/>
        <p:txBody>
          <a:bodyPr/>
          <a:lstStyle/>
          <a:p>
            <a:r>
              <a:rPr lang="en-US" dirty="0" smtClean="0"/>
              <a:t>But programming is not for everyone</a:t>
            </a:r>
            <a:endParaRPr lang="en-US" dirty="0"/>
          </a:p>
        </p:txBody>
      </p:sp>
    </p:spTree>
    <p:extLst>
      <p:ext uri="{BB962C8B-B14F-4D97-AF65-F5344CB8AC3E}">
        <p14:creationId xmlns:p14="http://schemas.microsoft.com/office/powerpoint/2010/main" val="141804748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 You publish the raw data…</a:t>
            </a:r>
            <a:endParaRPr lang="en-US" dirty="0"/>
          </a:p>
        </p:txBody>
      </p:sp>
      <p:pic>
        <p:nvPicPr>
          <p:cNvPr id="3" name="Picture 2" descr="demo-2.png"/>
          <p:cNvPicPr>
            <a:picLocks noChangeAspect="1"/>
          </p:cNvPicPr>
          <p:nvPr/>
        </p:nvPicPr>
        <p:blipFill>
          <a:blip r:embed="rId2"/>
          <a:stretch>
            <a:fillRect/>
          </a:stretch>
        </p:blipFill>
        <p:spPr>
          <a:xfrm>
            <a:off x="1077912" y="1534283"/>
            <a:ext cx="8005763" cy="5917962"/>
          </a:xfrm>
          <a:prstGeom prst="rect">
            <a:avLst/>
          </a:prstGeom>
          <a:effectLst>
            <a:outerShdw blurRad="57150" dist="76200" dir="2700000" algn="tl" rotWithShape="0">
              <a:srgbClr val="000000">
                <a:alpha val="43000"/>
              </a:srgbClr>
            </a:outerShdw>
          </a:effectLst>
        </p:spPr>
      </p:pic>
    </p:spTree>
    <p:extLst>
      <p:ext uri="{BB962C8B-B14F-4D97-AF65-F5344CB8AC3E}">
        <p14:creationId xmlns:p14="http://schemas.microsoft.com/office/powerpoint/2010/main" val="377601475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and others can use it</a:t>
            </a:r>
            <a:endParaRPr lang="en-US" dirty="0"/>
          </a:p>
        </p:txBody>
      </p:sp>
      <p:pic>
        <p:nvPicPr>
          <p:cNvPr id="3" name="Picture 2" descr="demo-2.png"/>
          <p:cNvPicPr>
            <a:picLocks noChangeAspect="1"/>
          </p:cNvPicPr>
          <p:nvPr/>
        </p:nvPicPr>
        <p:blipFill>
          <a:blip r:embed="rId2"/>
          <a:stretch>
            <a:fillRect/>
          </a:stretch>
        </p:blipFill>
        <p:spPr>
          <a:xfrm>
            <a:off x="1077912" y="1534942"/>
            <a:ext cx="8005763" cy="5917303"/>
          </a:xfrm>
          <a:prstGeom prst="rect">
            <a:avLst/>
          </a:prstGeom>
          <a:effectLst>
            <a:outerShdw blurRad="57150" dist="76200" dir="2700000" algn="tl" rotWithShape="0">
              <a:srgbClr val="000000">
                <a:alpha val="43000"/>
              </a:srgbClr>
            </a:outerShdw>
          </a:effectLst>
        </p:spPr>
      </p:pic>
    </p:spTree>
    <p:extLst>
      <p:ext uri="{BB962C8B-B14F-4D97-AF65-F5344CB8AC3E}">
        <p14:creationId xmlns:p14="http://schemas.microsoft.com/office/powerpoint/2010/main" val="33286653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787940"/>
            <a:ext cx="9864725" cy="1812925"/>
          </a:xfrm>
          <a:solidFill>
            <a:schemeClr val="bg2">
              <a:lumMod val="25000"/>
              <a:alpha val="36000"/>
            </a:schemeClr>
          </a:solidFill>
        </p:spPr>
        <p:txBody>
          <a:bodyPr>
            <a:normAutofit/>
          </a:bodyPr>
          <a:lstStyle/>
          <a:p>
            <a:r>
              <a:rPr lang="en-US" sz="5300" dirty="0">
                <a:solidFill>
                  <a:schemeClr val="bg1"/>
                </a:solidFill>
              </a:rPr>
              <a:t>One level higher up: </a:t>
            </a:r>
            <a:br>
              <a:rPr lang="en-US" sz="5300" dirty="0">
                <a:solidFill>
                  <a:schemeClr val="bg1"/>
                </a:solidFill>
              </a:rPr>
            </a:br>
            <a:r>
              <a:rPr lang="en-US" sz="5300" dirty="0">
                <a:solidFill>
                  <a:schemeClr val="bg1"/>
                </a:solidFill>
              </a:rPr>
              <a:t>RDFS, Datatypes</a:t>
            </a:r>
          </a:p>
        </p:txBody>
      </p:sp>
      <p:sp>
        <p:nvSpPr>
          <p:cNvPr id="3" name="Text Box 7"/>
          <p:cNvSpPr txBox="1">
            <a:spLocks noChangeArrowheads="1"/>
          </p:cNvSpPr>
          <p:nvPr/>
        </p:nvSpPr>
        <p:spPr bwMode="auto">
          <a:xfrm>
            <a:off x="-38537" y="7268117"/>
            <a:ext cx="9032311" cy="320236"/>
          </a:xfrm>
          <a:prstGeom prst="rect">
            <a:avLst/>
          </a:prstGeom>
          <a:noFill/>
          <a:ln w="9525">
            <a:noFill/>
            <a:round/>
            <a:headEnd/>
            <a:tailEnd/>
          </a:ln>
        </p:spPr>
        <p:txBody>
          <a:bodyPr wrap="none" lIns="98714" tIns="74527" rIns="98714" bIns="49360">
            <a:prstTxWarp prst="textNoShape">
              <a:avLst/>
            </a:prstTxWarp>
          </a:bodyPr>
          <a:lstStyle/>
          <a:p>
            <a:pPr defTabSz="500585" fontAlgn="auto" hangingPunct="1">
              <a:lnSpc>
                <a:spcPct val="100000"/>
              </a:lnSpc>
              <a:spcBef>
                <a:spcPts val="0"/>
              </a:spcBef>
              <a:spcAft>
                <a:spcPts val="0"/>
              </a:spcAft>
              <a:buClrTx/>
              <a:buSzTx/>
              <a:tabLst>
                <a:tab pos="0" algn="l"/>
                <a:tab pos="787197" algn="l"/>
                <a:tab pos="1576126" algn="l"/>
                <a:tab pos="2365056" algn="l"/>
                <a:tab pos="3153990" algn="l"/>
                <a:tab pos="3942934" algn="l"/>
                <a:tab pos="4731863" algn="l"/>
                <a:tab pos="5520797" algn="l"/>
                <a:tab pos="6309722" algn="l"/>
                <a:tab pos="7098662" algn="l"/>
                <a:tab pos="7887606" algn="l"/>
                <a:tab pos="8676531" algn="l"/>
                <a:tab pos="9465466" algn="l"/>
                <a:tab pos="10254401" algn="l"/>
                <a:tab pos="11043333" algn="l"/>
                <a:tab pos="11832267" algn="l"/>
              </a:tabLst>
            </a:pPr>
            <a:r>
              <a:rPr lang="en-US" sz="1100" i="1" dirty="0">
                <a:solidFill>
                  <a:srgbClr val="FFFFFF"/>
                </a:solidFill>
                <a:latin typeface="Lucida Sans Unicode"/>
                <a:ea typeface="msmincho" charset="0"/>
                <a:cs typeface="msmincho" charset="0"/>
              </a:rPr>
              <a:t>Nexus Simulation Credit Erich Bremmer</a:t>
            </a:r>
            <a:endParaRPr lang="en-US" sz="1100" i="1" dirty="0">
              <a:solidFill>
                <a:srgbClr val="FFFFFF"/>
              </a:solidFill>
              <a:latin typeface="Lucida Sans Unicode"/>
              <a:ea typeface="msmincho" charset="0"/>
              <a:cs typeface="msmincho" charset="0"/>
              <a:hlinkClick r:id="rId3"/>
            </a:endParaRPr>
          </a:p>
        </p:txBody>
      </p:sp>
    </p:spTree>
    <p:extLst>
      <p:ext uri="{BB962C8B-B14F-4D97-AF65-F5344CB8AC3E}">
        <p14:creationId xmlns:p14="http://schemas.microsoft.com/office/powerpoint/2010/main" val="152719564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8900"/>
            <a:ext cx="10080625" cy="7380602"/>
          </a:xfrm>
          <a:prstGeom prst="rect">
            <a:avLst/>
          </a:prstGeom>
        </p:spPr>
      </p:pic>
    </p:spTree>
    <p:extLst>
      <p:ext uri="{BB962C8B-B14F-4D97-AF65-F5344CB8AC3E}">
        <p14:creationId xmlns:p14="http://schemas.microsoft.com/office/powerpoint/2010/main" val="53043709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Rectangle 2"/>
          <p:cNvSpPr>
            <a:spLocks noGrp="1" noChangeArrowheads="1"/>
          </p:cNvSpPr>
          <p:nvPr>
            <p:ph idx="1"/>
          </p:nvPr>
        </p:nvSpPr>
        <p:spPr/>
        <p:txBody>
          <a:bodyPr/>
          <a:lstStyle/>
          <a:p>
            <a:r>
              <a:rPr lang="en-US" smtClean="0"/>
              <a:t>First step towards the “extra knowledge”:</a:t>
            </a:r>
          </a:p>
          <a:p>
            <a:pPr lvl="1"/>
            <a:r>
              <a:rPr lang="en-US" smtClean="0"/>
              <a:t>define the terms we can use</a:t>
            </a:r>
          </a:p>
          <a:p>
            <a:pPr lvl="1"/>
            <a:r>
              <a:rPr lang="en-US" smtClean="0"/>
              <a:t>what restrictions apply</a:t>
            </a:r>
          </a:p>
          <a:p>
            <a:pPr lvl="1"/>
            <a:r>
              <a:rPr lang="en-US" smtClean="0"/>
              <a:t>what extra relationships are there?</a:t>
            </a:r>
          </a:p>
          <a:p>
            <a:r>
              <a:rPr lang="en-US" smtClean="0"/>
              <a:t>Officially: “RDF Vocabulary Description Language”</a:t>
            </a:r>
          </a:p>
          <a:p>
            <a:pPr lvl="1"/>
            <a:r>
              <a:rPr lang="en-US" smtClean="0"/>
              <a:t>the term “Schema” is retained for historical reasons…</a:t>
            </a:r>
            <a:endParaRPr lang="en-US"/>
          </a:p>
        </p:txBody>
      </p:sp>
      <p:sp>
        <p:nvSpPr>
          <p:cNvPr id="141314" name="Rectangle 1"/>
          <p:cNvSpPr>
            <a:spLocks noGrp="1" noChangeArrowheads="1"/>
          </p:cNvSpPr>
          <p:nvPr>
            <p:ph type="title"/>
          </p:nvPr>
        </p:nvSpPr>
        <p:spPr/>
        <p:txBody>
          <a:bodyPr/>
          <a:lstStyle/>
          <a:p>
            <a:r>
              <a:rPr lang="en-US" smtClean="0"/>
              <a:t>Need for RDF schemas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2"/>
          <p:cNvSpPr>
            <a:spLocks noGrp="1" noChangeArrowheads="1"/>
          </p:cNvSpPr>
          <p:nvPr>
            <p:ph idx="1"/>
          </p:nvPr>
        </p:nvSpPr>
        <p:spPr/>
        <p:txBody>
          <a:bodyPr>
            <a:normAutofit/>
          </a:bodyPr>
          <a:lstStyle/>
          <a:p>
            <a:r>
              <a:rPr lang="en-US" dirty="0" smtClean="0"/>
              <a:t>Think of well known traditional vocabularies:</a:t>
            </a:r>
          </a:p>
          <a:p>
            <a:pPr lvl="1"/>
            <a:r>
              <a:rPr lang="en-US" dirty="0" smtClean="0"/>
              <a:t>use the term “novel”</a:t>
            </a:r>
          </a:p>
          <a:p>
            <a:pPr lvl="1"/>
            <a:r>
              <a:rPr lang="en-US" dirty="0" smtClean="0"/>
              <a:t>“every novel is a fiction”</a:t>
            </a:r>
          </a:p>
          <a:p>
            <a:pPr lvl="1"/>
            <a:r>
              <a:rPr lang="en-US" dirty="0" smtClean="0"/>
              <a:t>“«The Glass Palace» is a novel”</a:t>
            </a:r>
          </a:p>
          <a:p>
            <a:pPr lvl="1"/>
            <a:r>
              <a:rPr lang="en-US" dirty="0" smtClean="0"/>
              <a:t>etc.</a:t>
            </a:r>
          </a:p>
          <a:p>
            <a:r>
              <a:rPr lang="en-US" dirty="0" smtClean="0"/>
              <a:t>RDFS defines resources and classes:</a:t>
            </a:r>
          </a:p>
          <a:p>
            <a:pPr lvl="1"/>
            <a:r>
              <a:rPr lang="en-US" dirty="0" smtClean="0"/>
              <a:t>everything in RDF is a “resource”</a:t>
            </a:r>
          </a:p>
          <a:p>
            <a:pPr lvl="1"/>
            <a:r>
              <a:rPr lang="en-US" dirty="0" smtClean="0"/>
              <a:t>“classes” are also resources, but…</a:t>
            </a:r>
          </a:p>
          <a:p>
            <a:pPr lvl="1"/>
            <a:r>
              <a:rPr lang="en-US" dirty="0" smtClean="0"/>
              <a:t>…they are also a collection of possible resources (i.e., “individuals”)</a:t>
            </a:r>
          </a:p>
          <a:p>
            <a:pPr lvl="2"/>
            <a:r>
              <a:rPr lang="en-US" dirty="0" smtClean="0"/>
              <a:t>“fiction”, “novel”, …</a:t>
            </a:r>
            <a:endParaRPr lang="en-US" dirty="0"/>
          </a:p>
        </p:txBody>
      </p:sp>
      <p:sp>
        <p:nvSpPr>
          <p:cNvPr id="143362" name="Rectangle 1"/>
          <p:cNvSpPr>
            <a:spLocks noGrp="1" noChangeArrowheads="1"/>
          </p:cNvSpPr>
          <p:nvPr>
            <p:ph type="title"/>
          </p:nvPr>
        </p:nvSpPr>
        <p:spPr/>
        <p:txBody>
          <a:bodyPr/>
          <a:lstStyle/>
          <a:p>
            <a:r>
              <a:rPr lang="en-US" smtClean="0"/>
              <a:t>Classes, resources, …</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2"/>
          <p:cNvSpPr>
            <a:spLocks noGrp="1" noChangeArrowheads="1"/>
          </p:cNvSpPr>
          <p:nvPr>
            <p:ph idx="1"/>
          </p:nvPr>
        </p:nvSpPr>
        <p:spPr/>
        <p:txBody>
          <a:bodyPr/>
          <a:lstStyle/>
          <a:p>
            <a:r>
              <a:rPr lang="en-US" dirty="0" smtClean="0"/>
              <a:t>Relationships are defined </a:t>
            </a:r>
            <a:r>
              <a:rPr lang="en-US" smtClean="0"/>
              <a:t>among resources:</a:t>
            </a:r>
            <a:endParaRPr lang="en-US" dirty="0" smtClean="0"/>
          </a:p>
          <a:p>
            <a:pPr lvl="1"/>
            <a:r>
              <a:rPr lang="en-US" dirty="0" smtClean="0"/>
              <a:t>“typing”: an individual belongs to a specific class </a:t>
            </a:r>
          </a:p>
          <a:p>
            <a:pPr lvl="2"/>
            <a:r>
              <a:rPr lang="en-US" dirty="0" smtClean="0"/>
              <a:t>“«The Glass Palace» is a novel”</a:t>
            </a:r>
          </a:p>
          <a:p>
            <a:pPr lvl="2"/>
            <a:r>
              <a:rPr lang="en-US" dirty="0" smtClean="0"/>
              <a:t>to be more precise: “«http://.../000651409X» is a novel”</a:t>
            </a:r>
          </a:p>
          <a:p>
            <a:pPr lvl="1"/>
            <a:r>
              <a:rPr lang="en-US" dirty="0" smtClean="0"/>
              <a:t>“subclassing”: all instances of one are also the instances of the other (“every novel is a fiction”)</a:t>
            </a:r>
          </a:p>
          <a:p>
            <a:r>
              <a:rPr lang="en-US" dirty="0" smtClean="0"/>
              <a:t>RDFS formalizes these notions in RDF</a:t>
            </a:r>
            <a:endParaRPr lang="en-US" dirty="0"/>
          </a:p>
        </p:txBody>
      </p:sp>
      <p:sp>
        <p:nvSpPr>
          <p:cNvPr id="145410" name="Rectangle 1"/>
          <p:cNvSpPr>
            <a:spLocks noGrp="1" noChangeArrowheads="1"/>
          </p:cNvSpPr>
          <p:nvPr>
            <p:ph type="title"/>
          </p:nvPr>
        </p:nvSpPr>
        <p:spPr/>
        <p:txBody>
          <a:bodyPr/>
          <a:lstStyle/>
          <a:p>
            <a:r>
              <a:rPr lang="en-US" smtClean="0"/>
              <a:t>Classes, resources, … (cont.)</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Rectangle 2"/>
          <p:cNvSpPr>
            <a:spLocks noGrp="1" noChangeArrowheads="1"/>
          </p:cNvSpPr>
          <p:nvPr>
            <p:ph idx="1"/>
          </p:nvPr>
        </p:nvSpPr>
        <p:spPr>
          <a:xfrm>
            <a:off x="392111" y="4922838"/>
            <a:ext cx="9358313" cy="2068512"/>
          </a:xfrm>
        </p:spPr>
        <p:txBody>
          <a:bodyPr/>
          <a:lstStyle/>
          <a:p>
            <a:r>
              <a:rPr lang="en-US" dirty="0" smtClean="0"/>
              <a:t>RDFS defines the meaning of these terms</a:t>
            </a:r>
          </a:p>
          <a:p>
            <a:pPr lvl="1"/>
            <a:r>
              <a:rPr lang="en-US" dirty="0" smtClean="0"/>
              <a:t>(these are all special URI-</a:t>
            </a:r>
            <a:r>
              <a:rPr lang="en-US" dirty="0" err="1" smtClean="0"/>
              <a:t>s</a:t>
            </a:r>
            <a:r>
              <a:rPr lang="en-US" dirty="0" smtClean="0"/>
              <a:t>, we just use the namespace abbreviation)</a:t>
            </a:r>
            <a:endParaRPr lang="en-US" dirty="0"/>
          </a:p>
        </p:txBody>
      </p:sp>
      <p:sp>
        <p:nvSpPr>
          <p:cNvPr id="147458" name="Rectangle 1"/>
          <p:cNvSpPr>
            <a:spLocks noGrp="1" noChangeArrowheads="1"/>
          </p:cNvSpPr>
          <p:nvPr>
            <p:ph type="title"/>
          </p:nvPr>
        </p:nvSpPr>
        <p:spPr/>
        <p:txBody>
          <a:bodyPr/>
          <a:lstStyle/>
          <a:p>
            <a:r>
              <a:rPr lang="en-US" smtClean="0"/>
              <a:t>Classes, resources in RDF(S)</a:t>
            </a:r>
            <a:endParaRPr lang="en-US"/>
          </a:p>
        </p:txBody>
      </p:sp>
      <p:grpSp>
        <p:nvGrpSpPr>
          <p:cNvPr id="2" name="Group 29"/>
          <p:cNvGrpSpPr/>
          <p:nvPr/>
        </p:nvGrpSpPr>
        <p:grpSpPr>
          <a:xfrm>
            <a:off x="304806" y="1482037"/>
            <a:ext cx="9560872" cy="2372636"/>
            <a:chOff x="304800" y="1482037"/>
            <a:chExt cx="9560872" cy="2372636"/>
          </a:xfrm>
        </p:grpSpPr>
        <p:sp>
          <p:nvSpPr>
            <p:cNvPr id="6" name="TextBox 5"/>
            <p:cNvSpPr txBox="1"/>
            <p:nvPr/>
          </p:nvSpPr>
          <p:spPr>
            <a:xfrm>
              <a:off x="3973513" y="3151337"/>
              <a:ext cx="1676400" cy="328665"/>
            </a:xfrm>
            <a:prstGeom prst="rect">
              <a:avLst/>
            </a:prstGeom>
            <a:noFill/>
          </p:spPr>
          <p:txBody>
            <a:bodyPr wrap="square" rtlCol="0">
              <a:spAutoFit/>
            </a:bodyPr>
            <a:lstStyle/>
            <a:p>
              <a:pPr algn="ctr"/>
              <a:r>
                <a:rPr lang="en-US" sz="1700" b="1" noProof="1">
                  <a:solidFill>
                    <a:schemeClr val="accent1">
                      <a:lumMod val="50000"/>
                    </a:schemeClr>
                  </a:solidFill>
                </a:rPr>
                <a:t>rdf:type</a:t>
              </a:r>
            </a:p>
          </p:txBody>
        </p:sp>
        <p:sp>
          <p:nvSpPr>
            <p:cNvPr id="7" name="Oval 6"/>
            <p:cNvSpPr/>
            <p:nvPr/>
          </p:nvSpPr>
          <p:spPr bwMode="auto">
            <a:xfrm>
              <a:off x="5659940" y="3234637"/>
              <a:ext cx="2656972" cy="462164"/>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#Novel</a:t>
              </a:r>
            </a:p>
          </p:txBody>
        </p:sp>
        <p:cxnSp>
          <p:nvCxnSpPr>
            <p:cNvPr id="9" name="Straight Arrow Connector 8"/>
            <p:cNvCxnSpPr>
              <a:stCxn id="7" idx="2"/>
              <a:endCxn id="10" idx="6"/>
            </p:cNvCxnSpPr>
            <p:nvPr/>
          </p:nvCxnSpPr>
          <p:spPr bwMode="auto">
            <a:xfrm flipH="1">
              <a:off x="4049713" y="3465719"/>
              <a:ext cx="1610227" cy="0"/>
            </a:xfrm>
            <a:prstGeom prst="straightConnector1">
              <a:avLst/>
            </a:prstGeom>
            <a:solidFill>
              <a:srgbClr val="00B8FF"/>
            </a:solidFill>
            <a:ln w="19050" cap="flat" cmpd="sng" algn="ctr">
              <a:solidFill>
                <a:schemeClr val="accent1">
                  <a:lumMod val="50000"/>
                </a:schemeClr>
              </a:solidFill>
              <a:prstDash val="solid"/>
              <a:round/>
              <a:headEnd type="triangle" w="lg" len="med"/>
              <a:tailEnd type="none" w="lg" len="med"/>
            </a:ln>
            <a:effectLst/>
          </p:spPr>
        </p:cxnSp>
        <p:sp>
          <p:nvSpPr>
            <p:cNvPr id="10" name="Oval 9"/>
            <p:cNvSpPr/>
            <p:nvPr/>
          </p:nvSpPr>
          <p:spPr bwMode="auto">
            <a:xfrm>
              <a:off x="304800" y="3076765"/>
              <a:ext cx="3744913" cy="77790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http://…isbn/000651409X</a:t>
              </a:r>
            </a:p>
          </p:txBody>
        </p:sp>
        <p:sp>
          <p:nvSpPr>
            <p:cNvPr id="13" name="Oval 12"/>
            <p:cNvSpPr/>
            <p:nvPr/>
          </p:nvSpPr>
          <p:spPr bwMode="auto">
            <a:xfrm>
              <a:off x="7208700" y="1482037"/>
              <a:ext cx="2656972" cy="462164"/>
            </a:xfrm>
            <a:prstGeom prst="ellipse">
              <a:avLst/>
            </a:prstGeom>
            <a:solidFill>
              <a:srgbClr val="EFAA29"/>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rdfs:Class</a:t>
              </a:r>
            </a:p>
          </p:txBody>
        </p:sp>
        <p:cxnSp>
          <p:nvCxnSpPr>
            <p:cNvPr id="19" name="Straight Arrow Connector 18"/>
            <p:cNvCxnSpPr>
              <a:stCxn id="13" idx="4"/>
              <a:endCxn id="7" idx="0"/>
            </p:cNvCxnSpPr>
            <p:nvPr/>
          </p:nvCxnSpPr>
          <p:spPr bwMode="auto">
            <a:xfrm flipH="1">
              <a:off x="6988426" y="1944201"/>
              <a:ext cx="1548759" cy="1290436"/>
            </a:xfrm>
            <a:prstGeom prst="straightConnector1">
              <a:avLst/>
            </a:prstGeom>
            <a:solidFill>
              <a:srgbClr val="00B8FF"/>
            </a:solidFill>
            <a:ln w="19050" cap="flat" cmpd="sng" algn="ctr">
              <a:solidFill>
                <a:schemeClr val="accent1">
                  <a:lumMod val="50000"/>
                </a:schemeClr>
              </a:solidFill>
              <a:prstDash val="solid"/>
              <a:round/>
              <a:headEnd type="triangle" w="lg" len="med"/>
              <a:tailEnd type="none" w="lg" len="med"/>
            </a:ln>
            <a:effectLst/>
          </p:spPr>
        </p:cxnSp>
        <p:sp>
          <p:nvSpPr>
            <p:cNvPr id="24" name="TextBox 23"/>
            <p:cNvSpPr txBox="1"/>
            <p:nvPr/>
          </p:nvSpPr>
          <p:spPr>
            <a:xfrm rot="19190151">
              <a:off x="6717307" y="2418481"/>
              <a:ext cx="1676400" cy="328665"/>
            </a:xfrm>
            <a:prstGeom prst="rect">
              <a:avLst/>
            </a:prstGeom>
            <a:noFill/>
          </p:spPr>
          <p:txBody>
            <a:bodyPr wrap="square" rtlCol="0">
              <a:spAutoFit/>
            </a:bodyPr>
            <a:lstStyle/>
            <a:p>
              <a:pPr algn="ctr"/>
              <a:r>
                <a:rPr lang="en-US" sz="1700" b="1" noProof="1">
                  <a:solidFill>
                    <a:schemeClr val="accent1">
                      <a:lumMod val="50000"/>
                    </a:schemeClr>
                  </a:solidFill>
                </a:rPr>
                <a:t>rdf:type</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Rectangle 2"/>
          <p:cNvSpPr>
            <a:spLocks noGrp="1" noChangeArrowheads="1"/>
          </p:cNvSpPr>
          <p:nvPr>
            <p:ph idx="1"/>
          </p:nvPr>
        </p:nvSpPr>
        <p:spPr>
          <a:xfrm>
            <a:off x="360362" y="5151454"/>
            <a:ext cx="9358313" cy="1866901"/>
          </a:xfrm>
        </p:spPr>
        <p:txBody>
          <a:bodyPr>
            <a:normAutofit/>
          </a:bodyPr>
          <a:lstStyle/>
          <a:p>
            <a:r>
              <a:rPr lang="en-US" dirty="0" smtClean="0"/>
              <a:t>is not in the original RDF data…</a:t>
            </a:r>
          </a:p>
          <a:p>
            <a:r>
              <a:rPr lang="en-US" dirty="0" smtClean="0"/>
              <a:t>…but can be inferred from the RDFS rules</a:t>
            </a:r>
          </a:p>
          <a:p>
            <a:r>
              <a:rPr lang="en-US" dirty="0" smtClean="0"/>
              <a:t>RDFS environments return that triple, too</a:t>
            </a:r>
            <a:endParaRPr lang="en-US" dirty="0"/>
          </a:p>
        </p:txBody>
      </p:sp>
      <p:sp>
        <p:nvSpPr>
          <p:cNvPr id="155650" name="Rectangle 1"/>
          <p:cNvSpPr>
            <a:spLocks noGrp="1" noChangeArrowheads="1"/>
          </p:cNvSpPr>
          <p:nvPr>
            <p:ph type="title"/>
          </p:nvPr>
        </p:nvSpPr>
        <p:spPr/>
        <p:txBody>
          <a:bodyPr/>
          <a:lstStyle/>
          <a:p>
            <a:r>
              <a:rPr lang="en-US" smtClean="0"/>
              <a:t>Inferred properties</a:t>
            </a:r>
            <a:endParaRPr lang="en-US"/>
          </a:p>
        </p:txBody>
      </p:sp>
      <p:sp>
        <p:nvSpPr>
          <p:cNvPr id="7" name="TextBox 6"/>
          <p:cNvSpPr txBox="1"/>
          <p:nvPr/>
        </p:nvSpPr>
        <p:spPr>
          <a:xfrm>
            <a:off x="3973513" y="3151340"/>
            <a:ext cx="1676400" cy="325594"/>
          </a:xfrm>
          <a:prstGeom prst="rect">
            <a:avLst/>
          </a:prstGeom>
          <a:noFill/>
        </p:spPr>
        <p:txBody>
          <a:bodyPr wrap="square" lIns="91288" tIns="45643" rIns="91288" bIns="45643" rtlCol="0">
            <a:spAutoFit/>
          </a:bodyPr>
          <a:lstStyle/>
          <a:p>
            <a:pPr algn="ctr"/>
            <a:r>
              <a:rPr lang="en-US" sz="1700" b="1" noProof="1">
                <a:solidFill>
                  <a:schemeClr val="accent1">
                    <a:lumMod val="50000"/>
                  </a:schemeClr>
                </a:solidFill>
              </a:rPr>
              <a:t>rdf:type</a:t>
            </a:r>
          </a:p>
        </p:txBody>
      </p:sp>
      <p:sp>
        <p:nvSpPr>
          <p:cNvPr id="8" name="Oval 7"/>
          <p:cNvSpPr/>
          <p:nvPr/>
        </p:nvSpPr>
        <p:spPr bwMode="auto">
          <a:xfrm>
            <a:off x="5659940" y="3236798"/>
            <a:ext cx="2656972" cy="457846"/>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700" b="1" noProof="1">
                <a:solidFill>
                  <a:schemeClr val="tx1">
                    <a:lumMod val="95000"/>
                    <a:lumOff val="5000"/>
                  </a:schemeClr>
                </a:solidFill>
              </a:rPr>
              <a:t>#Novel</a:t>
            </a:r>
          </a:p>
        </p:txBody>
      </p:sp>
      <p:cxnSp>
        <p:nvCxnSpPr>
          <p:cNvPr id="9" name="Straight Arrow Connector 8"/>
          <p:cNvCxnSpPr>
            <a:stCxn id="8" idx="2"/>
            <a:endCxn id="10" idx="6"/>
          </p:cNvCxnSpPr>
          <p:nvPr/>
        </p:nvCxnSpPr>
        <p:spPr bwMode="auto">
          <a:xfrm flipH="1" flipV="1">
            <a:off x="3952534" y="3465719"/>
            <a:ext cx="1707412" cy="2"/>
          </a:xfrm>
          <a:prstGeom prst="straightConnector1">
            <a:avLst/>
          </a:prstGeom>
          <a:solidFill>
            <a:srgbClr val="00B8FF"/>
          </a:solidFill>
          <a:ln w="19050" cap="flat" cmpd="sng" algn="ctr">
            <a:solidFill>
              <a:schemeClr val="accent1">
                <a:lumMod val="50000"/>
              </a:schemeClr>
            </a:solidFill>
            <a:prstDash val="solid"/>
            <a:round/>
            <a:headEnd type="triangle" w="lg" len="med"/>
            <a:tailEnd type="none" w="lg" len="med"/>
          </a:ln>
          <a:effectLst/>
        </p:spPr>
      </p:cxnSp>
      <p:sp>
        <p:nvSpPr>
          <p:cNvPr id="10" name="Oval 9"/>
          <p:cNvSpPr/>
          <p:nvPr/>
        </p:nvSpPr>
        <p:spPr bwMode="auto">
          <a:xfrm>
            <a:off x="207615" y="3076776"/>
            <a:ext cx="3744913" cy="777896"/>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700" b="1" noProof="1">
                <a:solidFill>
                  <a:schemeClr val="tx1">
                    <a:lumMod val="95000"/>
                    <a:lumOff val="5000"/>
                  </a:schemeClr>
                </a:solidFill>
              </a:rPr>
              <a:t>http://…isbn/000651409X</a:t>
            </a:r>
          </a:p>
        </p:txBody>
      </p:sp>
      <p:sp>
        <p:nvSpPr>
          <p:cNvPr id="11" name="Oval 10"/>
          <p:cNvSpPr/>
          <p:nvPr/>
        </p:nvSpPr>
        <p:spPr bwMode="auto">
          <a:xfrm>
            <a:off x="7222504" y="1484198"/>
            <a:ext cx="2656972" cy="457846"/>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288" tIns="45643" rIns="91288" bIns="45643" numCol="1" rtlCol="0" anchor="ctr" anchorCtr="0" compatLnSpc="1">
            <a:prstTxWarp prst="textNoShape">
              <a:avLst/>
            </a:prstTxWarp>
            <a:spAutoFit/>
          </a:bodyPr>
          <a:lstStyle/>
          <a:p>
            <a:pPr algn="ctr"/>
            <a:r>
              <a:rPr lang="en-US" sz="1700" b="1" noProof="1">
                <a:solidFill>
                  <a:schemeClr val="tx1">
                    <a:lumMod val="95000"/>
                    <a:lumOff val="5000"/>
                  </a:schemeClr>
                </a:solidFill>
              </a:rPr>
              <a:t>#Fiction</a:t>
            </a:r>
          </a:p>
        </p:txBody>
      </p:sp>
      <p:cxnSp>
        <p:nvCxnSpPr>
          <p:cNvPr id="12" name="Straight Arrow Connector 11"/>
          <p:cNvCxnSpPr>
            <a:stCxn id="11" idx="4"/>
            <a:endCxn id="8" idx="0"/>
          </p:cNvCxnSpPr>
          <p:nvPr/>
        </p:nvCxnSpPr>
        <p:spPr bwMode="auto">
          <a:xfrm flipH="1">
            <a:off x="6988428" y="1942047"/>
            <a:ext cx="1562564" cy="1294753"/>
          </a:xfrm>
          <a:prstGeom prst="straightConnector1">
            <a:avLst/>
          </a:prstGeom>
          <a:solidFill>
            <a:srgbClr val="00B8FF"/>
          </a:solidFill>
          <a:ln w="19050" cap="flat" cmpd="sng" algn="ctr">
            <a:solidFill>
              <a:schemeClr val="accent1">
                <a:lumMod val="50000"/>
              </a:schemeClr>
            </a:solidFill>
            <a:prstDash val="solid"/>
            <a:round/>
            <a:headEnd type="triangle" w="lg" len="med"/>
            <a:tailEnd type="none" w="lg" len="med"/>
          </a:ln>
          <a:effectLst/>
        </p:spPr>
      </p:cxnSp>
      <p:sp>
        <p:nvSpPr>
          <p:cNvPr id="13" name="TextBox 12"/>
          <p:cNvSpPr txBox="1"/>
          <p:nvPr/>
        </p:nvSpPr>
        <p:spPr>
          <a:xfrm rot="19190151">
            <a:off x="6621418" y="2455147"/>
            <a:ext cx="1785105" cy="325446"/>
          </a:xfrm>
          <a:prstGeom prst="rect">
            <a:avLst/>
          </a:prstGeom>
          <a:noFill/>
        </p:spPr>
        <p:txBody>
          <a:bodyPr wrap="square" lIns="91288" tIns="45643" rIns="91288" bIns="45643" rtlCol="0">
            <a:spAutoFit/>
          </a:bodyPr>
          <a:lstStyle/>
          <a:p>
            <a:pPr algn="ctr"/>
            <a:r>
              <a:rPr lang="en-US" sz="1700" b="1" noProof="1">
                <a:solidFill>
                  <a:schemeClr val="accent1">
                    <a:lumMod val="50000"/>
                  </a:schemeClr>
                </a:solidFill>
              </a:rPr>
              <a:t>rdf:subClassOf</a:t>
            </a:r>
          </a:p>
        </p:txBody>
      </p:sp>
      <p:cxnSp>
        <p:nvCxnSpPr>
          <p:cNvPr id="14" name="Straight Arrow Connector 13"/>
          <p:cNvCxnSpPr>
            <a:stCxn id="11" idx="2"/>
            <a:endCxn id="10" idx="7"/>
          </p:cNvCxnSpPr>
          <p:nvPr/>
        </p:nvCxnSpPr>
        <p:spPr bwMode="auto">
          <a:xfrm flipH="1">
            <a:off x="3404101" y="1713121"/>
            <a:ext cx="3818406" cy="1477570"/>
          </a:xfrm>
          <a:prstGeom prst="straightConnector1">
            <a:avLst/>
          </a:prstGeom>
          <a:solidFill>
            <a:srgbClr val="00B8FF"/>
          </a:solidFill>
          <a:ln w="19050" cap="flat" cmpd="sng" algn="ctr">
            <a:solidFill>
              <a:schemeClr val="accent1">
                <a:lumMod val="50000"/>
              </a:schemeClr>
            </a:solidFill>
            <a:prstDash val="dash"/>
            <a:round/>
            <a:headEnd type="triangle" w="lg" len="med"/>
            <a:tailEnd type="none" w="lg" len="med"/>
          </a:ln>
          <a:effectLst/>
        </p:spPr>
      </p:cxnSp>
      <p:sp>
        <p:nvSpPr>
          <p:cNvPr id="17" name="TextBox 16"/>
          <p:cNvSpPr txBox="1"/>
          <p:nvPr/>
        </p:nvSpPr>
        <p:spPr>
          <a:xfrm rot="20256282">
            <a:off x="4350705" y="2239115"/>
            <a:ext cx="1676400" cy="325594"/>
          </a:xfrm>
          <a:prstGeom prst="rect">
            <a:avLst/>
          </a:prstGeom>
          <a:noFill/>
        </p:spPr>
        <p:txBody>
          <a:bodyPr wrap="square" lIns="91288" tIns="45643" rIns="91288" bIns="45643" rtlCol="0">
            <a:spAutoFit/>
          </a:bodyPr>
          <a:lstStyle/>
          <a:p>
            <a:pPr algn="ctr"/>
            <a:r>
              <a:rPr lang="en-US" sz="1700" b="1" noProof="1">
                <a:solidFill>
                  <a:schemeClr val="accent1">
                    <a:lumMod val="50000"/>
                  </a:schemeClr>
                </a:solidFill>
              </a:rPr>
              <a:t>rdf:type</a:t>
            </a:r>
          </a:p>
        </p:txBody>
      </p:sp>
      <p:sp>
        <p:nvSpPr>
          <p:cNvPr id="15" name="Text Placeholder 8"/>
          <p:cNvSpPr txBox="1">
            <a:spLocks/>
          </p:cNvSpPr>
          <p:nvPr/>
        </p:nvSpPr>
        <p:spPr>
          <a:xfrm>
            <a:off x="544529" y="4389436"/>
            <a:ext cx="9076063" cy="457201"/>
          </a:xfrm>
          <a:prstGeom prst="rect">
            <a:avLst/>
          </a:prstGeom>
          <a:solidFill>
            <a:schemeClr val="accent1">
              <a:lumMod val="20000"/>
              <a:lumOff val="80000"/>
            </a:schemeClr>
          </a:solidFill>
          <a:ln>
            <a:noFill/>
          </a:ln>
          <a:effectLst>
            <a:outerShdw blurRad="50800" dist="88900" dir="2700000" algn="tl" rotWithShape="0">
              <a:srgbClr val="000000">
                <a:alpha val="43000"/>
              </a:srgbClr>
            </a:outerShdw>
          </a:effectLst>
        </p:spPr>
        <p:txBody>
          <a:bodyPr vert="horz" wrap="none" lIns="100598" tIns="50307" rIns="100608" bIns="50307" anchor="t" anchorCtr="0">
            <a:normAutofit/>
          </a:bodyPr>
          <a:lstStyle/>
          <a:p>
            <a:pPr algn="ct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dirty="0">
                <a:solidFill>
                  <a:srgbClr val="000000"/>
                </a:solidFill>
                <a:latin typeface="Courier New" charset="0"/>
                <a:ea typeface="msmincho" charset="0"/>
                <a:cs typeface="msmincho" charset="0"/>
              </a:rPr>
              <a:t>(&lt;http://…/isbn/000651409X&gt; </a:t>
            </a:r>
            <a:r>
              <a:rPr lang="en-US" sz="1800" b="1" dirty="0" err="1">
                <a:solidFill>
                  <a:srgbClr val="000000"/>
                </a:solidFill>
                <a:latin typeface="Courier New" charset="0"/>
                <a:ea typeface="msmincho" charset="0"/>
                <a:cs typeface="msmincho" charset="0"/>
              </a:rPr>
              <a:t>rdf:type</a:t>
            </a:r>
            <a:r>
              <a:rPr lang="en-US" sz="1800" b="1" dirty="0">
                <a:solidFill>
                  <a:srgbClr val="000000"/>
                </a:solidFill>
                <a:latin typeface="Courier New" charset="0"/>
                <a:ea typeface="msmincho" charset="0"/>
                <a:cs typeface="msmincho" charset="0"/>
              </a:rPr>
              <a:t> #Fiction)</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2"/>
          <p:cNvSpPr>
            <a:spLocks noGrp="1" noChangeArrowheads="1"/>
          </p:cNvSpPr>
          <p:nvPr>
            <p:ph idx="1"/>
          </p:nvPr>
        </p:nvSpPr>
        <p:spPr/>
        <p:txBody>
          <a:bodyPr/>
          <a:lstStyle/>
          <a:p>
            <a:r>
              <a:rPr lang="en-US" dirty="0" smtClean="0"/>
              <a:t>The RDF Semantics document has a list of entailment rules:</a:t>
            </a:r>
          </a:p>
          <a:p>
            <a:pPr lvl="1"/>
            <a:r>
              <a:rPr lang="en-US" dirty="0" smtClean="0"/>
              <a:t>“if such and such triples are in the graph, add this and this”</a:t>
            </a:r>
          </a:p>
          <a:p>
            <a:pPr lvl="1"/>
            <a:r>
              <a:rPr lang="en-US" dirty="0" smtClean="0"/>
              <a:t>do that recursively until the graph does not change</a:t>
            </a:r>
          </a:p>
          <a:p>
            <a:r>
              <a:rPr lang="en-US" dirty="0" smtClean="0"/>
              <a:t>The relevant rule for our example:</a:t>
            </a:r>
            <a:endParaRPr lang="en-US" dirty="0"/>
          </a:p>
        </p:txBody>
      </p:sp>
      <p:sp>
        <p:nvSpPr>
          <p:cNvPr id="157698" name="Rectangle 1"/>
          <p:cNvSpPr>
            <a:spLocks noGrp="1" noChangeArrowheads="1"/>
          </p:cNvSpPr>
          <p:nvPr>
            <p:ph type="title"/>
          </p:nvPr>
        </p:nvSpPr>
        <p:spPr/>
        <p:txBody>
          <a:bodyPr/>
          <a:lstStyle/>
          <a:p>
            <a:r>
              <a:rPr lang="en-US" smtClean="0"/>
              <a:t>Inference: let us be formal…</a:t>
            </a:r>
            <a:endParaRPr lang="en-US"/>
          </a:p>
        </p:txBody>
      </p:sp>
      <p:sp>
        <p:nvSpPr>
          <p:cNvPr id="6" name="Text Placeholder 8"/>
          <p:cNvSpPr txBox="1">
            <a:spLocks/>
          </p:cNvSpPr>
          <p:nvPr/>
        </p:nvSpPr>
        <p:spPr>
          <a:xfrm>
            <a:off x="544529" y="4389437"/>
            <a:ext cx="9076063" cy="2057400"/>
          </a:xfrm>
          <a:prstGeom prst="rect">
            <a:avLst/>
          </a:prstGeom>
          <a:solidFill>
            <a:schemeClr val="accent1">
              <a:lumMod val="20000"/>
              <a:lumOff val="80000"/>
            </a:schemeClr>
          </a:solidFill>
          <a:ln>
            <a:noFill/>
          </a:ln>
          <a:effectLst>
            <a:outerShdw blurRad="50800" dist="88900" dir="2700000" algn="tl" rotWithShape="0">
              <a:srgbClr val="000000">
                <a:alpha val="43000"/>
              </a:srgbClr>
            </a:outerShdw>
          </a:effectLst>
        </p:spPr>
        <p:txBody>
          <a:bodyPr vert="horz" wrap="none" lIns="100598" tIns="50307" rIns="100608" bIns="50307" anchor="t" anchorCtr="0">
            <a:normAutofit/>
          </a:bodyPr>
          <a:lstStyle/>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If:</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  uuu rdfs:subClassOf xxx .</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  vvv rdf:type uuu .</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Then add:</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  vvv rdf:type xxx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Rectangle 2"/>
          <p:cNvSpPr>
            <a:spLocks noGrp="1" noChangeArrowheads="1"/>
          </p:cNvSpPr>
          <p:nvPr>
            <p:ph idx="1"/>
          </p:nvPr>
        </p:nvSpPr>
        <p:spPr/>
        <p:txBody>
          <a:bodyPr/>
          <a:lstStyle/>
          <a:p>
            <a:r>
              <a:rPr lang="en-US" smtClean="0"/>
              <a:t>Property is a special class (rdf:Property)</a:t>
            </a:r>
          </a:p>
          <a:p>
            <a:pPr lvl="1"/>
            <a:r>
              <a:rPr lang="en-US" smtClean="0"/>
              <a:t>properties are also resources identified by URI-s</a:t>
            </a:r>
          </a:p>
          <a:p>
            <a:r>
              <a:rPr lang="en-US" smtClean="0"/>
              <a:t>There is also a possibility for a “sub-property”</a:t>
            </a:r>
          </a:p>
          <a:p>
            <a:pPr lvl="1"/>
            <a:r>
              <a:rPr lang="en-US" smtClean="0"/>
              <a:t>all resources bound by the “sub” are also bound by the other</a:t>
            </a:r>
          </a:p>
          <a:p>
            <a:r>
              <a:rPr lang="en-US" smtClean="0"/>
              <a:t>Range and domain of properties can be specified</a:t>
            </a:r>
          </a:p>
          <a:p>
            <a:pPr lvl="1"/>
            <a:r>
              <a:rPr lang="en-US" smtClean="0"/>
              <a:t>i.e., what type of resources serve as object and subject</a:t>
            </a:r>
            <a:endParaRPr lang="en-US"/>
          </a:p>
        </p:txBody>
      </p:sp>
      <p:sp>
        <p:nvSpPr>
          <p:cNvPr id="159746" name="Rectangle 1"/>
          <p:cNvSpPr>
            <a:spLocks noGrp="1" noChangeArrowheads="1"/>
          </p:cNvSpPr>
          <p:nvPr>
            <p:ph type="title"/>
          </p:nvPr>
        </p:nvSpPr>
        <p:spPr/>
        <p:txBody>
          <a:bodyPr/>
          <a:lstStyle/>
          <a:p>
            <a:r>
              <a:rPr lang="en-US" smtClean="0"/>
              <a:t>Properties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Rectangle 2"/>
          <p:cNvSpPr>
            <a:spLocks noGrp="1" noChangeArrowheads="1"/>
          </p:cNvSpPr>
          <p:nvPr>
            <p:ph idx="1"/>
          </p:nvPr>
        </p:nvSpPr>
        <p:spPr/>
        <p:txBody>
          <a:bodyPr/>
          <a:lstStyle/>
          <a:p>
            <a:r>
              <a:rPr lang="en-US" dirty="0" smtClean="0"/>
              <a:t>Again, new relations can be deduced. Indeed, if</a:t>
            </a:r>
            <a:endParaRPr lang="en-US" dirty="0"/>
          </a:p>
        </p:txBody>
      </p:sp>
      <p:sp>
        <p:nvSpPr>
          <p:cNvPr id="167938" name="Rectangle 1"/>
          <p:cNvSpPr>
            <a:spLocks noGrp="1" noChangeArrowheads="1"/>
          </p:cNvSpPr>
          <p:nvPr>
            <p:ph type="title"/>
          </p:nvPr>
        </p:nvSpPr>
        <p:spPr/>
        <p:txBody>
          <a:bodyPr/>
          <a:lstStyle/>
          <a:p>
            <a:r>
              <a:rPr lang="en-US" smtClean="0"/>
              <a:t>What does this mean?</a:t>
            </a:r>
            <a:endParaRPr lang="en-US"/>
          </a:p>
        </p:txBody>
      </p:sp>
      <p:sp>
        <p:nvSpPr>
          <p:cNvPr id="79875" name="Text Box 3"/>
          <p:cNvSpPr txBox="1">
            <a:spLocks noChangeArrowheads="1"/>
          </p:cNvSpPr>
          <p:nvPr/>
        </p:nvSpPr>
        <p:spPr bwMode="auto">
          <a:xfrm>
            <a:off x="288925" y="2530475"/>
            <a:ext cx="9475788" cy="1554162"/>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848" tIns="72096" rIns="89848" bIns="44925">
            <a:prstTxWarp prst="textNoShape">
              <a:avLst/>
            </a:prstTxWarp>
          </a:bodyPr>
          <a:lstStyle/>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:title</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  rdf:type    rdf:Property;</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  </a:t>
            </a:r>
            <a:r>
              <a:rPr lang="en-US" sz="1800" b="1" noProof="1">
                <a:solidFill>
                  <a:srgbClr val="DC2300"/>
                </a:solidFill>
                <a:latin typeface="Courier New" charset="0"/>
                <a:ea typeface="msmincho" charset="0"/>
                <a:cs typeface="msmincho" charset="0"/>
              </a:rPr>
              <a:t>rdfs:domain :Fiction;</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noProof="1">
                <a:solidFill>
                  <a:srgbClr val="000000"/>
                </a:solidFill>
                <a:latin typeface="Courier New" charset="0"/>
                <a:ea typeface="msmincho" charset="0"/>
                <a:cs typeface="msmincho" charset="0"/>
              </a:rPr>
              <a:t>  rdfs:range  rdfs:Literal.</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dirty="0">
                <a:solidFill>
                  <a:srgbClr val="000000"/>
                </a:solidFill>
                <a:latin typeface="Courier New" charset="0"/>
                <a:ea typeface="msmincho" charset="0"/>
                <a:cs typeface="msmincho" charset="0"/>
              </a:rPr>
              <a:t>&lt;http://…/isbn/000651409X&gt; :title "The Glass Palace" .</a:t>
            </a:r>
          </a:p>
        </p:txBody>
      </p:sp>
      <p:sp>
        <p:nvSpPr>
          <p:cNvPr id="167941" name="Text Box 4"/>
          <p:cNvSpPr txBox="1">
            <a:spLocks noChangeArrowheads="1"/>
          </p:cNvSpPr>
          <p:nvPr/>
        </p:nvSpPr>
        <p:spPr bwMode="auto">
          <a:xfrm>
            <a:off x="503243" y="4687887"/>
            <a:ext cx="9185275" cy="539750"/>
          </a:xfrm>
          <a:prstGeom prst="rect">
            <a:avLst/>
          </a:prstGeom>
          <a:noFill/>
          <a:ln w="9525">
            <a:noFill/>
            <a:round/>
            <a:headEnd/>
            <a:tailEnd/>
          </a:ln>
        </p:spPr>
        <p:txBody>
          <a:bodyPr lIns="0" tIns="28180" rIns="0" bIns="0">
            <a:prstTxWarp prst="textNoShape">
              <a:avLst/>
            </a:prstTxWarp>
          </a:bodyPr>
          <a:lstStyle/>
          <a:p>
            <a:pPr marL="431087" indent="-323316">
              <a:lnSpc>
                <a:spcPct val="93000"/>
              </a:lnSpc>
              <a:spcAft>
                <a:spcPts val="1425"/>
              </a:spcAft>
              <a:buClr>
                <a:srgbClr val="800000"/>
              </a:buClr>
              <a:buSzPct val="45000"/>
              <a:tabLst>
                <a:tab pos="722701" algn="l"/>
                <a:tab pos="1445396" algn="l"/>
                <a:tab pos="2168098" algn="l"/>
                <a:tab pos="2890800" algn="l"/>
                <a:tab pos="3613498" algn="l"/>
                <a:tab pos="4336202" algn="l"/>
                <a:tab pos="5058902" algn="l"/>
                <a:tab pos="5781602" algn="l"/>
                <a:tab pos="6504301" algn="l"/>
                <a:tab pos="7227002" algn="l"/>
                <a:tab pos="7949703" algn="l"/>
                <a:tab pos="8672401" algn="l"/>
                <a:tab pos="9395102" algn="l"/>
              </a:tabLst>
            </a:pPr>
            <a:r>
              <a:rPr lang="en-US" sz="3200" dirty="0">
                <a:solidFill>
                  <a:schemeClr val="bg1">
                    <a:lumMod val="50000"/>
                  </a:schemeClr>
                </a:solidFill>
                <a:latin typeface="Helvetica Neue"/>
                <a:cs typeface="Helvetica Neue"/>
              </a:rPr>
              <a:t>then the system can </a:t>
            </a:r>
            <a:r>
              <a:rPr lang="en-US" sz="3200" u="sng" dirty="0">
                <a:solidFill>
                  <a:schemeClr val="bg1">
                    <a:lumMod val="50000"/>
                  </a:schemeClr>
                </a:solidFill>
                <a:latin typeface="Helvetica Neue"/>
                <a:cs typeface="Helvetica Neue"/>
              </a:rPr>
              <a:t>infer</a:t>
            </a:r>
            <a:r>
              <a:rPr lang="en-US" sz="3200" dirty="0">
                <a:solidFill>
                  <a:schemeClr val="bg1">
                    <a:lumMod val="50000"/>
                  </a:schemeClr>
                </a:solidFill>
                <a:latin typeface="Helvetica Neue"/>
                <a:cs typeface="Helvetica Neue"/>
              </a:rPr>
              <a:t> that:</a:t>
            </a:r>
          </a:p>
        </p:txBody>
      </p:sp>
      <p:sp>
        <p:nvSpPr>
          <p:cNvPr id="79877" name="Text Box 5"/>
          <p:cNvSpPr txBox="1">
            <a:spLocks noChangeArrowheads="1"/>
          </p:cNvSpPr>
          <p:nvPr/>
        </p:nvSpPr>
        <p:spPr bwMode="auto">
          <a:xfrm>
            <a:off x="325439" y="5657851"/>
            <a:ext cx="9439274" cy="461963"/>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848" tIns="72096" rIns="89848" bIns="44925">
            <a:prstTxWarp prst="textNoShape">
              <a:avLst/>
            </a:prstTxWarp>
          </a:bodyPr>
          <a:lstStyle/>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a:solidFill>
                  <a:srgbClr val="000000"/>
                </a:solidFill>
                <a:latin typeface="Courier New" charset="0"/>
                <a:ea typeface="msmincho" charset="0"/>
                <a:cs typeface="msmincho" charset="0"/>
              </a:rPr>
              <a:t>&lt;http://…/isbn/000651409X&gt; rdf:type </a:t>
            </a:r>
            <a:r>
              <a:rPr lang="en-US" sz="1800" b="1">
                <a:solidFill>
                  <a:srgbClr val="DC2300"/>
                </a:solidFill>
                <a:latin typeface="Courier New" charset="0"/>
                <a:ea typeface="msmincho" charset="0"/>
                <a:cs typeface="msmincho" charset="0"/>
              </a:rPr>
              <a:t>:Fiction</a:t>
            </a:r>
            <a:r>
              <a:rPr lang="en-US" sz="1800" b="1">
                <a:solidFill>
                  <a:srgbClr val="000000"/>
                </a:solidFill>
                <a:latin typeface="Courier New" charset="0"/>
                <a:ea typeface="msmincho" charset="0"/>
                <a:cs typeface="msmincho" charset="0"/>
              </a:rPr>
              <a:t>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7" name="Rectangle 2"/>
          <p:cNvSpPr>
            <a:spLocks noGrp="1" noChangeArrowheads="1"/>
          </p:cNvSpPr>
          <p:nvPr>
            <p:ph idx="1"/>
          </p:nvPr>
        </p:nvSpPr>
        <p:spPr/>
        <p:txBody>
          <a:bodyPr/>
          <a:lstStyle/>
          <a:p>
            <a:r>
              <a:rPr lang="en-US" dirty="0" smtClean="0"/>
              <a:t>Literals may have a data type</a:t>
            </a:r>
          </a:p>
          <a:p>
            <a:pPr lvl="1"/>
            <a:r>
              <a:rPr lang="en-US" dirty="0" smtClean="0"/>
              <a:t>floats, integers, Booleans, etc., defined in XML Schemas</a:t>
            </a:r>
          </a:p>
          <a:p>
            <a:pPr lvl="1"/>
            <a:r>
              <a:rPr lang="en-US" dirty="0" smtClean="0"/>
              <a:t>full XML fragments</a:t>
            </a:r>
          </a:p>
          <a:p>
            <a:r>
              <a:rPr lang="en-US" dirty="0" smtClean="0"/>
              <a:t>(Natural) language can also be specified</a:t>
            </a:r>
            <a:endParaRPr lang="en-US" dirty="0"/>
          </a:p>
        </p:txBody>
      </p:sp>
      <p:sp>
        <p:nvSpPr>
          <p:cNvPr id="169986" name="Rectangle 1"/>
          <p:cNvSpPr>
            <a:spLocks noGrp="1" noChangeArrowheads="1"/>
          </p:cNvSpPr>
          <p:nvPr>
            <p:ph type="title"/>
          </p:nvPr>
        </p:nvSpPr>
        <p:spPr/>
        <p:txBody>
          <a:bodyPr/>
          <a:lstStyle/>
          <a:p>
            <a:r>
              <a:rPr lang="en-US" smtClean="0"/>
              <a:t>Literals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1"/>
          <p:cNvSpPr>
            <a:spLocks noGrp="1" noChangeArrowheads="1"/>
          </p:cNvSpPr>
          <p:nvPr>
            <p:ph type="title"/>
          </p:nvPr>
        </p:nvSpPr>
        <p:spPr/>
        <p:txBody>
          <a:bodyPr/>
          <a:lstStyle/>
          <a:p>
            <a:r>
              <a:rPr lang="en-US" dirty="0" smtClean="0"/>
              <a:t>Examples for datatypes</a:t>
            </a:r>
            <a:endParaRPr lang="en-US" dirty="0"/>
          </a:p>
        </p:txBody>
      </p:sp>
      <p:sp>
        <p:nvSpPr>
          <p:cNvPr id="81923" name="Text Box 3"/>
          <p:cNvSpPr txBox="1">
            <a:spLocks noChangeArrowheads="1"/>
          </p:cNvSpPr>
          <p:nvPr/>
        </p:nvSpPr>
        <p:spPr bwMode="auto">
          <a:xfrm>
            <a:off x="287787" y="2915748"/>
            <a:ext cx="9440863" cy="1312862"/>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848" tIns="72096" rIns="89848" bIns="44925">
            <a:prstTxWarp prst="textNoShape">
              <a:avLst/>
            </a:prstTxWarp>
          </a:bodyPr>
          <a:lstStyle/>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dirty="0">
                <a:solidFill>
                  <a:srgbClr val="000000"/>
                </a:solidFill>
                <a:latin typeface="Courier New" charset="0"/>
                <a:ea typeface="msmincho" charset="0"/>
                <a:cs typeface="msmincho" charset="0"/>
              </a:rPr>
              <a:t>&lt;http://…/</a:t>
            </a:r>
            <a:r>
              <a:rPr lang="en-US" sz="1800" b="1" dirty="0" err="1">
                <a:solidFill>
                  <a:srgbClr val="000000"/>
                </a:solidFill>
                <a:latin typeface="Courier New" charset="0"/>
                <a:ea typeface="msmincho" charset="0"/>
                <a:cs typeface="msmincho" charset="0"/>
              </a:rPr>
              <a:t>isbn</a:t>
            </a:r>
            <a:r>
              <a:rPr lang="en-US" sz="1800" b="1" dirty="0">
                <a:solidFill>
                  <a:srgbClr val="000000"/>
                </a:solidFill>
                <a:latin typeface="Courier New" charset="0"/>
                <a:ea typeface="msmincho" charset="0"/>
                <a:cs typeface="msmincho" charset="0"/>
              </a:rPr>
              <a:t>/000651409X&gt;</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page_number</a:t>
            </a:r>
            <a:r>
              <a:rPr lang="en-US" sz="1800" b="1" dirty="0">
                <a:solidFill>
                  <a:srgbClr val="000000"/>
                </a:solidFill>
                <a:latin typeface="Courier New" charset="0"/>
                <a:ea typeface="msmincho" charset="0"/>
                <a:cs typeface="msmincho" charset="0"/>
              </a:rPr>
              <a:t> "543"^^</a:t>
            </a:r>
            <a:r>
              <a:rPr lang="en-US" sz="1800" b="1" dirty="0" err="1">
                <a:solidFill>
                  <a:srgbClr val="000000"/>
                </a:solidFill>
                <a:latin typeface="Courier New" charset="0"/>
                <a:ea typeface="msmincho" charset="0"/>
                <a:cs typeface="msmincho" charset="0"/>
              </a:rPr>
              <a:t>xsd:integer</a:t>
            </a:r>
            <a:r>
              <a:rPr lang="en-US" sz="1800" b="1" dirty="0">
                <a:solidFill>
                  <a:srgbClr val="000000"/>
                </a:solidFill>
                <a:latin typeface="Courier New" charset="0"/>
                <a:ea typeface="msmincho" charset="0"/>
                <a:cs typeface="msmincho" charset="0"/>
              </a:rPr>
              <a:t> ;</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publ_date</a:t>
            </a:r>
            <a:r>
              <a:rPr lang="en-US" sz="1800" b="1" dirty="0">
                <a:solidFill>
                  <a:srgbClr val="000000"/>
                </a:solidFill>
                <a:latin typeface="Courier New" charset="0"/>
                <a:ea typeface="msmincho" charset="0"/>
                <a:cs typeface="msmincho" charset="0"/>
              </a:rPr>
              <a:t>   "2000"^^</a:t>
            </a:r>
            <a:r>
              <a:rPr lang="en-US" sz="1800" b="1" dirty="0" err="1">
                <a:solidFill>
                  <a:srgbClr val="000000"/>
                </a:solidFill>
                <a:latin typeface="Courier New" charset="0"/>
                <a:ea typeface="msmincho" charset="0"/>
                <a:cs typeface="msmincho" charset="0"/>
              </a:rPr>
              <a:t>xsd:gYear</a:t>
            </a:r>
            <a:r>
              <a:rPr lang="en-US" sz="1800" b="1" dirty="0">
                <a:solidFill>
                  <a:srgbClr val="000000"/>
                </a:solidFill>
                <a:latin typeface="Courier New" charset="0"/>
                <a:ea typeface="msmincho" charset="0"/>
                <a:cs typeface="msmincho" charset="0"/>
              </a:rPr>
              <a:t> ;</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dirty="0">
                <a:solidFill>
                  <a:srgbClr val="000000"/>
                </a:solidFill>
                <a:latin typeface="Courier New" charset="0"/>
                <a:ea typeface="msmincho" charset="0"/>
                <a:cs typeface="msmincho" charset="0"/>
              </a:rPr>
              <a:t>      :price       "6.99"^^</a:t>
            </a:r>
            <a:r>
              <a:rPr lang="en-US" sz="1800" b="1" dirty="0" err="1">
                <a:solidFill>
                  <a:srgbClr val="000000"/>
                </a:solidFill>
                <a:latin typeface="Courier New" charset="0"/>
                <a:ea typeface="msmincho" charset="0"/>
                <a:cs typeface="msmincho" charset="0"/>
              </a:rPr>
              <a:t>xsd:float</a:t>
            </a:r>
            <a:r>
              <a:rPr lang="en-US" sz="1800" b="1" dirty="0">
                <a:solidFill>
                  <a:srgbClr val="000000"/>
                </a:solidFill>
                <a:latin typeface="Courier New" charset="0"/>
                <a:ea typeface="msmincho" charset="0"/>
                <a:cs typeface="msmincho" charset="0"/>
              </a:rPr>
              <a:t> .</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endParaRPr lang="en-US" sz="1800" b="1" dirty="0">
              <a:solidFill>
                <a:srgbClr val="000000"/>
              </a:solidFill>
              <a:latin typeface="Courier New" charset="0"/>
              <a:ea typeface="msmincho" charset="0"/>
              <a:cs typeface="msmincho"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p:cNvSpPr>
            <a:spLocks noGrp="1" noChangeArrowheads="1"/>
          </p:cNvSpPr>
          <p:nvPr>
            <p:ph type="title"/>
          </p:nvPr>
        </p:nvSpPr>
        <p:spPr/>
        <p:txBody>
          <a:bodyPr tIns="42265"/>
          <a:lstStyle/>
          <a:p>
            <a:pPr>
              <a:tabLst>
                <a:tab pos="722701" algn="l"/>
                <a:tab pos="1445396" algn="l"/>
                <a:tab pos="2168098" algn="l"/>
                <a:tab pos="2890800" algn="l"/>
                <a:tab pos="3613498" algn="l"/>
                <a:tab pos="4336202" algn="l"/>
                <a:tab pos="5058902" algn="l"/>
                <a:tab pos="5781602" algn="l"/>
                <a:tab pos="6504301" algn="l"/>
                <a:tab pos="7227002" algn="l"/>
                <a:tab pos="7949703" algn="l"/>
                <a:tab pos="8672401" algn="l"/>
                <a:tab pos="9395102" algn="l"/>
              </a:tabLst>
            </a:pPr>
            <a:r>
              <a:rPr lang="en-US" sz="4900" dirty="0" smtClean="0"/>
              <a:t>Take a specific example</a:t>
            </a:r>
            <a:endParaRPr lang="en-US" sz="4900" dirty="0"/>
          </a:p>
        </p:txBody>
      </p:sp>
    </p:spTree>
    <p:extLst>
      <p:ext uri="{BB962C8B-B14F-4D97-AF65-F5344CB8AC3E}">
        <p14:creationId xmlns:p14="http://schemas.microsoft.com/office/powerpoint/2010/main" val="277305679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75822" y="3131777"/>
            <a:ext cx="4824288" cy="1258887"/>
          </a:xfrm>
          <a:solidFill>
            <a:schemeClr val="tx1">
              <a:alpha val="21000"/>
            </a:schemeClr>
          </a:solidFill>
        </p:spPr>
        <p:txBody>
          <a:bodyPr>
            <a:normAutofit/>
          </a:bodyPr>
          <a:lstStyle/>
          <a:p>
            <a:r>
              <a:rPr lang="en-US" sz="6600" dirty="0">
                <a:solidFill>
                  <a:schemeClr val="bg1"/>
                </a:solidFill>
              </a:rPr>
              <a:t>Vocabularies</a:t>
            </a:r>
          </a:p>
        </p:txBody>
      </p:sp>
      <p:sp>
        <p:nvSpPr>
          <p:cNvPr id="4" name="Text Box 7"/>
          <p:cNvSpPr txBox="1">
            <a:spLocks noChangeArrowheads="1"/>
          </p:cNvSpPr>
          <p:nvPr/>
        </p:nvSpPr>
        <p:spPr bwMode="auto">
          <a:xfrm>
            <a:off x="-38537" y="7268117"/>
            <a:ext cx="9032311" cy="320236"/>
          </a:xfrm>
          <a:prstGeom prst="rect">
            <a:avLst/>
          </a:prstGeom>
          <a:noFill/>
          <a:ln w="9525">
            <a:noFill/>
            <a:round/>
            <a:headEnd/>
            <a:tailEnd/>
          </a:ln>
        </p:spPr>
        <p:txBody>
          <a:bodyPr wrap="none" lIns="98940" tIns="74689" rIns="98940" bIns="49472">
            <a:prstTxWarp prst="textNoShape">
              <a:avLst/>
            </a:prstTxWarp>
          </a:bodyPr>
          <a:lstStyle/>
          <a:p>
            <a:pPr defTabSz="501675" fontAlgn="auto" hangingPunct="1">
              <a:lnSpc>
                <a:spcPct val="100000"/>
              </a:lnSpc>
              <a:spcBef>
                <a:spcPts val="0"/>
              </a:spcBef>
              <a:spcAft>
                <a:spcPts val="0"/>
              </a:spcAft>
              <a:buClrTx/>
              <a:buSzTx/>
              <a:tabLst>
                <a:tab pos="0" algn="l"/>
                <a:tab pos="788911" algn="l"/>
                <a:tab pos="1579561" algn="l"/>
                <a:tab pos="2370213" algn="l"/>
                <a:tab pos="3160864" algn="l"/>
                <a:tab pos="3951523" algn="l"/>
                <a:tab pos="4742176" algn="l"/>
                <a:tab pos="5532828" algn="l"/>
                <a:tab pos="6323476" algn="l"/>
                <a:tab pos="7114133" algn="l"/>
                <a:tab pos="7904791" algn="l"/>
                <a:tab pos="8695440" algn="l"/>
                <a:tab pos="9486093" algn="l"/>
                <a:tab pos="10276752" algn="l"/>
                <a:tab pos="11067402" algn="l"/>
                <a:tab pos="11858055" algn="l"/>
              </a:tabLst>
            </a:pPr>
            <a:r>
              <a:rPr lang="en-US" sz="1100" i="1" dirty="0">
                <a:solidFill>
                  <a:srgbClr val="FFFFFF"/>
                </a:solidFill>
                <a:latin typeface="Lucida Sans Unicode"/>
                <a:ea typeface="msmincho" charset="0"/>
                <a:cs typeface="msmincho" charset="0"/>
              </a:rPr>
              <a:t>Photo credit “</a:t>
            </a:r>
            <a:r>
              <a:rPr lang="en-US" sz="1100" i="1" dirty="0">
                <a:solidFill>
                  <a:prstClr val="white"/>
                </a:solidFill>
              </a:rPr>
              <a:t>Indy Reading Coalition</a:t>
            </a:r>
            <a:r>
              <a:rPr lang="en-US" sz="1100" i="1" dirty="0">
                <a:solidFill>
                  <a:srgbClr val="FFFFFF"/>
                </a:solidFill>
                <a:latin typeface="Lucida Sans Unicode"/>
                <a:ea typeface="msmincho" charset="0"/>
                <a:cs typeface="msmincho" charset="0"/>
              </a:rPr>
              <a:t>”, </a:t>
            </a:r>
            <a:r>
              <a:rPr lang="en-US" sz="1100" i="1" dirty="0" err="1">
                <a:solidFill>
                  <a:srgbClr val="FFFFFF"/>
                </a:solidFill>
                <a:latin typeface="Lucida Sans Unicode"/>
                <a:ea typeface="msmincho" charset="0"/>
                <a:cs typeface="msmincho" charset="0"/>
              </a:rPr>
              <a:t>Wordpress.com</a:t>
            </a:r>
            <a:endParaRPr lang="en-US" sz="1100" i="1" dirty="0">
              <a:solidFill>
                <a:srgbClr val="FFFFFF"/>
              </a:solidFill>
              <a:latin typeface="Lucida Sans Unicode"/>
              <a:ea typeface="msmincho" charset="0"/>
              <a:cs typeface="msmincho" charset="0"/>
              <a:hlinkClick r:id="rId4"/>
            </a:endParaRPr>
          </a:p>
        </p:txBody>
      </p:sp>
    </p:spTree>
    <p:extLst>
      <p:ext uri="{BB962C8B-B14F-4D97-AF65-F5344CB8AC3E}">
        <p14:creationId xmlns:p14="http://schemas.microsoft.com/office/powerpoint/2010/main" val="207529398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Data integration needs agreements on</a:t>
            </a:r>
          </a:p>
          <a:p>
            <a:pPr lvl="1"/>
            <a:r>
              <a:rPr lang="en-US" dirty="0" smtClean="0"/>
              <a:t>terms </a:t>
            </a:r>
          </a:p>
          <a:p>
            <a:pPr lvl="2"/>
            <a:r>
              <a:rPr lang="en-US" dirty="0" smtClean="0"/>
              <a:t>“translator”, “author”</a:t>
            </a:r>
          </a:p>
          <a:p>
            <a:pPr lvl="1"/>
            <a:r>
              <a:rPr lang="en-US" dirty="0" smtClean="0"/>
              <a:t>categories used </a:t>
            </a:r>
          </a:p>
          <a:p>
            <a:pPr lvl="2"/>
            <a:r>
              <a:rPr lang="en-US" dirty="0" smtClean="0"/>
              <a:t>“Person”, “literature”</a:t>
            </a:r>
          </a:p>
          <a:p>
            <a:pPr lvl="1"/>
            <a:r>
              <a:rPr lang="en-US" dirty="0" smtClean="0"/>
              <a:t>relationships among those </a:t>
            </a:r>
          </a:p>
          <a:p>
            <a:pPr lvl="2"/>
            <a:r>
              <a:rPr lang="en-US" dirty="0" smtClean="0"/>
              <a:t>“an author is also a Person…”, “historical fiction is a narrower term than fiction”</a:t>
            </a:r>
          </a:p>
          <a:p>
            <a:pPr lvl="2"/>
            <a:r>
              <a:rPr lang="en-US" dirty="0" smtClean="0"/>
              <a:t>ie, new relationships can be deduced</a:t>
            </a:r>
          </a:p>
        </p:txBody>
      </p:sp>
      <p:sp>
        <p:nvSpPr>
          <p:cNvPr id="3" name="Title 2"/>
          <p:cNvSpPr>
            <a:spLocks noGrp="1"/>
          </p:cNvSpPr>
          <p:nvPr>
            <p:ph type="title"/>
          </p:nvPr>
        </p:nvSpPr>
        <p:spPr/>
        <p:txBody>
          <a:bodyPr/>
          <a:lstStyle/>
          <a:p>
            <a:r>
              <a:rPr lang="en-US" dirty="0" smtClean="0"/>
              <a:t>Vocabularies</a:t>
            </a:r>
            <a:endParaRPr lang="en-US" dirty="0"/>
          </a:p>
        </p:txBody>
      </p:sp>
    </p:spTree>
    <p:extLst>
      <p:ext uri="{BB962C8B-B14F-4D97-AF65-F5344CB8AC3E}">
        <p14:creationId xmlns:p14="http://schemas.microsoft.com/office/powerpoint/2010/main" val="165231029"/>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There is a need for “languages” to define such vocabularies</a:t>
            </a:r>
          </a:p>
          <a:p>
            <a:pPr lvl="1"/>
            <a:r>
              <a:rPr lang="en-US" dirty="0" smtClean="0"/>
              <a:t>to define those vocabularies</a:t>
            </a:r>
          </a:p>
          <a:p>
            <a:pPr lvl="1"/>
            <a:r>
              <a:rPr lang="en-US" dirty="0" smtClean="0"/>
              <a:t>to assign clear “semantics” on how new relationships can be deduced</a:t>
            </a:r>
          </a:p>
        </p:txBody>
      </p:sp>
      <p:sp>
        <p:nvSpPr>
          <p:cNvPr id="3" name="Title 2"/>
          <p:cNvSpPr>
            <a:spLocks noGrp="1"/>
          </p:cNvSpPr>
          <p:nvPr>
            <p:ph type="title"/>
          </p:nvPr>
        </p:nvSpPr>
        <p:spPr/>
        <p:txBody>
          <a:bodyPr/>
          <a:lstStyle/>
          <a:p>
            <a:r>
              <a:rPr lang="en-US" dirty="0" smtClean="0"/>
              <a:t>Vocabularies</a:t>
            </a:r>
            <a:endParaRPr lang="en-US" dirty="0"/>
          </a:p>
        </p:txBody>
      </p:sp>
    </p:spTree>
    <p:extLst>
      <p:ext uri="{BB962C8B-B14F-4D97-AF65-F5344CB8AC3E}">
        <p14:creationId xmlns:p14="http://schemas.microsoft.com/office/powerpoint/2010/main" val="877524336"/>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Indeed RDFS </a:t>
            </a:r>
            <a:r>
              <a:rPr lang="en-US" i="1" dirty="0" smtClean="0"/>
              <a:t>is </a:t>
            </a:r>
            <a:r>
              <a:rPr lang="en-US" dirty="0" smtClean="0"/>
              <a:t>such framework:</a:t>
            </a:r>
          </a:p>
          <a:p>
            <a:pPr lvl="1"/>
            <a:r>
              <a:rPr lang="en-US" dirty="0" smtClean="0"/>
              <a:t>there is typing, subtyping</a:t>
            </a:r>
          </a:p>
          <a:p>
            <a:pPr lvl="1"/>
            <a:r>
              <a:rPr lang="en-US" dirty="0" smtClean="0"/>
              <a:t>properties can be put in a hierarchy</a:t>
            </a:r>
          </a:p>
          <a:p>
            <a:pPr lvl="1"/>
            <a:r>
              <a:rPr lang="en-US" dirty="0" smtClean="0"/>
              <a:t>datatypes can be defined</a:t>
            </a:r>
          </a:p>
          <a:p>
            <a:r>
              <a:rPr lang="en-US" dirty="0" smtClean="0"/>
              <a:t>RDFS is enough for many vocabularies</a:t>
            </a:r>
          </a:p>
          <a:p>
            <a:pPr marL="432652" lvl="1" indent="0">
              <a:buNone/>
            </a:pPr>
            <a:endParaRPr lang="en-US" dirty="0"/>
          </a:p>
        </p:txBody>
      </p:sp>
      <p:sp>
        <p:nvSpPr>
          <p:cNvPr id="2" name="Title 1"/>
          <p:cNvSpPr>
            <a:spLocks noGrp="1"/>
          </p:cNvSpPr>
          <p:nvPr>
            <p:ph type="title"/>
          </p:nvPr>
        </p:nvSpPr>
        <p:spPr/>
        <p:txBody>
          <a:bodyPr/>
          <a:lstStyle/>
          <a:p>
            <a:r>
              <a:rPr lang="en-US" dirty="0" smtClean="0"/>
              <a:t>But what about RDFS?</a:t>
            </a:r>
            <a:endParaRPr lang="en-US" dirty="0"/>
          </a:p>
        </p:txBody>
      </p:sp>
    </p:spTree>
    <p:extLst>
      <p:ext uri="{BB962C8B-B14F-4D97-AF65-F5344CB8AC3E}">
        <p14:creationId xmlns:p14="http://schemas.microsoft.com/office/powerpoint/2010/main" val="3983531542"/>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9700" y="0"/>
            <a:ext cx="9776877" cy="7559675"/>
          </a:xfrm>
          <a:prstGeom prst="rect">
            <a:avLst/>
          </a:prstGeom>
        </p:spPr>
      </p:pic>
    </p:spTree>
    <p:extLst>
      <p:ext uri="{BB962C8B-B14F-4D97-AF65-F5344CB8AC3E}">
        <p14:creationId xmlns:p14="http://schemas.microsoft.com/office/powerpoint/2010/main" val="387011455"/>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Each term is an RDFS Property or Class identified by a URI</a:t>
            </a:r>
          </a:p>
          <a:p>
            <a:r>
              <a:rPr lang="en-US" dirty="0" smtClean="0"/>
              <a:t>Many property terms have range and domain definitions</a:t>
            </a:r>
          </a:p>
          <a:p>
            <a:r>
              <a:rPr lang="en-US" dirty="0" smtClean="0"/>
              <a:t>Sub-property relationships are also used</a:t>
            </a:r>
            <a:endParaRPr lang="en-US" dirty="0"/>
          </a:p>
        </p:txBody>
      </p:sp>
      <p:sp>
        <p:nvSpPr>
          <p:cNvPr id="3" name="Title 2"/>
          <p:cNvSpPr>
            <a:spLocks noGrp="1"/>
          </p:cNvSpPr>
          <p:nvPr>
            <p:ph type="title"/>
          </p:nvPr>
        </p:nvSpPr>
        <p:spPr/>
        <p:txBody>
          <a:bodyPr/>
          <a:lstStyle/>
          <a:p>
            <a:r>
              <a:rPr lang="en-US" dirty="0" smtClean="0"/>
              <a:t>DCTERMS </a:t>
            </a:r>
            <a:r>
              <a:rPr lang="en-US" i="1" u="sng" dirty="0" smtClean="0"/>
              <a:t>is</a:t>
            </a:r>
            <a:r>
              <a:rPr lang="en-US" dirty="0" smtClean="0"/>
              <a:t> an RDFS vocabulary</a:t>
            </a:r>
            <a:endParaRPr lang="en-US" dirty="0"/>
          </a:p>
        </p:txBody>
      </p:sp>
      <p:grpSp>
        <p:nvGrpSpPr>
          <p:cNvPr id="6" name="Group 5"/>
          <p:cNvGrpSpPr/>
          <p:nvPr/>
        </p:nvGrpSpPr>
        <p:grpSpPr>
          <a:xfrm>
            <a:off x="279969" y="5003973"/>
            <a:ext cx="9440863" cy="2211532"/>
            <a:chOff x="215776" y="4787949"/>
            <a:chExt cx="9440863" cy="2211532"/>
          </a:xfrm>
        </p:grpSpPr>
        <p:sp>
          <p:nvSpPr>
            <p:cNvPr id="4" name="Text Box 3"/>
            <p:cNvSpPr txBox="1">
              <a:spLocks noChangeArrowheads="1"/>
            </p:cNvSpPr>
            <p:nvPr/>
          </p:nvSpPr>
          <p:spPr bwMode="auto">
            <a:xfrm>
              <a:off x="215776" y="4787949"/>
              <a:ext cx="9440863" cy="18002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848" tIns="72096" rIns="89848" bIns="44925">
              <a:prstTxWarp prst="textNoShape">
                <a:avLst/>
              </a:prstTxWarp>
            </a:bodyPr>
            <a:lstStyle/>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dirty="0" err="1">
                  <a:solidFill>
                    <a:srgbClr val="000000"/>
                  </a:solidFill>
                  <a:latin typeface="Courier New" charset="0"/>
                  <a:ea typeface="msmincho" charset="0"/>
                  <a:cs typeface="msmincho" charset="0"/>
                </a:rPr>
                <a:t>dcterms:accessRights</a:t>
              </a:r>
              <a:endParaRPr lang="en-US" sz="1800" b="1" dirty="0">
                <a:solidFill>
                  <a:srgbClr val="000000"/>
                </a:solidFill>
                <a:latin typeface="Courier New" charset="0"/>
                <a:ea typeface="msmincho" charset="0"/>
                <a:cs typeface="msmincho" charset="0"/>
              </a:endParaRP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dirty="0" smtClean="0">
                  <a:solidFill>
                    <a:srgbClr val="000000"/>
                  </a:solidFill>
                  <a:latin typeface="Courier New" charset="0"/>
                  <a:ea typeface="msmincho" charset="0"/>
                  <a:cs typeface="msmincho" charset="0"/>
                </a:rPr>
                <a:t>    </a:t>
              </a:r>
              <a:r>
                <a:rPr lang="en-US" sz="1800" b="1" dirty="0" err="1" smtClean="0">
                  <a:solidFill>
                    <a:srgbClr val="000000"/>
                  </a:solidFill>
                  <a:latin typeface="Courier New" charset="0"/>
                  <a:ea typeface="msmincho" charset="0"/>
                  <a:cs typeface="msmincho" charset="0"/>
                </a:rPr>
                <a:t>dcterms:issued</a:t>
              </a:r>
              <a:r>
                <a:rPr lang="en-US" sz="1800" b="1" dirty="0" smtClean="0">
                  <a:solidFill>
                    <a:srgbClr val="000000"/>
                  </a:solidFill>
                  <a:latin typeface="Courier New" charset="0"/>
                  <a:ea typeface="msmincho" charset="0"/>
                  <a:cs typeface="msmincho" charset="0"/>
                </a:rPr>
                <a:t> </a:t>
              </a:r>
              <a:r>
                <a:rPr lang="en-US" sz="1800" b="1" dirty="0">
                  <a:solidFill>
                    <a:srgbClr val="000000"/>
                  </a:solidFill>
                  <a:latin typeface="Courier New" charset="0"/>
                  <a:ea typeface="msmincho" charset="0"/>
                  <a:cs typeface="msmincho" charset="0"/>
                </a:rPr>
                <a:t>"2003-02-15"^</a:t>
              </a:r>
              <a:r>
                <a:rPr lang="en-US" sz="1800" b="1" dirty="0" smtClean="0">
                  <a:solidFill>
                    <a:srgbClr val="000000"/>
                  </a:solidFill>
                  <a:latin typeface="Courier New" charset="0"/>
                  <a:ea typeface="msmincho" charset="0"/>
                  <a:cs typeface="msmincho" charset="0"/>
                </a:rPr>
                <a:t>^</a:t>
              </a:r>
              <a:r>
                <a:rPr lang="en-US" sz="1800" b="1" dirty="0" err="1" smtClean="0">
                  <a:solidFill>
                    <a:srgbClr val="000000"/>
                  </a:solidFill>
                  <a:latin typeface="Courier New" charset="0"/>
                  <a:ea typeface="msmincho" charset="0"/>
                  <a:cs typeface="msmincho" charset="0"/>
                </a:rPr>
                <a:t>xsl:date</a:t>
              </a:r>
              <a:r>
                <a:rPr lang="en-US" sz="1800" b="1" dirty="0" smtClean="0">
                  <a:solidFill>
                    <a:srgbClr val="000000"/>
                  </a:solidFill>
                  <a:latin typeface="Courier New" charset="0"/>
                  <a:ea typeface="msmincho" charset="0"/>
                  <a:cs typeface="msmincho" charset="0"/>
                </a:rPr>
                <a:t> </a:t>
              </a:r>
              <a:r>
                <a:rPr lang="en-US" sz="1800" b="1" dirty="0">
                  <a:solidFill>
                    <a:srgbClr val="000000"/>
                  </a:solidFill>
                  <a:latin typeface="Courier New" charset="0"/>
                  <a:ea typeface="msmincho" charset="0"/>
                  <a:cs typeface="msmincho" charset="0"/>
                </a:rPr>
                <a:t>;</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dirty="0" smtClean="0">
                  <a:solidFill>
                    <a:srgbClr val="000000"/>
                  </a:solidFill>
                  <a:latin typeface="Courier New" charset="0"/>
                  <a:ea typeface="msmincho" charset="0"/>
                  <a:cs typeface="msmincho" charset="0"/>
                </a:rPr>
                <a:t>    a </a:t>
              </a:r>
              <a:r>
                <a:rPr lang="en-US" sz="1800" b="1" dirty="0" err="1">
                  <a:solidFill>
                    <a:srgbClr val="000000"/>
                  </a:solidFill>
                  <a:latin typeface="Courier New" charset="0"/>
                  <a:ea typeface="msmincho" charset="0"/>
                  <a:cs typeface="msmincho" charset="0"/>
                </a:rPr>
                <a:t>rdf:Property</a:t>
              </a:r>
              <a:r>
                <a:rPr lang="en-US" sz="1800" b="1" dirty="0">
                  <a:solidFill>
                    <a:srgbClr val="000000"/>
                  </a:solidFill>
                  <a:latin typeface="Courier New" charset="0"/>
                  <a:ea typeface="msmincho" charset="0"/>
                  <a:cs typeface="msmincho" charset="0"/>
                </a:rPr>
                <a:t> ;</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dirty="0" smtClean="0">
                  <a:solidFill>
                    <a:srgbClr val="000000"/>
                  </a:solidFill>
                  <a:latin typeface="Courier New" charset="0"/>
                  <a:ea typeface="msmincho" charset="0"/>
                  <a:cs typeface="msmincho" charset="0"/>
                </a:rPr>
                <a:t>    </a:t>
              </a:r>
              <a:r>
                <a:rPr lang="en-US" sz="1800" b="1" dirty="0" err="1" smtClean="0">
                  <a:solidFill>
                    <a:srgbClr val="000000"/>
                  </a:solidFill>
                  <a:latin typeface="Courier New" charset="0"/>
                  <a:ea typeface="msmincho" charset="0"/>
                  <a:cs typeface="msmincho" charset="0"/>
                </a:rPr>
                <a:t>rdfs:range</a:t>
              </a:r>
              <a:r>
                <a:rPr lang="en-US" sz="1800" b="1" dirty="0" smtClean="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dcterms:RightsStatement</a:t>
              </a:r>
              <a:r>
                <a:rPr lang="en-US" sz="1800" b="1" dirty="0">
                  <a:solidFill>
                    <a:srgbClr val="000000"/>
                  </a:solidFill>
                  <a:latin typeface="Courier New" charset="0"/>
                  <a:ea typeface="msmincho" charset="0"/>
                  <a:cs typeface="msmincho" charset="0"/>
                </a:rPr>
                <a:t> ;</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rdfs:subPropertyOf</a:t>
              </a:r>
              <a:r>
                <a:rPr lang="en-US" sz="1800" b="1" dirty="0">
                  <a:solidFill>
                    <a:srgbClr val="000000"/>
                  </a:solidFill>
                  <a:latin typeface="Courier New" charset="0"/>
                  <a:ea typeface="msmincho" charset="0"/>
                  <a:cs typeface="msmincho" charset="0"/>
                </a:rPr>
                <a:t> </a:t>
              </a:r>
              <a:r>
                <a:rPr lang="en-US" sz="1800" b="1" dirty="0" err="1" smtClean="0">
                  <a:solidFill>
                    <a:srgbClr val="000000"/>
                  </a:solidFill>
                  <a:latin typeface="Courier New" charset="0"/>
                  <a:ea typeface="msmincho" charset="0"/>
                  <a:cs typeface="msmincho" charset="0"/>
                </a:rPr>
                <a:t>dcterms:rights</a:t>
              </a:r>
              <a:r>
                <a:rPr lang="en-US" sz="1800" b="1" dirty="0" smtClean="0">
                  <a:solidFill>
                    <a:srgbClr val="000000"/>
                  </a:solidFill>
                  <a:latin typeface="Courier New" charset="0"/>
                  <a:ea typeface="msmincho" charset="0"/>
                  <a:cs typeface="msmincho" charset="0"/>
                </a:rPr>
                <a:t> ;</a:t>
              </a: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800" b="1" dirty="0" smtClean="0">
                  <a:solidFill>
                    <a:srgbClr val="000000"/>
                  </a:solidFill>
                  <a:latin typeface="Courier New" charset="0"/>
                  <a:ea typeface="msmincho" charset="0"/>
                  <a:cs typeface="msmincho" charset="0"/>
                </a:rPr>
                <a:t>    …</a:t>
              </a:r>
              <a:endParaRPr lang="en-US" sz="1800" b="1" dirty="0">
                <a:solidFill>
                  <a:srgbClr val="000000"/>
                </a:solidFill>
                <a:latin typeface="Courier New" charset="0"/>
                <a:ea typeface="msmincho" charset="0"/>
                <a:cs typeface="msmincho" charset="0"/>
              </a:endParaRPr>
            </a:p>
            <a:p>
              <a:pPr>
                <a:lnSpc>
                  <a:spcPct val="88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endParaRPr lang="en-US" sz="1800" b="1" dirty="0">
                <a:solidFill>
                  <a:srgbClr val="000000"/>
                </a:solidFill>
                <a:latin typeface="Courier New" charset="0"/>
                <a:ea typeface="msmincho" charset="0"/>
                <a:cs typeface="msmincho" charset="0"/>
              </a:endParaRPr>
            </a:p>
          </p:txBody>
        </p:sp>
        <p:sp>
          <p:nvSpPr>
            <p:cNvPr id="5" name="TextBox 4"/>
            <p:cNvSpPr txBox="1"/>
            <p:nvPr/>
          </p:nvSpPr>
          <p:spPr>
            <a:xfrm>
              <a:off x="215776" y="6660157"/>
              <a:ext cx="5904656" cy="339324"/>
            </a:xfrm>
            <a:prstGeom prst="rect">
              <a:avLst/>
            </a:prstGeom>
            <a:noFill/>
          </p:spPr>
          <p:txBody>
            <a:bodyPr wrap="square" rtlCol="0">
              <a:spAutoFit/>
            </a:bodyPr>
            <a:lstStyle/>
            <a:p>
              <a:r>
                <a:rPr lang="en-US" sz="1800" dirty="0">
                  <a:solidFill>
                    <a:schemeClr val="tx1"/>
                  </a:solidFill>
                  <a:latin typeface="Helvetica Neue"/>
                  <a:cs typeface="Helvetica Neue"/>
                </a:rPr>
                <a:t>from http://</a:t>
              </a:r>
              <a:r>
                <a:rPr lang="en-US" sz="1800" dirty="0" err="1">
                  <a:solidFill>
                    <a:schemeClr val="tx1"/>
                  </a:solidFill>
                  <a:latin typeface="Helvetica Neue"/>
                  <a:cs typeface="Helvetica Neue"/>
                </a:rPr>
                <a:t>dublincore.org</a:t>
              </a:r>
              <a:r>
                <a:rPr lang="en-US" sz="1800" dirty="0">
                  <a:solidFill>
                    <a:schemeClr val="tx1"/>
                  </a:solidFill>
                  <a:latin typeface="Helvetica Neue"/>
                  <a:cs typeface="Helvetica Neue"/>
                </a:rPr>
                <a:t>/2012/06/14/</a:t>
              </a:r>
              <a:r>
                <a:rPr lang="en-US" sz="1800" dirty="0" err="1">
                  <a:solidFill>
                    <a:schemeClr val="tx1"/>
                  </a:solidFill>
                  <a:latin typeface="Helvetica Neue"/>
                  <a:cs typeface="Helvetica Neue"/>
                </a:rPr>
                <a:t>dcterms.ttl</a:t>
              </a:r>
              <a:r>
                <a:rPr lang="en-US" sz="1800" dirty="0">
                  <a:solidFill>
                    <a:schemeClr val="tx1"/>
                  </a:solidFill>
                  <a:latin typeface="Helvetica Neue"/>
                  <a:cs typeface="Helvetica Neue"/>
                </a:rPr>
                <a:t> </a:t>
              </a:r>
            </a:p>
          </p:txBody>
        </p:sp>
      </p:grpSp>
    </p:spTree>
    <p:extLst>
      <p:ext uri="{BB962C8B-B14F-4D97-AF65-F5344CB8AC3E}">
        <p14:creationId xmlns:p14="http://schemas.microsoft.com/office/powerpoint/2010/main" val="1760442133"/>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9700" y="0"/>
            <a:ext cx="9776877" cy="7559675"/>
          </a:xfrm>
          <a:prstGeom prst="rect">
            <a:avLst/>
          </a:prstGeom>
        </p:spPr>
      </p:pic>
      <p:grpSp>
        <p:nvGrpSpPr>
          <p:cNvPr id="3" name="Group 2"/>
          <p:cNvGrpSpPr/>
          <p:nvPr/>
        </p:nvGrpSpPr>
        <p:grpSpPr>
          <a:xfrm>
            <a:off x="215776" y="4859957"/>
            <a:ext cx="4320480" cy="1800200"/>
            <a:chOff x="215776" y="4859957"/>
            <a:chExt cx="4320480" cy="1800200"/>
          </a:xfrm>
        </p:grpSpPr>
        <p:sp>
          <p:nvSpPr>
            <p:cNvPr id="2" name="Oval 1"/>
            <p:cNvSpPr/>
            <p:nvPr/>
          </p:nvSpPr>
          <p:spPr>
            <a:xfrm>
              <a:off x="215776" y="4859957"/>
              <a:ext cx="4320480" cy="288032"/>
            </a:xfrm>
            <a:prstGeom prst="ellipse">
              <a:avLst/>
            </a:prstGeom>
            <a:noFill/>
            <a:ln w="254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215776" y="6228109"/>
              <a:ext cx="4320480" cy="216024"/>
            </a:xfrm>
            <a:prstGeom prst="ellipse">
              <a:avLst/>
            </a:prstGeom>
            <a:noFill/>
            <a:ln w="254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15776" y="6372125"/>
              <a:ext cx="4320480" cy="288032"/>
            </a:xfrm>
            <a:prstGeom prst="ellipse">
              <a:avLst/>
            </a:prstGeom>
            <a:noFill/>
            <a:ln w="254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152225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Rectangle 2"/>
          <p:cNvSpPr>
            <a:spLocks noGrp="1" noChangeArrowheads="1"/>
          </p:cNvSpPr>
          <p:nvPr>
            <p:ph idx="1"/>
          </p:nvPr>
        </p:nvSpPr>
        <p:spPr/>
        <p:txBody>
          <a:bodyPr/>
          <a:lstStyle/>
          <a:p>
            <a:r>
              <a:rPr lang="en-US" dirty="0" smtClean="0"/>
              <a:t>Remember the power of merge?</a:t>
            </a:r>
          </a:p>
          <a:p>
            <a:r>
              <a:rPr lang="en-US" dirty="0" smtClean="0"/>
              <a:t>We could have used, in our example:</a:t>
            </a:r>
          </a:p>
          <a:p>
            <a:pPr lvl="1"/>
            <a:r>
              <a:rPr lang="en-US" dirty="0" err="1" smtClean="0"/>
              <a:t>f:auteur</a:t>
            </a:r>
            <a:r>
              <a:rPr lang="en-US" dirty="0" smtClean="0"/>
              <a:t> is a sub-property of </a:t>
            </a:r>
            <a:r>
              <a:rPr lang="en-US" dirty="0" err="1" smtClean="0"/>
              <a:t>a:author</a:t>
            </a:r>
            <a:r>
              <a:rPr lang="en-US" dirty="0" smtClean="0"/>
              <a:t> and vice versa</a:t>
            </a:r>
            <a:br>
              <a:rPr lang="en-US" dirty="0" smtClean="0"/>
            </a:br>
            <a:r>
              <a:rPr lang="en-US" dirty="0" smtClean="0"/>
              <a:t>(although we will see other ways to do that…)</a:t>
            </a:r>
          </a:p>
          <a:p>
            <a:r>
              <a:rPr lang="en-US" dirty="0" smtClean="0"/>
              <a:t>Of course, in some cases, more complex knowledge is necessary (see later…)</a:t>
            </a:r>
            <a:endParaRPr lang="en-US" dirty="0"/>
          </a:p>
        </p:txBody>
      </p:sp>
      <p:sp>
        <p:nvSpPr>
          <p:cNvPr id="178178" name="Rectangle 1"/>
          <p:cNvSpPr>
            <a:spLocks noGrp="1" noChangeArrowheads="1"/>
          </p:cNvSpPr>
          <p:nvPr>
            <p:ph type="title"/>
          </p:nvPr>
        </p:nvSpPr>
        <p:spPr/>
        <p:txBody>
          <a:bodyPr/>
          <a:lstStyle/>
          <a:p>
            <a:r>
              <a:rPr lang="en-US" smtClean="0"/>
              <a:t>A bit of RDFS can take you far…</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1"/>
          <p:cNvSpPr>
            <a:spLocks noGrp="1" noChangeArrowheads="1"/>
          </p:cNvSpPr>
          <p:nvPr>
            <p:ph type="title"/>
          </p:nvPr>
        </p:nvSpPr>
        <p:spPr/>
        <p:txBody>
          <a:bodyPr>
            <a:normAutofit fontScale="90000"/>
          </a:bodyPr>
          <a:lstStyle/>
          <a:p>
            <a:r>
              <a:rPr lang="en-US" dirty="0" smtClean="0"/>
              <a:t>Example: Find the right experts at NASA</a:t>
            </a:r>
            <a:endParaRPr lang="en-US" dirty="0"/>
          </a:p>
        </p:txBody>
      </p:sp>
      <p:sp>
        <p:nvSpPr>
          <p:cNvPr id="139268" name="Rectangle 2"/>
          <p:cNvSpPr>
            <a:spLocks noGrp="1" noChangeArrowheads="1"/>
          </p:cNvSpPr>
          <p:nvPr>
            <p:ph sz="quarter" idx="4294967295"/>
          </p:nvPr>
        </p:nvSpPr>
        <p:spPr>
          <a:xfrm>
            <a:off x="0" y="1344613"/>
            <a:ext cx="9864848" cy="1597025"/>
          </a:xfrm>
        </p:spPr>
        <p:txBody>
          <a:bodyPr>
            <a:normAutofit fontScale="92500" lnSpcReduction="20000"/>
          </a:bodyPr>
          <a:lstStyle/>
          <a:p>
            <a:r>
              <a:rPr lang="en-US" dirty="0" smtClean="0"/>
              <a:t>Expertise locater for nearly 70,000 NASA civil servants, using RDF integration techniques over 6 or 7 geographically distributed databases, data sources, and web services…</a:t>
            </a:r>
            <a:endParaRPr lang="en-US" dirty="0"/>
          </a:p>
        </p:txBody>
      </p:sp>
      <p:sp>
        <p:nvSpPr>
          <p:cNvPr id="139269" name="Text Box 3"/>
          <p:cNvSpPr txBox="1">
            <a:spLocks noChangeArrowheads="1"/>
          </p:cNvSpPr>
          <p:nvPr/>
        </p:nvSpPr>
        <p:spPr bwMode="auto">
          <a:xfrm>
            <a:off x="187515" y="7313808"/>
            <a:ext cx="8770938" cy="290513"/>
          </a:xfrm>
          <a:prstGeom prst="rect">
            <a:avLst/>
          </a:prstGeom>
          <a:noFill/>
          <a:ln w="9525">
            <a:noFill/>
            <a:round/>
            <a:headEnd/>
            <a:tailEnd/>
          </a:ln>
        </p:spPr>
        <p:txBody>
          <a:bodyPr wrap="none" lIns="89848" tIns="67819" rIns="89848" bIns="44925">
            <a:prstTxWarp prst="textNoShape">
              <a:avLst/>
            </a:prstTxWarp>
          </a:bodyPr>
          <a:lstStyle/>
          <a:p>
            <a:pPr>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pPr>
            <a:r>
              <a:rPr lang="en-US" sz="1000" i="1" dirty="0">
                <a:solidFill>
                  <a:srgbClr val="000000"/>
                </a:solidFill>
                <a:latin typeface="Helvetica Neue"/>
                <a:ea typeface="msmincho" charset="0"/>
                <a:cs typeface="Helvetica Neue"/>
              </a:rPr>
              <a:t>Michael Grove, Clark &amp; </a:t>
            </a:r>
            <a:r>
              <a:rPr lang="en-US" sz="1000" i="1" noProof="1">
                <a:solidFill>
                  <a:srgbClr val="000000"/>
                </a:solidFill>
                <a:latin typeface="Helvetica Neue"/>
                <a:ea typeface="msmincho" charset="0"/>
                <a:cs typeface="Helvetica Neue"/>
              </a:rPr>
              <a:t>Parsia</a:t>
            </a:r>
            <a:r>
              <a:rPr lang="en-US" sz="1000" i="1" dirty="0">
                <a:solidFill>
                  <a:srgbClr val="000000"/>
                </a:solidFill>
                <a:latin typeface="Helvetica Neue"/>
                <a:ea typeface="msmincho" charset="0"/>
                <a:cs typeface="Helvetica Neue"/>
              </a:rPr>
              <a:t>, LLC, and Andrew </a:t>
            </a:r>
            <a:r>
              <a:rPr lang="en-US" sz="1000" i="1" noProof="1">
                <a:solidFill>
                  <a:srgbClr val="000000"/>
                </a:solidFill>
                <a:latin typeface="Helvetica Neue"/>
                <a:ea typeface="msmincho" charset="0"/>
                <a:cs typeface="Helvetica Neue"/>
              </a:rPr>
              <a:t>Schain</a:t>
            </a:r>
            <a:r>
              <a:rPr lang="en-US" sz="1000" i="1" dirty="0">
                <a:solidFill>
                  <a:srgbClr val="000000"/>
                </a:solidFill>
                <a:latin typeface="Helvetica Neue"/>
                <a:ea typeface="msmincho" charset="0"/>
                <a:cs typeface="Helvetica Neue"/>
              </a:rPr>
              <a:t>, NASA, </a:t>
            </a:r>
            <a:r>
              <a:rPr lang="en-US" sz="1000" i="1" dirty="0">
                <a:solidFill>
                  <a:srgbClr val="000000"/>
                </a:solidFill>
                <a:latin typeface="Helvetica Neue"/>
                <a:ea typeface="msmincho" charset="0"/>
                <a:cs typeface="Helvetica Neue"/>
                <a:hlinkClick r:id="rId3"/>
              </a:rPr>
              <a:t>(SWEO Case Study)</a:t>
            </a:r>
          </a:p>
        </p:txBody>
      </p:sp>
      <p:pic>
        <p:nvPicPr>
          <p:cNvPr id="63492" name="Picture 4"/>
          <p:cNvPicPr>
            <a:picLocks noChangeAspect="1" noChangeArrowheads="1"/>
          </p:cNvPicPr>
          <p:nvPr/>
        </p:nvPicPr>
        <p:blipFill>
          <a:blip r:embed="rId4"/>
          <a:srcRect/>
          <a:stretch>
            <a:fillRect/>
          </a:stretch>
        </p:blipFill>
        <p:spPr bwMode="auto">
          <a:xfrm>
            <a:off x="1655763" y="3013075"/>
            <a:ext cx="6529388" cy="4252914"/>
          </a:xfrm>
          <a:prstGeom prst="rect">
            <a:avLst/>
          </a:prstGeom>
          <a:noFill/>
          <a:ln w="9525">
            <a:noFill/>
            <a:round/>
            <a:headEnd/>
            <a:tailEnd/>
          </a:ln>
          <a:effectLst>
            <a:outerShdw blurRad="63500" dist="101823" dir="2700000" algn="ctr" rotWithShape="0">
              <a:srgbClr val="C0C0C0"/>
            </a:outerShdw>
          </a:effectLst>
        </p:spPr>
      </p:pic>
    </p:spTree>
    <p:extLst>
      <p:ext uri="{BB962C8B-B14F-4D97-AF65-F5344CB8AC3E}">
        <p14:creationId xmlns:p14="http://schemas.microsoft.com/office/powerpoint/2010/main" val="41691864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3191863"/>
            <a:ext cx="7099928" cy="1259946"/>
          </a:xfrm>
          <a:solidFill>
            <a:srgbClr val="008000">
              <a:alpha val="15000"/>
            </a:srgbClr>
          </a:solidFill>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Linked </a:t>
            </a:r>
            <a:r>
              <a:rPr lang="en-US" sz="6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Data</a:t>
            </a:r>
            <a:endPar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35400329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1"/>
          <p:cNvSpPr>
            <a:spLocks noGrp="1" noChangeArrowheads="1"/>
          </p:cNvSpPr>
          <p:nvPr>
            <p:ph type="title"/>
          </p:nvPr>
        </p:nvSpPr>
        <p:spPr/>
        <p:txBody>
          <a:bodyPr/>
          <a:lstStyle/>
          <a:p>
            <a:pPr eaLnBrk="1" hangingPunct="1">
              <a:defRPr/>
            </a:pPr>
            <a:r>
              <a:rPr lang="en-US" dirty="0" smtClean="0"/>
              <a:t>The Music site of the BBC</a:t>
            </a:r>
            <a:endParaRPr lang="en-US" dirty="0"/>
          </a:p>
        </p:txBody>
      </p:sp>
      <p:pic>
        <p:nvPicPr>
          <p:cNvPr id="2" name="Picture 1" descr="clapton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792" y="1219542"/>
            <a:ext cx="9289032" cy="6340133"/>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8" name="Rectangle 2"/>
          <p:cNvSpPr>
            <a:spLocks noGrp="1" noChangeArrowheads="1"/>
          </p:cNvSpPr>
          <p:nvPr>
            <p:ph idx="1"/>
          </p:nvPr>
        </p:nvSpPr>
        <p:spPr/>
        <p:txBody>
          <a:bodyPr/>
          <a:lstStyle/>
          <a:p>
            <a:r>
              <a:rPr lang="en-US" dirty="0" smtClean="0"/>
              <a:t>Goal: “expose” open datasets in RDF</a:t>
            </a:r>
          </a:p>
          <a:p>
            <a:r>
              <a:rPr lang="en-US" dirty="0" smtClean="0"/>
              <a:t>Set RDF links among the data items from different datasets</a:t>
            </a:r>
          </a:p>
        </p:txBody>
      </p:sp>
      <p:sp>
        <p:nvSpPr>
          <p:cNvPr id="251907" name="Rectangle 1"/>
          <p:cNvSpPr>
            <a:spLocks noGrp="1" noChangeArrowheads="1"/>
          </p:cNvSpPr>
          <p:nvPr>
            <p:ph type="title"/>
          </p:nvPr>
        </p:nvSpPr>
        <p:spPr/>
        <p:txBody>
          <a:bodyPr/>
          <a:lstStyle/>
          <a:p>
            <a:r>
              <a:rPr lang="en-US" dirty="0" smtClean="0"/>
              <a:t>“Linking Open Data” Project</a:t>
            </a:r>
            <a:endParaRPr lang="en-US" dirty="0"/>
          </a:p>
        </p:txBody>
      </p:sp>
      <p:pic>
        <p:nvPicPr>
          <p:cNvPr id="2" name="Picture 1"/>
          <p:cNvPicPr>
            <a:picLocks noChangeAspect="1"/>
          </p:cNvPicPr>
          <p:nvPr/>
        </p:nvPicPr>
        <p:blipFill>
          <a:blip r:embed="rId3"/>
          <a:stretch>
            <a:fillRect/>
          </a:stretch>
        </p:blipFill>
        <p:spPr>
          <a:xfrm>
            <a:off x="2592040" y="4462437"/>
            <a:ext cx="5080000" cy="1117600"/>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3" name="Rectangle 1"/>
          <p:cNvSpPr>
            <a:spLocks noGrp="1" noChangeArrowheads="1"/>
          </p:cNvSpPr>
          <p:nvPr>
            <p:ph type="title"/>
          </p:nvPr>
        </p:nvSpPr>
        <p:spPr/>
        <p:txBody>
          <a:bodyPr/>
          <a:lstStyle/>
          <a:p>
            <a:r>
              <a:rPr lang="en-US" dirty="0" smtClean="0"/>
              <a:t>The LOD “cloud”</a:t>
            </a:r>
            <a:endParaRPr lang="en-US" dirty="0"/>
          </a:p>
        </p:txBody>
      </p:sp>
      <p:pic>
        <p:nvPicPr>
          <p:cNvPr id="5" name="Picture 4" descr="lod-datasets_2011-09-19-large cop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8978"/>
            <a:ext cx="10080625" cy="6647283"/>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Linked Data Principles</a:t>
            </a:r>
            <a:br>
              <a:rPr lang="en-US" dirty="0" smtClean="0"/>
            </a:br>
            <a:r>
              <a:rPr lang="en-US" dirty="0" smtClean="0"/>
              <a:t>a.k.a. </a:t>
            </a:r>
            <a:r>
              <a:rPr lang="en-US" dirty="0"/>
              <a:t>i</a:t>
            </a:r>
            <a:r>
              <a:rPr lang="en-US" dirty="0" smtClean="0"/>
              <a:t>s your data 5 Star?</a:t>
            </a:r>
            <a:endParaRPr lang="en-US" dirty="0"/>
          </a:p>
        </p:txBody>
      </p:sp>
      <p:grpSp>
        <p:nvGrpSpPr>
          <p:cNvPr id="37" name="Group 36"/>
          <p:cNvGrpSpPr/>
          <p:nvPr/>
        </p:nvGrpSpPr>
        <p:grpSpPr>
          <a:xfrm>
            <a:off x="547830" y="2267669"/>
            <a:ext cx="8957013" cy="3847720"/>
            <a:chOff x="835827" y="2164365"/>
            <a:chExt cx="8957013" cy="3847720"/>
          </a:xfrm>
        </p:grpSpPr>
        <p:sp>
          <p:nvSpPr>
            <p:cNvPr id="5" name="TextBox 4"/>
            <p:cNvSpPr txBox="1"/>
            <p:nvPr/>
          </p:nvSpPr>
          <p:spPr>
            <a:xfrm>
              <a:off x="2736056" y="2164365"/>
              <a:ext cx="7056784" cy="3847720"/>
            </a:xfrm>
            <a:prstGeom prst="rect">
              <a:avLst/>
            </a:prstGeom>
            <a:noFill/>
          </p:spPr>
          <p:txBody>
            <a:bodyPr wrap="square" rtlCol="0">
              <a:spAutoFit/>
            </a:bodyPr>
            <a:lstStyle/>
            <a:p>
              <a:r>
                <a:rPr lang="en-US" sz="2000" dirty="0">
                  <a:solidFill>
                    <a:schemeClr val="bg1">
                      <a:lumMod val="50000"/>
                    </a:schemeClr>
                  </a:solidFill>
                  <a:latin typeface="+mn-lt"/>
                </a:rPr>
                <a:t>Available on the </a:t>
              </a:r>
              <a:r>
                <a:rPr lang="en-US" sz="2000" dirty="0" smtClean="0">
                  <a:solidFill>
                    <a:schemeClr val="bg1">
                      <a:lumMod val="50000"/>
                    </a:schemeClr>
                  </a:solidFill>
                  <a:latin typeface="+mn-lt"/>
                </a:rPr>
                <a:t>Web in some format (i.e., use URI to access the data)</a:t>
              </a:r>
              <a:endParaRPr lang="en-US" sz="2000" dirty="0">
                <a:solidFill>
                  <a:schemeClr val="bg1">
                    <a:lumMod val="50000"/>
                  </a:schemeClr>
                </a:solidFill>
                <a:latin typeface="+mn-lt"/>
              </a:endParaRPr>
            </a:p>
            <a:p>
              <a:endParaRPr lang="en-US" sz="2000" dirty="0">
                <a:solidFill>
                  <a:schemeClr val="bg1">
                    <a:lumMod val="50000"/>
                  </a:schemeClr>
                </a:solidFill>
                <a:latin typeface="+mn-lt"/>
              </a:endParaRPr>
            </a:p>
            <a:p>
              <a:r>
                <a:rPr lang="en-US" sz="2000" dirty="0">
                  <a:solidFill>
                    <a:schemeClr val="bg1">
                      <a:lumMod val="50000"/>
                    </a:schemeClr>
                  </a:solidFill>
                  <a:latin typeface="+mn-lt"/>
                </a:rPr>
                <a:t>Available as machine-readable structured data (e.g., excel instead of an image scan)</a:t>
              </a:r>
            </a:p>
            <a:p>
              <a:endParaRPr lang="en-US" sz="2000" dirty="0">
                <a:solidFill>
                  <a:schemeClr val="bg1">
                    <a:lumMod val="50000"/>
                  </a:schemeClr>
                </a:solidFill>
                <a:latin typeface="+mn-lt"/>
              </a:endParaRPr>
            </a:p>
            <a:p>
              <a:r>
                <a:rPr lang="en-US" sz="2000" dirty="0">
                  <a:solidFill>
                    <a:schemeClr val="bg1">
                      <a:lumMod val="50000"/>
                    </a:schemeClr>
                  </a:solidFill>
                  <a:latin typeface="+mn-lt"/>
                </a:rPr>
                <a:t>As before, but using a non-proprietary format (e.g., CSV instead of excel)</a:t>
              </a:r>
            </a:p>
            <a:p>
              <a:endParaRPr lang="en-US" sz="2000" dirty="0">
                <a:solidFill>
                  <a:schemeClr val="bg1">
                    <a:lumMod val="50000"/>
                  </a:schemeClr>
                </a:solidFill>
                <a:latin typeface="+mn-lt"/>
              </a:endParaRPr>
            </a:p>
            <a:p>
              <a:r>
                <a:rPr lang="en-US" sz="2000" dirty="0">
                  <a:solidFill>
                    <a:schemeClr val="bg1">
                      <a:lumMod val="50000"/>
                    </a:schemeClr>
                  </a:solidFill>
                  <a:latin typeface="+mn-lt"/>
                </a:rPr>
                <a:t>All the above, plus use open standards (RDF &amp; Co.) to identify things, so that people could point at your stuff</a:t>
              </a:r>
            </a:p>
            <a:p>
              <a:endParaRPr lang="en-US" sz="2000" dirty="0">
                <a:solidFill>
                  <a:schemeClr val="bg1">
                    <a:lumMod val="50000"/>
                  </a:schemeClr>
                </a:solidFill>
                <a:latin typeface="+mn-lt"/>
              </a:endParaRPr>
            </a:p>
            <a:p>
              <a:r>
                <a:rPr lang="en-US" sz="2000" dirty="0">
                  <a:solidFill>
                    <a:schemeClr val="bg1">
                      <a:lumMod val="50000"/>
                    </a:schemeClr>
                  </a:solidFill>
                  <a:latin typeface="+mn-lt"/>
                </a:rPr>
                <a:t>All the above, plus link your data to other people’s data to provide context</a:t>
              </a:r>
            </a:p>
          </p:txBody>
        </p:sp>
        <p:sp>
          <p:nvSpPr>
            <p:cNvPr id="6" name="5-Point Star 5"/>
            <p:cNvSpPr/>
            <p:nvPr/>
          </p:nvSpPr>
          <p:spPr>
            <a:xfrm>
              <a:off x="2275987" y="2195661"/>
              <a:ext cx="316053" cy="316053"/>
            </a:xfrm>
            <a:prstGeom prst="star5">
              <a:avLst/>
            </a:prstGeom>
            <a:solidFill>
              <a:srgbClr val="CBCD0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13" name="Group 12"/>
            <p:cNvGrpSpPr/>
            <p:nvPr/>
          </p:nvGrpSpPr>
          <p:grpSpPr>
            <a:xfrm>
              <a:off x="1195867" y="4571925"/>
              <a:ext cx="1396173" cy="316053"/>
              <a:chOff x="1079872" y="2195661"/>
              <a:chExt cx="1396173" cy="316053"/>
            </a:xfrm>
          </p:grpSpPr>
          <p:sp>
            <p:nvSpPr>
              <p:cNvPr id="14" name="5-Point Star 13"/>
              <p:cNvSpPr/>
              <p:nvPr/>
            </p:nvSpPr>
            <p:spPr>
              <a:xfrm>
                <a:off x="2159992" y="2195661"/>
                <a:ext cx="316053" cy="316053"/>
              </a:xfrm>
              <a:prstGeom prst="star5">
                <a:avLst/>
              </a:prstGeom>
              <a:solidFill>
                <a:srgbClr val="CBCD0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5-Point Star 14"/>
              <p:cNvSpPr/>
              <p:nvPr/>
            </p:nvSpPr>
            <p:spPr>
              <a:xfrm>
                <a:off x="1799952" y="2195661"/>
                <a:ext cx="316053" cy="316053"/>
              </a:xfrm>
              <a:prstGeom prst="star5">
                <a:avLst/>
              </a:prstGeom>
              <a:solidFill>
                <a:srgbClr val="CBCD0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5-Point Star 15"/>
              <p:cNvSpPr/>
              <p:nvPr/>
            </p:nvSpPr>
            <p:spPr>
              <a:xfrm>
                <a:off x="1439912" y="2195661"/>
                <a:ext cx="316053" cy="316053"/>
              </a:xfrm>
              <a:prstGeom prst="star5">
                <a:avLst/>
              </a:prstGeom>
              <a:solidFill>
                <a:srgbClr val="CBCD0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5-Point Star 16"/>
              <p:cNvSpPr/>
              <p:nvPr/>
            </p:nvSpPr>
            <p:spPr>
              <a:xfrm>
                <a:off x="1079872" y="2195661"/>
                <a:ext cx="316053" cy="316053"/>
              </a:xfrm>
              <a:prstGeom prst="star5">
                <a:avLst/>
              </a:prstGeom>
              <a:solidFill>
                <a:srgbClr val="CBCD0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grpSp>
          <p:nvGrpSpPr>
            <p:cNvPr id="19" name="Group 18"/>
            <p:cNvGrpSpPr/>
            <p:nvPr/>
          </p:nvGrpSpPr>
          <p:grpSpPr>
            <a:xfrm>
              <a:off x="1915947" y="2987749"/>
              <a:ext cx="676093" cy="316053"/>
              <a:chOff x="1799952" y="2195661"/>
              <a:chExt cx="676093" cy="316053"/>
            </a:xfrm>
          </p:grpSpPr>
          <p:sp>
            <p:nvSpPr>
              <p:cNvPr id="20" name="5-Point Star 19"/>
              <p:cNvSpPr/>
              <p:nvPr/>
            </p:nvSpPr>
            <p:spPr>
              <a:xfrm>
                <a:off x="2159992" y="2195661"/>
                <a:ext cx="316053" cy="316053"/>
              </a:xfrm>
              <a:prstGeom prst="star5">
                <a:avLst/>
              </a:prstGeom>
              <a:solidFill>
                <a:srgbClr val="CBCD0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5-Point Star 20"/>
              <p:cNvSpPr/>
              <p:nvPr/>
            </p:nvSpPr>
            <p:spPr>
              <a:xfrm>
                <a:off x="1799952" y="2195661"/>
                <a:ext cx="316053" cy="316053"/>
              </a:xfrm>
              <a:prstGeom prst="star5">
                <a:avLst/>
              </a:prstGeom>
              <a:solidFill>
                <a:srgbClr val="CBCD0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grpSp>
          <p:nvGrpSpPr>
            <p:cNvPr id="25" name="Group 24"/>
            <p:cNvGrpSpPr/>
            <p:nvPr/>
          </p:nvGrpSpPr>
          <p:grpSpPr>
            <a:xfrm>
              <a:off x="1555907" y="3779837"/>
              <a:ext cx="1036133" cy="316053"/>
              <a:chOff x="1439912" y="2195661"/>
              <a:chExt cx="1036133" cy="316053"/>
            </a:xfrm>
          </p:grpSpPr>
          <p:sp>
            <p:nvSpPr>
              <p:cNvPr id="26" name="5-Point Star 25"/>
              <p:cNvSpPr/>
              <p:nvPr/>
            </p:nvSpPr>
            <p:spPr>
              <a:xfrm>
                <a:off x="2159992" y="2195661"/>
                <a:ext cx="316053" cy="316053"/>
              </a:xfrm>
              <a:prstGeom prst="star5">
                <a:avLst/>
              </a:prstGeom>
              <a:solidFill>
                <a:srgbClr val="CBCD0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5-Point Star 26"/>
              <p:cNvSpPr/>
              <p:nvPr/>
            </p:nvSpPr>
            <p:spPr>
              <a:xfrm>
                <a:off x="1799952" y="2195661"/>
                <a:ext cx="316053" cy="316053"/>
              </a:xfrm>
              <a:prstGeom prst="star5">
                <a:avLst/>
              </a:prstGeom>
              <a:solidFill>
                <a:srgbClr val="CBCD0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5-Point Star 27"/>
              <p:cNvSpPr/>
              <p:nvPr/>
            </p:nvSpPr>
            <p:spPr>
              <a:xfrm>
                <a:off x="1439912" y="2195661"/>
                <a:ext cx="316053" cy="316053"/>
              </a:xfrm>
              <a:prstGeom prst="star5">
                <a:avLst/>
              </a:prstGeom>
              <a:solidFill>
                <a:srgbClr val="CBCD0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grpSp>
          <p:nvGrpSpPr>
            <p:cNvPr id="31" name="Group 30"/>
            <p:cNvGrpSpPr/>
            <p:nvPr/>
          </p:nvGrpSpPr>
          <p:grpSpPr>
            <a:xfrm>
              <a:off x="835827" y="5364013"/>
              <a:ext cx="1756213" cy="316053"/>
              <a:chOff x="719832" y="2195661"/>
              <a:chExt cx="1756213" cy="316053"/>
            </a:xfrm>
          </p:grpSpPr>
          <p:sp>
            <p:nvSpPr>
              <p:cNvPr id="32" name="5-Point Star 31"/>
              <p:cNvSpPr/>
              <p:nvPr/>
            </p:nvSpPr>
            <p:spPr>
              <a:xfrm>
                <a:off x="2159992" y="2195661"/>
                <a:ext cx="316053" cy="316053"/>
              </a:xfrm>
              <a:prstGeom prst="star5">
                <a:avLst/>
              </a:prstGeom>
              <a:solidFill>
                <a:srgbClr val="CBCD0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5-Point Star 32"/>
              <p:cNvSpPr/>
              <p:nvPr/>
            </p:nvSpPr>
            <p:spPr>
              <a:xfrm>
                <a:off x="1799952" y="2195661"/>
                <a:ext cx="316053" cy="316053"/>
              </a:xfrm>
              <a:prstGeom prst="star5">
                <a:avLst/>
              </a:prstGeom>
              <a:solidFill>
                <a:srgbClr val="CBCD0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5-Point Star 33"/>
              <p:cNvSpPr/>
              <p:nvPr/>
            </p:nvSpPr>
            <p:spPr>
              <a:xfrm>
                <a:off x="1439912" y="2195661"/>
                <a:ext cx="316053" cy="316053"/>
              </a:xfrm>
              <a:prstGeom prst="star5">
                <a:avLst/>
              </a:prstGeom>
              <a:solidFill>
                <a:srgbClr val="CBCD0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5-Point Star 34"/>
              <p:cNvSpPr/>
              <p:nvPr/>
            </p:nvSpPr>
            <p:spPr>
              <a:xfrm>
                <a:off x="1079872" y="2195661"/>
                <a:ext cx="316053" cy="316053"/>
              </a:xfrm>
              <a:prstGeom prst="star5">
                <a:avLst/>
              </a:prstGeom>
              <a:solidFill>
                <a:srgbClr val="CBCD0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5-Point Star 35"/>
              <p:cNvSpPr/>
              <p:nvPr/>
            </p:nvSpPr>
            <p:spPr>
              <a:xfrm>
                <a:off x="719832" y="2195661"/>
                <a:ext cx="316053" cy="316053"/>
              </a:xfrm>
              <a:prstGeom prst="star5">
                <a:avLst/>
              </a:prstGeom>
              <a:solidFill>
                <a:srgbClr val="CBCD0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grpSp>
      <p:pic>
        <p:nvPicPr>
          <p:cNvPr id="38" name="Picture 37"/>
          <p:cNvPicPr>
            <a:picLocks noChangeAspect="1"/>
          </p:cNvPicPr>
          <p:nvPr/>
        </p:nvPicPr>
        <p:blipFill>
          <a:blip r:embed="rId3"/>
          <a:stretch>
            <a:fillRect/>
          </a:stretch>
        </p:blipFill>
        <p:spPr>
          <a:xfrm>
            <a:off x="8064682" y="107429"/>
            <a:ext cx="1635325" cy="1635324"/>
          </a:xfrm>
          <a:prstGeom prst="rect">
            <a:avLst/>
          </a:prstGeom>
        </p:spPr>
      </p:pic>
      <p:sp>
        <p:nvSpPr>
          <p:cNvPr id="2" name="Oval 1"/>
          <p:cNvSpPr/>
          <p:nvPr/>
        </p:nvSpPr>
        <p:spPr>
          <a:xfrm>
            <a:off x="215776" y="5219997"/>
            <a:ext cx="9505056" cy="1080120"/>
          </a:xfrm>
          <a:prstGeom prst="ellipse">
            <a:avLst/>
          </a:prstGeom>
          <a:noFill/>
          <a:ln w="412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08408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3808" y="1403573"/>
            <a:ext cx="9072563" cy="1596086"/>
          </a:xfrm>
        </p:spPr>
        <p:txBody>
          <a:bodyPr>
            <a:normAutofit/>
          </a:bodyPr>
          <a:lstStyle/>
          <a:p>
            <a:r>
              <a:rPr lang="en-US" dirty="0" smtClean="0"/>
              <a:t>Linked Data ≈ 5 Star Data</a:t>
            </a:r>
            <a:br>
              <a:rPr lang="en-US" dirty="0" smtClean="0"/>
            </a:br>
            <a:r>
              <a:rPr lang="en-US" dirty="0" smtClean="0"/>
              <a:t>(or a collection of 5 Star Data)</a:t>
            </a:r>
            <a:endParaRPr lang="en-US" dirty="0"/>
          </a:p>
        </p:txBody>
      </p:sp>
      <p:sp>
        <p:nvSpPr>
          <p:cNvPr id="4" name="Title 2"/>
          <p:cNvSpPr txBox="1">
            <a:spLocks/>
          </p:cNvSpPr>
          <p:nvPr/>
        </p:nvSpPr>
        <p:spPr>
          <a:xfrm>
            <a:off x="503808" y="3851845"/>
            <a:ext cx="9072563" cy="1596086"/>
          </a:xfrm>
          <a:prstGeom prst="rect">
            <a:avLst/>
          </a:prstGeom>
        </p:spPr>
        <p:txBody>
          <a:bodyPr vert="horz" lIns="100608" tIns="50307" rIns="100608" bIns="50307"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500" b="0" i="0" kern="1200">
                <a:solidFill>
                  <a:srgbClr val="000000"/>
                </a:solidFill>
                <a:effectLst>
                  <a:outerShdw blurRad="31750" dist="25400" dir="5400000" algn="tl" rotWithShape="0">
                    <a:srgbClr val="000000">
                      <a:alpha val="25000"/>
                    </a:srgbClr>
                  </a:outerShdw>
                </a:effectLst>
                <a:latin typeface="Helvetica Neue Light"/>
                <a:ea typeface="+mj-ea"/>
                <a:cs typeface="Helvetica Neue Light"/>
              </a:defRPr>
            </a:lvl1pPr>
          </a:lstStyle>
          <a:p>
            <a:r>
              <a:rPr lang="en-US" dirty="0" smtClean="0"/>
              <a:t>Linked Open Data ≈ Linked Data without access restrictions</a:t>
            </a:r>
            <a:endParaRPr lang="en-US" dirty="0"/>
          </a:p>
        </p:txBody>
      </p:sp>
    </p:spTree>
    <p:extLst>
      <p:ext uri="{BB962C8B-B14F-4D97-AF65-F5344CB8AC3E}">
        <p14:creationId xmlns:p14="http://schemas.microsoft.com/office/powerpoint/2010/main" val="1716352290"/>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Linked Data is based on RDF, but</a:t>
            </a:r>
          </a:p>
          <a:p>
            <a:pPr lvl="1"/>
            <a:r>
              <a:rPr lang="en-US" dirty="0"/>
              <a:t>i</a:t>
            </a:r>
            <a:r>
              <a:rPr lang="en-US" dirty="0" smtClean="0"/>
              <a:t>n pure RDF, URI-s are used “simply” as unique identifiers</a:t>
            </a:r>
          </a:p>
          <a:p>
            <a:pPr lvl="2"/>
            <a:r>
              <a:rPr lang="en-US" dirty="0" smtClean="0"/>
              <a:t>it is o.k. to use non-</a:t>
            </a:r>
            <a:r>
              <a:rPr lang="en-US" dirty="0" err="1" smtClean="0"/>
              <a:t>referenceable</a:t>
            </a:r>
            <a:r>
              <a:rPr lang="en-US" dirty="0" smtClean="0"/>
              <a:t> URI-s like ISBN URN-s, or DOI URN-s</a:t>
            </a:r>
          </a:p>
          <a:p>
            <a:pPr lvl="1"/>
            <a:r>
              <a:rPr lang="en-US" i="1" u="sng" dirty="0"/>
              <a:t>i</a:t>
            </a:r>
            <a:r>
              <a:rPr lang="en-US" i="1" u="sng" dirty="0" smtClean="0"/>
              <a:t>n Linked Data URI-s should really really be de-</a:t>
            </a:r>
            <a:r>
              <a:rPr lang="en-US" i="1" u="sng" dirty="0" err="1" smtClean="0"/>
              <a:t>referenceable</a:t>
            </a:r>
            <a:endParaRPr lang="en-US" i="1" u="sng" dirty="0" smtClean="0"/>
          </a:p>
          <a:p>
            <a:pPr marL="432652" lvl="1" indent="0">
              <a:buNone/>
            </a:pPr>
            <a:endParaRPr lang="en-US" dirty="0"/>
          </a:p>
        </p:txBody>
      </p:sp>
      <p:sp>
        <p:nvSpPr>
          <p:cNvPr id="3" name="Title 2"/>
          <p:cNvSpPr>
            <a:spLocks noGrp="1"/>
          </p:cNvSpPr>
          <p:nvPr>
            <p:ph type="title"/>
          </p:nvPr>
        </p:nvSpPr>
        <p:spPr/>
        <p:txBody>
          <a:bodyPr/>
          <a:lstStyle/>
          <a:p>
            <a:r>
              <a:rPr lang="en-US" dirty="0" smtClean="0"/>
              <a:t>An important distinction </a:t>
            </a:r>
            <a:endParaRPr lang="en-US" dirty="0"/>
          </a:p>
        </p:txBody>
      </p:sp>
    </p:spTree>
    <p:extLst>
      <p:ext uri="{BB962C8B-B14F-4D97-AF65-F5344CB8AC3E}">
        <p14:creationId xmlns:p14="http://schemas.microsoft.com/office/powerpoint/2010/main" val="32915138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6" name="Rectangle 2"/>
          <p:cNvSpPr>
            <a:spLocks noGrp="1" noChangeArrowheads="1"/>
          </p:cNvSpPr>
          <p:nvPr>
            <p:ph idx="1"/>
          </p:nvPr>
        </p:nvSpPr>
        <p:spPr/>
        <p:txBody>
          <a:bodyPr/>
          <a:lstStyle/>
          <a:p>
            <a:r>
              <a:rPr lang="en-US" smtClean="0"/>
              <a:t>DBpedia is a community effort to</a:t>
            </a:r>
          </a:p>
          <a:p>
            <a:pPr lvl="1"/>
            <a:r>
              <a:rPr lang="en-US" smtClean="0"/>
              <a:t>extract structured (“infobox”) information from Wikipedia</a:t>
            </a:r>
          </a:p>
          <a:p>
            <a:pPr lvl="1"/>
            <a:r>
              <a:rPr lang="en-US" smtClean="0"/>
              <a:t>provide a query endpoint to the dataset</a:t>
            </a:r>
          </a:p>
          <a:p>
            <a:pPr lvl="1"/>
            <a:r>
              <a:rPr lang="en-US" smtClean="0"/>
              <a:t>interlink the DBpedia dataset with other datasets on the Web</a:t>
            </a:r>
            <a:endParaRPr lang="en-US"/>
          </a:p>
        </p:txBody>
      </p:sp>
      <p:sp>
        <p:nvSpPr>
          <p:cNvPr id="253955" name="Rectangle 1"/>
          <p:cNvSpPr>
            <a:spLocks noGrp="1" noChangeArrowheads="1"/>
          </p:cNvSpPr>
          <p:nvPr>
            <p:ph type="title"/>
          </p:nvPr>
        </p:nvSpPr>
        <p:spPr/>
        <p:txBody>
          <a:bodyPr/>
          <a:lstStyle/>
          <a:p>
            <a:r>
              <a:rPr lang="en-US" smtClean="0"/>
              <a:t>Example data source: DBpedia</a:t>
            </a:r>
            <a:endParaRPr lang="en-US"/>
          </a:p>
        </p:txBody>
      </p:sp>
      <p:grpSp>
        <p:nvGrpSpPr>
          <p:cNvPr id="253957" name="Group 3"/>
          <p:cNvGrpSpPr>
            <a:grpSpLocks/>
          </p:cNvGrpSpPr>
          <p:nvPr/>
        </p:nvGrpSpPr>
        <p:grpSpPr bwMode="auto">
          <a:xfrm>
            <a:off x="3887787" y="4176731"/>
            <a:ext cx="2074863" cy="1798637"/>
            <a:chOff x="2449" y="2631"/>
            <a:chExt cx="1307" cy="1133"/>
          </a:xfrm>
        </p:grpSpPr>
        <p:pic>
          <p:nvPicPr>
            <p:cNvPr id="253958" name="Picture 4"/>
            <p:cNvPicPr>
              <a:picLocks noChangeAspect="1" noChangeArrowheads="1"/>
            </p:cNvPicPr>
            <p:nvPr/>
          </p:nvPicPr>
          <p:blipFill>
            <a:blip r:embed="rId3"/>
            <a:srcRect/>
            <a:stretch>
              <a:fillRect/>
            </a:stretch>
          </p:blipFill>
          <p:spPr bwMode="auto">
            <a:xfrm>
              <a:off x="2449" y="2631"/>
              <a:ext cx="1308" cy="366"/>
            </a:xfrm>
            <a:prstGeom prst="rect">
              <a:avLst/>
            </a:prstGeom>
            <a:noFill/>
            <a:ln w="9525">
              <a:noFill/>
              <a:round/>
              <a:headEnd/>
              <a:tailEnd/>
            </a:ln>
          </p:spPr>
        </p:pic>
        <p:pic>
          <p:nvPicPr>
            <p:cNvPr id="253959" name="Picture 5"/>
            <p:cNvPicPr>
              <a:picLocks noChangeAspect="1" noChangeArrowheads="1"/>
            </p:cNvPicPr>
            <p:nvPr/>
          </p:nvPicPr>
          <p:blipFill>
            <a:blip r:embed="rId4"/>
            <a:srcRect/>
            <a:stretch>
              <a:fillRect/>
            </a:stretch>
          </p:blipFill>
          <p:spPr bwMode="auto">
            <a:xfrm>
              <a:off x="2451" y="3138"/>
              <a:ext cx="1306" cy="184"/>
            </a:xfrm>
            <a:prstGeom prst="rect">
              <a:avLst/>
            </a:prstGeom>
            <a:noFill/>
            <a:ln w="9525">
              <a:noFill/>
              <a:round/>
              <a:headEnd/>
              <a:tailEnd/>
            </a:ln>
          </p:spPr>
        </p:pic>
        <p:pic>
          <p:nvPicPr>
            <p:cNvPr id="253960" name="Picture 6"/>
            <p:cNvPicPr>
              <a:picLocks noChangeAspect="1" noChangeArrowheads="1"/>
            </p:cNvPicPr>
            <p:nvPr/>
          </p:nvPicPr>
          <p:blipFill>
            <a:blip r:embed="rId5"/>
            <a:srcRect/>
            <a:stretch>
              <a:fillRect/>
            </a:stretch>
          </p:blipFill>
          <p:spPr bwMode="auto">
            <a:xfrm>
              <a:off x="2854" y="3463"/>
              <a:ext cx="902" cy="301"/>
            </a:xfrm>
            <a:prstGeom prst="rect">
              <a:avLst/>
            </a:prstGeom>
            <a:noFill/>
            <a:ln w="9525">
              <a:noFill/>
              <a:round/>
              <a:headEnd/>
              <a:tailEnd/>
            </a:ln>
          </p:spPr>
        </p:pic>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3" name="Rectangle 1"/>
          <p:cNvSpPr>
            <a:spLocks noGrp="1" noChangeArrowheads="1"/>
          </p:cNvSpPr>
          <p:nvPr>
            <p:ph type="title"/>
          </p:nvPr>
        </p:nvSpPr>
        <p:spPr/>
        <p:txBody>
          <a:bodyPr tIns="35221">
            <a:normAutofit fontScale="90000"/>
          </a:bodyPr>
          <a:lstStyle/>
          <a:p>
            <a:pPr>
              <a:tabLst>
                <a:tab pos="722701" algn="l"/>
                <a:tab pos="1445396" algn="l"/>
                <a:tab pos="2168098" algn="l"/>
                <a:tab pos="2890800" algn="l"/>
                <a:tab pos="3613498" algn="l"/>
                <a:tab pos="4336202" algn="l"/>
                <a:tab pos="5058902" algn="l"/>
                <a:tab pos="5781602" algn="l"/>
                <a:tab pos="6504301" algn="l"/>
                <a:tab pos="7227002" algn="l"/>
                <a:tab pos="7949703" algn="l"/>
                <a:tab pos="8672401" algn="l"/>
                <a:tab pos="9395102" algn="l"/>
              </a:tabLst>
            </a:pPr>
            <a:r>
              <a:rPr lang="en-US" dirty="0"/>
              <a:t>Extracting structured data from Wikipedia</a:t>
            </a:r>
          </a:p>
        </p:txBody>
      </p:sp>
      <p:sp>
        <p:nvSpPr>
          <p:cNvPr id="123906" name="Rectangle 2"/>
          <p:cNvSpPr>
            <a:spLocks noChangeArrowheads="1"/>
          </p:cNvSpPr>
          <p:nvPr/>
        </p:nvSpPr>
        <p:spPr bwMode="auto">
          <a:xfrm>
            <a:off x="230193" y="1493837"/>
            <a:ext cx="7019925" cy="5484040"/>
          </a:xfrm>
          <a:prstGeom prst="rect">
            <a:avLst/>
          </a:prstGeom>
          <a:solidFill>
            <a:schemeClr val="accent1">
              <a:lumMod val="20000"/>
              <a:lumOff val="80000"/>
            </a:schemeClr>
          </a:solidFill>
          <a:ln w="12600">
            <a:noFill/>
            <a:miter lim="800000"/>
            <a:headEnd/>
            <a:tailEnd/>
          </a:ln>
          <a:effectLst>
            <a:outerShdw blurRad="63500" dist="101823" dir="2700000" algn="ctr" rotWithShape="0">
              <a:srgbClr val="C0C0C0"/>
            </a:outerShdw>
          </a:effectLst>
        </p:spPr>
        <p:txBody>
          <a:bodyPr lIns="89848" tIns="46724" rIns="89848" bIns="46724">
            <a:prstTxWarp prst="textNoShape">
              <a:avLst/>
            </a:prstTxWarp>
            <a:spAutoFit/>
          </a:bodyPr>
          <a:lstStyle/>
          <a:p>
            <a:pPr>
              <a:lnSpc>
                <a:spcPct val="94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900" b="1" noProof="1">
                <a:solidFill>
                  <a:srgbClr val="000000"/>
                </a:solidFill>
                <a:latin typeface="Courier New" charset="0"/>
                <a:ea typeface="msmincho" charset="0"/>
                <a:cs typeface="msmincho" charset="0"/>
              </a:rPr>
              <a:t>@prefix dbpedia &lt;http://dbpedia.org/resource/&gt;.</a:t>
            </a:r>
          </a:p>
          <a:p>
            <a:pPr>
              <a:lnSpc>
                <a:spcPct val="122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900" b="1" noProof="1">
                <a:solidFill>
                  <a:srgbClr val="000000"/>
                </a:solidFill>
                <a:latin typeface="Courier New" charset="0"/>
                <a:ea typeface="msmincho" charset="0"/>
                <a:cs typeface="msmincho" charset="0"/>
              </a:rPr>
              <a:t>@prefix dbterm  &lt;http://dbpedia.org/property/&gt;.</a:t>
            </a:r>
          </a:p>
          <a:p>
            <a:pPr>
              <a:lnSpc>
                <a:spcPct val="122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endParaRPr lang="en-US" sz="1900" b="1" noProof="1">
              <a:solidFill>
                <a:srgbClr val="000000"/>
              </a:solidFill>
              <a:latin typeface="Courier New" charset="0"/>
              <a:ea typeface="msmincho" charset="0"/>
              <a:cs typeface="msmincho" charset="0"/>
            </a:endParaRPr>
          </a:p>
          <a:p>
            <a:pPr>
              <a:lnSpc>
                <a:spcPct val="122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900" b="1" noProof="1" smtClean="0">
                <a:solidFill>
                  <a:srgbClr val="000000"/>
                </a:solidFill>
                <a:latin typeface="Courier New" charset="0"/>
                <a:ea typeface="msmincho" charset="0"/>
                <a:cs typeface="msmincho" charset="0"/>
              </a:rPr>
              <a:t>dbpedia:</a:t>
            </a:r>
            <a:r>
              <a:rPr lang="en-US" sz="1900" b="1" noProof="1" smtClean="0">
                <a:solidFill>
                  <a:srgbClr val="FF0000"/>
                </a:solidFill>
                <a:latin typeface="Courier New" charset="0"/>
                <a:ea typeface="msmincho" charset="0"/>
                <a:cs typeface="msmincho" charset="0"/>
              </a:rPr>
              <a:t>Kolkata</a:t>
            </a:r>
            <a:r>
              <a:rPr lang="en-US" sz="1900" b="1" noProof="1">
                <a:solidFill>
                  <a:srgbClr val="000000"/>
                </a:solidFill>
                <a:latin typeface="Courier New" charset="0"/>
                <a:ea typeface="msmincho" charset="0"/>
                <a:cs typeface="msmincho" charset="0"/>
              </a:rPr>
              <a:t/>
            </a:r>
            <a:br>
              <a:rPr lang="en-US" sz="1900" b="1" noProof="1">
                <a:solidFill>
                  <a:srgbClr val="000000"/>
                </a:solidFill>
                <a:latin typeface="Courier New" charset="0"/>
                <a:ea typeface="msmincho" charset="0"/>
                <a:cs typeface="msmincho" charset="0"/>
              </a:rPr>
            </a:br>
            <a:r>
              <a:rPr lang="en-US" sz="1900" b="1" noProof="1">
                <a:solidFill>
                  <a:srgbClr val="000000"/>
                </a:solidFill>
                <a:latin typeface="Courier New" charset="0"/>
                <a:ea typeface="msmincho" charset="0"/>
                <a:cs typeface="msmincho" charset="0"/>
              </a:rPr>
              <a:t>  </a:t>
            </a:r>
            <a:r>
              <a:rPr lang="en-US" sz="1900" b="1" noProof="1" smtClean="0">
                <a:solidFill>
                  <a:srgbClr val="000000"/>
                </a:solidFill>
                <a:latin typeface="Courier New" charset="0"/>
                <a:ea typeface="msmincho" charset="0"/>
                <a:cs typeface="msmincho" charset="0"/>
              </a:rPr>
              <a:t>dbpprop:officialName </a:t>
            </a:r>
            <a:r>
              <a:rPr lang="en-US" sz="2000" b="1" noProof="1">
                <a:solidFill>
                  <a:srgbClr val="000000"/>
                </a:solidFill>
                <a:latin typeface="Courier New" charset="0"/>
                <a:ea typeface="msmincho" charset="0"/>
                <a:cs typeface="msmincho" charset="0"/>
              </a:rPr>
              <a:t>"</a:t>
            </a:r>
            <a:r>
              <a:rPr lang="en-US" sz="1900" b="1" noProof="1" smtClean="0">
                <a:solidFill>
                  <a:srgbClr val="000000"/>
                </a:solidFill>
                <a:latin typeface="Courier New" charset="0"/>
                <a:ea typeface="msmincho" charset="0"/>
                <a:cs typeface="msmincho" charset="0"/>
              </a:rPr>
              <a:t>Kolkata</a:t>
            </a:r>
            <a:r>
              <a:rPr lang="en-US" sz="2000" b="1" noProof="1" smtClean="0">
                <a:solidFill>
                  <a:srgbClr val="000000"/>
                </a:solidFill>
                <a:latin typeface="Courier New" charset="0"/>
                <a:ea typeface="msmincho" charset="0"/>
                <a:cs typeface="msmincho" charset="0"/>
              </a:rPr>
              <a:t>"</a:t>
            </a:r>
            <a:r>
              <a:rPr lang="en-US" sz="1900" b="1" noProof="1" smtClean="0">
                <a:solidFill>
                  <a:srgbClr val="000000"/>
                </a:solidFill>
                <a:latin typeface="Courier New" charset="0"/>
                <a:ea typeface="msmincho" charset="0"/>
                <a:cs typeface="msmincho" charset="0"/>
              </a:rPr>
              <a:t> </a:t>
            </a:r>
            <a:r>
              <a:rPr lang="en-US" sz="1900" b="1" noProof="1">
                <a:solidFill>
                  <a:srgbClr val="000000"/>
                </a:solidFill>
                <a:latin typeface="Courier New" charset="0"/>
                <a:ea typeface="msmincho" charset="0"/>
                <a:cs typeface="msmincho" charset="0"/>
              </a:rPr>
              <a:t>;</a:t>
            </a:r>
            <a:br>
              <a:rPr lang="en-US" sz="1900" b="1" noProof="1">
                <a:solidFill>
                  <a:srgbClr val="000000"/>
                </a:solidFill>
                <a:latin typeface="Courier New" charset="0"/>
                <a:ea typeface="msmincho" charset="0"/>
                <a:cs typeface="msmincho" charset="0"/>
              </a:rPr>
            </a:br>
            <a:r>
              <a:rPr lang="en-US" sz="1900" b="1" noProof="1">
                <a:solidFill>
                  <a:srgbClr val="000000"/>
                </a:solidFill>
                <a:latin typeface="Courier New" charset="0"/>
                <a:ea typeface="msmincho" charset="0"/>
                <a:cs typeface="msmincho" charset="0"/>
              </a:rPr>
              <a:t>  dbpprop:longd </a:t>
            </a:r>
            <a:r>
              <a:rPr lang="en-US" sz="2000" b="1" noProof="1" smtClean="0">
                <a:solidFill>
                  <a:srgbClr val="000000"/>
                </a:solidFill>
                <a:latin typeface="Courier New" charset="0"/>
                <a:ea typeface="msmincho" charset="0"/>
                <a:cs typeface="msmincho" charset="0"/>
              </a:rPr>
              <a:t>"</a:t>
            </a:r>
            <a:r>
              <a:rPr lang="en-US" sz="1900" b="1" noProof="1" smtClean="0">
                <a:solidFill>
                  <a:srgbClr val="000000"/>
                </a:solidFill>
                <a:latin typeface="Courier New" charset="0"/>
                <a:ea typeface="msmincho" charset="0"/>
                <a:cs typeface="msmincho" charset="0"/>
              </a:rPr>
              <a:t>88</a:t>
            </a:r>
            <a:r>
              <a:rPr lang="en-US" sz="2000" b="1" noProof="1" smtClean="0">
                <a:solidFill>
                  <a:srgbClr val="000000"/>
                </a:solidFill>
                <a:latin typeface="Courier New" charset="0"/>
                <a:ea typeface="msmincho" charset="0"/>
                <a:cs typeface="msmincho" charset="0"/>
              </a:rPr>
              <a:t>" </a:t>
            </a:r>
            <a:r>
              <a:rPr lang="en-US" sz="1900" b="1" noProof="1" smtClean="0">
                <a:solidFill>
                  <a:srgbClr val="000000"/>
                </a:solidFill>
                <a:latin typeface="Courier New" charset="0"/>
                <a:ea typeface="msmincho" charset="0"/>
                <a:cs typeface="msmincho" charset="0"/>
              </a:rPr>
              <a:t>;</a:t>
            </a:r>
          </a:p>
          <a:p>
            <a:pPr>
              <a:lnSpc>
                <a:spcPct val="122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900" b="1" noProof="1">
                <a:solidFill>
                  <a:srgbClr val="000000"/>
                </a:solidFill>
                <a:latin typeface="Courier New" charset="0"/>
                <a:ea typeface="msmincho" charset="0"/>
                <a:cs typeface="msmincho" charset="0"/>
              </a:rPr>
              <a:t>  dbpprop:longm </a:t>
            </a:r>
            <a:r>
              <a:rPr lang="en-US" sz="2000" b="1" noProof="1" smtClean="0">
                <a:solidFill>
                  <a:srgbClr val="000000"/>
                </a:solidFill>
                <a:latin typeface="Courier New" charset="0"/>
                <a:ea typeface="msmincho" charset="0"/>
                <a:cs typeface="msmincho" charset="0"/>
              </a:rPr>
              <a:t>"</a:t>
            </a:r>
            <a:r>
              <a:rPr lang="en-US" sz="1900" b="1" noProof="1" smtClean="0">
                <a:solidFill>
                  <a:srgbClr val="000000"/>
                </a:solidFill>
                <a:latin typeface="Courier New" charset="0"/>
                <a:ea typeface="msmincho" charset="0"/>
                <a:cs typeface="msmincho" charset="0"/>
              </a:rPr>
              <a:t>22</a:t>
            </a:r>
            <a:r>
              <a:rPr lang="en-US" sz="2000" b="1" noProof="1" smtClean="0">
                <a:solidFill>
                  <a:srgbClr val="000000"/>
                </a:solidFill>
                <a:latin typeface="Courier New" charset="0"/>
                <a:ea typeface="msmincho" charset="0"/>
                <a:cs typeface="msmincho" charset="0"/>
              </a:rPr>
              <a:t>"</a:t>
            </a:r>
            <a:r>
              <a:rPr lang="en-US" sz="1900" b="1" noProof="1" smtClean="0">
                <a:solidFill>
                  <a:srgbClr val="000000"/>
                </a:solidFill>
                <a:latin typeface="Courier New" charset="0"/>
                <a:ea typeface="msmincho" charset="0"/>
                <a:cs typeface="msmincho" charset="0"/>
              </a:rPr>
              <a:t> ;</a:t>
            </a:r>
          </a:p>
          <a:p>
            <a:pPr>
              <a:lnSpc>
                <a:spcPct val="122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900" b="1" noProof="1">
                <a:solidFill>
                  <a:srgbClr val="000000"/>
                </a:solidFill>
                <a:latin typeface="Courier New" charset="0"/>
                <a:ea typeface="msmincho" charset="0"/>
                <a:cs typeface="msmincho" charset="0"/>
              </a:rPr>
              <a:t>  dbpprop:longew </a:t>
            </a:r>
            <a:r>
              <a:rPr lang="en-US" sz="2000" b="1" noProof="1">
                <a:solidFill>
                  <a:srgbClr val="000000"/>
                </a:solidFill>
                <a:latin typeface="Courier New" charset="0"/>
                <a:ea typeface="msmincho" charset="0"/>
                <a:cs typeface="msmincho" charset="0"/>
              </a:rPr>
              <a:t>"</a:t>
            </a:r>
            <a:r>
              <a:rPr lang="en-US" sz="1900" b="1" noProof="1" smtClean="0">
                <a:solidFill>
                  <a:srgbClr val="000000"/>
                </a:solidFill>
                <a:latin typeface="Courier New" charset="0"/>
                <a:ea typeface="msmincho" charset="0"/>
                <a:cs typeface="msmincho" charset="0"/>
              </a:rPr>
              <a:t>E</a:t>
            </a:r>
            <a:r>
              <a:rPr lang="en-US" sz="2000" b="1" noProof="1" smtClean="0">
                <a:solidFill>
                  <a:srgbClr val="000000"/>
                </a:solidFill>
                <a:latin typeface="Courier New" charset="0"/>
                <a:ea typeface="msmincho" charset="0"/>
                <a:cs typeface="msmincho" charset="0"/>
              </a:rPr>
              <a:t>" </a:t>
            </a:r>
            <a:r>
              <a:rPr lang="en-US" sz="2000" b="1" noProof="1">
                <a:solidFill>
                  <a:srgbClr val="000000"/>
                </a:solidFill>
                <a:latin typeface="Courier New" charset="0"/>
                <a:ea typeface="msmincho" charset="0"/>
                <a:cs typeface="msmincho" charset="0"/>
              </a:rPr>
              <a:t>;</a:t>
            </a:r>
          </a:p>
          <a:p>
            <a:pPr>
              <a:lnSpc>
                <a:spcPct val="122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2000" b="1" noProof="1">
                <a:solidFill>
                  <a:srgbClr val="000000"/>
                </a:solidFill>
                <a:latin typeface="Courier New" charset="0"/>
                <a:ea typeface="msmincho" charset="0"/>
                <a:cs typeface="msmincho" charset="0"/>
              </a:rPr>
              <a:t>  </a:t>
            </a:r>
            <a:r>
              <a:rPr lang="en-US" sz="2000" b="1" noProof="1" smtClean="0">
                <a:solidFill>
                  <a:srgbClr val="000000"/>
                </a:solidFill>
                <a:latin typeface="Courier New" charset="0"/>
                <a:ea typeface="msmincho" charset="0"/>
                <a:cs typeface="msmincho" charset="0"/>
              </a:rPr>
              <a:t>foaf:homage &lt;http://www.kmcgov.in&gt; </a:t>
            </a:r>
            <a:r>
              <a:rPr lang="en-US" sz="2000" b="1" noProof="1">
                <a:solidFill>
                  <a:srgbClr val="000000"/>
                </a:solidFill>
                <a:latin typeface="Courier New" charset="0"/>
                <a:ea typeface="msmincho" charset="0"/>
                <a:cs typeface="msmincho" charset="0"/>
              </a:rPr>
              <a:t>;</a:t>
            </a:r>
          </a:p>
          <a:p>
            <a:pPr>
              <a:lnSpc>
                <a:spcPct val="122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2000" b="1" noProof="1">
                <a:solidFill>
                  <a:srgbClr val="000000"/>
                </a:solidFill>
                <a:latin typeface="Courier New" charset="0"/>
                <a:ea typeface="msmincho" charset="0"/>
                <a:cs typeface="msmincho" charset="0"/>
              </a:rPr>
              <a:t>  dbpedia-owl:populationTotal "4486679" ;</a:t>
            </a:r>
            <a:endParaRPr lang="en-US" sz="1900" b="1" noProof="1">
              <a:solidFill>
                <a:srgbClr val="000000"/>
              </a:solidFill>
              <a:latin typeface="Courier New" charset="0"/>
              <a:ea typeface="msmincho" charset="0"/>
              <a:cs typeface="msmincho" charset="0"/>
            </a:endParaRPr>
          </a:p>
          <a:p>
            <a:pPr>
              <a:lnSpc>
                <a:spcPct val="122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900" b="1" noProof="1">
                <a:solidFill>
                  <a:srgbClr val="000000"/>
                </a:solidFill>
                <a:latin typeface="Courier New" charset="0"/>
                <a:ea typeface="msmincho" charset="0"/>
                <a:cs typeface="msmincho" charset="0"/>
              </a:rPr>
              <a:t>  </a:t>
            </a:r>
            <a:r>
              <a:rPr lang="en-US" sz="1900" b="1" noProof="1" smtClean="0">
                <a:solidFill>
                  <a:srgbClr val="000000"/>
                </a:solidFill>
                <a:latin typeface="Courier New" charset="0"/>
                <a:ea typeface="msmincho" charset="0"/>
                <a:cs typeface="msmincho" charset="0"/>
              </a:rPr>
              <a:t>dbpprop:areaTotalKm </a:t>
            </a:r>
            <a:r>
              <a:rPr lang="en-US" sz="2000" b="1" noProof="1">
                <a:solidFill>
                  <a:srgbClr val="000000"/>
                </a:solidFill>
                <a:latin typeface="Courier New" charset="0"/>
                <a:ea typeface="msmincho" charset="0"/>
                <a:cs typeface="msmincho" charset="0"/>
              </a:rPr>
              <a:t>"</a:t>
            </a:r>
            <a:r>
              <a:rPr lang="en-US" sz="1900" b="1" noProof="1" smtClean="0">
                <a:solidFill>
                  <a:srgbClr val="000000"/>
                </a:solidFill>
                <a:latin typeface="Courier New" charset="0"/>
                <a:ea typeface="msmincho" charset="0"/>
                <a:cs typeface="msmincho" charset="0"/>
              </a:rPr>
              <a:t>185</a:t>
            </a:r>
            <a:r>
              <a:rPr lang="en-US" sz="2000" b="1" noProof="1" smtClean="0">
                <a:solidFill>
                  <a:srgbClr val="000000"/>
                </a:solidFill>
                <a:latin typeface="Courier New" charset="0"/>
                <a:ea typeface="msmincho" charset="0"/>
                <a:cs typeface="msmincho" charset="0"/>
              </a:rPr>
              <a:t>"</a:t>
            </a:r>
            <a:r>
              <a:rPr lang="en-US" sz="1900" b="1" noProof="1" smtClean="0">
                <a:solidFill>
                  <a:srgbClr val="000000"/>
                </a:solidFill>
                <a:latin typeface="Courier New" charset="0"/>
                <a:ea typeface="msmincho" charset="0"/>
                <a:cs typeface="msmincho" charset="0"/>
              </a:rPr>
              <a:t> </a:t>
            </a:r>
            <a:r>
              <a:rPr lang="en-US" sz="1900" b="1" noProof="1">
                <a:solidFill>
                  <a:srgbClr val="000000"/>
                </a:solidFill>
                <a:latin typeface="Courier New" charset="0"/>
                <a:ea typeface="msmincho" charset="0"/>
                <a:cs typeface="msmincho" charset="0"/>
              </a:rPr>
              <a:t>;</a:t>
            </a:r>
          </a:p>
          <a:p>
            <a:pPr>
              <a:lnSpc>
                <a:spcPct val="122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900" b="1" noProof="1">
                <a:solidFill>
                  <a:srgbClr val="000000"/>
                </a:solidFill>
                <a:latin typeface="Courier New" charset="0"/>
                <a:ea typeface="msmincho" charset="0"/>
                <a:cs typeface="msmincho" charset="0"/>
              </a:rPr>
              <a:t>  ...</a:t>
            </a:r>
          </a:p>
          <a:p>
            <a:pPr>
              <a:lnSpc>
                <a:spcPct val="122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900" b="1" noProof="1" smtClean="0">
                <a:solidFill>
                  <a:srgbClr val="000000"/>
                </a:solidFill>
                <a:latin typeface="Courier New" charset="0"/>
                <a:ea typeface="msmincho" charset="0"/>
                <a:cs typeface="msmincho" charset="0"/>
              </a:rPr>
              <a:t>dbpedia:</a:t>
            </a:r>
            <a:r>
              <a:rPr lang="en-US" sz="1900" b="1" noProof="1" smtClean="0">
                <a:solidFill>
                  <a:srgbClr val="FF0000"/>
                </a:solidFill>
                <a:latin typeface="Courier New" charset="0"/>
                <a:ea typeface="msmincho" charset="0"/>
                <a:cs typeface="msmincho" charset="0"/>
              </a:rPr>
              <a:t>Amitav_Ghosh</a:t>
            </a:r>
            <a:endParaRPr lang="en-US" sz="1900" b="1" noProof="1">
              <a:solidFill>
                <a:srgbClr val="FF0000"/>
              </a:solidFill>
              <a:latin typeface="Courier New" charset="0"/>
              <a:ea typeface="msmincho" charset="0"/>
              <a:cs typeface="msmincho" charset="0"/>
            </a:endParaRPr>
          </a:p>
          <a:p>
            <a:pPr>
              <a:lnSpc>
                <a:spcPct val="122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900" b="1" noProof="1">
                <a:solidFill>
                  <a:srgbClr val="000000"/>
                </a:solidFill>
                <a:latin typeface="Courier New" charset="0"/>
                <a:ea typeface="msmincho" charset="0"/>
                <a:cs typeface="msmincho" charset="0"/>
              </a:rPr>
              <a:t>  </a:t>
            </a:r>
            <a:r>
              <a:rPr lang="en-US" sz="1900" b="1" noProof="1" smtClean="0">
                <a:solidFill>
                  <a:srgbClr val="000000"/>
                </a:solidFill>
                <a:latin typeface="Courier New" charset="0"/>
                <a:ea typeface="msmincho" charset="0"/>
                <a:cs typeface="msmincho" charset="0"/>
              </a:rPr>
              <a:t>dbbedia-owl:birthPlace dbpedia:Kolkata </a:t>
            </a:r>
            <a:r>
              <a:rPr lang="en-US" sz="1900" b="1" noProof="1">
                <a:solidFill>
                  <a:srgbClr val="000000"/>
                </a:solidFill>
                <a:latin typeface="Courier New" charset="0"/>
                <a:ea typeface="msmincho" charset="0"/>
                <a:cs typeface="msmincho" charset="0"/>
              </a:rPr>
              <a:t>;</a:t>
            </a:r>
          </a:p>
          <a:p>
            <a:pPr>
              <a:lnSpc>
                <a:spcPct val="122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900" b="1" noProof="1">
                <a:solidFill>
                  <a:srgbClr val="000000"/>
                </a:solidFill>
                <a:latin typeface="Courier New" charset="0"/>
                <a:ea typeface="msmincho" charset="0"/>
                <a:cs typeface="msmincho" charset="0"/>
              </a:rPr>
              <a:t>  ...</a:t>
            </a:r>
          </a:p>
        </p:txBody>
      </p:sp>
      <p:grpSp>
        <p:nvGrpSpPr>
          <p:cNvPr id="4" name="Group 3"/>
          <p:cNvGrpSpPr/>
          <p:nvPr/>
        </p:nvGrpSpPr>
        <p:grpSpPr>
          <a:xfrm>
            <a:off x="7344568" y="1512168"/>
            <a:ext cx="2561173" cy="5508029"/>
            <a:chOff x="6109913" y="0"/>
            <a:chExt cx="2561173" cy="5508029"/>
          </a:xfrm>
        </p:grpSpPr>
        <p:pic>
          <p:nvPicPr>
            <p:cNvPr id="2" name="Picture 1" descr="Kolkat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9913" y="0"/>
              <a:ext cx="2561173" cy="1728208"/>
            </a:xfrm>
            <a:prstGeom prst="rect">
              <a:avLst/>
            </a:prstGeom>
          </p:spPr>
        </p:pic>
        <p:pic>
          <p:nvPicPr>
            <p:cNvPr id="3" name="Picture 2" descr="Kolkata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3676" y="1763613"/>
              <a:ext cx="2533646" cy="3744416"/>
            </a:xfrm>
            <a:prstGeom prst="rect">
              <a:avLst/>
            </a:prstGeom>
          </p:spPr>
        </p:pic>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1" name="Rectangle 1"/>
          <p:cNvSpPr>
            <a:spLocks noGrp="1" noChangeArrowheads="1"/>
          </p:cNvSpPr>
          <p:nvPr>
            <p:ph type="title"/>
          </p:nvPr>
        </p:nvSpPr>
        <p:spPr/>
        <p:txBody>
          <a:bodyPr tIns="35221">
            <a:normAutofit/>
          </a:bodyPr>
          <a:lstStyle/>
          <a:p>
            <a:pPr>
              <a:tabLst>
                <a:tab pos="722701" algn="l"/>
                <a:tab pos="1445396" algn="l"/>
                <a:tab pos="2168098" algn="l"/>
                <a:tab pos="2890800" algn="l"/>
                <a:tab pos="3613498" algn="l"/>
                <a:tab pos="4336202" algn="l"/>
                <a:tab pos="5058902" algn="l"/>
                <a:tab pos="5781602" algn="l"/>
                <a:tab pos="6504301" algn="l"/>
                <a:tab pos="7227002" algn="l"/>
                <a:tab pos="7949703" algn="l"/>
                <a:tab pos="8672401" algn="l"/>
                <a:tab pos="9395102" algn="l"/>
              </a:tabLst>
            </a:pPr>
            <a:r>
              <a:rPr lang="en-US" dirty="0"/>
              <a:t>L</a:t>
            </a:r>
            <a:r>
              <a:rPr lang="en-US" dirty="0" smtClean="0"/>
              <a:t>inks </a:t>
            </a:r>
            <a:r>
              <a:rPr lang="en-US" dirty="0"/>
              <a:t>among open datasets</a:t>
            </a:r>
          </a:p>
        </p:txBody>
      </p:sp>
      <p:sp>
        <p:nvSpPr>
          <p:cNvPr id="124930" name="Rectangle 2"/>
          <p:cNvSpPr>
            <a:spLocks noChangeArrowheads="1"/>
          </p:cNvSpPr>
          <p:nvPr/>
        </p:nvSpPr>
        <p:spPr bwMode="auto">
          <a:xfrm>
            <a:off x="1007864" y="1360563"/>
            <a:ext cx="8640960" cy="1703468"/>
          </a:xfrm>
          <a:prstGeom prst="rect">
            <a:avLst/>
          </a:prstGeom>
          <a:solidFill>
            <a:schemeClr val="accent1">
              <a:lumMod val="20000"/>
              <a:lumOff val="80000"/>
            </a:schemeClr>
          </a:solidFill>
          <a:ln w="12600">
            <a:noFill/>
            <a:miter lim="800000"/>
            <a:headEnd/>
            <a:tailEnd/>
          </a:ln>
          <a:effectLst>
            <a:outerShdw blurRad="63500" dist="101823" dir="2700000" algn="ctr" rotWithShape="0">
              <a:srgbClr val="C0C0C0"/>
            </a:outerShdw>
          </a:effectLst>
        </p:spPr>
        <p:txBody>
          <a:bodyPr wrap="square" lIns="89848" tIns="46724" rIns="89848" bIns="46724">
            <a:prstTxWarp prst="textNoShape">
              <a:avLst/>
            </a:prstTxWarp>
            <a:spAutoFit/>
          </a:bodyPr>
          <a:lstStyle/>
          <a:p>
            <a:pPr>
              <a:lnSpc>
                <a:spcPct val="94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900" b="1" dirty="0">
                <a:solidFill>
                  <a:srgbClr val="000000"/>
                </a:solidFill>
                <a:latin typeface="Courier New" charset="0"/>
                <a:ea typeface="msmincho" charset="0"/>
                <a:cs typeface="msmincho" charset="0"/>
              </a:rPr>
              <a:t>&lt;http://</a:t>
            </a:r>
            <a:r>
              <a:rPr lang="en-US" sz="1900" b="1" dirty="0" err="1">
                <a:solidFill>
                  <a:srgbClr val="000000"/>
                </a:solidFill>
                <a:latin typeface="Courier New" charset="0"/>
                <a:ea typeface="msmincho" charset="0"/>
                <a:cs typeface="msmincho" charset="0"/>
              </a:rPr>
              <a:t>dbpedia.org</a:t>
            </a:r>
            <a:r>
              <a:rPr lang="en-US" sz="1900" b="1" dirty="0">
                <a:solidFill>
                  <a:srgbClr val="000000"/>
                </a:solidFill>
                <a:latin typeface="Courier New" charset="0"/>
                <a:ea typeface="msmincho" charset="0"/>
                <a:cs typeface="msmincho" charset="0"/>
              </a:rPr>
              <a:t>/resource</a:t>
            </a:r>
            <a:r>
              <a:rPr lang="en-US" sz="1900" b="1" dirty="0" smtClean="0">
                <a:solidFill>
                  <a:srgbClr val="000000"/>
                </a:solidFill>
                <a:latin typeface="Courier New" charset="0"/>
                <a:ea typeface="msmincho" charset="0"/>
                <a:cs typeface="msmincho" charset="0"/>
              </a:rPr>
              <a:t>/Kolkata&gt;</a:t>
            </a:r>
            <a:r>
              <a:rPr lang="en-US" sz="1900" b="1" dirty="0">
                <a:solidFill>
                  <a:srgbClr val="000000"/>
                </a:solidFill>
                <a:latin typeface="Courier New" charset="0"/>
                <a:ea typeface="msmincho" charset="0"/>
                <a:cs typeface="msmincho" charset="0"/>
              </a:rPr>
              <a:t/>
            </a:r>
            <a:br>
              <a:rPr lang="en-US" sz="1900" b="1" dirty="0">
                <a:solidFill>
                  <a:srgbClr val="000000"/>
                </a:solidFill>
                <a:latin typeface="Courier New" charset="0"/>
                <a:ea typeface="msmincho" charset="0"/>
                <a:cs typeface="msmincho" charset="0"/>
              </a:rPr>
            </a:br>
            <a:r>
              <a:rPr lang="en-US" sz="1900" b="1" dirty="0">
                <a:solidFill>
                  <a:srgbClr val="000000"/>
                </a:solidFill>
                <a:latin typeface="Courier New" charset="0"/>
                <a:ea typeface="msmincho" charset="0"/>
                <a:cs typeface="msmincho" charset="0"/>
              </a:rPr>
              <a:t>  </a:t>
            </a:r>
            <a:r>
              <a:rPr lang="en-US" sz="1900" b="1" dirty="0" err="1">
                <a:solidFill>
                  <a:srgbClr val="000000"/>
                </a:solidFill>
                <a:latin typeface="Courier New" charset="0"/>
                <a:ea typeface="msmincho" charset="0"/>
                <a:cs typeface="msmincho" charset="0"/>
              </a:rPr>
              <a:t>owl:sameAs</a:t>
            </a:r>
            <a:r>
              <a:rPr lang="en-US" sz="1900" b="1" dirty="0">
                <a:solidFill>
                  <a:srgbClr val="000000"/>
                </a:solidFill>
                <a:latin typeface="Courier New" charset="0"/>
                <a:ea typeface="msmincho" charset="0"/>
                <a:cs typeface="msmincho" charset="0"/>
              </a:rPr>
              <a:t> </a:t>
            </a:r>
            <a:r>
              <a:rPr lang="en-US" sz="1900" b="1" dirty="0" err="1" smtClean="0">
                <a:solidFill>
                  <a:srgbClr val="000000"/>
                </a:solidFill>
                <a:latin typeface="Courier New" charset="0"/>
                <a:ea typeface="msmincho" charset="0"/>
                <a:cs typeface="msmincho" charset="0"/>
              </a:rPr>
              <a:t>freebase:Kolkata</a:t>
            </a:r>
            <a:r>
              <a:rPr lang="en-US" sz="1900" b="1" dirty="0" smtClean="0">
                <a:solidFill>
                  <a:srgbClr val="000000"/>
                </a:solidFill>
                <a:latin typeface="Courier New" charset="0"/>
                <a:ea typeface="msmincho" charset="0"/>
                <a:cs typeface="msmincho" charset="0"/>
              </a:rPr>
              <a:t> ;</a:t>
            </a:r>
            <a:endParaRPr lang="en-US" sz="1900" b="1" dirty="0">
              <a:solidFill>
                <a:srgbClr val="000000"/>
              </a:solidFill>
              <a:latin typeface="Courier New" charset="0"/>
              <a:ea typeface="msmincho" charset="0"/>
              <a:cs typeface="msmincho" charset="0"/>
            </a:endParaRPr>
          </a:p>
          <a:p>
            <a:pPr>
              <a:lnSpc>
                <a:spcPct val="122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900" b="1" dirty="0">
                <a:solidFill>
                  <a:srgbClr val="000000"/>
                </a:solidFill>
                <a:latin typeface="Courier New" charset="0"/>
                <a:ea typeface="msmincho" charset="0"/>
                <a:cs typeface="msmincho" charset="0"/>
              </a:rPr>
              <a:t>  </a:t>
            </a:r>
            <a:r>
              <a:rPr lang="en-US" sz="1900" b="1" dirty="0" err="1">
                <a:solidFill>
                  <a:srgbClr val="000000"/>
                </a:solidFill>
                <a:latin typeface="Courier New" charset="0"/>
                <a:ea typeface="msmincho" charset="0"/>
                <a:cs typeface="msmincho" charset="0"/>
              </a:rPr>
              <a:t>owl:sameAs</a:t>
            </a:r>
            <a:r>
              <a:rPr lang="en-US" sz="1900" b="1" dirty="0">
                <a:solidFill>
                  <a:srgbClr val="000000"/>
                </a:solidFill>
                <a:latin typeface="Courier New" charset="0"/>
                <a:ea typeface="msmincho" charset="0"/>
                <a:cs typeface="msmincho" charset="0"/>
              </a:rPr>
              <a:t> &lt;http://</a:t>
            </a:r>
            <a:r>
              <a:rPr lang="en-US" sz="1900" b="1" dirty="0" err="1">
                <a:solidFill>
                  <a:srgbClr val="000000"/>
                </a:solidFill>
                <a:latin typeface="Courier New" charset="0"/>
                <a:ea typeface="msmincho" charset="0"/>
                <a:cs typeface="msmincho" charset="0"/>
              </a:rPr>
              <a:t>sws.geonames.org</a:t>
            </a:r>
            <a:r>
              <a:rPr lang="en-US" sz="1900" b="1" dirty="0" smtClean="0">
                <a:solidFill>
                  <a:srgbClr val="000000"/>
                </a:solidFill>
                <a:latin typeface="Courier New" charset="0"/>
                <a:ea typeface="msmincho" charset="0"/>
                <a:cs typeface="msmincho" charset="0"/>
              </a:rPr>
              <a:t>/1275004&gt; ;</a:t>
            </a:r>
          </a:p>
          <a:p>
            <a:pPr>
              <a:lnSpc>
                <a:spcPct val="122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900" b="1" dirty="0">
                <a:solidFill>
                  <a:srgbClr val="000000"/>
                </a:solidFill>
                <a:latin typeface="Courier New" charset="0"/>
                <a:ea typeface="msmincho" charset="0"/>
                <a:cs typeface="msmincho" charset="0"/>
              </a:rPr>
              <a:t> </a:t>
            </a:r>
            <a:r>
              <a:rPr lang="en-US" sz="1900" b="1" dirty="0" smtClean="0">
                <a:solidFill>
                  <a:srgbClr val="000000"/>
                </a:solidFill>
                <a:latin typeface="Courier New" charset="0"/>
                <a:ea typeface="msmincho" charset="0"/>
                <a:cs typeface="msmincho" charset="0"/>
              </a:rPr>
              <a:t> </a:t>
            </a:r>
            <a:r>
              <a:rPr lang="en-US" sz="1900" b="1" dirty="0" err="1" smtClean="0">
                <a:solidFill>
                  <a:srgbClr val="000000"/>
                </a:solidFill>
                <a:latin typeface="Courier New" charset="0"/>
                <a:ea typeface="msmincho" charset="0"/>
                <a:cs typeface="msmincho" charset="0"/>
              </a:rPr>
              <a:t>owl:sameAs</a:t>
            </a:r>
            <a:r>
              <a:rPr lang="en-US" sz="1900" b="1" dirty="0" smtClean="0">
                <a:solidFill>
                  <a:srgbClr val="000000"/>
                </a:solidFill>
                <a:latin typeface="Courier New" charset="0"/>
                <a:ea typeface="msmincho" charset="0"/>
                <a:cs typeface="msmincho" charset="0"/>
              </a:rPr>
              <a:t> &lt;http://</a:t>
            </a:r>
            <a:r>
              <a:rPr lang="en-US" sz="1900" b="1" dirty="0" err="1" smtClean="0">
                <a:solidFill>
                  <a:srgbClr val="000000"/>
                </a:solidFill>
                <a:latin typeface="Courier New" charset="0"/>
                <a:ea typeface="msmincho" charset="0"/>
                <a:cs typeface="msmincho" charset="0"/>
              </a:rPr>
              <a:t>ru.dbpedia.org</a:t>
            </a:r>
            <a:r>
              <a:rPr lang="en-US" sz="1900" b="1" dirty="0" smtClean="0">
                <a:solidFill>
                  <a:srgbClr val="000000"/>
                </a:solidFill>
                <a:latin typeface="Courier New" charset="0"/>
                <a:ea typeface="msmincho" charset="0"/>
                <a:cs typeface="msmincho" charset="0"/>
              </a:rPr>
              <a:t>/resources/</a:t>
            </a:r>
            <a:r>
              <a:rPr lang="uk-UA" sz="1900" b="1" dirty="0" smtClean="0">
                <a:solidFill>
                  <a:srgbClr val="000000"/>
                </a:solidFill>
                <a:latin typeface="Courier New" charset="0"/>
                <a:ea typeface="msmincho" charset="0"/>
                <a:cs typeface="msmincho" charset="0"/>
              </a:rPr>
              <a:t>Калькутта&gt; ;</a:t>
            </a:r>
            <a:endParaRPr lang="en-US" sz="1900" b="1" dirty="0">
              <a:solidFill>
                <a:srgbClr val="000000"/>
              </a:solidFill>
              <a:latin typeface="Courier New" charset="0"/>
              <a:ea typeface="msmincho" charset="0"/>
              <a:cs typeface="msmincho" charset="0"/>
            </a:endParaRPr>
          </a:p>
          <a:p>
            <a:pPr>
              <a:lnSpc>
                <a:spcPct val="122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900" b="1" dirty="0">
                <a:solidFill>
                  <a:srgbClr val="000000"/>
                </a:solidFill>
                <a:latin typeface="Courier New" charset="0"/>
                <a:ea typeface="msmincho" charset="0"/>
                <a:cs typeface="msmincho" charset="0"/>
              </a:rPr>
              <a:t>  ...</a:t>
            </a:r>
          </a:p>
        </p:txBody>
      </p:sp>
      <p:sp>
        <p:nvSpPr>
          <p:cNvPr id="124931" name="Rectangle 3"/>
          <p:cNvSpPr>
            <a:spLocks noChangeArrowheads="1"/>
          </p:cNvSpPr>
          <p:nvPr/>
        </p:nvSpPr>
        <p:spPr bwMode="auto">
          <a:xfrm>
            <a:off x="576263" y="4065606"/>
            <a:ext cx="8712200" cy="2179598"/>
          </a:xfrm>
          <a:prstGeom prst="rect">
            <a:avLst/>
          </a:prstGeom>
          <a:solidFill>
            <a:schemeClr val="accent1">
              <a:lumMod val="20000"/>
              <a:lumOff val="80000"/>
            </a:schemeClr>
          </a:solidFill>
          <a:ln w="12600">
            <a:noFill/>
            <a:miter lim="800000"/>
            <a:headEnd/>
            <a:tailEnd/>
          </a:ln>
          <a:effectLst>
            <a:outerShdw blurRad="63500" dist="101823" dir="2700000" algn="ctr" rotWithShape="0">
              <a:srgbClr val="C0C0C0"/>
            </a:outerShdw>
          </a:effectLst>
        </p:spPr>
        <p:txBody>
          <a:bodyPr lIns="89848" tIns="46724" rIns="89848" bIns="46724">
            <a:prstTxWarp prst="textNoShape">
              <a:avLst/>
            </a:prstTxWarp>
            <a:spAutoFit/>
          </a:bodyPr>
          <a:lstStyle/>
          <a:p>
            <a:pPr>
              <a:lnSpc>
                <a:spcPct val="94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900" b="1" noProof="1">
                <a:solidFill>
                  <a:srgbClr val="000000"/>
                </a:solidFill>
                <a:latin typeface="Courier New" charset="0"/>
                <a:ea typeface="msmincho" charset="0"/>
                <a:cs typeface="msmincho" charset="0"/>
              </a:rPr>
              <a:t>&lt;http://sws.geonames.org</a:t>
            </a:r>
            <a:r>
              <a:rPr lang="en-US" sz="1900" b="1" noProof="1" smtClean="0">
                <a:solidFill>
                  <a:srgbClr val="000000"/>
                </a:solidFill>
                <a:latin typeface="Courier New" charset="0"/>
                <a:ea typeface="msmincho" charset="0"/>
                <a:cs typeface="msmincho" charset="0"/>
              </a:rPr>
              <a:t>/1275004&gt;</a:t>
            </a:r>
            <a:endParaRPr lang="en-US" sz="1900" b="1" noProof="1">
              <a:solidFill>
                <a:srgbClr val="000000"/>
              </a:solidFill>
              <a:latin typeface="Courier New" charset="0"/>
              <a:ea typeface="msmincho" charset="0"/>
              <a:cs typeface="msmincho" charset="0"/>
            </a:endParaRPr>
          </a:p>
          <a:p>
            <a:pPr>
              <a:lnSpc>
                <a:spcPct val="122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900" b="1" noProof="1">
                <a:solidFill>
                  <a:srgbClr val="000000"/>
                </a:solidFill>
                <a:latin typeface="Courier New" charset="0"/>
                <a:ea typeface="msmincho" charset="0"/>
                <a:cs typeface="msmincho" charset="0"/>
              </a:rPr>
              <a:t>  </a:t>
            </a:r>
            <a:r>
              <a:rPr lang="en-US" sz="1900" b="1" noProof="1" smtClean="0">
                <a:solidFill>
                  <a:srgbClr val="000000"/>
                </a:solidFill>
                <a:latin typeface="Courier New" charset="0"/>
                <a:ea typeface="msmincho" charset="0"/>
                <a:cs typeface="msmincho" charset="0"/>
              </a:rPr>
              <a:t>rdfs:seeAlso </a:t>
            </a:r>
            <a:r>
              <a:rPr lang="en-US" sz="1900" b="1" noProof="1">
                <a:solidFill>
                  <a:srgbClr val="000000"/>
                </a:solidFill>
                <a:latin typeface="Courier New" charset="0"/>
                <a:ea typeface="msmincho" charset="0"/>
                <a:cs typeface="msmincho" charset="0"/>
              </a:rPr>
              <a:t>&lt;http://dbpedia.org/resource</a:t>
            </a:r>
            <a:r>
              <a:rPr lang="en-US" sz="1900" b="1" noProof="1" smtClean="0">
                <a:solidFill>
                  <a:srgbClr val="000000"/>
                </a:solidFill>
                <a:latin typeface="Courier New" charset="0"/>
                <a:ea typeface="msmincho" charset="0"/>
                <a:cs typeface="msmincho" charset="0"/>
              </a:rPr>
              <a:t>/Kolkata&gt;</a:t>
            </a:r>
            <a:endParaRPr lang="en-US" sz="1900" b="1" noProof="1">
              <a:solidFill>
                <a:srgbClr val="000000"/>
              </a:solidFill>
              <a:latin typeface="Courier New" charset="0"/>
              <a:ea typeface="msmincho" charset="0"/>
              <a:cs typeface="msmincho" charset="0"/>
            </a:endParaRPr>
          </a:p>
          <a:p>
            <a:pPr>
              <a:lnSpc>
                <a:spcPct val="122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900" b="1" noProof="1">
                <a:solidFill>
                  <a:srgbClr val="000000"/>
                </a:solidFill>
                <a:latin typeface="Courier New" charset="0"/>
                <a:ea typeface="msmincho" charset="0"/>
                <a:cs typeface="msmincho" charset="0"/>
              </a:rPr>
              <a:t>  wgs84_pos:lat </a:t>
            </a:r>
            <a:r>
              <a:rPr lang="en-US" sz="2000" b="1" noProof="1">
                <a:solidFill>
                  <a:srgbClr val="000000"/>
                </a:solidFill>
                <a:latin typeface="Courier New" charset="0"/>
                <a:ea typeface="msmincho" charset="0"/>
                <a:cs typeface="msmincho" charset="0"/>
              </a:rPr>
              <a:t>"</a:t>
            </a:r>
            <a:r>
              <a:rPr lang="en-US" sz="1900" b="1" noProof="1" smtClean="0">
                <a:solidFill>
                  <a:srgbClr val="000000"/>
                </a:solidFill>
                <a:latin typeface="Courier New" charset="0"/>
                <a:ea typeface="msmincho" charset="0"/>
                <a:cs typeface="msmincho" charset="0"/>
              </a:rPr>
              <a:t>22.56263</a:t>
            </a:r>
            <a:r>
              <a:rPr lang="en-US" sz="2000" b="1" noProof="1" smtClean="0">
                <a:solidFill>
                  <a:srgbClr val="000000"/>
                </a:solidFill>
                <a:latin typeface="Courier New" charset="0"/>
                <a:ea typeface="msmincho" charset="0"/>
                <a:cs typeface="msmincho" charset="0"/>
              </a:rPr>
              <a:t>"</a:t>
            </a:r>
            <a:r>
              <a:rPr lang="en-US" sz="1900" b="1" noProof="1" smtClean="0">
                <a:solidFill>
                  <a:srgbClr val="000000"/>
                </a:solidFill>
                <a:latin typeface="Courier New" charset="0"/>
                <a:ea typeface="msmincho" charset="0"/>
                <a:cs typeface="msmincho" charset="0"/>
              </a:rPr>
              <a:t> </a:t>
            </a:r>
            <a:r>
              <a:rPr lang="en-US" sz="1900" b="1" noProof="1">
                <a:solidFill>
                  <a:srgbClr val="000000"/>
                </a:solidFill>
                <a:latin typeface="Courier New" charset="0"/>
                <a:ea typeface="msmincho" charset="0"/>
                <a:cs typeface="msmincho" charset="0"/>
              </a:rPr>
              <a:t>;</a:t>
            </a:r>
          </a:p>
          <a:p>
            <a:pPr>
              <a:lnSpc>
                <a:spcPct val="122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900" b="1" noProof="1">
                <a:solidFill>
                  <a:srgbClr val="000000"/>
                </a:solidFill>
                <a:latin typeface="Courier New" charset="0"/>
                <a:ea typeface="msmincho" charset="0"/>
                <a:cs typeface="msmincho" charset="0"/>
              </a:rPr>
              <a:t>  wgs84_pos:long </a:t>
            </a:r>
            <a:r>
              <a:rPr lang="en-US" sz="2000" b="1" noProof="1">
                <a:solidFill>
                  <a:srgbClr val="000000"/>
                </a:solidFill>
                <a:latin typeface="Courier New" charset="0"/>
                <a:ea typeface="msmincho" charset="0"/>
                <a:cs typeface="msmincho" charset="0"/>
              </a:rPr>
              <a:t>"</a:t>
            </a:r>
            <a:r>
              <a:rPr lang="en-US" sz="1900" b="1" noProof="1" smtClean="0">
                <a:solidFill>
                  <a:srgbClr val="000000"/>
                </a:solidFill>
                <a:latin typeface="Courier New" charset="0"/>
                <a:ea typeface="msmincho" charset="0"/>
                <a:cs typeface="msmincho" charset="0"/>
              </a:rPr>
              <a:t>88.36304</a:t>
            </a:r>
            <a:r>
              <a:rPr lang="en-US" sz="2000" b="1" noProof="1" smtClean="0">
                <a:solidFill>
                  <a:srgbClr val="000000"/>
                </a:solidFill>
                <a:latin typeface="Courier New" charset="0"/>
                <a:ea typeface="msmincho" charset="0"/>
                <a:cs typeface="msmincho" charset="0"/>
              </a:rPr>
              <a:t>"</a:t>
            </a:r>
            <a:r>
              <a:rPr lang="en-US" sz="1900" b="1" noProof="1">
                <a:solidFill>
                  <a:srgbClr val="000000"/>
                </a:solidFill>
                <a:latin typeface="Courier New" charset="0"/>
                <a:ea typeface="msmincho" charset="0"/>
                <a:cs typeface="msmincho" charset="0"/>
              </a:rPr>
              <a:t>;</a:t>
            </a:r>
          </a:p>
          <a:p>
            <a:pPr>
              <a:lnSpc>
                <a:spcPct val="122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900" b="1" noProof="1">
                <a:solidFill>
                  <a:srgbClr val="000000"/>
                </a:solidFill>
                <a:latin typeface="Courier New" charset="0"/>
                <a:ea typeface="msmincho" charset="0"/>
                <a:cs typeface="msmincho" charset="0"/>
              </a:rPr>
              <a:t>  </a:t>
            </a:r>
            <a:r>
              <a:rPr lang="en-US" sz="1900" b="1" noProof="1" smtClean="0">
                <a:solidFill>
                  <a:srgbClr val="000000"/>
                </a:solidFill>
                <a:latin typeface="Courier New" charset="0"/>
                <a:ea typeface="msmincho" charset="0"/>
                <a:cs typeface="msmincho" charset="0"/>
              </a:rPr>
              <a:t>gn:parentCountry </a:t>
            </a:r>
            <a:r>
              <a:rPr lang="en-US" sz="1900" b="1" noProof="1">
                <a:solidFill>
                  <a:srgbClr val="000000"/>
                </a:solidFill>
                <a:latin typeface="Courier New" charset="0"/>
                <a:ea typeface="msmincho" charset="0"/>
                <a:cs typeface="msmincho" charset="0"/>
              </a:rPr>
              <a:t>&lt;http:/</a:t>
            </a:r>
            <a:r>
              <a:rPr lang="en-US" sz="1900" b="1" noProof="1" smtClean="0">
                <a:solidFill>
                  <a:srgbClr val="000000"/>
                </a:solidFill>
                <a:latin typeface="Courier New" charset="0"/>
                <a:ea typeface="msmincho" charset="0"/>
                <a:cs typeface="msmincho" charset="0"/>
              </a:rPr>
              <a:t>/sws.geonames.org/1269750&gt; </a:t>
            </a:r>
            <a:r>
              <a:rPr lang="en-US" sz="1900" b="1" noProof="1">
                <a:solidFill>
                  <a:srgbClr val="000000"/>
                </a:solidFill>
                <a:latin typeface="Courier New" charset="0"/>
                <a:ea typeface="msmincho" charset="0"/>
                <a:cs typeface="msmincho" charset="0"/>
              </a:rPr>
              <a:t>;</a:t>
            </a:r>
          </a:p>
          <a:p>
            <a:pPr>
              <a:lnSpc>
                <a:spcPct val="122000"/>
              </a:lnSpc>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defRPr/>
            </a:pPr>
            <a:r>
              <a:rPr lang="en-US" sz="1900" b="1" noProof="1">
                <a:solidFill>
                  <a:srgbClr val="000000"/>
                </a:solidFill>
                <a:latin typeface="Courier New" charset="0"/>
                <a:ea typeface="msmincho" charset="0"/>
                <a:cs typeface="msmincho" charset="0"/>
              </a:rPr>
              <a:t> ...</a:t>
            </a:r>
          </a:p>
        </p:txBody>
      </p:sp>
      <p:sp>
        <p:nvSpPr>
          <p:cNvPr id="258054" name="Text Box 4"/>
          <p:cNvSpPr txBox="1">
            <a:spLocks noChangeArrowheads="1"/>
          </p:cNvSpPr>
          <p:nvPr/>
        </p:nvSpPr>
        <p:spPr bwMode="auto">
          <a:xfrm>
            <a:off x="166688" y="6707188"/>
            <a:ext cx="9639300" cy="855662"/>
          </a:xfrm>
          <a:prstGeom prst="rect">
            <a:avLst/>
          </a:prstGeom>
          <a:noFill/>
          <a:ln w="9525">
            <a:noFill/>
            <a:round/>
            <a:headEnd/>
            <a:tailEnd/>
          </a:ln>
        </p:spPr>
        <p:txBody>
          <a:bodyPr wrap="none" lIns="89848" tIns="90710" rIns="89848" bIns="44925">
            <a:prstTxWarp prst="textNoShape">
              <a:avLst/>
            </a:prstTxWarp>
          </a:bodyPr>
          <a:lstStyle/>
          <a:p>
            <a:pPr>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pPr>
            <a:r>
              <a:rPr lang="en-US" sz="2400" dirty="0">
                <a:solidFill>
                  <a:srgbClr val="7F7F7F"/>
                </a:solidFill>
                <a:latin typeface="Helvetica Neue"/>
                <a:ea typeface="msmincho" charset="0"/>
                <a:cs typeface="Helvetica Neue"/>
              </a:rPr>
              <a:t>Processors can switch automatically from one to the other…</a:t>
            </a:r>
          </a:p>
          <a:p>
            <a:pPr>
              <a:tabLst>
                <a:tab pos="0" algn="l"/>
                <a:tab pos="716356" algn="l"/>
                <a:tab pos="1434307" algn="l"/>
                <a:tab pos="2152251" algn="l"/>
                <a:tab pos="2870197" algn="l"/>
                <a:tab pos="3588144" algn="l"/>
                <a:tab pos="4306089" algn="l"/>
                <a:tab pos="5024034" algn="l"/>
                <a:tab pos="5741980" algn="l"/>
                <a:tab pos="6459928" algn="l"/>
                <a:tab pos="7177874" algn="l"/>
                <a:tab pos="7895818" algn="l"/>
                <a:tab pos="8613762" algn="l"/>
                <a:tab pos="9331704" algn="l"/>
                <a:tab pos="10049653" algn="l"/>
                <a:tab pos="10767597" algn="l"/>
              </a:tabLst>
            </a:pPr>
            <a:endParaRPr lang="en-US" dirty="0">
              <a:solidFill>
                <a:srgbClr val="000000"/>
              </a:solidFill>
              <a:ea typeface="msmincho" charset="0"/>
              <a:cs typeface="msmincho" charset="0"/>
            </a:endParaRPr>
          </a:p>
        </p:txBody>
      </p:sp>
      <p:cxnSp>
        <p:nvCxnSpPr>
          <p:cNvPr id="9" name="Shape 8"/>
          <p:cNvCxnSpPr>
            <a:stCxn id="124930" idx="1"/>
          </p:cNvCxnSpPr>
          <p:nvPr/>
        </p:nvCxnSpPr>
        <p:spPr bwMode="auto">
          <a:xfrm rot="10800000" flipV="1">
            <a:off x="705322" y="2212296"/>
            <a:ext cx="302543" cy="1900983"/>
          </a:xfrm>
          <a:prstGeom prst="bentConnector2">
            <a:avLst/>
          </a:prstGeom>
          <a:solidFill>
            <a:srgbClr val="00B8FF"/>
          </a:solidFill>
          <a:ln w="34925" cap="flat" cmpd="sng" algn="ctr">
            <a:solidFill>
              <a:srgbClr val="800000"/>
            </a:solidFill>
            <a:prstDash val="solid"/>
            <a:round/>
            <a:headEnd type="none" w="med" len="med"/>
            <a:tailEnd type="arrow"/>
          </a:ln>
          <a:effectLst>
            <a:outerShdw blurRad="50800" dist="38100" dir="2700000" algn="tl" rotWithShape="0">
              <a:srgbClr val="000000">
                <a:alpha val="43000"/>
              </a:srgbClr>
            </a:outerShdw>
          </a:effectLst>
        </p:spPr>
      </p:cxnSp>
      <p:grpSp>
        <p:nvGrpSpPr>
          <p:cNvPr id="258053" name="Group 258052"/>
          <p:cNvGrpSpPr/>
          <p:nvPr/>
        </p:nvGrpSpPr>
        <p:grpSpPr>
          <a:xfrm>
            <a:off x="8568704" y="1510219"/>
            <a:ext cx="1368152" cy="3096344"/>
            <a:chOff x="8496696" y="1510219"/>
            <a:chExt cx="1368152" cy="3096344"/>
          </a:xfrm>
        </p:grpSpPr>
        <p:cxnSp>
          <p:nvCxnSpPr>
            <p:cNvPr id="29" name="Straight Connector 28"/>
            <p:cNvCxnSpPr/>
            <p:nvPr/>
          </p:nvCxnSpPr>
          <p:spPr>
            <a:xfrm flipH="1">
              <a:off x="8496696" y="1524497"/>
              <a:ext cx="1368152" cy="23092"/>
            </a:xfrm>
            <a:prstGeom prst="line">
              <a:avLst/>
            </a:prstGeom>
            <a:ln w="34925"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9864848" y="1510219"/>
              <a:ext cx="0" cy="3096344"/>
            </a:xfrm>
            <a:prstGeom prst="line">
              <a:avLst/>
            </a:prstGeom>
            <a:ln w="34925" cmpd="sng">
              <a:solidFill>
                <a:srgbClr val="800000"/>
              </a:solidFill>
              <a:tailEnd type="none"/>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8640712" y="4597749"/>
              <a:ext cx="1224136" cy="0"/>
            </a:xfrm>
            <a:prstGeom prst="line">
              <a:avLst/>
            </a:prstGeom>
            <a:ln w="34925" cmpd="sng">
              <a:solidFill>
                <a:srgbClr val="800000"/>
              </a:solidFill>
              <a:tailEnd type="none"/>
            </a:ln>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It provides a core set of data that applications can build on</a:t>
            </a:r>
          </a:p>
          <a:p>
            <a:pPr lvl="1"/>
            <a:r>
              <a:rPr lang="en-US" dirty="0" smtClean="0"/>
              <a:t>stable references for “things”, </a:t>
            </a:r>
          </a:p>
          <a:p>
            <a:pPr lvl="2"/>
            <a:r>
              <a:rPr lang="en-US" dirty="0" smtClean="0"/>
              <a:t>e.g., </a:t>
            </a:r>
            <a:r>
              <a:rPr lang="en-US" dirty="0" smtClean="0">
                <a:hlinkClick r:id="rId2"/>
              </a:rPr>
              <a:t>http://dbpedia.org/resource/Kolkata/</a:t>
            </a:r>
            <a:endParaRPr lang="en-US" dirty="0" smtClean="0"/>
          </a:p>
          <a:p>
            <a:pPr lvl="1"/>
            <a:r>
              <a:rPr lang="en-US" dirty="0" smtClean="0"/>
              <a:t>many many relationships that applications may reuse	</a:t>
            </a:r>
          </a:p>
          <a:p>
            <a:pPr lvl="2"/>
            <a:r>
              <a:rPr lang="en-US" dirty="0" smtClean="0"/>
              <a:t>e.g., the BBC application!</a:t>
            </a:r>
          </a:p>
          <a:p>
            <a:pPr lvl="1"/>
            <a:r>
              <a:rPr lang="en-US" dirty="0" smtClean="0"/>
              <a:t>a “nucleus” for a larger, semantically enabled Web!</a:t>
            </a:r>
          </a:p>
        </p:txBody>
      </p:sp>
      <p:sp>
        <p:nvSpPr>
          <p:cNvPr id="3" name="Title 2"/>
          <p:cNvSpPr>
            <a:spLocks noGrp="1"/>
          </p:cNvSpPr>
          <p:nvPr>
            <p:ph type="title"/>
          </p:nvPr>
        </p:nvSpPr>
        <p:spPr/>
        <p:txBody>
          <a:bodyPr/>
          <a:lstStyle/>
          <a:p>
            <a:r>
              <a:rPr lang="en-US" dirty="0" smtClean="0"/>
              <a:t>The importance of Linked Data</a:t>
            </a:r>
            <a:endParaRPr lang="en-US" dirty="0"/>
          </a:p>
        </p:txBody>
      </p:sp>
    </p:spTree>
    <p:extLst>
      <p:ext uri="{BB962C8B-B14F-4D97-AF65-F5344CB8AC3E}">
        <p14:creationId xmlns:p14="http://schemas.microsoft.com/office/powerpoint/2010/main" val="3390658681"/>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apton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538" y="1400841"/>
            <a:ext cx="9214286" cy="5907388"/>
          </a:xfrm>
          <a:prstGeom prst="rect">
            <a:avLst/>
          </a:prstGeom>
        </p:spPr>
      </p:pic>
      <p:sp>
        <p:nvSpPr>
          <p:cNvPr id="3" name="Title 2"/>
          <p:cNvSpPr>
            <a:spLocks noGrp="1"/>
          </p:cNvSpPr>
          <p:nvPr>
            <p:ph type="title"/>
          </p:nvPr>
        </p:nvSpPr>
        <p:spPr/>
        <p:txBody>
          <a:bodyPr/>
          <a:lstStyle/>
          <a:p>
            <a:r>
              <a:rPr lang="en-US" dirty="0" smtClean="0"/>
              <a:t>Back to the BBC…</a:t>
            </a:r>
            <a:endParaRPr lang="en-US" dirty="0"/>
          </a:p>
        </p:txBody>
      </p:sp>
      <p:sp>
        <p:nvSpPr>
          <p:cNvPr id="5" name="Oval 4"/>
          <p:cNvSpPr/>
          <p:nvPr/>
        </p:nvSpPr>
        <p:spPr>
          <a:xfrm>
            <a:off x="935856" y="2987749"/>
            <a:ext cx="4968552" cy="1008112"/>
          </a:xfrm>
          <a:prstGeom prst="ellipse">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26774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apton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337" y="1238414"/>
            <a:ext cx="9277487" cy="6332254"/>
          </a:xfrm>
          <a:prstGeom prst="rect">
            <a:avLst/>
          </a:prstGeom>
        </p:spPr>
      </p:pic>
      <p:sp>
        <p:nvSpPr>
          <p:cNvPr id="99331" name="Rectangle 1"/>
          <p:cNvSpPr>
            <a:spLocks noGrp="1" noChangeArrowheads="1"/>
          </p:cNvSpPr>
          <p:nvPr>
            <p:ph type="title"/>
          </p:nvPr>
        </p:nvSpPr>
        <p:spPr/>
        <p:txBody>
          <a:bodyPr/>
          <a:lstStyle/>
          <a:p>
            <a:pPr eaLnBrk="1" hangingPunct="1">
              <a:defRPr/>
            </a:pPr>
            <a:r>
              <a:rPr lang="en-US" dirty="0" smtClean="0"/>
              <a:t>The Music site of the BBC</a:t>
            </a:r>
            <a:endParaRPr lang="en-US" dirty="0"/>
          </a:p>
        </p:txBody>
      </p:sp>
    </p:spTree>
    <p:extLst>
      <p:ext uri="{BB962C8B-B14F-4D97-AF65-F5344CB8AC3E}">
        <p14:creationId xmlns:p14="http://schemas.microsoft.com/office/powerpoint/2010/main" val="266036867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Back to the BBC…</a:t>
            </a:r>
            <a:endParaRPr lang="en-US" dirty="0"/>
          </a:p>
        </p:txBody>
      </p:sp>
      <p:pic>
        <p:nvPicPr>
          <p:cNvPr id="4" name="Picture 3" descr="clapton-dbpedi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047" y="1403573"/>
            <a:ext cx="9216777" cy="5897175"/>
          </a:xfrm>
          <a:prstGeom prst="rect">
            <a:avLst/>
          </a:prstGeom>
        </p:spPr>
      </p:pic>
    </p:spTree>
    <p:extLst>
      <p:ext uri="{BB962C8B-B14F-4D97-AF65-F5344CB8AC3E}">
        <p14:creationId xmlns:p14="http://schemas.microsoft.com/office/powerpoint/2010/main" val="2180126739"/>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apton-dbpedia-turt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208" y="1403573"/>
            <a:ext cx="9145608" cy="5904655"/>
          </a:xfrm>
          <a:prstGeom prst="rect">
            <a:avLst/>
          </a:prstGeom>
        </p:spPr>
      </p:pic>
      <p:sp>
        <p:nvSpPr>
          <p:cNvPr id="3" name="Title 2"/>
          <p:cNvSpPr>
            <a:spLocks noGrp="1"/>
          </p:cNvSpPr>
          <p:nvPr>
            <p:ph type="title"/>
          </p:nvPr>
        </p:nvSpPr>
        <p:spPr/>
        <p:txBody>
          <a:bodyPr/>
          <a:lstStyle/>
          <a:p>
            <a:r>
              <a:rPr lang="en-US" dirty="0" smtClean="0"/>
              <a:t>Back to the BBC…</a:t>
            </a:r>
            <a:endParaRPr lang="en-US" dirty="0"/>
          </a:p>
        </p:txBody>
      </p:sp>
    </p:spTree>
    <p:extLst>
      <p:ext uri="{BB962C8B-B14F-4D97-AF65-F5344CB8AC3E}">
        <p14:creationId xmlns:p14="http://schemas.microsoft.com/office/powerpoint/2010/main" val="3132483122"/>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Same dataset, another site</a:t>
            </a:r>
            <a:endParaRPr lang="en-US" dirty="0"/>
          </a:p>
        </p:txBody>
      </p:sp>
      <p:pic>
        <p:nvPicPr>
          <p:cNvPr id="3" name="Picture 2" descr="seevl-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769" y="1463501"/>
            <a:ext cx="9250008" cy="5761658"/>
          </a:xfrm>
          <a:prstGeom prst="rect">
            <a:avLst/>
          </a:prstGeom>
          <a:effectLst>
            <a:outerShdw blurRad="57150" dist="76200" dir="2700000" algn="tl" rotWithShape="0">
              <a:srgbClr val="000000">
                <a:alpha val="43000"/>
              </a:srgbClr>
            </a:outerShdw>
          </a:effectLst>
        </p:spPr>
      </p:pic>
    </p:spTree>
    <p:extLst>
      <p:ext uri="{BB962C8B-B14F-4D97-AF65-F5344CB8AC3E}">
        <p14:creationId xmlns:p14="http://schemas.microsoft.com/office/powerpoint/2010/main" val="1004872276"/>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evl-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769" y="1466879"/>
            <a:ext cx="9250008" cy="5761657"/>
          </a:xfrm>
          <a:prstGeom prst="rect">
            <a:avLst/>
          </a:prstGeom>
          <a:effectLst>
            <a:outerShdw blurRad="57150" dist="76200" dir="2700000" algn="tl" rotWithShape="0">
              <a:srgbClr val="000000">
                <a:alpha val="43000"/>
              </a:srgbClr>
            </a:outerShdw>
          </a:effectLst>
        </p:spPr>
      </p:pic>
      <p:sp>
        <p:nvSpPr>
          <p:cNvPr id="2" name="Title 1"/>
          <p:cNvSpPr>
            <a:spLocks noGrp="1"/>
          </p:cNvSpPr>
          <p:nvPr>
            <p:ph type="title"/>
          </p:nvPr>
        </p:nvSpPr>
        <p:spPr/>
        <p:txBody>
          <a:bodyPr/>
          <a:lstStyle/>
          <a:p>
            <a:r>
              <a:rPr lang="en-US" dirty="0" smtClean="0"/>
              <a:t>Same dataset, another site</a:t>
            </a:r>
            <a:endParaRPr lang="en-US" dirty="0"/>
          </a:p>
        </p:txBody>
      </p:sp>
    </p:spTree>
    <p:extLst>
      <p:ext uri="{BB962C8B-B14F-4D97-AF65-F5344CB8AC3E}">
        <p14:creationId xmlns:p14="http://schemas.microsoft.com/office/powerpoint/2010/main" val="3947055765"/>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Use Web technologies! E.g., use HTTP…</a:t>
            </a:r>
          </a:p>
          <a:p>
            <a:pPr lvl="1"/>
            <a:r>
              <a:rPr lang="en-US" dirty="0" smtClean="0"/>
              <a:t>extract the data via HTTP GET</a:t>
            </a:r>
          </a:p>
          <a:p>
            <a:pPr lvl="1"/>
            <a:r>
              <a:rPr lang="en-US" dirty="0" smtClean="0"/>
              <a:t>interpret the (hopefully RDF) content to, e.g., extract new relationships and resources</a:t>
            </a:r>
          </a:p>
          <a:p>
            <a:r>
              <a:rPr lang="en-US" dirty="0" smtClean="0"/>
              <a:t>Tools are available to do that</a:t>
            </a:r>
          </a:p>
          <a:p>
            <a:pPr lvl="1"/>
            <a:r>
              <a:rPr lang="en-US" dirty="0" smtClean="0"/>
              <a:t>although, truth must be said, it is still an evolving world</a:t>
            </a:r>
          </a:p>
          <a:p>
            <a:pPr marL="120740" indent="0">
              <a:buNone/>
            </a:pPr>
            <a:endParaRPr lang="en-US" dirty="0"/>
          </a:p>
        </p:txBody>
      </p:sp>
      <p:sp>
        <p:nvSpPr>
          <p:cNvPr id="2" name="Title 1"/>
          <p:cNvSpPr>
            <a:spLocks noGrp="1"/>
          </p:cNvSpPr>
          <p:nvPr>
            <p:ph type="title"/>
          </p:nvPr>
        </p:nvSpPr>
        <p:spPr/>
        <p:txBody>
          <a:bodyPr/>
          <a:lstStyle/>
          <a:p>
            <a:r>
              <a:rPr lang="en-US" dirty="0" smtClean="0"/>
              <a:t>Simplest way to use Linked Data</a:t>
            </a:r>
            <a:endParaRPr lang="en-US" dirty="0"/>
          </a:p>
        </p:txBody>
      </p:sp>
    </p:spTree>
    <p:extLst>
      <p:ext uri="{BB962C8B-B14F-4D97-AF65-F5344CB8AC3E}">
        <p14:creationId xmlns:p14="http://schemas.microsoft.com/office/powerpoint/2010/main" val="773591484"/>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 name="Group 140"/>
          <p:cNvGrpSpPr/>
          <p:nvPr/>
        </p:nvGrpSpPr>
        <p:grpSpPr>
          <a:xfrm>
            <a:off x="455561" y="1777782"/>
            <a:ext cx="9066730" cy="1922202"/>
            <a:chOff x="413231" y="1612766"/>
            <a:chExt cx="8224309" cy="1743787"/>
          </a:xfrm>
        </p:grpSpPr>
        <p:cxnSp>
          <p:nvCxnSpPr>
            <p:cNvPr id="138" name="Straight Connector 137"/>
            <p:cNvCxnSpPr/>
            <p:nvPr/>
          </p:nvCxnSpPr>
          <p:spPr>
            <a:xfrm flipV="1">
              <a:off x="413231" y="3306155"/>
              <a:ext cx="8224309" cy="50398"/>
            </a:xfrm>
            <a:prstGeom prst="line">
              <a:avLst/>
            </a:prstGeom>
            <a:ln w="19050" cmpd="sng">
              <a:solidFill>
                <a:schemeClr val="bg1">
                  <a:lumMod val="6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01" name="Rounded Rectangle 100"/>
            <p:cNvSpPr/>
            <p:nvPr/>
          </p:nvSpPr>
          <p:spPr>
            <a:xfrm>
              <a:off x="2155252" y="1612766"/>
              <a:ext cx="1894207" cy="705582"/>
            </a:xfrm>
            <a:prstGeom prst="round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rmAutofit fontScale="92500" lnSpcReduction="10000"/>
            </a:bodyPr>
            <a:lstStyle/>
            <a:p>
              <a:pPr algn="ctr"/>
              <a:r>
                <a:rPr lang="en-US" dirty="0" smtClean="0">
                  <a:solidFill>
                    <a:srgbClr val="7F7F7F"/>
                  </a:solidFill>
                </a:rPr>
                <a:t>Application #1</a:t>
              </a:r>
              <a:endParaRPr lang="en-US" dirty="0">
                <a:solidFill>
                  <a:srgbClr val="7F7F7F"/>
                </a:solidFill>
              </a:endParaRPr>
            </a:p>
          </p:txBody>
        </p:sp>
        <p:sp>
          <p:nvSpPr>
            <p:cNvPr id="102" name="Rounded Rectangle 101"/>
            <p:cNvSpPr/>
            <p:nvPr/>
          </p:nvSpPr>
          <p:spPr>
            <a:xfrm>
              <a:off x="5094539" y="1612766"/>
              <a:ext cx="1959525" cy="705582"/>
            </a:xfrm>
            <a:prstGeom prst="round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rmAutofit fontScale="92500" lnSpcReduction="10000"/>
            </a:bodyPr>
            <a:lstStyle/>
            <a:p>
              <a:pPr algn="ctr"/>
              <a:r>
                <a:rPr lang="en-US" dirty="0" smtClean="0">
                  <a:solidFill>
                    <a:srgbClr val="7F7F7F"/>
                  </a:solidFill>
                </a:rPr>
                <a:t>Application #2</a:t>
              </a:r>
              <a:endParaRPr lang="en-US" dirty="0">
                <a:solidFill>
                  <a:srgbClr val="7F7F7F"/>
                </a:solidFill>
              </a:endParaRPr>
            </a:p>
          </p:txBody>
        </p:sp>
      </p:grpSp>
      <p:grpSp>
        <p:nvGrpSpPr>
          <p:cNvPr id="140" name="Group 139"/>
          <p:cNvGrpSpPr/>
          <p:nvPr/>
        </p:nvGrpSpPr>
        <p:grpSpPr>
          <a:xfrm>
            <a:off x="455561" y="4783813"/>
            <a:ext cx="9066730" cy="2530045"/>
            <a:chOff x="413231" y="4339775"/>
            <a:chExt cx="8224309" cy="2295211"/>
          </a:xfrm>
        </p:grpSpPr>
        <p:grpSp>
          <p:nvGrpSpPr>
            <p:cNvPr id="105" name="Group 104"/>
            <p:cNvGrpSpPr/>
            <p:nvPr/>
          </p:nvGrpSpPr>
          <p:grpSpPr>
            <a:xfrm>
              <a:off x="1356465" y="4349279"/>
              <a:ext cx="2032388" cy="2285707"/>
              <a:chOff x="1777656" y="4007135"/>
              <a:chExt cx="2032388" cy="2285707"/>
            </a:xfrm>
          </p:grpSpPr>
          <p:grpSp>
            <p:nvGrpSpPr>
              <p:cNvPr id="98" name="Group 97"/>
              <p:cNvGrpSpPr/>
              <p:nvPr/>
            </p:nvGrpSpPr>
            <p:grpSpPr>
              <a:xfrm>
                <a:off x="1796048" y="4007135"/>
                <a:ext cx="1995605" cy="1550698"/>
                <a:chOff x="749821" y="3845586"/>
                <a:chExt cx="1995605" cy="1550698"/>
              </a:xfrm>
            </p:grpSpPr>
            <p:sp>
              <p:nvSpPr>
                <p:cNvPr id="97" name="Can 96"/>
                <p:cNvSpPr/>
                <p:nvPr/>
              </p:nvSpPr>
              <p:spPr>
                <a:xfrm>
                  <a:off x="749821" y="3845586"/>
                  <a:ext cx="1995605" cy="1550698"/>
                </a:xfrm>
                <a:prstGeom prst="can">
                  <a:avLst>
                    <a:gd name="adj" fmla="val 15052"/>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6" name="Group 95"/>
                <p:cNvGrpSpPr/>
                <p:nvPr/>
              </p:nvGrpSpPr>
              <p:grpSpPr>
                <a:xfrm>
                  <a:off x="820614" y="4126005"/>
                  <a:ext cx="1833861" cy="1220829"/>
                  <a:chOff x="1091722" y="3587812"/>
                  <a:chExt cx="1833861" cy="1524196"/>
                </a:xfrm>
              </p:grpSpPr>
              <p:sp>
                <p:nvSpPr>
                  <p:cNvPr id="67" name="Document 66"/>
                  <p:cNvSpPr/>
                  <p:nvPr/>
                </p:nvSpPr>
                <p:spPr>
                  <a:xfrm>
                    <a:off x="2158075" y="4808641"/>
                    <a:ext cx="437268" cy="303367"/>
                  </a:xfrm>
                  <a:prstGeom prst="flowChartDocument">
                    <a:avLst/>
                  </a:prstGeom>
                  <a:solidFill>
                    <a:schemeClr val="accent1">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68" name="Document 67"/>
                  <p:cNvSpPr/>
                  <p:nvPr/>
                </p:nvSpPr>
                <p:spPr>
                  <a:xfrm>
                    <a:off x="1310356" y="4110237"/>
                    <a:ext cx="437268" cy="303367"/>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69" name="Document 68"/>
                  <p:cNvSpPr/>
                  <p:nvPr/>
                </p:nvSpPr>
                <p:spPr>
                  <a:xfrm>
                    <a:off x="1939441" y="3587812"/>
                    <a:ext cx="437268" cy="303367"/>
                  </a:xfrm>
                  <a:prstGeom prst="flowChartDocument">
                    <a:avLst/>
                  </a:prstGeom>
                  <a:solidFill>
                    <a:schemeClr val="accent6">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70" name="Document 69"/>
                  <p:cNvSpPr/>
                  <p:nvPr/>
                </p:nvSpPr>
                <p:spPr>
                  <a:xfrm>
                    <a:off x="1091722" y="4656958"/>
                    <a:ext cx="437268" cy="303367"/>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cxnSp>
                <p:nvCxnSpPr>
                  <p:cNvPr id="71" name="Straight Arrow Connector 70"/>
                  <p:cNvCxnSpPr>
                    <a:stCxn id="69" idx="2"/>
                    <a:endCxn id="67" idx="0"/>
                  </p:cNvCxnSpPr>
                  <p:nvPr/>
                </p:nvCxnSpPr>
                <p:spPr>
                  <a:xfrm>
                    <a:off x="2158075" y="3871123"/>
                    <a:ext cx="218634" cy="937518"/>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a:stCxn id="69" idx="1"/>
                    <a:endCxn id="68" idx="0"/>
                  </p:cNvCxnSpPr>
                  <p:nvPr/>
                </p:nvCxnSpPr>
                <p:spPr>
                  <a:xfrm flipH="1">
                    <a:off x="1528990" y="3739496"/>
                    <a:ext cx="410451" cy="370741"/>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68" idx="2"/>
                    <a:endCxn id="70" idx="0"/>
                  </p:cNvCxnSpPr>
                  <p:nvPr/>
                </p:nvCxnSpPr>
                <p:spPr>
                  <a:xfrm flipH="1">
                    <a:off x="1310356" y="4393548"/>
                    <a:ext cx="218634" cy="263410"/>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a:stCxn id="68" idx="2"/>
                    <a:endCxn id="67" idx="0"/>
                  </p:cNvCxnSpPr>
                  <p:nvPr/>
                </p:nvCxnSpPr>
                <p:spPr>
                  <a:xfrm>
                    <a:off x="1528990" y="4393548"/>
                    <a:ext cx="847719" cy="415093"/>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82" name="Document 81"/>
                  <p:cNvSpPr/>
                  <p:nvPr/>
                </p:nvSpPr>
                <p:spPr>
                  <a:xfrm>
                    <a:off x="2488315" y="4090180"/>
                    <a:ext cx="437268" cy="303367"/>
                  </a:xfrm>
                  <a:prstGeom prst="flowChartDocument">
                    <a:avLst/>
                  </a:prstGeom>
                  <a:solidFill>
                    <a:schemeClr val="accent5">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cxnSp>
                <p:nvCxnSpPr>
                  <p:cNvPr id="85" name="Straight Arrow Connector 84"/>
                  <p:cNvCxnSpPr>
                    <a:stCxn id="82" idx="1"/>
                    <a:endCxn id="68" idx="3"/>
                  </p:cNvCxnSpPr>
                  <p:nvPr/>
                </p:nvCxnSpPr>
                <p:spPr>
                  <a:xfrm flipH="1">
                    <a:off x="1747624" y="4241864"/>
                    <a:ext cx="740691" cy="20057"/>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grpSp>
          </p:grpSp>
          <p:sp>
            <p:nvSpPr>
              <p:cNvPr id="103" name="TextBox 102"/>
              <p:cNvSpPr txBox="1"/>
              <p:nvPr/>
            </p:nvSpPr>
            <p:spPr>
              <a:xfrm>
                <a:off x="1777656" y="5520456"/>
                <a:ext cx="2032388" cy="772386"/>
              </a:xfrm>
              <a:prstGeom prst="rect">
                <a:avLst/>
              </a:prstGeom>
              <a:noFill/>
            </p:spPr>
            <p:txBody>
              <a:bodyPr wrap="none" rtlCol="0">
                <a:spAutoFit/>
              </a:bodyPr>
              <a:lstStyle/>
              <a:p>
                <a:pPr algn="ctr"/>
                <a:r>
                  <a:rPr lang="en-US" dirty="0" smtClean="0">
                    <a:solidFill>
                      <a:schemeClr val="bg1">
                        <a:lumMod val="50000"/>
                      </a:schemeClr>
                    </a:solidFill>
                  </a:rPr>
                  <a:t>Linked Data </a:t>
                </a:r>
              </a:p>
              <a:p>
                <a:pPr algn="ctr"/>
                <a:r>
                  <a:rPr lang="en-US" dirty="0" smtClean="0">
                    <a:solidFill>
                      <a:schemeClr val="bg1">
                        <a:lumMod val="50000"/>
                      </a:schemeClr>
                    </a:solidFill>
                  </a:rPr>
                  <a:t>on Server #1</a:t>
                </a:r>
                <a:endParaRPr lang="en-US" dirty="0">
                  <a:solidFill>
                    <a:schemeClr val="bg1">
                      <a:lumMod val="50000"/>
                    </a:schemeClr>
                  </a:solidFill>
                </a:endParaRPr>
              </a:p>
            </p:txBody>
          </p:sp>
        </p:grpSp>
        <p:grpSp>
          <p:nvGrpSpPr>
            <p:cNvPr id="106" name="Group 105"/>
            <p:cNvGrpSpPr/>
            <p:nvPr/>
          </p:nvGrpSpPr>
          <p:grpSpPr>
            <a:xfrm>
              <a:off x="5666056" y="4339775"/>
              <a:ext cx="2032388" cy="2285708"/>
              <a:chOff x="5666056" y="4007135"/>
              <a:chExt cx="2032388" cy="2285708"/>
            </a:xfrm>
          </p:grpSpPr>
          <p:grpSp>
            <p:nvGrpSpPr>
              <p:cNvPr id="99" name="Group 98"/>
              <p:cNvGrpSpPr/>
              <p:nvPr/>
            </p:nvGrpSpPr>
            <p:grpSpPr>
              <a:xfrm>
                <a:off x="5684448" y="4007135"/>
                <a:ext cx="1995605" cy="1550698"/>
                <a:chOff x="4686646" y="3186778"/>
                <a:chExt cx="1995605" cy="1550698"/>
              </a:xfrm>
            </p:grpSpPr>
            <p:sp>
              <p:nvSpPr>
                <p:cNvPr id="92" name="Can 91"/>
                <p:cNvSpPr/>
                <p:nvPr/>
              </p:nvSpPr>
              <p:spPr>
                <a:xfrm>
                  <a:off x="4686646" y="3186778"/>
                  <a:ext cx="1995605" cy="1550698"/>
                </a:xfrm>
                <a:prstGeom prst="can">
                  <a:avLst>
                    <a:gd name="adj" fmla="val 15052"/>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5" name="Group 94"/>
                <p:cNvGrpSpPr/>
                <p:nvPr/>
              </p:nvGrpSpPr>
              <p:grpSpPr>
                <a:xfrm>
                  <a:off x="4843108" y="3542514"/>
                  <a:ext cx="1682681" cy="1114444"/>
                  <a:chOff x="4014483" y="1682513"/>
                  <a:chExt cx="1682681" cy="1114444"/>
                </a:xfrm>
              </p:grpSpPr>
              <p:sp>
                <p:nvSpPr>
                  <p:cNvPr id="37" name="Document 36"/>
                  <p:cNvSpPr/>
                  <p:nvPr/>
                </p:nvSpPr>
                <p:spPr>
                  <a:xfrm>
                    <a:off x="5259896" y="2493590"/>
                    <a:ext cx="437268" cy="303367"/>
                  </a:xfrm>
                  <a:prstGeom prst="flowChartDocument">
                    <a:avLst/>
                  </a:prstGeom>
                  <a:solidFill>
                    <a:schemeClr val="accent1">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48" name="Document 47"/>
                  <p:cNvSpPr/>
                  <p:nvPr/>
                </p:nvSpPr>
                <p:spPr>
                  <a:xfrm>
                    <a:off x="5259896" y="1749887"/>
                    <a:ext cx="437268" cy="303367"/>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49" name="Document 48"/>
                  <p:cNvSpPr/>
                  <p:nvPr/>
                </p:nvSpPr>
                <p:spPr>
                  <a:xfrm>
                    <a:off x="4014483" y="1682513"/>
                    <a:ext cx="437268" cy="303367"/>
                  </a:xfrm>
                  <a:prstGeom prst="flowChartDocument">
                    <a:avLst/>
                  </a:prstGeom>
                  <a:solidFill>
                    <a:schemeClr val="accent6">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50" name="Document 49"/>
                  <p:cNvSpPr/>
                  <p:nvPr/>
                </p:nvSpPr>
                <p:spPr>
                  <a:xfrm>
                    <a:off x="4164541" y="2448292"/>
                    <a:ext cx="437268" cy="303367"/>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cxnSp>
                <p:nvCxnSpPr>
                  <p:cNvPr id="52" name="Straight Arrow Connector 51"/>
                  <p:cNvCxnSpPr>
                    <a:stCxn id="49" idx="2"/>
                    <a:endCxn id="37" idx="0"/>
                  </p:cNvCxnSpPr>
                  <p:nvPr/>
                </p:nvCxnSpPr>
                <p:spPr>
                  <a:xfrm>
                    <a:off x="4233117" y="1965824"/>
                    <a:ext cx="1245413" cy="527766"/>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49" idx="3"/>
                    <a:endCxn id="48" idx="1"/>
                  </p:cNvCxnSpPr>
                  <p:nvPr/>
                </p:nvCxnSpPr>
                <p:spPr>
                  <a:xfrm>
                    <a:off x="4451751" y="1834197"/>
                    <a:ext cx="808145" cy="67374"/>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48" idx="2"/>
                    <a:endCxn id="50" idx="3"/>
                  </p:cNvCxnSpPr>
                  <p:nvPr/>
                </p:nvCxnSpPr>
                <p:spPr>
                  <a:xfrm flipH="1">
                    <a:off x="4601809" y="2033198"/>
                    <a:ext cx="876721" cy="566778"/>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stCxn id="48" idx="2"/>
                    <a:endCxn id="37" idx="0"/>
                  </p:cNvCxnSpPr>
                  <p:nvPr/>
                </p:nvCxnSpPr>
                <p:spPr>
                  <a:xfrm>
                    <a:off x="5478530" y="2033198"/>
                    <a:ext cx="0" cy="460392"/>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grpSp>
          </p:grpSp>
          <p:sp>
            <p:nvSpPr>
              <p:cNvPr id="104" name="TextBox 103"/>
              <p:cNvSpPr txBox="1"/>
              <p:nvPr/>
            </p:nvSpPr>
            <p:spPr>
              <a:xfrm>
                <a:off x="5666056" y="5520456"/>
                <a:ext cx="2032388" cy="772387"/>
              </a:xfrm>
              <a:prstGeom prst="rect">
                <a:avLst/>
              </a:prstGeom>
              <a:noFill/>
            </p:spPr>
            <p:txBody>
              <a:bodyPr wrap="none" rtlCol="0">
                <a:spAutoFit/>
              </a:bodyPr>
              <a:lstStyle/>
              <a:p>
                <a:pPr algn="ctr"/>
                <a:r>
                  <a:rPr lang="en-US" dirty="0" smtClean="0">
                    <a:solidFill>
                      <a:srgbClr val="7F7F7F"/>
                    </a:solidFill>
                  </a:rPr>
                  <a:t>Linked Data </a:t>
                </a:r>
              </a:p>
              <a:p>
                <a:pPr algn="ctr"/>
                <a:r>
                  <a:rPr lang="en-US" dirty="0" smtClean="0">
                    <a:solidFill>
                      <a:srgbClr val="7F7F7F"/>
                    </a:solidFill>
                  </a:rPr>
                  <a:t>on Server #2</a:t>
                </a:r>
                <a:endParaRPr lang="en-US" dirty="0">
                  <a:solidFill>
                    <a:srgbClr val="7F7F7F"/>
                  </a:solidFill>
                </a:endParaRPr>
              </a:p>
            </p:txBody>
          </p:sp>
        </p:grpSp>
        <p:cxnSp>
          <p:nvCxnSpPr>
            <p:cNvPr id="107" name="Straight Arrow Connector 106"/>
            <p:cNvCxnSpPr>
              <a:stCxn id="67" idx="3"/>
              <a:endCxn id="49" idx="1"/>
            </p:cNvCxnSpPr>
            <p:nvPr/>
          </p:nvCxnSpPr>
          <p:spPr>
            <a:xfrm flipV="1">
              <a:off x="2949271" y="4847195"/>
              <a:ext cx="2891639" cy="881839"/>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a:stCxn id="69" idx="3"/>
              <a:endCxn id="49" idx="1"/>
            </p:cNvCxnSpPr>
            <p:nvPr/>
          </p:nvCxnSpPr>
          <p:spPr>
            <a:xfrm>
              <a:off x="2730637" y="4751192"/>
              <a:ext cx="3110273" cy="96003"/>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a:stCxn id="37" idx="3"/>
            </p:cNvCxnSpPr>
            <p:nvPr/>
          </p:nvCxnSpPr>
          <p:spPr>
            <a:xfrm flipV="1">
              <a:off x="7523591" y="5169636"/>
              <a:ext cx="1113949" cy="488636"/>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a:endCxn id="68" idx="1"/>
            </p:cNvCxnSpPr>
            <p:nvPr/>
          </p:nvCxnSpPr>
          <p:spPr>
            <a:xfrm>
              <a:off x="413231" y="5169637"/>
              <a:ext cx="1251053" cy="0"/>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a:stCxn id="50" idx="1"/>
              <a:endCxn id="67" idx="3"/>
            </p:cNvCxnSpPr>
            <p:nvPr/>
          </p:nvCxnSpPr>
          <p:spPr>
            <a:xfrm flipH="1">
              <a:off x="2949271" y="5612974"/>
              <a:ext cx="3041697" cy="116060"/>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grpSp>
      <p:sp>
        <p:nvSpPr>
          <p:cNvPr id="136" name="Title 135"/>
          <p:cNvSpPr>
            <a:spLocks noGrp="1"/>
          </p:cNvSpPr>
          <p:nvPr>
            <p:ph type="title"/>
          </p:nvPr>
        </p:nvSpPr>
        <p:spPr/>
        <p:txBody>
          <a:bodyPr>
            <a:normAutofit fontScale="90000"/>
          </a:bodyPr>
          <a:lstStyle/>
          <a:p>
            <a:r>
              <a:rPr lang="en-US" dirty="0" smtClean="0"/>
              <a:t>Example: Simple Application Integration via Linked Data</a:t>
            </a:r>
            <a:endParaRPr lang="en-US" dirty="0"/>
          </a:p>
        </p:txBody>
      </p:sp>
      <p:grpSp>
        <p:nvGrpSpPr>
          <p:cNvPr id="142" name="Group 141"/>
          <p:cNvGrpSpPr/>
          <p:nvPr/>
        </p:nvGrpSpPr>
        <p:grpSpPr>
          <a:xfrm>
            <a:off x="2665551" y="2555566"/>
            <a:ext cx="4751025" cy="2238723"/>
            <a:chOff x="2372660" y="2318348"/>
            <a:chExt cx="4309591" cy="2030929"/>
          </a:xfrm>
        </p:grpSpPr>
        <p:cxnSp>
          <p:nvCxnSpPr>
            <p:cNvPr id="90" name="Straight Arrow Connector 89"/>
            <p:cNvCxnSpPr>
              <a:stCxn id="97" idx="1"/>
              <a:endCxn id="101" idx="2"/>
            </p:cNvCxnSpPr>
            <p:nvPr/>
          </p:nvCxnSpPr>
          <p:spPr>
            <a:xfrm flipV="1">
              <a:off x="2372660" y="2318348"/>
              <a:ext cx="729696" cy="2030929"/>
            </a:xfrm>
            <a:prstGeom prst="straightConnector1">
              <a:avLst/>
            </a:prstGeom>
            <a:ln w="28575" cmpd="sng">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a:stCxn id="92" idx="1"/>
              <a:endCxn id="101" idx="2"/>
            </p:cNvCxnSpPr>
            <p:nvPr/>
          </p:nvCxnSpPr>
          <p:spPr>
            <a:xfrm flipH="1" flipV="1">
              <a:off x="3102356" y="2318348"/>
              <a:ext cx="3579895" cy="2021426"/>
            </a:xfrm>
            <a:prstGeom prst="straightConnector1">
              <a:avLst/>
            </a:prstGeom>
            <a:ln w="28575" cmpd="sng">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stCxn id="97" idx="1"/>
              <a:endCxn id="102" idx="2"/>
            </p:cNvCxnSpPr>
            <p:nvPr/>
          </p:nvCxnSpPr>
          <p:spPr>
            <a:xfrm flipV="1">
              <a:off x="2372660" y="2318348"/>
              <a:ext cx="3701642" cy="2030929"/>
            </a:xfrm>
            <a:prstGeom prst="straightConnector1">
              <a:avLst/>
            </a:prstGeom>
            <a:ln w="28575" cmpd="sng">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139" name="TextBox 138"/>
            <p:cNvSpPr txBox="1"/>
            <p:nvPr/>
          </p:nvSpPr>
          <p:spPr>
            <a:xfrm>
              <a:off x="3709655" y="2597340"/>
              <a:ext cx="2821854" cy="432309"/>
            </a:xfrm>
            <a:prstGeom prst="rect">
              <a:avLst/>
            </a:prstGeom>
            <a:solidFill>
              <a:schemeClr val="bg1"/>
            </a:solidFill>
          </p:spPr>
          <p:txBody>
            <a:bodyPr wrap="none" rtlCol="0">
              <a:spAutoFit/>
            </a:bodyPr>
            <a:lstStyle/>
            <a:p>
              <a:r>
                <a:rPr lang="en-US" dirty="0" smtClean="0">
                  <a:solidFill>
                    <a:schemeClr val="accent4"/>
                  </a:solidFill>
                </a:rPr>
                <a:t>HTTP GET, HEAD</a:t>
              </a:r>
              <a:endParaRPr lang="en-US" dirty="0">
                <a:solidFill>
                  <a:schemeClr val="accent4"/>
                </a:solidFill>
              </a:endParaRPr>
            </a:p>
          </p:txBody>
        </p:sp>
      </p:grpSp>
    </p:spTree>
    <p:extLst>
      <p:ext uri="{BB962C8B-B14F-4D97-AF65-F5344CB8AC3E}">
        <p14:creationId xmlns:p14="http://schemas.microsoft.com/office/powerpoint/2010/main" val="1537622412"/>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 name="Group 140"/>
          <p:cNvGrpSpPr/>
          <p:nvPr/>
        </p:nvGrpSpPr>
        <p:grpSpPr>
          <a:xfrm>
            <a:off x="455561" y="1777782"/>
            <a:ext cx="9066730" cy="1922202"/>
            <a:chOff x="413231" y="1612766"/>
            <a:chExt cx="8224309" cy="1743787"/>
          </a:xfrm>
        </p:grpSpPr>
        <p:cxnSp>
          <p:nvCxnSpPr>
            <p:cNvPr id="138" name="Straight Connector 137"/>
            <p:cNvCxnSpPr/>
            <p:nvPr/>
          </p:nvCxnSpPr>
          <p:spPr>
            <a:xfrm flipV="1">
              <a:off x="413231" y="3306155"/>
              <a:ext cx="8224309" cy="50398"/>
            </a:xfrm>
            <a:prstGeom prst="line">
              <a:avLst/>
            </a:prstGeom>
            <a:ln w="19050" cmpd="sng">
              <a:solidFill>
                <a:schemeClr val="bg1">
                  <a:lumMod val="6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01" name="Rounded Rectangle 100"/>
            <p:cNvSpPr/>
            <p:nvPr/>
          </p:nvSpPr>
          <p:spPr>
            <a:xfrm>
              <a:off x="2267756" y="1612766"/>
              <a:ext cx="1693239" cy="705582"/>
            </a:xfrm>
            <a:prstGeom prst="round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rmAutofit fontScale="92500" lnSpcReduction="10000"/>
            </a:bodyPr>
            <a:lstStyle/>
            <a:p>
              <a:pPr algn="ctr"/>
              <a:r>
                <a:rPr lang="en-US" dirty="0" smtClean="0">
                  <a:solidFill>
                    <a:srgbClr val="7F7F7F"/>
                  </a:solidFill>
                </a:rPr>
                <a:t>Public Library</a:t>
              </a:r>
              <a:endParaRPr lang="en-US" dirty="0">
                <a:solidFill>
                  <a:srgbClr val="7F7F7F"/>
                </a:solidFill>
              </a:endParaRPr>
            </a:p>
          </p:txBody>
        </p:sp>
        <p:sp>
          <p:nvSpPr>
            <p:cNvPr id="102" name="Rounded Rectangle 101"/>
            <p:cNvSpPr/>
            <p:nvPr/>
          </p:nvSpPr>
          <p:spPr>
            <a:xfrm>
              <a:off x="5266423" y="1612766"/>
              <a:ext cx="1693239" cy="705582"/>
            </a:xfrm>
            <a:prstGeom prst="round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rmAutofit fontScale="92500"/>
            </a:bodyPr>
            <a:lstStyle/>
            <a:p>
              <a:pPr algn="ctr"/>
              <a:r>
                <a:rPr lang="en-US" dirty="0" smtClean="0">
                  <a:solidFill>
                    <a:srgbClr val="7F7F7F"/>
                  </a:solidFill>
                </a:rPr>
                <a:t>Bookshop</a:t>
              </a:r>
              <a:endParaRPr lang="en-US" dirty="0">
                <a:solidFill>
                  <a:srgbClr val="7F7F7F"/>
                </a:solidFill>
              </a:endParaRPr>
            </a:p>
          </p:txBody>
        </p:sp>
      </p:grpSp>
      <p:grpSp>
        <p:nvGrpSpPr>
          <p:cNvPr id="140" name="Group 139"/>
          <p:cNvGrpSpPr/>
          <p:nvPr/>
        </p:nvGrpSpPr>
        <p:grpSpPr>
          <a:xfrm>
            <a:off x="455561" y="4783813"/>
            <a:ext cx="9066730" cy="2530045"/>
            <a:chOff x="413231" y="4339775"/>
            <a:chExt cx="8224309" cy="2295211"/>
          </a:xfrm>
        </p:grpSpPr>
        <p:grpSp>
          <p:nvGrpSpPr>
            <p:cNvPr id="105" name="Group 104"/>
            <p:cNvGrpSpPr/>
            <p:nvPr/>
          </p:nvGrpSpPr>
          <p:grpSpPr>
            <a:xfrm>
              <a:off x="695823" y="4349279"/>
              <a:ext cx="3353677" cy="2285707"/>
              <a:chOff x="1117014" y="4007135"/>
              <a:chExt cx="3353677" cy="2285707"/>
            </a:xfrm>
          </p:grpSpPr>
          <p:grpSp>
            <p:nvGrpSpPr>
              <p:cNvPr id="98" name="Group 97"/>
              <p:cNvGrpSpPr/>
              <p:nvPr/>
            </p:nvGrpSpPr>
            <p:grpSpPr>
              <a:xfrm>
                <a:off x="1796048" y="4007135"/>
                <a:ext cx="1995605" cy="1550698"/>
                <a:chOff x="749821" y="3845586"/>
                <a:chExt cx="1995605" cy="1550698"/>
              </a:xfrm>
            </p:grpSpPr>
            <p:sp>
              <p:nvSpPr>
                <p:cNvPr id="97" name="Can 96"/>
                <p:cNvSpPr/>
                <p:nvPr/>
              </p:nvSpPr>
              <p:spPr>
                <a:xfrm>
                  <a:off x="749821" y="3845586"/>
                  <a:ext cx="1995605" cy="1550698"/>
                </a:xfrm>
                <a:prstGeom prst="can">
                  <a:avLst>
                    <a:gd name="adj" fmla="val 15052"/>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6" name="Group 95"/>
                <p:cNvGrpSpPr/>
                <p:nvPr/>
              </p:nvGrpSpPr>
              <p:grpSpPr>
                <a:xfrm>
                  <a:off x="820614" y="4126005"/>
                  <a:ext cx="1833861" cy="1220829"/>
                  <a:chOff x="1091722" y="3587812"/>
                  <a:chExt cx="1833861" cy="1524196"/>
                </a:xfrm>
              </p:grpSpPr>
              <p:sp>
                <p:nvSpPr>
                  <p:cNvPr id="67" name="Document 66"/>
                  <p:cNvSpPr/>
                  <p:nvPr/>
                </p:nvSpPr>
                <p:spPr>
                  <a:xfrm>
                    <a:off x="2158075" y="4808641"/>
                    <a:ext cx="437268" cy="303367"/>
                  </a:xfrm>
                  <a:prstGeom prst="flowChartDocument">
                    <a:avLst/>
                  </a:prstGeom>
                  <a:solidFill>
                    <a:schemeClr val="accent1">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68" name="Document 67"/>
                  <p:cNvSpPr/>
                  <p:nvPr/>
                </p:nvSpPr>
                <p:spPr>
                  <a:xfrm>
                    <a:off x="1310356" y="4110237"/>
                    <a:ext cx="437268" cy="303367"/>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69" name="Document 68"/>
                  <p:cNvSpPr/>
                  <p:nvPr/>
                </p:nvSpPr>
                <p:spPr>
                  <a:xfrm>
                    <a:off x="1939441" y="3587812"/>
                    <a:ext cx="437268" cy="303367"/>
                  </a:xfrm>
                  <a:prstGeom prst="flowChartDocument">
                    <a:avLst/>
                  </a:prstGeom>
                  <a:solidFill>
                    <a:schemeClr val="accent6">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70" name="Document 69"/>
                  <p:cNvSpPr/>
                  <p:nvPr/>
                </p:nvSpPr>
                <p:spPr>
                  <a:xfrm>
                    <a:off x="1091722" y="4656958"/>
                    <a:ext cx="437268" cy="303367"/>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cxnSp>
                <p:nvCxnSpPr>
                  <p:cNvPr id="71" name="Straight Arrow Connector 70"/>
                  <p:cNvCxnSpPr>
                    <a:stCxn id="69" idx="2"/>
                    <a:endCxn id="67" idx="0"/>
                  </p:cNvCxnSpPr>
                  <p:nvPr/>
                </p:nvCxnSpPr>
                <p:spPr>
                  <a:xfrm>
                    <a:off x="2158075" y="3871123"/>
                    <a:ext cx="218634" cy="937518"/>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a:stCxn id="69" idx="1"/>
                    <a:endCxn id="68" idx="0"/>
                  </p:cNvCxnSpPr>
                  <p:nvPr/>
                </p:nvCxnSpPr>
                <p:spPr>
                  <a:xfrm flipH="1">
                    <a:off x="1528990" y="3739496"/>
                    <a:ext cx="410451" cy="370741"/>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68" idx="2"/>
                    <a:endCxn id="70" idx="0"/>
                  </p:cNvCxnSpPr>
                  <p:nvPr/>
                </p:nvCxnSpPr>
                <p:spPr>
                  <a:xfrm flipH="1">
                    <a:off x="1310356" y="4393548"/>
                    <a:ext cx="218634" cy="263410"/>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a:stCxn id="68" idx="2"/>
                    <a:endCxn id="67" idx="0"/>
                  </p:cNvCxnSpPr>
                  <p:nvPr/>
                </p:nvCxnSpPr>
                <p:spPr>
                  <a:xfrm>
                    <a:off x="1528990" y="4393548"/>
                    <a:ext cx="847719" cy="415093"/>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82" name="Document 81"/>
                  <p:cNvSpPr/>
                  <p:nvPr/>
                </p:nvSpPr>
                <p:spPr>
                  <a:xfrm>
                    <a:off x="2488315" y="4090180"/>
                    <a:ext cx="437268" cy="303367"/>
                  </a:xfrm>
                  <a:prstGeom prst="flowChartDocument">
                    <a:avLst/>
                  </a:prstGeom>
                  <a:solidFill>
                    <a:schemeClr val="accent5">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cxnSp>
                <p:nvCxnSpPr>
                  <p:cNvPr id="85" name="Straight Arrow Connector 84"/>
                  <p:cNvCxnSpPr>
                    <a:stCxn id="82" idx="1"/>
                    <a:endCxn id="68" idx="3"/>
                  </p:cNvCxnSpPr>
                  <p:nvPr/>
                </p:nvCxnSpPr>
                <p:spPr>
                  <a:xfrm flipH="1">
                    <a:off x="1747624" y="4241864"/>
                    <a:ext cx="740691" cy="20057"/>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grpSp>
          </p:grpSp>
          <p:sp>
            <p:nvSpPr>
              <p:cNvPr id="103" name="TextBox 102"/>
              <p:cNvSpPr txBox="1"/>
              <p:nvPr/>
            </p:nvSpPr>
            <p:spPr>
              <a:xfrm>
                <a:off x="1117014" y="5520456"/>
                <a:ext cx="3353677" cy="772386"/>
              </a:xfrm>
              <a:prstGeom prst="rect">
                <a:avLst/>
              </a:prstGeom>
              <a:noFill/>
            </p:spPr>
            <p:txBody>
              <a:bodyPr wrap="none" rtlCol="0">
                <a:spAutoFit/>
              </a:bodyPr>
              <a:lstStyle/>
              <a:p>
                <a:pPr algn="ctr"/>
                <a:r>
                  <a:rPr lang="en-US" dirty="0" smtClean="0">
                    <a:solidFill>
                      <a:srgbClr val="7F7F7F"/>
                    </a:solidFill>
                  </a:rPr>
                  <a:t>Catalogue</a:t>
                </a:r>
              </a:p>
              <a:p>
                <a:pPr algn="ctr"/>
                <a:r>
                  <a:rPr lang="en-US" dirty="0" smtClean="0">
                    <a:solidFill>
                      <a:srgbClr val="7F7F7F"/>
                    </a:solidFill>
                  </a:rPr>
                  <a:t>in Library of Congress</a:t>
                </a:r>
                <a:endParaRPr lang="en-US" dirty="0">
                  <a:solidFill>
                    <a:srgbClr val="7F7F7F"/>
                  </a:solidFill>
                </a:endParaRPr>
              </a:p>
            </p:txBody>
          </p:sp>
        </p:grpSp>
        <p:grpSp>
          <p:nvGrpSpPr>
            <p:cNvPr id="106" name="Group 105"/>
            <p:cNvGrpSpPr/>
            <p:nvPr/>
          </p:nvGrpSpPr>
          <p:grpSpPr>
            <a:xfrm>
              <a:off x="4887488" y="4339775"/>
              <a:ext cx="3589531" cy="2285708"/>
              <a:chOff x="4887488" y="4007135"/>
              <a:chExt cx="3589531" cy="2285708"/>
            </a:xfrm>
          </p:grpSpPr>
          <p:grpSp>
            <p:nvGrpSpPr>
              <p:cNvPr id="99" name="Group 98"/>
              <p:cNvGrpSpPr/>
              <p:nvPr/>
            </p:nvGrpSpPr>
            <p:grpSpPr>
              <a:xfrm>
                <a:off x="5684448" y="4007135"/>
                <a:ext cx="1995605" cy="1550698"/>
                <a:chOff x="4686646" y="3186778"/>
                <a:chExt cx="1995605" cy="1550698"/>
              </a:xfrm>
            </p:grpSpPr>
            <p:sp>
              <p:nvSpPr>
                <p:cNvPr id="92" name="Can 91"/>
                <p:cNvSpPr/>
                <p:nvPr/>
              </p:nvSpPr>
              <p:spPr>
                <a:xfrm>
                  <a:off x="4686646" y="3186778"/>
                  <a:ext cx="1995605" cy="1550698"/>
                </a:xfrm>
                <a:prstGeom prst="can">
                  <a:avLst>
                    <a:gd name="adj" fmla="val 15052"/>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5" name="Group 94"/>
                <p:cNvGrpSpPr/>
                <p:nvPr/>
              </p:nvGrpSpPr>
              <p:grpSpPr>
                <a:xfrm>
                  <a:off x="4843108" y="3542514"/>
                  <a:ext cx="1682681" cy="1114444"/>
                  <a:chOff x="4014483" y="1682513"/>
                  <a:chExt cx="1682681" cy="1114444"/>
                </a:xfrm>
              </p:grpSpPr>
              <p:sp>
                <p:nvSpPr>
                  <p:cNvPr id="37" name="Document 36"/>
                  <p:cNvSpPr/>
                  <p:nvPr/>
                </p:nvSpPr>
                <p:spPr>
                  <a:xfrm>
                    <a:off x="5259896" y="2493590"/>
                    <a:ext cx="437268" cy="303367"/>
                  </a:xfrm>
                  <a:prstGeom prst="flowChartDocument">
                    <a:avLst/>
                  </a:prstGeom>
                  <a:solidFill>
                    <a:schemeClr val="accent1">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48" name="Document 47"/>
                  <p:cNvSpPr/>
                  <p:nvPr/>
                </p:nvSpPr>
                <p:spPr>
                  <a:xfrm>
                    <a:off x="5259896" y="1749887"/>
                    <a:ext cx="437268" cy="303367"/>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49" name="Document 48"/>
                  <p:cNvSpPr/>
                  <p:nvPr/>
                </p:nvSpPr>
                <p:spPr>
                  <a:xfrm>
                    <a:off x="4014483" y="1682513"/>
                    <a:ext cx="437268" cy="303367"/>
                  </a:xfrm>
                  <a:prstGeom prst="flowChartDocument">
                    <a:avLst/>
                  </a:prstGeom>
                  <a:solidFill>
                    <a:schemeClr val="accent6">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50" name="Document 49"/>
                  <p:cNvSpPr/>
                  <p:nvPr/>
                </p:nvSpPr>
                <p:spPr>
                  <a:xfrm>
                    <a:off x="4164541" y="2448292"/>
                    <a:ext cx="437268" cy="303367"/>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cxnSp>
                <p:nvCxnSpPr>
                  <p:cNvPr id="52" name="Straight Arrow Connector 51"/>
                  <p:cNvCxnSpPr>
                    <a:stCxn id="49" idx="2"/>
                    <a:endCxn id="37" idx="0"/>
                  </p:cNvCxnSpPr>
                  <p:nvPr/>
                </p:nvCxnSpPr>
                <p:spPr>
                  <a:xfrm>
                    <a:off x="4233117" y="1965824"/>
                    <a:ext cx="1245413" cy="527766"/>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49" idx="3"/>
                    <a:endCxn id="48" idx="1"/>
                  </p:cNvCxnSpPr>
                  <p:nvPr/>
                </p:nvCxnSpPr>
                <p:spPr>
                  <a:xfrm>
                    <a:off x="4451751" y="1834197"/>
                    <a:ext cx="808145" cy="67374"/>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48" idx="2"/>
                    <a:endCxn id="50" idx="3"/>
                  </p:cNvCxnSpPr>
                  <p:nvPr/>
                </p:nvCxnSpPr>
                <p:spPr>
                  <a:xfrm flipH="1">
                    <a:off x="4601809" y="2033198"/>
                    <a:ext cx="876721" cy="566778"/>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stCxn id="48" idx="2"/>
                    <a:endCxn id="37" idx="0"/>
                  </p:cNvCxnSpPr>
                  <p:nvPr/>
                </p:nvCxnSpPr>
                <p:spPr>
                  <a:xfrm>
                    <a:off x="5478530" y="2033198"/>
                    <a:ext cx="0" cy="460392"/>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grpSp>
          </p:grpSp>
          <p:sp>
            <p:nvSpPr>
              <p:cNvPr id="104" name="TextBox 103"/>
              <p:cNvSpPr txBox="1"/>
              <p:nvPr/>
            </p:nvSpPr>
            <p:spPr>
              <a:xfrm>
                <a:off x="4887488" y="5520456"/>
                <a:ext cx="3589531" cy="772387"/>
              </a:xfrm>
              <a:prstGeom prst="rect">
                <a:avLst/>
              </a:prstGeom>
              <a:noFill/>
            </p:spPr>
            <p:txBody>
              <a:bodyPr wrap="none" rtlCol="0">
                <a:spAutoFit/>
              </a:bodyPr>
              <a:lstStyle/>
              <a:p>
                <a:pPr algn="ctr"/>
                <a:r>
                  <a:rPr lang="en-US" dirty="0" smtClean="0">
                    <a:solidFill>
                      <a:srgbClr val="7F7F7F"/>
                    </a:solidFill>
                  </a:rPr>
                  <a:t>Catalogue</a:t>
                </a:r>
              </a:p>
              <a:p>
                <a:pPr algn="ctr"/>
                <a:r>
                  <a:rPr lang="en-US" dirty="0" smtClean="0">
                    <a:solidFill>
                      <a:srgbClr val="7F7F7F"/>
                    </a:solidFill>
                  </a:rPr>
                  <a:t>in the Centre Pompidou</a:t>
                </a:r>
                <a:endParaRPr lang="en-US" dirty="0">
                  <a:solidFill>
                    <a:srgbClr val="7F7F7F"/>
                  </a:solidFill>
                </a:endParaRPr>
              </a:p>
            </p:txBody>
          </p:sp>
        </p:grpSp>
        <p:cxnSp>
          <p:nvCxnSpPr>
            <p:cNvPr id="107" name="Straight Arrow Connector 106"/>
            <p:cNvCxnSpPr>
              <a:stCxn id="67" idx="3"/>
              <a:endCxn id="49" idx="1"/>
            </p:cNvCxnSpPr>
            <p:nvPr/>
          </p:nvCxnSpPr>
          <p:spPr>
            <a:xfrm flipV="1">
              <a:off x="2949271" y="4847195"/>
              <a:ext cx="2891639" cy="881839"/>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a:stCxn id="69" idx="3"/>
              <a:endCxn id="49" idx="1"/>
            </p:cNvCxnSpPr>
            <p:nvPr/>
          </p:nvCxnSpPr>
          <p:spPr>
            <a:xfrm>
              <a:off x="2730637" y="4751192"/>
              <a:ext cx="3110273" cy="96003"/>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a:stCxn id="37" idx="3"/>
            </p:cNvCxnSpPr>
            <p:nvPr/>
          </p:nvCxnSpPr>
          <p:spPr>
            <a:xfrm flipV="1">
              <a:off x="7523591" y="5169636"/>
              <a:ext cx="1113949" cy="488636"/>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a:endCxn id="68" idx="1"/>
            </p:cNvCxnSpPr>
            <p:nvPr/>
          </p:nvCxnSpPr>
          <p:spPr>
            <a:xfrm>
              <a:off x="413231" y="5169637"/>
              <a:ext cx="1251053" cy="0"/>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a:stCxn id="50" idx="1"/>
              <a:endCxn id="67" idx="3"/>
            </p:cNvCxnSpPr>
            <p:nvPr/>
          </p:nvCxnSpPr>
          <p:spPr>
            <a:xfrm flipH="1">
              <a:off x="2949271" y="5612974"/>
              <a:ext cx="3041697" cy="116060"/>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grpSp>
      <p:sp>
        <p:nvSpPr>
          <p:cNvPr id="136" name="Title 135"/>
          <p:cNvSpPr>
            <a:spLocks noGrp="1"/>
          </p:cNvSpPr>
          <p:nvPr>
            <p:ph type="title"/>
          </p:nvPr>
        </p:nvSpPr>
        <p:spPr/>
        <p:txBody>
          <a:bodyPr>
            <a:normAutofit fontScale="90000"/>
          </a:bodyPr>
          <a:lstStyle/>
          <a:p>
            <a:r>
              <a:rPr lang="en-US" dirty="0" smtClean="0"/>
              <a:t>Example: Simple Application Integration via Linked Data</a:t>
            </a:r>
            <a:endParaRPr lang="en-US" dirty="0"/>
          </a:p>
        </p:txBody>
      </p:sp>
      <p:cxnSp>
        <p:nvCxnSpPr>
          <p:cNvPr id="90" name="Straight Arrow Connector 89"/>
          <p:cNvCxnSpPr>
            <a:stCxn id="97" idx="1"/>
            <a:endCxn id="101" idx="2"/>
          </p:cNvCxnSpPr>
          <p:nvPr/>
        </p:nvCxnSpPr>
        <p:spPr>
          <a:xfrm flipV="1">
            <a:off x="2615710" y="2555567"/>
            <a:ext cx="817690" cy="2238725"/>
          </a:xfrm>
          <a:prstGeom prst="straightConnector1">
            <a:avLst/>
          </a:prstGeom>
          <a:ln w="28575" cmpd="sng">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a:stCxn id="92" idx="1"/>
            <a:endCxn id="101" idx="2"/>
          </p:cNvCxnSpPr>
          <p:nvPr/>
        </p:nvCxnSpPr>
        <p:spPr>
          <a:xfrm flipH="1" flipV="1">
            <a:off x="3433400" y="2555567"/>
            <a:ext cx="3933335" cy="2228249"/>
          </a:xfrm>
          <a:prstGeom prst="straightConnector1">
            <a:avLst/>
          </a:prstGeom>
          <a:ln w="28575" cmpd="sng">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stCxn id="97" idx="1"/>
            <a:endCxn id="102" idx="2"/>
          </p:cNvCxnSpPr>
          <p:nvPr/>
        </p:nvCxnSpPr>
        <p:spPr>
          <a:xfrm flipV="1">
            <a:off x="2615710" y="2555567"/>
            <a:ext cx="4123513" cy="2238725"/>
          </a:xfrm>
          <a:prstGeom prst="straightConnector1">
            <a:avLst/>
          </a:prstGeom>
          <a:ln w="28575" cmpd="sng">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139" name="TextBox 138"/>
          <p:cNvSpPr txBox="1"/>
          <p:nvPr/>
        </p:nvSpPr>
        <p:spPr>
          <a:xfrm>
            <a:off x="3980600" y="2863104"/>
            <a:ext cx="3110898" cy="476541"/>
          </a:xfrm>
          <a:prstGeom prst="rect">
            <a:avLst/>
          </a:prstGeom>
          <a:solidFill>
            <a:schemeClr val="bg1"/>
          </a:solidFill>
        </p:spPr>
        <p:txBody>
          <a:bodyPr wrap="none" rtlCol="0">
            <a:spAutoFit/>
          </a:bodyPr>
          <a:lstStyle/>
          <a:p>
            <a:r>
              <a:rPr lang="en-US" dirty="0" smtClean="0">
                <a:solidFill>
                  <a:schemeClr val="accent4"/>
                </a:solidFill>
              </a:rPr>
              <a:t>HTTP GET, HEAD</a:t>
            </a:r>
            <a:endParaRPr lang="en-US" dirty="0">
              <a:solidFill>
                <a:schemeClr val="accent4"/>
              </a:solidFill>
            </a:endParaRPr>
          </a:p>
        </p:txBody>
      </p:sp>
    </p:spTree>
    <p:extLst>
      <p:ext uri="{BB962C8B-B14F-4D97-AF65-F5344CB8AC3E}">
        <p14:creationId xmlns:p14="http://schemas.microsoft.com/office/powerpoint/2010/main" val="221834113"/>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Currently, Linked Data is dominated by </a:t>
            </a:r>
            <a:r>
              <a:rPr lang="en-US" i="1" dirty="0" smtClean="0"/>
              <a:t>publishing</a:t>
            </a:r>
            <a:r>
              <a:rPr lang="en-US" dirty="0" smtClean="0"/>
              <a:t> data for read-only usage</a:t>
            </a:r>
          </a:p>
          <a:p>
            <a:pPr lvl="1"/>
            <a:r>
              <a:rPr lang="en-US" dirty="0" smtClean="0"/>
              <a:t>creating/updating the data is done “out of band”</a:t>
            </a:r>
          </a:p>
          <a:p>
            <a:r>
              <a:rPr lang="en-US" dirty="0" smtClean="0"/>
              <a:t>The future to read </a:t>
            </a:r>
            <a:r>
              <a:rPr lang="en-US" i="1" u="sng" dirty="0" smtClean="0"/>
              <a:t>and</a:t>
            </a:r>
            <a:r>
              <a:rPr lang="en-US" dirty="0" smtClean="0"/>
              <a:t> write Linked Data</a:t>
            </a:r>
          </a:p>
        </p:txBody>
      </p:sp>
      <p:sp>
        <p:nvSpPr>
          <p:cNvPr id="3" name="Title 2"/>
          <p:cNvSpPr>
            <a:spLocks noGrp="1"/>
          </p:cNvSpPr>
          <p:nvPr>
            <p:ph type="title"/>
          </p:nvPr>
        </p:nvSpPr>
        <p:spPr/>
        <p:txBody>
          <a:bodyPr/>
          <a:lstStyle/>
          <a:p>
            <a:r>
              <a:rPr lang="en-US" dirty="0" smtClean="0"/>
              <a:t>Read only vs. Read/Write</a:t>
            </a:r>
            <a:endParaRPr lang="en-US" dirty="0"/>
          </a:p>
        </p:txBody>
      </p:sp>
    </p:spTree>
    <p:extLst>
      <p:ext uri="{BB962C8B-B14F-4D97-AF65-F5344CB8AC3E}">
        <p14:creationId xmlns:p14="http://schemas.microsoft.com/office/powerpoint/2010/main" val="1226010723"/>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 name="Group 140"/>
          <p:cNvGrpSpPr/>
          <p:nvPr/>
        </p:nvGrpSpPr>
        <p:grpSpPr>
          <a:xfrm>
            <a:off x="455561" y="1777782"/>
            <a:ext cx="9066730" cy="1922202"/>
            <a:chOff x="413231" y="1612766"/>
            <a:chExt cx="8224309" cy="1743787"/>
          </a:xfrm>
        </p:grpSpPr>
        <p:cxnSp>
          <p:nvCxnSpPr>
            <p:cNvPr id="138" name="Straight Connector 137"/>
            <p:cNvCxnSpPr/>
            <p:nvPr/>
          </p:nvCxnSpPr>
          <p:spPr>
            <a:xfrm flipV="1">
              <a:off x="413231" y="3306155"/>
              <a:ext cx="8224309" cy="50398"/>
            </a:xfrm>
            <a:prstGeom prst="line">
              <a:avLst/>
            </a:prstGeom>
            <a:ln w="19050" cmpd="sng">
              <a:solidFill>
                <a:schemeClr val="bg1">
                  <a:lumMod val="6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01" name="Rounded Rectangle 100"/>
            <p:cNvSpPr/>
            <p:nvPr/>
          </p:nvSpPr>
          <p:spPr>
            <a:xfrm>
              <a:off x="2155252" y="1612766"/>
              <a:ext cx="1894207" cy="705582"/>
            </a:xfrm>
            <a:prstGeom prst="round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rmAutofit fontScale="92500" lnSpcReduction="10000"/>
            </a:bodyPr>
            <a:lstStyle/>
            <a:p>
              <a:pPr algn="ctr"/>
              <a:r>
                <a:rPr lang="en-US" dirty="0" smtClean="0">
                  <a:solidFill>
                    <a:srgbClr val="7F7F7F"/>
                  </a:solidFill>
                </a:rPr>
                <a:t>Application #1</a:t>
              </a:r>
              <a:endParaRPr lang="en-US" dirty="0">
                <a:solidFill>
                  <a:srgbClr val="7F7F7F"/>
                </a:solidFill>
              </a:endParaRPr>
            </a:p>
          </p:txBody>
        </p:sp>
        <p:sp>
          <p:nvSpPr>
            <p:cNvPr id="102" name="Rounded Rectangle 101"/>
            <p:cNvSpPr/>
            <p:nvPr/>
          </p:nvSpPr>
          <p:spPr>
            <a:xfrm>
              <a:off x="5094539" y="1612766"/>
              <a:ext cx="1959525" cy="705582"/>
            </a:xfrm>
            <a:prstGeom prst="round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rmAutofit fontScale="92500" lnSpcReduction="10000"/>
            </a:bodyPr>
            <a:lstStyle/>
            <a:p>
              <a:pPr algn="ctr"/>
              <a:r>
                <a:rPr lang="en-US" dirty="0" smtClean="0">
                  <a:solidFill>
                    <a:srgbClr val="7F7F7F"/>
                  </a:solidFill>
                </a:rPr>
                <a:t>Application #2</a:t>
              </a:r>
              <a:endParaRPr lang="en-US" dirty="0">
                <a:solidFill>
                  <a:srgbClr val="7F7F7F"/>
                </a:solidFill>
              </a:endParaRPr>
            </a:p>
          </p:txBody>
        </p:sp>
      </p:grpSp>
      <p:grpSp>
        <p:nvGrpSpPr>
          <p:cNvPr id="140" name="Group 139"/>
          <p:cNvGrpSpPr/>
          <p:nvPr/>
        </p:nvGrpSpPr>
        <p:grpSpPr>
          <a:xfrm>
            <a:off x="455561" y="4783813"/>
            <a:ext cx="9066730" cy="2530045"/>
            <a:chOff x="413231" y="4339775"/>
            <a:chExt cx="8224309" cy="2295211"/>
          </a:xfrm>
        </p:grpSpPr>
        <p:grpSp>
          <p:nvGrpSpPr>
            <p:cNvPr id="105" name="Group 104"/>
            <p:cNvGrpSpPr/>
            <p:nvPr/>
          </p:nvGrpSpPr>
          <p:grpSpPr>
            <a:xfrm>
              <a:off x="1356465" y="4349279"/>
              <a:ext cx="2032388" cy="2285707"/>
              <a:chOff x="1777656" y="4007135"/>
              <a:chExt cx="2032388" cy="2285707"/>
            </a:xfrm>
          </p:grpSpPr>
          <p:grpSp>
            <p:nvGrpSpPr>
              <p:cNvPr id="98" name="Group 97"/>
              <p:cNvGrpSpPr/>
              <p:nvPr/>
            </p:nvGrpSpPr>
            <p:grpSpPr>
              <a:xfrm>
                <a:off x="1796048" y="4007135"/>
                <a:ext cx="1995605" cy="1550698"/>
                <a:chOff x="749821" y="3845586"/>
                <a:chExt cx="1995605" cy="1550698"/>
              </a:xfrm>
            </p:grpSpPr>
            <p:sp>
              <p:nvSpPr>
                <p:cNvPr id="97" name="Can 96"/>
                <p:cNvSpPr/>
                <p:nvPr/>
              </p:nvSpPr>
              <p:spPr>
                <a:xfrm>
                  <a:off x="749821" y="3845586"/>
                  <a:ext cx="1995605" cy="1550698"/>
                </a:xfrm>
                <a:prstGeom prst="can">
                  <a:avLst>
                    <a:gd name="adj" fmla="val 15052"/>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6" name="Group 95"/>
                <p:cNvGrpSpPr/>
                <p:nvPr/>
              </p:nvGrpSpPr>
              <p:grpSpPr>
                <a:xfrm>
                  <a:off x="820614" y="4126005"/>
                  <a:ext cx="1833861" cy="1220829"/>
                  <a:chOff x="1091722" y="3587812"/>
                  <a:chExt cx="1833861" cy="1524196"/>
                </a:xfrm>
              </p:grpSpPr>
              <p:sp>
                <p:nvSpPr>
                  <p:cNvPr id="67" name="Document 66"/>
                  <p:cNvSpPr/>
                  <p:nvPr/>
                </p:nvSpPr>
                <p:spPr>
                  <a:xfrm>
                    <a:off x="2158075" y="4808641"/>
                    <a:ext cx="437268" cy="303367"/>
                  </a:xfrm>
                  <a:prstGeom prst="flowChartDocument">
                    <a:avLst/>
                  </a:prstGeom>
                  <a:solidFill>
                    <a:schemeClr val="accent1">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68" name="Document 67"/>
                  <p:cNvSpPr/>
                  <p:nvPr/>
                </p:nvSpPr>
                <p:spPr>
                  <a:xfrm>
                    <a:off x="1310356" y="4110237"/>
                    <a:ext cx="437268" cy="303367"/>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69" name="Document 68"/>
                  <p:cNvSpPr/>
                  <p:nvPr/>
                </p:nvSpPr>
                <p:spPr>
                  <a:xfrm>
                    <a:off x="1939441" y="3587812"/>
                    <a:ext cx="437268" cy="303367"/>
                  </a:xfrm>
                  <a:prstGeom prst="flowChartDocument">
                    <a:avLst/>
                  </a:prstGeom>
                  <a:solidFill>
                    <a:schemeClr val="accent6">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70" name="Document 69"/>
                  <p:cNvSpPr/>
                  <p:nvPr/>
                </p:nvSpPr>
                <p:spPr>
                  <a:xfrm>
                    <a:off x="1091722" y="4656958"/>
                    <a:ext cx="437268" cy="303367"/>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cxnSp>
                <p:nvCxnSpPr>
                  <p:cNvPr id="71" name="Straight Arrow Connector 70"/>
                  <p:cNvCxnSpPr>
                    <a:stCxn id="69" idx="2"/>
                    <a:endCxn id="67" idx="0"/>
                  </p:cNvCxnSpPr>
                  <p:nvPr/>
                </p:nvCxnSpPr>
                <p:spPr>
                  <a:xfrm>
                    <a:off x="2158075" y="3871123"/>
                    <a:ext cx="218634" cy="937518"/>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a:stCxn id="69" idx="1"/>
                    <a:endCxn id="68" idx="0"/>
                  </p:cNvCxnSpPr>
                  <p:nvPr/>
                </p:nvCxnSpPr>
                <p:spPr>
                  <a:xfrm flipH="1">
                    <a:off x="1528990" y="3739496"/>
                    <a:ext cx="410451" cy="370741"/>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68" idx="2"/>
                    <a:endCxn id="70" idx="0"/>
                  </p:cNvCxnSpPr>
                  <p:nvPr/>
                </p:nvCxnSpPr>
                <p:spPr>
                  <a:xfrm flipH="1">
                    <a:off x="1310356" y="4393548"/>
                    <a:ext cx="218634" cy="263410"/>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a:stCxn id="68" idx="2"/>
                    <a:endCxn id="67" idx="0"/>
                  </p:cNvCxnSpPr>
                  <p:nvPr/>
                </p:nvCxnSpPr>
                <p:spPr>
                  <a:xfrm>
                    <a:off x="1528990" y="4393548"/>
                    <a:ext cx="847719" cy="415093"/>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82" name="Document 81"/>
                  <p:cNvSpPr/>
                  <p:nvPr/>
                </p:nvSpPr>
                <p:spPr>
                  <a:xfrm>
                    <a:off x="2488315" y="4090180"/>
                    <a:ext cx="437268" cy="303367"/>
                  </a:xfrm>
                  <a:prstGeom prst="flowChartDocument">
                    <a:avLst/>
                  </a:prstGeom>
                  <a:solidFill>
                    <a:schemeClr val="accent5">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cxnSp>
                <p:nvCxnSpPr>
                  <p:cNvPr id="85" name="Straight Arrow Connector 84"/>
                  <p:cNvCxnSpPr>
                    <a:stCxn id="82" idx="1"/>
                    <a:endCxn id="68" idx="3"/>
                  </p:cNvCxnSpPr>
                  <p:nvPr/>
                </p:nvCxnSpPr>
                <p:spPr>
                  <a:xfrm flipH="1">
                    <a:off x="1747624" y="4241864"/>
                    <a:ext cx="740691" cy="20057"/>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grpSp>
          </p:grpSp>
          <p:sp>
            <p:nvSpPr>
              <p:cNvPr id="103" name="TextBox 102"/>
              <p:cNvSpPr txBox="1"/>
              <p:nvPr/>
            </p:nvSpPr>
            <p:spPr>
              <a:xfrm>
                <a:off x="1777656" y="5520456"/>
                <a:ext cx="2032388" cy="772386"/>
              </a:xfrm>
              <a:prstGeom prst="rect">
                <a:avLst/>
              </a:prstGeom>
              <a:noFill/>
            </p:spPr>
            <p:txBody>
              <a:bodyPr wrap="none" rtlCol="0">
                <a:spAutoFit/>
              </a:bodyPr>
              <a:lstStyle/>
              <a:p>
                <a:pPr algn="ctr"/>
                <a:r>
                  <a:rPr lang="en-US" dirty="0" smtClean="0">
                    <a:solidFill>
                      <a:srgbClr val="7F7F7F"/>
                    </a:solidFill>
                  </a:rPr>
                  <a:t>Linked Data </a:t>
                </a:r>
              </a:p>
              <a:p>
                <a:pPr algn="ctr"/>
                <a:r>
                  <a:rPr lang="en-US" dirty="0" smtClean="0">
                    <a:solidFill>
                      <a:srgbClr val="7F7F7F"/>
                    </a:solidFill>
                  </a:rPr>
                  <a:t>on Server #1</a:t>
                </a:r>
                <a:endParaRPr lang="en-US" dirty="0">
                  <a:solidFill>
                    <a:srgbClr val="7F7F7F"/>
                  </a:solidFill>
                </a:endParaRPr>
              </a:p>
            </p:txBody>
          </p:sp>
        </p:grpSp>
        <p:grpSp>
          <p:nvGrpSpPr>
            <p:cNvPr id="106" name="Group 105"/>
            <p:cNvGrpSpPr/>
            <p:nvPr/>
          </p:nvGrpSpPr>
          <p:grpSpPr>
            <a:xfrm>
              <a:off x="5666056" y="4339775"/>
              <a:ext cx="2032388" cy="2285708"/>
              <a:chOff x="5666056" y="4007135"/>
              <a:chExt cx="2032388" cy="2285708"/>
            </a:xfrm>
          </p:grpSpPr>
          <p:grpSp>
            <p:nvGrpSpPr>
              <p:cNvPr id="99" name="Group 98"/>
              <p:cNvGrpSpPr/>
              <p:nvPr/>
            </p:nvGrpSpPr>
            <p:grpSpPr>
              <a:xfrm>
                <a:off x="5684448" y="4007135"/>
                <a:ext cx="1995605" cy="1550698"/>
                <a:chOff x="4686646" y="3186778"/>
                <a:chExt cx="1995605" cy="1550698"/>
              </a:xfrm>
            </p:grpSpPr>
            <p:sp>
              <p:nvSpPr>
                <p:cNvPr id="92" name="Can 91"/>
                <p:cNvSpPr/>
                <p:nvPr/>
              </p:nvSpPr>
              <p:spPr>
                <a:xfrm>
                  <a:off x="4686646" y="3186778"/>
                  <a:ext cx="1995605" cy="1550698"/>
                </a:xfrm>
                <a:prstGeom prst="can">
                  <a:avLst>
                    <a:gd name="adj" fmla="val 15052"/>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5" name="Group 94"/>
                <p:cNvGrpSpPr/>
                <p:nvPr/>
              </p:nvGrpSpPr>
              <p:grpSpPr>
                <a:xfrm>
                  <a:off x="4843108" y="3542514"/>
                  <a:ext cx="1682681" cy="1114444"/>
                  <a:chOff x="4014483" y="1682513"/>
                  <a:chExt cx="1682681" cy="1114444"/>
                </a:xfrm>
              </p:grpSpPr>
              <p:sp>
                <p:nvSpPr>
                  <p:cNvPr id="37" name="Document 36"/>
                  <p:cNvSpPr/>
                  <p:nvPr/>
                </p:nvSpPr>
                <p:spPr>
                  <a:xfrm>
                    <a:off x="5259896" y="2493590"/>
                    <a:ext cx="437268" cy="303367"/>
                  </a:xfrm>
                  <a:prstGeom prst="flowChartDocument">
                    <a:avLst/>
                  </a:prstGeom>
                  <a:solidFill>
                    <a:schemeClr val="accent1">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48" name="Document 47"/>
                  <p:cNvSpPr/>
                  <p:nvPr/>
                </p:nvSpPr>
                <p:spPr>
                  <a:xfrm>
                    <a:off x="5259896" y="1749887"/>
                    <a:ext cx="437268" cy="303367"/>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49" name="Document 48"/>
                  <p:cNvSpPr/>
                  <p:nvPr/>
                </p:nvSpPr>
                <p:spPr>
                  <a:xfrm>
                    <a:off x="4014483" y="1682513"/>
                    <a:ext cx="437268" cy="303367"/>
                  </a:xfrm>
                  <a:prstGeom prst="flowChartDocument">
                    <a:avLst/>
                  </a:prstGeom>
                  <a:solidFill>
                    <a:schemeClr val="accent6">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50" name="Document 49"/>
                  <p:cNvSpPr/>
                  <p:nvPr/>
                </p:nvSpPr>
                <p:spPr>
                  <a:xfrm>
                    <a:off x="4164541" y="2448292"/>
                    <a:ext cx="437268" cy="303367"/>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cxnSp>
                <p:nvCxnSpPr>
                  <p:cNvPr id="52" name="Straight Arrow Connector 51"/>
                  <p:cNvCxnSpPr>
                    <a:stCxn id="49" idx="2"/>
                    <a:endCxn id="37" idx="0"/>
                  </p:cNvCxnSpPr>
                  <p:nvPr/>
                </p:nvCxnSpPr>
                <p:spPr>
                  <a:xfrm>
                    <a:off x="4233117" y="1965824"/>
                    <a:ext cx="1245413" cy="527766"/>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49" idx="3"/>
                    <a:endCxn id="48" idx="1"/>
                  </p:cNvCxnSpPr>
                  <p:nvPr/>
                </p:nvCxnSpPr>
                <p:spPr>
                  <a:xfrm>
                    <a:off x="4451751" y="1834197"/>
                    <a:ext cx="808145" cy="67374"/>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48" idx="2"/>
                    <a:endCxn id="50" idx="3"/>
                  </p:cNvCxnSpPr>
                  <p:nvPr/>
                </p:nvCxnSpPr>
                <p:spPr>
                  <a:xfrm flipH="1">
                    <a:off x="4601809" y="2033198"/>
                    <a:ext cx="876721" cy="566778"/>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stCxn id="48" idx="2"/>
                    <a:endCxn id="37" idx="0"/>
                  </p:cNvCxnSpPr>
                  <p:nvPr/>
                </p:nvCxnSpPr>
                <p:spPr>
                  <a:xfrm>
                    <a:off x="5478530" y="2033198"/>
                    <a:ext cx="0" cy="460392"/>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grpSp>
          </p:grpSp>
          <p:sp>
            <p:nvSpPr>
              <p:cNvPr id="104" name="TextBox 103"/>
              <p:cNvSpPr txBox="1"/>
              <p:nvPr/>
            </p:nvSpPr>
            <p:spPr>
              <a:xfrm>
                <a:off x="5666056" y="5520456"/>
                <a:ext cx="2032388" cy="772387"/>
              </a:xfrm>
              <a:prstGeom prst="rect">
                <a:avLst/>
              </a:prstGeom>
              <a:noFill/>
            </p:spPr>
            <p:txBody>
              <a:bodyPr wrap="none" rtlCol="0">
                <a:spAutoFit/>
              </a:bodyPr>
              <a:lstStyle/>
              <a:p>
                <a:pPr algn="ctr"/>
                <a:r>
                  <a:rPr lang="en-US" dirty="0" smtClean="0">
                    <a:solidFill>
                      <a:srgbClr val="7F7F7F"/>
                    </a:solidFill>
                  </a:rPr>
                  <a:t>Linked Data </a:t>
                </a:r>
              </a:p>
              <a:p>
                <a:pPr algn="ctr"/>
                <a:r>
                  <a:rPr lang="en-US" dirty="0" smtClean="0">
                    <a:solidFill>
                      <a:srgbClr val="7F7F7F"/>
                    </a:solidFill>
                  </a:rPr>
                  <a:t>on Server #2</a:t>
                </a:r>
                <a:endParaRPr lang="en-US" dirty="0">
                  <a:solidFill>
                    <a:srgbClr val="7F7F7F"/>
                  </a:solidFill>
                </a:endParaRPr>
              </a:p>
            </p:txBody>
          </p:sp>
        </p:grpSp>
        <p:cxnSp>
          <p:nvCxnSpPr>
            <p:cNvPr id="107" name="Straight Arrow Connector 106"/>
            <p:cNvCxnSpPr>
              <a:stCxn id="67" idx="3"/>
              <a:endCxn id="49" idx="1"/>
            </p:cNvCxnSpPr>
            <p:nvPr/>
          </p:nvCxnSpPr>
          <p:spPr>
            <a:xfrm flipV="1">
              <a:off x="2949271" y="4847195"/>
              <a:ext cx="2891639" cy="881839"/>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a:stCxn id="69" idx="3"/>
              <a:endCxn id="49" idx="1"/>
            </p:cNvCxnSpPr>
            <p:nvPr/>
          </p:nvCxnSpPr>
          <p:spPr>
            <a:xfrm>
              <a:off x="2730637" y="4751192"/>
              <a:ext cx="3110273" cy="96003"/>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a:stCxn id="37" idx="3"/>
            </p:cNvCxnSpPr>
            <p:nvPr/>
          </p:nvCxnSpPr>
          <p:spPr>
            <a:xfrm flipV="1">
              <a:off x="7523591" y="5169636"/>
              <a:ext cx="1113949" cy="488636"/>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a:endCxn id="68" idx="1"/>
            </p:cNvCxnSpPr>
            <p:nvPr/>
          </p:nvCxnSpPr>
          <p:spPr>
            <a:xfrm>
              <a:off x="413231" y="5169637"/>
              <a:ext cx="1251053" cy="0"/>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a:stCxn id="50" idx="1"/>
              <a:endCxn id="67" idx="3"/>
            </p:cNvCxnSpPr>
            <p:nvPr/>
          </p:nvCxnSpPr>
          <p:spPr>
            <a:xfrm flipH="1">
              <a:off x="2949271" y="5612974"/>
              <a:ext cx="3041697" cy="116060"/>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grpSp>
      <p:sp>
        <p:nvSpPr>
          <p:cNvPr id="136" name="Title 135"/>
          <p:cNvSpPr>
            <a:spLocks noGrp="1"/>
          </p:cNvSpPr>
          <p:nvPr>
            <p:ph type="title"/>
          </p:nvPr>
        </p:nvSpPr>
        <p:spPr/>
        <p:txBody>
          <a:bodyPr>
            <a:normAutofit fontScale="90000"/>
          </a:bodyPr>
          <a:lstStyle/>
          <a:p>
            <a:r>
              <a:rPr lang="en-US" dirty="0" smtClean="0"/>
              <a:t>Example: Simple Application Integration via Linked Data</a:t>
            </a:r>
            <a:endParaRPr lang="en-US" dirty="0"/>
          </a:p>
        </p:txBody>
      </p:sp>
      <p:cxnSp>
        <p:nvCxnSpPr>
          <p:cNvPr id="147" name="Straight Arrow Connector 146"/>
          <p:cNvCxnSpPr>
            <a:stCxn id="101" idx="2"/>
            <a:endCxn id="92" idx="2"/>
          </p:cNvCxnSpPr>
          <p:nvPr/>
        </p:nvCxnSpPr>
        <p:spPr>
          <a:xfrm>
            <a:off x="3420132" y="2555550"/>
            <a:ext cx="2846578" cy="3082927"/>
          </a:xfrm>
          <a:prstGeom prst="straightConnector1">
            <a:avLst/>
          </a:prstGeom>
          <a:ln w="28575"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a:stCxn id="102" idx="2"/>
            <a:endCxn id="97" idx="4"/>
          </p:cNvCxnSpPr>
          <p:nvPr/>
        </p:nvCxnSpPr>
        <p:spPr>
          <a:xfrm flipH="1">
            <a:off x="3715701" y="2555550"/>
            <a:ext cx="2980795" cy="3093402"/>
          </a:xfrm>
          <a:prstGeom prst="straightConnector1">
            <a:avLst/>
          </a:prstGeom>
          <a:ln w="28575"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50" name="Straight Arrow Connector 149"/>
          <p:cNvCxnSpPr>
            <a:stCxn id="102" idx="2"/>
            <a:endCxn id="92" idx="1"/>
          </p:cNvCxnSpPr>
          <p:nvPr/>
        </p:nvCxnSpPr>
        <p:spPr>
          <a:xfrm>
            <a:off x="6696496" y="2555550"/>
            <a:ext cx="670222" cy="2228247"/>
          </a:xfrm>
          <a:prstGeom prst="straightConnector1">
            <a:avLst/>
          </a:prstGeom>
          <a:ln w="28575"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grpSp>
        <p:nvGrpSpPr>
          <p:cNvPr id="142" name="Group 141"/>
          <p:cNvGrpSpPr/>
          <p:nvPr/>
        </p:nvGrpSpPr>
        <p:grpSpPr>
          <a:xfrm>
            <a:off x="2665551" y="2555566"/>
            <a:ext cx="4751025" cy="2238723"/>
            <a:chOff x="2372660" y="2318348"/>
            <a:chExt cx="4309591" cy="2030929"/>
          </a:xfrm>
        </p:grpSpPr>
        <p:cxnSp>
          <p:nvCxnSpPr>
            <p:cNvPr id="90" name="Straight Arrow Connector 89"/>
            <p:cNvCxnSpPr>
              <a:stCxn id="97" idx="1"/>
              <a:endCxn id="101" idx="2"/>
            </p:cNvCxnSpPr>
            <p:nvPr/>
          </p:nvCxnSpPr>
          <p:spPr>
            <a:xfrm flipV="1">
              <a:off x="2372660" y="2318348"/>
              <a:ext cx="729696" cy="2030929"/>
            </a:xfrm>
            <a:prstGeom prst="straightConnector1">
              <a:avLst/>
            </a:prstGeom>
            <a:ln w="28575" cmpd="sng">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a:stCxn id="92" idx="1"/>
              <a:endCxn id="101" idx="2"/>
            </p:cNvCxnSpPr>
            <p:nvPr/>
          </p:nvCxnSpPr>
          <p:spPr>
            <a:xfrm flipH="1" flipV="1">
              <a:off x="3102356" y="2318348"/>
              <a:ext cx="3579895" cy="2021426"/>
            </a:xfrm>
            <a:prstGeom prst="straightConnector1">
              <a:avLst/>
            </a:prstGeom>
            <a:ln w="28575" cmpd="sng">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stCxn id="97" idx="1"/>
              <a:endCxn id="102" idx="2"/>
            </p:cNvCxnSpPr>
            <p:nvPr/>
          </p:nvCxnSpPr>
          <p:spPr>
            <a:xfrm flipV="1">
              <a:off x="2372660" y="2318348"/>
              <a:ext cx="3701642" cy="2030929"/>
            </a:xfrm>
            <a:prstGeom prst="straightConnector1">
              <a:avLst/>
            </a:prstGeom>
            <a:ln w="28575" cmpd="sng">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139" name="TextBox 138"/>
            <p:cNvSpPr txBox="1"/>
            <p:nvPr/>
          </p:nvSpPr>
          <p:spPr>
            <a:xfrm>
              <a:off x="3709655" y="2597340"/>
              <a:ext cx="2821854" cy="432309"/>
            </a:xfrm>
            <a:prstGeom prst="rect">
              <a:avLst/>
            </a:prstGeom>
            <a:solidFill>
              <a:schemeClr val="bg1"/>
            </a:solidFill>
          </p:spPr>
          <p:txBody>
            <a:bodyPr wrap="none" rtlCol="0">
              <a:spAutoFit/>
            </a:bodyPr>
            <a:lstStyle/>
            <a:p>
              <a:r>
                <a:rPr lang="en-US" dirty="0" smtClean="0">
                  <a:solidFill>
                    <a:schemeClr val="accent4"/>
                  </a:solidFill>
                </a:rPr>
                <a:t>HTTP GET, HEAD</a:t>
              </a:r>
              <a:endParaRPr lang="en-US" dirty="0">
                <a:solidFill>
                  <a:schemeClr val="accent4"/>
                </a:solidFill>
              </a:endParaRPr>
            </a:p>
          </p:txBody>
        </p:sp>
      </p:grpSp>
      <p:sp>
        <p:nvSpPr>
          <p:cNvPr id="153" name="TextBox 152"/>
          <p:cNvSpPr txBox="1"/>
          <p:nvPr/>
        </p:nvSpPr>
        <p:spPr>
          <a:xfrm>
            <a:off x="5026842" y="4108851"/>
            <a:ext cx="3490133" cy="476541"/>
          </a:xfrm>
          <a:prstGeom prst="rect">
            <a:avLst/>
          </a:prstGeom>
          <a:solidFill>
            <a:schemeClr val="bg1"/>
          </a:solidFill>
        </p:spPr>
        <p:txBody>
          <a:bodyPr wrap="none" rtlCol="0">
            <a:spAutoFit/>
          </a:bodyPr>
          <a:lstStyle/>
          <a:p>
            <a:r>
              <a:rPr lang="en-US" dirty="0" smtClean="0">
                <a:solidFill>
                  <a:schemeClr val="accent2"/>
                </a:solidFill>
              </a:rPr>
              <a:t>HTTP PUT, DELETE</a:t>
            </a:r>
            <a:endParaRPr lang="en-US" dirty="0">
              <a:solidFill>
                <a:schemeClr val="accent2"/>
              </a:solidFill>
            </a:endParaRPr>
          </a:p>
        </p:txBody>
      </p:sp>
    </p:spTree>
    <p:extLst>
      <p:ext uri="{BB962C8B-B14F-4D97-AF65-F5344CB8AC3E}">
        <p14:creationId xmlns:p14="http://schemas.microsoft.com/office/powerpoint/2010/main" val="3951746317"/>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 name="Group 140"/>
          <p:cNvGrpSpPr/>
          <p:nvPr/>
        </p:nvGrpSpPr>
        <p:grpSpPr>
          <a:xfrm>
            <a:off x="455561" y="1777782"/>
            <a:ext cx="9066730" cy="1922202"/>
            <a:chOff x="413231" y="1612766"/>
            <a:chExt cx="8224309" cy="1743787"/>
          </a:xfrm>
        </p:grpSpPr>
        <p:cxnSp>
          <p:nvCxnSpPr>
            <p:cNvPr id="138" name="Straight Connector 137"/>
            <p:cNvCxnSpPr/>
            <p:nvPr/>
          </p:nvCxnSpPr>
          <p:spPr>
            <a:xfrm flipV="1">
              <a:off x="413231" y="3306155"/>
              <a:ext cx="8224309" cy="50398"/>
            </a:xfrm>
            <a:prstGeom prst="line">
              <a:avLst/>
            </a:prstGeom>
            <a:ln w="19050" cmpd="sng">
              <a:solidFill>
                <a:schemeClr val="bg1">
                  <a:lumMod val="6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01" name="Rounded Rectangle 100"/>
            <p:cNvSpPr/>
            <p:nvPr/>
          </p:nvSpPr>
          <p:spPr>
            <a:xfrm>
              <a:off x="2267756" y="1612766"/>
              <a:ext cx="1693239" cy="705582"/>
            </a:xfrm>
            <a:prstGeom prst="round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rmAutofit fontScale="77500" lnSpcReduction="20000"/>
            </a:bodyPr>
            <a:lstStyle/>
            <a:p>
              <a:pPr algn="ctr"/>
              <a:r>
                <a:rPr lang="en-US" dirty="0" smtClean="0">
                  <a:solidFill>
                    <a:schemeClr val="tx2"/>
                  </a:solidFill>
                </a:rPr>
                <a:t>Private Email Client</a:t>
              </a:r>
              <a:endParaRPr lang="en-US" dirty="0">
                <a:solidFill>
                  <a:schemeClr val="tx2"/>
                </a:solidFill>
              </a:endParaRPr>
            </a:p>
          </p:txBody>
        </p:sp>
        <p:sp>
          <p:nvSpPr>
            <p:cNvPr id="102" name="Rounded Rectangle 101"/>
            <p:cNvSpPr/>
            <p:nvPr/>
          </p:nvSpPr>
          <p:spPr>
            <a:xfrm>
              <a:off x="5266423" y="1612766"/>
              <a:ext cx="1693239" cy="705582"/>
            </a:xfrm>
            <a:prstGeom prst="round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rmAutofit fontScale="77500" lnSpcReduction="20000"/>
            </a:bodyPr>
            <a:lstStyle/>
            <a:p>
              <a:pPr algn="ctr"/>
              <a:r>
                <a:rPr lang="en-US" dirty="0" smtClean="0">
                  <a:solidFill>
                    <a:schemeClr val="tx2"/>
                  </a:solidFill>
                </a:rPr>
                <a:t>Corporate Email Client</a:t>
              </a:r>
              <a:endParaRPr lang="en-US" dirty="0">
                <a:solidFill>
                  <a:schemeClr val="tx2"/>
                </a:solidFill>
              </a:endParaRPr>
            </a:p>
          </p:txBody>
        </p:sp>
      </p:grpSp>
      <p:grpSp>
        <p:nvGrpSpPr>
          <p:cNvPr id="140" name="Group 139"/>
          <p:cNvGrpSpPr/>
          <p:nvPr/>
        </p:nvGrpSpPr>
        <p:grpSpPr>
          <a:xfrm>
            <a:off x="455561" y="4783798"/>
            <a:ext cx="9066730" cy="2155173"/>
            <a:chOff x="413231" y="4339775"/>
            <a:chExt cx="8224309" cy="1955134"/>
          </a:xfrm>
        </p:grpSpPr>
        <p:grpSp>
          <p:nvGrpSpPr>
            <p:cNvPr id="105" name="Group 104"/>
            <p:cNvGrpSpPr/>
            <p:nvPr/>
          </p:nvGrpSpPr>
          <p:grpSpPr>
            <a:xfrm>
              <a:off x="759124" y="4349279"/>
              <a:ext cx="3227083" cy="1945630"/>
              <a:chOff x="1180315" y="4007135"/>
              <a:chExt cx="3227083" cy="1945630"/>
            </a:xfrm>
          </p:grpSpPr>
          <p:grpSp>
            <p:nvGrpSpPr>
              <p:cNvPr id="98" name="Group 97"/>
              <p:cNvGrpSpPr/>
              <p:nvPr/>
            </p:nvGrpSpPr>
            <p:grpSpPr>
              <a:xfrm>
                <a:off x="1796048" y="4007135"/>
                <a:ext cx="1995605" cy="1550698"/>
                <a:chOff x="749821" y="3845586"/>
                <a:chExt cx="1995605" cy="1550698"/>
              </a:xfrm>
            </p:grpSpPr>
            <p:sp>
              <p:nvSpPr>
                <p:cNvPr id="97" name="Can 96"/>
                <p:cNvSpPr/>
                <p:nvPr/>
              </p:nvSpPr>
              <p:spPr>
                <a:xfrm>
                  <a:off x="749821" y="3845586"/>
                  <a:ext cx="1995605" cy="1550698"/>
                </a:xfrm>
                <a:prstGeom prst="can">
                  <a:avLst>
                    <a:gd name="adj" fmla="val 15052"/>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6" name="Group 95"/>
                <p:cNvGrpSpPr/>
                <p:nvPr/>
              </p:nvGrpSpPr>
              <p:grpSpPr>
                <a:xfrm>
                  <a:off x="820614" y="4126005"/>
                  <a:ext cx="1833861" cy="1220829"/>
                  <a:chOff x="1091722" y="3587812"/>
                  <a:chExt cx="1833861" cy="1524196"/>
                </a:xfrm>
              </p:grpSpPr>
              <p:sp>
                <p:nvSpPr>
                  <p:cNvPr id="67" name="Document 66"/>
                  <p:cNvSpPr/>
                  <p:nvPr/>
                </p:nvSpPr>
                <p:spPr>
                  <a:xfrm>
                    <a:off x="2158075" y="4808641"/>
                    <a:ext cx="437268" cy="303367"/>
                  </a:xfrm>
                  <a:prstGeom prst="flowChartDocument">
                    <a:avLst/>
                  </a:prstGeom>
                  <a:solidFill>
                    <a:schemeClr val="accent1">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68" name="Document 67"/>
                  <p:cNvSpPr/>
                  <p:nvPr/>
                </p:nvSpPr>
                <p:spPr>
                  <a:xfrm>
                    <a:off x="1310356" y="4110237"/>
                    <a:ext cx="437268" cy="303367"/>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69" name="Document 68"/>
                  <p:cNvSpPr/>
                  <p:nvPr/>
                </p:nvSpPr>
                <p:spPr>
                  <a:xfrm>
                    <a:off x="1939441" y="3587812"/>
                    <a:ext cx="437268" cy="303367"/>
                  </a:xfrm>
                  <a:prstGeom prst="flowChartDocument">
                    <a:avLst/>
                  </a:prstGeom>
                  <a:solidFill>
                    <a:schemeClr val="accent6">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70" name="Document 69"/>
                  <p:cNvSpPr/>
                  <p:nvPr/>
                </p:nvSpPr>
                <p:spPr>
                  <a:xfrm>
                    <a:off x="1091722" y="4656958"/>
                    <a:ext cx="437268" cy="303367"/>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cxnSp>
                <p:nvCxnSpPr>
                  <p:cNvPr id="71" name="Straight Arrow Connector 70"/>
                  <p:cNvCxnSpPr>
                    <a:stCxn id="69" idx="2"/>
                    <a:endCxn id="67" idx="0"/>
                  </p:cNvCxnSpPr>
                  <p:nvPr/>
                </p:nvCxnSpPr>
                <p:spPr>
                  <a:xfrm>
                    <a:off x="2158075" y="3871123"/>
                    <a:ext cx="218634" cy="937518"/>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a:stCxn id="69" idx="1"/>
                    <a:endCxn id="68" idx="0"/>
                  </p:cNvCxnSpPr>
                  <p:nvPr/>
                </p:nvCxnSpPr>
                <p:spPr>
                  <a:xfrm flipH="1">
                    <a:off x="1528990" y="3739496"/>
                    <a:ext cx="410451" cy="370741"/>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68" idx="2"/>
                    <a:endCxn id="70" idx="0"/>
                  </p:cNvCxnSpPr>
                  <p:nvPr/>
                </p:nvCxnSpPr>
                <p:spPr>
                  <a:xfrm flipH="1">
                    <a:off x="1310356" y="4393548"/>
                    <a:ext cx="218634" cy="263410"/>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a:stCxn id="68" idx="2"/>
                    <a:endCxn id="67" idx="0"/>
                  </p:cNvCxnSpPr>
                  <p:nvPr/>
                </p:nvCxnSpPr>
                <p:spPr>
                  <a:xfrm>
                    <a:off x="1528990" y="4393548"/>
                    <a:ext cx="847719" cy="415093"/>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82" name="Document 81"/>
                  <p:cNvSpPr/>
                  <p:nvPr/>
                </p:nvSpPr>
                <p:spPr>
                  <a:xfrm>
                    <a:off x="2488315" y="4090180"/>
                    <a:ext cx="437268" cy="303367"/>
                  </a:xfrm>
                  <a:prstGeom prst="flowChartDocument">
                    <a:avLst/>
                  </a:prstGeom>
                  <a:solidFill>
                    <a:schemeClr val="accent5">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cxnSp>
                <p:nvCxnSpPr>
                  <p:cNvPr id="85" name="Straight Arrow Connector 84"/>
                  <p:cNvCxnSpPr>
                    <a:stCxn id="82" idx="1"/>
                    <a:endCxn id="68" idx="3"/>
                  </p:cNvCxnSpPr>
                  <p:nvPr/>
                </p:nvCxnSpPr>
                <p:spPr>
                  <a:xfrm flipH="1">
                    <a:off x="1747624" y="4241864"/>
                    <a:ext cx="740691" cy="20057"/>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grpSp>
          </p:grpSp>
          <p:sp>
            <p:nvSpPr>
              <p:cNvPr id="103" name="TextBox 102"/>
              <p:cNvSpPr txBox="1"/>
              <p:nvPr/>
            </p:nvSpPr>
            <p:spPr>
              <a:xfrm>
                <a:off x="1180315" y="5520456"/>
                <a:ext cx="3227083" cy="432309"/>
              </a:xfrm>
              <a:prstGeom prst="rect">
                <a:avLst/>
              </a:prstGeom>
              <a:noFill/>
            </p:spPr>
            <p:txBody>
              <a:bodyPr wrap="none" rtlCol="0">
                <a:spAutoFit/>
              </a:bodyPr>
              <a:lstStyle/>
              <a:p>
                <a:pPr algn="ctr"/>
                <a:r>
                  <a:rPr lang="en-US" dirty="0" smtClean="0">
                    <a:solidFill>
                      <a:schemeClr val="tx1"/>
                    </a:solidFill>
                  </a:rPr>
                  <a:t>Private Address Data</a:t>
                </a:r>
                <a:endParaRPr lang="en-US" dirty="0">
                  <a:solidFill>
                    <a:schemeClr val="tx1"/>
                  </a:solidFill>
                </a:endParaRPr>
              </a:p>
            </p:txBody>
          </p:sp>
        </p:grpSp>
        <p:grpSp>
          <p:nvGrpSpPr>
            <p:cNvPr id="106" name="Group 105"/>
            <p:cNvGrpSpPr/>
            <p:nvPr/>
          </p:nvGrpSpPr>
          <p:grpSpPr>
            <a:xfrm>
              <a:off x="4878586" y="4339775"/>
              <a:ext cx="3607343" cy="1945630"/>
              <a:chOff x="4878586" y="4007135"/>
              <a:chExt cx="3607343" cy="1945630"/>
            </a:xfrm>
          </p:grpSpPr>
          <p:grpSp>
            <p:nvGrpSpPr>
              <p:cNvPr id="99" name="Group 98"/>
              <p:cNvGrpSpPr/>
              <p:nvPr/>
            </p:nvGrpSpPr>
            <p:grpSpPr>
              <a:xfrm>
                <a:off x="5684448" y="4007135"/>
                <a:ext cx="1995605" cy="1550698"/>
                <a:chOff x="4686646" y="3186778"/>
                <a:chExt cx="1995605" cy="1550698"/>
              </a:xfrm>
            </p:grpSpPr>
            <p:sp>
              <p:nvSpPr>
                <p:cNvPr id="92" name="Can 91"/>
                <p:cNvSpPr/>
                <p:nvPr/>
              </p:nvSpPr>
              <p:spPr>
                <a:xfrm>
                  <a:off x="4686646" y="3186778"/>
                  <a:ext cx="1995605" cy="1550698"/>
                </a:xfrm>
                <a:prstGeom prst="can">
                  <a:avLst>
                    <a:gd name="adj" fmla="val 15052"/>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5" name="Group 94"/>
                <p:cNvGrpSpPr/>
                <p:nvPr/>
              </p:nvGrpSpPr>
              <p:grpSpPr>
                <a:xfrm>
                  <a:off x="4843108" y="3542514"/>
                  <a:ext cx="1682681" cy="1114444"/>
                  <a:chOff x="4014483" y="1682513"/>
                  <a:chExt cx="1682681" cy="1114444"/>
                </a:xfrm>
              </p:grpSpPr>
              <p:sp>
                <p:nvSpPr>
                  <p:cNvPr id="37" name="Document 36"/>
                  <p:cNvSpPr/>
                  <p:nvPr/>
                </p:nvSpPr>
                <p:spPr>
                  <a:xfrm>
                    <a:off x="5259896" y="2493590"/>
                    <a:ext cx="437268" cy="303367"/>
                  </a:xfrm>
                  <a:prstGeom prst="flowChartDocument">
                    <a:avLst/>
                  </a:prstGeom>
                  <a:solidFill>
                    <a:schemeClr val="accent1">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48" name="Document 47"/>
                  <p:cNvSpPr/>
                  <p:nvPr/>
                </p:nvSpPr>
                <p:spPr>
                  <a:xfrm>
                    <a:off x="5259896" y="1749887"/>
                    <a:ext cx="437268" cy="303367"/>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49" name="Document 48"/>
                  <p:cNvSpPr/>
                  <p:nvPr/>
                </p:nvSpPr>
                <p:spPr>
                  <a:xfrm>
                    <a:off x="4014483" y="1682513"/>
                    <a:ext cx="437268" cy="303367"/>
                  </a:xfrm>
                  <a:prstGeom prst="flowChartDocument">
                    <a:avLst/>
                  </a:prstGeom>
                  <a:solidFill>
                    <a:schemeClr val="accent6">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50" name="Document 49"/>
                  <p:cNvSpPr/>
                  <p:nvPr/>
                </p:nvSpPr>
                <p:spPr>
                  <a:xfrm>
                    <a:off x="4164541" y="2448292"/>
                    <a:ext cx="437268" cy="303367"/>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cxnSp>
                <p:nvCxnSpPr>
                  <p:cNvPr id="52" name="Straight Arrow Connector 51"/>
                  <p:cNvCxnSpPr>
                    <a:stCxn id="49" idx="2"/>
                    <a:endCxn id="37" idx="0"/>
                  </p:cNvCxnSpPr>
                  <p:nvPr/>
                </p:nvCxnSpPr>
                <p:spPr>
                  <a:xfrm>
                    <a:off x="4233117" y="1965824"/>
                    <a:ext cx="1245413" cy="527766"/>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49" idx="3"/>
                    <a:endCxn id="48" idx="1"/>
                  </p:cNvCxnSpPr>
                  <p:nvPr/>
                </p:nvCxnSpPr>
                <p:spPr>
                  <a:xfrm>
                    <a:off x="4451751" y="1834197"/>
                    <a:ext cx="808145" cy="67374"/>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48" idx="2"/>
                    <a:endCxn id="50" idx="3"/>
                  </p:cNvCxnSpPr>
                  <p:nvPr/>
                </p:nvCxnSpPr>
                <p:spPr>
                  <a:xfrm flipH="1">
                    <a:off x="4601809" y="2033198"/>
                    <a:ext cx="876721" cy="566778"/>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stCxn id="48" idx="2"/>
                    <a:endCxn id="37" idx="0"/>
                  </p:cNvCxnSpPr>
                  <p:nvPr/>
                </p:nvCxnSpPr>
                <p:spPr>
                  <a:xfrm>
                    <a:off x="5478530" y="2033198"/>
                    <a:ext cx="0" cy="460392"/>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grpSp>
          </p:grpSp>
          <p:sp>
            <p:nvSpPr>
              <p:cNvPr id="104" name="TextBox 103"/>
              <p:cNvSpPr txBox="1"/>
              <p:nvPr/>
            </p:nvSpPr>
            <p:spPr>
              <a:xfrm>
                <a:off x="4878586" y="5520456"/>
                <a:ext cx="3607343" cy="432309"/>
              </a:xfrm>
              <a:prstGeom prst="rect">
                <a:avLst/>
              </a:prstGeom>
              <a:noFill/>
            </p:spPr>
            <p:txBody>
              <a:bodyPr wrap="none" rtlCol="0">
                <a:spAutoFit/>
              </a:bodyPr>
              <a:lstStyle/>
              <a:p>
                <a:pPr algn="ctr"/>
                <a:r>
                  <a:rPr lang="en-US" dirty="0" smtClean="0">
                    <a:solidFill>
                      <a:srgbClr val="000000"/>
                    </a:solidFill>
                  </a:rPr>
                  <a:t>Corporate Contact Data</a:t>
                </a:r>
                <a:endParaRPr lang="en-US" dirty="0">
                  <a:solidFill>
                    <a:srgbClr val="000000"/>
                  </a:solidFill>
                </a:endParaRPr>
              </a:p>
            </p:txBody>
          </p:sp>
        </p:grpSp>
        <p:cxnSp>
          <p:nvCxnSpPr>
            <p:cNvPr id="107" name="Straight Arrow Connector 106"/>
            <p:cNvCxnSpPr>
              <a:stCxn id="67" idx="3"/>
              <a:endCxn id="49" idx="1"/>
            </p:cNvCxnSpPr>
            <p:nvPr/>
          </p:nvCxnSpPr>
          <p:spPr>
            <a:xfrm flipV="1">
              <a:off x="2949271" y="4847195"/>
              <a:ext cx="2891639" cy="881839"/>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a:stCxn id="69" idx="3"/>
              <a:endCxn id="49" idx="1"/>
            </p:cNvCxnSpPr>
            <p:nvPr/>
          </p:nvCxnSpPr>
          <p:spPr>
            <a:xfrm>
              <a:off x="2730637" y="4751192"/>
              <a:ext cx="3110273" cy="96003"/>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a:stCxn id="37" idx="3"/>
            </p:cNvCxnSpPr>
            <p:nvPr/>
          </p:nvCxnSpPr>
          <p:spPr>
            <a:xfrm flipV="1">
              <a:off x="7523591" y="5169636"/>
              <a:ext cx="1113949" cy="488636"/>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a:endCxn id="68" idx="1"/>
            </p:cNvCxnSpPr>
            <p:nvPr/>
          </p:nvCxnSpPr>
          <p:spPr>
            <a:xfrm>
              <a:off x="413231" y="5169637"/>
              <a:ext cx="1251053" cy="0"/>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a:stCxn id="50" idx="1"/>
              <a:endCxn id="67" idx="3"/>
            </p:cNvCxnSpPr>
            <p:nvPr/>
          </p:nvCxnSpPr>
          <p:spPr>
            <a:xfrm flipH="1">
              <a:off x="2949271" y="5612974"/>
              <a:ext cx="3041697" cy="116060"/>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grpSp>
      <p:sp>
        <p:nvSpPr>
          <p:cNvPr id="136" name="Title 135"/>
          <p:cNvSpPr>
            <a:spLocks noGrp="1"/>
          </p:cNvSpPr>
          <p:nvPr>
            <p:ph type="title"/>
          </p:nvPr>
        </p:nvSpPr>
        <p:spPr/>
        <p:txBody>
          <a:bodyPr>
            <a:normAutofit fontScale="90000"/>
          </a:bodyPr>
          <a:lstStyle/>
          <a:p>
            <a:r>
              <a:rPr lang="en-US" dirty="0" smtClean="0"/>
              <a:t>Example: Simple Application Integration via Linked Data</a:t>
            </a:r>
            <a:endParaRPr lang="en-US" dirty="0"/>
          </a:p>
        </p:txBody>
      </p:sp>
      <p:cxnSp>
        <p:nvCxnSpPr>
          <p:cNvPr id="90" name="Straight Arrow Connector 89"/>
          <p:cNvCxnSpPr>
            <a:stCxn id="97" idx="1"/>
            <a:endCxn id="101" idx="2"/>
          </p:cNvCxnSpPr>
          <p:nvPr/>
        </p:nvCxnSpPr>
        <p:spPr>
          <a:xfrm flipV="1">
            <a:off x="2615710" y="2555567"/>
            <a:ext cx="817690" cy="2238725"/>
          </a:xfrm>
          <a:prstGeom prst="straightConnector1">
            <a:avLst/>
          </a:prstGeom>
          <a:ln w="28575" cmpd="sng">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a:stCxn id="92" idx="1"/>
            <a:endCxn id="101" idx="2"/>
          </p:cNvCxnSpPr>
          <p:nvPr/>
        </p:nvCxnSpPr>
        <p:spPr>
          <a:xfrm flipH="1" flipV="1">
            <a:off x="3433400" y="2555567"/>
            <a:ext cx="3933335" cy="2228249"/>
          </a:xfrm>
          <a:prstGeom prst="straightConnector1">
            <a:avLst/>
          </a:prstGeom>
          <a:ln w="28575" cmpd="sng">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stCxn id="97" idx="1"/>
            <a:endCxn id="102" idx="2"/>
          </p:cNvCxnSpPr>
          <p:nvPr/>
        </p:nvCxnSpPr>
        <p:spPr>
          <a:xfrm flipV="1">
            <a:off x="2615710" y="2555567"/>
            <a:ext cx="4123513" cy="2238725"/>
          </a:xfrm>
          <a:prstGeom prst="straightConnector1">
            <a:avLst/>
          </a:prstGeom>
          <a:ln w="28575" cmpd="sng">
            <a:solidFill>
              <a:schemeClr val="accent4"/>
            </a:solidFill>
            <a:tailEnd type="arrow"/>
          </a:ln>
        </p:spPr>
        <p:style>
          <a:lnRef idx="2">
            <a:schemeClr val="accent1"/>
          </a:lnRef>
          <a:fillRef idx="0">
            <a:schemeClr val="accent1"/>
          </a:fillRef>
          <a:effectRef idx="1">
            <a:schemeClr val="accent1"/>
          </a:effectRef>
          <a:fontRef idx="minor">
            <a:schemeClr val="tx1"/>
          </a:fontRef>
        </p:style>
      </p:cxnSp>
      <p:grpSp>
        <p:nvGrpSpPr>
          <p:cNvPr id="154" name="Group 153"/>
          <p:cNvGrpSpPr/>
          <p:nvPr/>
        </p:nvGrpSpPr>
        <p:grpSpPr>
          <a:xfrm>
            <a:off x="3433384" y="2555549"/>
            <a:ext cx="5083592" cy="3093404"/>
            <a:chOff x="3114376" y="2318348"/>
            <a:chExt cx="4611258" cy="2806280"/>
          </a:xfrm>
        </p:grpSpPr>
        <p:cxnSp>
          <p:nvCxnSpPr>
            <p:cNvPr id="147" name="Straight Arrow Connector 146"/>
            <p:cNvCxnSpPr>
              <a:stCxn id="101" idx="2"/>
              <a:endCxn id="92" idx="2"/>
            </p:cNvCxnSpPr>
            <p:nvPr/>
          </p:nvCxnSpPr>
          <p:spPr>
            <a:xfrm>
              <a:off x="3114376" y="2318348"/>
              <a:ext cx="2570072" cy="2796776"/>
            </a:xfrm>
            <a:prstGeom prst="straightConnector1">
              <a:avLst/>
            </a:prstGeom>
            <a:ln w="28575"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a:stCxn id="102" idx="2"/>
              <a:endCxn id="97" idx="4"/>
            </p:cNvCxnSpPr>
            <p:nvPr/>
          </p:nvCxnSpPr>
          <p:spPr>
            <a:xfrm flipH="1">
              <a:off x="3370462" y="2318348"/>
              <a:ext cx="2742581" cy="2806280"/>
            </a:xfrm>
            <a:prstGeom prst="straightConnector1">
              <a:avLst/>
            </a:prstGeom>
            <a:ln w="28575"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50" name="Straight Arrow Connector 149"/>
            <p:cNvCxnSpPr>
              <a:stCxn id="102" idx="2"/>
              <a:endCxn id="92" idx="1"/>
            </p:cNvCxnSpPr>
            <p:nvPr/>
          </p:nvCxnSpPr>
          <p:spPr>
            <a:xfrm>
              <a:off x="6113043" y="2318348"/>
              <a:ext cx="569208" cy="2021427"/>
            </a:xfrm>
            <a:prstGeom prst="straightConnector1">
              <a:avLst/>
            </a:prstGeom>
            <a:ln w="28575"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53" name="TextBox 152"/>
            <p:cNvSpPr txBox="1"/>
            <p:nvPr/>
          </p:nvSpPr>
          <p:spPr>
            <a:xfrm>
              <a:off x="4559781" y="3727475"/>
              <a:ext cx="3165853" cy="432309"/>
            </a:xfrm>
            <a:prstGeom prst="rect">
              <a:avLst/>
            </a:prstGeom>
            <a:solidFill>
              <a:schemeClr val="bg1"/>
            </a:solidFill>
          </p:spPr>
          <p:txBody>
            <a:bodyPr wrap="none" rtlCol="0">
              <a:spAutoFit/>
            </a:bodyPr>
            <a:lstStyle/>
            <a:p>
              <a:r>
                <a:rPr lang="en-US" dirty="0" smtClean="0">
                  <a:solidFill>
                    <a:schemeClr val="accent2"/>
                  </a:solidFill>
                </a:rPr>
                <a:t>HTTP PUT, DELETE</a:t>
              </a:r>
              <a:endParaRPr lang="en-US" dirty="0">
                <a:solidFill>
                  <a:schemeClr val="accent2"/>
                </a:solidFill>
              </a:endParaRPr>
            </a:p>
          </p:txBody>
        </p:sp>
      </p:grpSp>
      <p:sp>
        <p:nvSpPr>
          <p:cNvPr id="139" name="TextBox 138"/>
          <p:cNvSpPr txBox="1"/>
          <p:nvPr/>
        </p:nvSpPr>
        <p:spPr>
          <a:xfrm>
            <a:off x="3980600" y="2863104"/>
            <a:ext cx="3110898" cy="476541"/>
          </a:xfrm>
          <a:prstGeom prst="rect">
            <a:avLst/>
          </a:prstGeom>
          <a:solidFill>
            <a:schemeClr val="bg1"/>
          </a:solidFill>
        </p:spPr>
        <p:txBody>
          <a:bodyPr wrap="none" rtlCol="0">
            <a:spAutoFit/>
          </a:bodyPr>
          <a:lstStyle/>
          <a:p>
            <a:r>
              <a:rPr lang="en-US" dirty="0" smtClean="0">
                <a:solidFill>
                  <a:schemeClr val="accent4"/>
                </a:solidFill>
              </a:rPr>
              <a:t>HTTP GET, HEAD</a:t>
            </a:r>
            <a:endParaRPr lang="en-US" dirty="0">
              <a:solidFill>
                <a:schemeClr val="accent4"/>
              </a:solidFill>
            </a:endParaRPr>
          </a:p>
        </p:txBody>
      </p:sp>
    </p:spTree>
    <p:extLst>
      <p:ext uri="{BB962C8B-B14F-4D97-AF65-F5344CB8AC3E}">
        <p14:creationId xmlns:p14="http://schemas.microsoft.com/office/powerpoint/2010/main" val="1502802867"/>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lnDef>
      <a:spPr>
        <a:ln w="12700" cmpd="sng">
          <a:tailEnd type="arrow"/>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9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1.xml><?xml version="1.0" encoding="utf-8"?>
<a:theme xmlns:a="http://schemas.openxmlformats.org/drawingml/2006/main" name="10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2.xml><?xml version="1.0" encoding="utf-8"?>
<a:theme xmlns:a="http://schemas.openxmlformats.org/drawingml/2006/main" name="11_Concourse">
  <a:themeElements>
    <a:clrScheme name="Custom 16">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0099CC"/>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3.xml><?xml version="1.0" encoding="utf-8"?>
<a:theme xmlns:a="http://schemas.openxmlformats.org/drawingml/2006/main" name="12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4.xml><?xml version="1.0" encoding="utf-8"?>
<a:theme xmlns:a="http://schemas.openxmlformats.org/drawingml/2006/main" name="13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5.xml><?xml version="1.0" encoding="utf-8"?>
<a:theme xmlns:a="http://schemas.openxmlformats.org/drawingml/2006/main" name="14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lnDef>
      <a:spPr>
        <a:ln w="12700" cmpd="sng">
          <a:tailEnd type="arrow"/>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2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3_Concourse">
  <a:themeElements>
    <a:clrScheme name="Custom 16">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0099CC"/>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5.xml><?xml version="1.0" encoding="utf-8"?>
<a:theme xmlns:a="http://schemas.openxmlformats.org/drawingml/2006/main" name="4_Concourse">
  <a:themeElements>
    <a:clrScheme name="Custom 16">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0099CC"/>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6.xml><?xml version="1.0" encoding="utf-8"?>
<a:theme xmlns:a="http://schemas.openxmlformats.org/drawingml/2006/main" name="5_Concourse">
  <a:themeElements>
    <a:clrScheme name="Custom 16">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0099CC"/>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7.xml><?xml version="1.0" encoding="utf-8"?>
<a:theme xmlns:a="http://schemas.openxmlformats.org/drawingml/2006/main" name="6_Concourse">
  <a:themeElements>
    <a:clrScheme name="Custom 16">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0099CC"/>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8.xml><?xml version="1.0" encoding="utf-8"?>
<a:theme xmlns:a="http://schemas.openxmlformats.org/drawingml/2006/main" name="7_Concourse">
  <a:themeElements>
    <a:clrScheme name="Custom 16">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0099CC"/>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9.xml><?xml version="1.0" encoding="utf-8"?>
<a:theme xmlns:a="http://schemas.openxmlformats.org/drawingml/2006/main" name="8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SW-Simple.potx</Template>
  <TotalTime>18170</TotalTime>
  <Words>9282</Words>
  <Application>Microsoft Macintosh PowerPoint</Application>
  <PresentationFormat>Custom</PresentationFormat>
  <Paragraphs>1617</Paragraphs>
  <Slides>201</Slides>
  <Notes>119</Notes>
  <HiddenSlides>0</HiddenSlides>
  <MMClips>0</MMClips>
  <ScaleCrop>false</ScaleCrop>
  <HeadingPairs>
    <vt:vector size="6" baseType="variant">
      <vt:variant>
        <vt:lpstr>Theme</vt:lpstr>
      </vt:variant>
      <vt:variant>
        <vt:i4>15</vt:i4>
      </vt:variant>
      <vt:variant>
        <vt:lpstr>Slide Titles</vt:lpstr>
      </vt:variant>
      <vt:variant>
        <vt:i4>201</vt:i4>
      </vt:variant>
      <vt:variant>
        <vt:lpstr>Custom Shows</vt:lpstr>
      </vt:variant>
      <vt:variant>
        <vt:i4>2</vt:i4>
      </vt:variant>
    </vt:vector>
  </HeadingPairs>
  <TitlesOfParts>
    <vt:vector size="218" baseType="lpstr">
      <vt:lpstr>Concourse</vt:lpstr>
      <vt:lpstr>1_Concourse</vt:lpstr>
      <vt:lpstr>2_Concourse</vt:lpstr>
      <vt:lpstr>3_Concourse</vt:lpstr>
      <vt:lpstr>4_Concourse</vt:lpstr>
      <vt:lpstr>5_Concourse</vt:lpstr>
      <vt:lpstr>6_Concourse</vt:lpstr>
      <vt:lpstr>7_Concourse</vt:lpstr>
      <vt:lpstr>8_Concourse</vt:lpstr>
      <vt:lpstr>9_Concourse</vt:lpstr>
      <vt:lpstr>10_Concourse</vt:lpstr>
      <vt:lpstr>11_Concourse</vt:lpstr>
      <vt:lpstr>12_Concourse</vt:lpstr>
      <vt:lpstr>13_Concourse</vt:lpstr>
      <vt:lpstr>14_Concourse</vt:lpstr>
      <vt:lpstr>Introduction to Linked Open Data</vt:lpstr>
      <vt:lpstr>PowerPoint Presentation</vt:lpstr>
      <vt:lpstr>Introduction</vt:lpstr>
      <vt:lpstr>PowerPoint Presentation</vt:lpstr>
      <vt:lpstr>PowerPoint Presentation</vt:lpstr>
      <vt:lpstr>PowerPoint Presentation</vt:lpstr>
      <vt:lpstr>Take a specific example</vt:lpstr>
      <vt:lpstr>The Music site of the BBC</vt:lpstr>
      <vt:lpstr>The Music site of the BBC</vt:lpstr>
      <vt:lpstr>How to build such a site 1.</vt:lpstr>
      <vt:lpstr>How to build such a site 2.</vt:lpstr>
      <vt:lpstr>How to build such a site 3.</vt:lpstr>
      <vt:lpstr>The choice of the BBC</vt:lpstr>
      <vt:lpstr>In short…</vt:lpstr>
      <vt:lpstr>And this is no secret…</vt:lpstr>
      <vt:lpstr>And this is no secret…</vt:lpstr>
      <vt:lpstr>Data on the Web</vt:lpstr>
      <vt:lpstr>But… data are often in isolation, “silos”</vt:lpstr>
      <vt:lpstr>Imagine…</vt:lpstr>
      <vt:lpstr>And the problem is real…</vt:lpstr>
      <vt:lpstr>Data on the Web is not enough…</vt:lpstr>
      <vt:lpstr>I.e.,…  connect the silos</vt:lpstr>
      <vt:lpstr>Example: Amsterdam fire brigade routing</vt:lpstr>
      <vt:lpstr>In what follows…</vt:lpstr>
      <vt:lpstr>The rough structure of data integration</vt:lpstr>
      <vt:lpstr>We start with a book... </vt:lpstr>
      <vt:lpstr>A simplified bookstore data  (dataset “A”)</vt:lpstr>
      <vt:lpstr>1st: export your data as a set of relations</vt:lpstr>
      <vt:lpstr>Some notes on the exporting the data</vt:lpstr>
      <vt:lpstr>Same book in French…</vt:lpstr>
      <vt:lpstr>Another bookstore data  (dataset “F”)</vt:lpstr>
      <vt:lpstr>2nd: export your second set of data</vt:lpstr>
      <vt:lpstr>3rd: start merging your data</vt:lpstr>
      <vt:lpstr>3rd: start merging your data (cont)</vt:lpstr>
      <vt:lpstr>3rd: start merging your data</vt:lpstr>
      <vt:lpstr>Start making queries…</vt:lpstr>
      <vt:lpstr>However, more can be achieved…</vt:lpstr>
      <vt:lpstr>3rd revisited: use the extra knowledge</vt:lpstr>
      <vt:lpstr>Start making richer queries!</vt:lpstr>
      <vt:lpstr>Combine with different datasets</vt:lpstr>
      <vt:lpstr>Merge with Wikipedia data</vt:lpstr>
      <vt:lpstr>Merge with Wikipedia data</vt:lpstr>
      <vt:lpstr>Merge with Wikipedia data</vt:lpstr>
      <vt:lpstr>Is that surprising?</vt:lpstr>
      <vt:lpstr>It could become even more powerful</vt:lpstr>
      <vt:lpstr>What did we do?</vt:lpstr>
      <vt:lpstr>So where is the “Linked Data”? So where is the “Semantic Web”?</vt:lpstr>
      <vt:lpstr>The Basis: RDF</vt:lpstr>
      <vt:lpstr>RDF triples</vt:lpstr>
      <vt:lpstr>RDF triples (cont.)</vt:lpstr>
      <vt:lpstr>RDF triples (cont.)</vt:lpstr>
      <vt:lpstr>A simple RDF example (in RDF/XML)</vt:lpstr>
      <vt:lpstr>A simple RDF example (in Turtle)</vt:lpstr>
      <vt:lpstr>RDF in programming practice</vt:lpstr>
      <vt:lpstr>Python example using RDFLib</vt:lpstr>
      <vt:lpstr>But programming is not for everyone</vt:lpstr>
      <vt:lpstr>Example: You publish the raw data…</vt:lpstr>
      <vt:lpstr>… and others can use it</vt:lpstr>
      <vt:lpstr>One level higher up:  RDFS, Datatypes</vt:lpstr>
      <vt:lpstr>Need for RDF schemas</vt:lpstr>
      <vt:lpstr>Classes, resources, …</vt:lpstr>
      <vt:lpstr>Classes, resources, … (cont.)</vt:lpstr>
      <vt:lpstr>Classes, resources in RDF(S)</vt:lpstr>
      <vt:lpstr>Inferred properties</vt:lpstr>
      <vt:lpstr>Inference: let us be formal…</vt:lpstr>
      <vt:lpstr>Properties</vt:lpstr>
      <vt:lpstr>What does this mean?</vt:lpstr>
      <vt:lpstr>Literals</vt:lpstr>
      <vt:lpstr>Examples for datatypes</vt:lpstr>
      <vt:lpstr>Vocabularies</vt:lpstr>
      <vt:lpstr>Vocabularies</vt:lpstr>
      <vt:lpstr>Vocabularies</vt:lpstr>
      <vt:lpstr>But what about RDFS?</vt:lpstr>
      <vt:lpstr>PowerPoint Presentation</vt:lpstr>
      <vt:lpstr>DCTERMS is an RDFS vocabulary</vt:lpstr>
      <vt:lpstr>PowerPoint Presentation</vt:lpstr>
      <vt:lpstr>A bit of RDFS can take you far…</vt:lpstr>
      <vt:lpstr>Example: Find the right experts at NASA</vt:lpstr>
      <vt:lpstr>Linked Data</vt:lpstr>
      <vt:lpstr>“Linking Open Data” Project</vt:lpstr>
      <vt:lpstr>The LOD “cloud”</vt:lpstr>
      <vt:lpstr>Linked Data Principles a.k.a. is your data 5 Star?</vt:lpstr>
      <vt:lpstr>Linked Data ≈ 5 Star Data (or a collection of 5 Star Data)</vt:lpstr>
      <vt:lpstr>An important distinction </vt:lpstr>
      <vt:lpstr>Example data source: DBpedia</vt:lpstr>
      <vt:lpstr>Extracting structured data from Wikipedia</vt:lpstr>
      <vt:lpstr>Links among open datasets</vt:lpstr>
      <vt:lpstr>The importance of Linked Data</vt:lpstr>
      <vt:lpstr>Back to the BBC…</vt:lpstr>
      <vt:lpstr>Back to the BBC…</vt:lpstr>
      <vt:lpstr>Back to the BBC…</vt:lpstr>
      <vt:lpstr>Same dataset, another site</vt:lpstr>
      <vt:lpstr>Same dataset, another site</vt:lpstr>
      <vt:lpstr>Simplest way to use Linked Data</vt:lpstr>
      <vt:lpstr>Example: Simple Application Integration via Linked Data</vt:lpstr>
      <vt:lpstr>Example: Simple Application Integration via Linked Data</vt:lpstr>
      <vt:lpstr>Read only vs. Read/Write</vt:lpstr>
      <vt:lpstr>Example: Simple Application Integration via Linked Data</vt:lpstr>
      <vt:lpstr>Example: Simple Application Integration via Linked Data</vt:lpstr>
      <vt:lpstr>Linked Data Platform (LDP)</vt:lpstr>
      <vt:lpstr>How to Publish RDF?</vt:lpstr>
      <vt:lpstr>Technically: the simple approach</vt:lpstr>
      <vt:lpstr>Access to Relational Databases</vt:lpstr>
      <vt:lpstr>Relational Databases and RDF</vt:lpstr>
      <vt:lpstr>What is “export”?</vt:lpstr>
      <vt:lpstr>Simple export: RDF Direct Mapping</vt:lpstr>
      <vt:lpstr>What DM processor does</vt:lpstr>
      <vt:lpstr>Result of the Direct Mapping</vt:lpstr>
      <vt:lpstr>Direct mapping of the bookshop tables</vt:lpstr>
      <vt:lpstr>Result of the Direct Mapping</vt:lpstr>
      <vt:lpstr>Direct graph must be transformed</vt:lpstr>
      <vt:lpstr>Enters R2RML</vt:lpstr>
      <vt:lpstr>Enters R2RML</vt:lpstr>
      <vt:lpstr>What R2RML processor does</vt:lpstr>
      <vt:lpstr>CSV Data</vt:lpstr>
      <vt:lpstr>PowerPoint Presentation</vt:lpstr>
      <vt:lpstr>RDF with HTML</vt:lpstr>
      <vt:lpstr>PowerPoint Presentation</vt:lpstr>
      <vt:lpstr>PowerPoint Presentation</vt:lpstr>
      <vt:lpstr>PowerPoint Presentation</vt:lpstr>
      <vt:lpstr>Yielding…</vt:lpstr>
      <vt:lpstr>PowerPoint Presentation</vt:lpstr>
      <vt:lpstr>PowerPoint Presentation</vt:lpstr>
      <vt:lpstr>PowerPoint Presentation</vt:lpstr>
      <vt:lpstr>Yielding…</vt:lpstr>
      <vt:lpstr>schema.org</vt:lpstr>
      <vt:lpstr>PowerPoint Presentation</vt:lpstr>
      <vt:lpstr>PowerPoint Presentation</vt:lpstr>
      <vt:lpstr>HTML+* can also be generated</vt:lpstr>
      <vt:lpstr>How to Publish Data?</vt:lpstr>
      <vt:lpstr>Some things to remember if you publish data</vt:lpstr>
      <vt:lpstr>Some things to remember if you publish data</vt:lpstr>
      <vt:lpstr>Some things to remember if you publish data</vt:lpstr>
      <vt:lpstr>PowerPoint Presentation</vt:lpstr>
      <vt:lpstr>PowerPoint Presentation</vt:lpstr>
      <vt:lpstr>Query and Update RDF:  (SPARQL)</vt:lpstr>
      <vt:lpstr>RDF data access</vt:lpstr>
      <vt:lpstr>Querying RDF graphs</vt:lpstr>
      <vt:lpstr>Querying RDF graphs</vt:lpstr>
      <vt:lpstr>Analyze the Python+RDFLib example</vt:lpstr>
      <vt:lpstr>General: graph patterns</vt:lpstr>
      <vt:lpstr>Our Python example in SPARQL</vt:lpstr>
      <vt:lpstr>Simple SPARQL example</vt:lpstr>
      <vt:lpstr>Simple SPARQL example</vt:lpstr>
      <vt:lpstr>Simple SPARQL example</vt:lpstr>
      <vt:lpstr>Simple SPARQL example</vt:lpstr>
      <vt:lpstr>Simple SPARQL example</vt:lpstr>
      <vt:lpstr>Pattern constraints</vt:lpstr>
      <vt:lpstr>Other SPARQL features</vt:lpstr>
      <vt:lpstr>SPARQL usage in practice</vt:lpstr>
      <vt:lpstr>SPARQL Update</vt:lpstr>
      <vt:lpstr>Bathing Water Data Explorer</vt:lpstr>
      <vt:lpstr>Bathing Water Data Explorer</vt:lpstr>
      <vt:lpstr>Vocabularies</vt:lpstr>
      <vt:lpstr>But what about RDFS?</vt:lpstr>
      <vt:lpstr>Some technologies have emerged</vt:lpstr>
      <vt:lpstr>Thesauri, glossaries (SKOS)</vt:lpstr>
      <vt:lpstr>SKOS</vt:lpstr>
      <vt:lpstr>The term “Fiction”, as defined by the Library of Congress</vt:lpstr>
      <vt:lpstr>Thesauri have identical structures…</vt:lpstr>
      <vt:lpstr>LOC’s “Fiction” in SKOS/RDF</vt:lpstr>
      <vt:lpstr>Usage of the LOC graph</vt:lpstr>
      <vt:lpstr>Importance of SKOS</vt:lpstr>
      <vt:lpstr>Importance of SKOS</vt:lpstr>
      <vt:lpstr>Example: FAO Journal portal</vt:lpstr>
      <vt:lpstr>Ontologies (OWL)</vt:lpstr>
      <vt:lpstr>SKOS is not enough…</vt:lpstr>
      <vt:lpstr>Application may want more…</vt:lpstr>
      <vt:lpstr>Web Ontology Language = OWL</vt:lpstr>
      <vt:lpstr>OWL is complex…</vt:lpstr>
      <vt:lpstr>Term equivalences</vt:lpstr>
      <vt:lpstr>Term equivalences</vt:lpstr>
      <vt:lpstr>Connecting to French</vt:lpstr>
      <vt:lpstr>Typical usage of owl:sameAs</vt:lpstr>
      <vt:lpstr>Property characterization</vt:lpstr>
      <vt:lpstr>What this means is…</vt:lpstr>
      <vt:lpstr>What this means is…</vt:lpstr>
      <vt:lpstr>What this means is…</vt:lpstr>
      <vt:lpstr>Classes in OWL</vt:lpstr>
      <vt:lpstr>Enumerate class content</vt:lpstr>
      <vt:lpstr>Union of classes</vt:lpstr>
      <vt:lpstr>For example…</vt:lpstr>
      <vt:lpstr>It can be a bit more complicated…</vt:lpstr>
      <vt:lpstr>What we have so far…</vt:lpstr>
      <vt:lpstr>However… that may not be enough</vt:lpstr>
      <vt:lpstr>Example: Organ Failure Risk Detection</vt:lpstr>
      <vt:lpstr>Example: Organ Failure Risk Detection</vt:lpstr>
      <vt:lpstr>What have we achieved? (putting all together)</vt:lpstr>
      <vt:lpstr>Remember the integration example?</vt:lpstr>
      <vt:lpstr>The same with what we learned</vt:lpstr>
      <vt:lpstr>Available documents, resources</vt:lpstr>
      <vt:lpstr>Available specifications:  Primers, Guides</vt:lpstr>
      <vt:lpstr>“Core” vocabularies</vt:lpstr>
      <vt:lpstr>Some books</vt:lpstr>
      <vt:lpstr>Further information</vt:lpstr>
      <vt:lpstr>Lots of Tools (not an exhaustive list!)</vt:lpstr>
      <vt:lpstr>Conclusions</vt:lpstr>
      <vt:lpstr>PowerPoint Presentation</vt:lpstr>
      <vt:lpstr>Lot remain to be done…</vt:lpstr>
      <vt:lpstr>PowerPoint Presentation</vt:lpstr>
      <vt:lpstr>Thank you for your attention</vt:lpstr>
      <vt:lpstr>shorter version</vt:lpstr>
      <vt:lpstr>full</vt:lpstr>
    </vt:vector>
  </TitlesOfParts>
  <Manager/>
  <Company>W3C</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Semantic Web</dc:title>
  <dc:subject/>
  <dc:creator>Ivan Herman</dc:creator>
  <cp:keywords>semantic web</cp:keywords>
  <dc:description>Tutorial given at SemTech 2011, San Francisco</dc:description>
  <cp:lastModifiedBy>Ivan Herman</cp:lastModifiedBy>
  <cp:revision>583</cp:revision>
  <cp:lastPrinted>1601-01-01T00:00:00Z</cp:lastPrinted>
  <dcterms:created xsi:type="dcterms:W3CDTF">2010-12-09T13:24:03Z</dcterms:created>
  <dcterms:modified xsi:type="dcterms:W3CDTF">2013-08-27T07:35:10Z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pyright URI: ">
    <vt:lpwstr>http://creativecommons.org/licenses/by-nd/3.0/</vt:lpwstr>
  </property>
  <property fmtid="{D5CDD505-2E9C-101B-9397-08002B2CF9AE}" pid="3" name="Copyright:">
    <vt:lpwstr>Creative Commons Attribution 3.0  License</vt:lpwstr>
  </property>
</Properties>
</file>