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98" r:id="rId3"/>
    <p:sldId id="291" r:id="rId4"/>
    <p:sldId id="292" r:id="rId5"/>
    <p:sldId id="310" r:id="rId6"/>
    <p:sldId id="296" r:id="rId7"/>
    <p:sldId id="299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3319E5C-997F-1D4D-90E6-89C9C7241754}">
          <p14:sldIdLst>
            <p14:sldId id="256"/>
            <p14:sldId id="298"/>
            <p14:sldId id="291"/>
            <p14:sldId id="292"/>
            <p14:sldId id="310"/>
            <p14:sldId id="296"/>
            <p14:sldId id="29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713" autoAdjust="0"/>
  </p:normalViewPr>
  <p:slideViewPr>
    <p:cSldViewPr snapToGrid="0" snapToObjects="1">
      <p:cViewPr>
        <p:scale>
          <a:sx n="112" d="100"/>
          <a:sy n="112" d="100"/>
        </p:scale>
        <p:origin x="-288" y="-3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F1EE4-0230-0C47-9504-065A2F4C81B9}" type="datetimeFigureOut">
              <a:rPr lang="en-US" smtClean="0"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B15AF-FADA-0849-A779-BCB831EC5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232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0463F-8F83-E540-AA62-245F2DC552B2}" type="datetimeFigureOut">
              <a:rPr lang="en-US" smtClean="0"/>
              <a:t>3/12/14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8F929-F7D4-A64F-8209-B5B93F85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928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380D2F9-FC95-B744-9792-52DDAFCF40A8}" type="datetime1">
              <a:rPr lang="en-US" smtClean="0"/>
              <a:t>3/12/14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4A43-E658-C240-A409-D0361734E470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E4B88DEF-E69E-3E49-A9E8-9EAD36D8D962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D6CBB-19D8-8448-B167-A5E30AF7AA3D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3247-A7AE-4544-94B1-05FDF856E71A}" type="datetime1">
              <a:rPr lang="en-US" smtClean="0"/>
              <a:t>3/12/14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D4FCC18-50DF-8045-873C-0BB632BD733C}" type="datetime1">
              <a:rPr lang="en-US" smtClean="0"/>
              <a:t>3/12/14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2AB990A-55EB-5E43-85FF-DE82F17E2A68}" type="datetime1">
              <a:rPr lang="en-US" smtClean="0"/>
              <a:t>3/12/14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9F98-E5A8-F14D-B872-65186BF95FE8}" type="datetime1">
              <a:rPr lang="en-US" smtClean="0"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3E8BF-EFEF-CE48-A5F7-5F8041D27853}" type="datetime1">
              <a:rPr lang="en-US" smtClean="0"/>
              <a:t>3/12/14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84E6-48AF-E047-8AED-E69DDCC79094}" type="datetime1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22746F7F-73B2-D143-B6F9-F1FE297B1AB8}" type="datetime1">
              <a:rPr lang="en-US" smtClean="0"/>
              <a:t>3/12/14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ED2CCB-C350-8C43-AEEA-F09A66DD1BD3}" type="datetime1">
              <a:rPr lang="en-US" smtClean="0"/>
              <a:t>3/12/14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548867"/>
            <a:ext cx="6705600" cy="514350"/>
          </a:xfrm>
        </p:spPr>
        <p:txBody>
          <a:bodyPr anchor="b">
            <a:normAutofit/>
          </a:bodyPr>
          <a:lstStyle/>
          <a:p>
            <a:pPr algn="r"/>
            <a:r>
              <a:rPr lang="en-US" sz="1600" dirty="0" smtClean="0"/>
              <a:t>March </a:t>
            </a:r>
            <a:r>
              <a:rPr lang="en-US" sz="1600" dirty="0" smtClean="0"/>
              <a:t>2014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" y="2880020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Courier New"/>
                <a:cs typeface="Courier New"/>
              </a:rPr>
              <a:t>Glass of Creation to Glass of Consumption</a:t>
            </a:r>
          </a:p>
          <a:p>
            <a:pPr algn="ctr"/>
            <a:r>
              <a:rPr lang="en-US" sz="2800" b="1" i="1" dirty="0" smtClean="0">
                <a:latin typeface="Courier New"/>
                <a:cs typeface="Courier New"/>
              </a:rPr>
              <a:t> ~and everything in between~</a:t>
            </a:r>
            <a:endParaRPr lang="en-US" sz="2800" b="1" i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76201" y="1836863"/>
            <a:ext cx="914400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Helvetica"/>
                <a:cs typeface="Helvetica"/>
              </a:rPr>
              <a:t>GGIE - The Glass to Glass Internet Ecosystem</a:t>
            </a:r>
            <a:endParaRPr lang="en-US" sz="32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2508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415"/>
            <a:ext cx="9144000" cy="120015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cs typeface="Rockwell"/>
              </a:rPr>
              <a:t>The Internet has changed our relationship with Content</a:t>
            </a:r>
            <a:endParaRPr lang="en-US" sz="3200" dirty="0">
              <a:cs typeface="Rockwell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12" y="1544778"/>
            <a:ext cx="8505236" cy="3145587"/>
          </a:xfrm>
        </p:spPr>
      </p:pic>
    </p:spTree>
    <p:extLst>
      <p:ext uri="{BB962C8B-B14F-4D97-AF65-F5344CB8AC3E}">
        <p14:creationId xmlns:p14="http://schemas.microsoft.com/office/powerpoint/2010/main" val="8526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30+ </a:t>
            </a:r>
            <a:r>
              <a:rPr lang="en-US" dirty="0" smtClean="0"/>
              <a:t>years of Internet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49"/>
            <a:ext cx="8531352" cy="384555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/>
              <a:t>In the ~</a:t>
            </a:r>
            <a:r>
              <a:rPr lang="en-US" sz="2400" dirty="0" smtClean="0"/>
              <a:t>30+ </a:t>
            </a:r>
            <a:r>
              <a:rPr lang="en-US" sz="2400" dirty="0" smtClean="0"/>
              <a:t>year history of the Internet – Internet Engineers have focused on reliably delivering packets from device to device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Internet groups reflect this historical focus on connectivity: 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 IETF, ISOC, ICANN, W3C – each plays an important role in </a:t>
            </a:r>
            <a:r>
              <a:rPr lang="en-US" sz="2000" dirty="0" smtClean="0"/>
              <a:t>the </a:t>
            </a:r>
            <a:r>
              <a:rPr lang="en-US" sz="2000" dirty="0" smtClean="0"/>
              <a:t>puzzle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It has given us a very reliable &amp; scalable Internet 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End</a:t>
            </a:r>
            <a:r>
              <a:rPr lang="en-US" sz="2400" dirty="0" smtClean="0"/>
              <a:t>-End Content </a:t>
            </a:r>
            <a:r>
              <a:rPr lang="en-US" sz="2400" dirty="0" smtClean="0"/>
              <a:t>Workflow has </a:t>
            </a:r>
            <a:r>
              <a:rPr lang="en-US" sz="2400" dirty="0" smtClean="0"/>
              <a:t>largely been excluded as “out of scope</a:t>
            </a:r>
            <a:r>
              <a:rPr lang="en-US" sz="2400" dirty="0" smtClean="0"/>
              <a:t>” – Yet it’s highly dependent on work in each group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23318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7" y="171450"/>
            <a:ext cx="8674515" cy="7429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Engaging the </a:t>
            </a:r>
            <a:r>
              <a:rPr lang="en-US" dirty="0"/>
              <a:t>C</a:t>
            </a:r>
            <a:r>
              <a:rPr lang="en-US" dirty="0" smtClean="0"/>
              <a:t>ommunity on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21623" y="1200150"/>
            <a:ext cx="8622377" cy="337185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GGIE is </a:t>
            </a:r>
            <a:r>
              <a:rPr lang="en-US" sz="2400" dirty="0" smtClean="0"/>
              <a:t>a</a:t>
            </a:r>
            <a:r>
              <a:rPr lang="en-US" sz="2400" dirty="0" smtClean="0"/>
              <a:t> place to </a:t>
            </a:r>
            <a:r>
              <a:rPr lang="en-US" sz="2400" dirty="0" smtClean="0"/>
              <a:t>engage on End-End Digital Content Issues at all levels:  </a:t>
            </a:r>
            <a:r>
              <a:rPr lang="en-US" sz="2400" dirty="0" smtClean="0"/>
              <a:t>Social – </a:t>
            </a:r>
            <a:r>
              <a:rPr lang="en-US" sz="2400" dirty="0" err="1" smtClean="0"/>
              <a:t>Prosumer</a:t>
            </a:r>
            <a:r>
              <a:rPr lang="en-US" sz="2400" dirty="0" smtClean="0"/>
              <a:t> - Professional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GGIE</a:t>
            </a:r>
            <a:r>
              <a:rPr lang="en-US" sz="2400" dirty="0" smtClean="0"/>
              <a:t> is not another SDO – It’s goal to help SDOs </a:t>
            </a:r>
            <a:endParaRPr lang="en-US" sz="2400" dirty="0" smtClean="0"/>
          </a:p>
          <a:p>
            <a:r>
              <a:rPr lang="en-US" sz="2400" dirty="0" smtClean="0"/>
              <a:t>Bring together technical experts across 5 focus areas:</a:t>
            </a:r>
          </a:p>
          <a:p>
            <a:pPr marL="91440" lvl="1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Scalability</a:t>
            </a:r>
            <a:r>
              <a:rPr lang="en-US" sz="2400" dirty="0" smtClean="0">
                <a:solidFill>
                  <a:srgbClr val="0000FF"/>
                </a:solidFill>
              </a:rPr>
              <a:t>, Metadata, Content Identification, User Identity, </a:t>
            </a:r>
            <a:r>
              <a:rPr lang="en-US" sz="2400" dirty="0" smtClean="0">
                <a:solidFill>
                  <a:srgbClr val="0000FF"/>
                </a:solidFill>
              </a:rPr>
              <a:t>Privacy</a:t>
            </a:r>
            <a:endParaRPr lang="en-US" sz="2400" dirty="0" smtClean="0"/>
          </a:p>
          <a:p>
            <a:r>
              <a:rPr lang="en-US" sz="2400" dirty="0" smtClean="0"/>
              <a:t>Digital Content Use </a:t>
            </a:r>
            <a:r>
              <a:rPr lang="en-US" sz="2400" dirty="0" smtClean="0"/>
              <a:t>Cases &amp; </a:t>
            </a:r>
            <a:r>
              <a:rPr lang="en-US" sz="2400" dirty="0" smtClean="0"/>
              <a:t>GAP </a:t>
            </a:r>
            <a:r>
              <a:rPr lang="en-US" sz="2400" dirty="0" smtClean="0"/>
              <a:t>analysis to document new requirements to feed </a:t>
            </a:r>
            <a:r>
              <a:rPr lang="en-US" sz="2400" dirty="0" smtClean="0"/>
              <a:t>into </a:t>
            </a:r>
            <a:r>
              <a:rPr lang="en-US" sz="2400" dirty="0" smtClean="0"/>
              <a:t>Internet SDO </a:t>
            </a:r>
            <a:r>
              <a:rPr lang="en-US" sz="2400" dirty="0" smtClean="0"/>
              <a:t>workgroups</a:t>
            </a:r>
            <a:endParaRPr lang="en-US" sz="2300" dirty="0" smtClean="0">
              <a:cs typeface="Arial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393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GGIE </a:t>
            </a:r>
            <a:r>
              <a:rPr lang="en-US" dirty="0"/>
              <a:t>C</a:t>
            </a:r>
            <a:r>
              <a:rPr lang="en-US" dirty="0" smtClean="0"/>
              <a:t>ore Features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531352" cy="3371850"/>
          </a:xfrm>
        </p:spPr>
        <p:txBody>
          <a:bodyPr>
            <a:normAutofit/>
          </a:bodyPr>
          <a:lstStyle/>
          <a:p>
            <a:r>
              <a:rPr lang="en-US" dirty="0" smtClean="0"/>
              <a:t>GGIE </a:t>
            </a:r>
            <a:r>
              <a:rPr lang="en-US" dirty="0" smtClean="0"/>
              <a:t>will not write standards</a:t>
            </a:r>
          </a:p>
          <a:p>
            <a:pPr lvl="1"/>
            <a:r>
              <a:rPr lang="en-US" dirty="0" smtClean="0"/>
              <a:t>Standards development to be done in existing SDOs</a:t>
            </a:r>
          </a:p>
          <a:p>
            <a:r>
              <a:rPr lang="en-US" dirty="0" smtClean="0"/>
              <a:t>Use </a:t>
            </a:r>
            <a:r>
              <a:rPr lang="en-US" dirty="0" smtClean="0"/>
              <a:t>Cases &amp; GAP studies will be free for groups to use and modify</a:t>
            </a:r>
          </a:p>
          <a:p>
            <a:r>
              <a:rPr lang="en-US" dirty="0" smtClean="0"/>
              <a:t>GGIE will be open and allow easy participation</a:t>
            </a:r>
          </a:p>
          <a:p>
            <a:r>
              <a:rPr lang="en-US" dirty="0" smtClean="0"/>
              <a:t>GGIE will not create or accept IP contributions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28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GGIE Work Flow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fontAlgn="t">
              <a:spcBef>
                <a:spcPts val="0"/>
              </a:spcBef>
            </a:pPr>
            <a:endParaRPr lang="en-US" sz="3200" dirty="0">
              <a:latin typeface="Arial"/>
            </a:endParaRP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92" y="1200150"/>
            <a:ext cx="8112093" cy="388089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19291" y="1961588"/>
            <a:ext cx="3224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</a:t>
            </a:r>
            <a:r>
              <a:rPr lang="en-US" sz="2000" dirty="0" smtClean="0"/>
              <a:t>Collaboration with SDOs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4091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Info on GGIE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Contact: Glenn Deen – </a:t>
            </a:r>
            <a:r>
              <a:rPr lang="en-US" dirty="0" err="1" smtClean="0"/>
              <a:t>glenn.deen@nbcuni.com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0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91405</TotalTime>
  <Words>265</Words>
  <Application>Microsoft Macintosh PowerPoint</Application>
  <PresentationFormat>On-screen Show (16:9)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PowerPoint Presentation</vt:lpstr>
      <vt:lpstr>The Internet has changed our relationship with Content</vt:lpstr>
      <vt:lpstr>30+ years of Internet development</vt:lpstr>
      <vt:lpstr>Engaging the Community on Content</vt:lpstr>
      <vt:lpstr>GGIE Core Features </vt:lpstr>
      <vt:lpstr>GGIE Work Flow</vt:lpstr>
      <vt:lpstr>More Info on GGIE</vt:lpstr>
    </vt:vector>
  </TitlesOfParts>
  <Company>NBCUniversal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 Driven Internet</dc:title>
  <dc:creator>Glenn Deen</dc:creator>
  <cp:lastModifiedBy>Glenn Deen</cp:lastModifiedBy>
  <cp:revision>127</cp:revision>
  <cp:lastPrinted>2014-03-13T05:54:14Z</cp:lastPrinted>
  <dcterms:created xsi:type="dcterms:W3CDTF">2013-05-24T18:54:04Z</dcterms:created>
  <dcterms:modified xsi:type="dcterms:W3CDTF">2014-03-13T12:03:36Z</dcterms:modified>
</cp:coreProperties>
</file>