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handoutMasterIdLst>
    <p:handoutMasterId r:id="rId19"/>
  </p:handoutMasterIdLst>
  <p:sldIdLst>
    <p:sldId id="285" r:id="rId2"/>
    <p:sldId id="262" r:id="rId3"/>
    <p:sldId id="263" r:id="rId4"/>
    <p:sldId id="273" r:id="rId5"/>
    <p:sldId id="265" r:id="rId6"/>
    <p:sldId id="275" r:id="rId7"/>
    <p:sldId id="274" r:id="rId8"/>
    <p:sldId id="276" r:id="rId9"/>
    <p:sldId id="277" r:id="rId10"/>
    <p:sldId id="281" r:id="rId11"/>
    <p:sldId id="283" r:id="rId12"/>
    <p:sldId id="287" r:id="rId13"/>
    <p:sldId id="264" r:id="rId14"/>
    <p:sldId id="266" r:id="rId15"/>
    <p:sldId id="271" r:id="rId16"/>
    <p:sldId id="272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9071" autoAdjust="0"/>
    <p:restoredTop sz="99645" autoAdjust="0"/>
  </p:normalViewPr>
  <p:slideViewPr>
    <p:cSldViewPr>
      <p:cViewPr>
        <p:scale>
          <a:sx n="50" d="100"/>
          <a:sy n="50" d="100"/>
        </p:scale>
        <p:origin x="-1500" y="-60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 txBox="1">
            <a:spLocks noGrp="1"/>
          </p:cNvSpPr>
          <p:nvPr>
            <p:ph type="dt" sz="quarter" idx="1"/>
          </p:nvPr>
        </p:nvSpPr>
        <p:spPr>
          <a:xfrm>
            <a:off x="3881880" y="0"/>
            <a:ext cx="2975760" cy="456839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compatLnSpc="1"/>
          <a:lstStyle/>
          <a:p>
            <a:pPr marL="0" marR="0" lvl="0" indent="0" algn="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 sz="1400"/>
            </a:pPr>
            <a:fld id="{86CB50E5-1255-4F1C-A97B-8F8FF21E155F}" type="datetimeFigureOut">
              <a:t>11/11/2013</a:t>
            </a:fld>
            <a:endParaRPr lang="en-US" sz="1400" b="0" i="0" u="none" strike="noStrike" baseline="0">
              <a:ln>
                <a:noFill/>
              </a:ln>
              <a:solidFill>
                <a:srgbClr val="151515"/>
              </a:solidFill>
              <a:latin typeface="Arial" pitchFamily="18"/>
              <a:ea typeface="Lucida Sans Unicode" pitchFamily="2"/>
              <a:cs typeface="Tahoma" pitchFamily="2"/>
            </a:endParaRPr>
          </a:p>
        </p:txBody>
      </p:sp>
      <p:sp>
        <p:nvSpPr>
          <p:cNvPr id="3" name="Footer Placeholder 2"/>
          <p:cNvSpPr txBox="1">
            <a:spLocks noGrp="1"/>
          </p:cNvSpPr>
          <p:nvPr>
            <p:ph type="ftr" sz="quarter" idx="2"/>
          </p:nvPr>
        </p:nvSpPr>
        <p:spPr>
          <a:xfrm>
            <a:off x="0" y="8686800"/>
            <a:ext cx="2975760" cy="456839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="b" compatLnSpc="1"/>
          <a:lstStyle/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 sz="1400"/>
            </a:pPr>
            <a:endParaRPr lang="en-US" sz="1400" b="0" i="0" u="none" strike="noStrike" baseline="0">
              <a:ln>
                <a:noFill/>
              </a:ln>
              <a:solidFill>
                <a:srgbClr val="151515"/>
              </a:solidFill>
              <a:latin typeface="Arial" pitchFamily="18"/>
              <a:ea typeface="Lucida Sans Unicode" pitchFamily="2"/>
              <a:cs typeface="Tahoma" pitchFamily="2"/>
            </a:endParaRPr>
          </a:p>
        </p:txBody>
      </p:sp>
      <p:sp>
        <p:nvSpPr>
          <p:cNvPr id="4" name="Slide Number Placeholder 3"/>
          <p:cNvSpPr txBox="1">
            <a:spLocks noGrp="1"/>
          </p:cNvSpPr>
          <p:nvPr>
            <p:ph type="sldNum" sz="quarter" idx="3"/>
          </p:nvPr>
        </p:nvSpPr>
        <p:spPr>
          <a:xfrm>
            <a:off x="3881880" y="8686800"/>
            <a:ext cx="2975760" cy="456839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="b" compatLnSpc="1"/>
          <a:lstStyle/>
          <a:p>
            <a:pPr marL="0" marR="0" lvl="0" indent="0" algn="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 sz="1400"/>
            </a:pPr>
            <a:fld id="{AB3EC23C-F2B3-4C99-B6A2-D5933B97FB4A}" type="slidenum">
              <a:t>‹#›</a:t>
            </a:fld>
            <a:endParaRPr lang="en-US" sz="1400" b="0" i="0" u="none" strike="noStrike" baseline="0">
              <a:ln>
                <a:noFill/>
              </a:ln>
              <a:solidFill>
                <a:srgbClr val="151515"/>
              </a:solidFill>
              <a:latin typeface="Arial" pitchFamily="18"/>
              <a:ea typeface="Lucida Sans Unicode" pitchFamily="2"/>
              <a:cs typeface="Tahoma" pitchFamily="2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lum/>
            <a:alphaModFix/>
          </a:blip>
          <a:srcRect/>
          <a:stretch>
            <a:fillRect/>
          </a:stretch>
        </p:blipFill>
        <p:spPr>
          <a:xfrm>
            <a:off x="36000" y="36000"/>
            <a:ext cx="1548000" cy="684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64933095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Move="1" noResize="1"/>
          </p:cNvSpPr>
          <p:nvPr/>
        </p:nvSpPr>
        <p:spPr>
          <a:xfrm>
            <a:off x="0" y="0"/>
            <a:ext cx="6858000" cy="9144000"/>
          </a:xfrm>
          <a:prstGeom prst="rect">
            <a:avLst/>
          </a:prstGeom>
          <a:solidFill>
            <a:srgbClr val="FFFFFF"/>
          </a:solidFill>
          <a:ln>
            <a:noFill/>
            <a:prstDash val="solid"/>
          </a:ln>
        </p:spPr>
        <p:txBody>
          <a:bodyPr vert="horz" wrap="none" lIns="90000" tIns="45000" rIns="90000" bIns="45000" anchor="ctr" anchorCtr="1" compatLnSpc="1"/>
          <a:lstStyle/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1800" b="0" i="0" u="none" strike="noStrike" baseline="0">
              <a:ln>
                <a:noFill/>
              </a:ln>
              <a:solidFill>
                <a:srgbClr val="151515"/>
              </a:solidFill>
              <a:latin typeface="Arial" pitchFamily="18"/>
              <a:ea typeface="Lucida Sans Unicode" pitchFamily="2"/>
              <a:cs typeface="Tahoma" pitchFamily="2"/>
            </a:endParaRPr>
          </a:p>
        </p:txBody>
      </p:sp>
      <p:sp>
        <p:nvSpPr>
          <p:cNvPr id="3" name="Date Placeholder 2"/>
          <p:cNvSpPr txBox="1">
            <a:spLocks noGrp="1"/>
          </p:cNvSpPr>
          <p:nvPr>
            <p:ph type="dt" idx="1"/>
          </p:nvPr>
        </p:nvSpPr>
        <p:spPr>
          <a:xfrm>
            <a:off x="3733560" y="304560"/>
            <a:ext cx="2971800" cy="246240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0" tIns="46800" rIns="90000" bIns="46800" anchor="t" anchorCtr="0" compatLnSpc="1"/>
          <a:lstStyle>
            <a:lvl1pPr marL="0" marR="0" lvl="0" indent="0" algn="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 lang="en-US" sz="1000" b="0" i="0" u="none" strike="noStrike" baseline="0">
                <a:solidFill>
                  <a:srgbClr val="000000"/>
                </a:solidFill>
                <a:latin typeface="Arial" pitchFamily="18"/>
                <a:ea typeface="Arial" pitchFamily="2"/>
                <a:cs typeface="Arial" pitchFamily="2"/>
              </a:defRPr>
            </a:lvl1pPr>
          </a:lstStyle>
          <a:p>
            <a:pPr lvl="0"/>
            <a:fld id="{C5736C9D-34B7-4739-8CCC-EBFBD56C01CE}" type="datetimeFigureOut">
              <a:t>11/11/2013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761759"/>
            <a:ext cx="4572000" cy="3429360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5" name="Notes Placeholder 4"/>
          <p:cNvSpPr txBox="1">
            <a:spLocks noGrp="1"/>
          </p:cNvSpPr>
          <p:nvPr>
            <p:ph type="body" sz="quarter" idx="3"/>
          </p:nvPr>
        </p:nvSpPr>
        <p:spPr>
          <a:xfrm>
            <a:off x="685799" y="4343400"/>
            <a:ext cx="5486399" cy="4115159"/>
          </a:xfrm>
          <a:prstGeom prst="rect">
            <a:avLst/>
          </a:prstGeom>
          <a:noFill/>
          <a:ln>
            <a:noFill/>
          </a:ln>
        </p:spPr>
        <p:txBody>
          <a:bodyPr vert="horz" lIns="90000" tIns="46800" rIns="90000" bIns="46800" compatLnSpc="1"/>
          <a:lstStyle>
            <a:defPPr lvl="0">
              <a:buClr>
                <a:srgbClr val="000000"/>
              </a:buClr>
              <a:buSzPct val="100000"/>
              <a:buFont typeface="Arial" pitchFamily="34"/>
              <a:buNone/>
            </a:defPPr>
            <a:lvl1pPr lvl="0">
              <a:buClr>
                <a:srgbClr val="000000"/>
              </a:buClr>
              <a:buSzPct val="100000"/>
              <a:buFont typeface="Arial" pitchFamily="34"/>
              <a:buChar char="•"/>
            </a:lvl1pPr>
            <a:lvl2pPr lvl="1">
              <a:buClr>
                <a:srgbClr val="000000"/>
              </a:buClr>
              <a:buSzPct val="100000"/>
              <a:buFont typeface="Arial" pitchFamily="34"/>
              <a:buChar char="•"/>
            </a:lvl2pPr>
            <a:lvl3pPr lvl="2">
              <a:buClr>
                <a:srgbClr val="000000"/>
              </a:buClr>
              <a:buSzPct val="100000"/>
              <a:buFont typeface="Arial" pitchFamily="34"/>
              <a:buChar char="•"/>
            </a:lvl3pPr>
            <a:lvl4pPr lvl="3">
              <a:buClr>
                <a:srgbClr val="000000"/>
              </a:buClr>
              <a:buSzPct val="100000"/>
              <a:buFont typeface="Arial" pitchFamily="34"/>
              <a:buChar char="•"/>
            </a:lvl4pPr>
            <a:lvl5pPr lvl="4">
              <a:buClr>
                <a:srgbClr val="000000"/>
              </a:buClr>
              <a:buSzPct val="100000"/>
              <a:buFont typeface="Arial" pitchFamily="34"/>
              <a:buChar char="•"/>
            </a:lvl5pPr>
            <a:lvl6pPr lvl="5">
              <a:buClr>
                <a:srgbClr val="000000"/>
              </a:buClr>
              <a:buSzPct val="100000"/>
              <a:buFont typeface="Arial" pitchFamily="34"/>
              <a:buChar char="•"/>
            </a:lvl6pPr>
            <a:lvl7pPr lvl="6">
              <a:buClr>
                <a:srgbClr val="000000"/>
              </a:buClr>
              <a:buSzPct val="100000"/>
              <a:buFont typeface="Arial" pitchFamily="34"/>
              <a:buChar char="•"/>
            </a:lvl7pPr>
            <a:lvl8pPr lvl="7">
              <a:buClr>
                <a:srgbClr val="000000"/>
              </a:buClr>
              <a:buSzPct val="100000"/>
              <a:buFont typeface="Arial" pitchFamily="34"/>
              <a:buChar char="•"/>
            </a:lvl8pPr>
            <a:lvl9pPr lvl="8">
              <a:buClr>
                <a:srgbClr val="000000"/>
              </a:buClr>
              <a:buSzPct val="100000"/>
              <a:buFont typeface="Arial" pitchFamily="34"/>
              <a:buChar char="•"/>
            </a:lvl9pPr>
          </a:lstStyle>
          <a:p>
            <a:endParaRPr lang="en-US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5"/>
          </p:nvPr>
        </p:nvSpPr>
        <p:spPr>
          <a:xfrm>
            <a:off x="3733560" y="8685000"/>
            <a:ext cx="2971800" cy="457559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0" tIns="46800" rIns="90000" bIns="46800" anchor="b" anchorCtr="0" compatLnSpc="1"/>
          <a:lstStyle>
            <a:lvl1pPr marL="0" marR="0" lvl="0" indent="0" algn="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 lang="en-US" sz="1200" b="0" i="0" u="none" strike="noStrike" baseline="0">
                <a:solidFill>
                  <a:srgbClr val="000000"/>
                </a:solidFill>
                <a:latin typeface="Arial" pitchFamily="18"/>
                <a:ea typeface="Arial" pitchFamily="2"/>
                <a:cs typeface="Arial" pitchFamily="2"/>
              </a:defRPr>
            </a:lvl1pPr>
          </a:lstStyle>
          <a:p>
            <a:pPr lvl="0"/>
            <a:fld id="{232AA502-92A6-43B6-8FBA-F71A47F2DBA4}" type="slidenum">
              <a:t>‹#›</a:t>
            </a:fld>
            <a:endParaRPr lang="en-US"/>
          </a:p>
        </p:txBody>
      </p:sp>
      <p:pic>
        <p:nvPicPr>
          <p:cNvPr id="7" name="Picture 7"/>
          <p:cNvPicPr>
            <a:picLocks noChangeAspect="1"/>
          </p:cNvPicPr>
          <p:nvPr/>
        </p:nvPicPr>
        <p:blipFill>
          <a:blip>
            <a:lum/>
            <a:alphaModFix/>
          </a:blip>
          <a:srcRect/>
          <a:stretch>
            <a:fillRect/>
          </a:stretch>
        </p:blipFill>
        <p:spPr>
          <a:xfrm>
            <a:off x="0" y="0"/>
            <a:ext cx="1295280" cy="72215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593295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marR="0" indent="0" algn="l" rtl="0" hangingPunct="0">
      <a:lnSpc>
        <a:spcPct val="100000"/>
      </a:lnSpc>
      <a:spcBef>
        <a:spcPts val="448"/>
      </a:spcBef>
      <a:spcAft>
        <a:spcPts val="0"/>
      </a:spcAft>
      <a:tabLst>
        <a:tab pos="0" algn="l"/>
        <a:tab pos="914400" algn="l"/>
        <a:tab pos="1828800" algn="l"/>
        <a:tab pos="2743199" algn="l"/>
        <a:tab pos="3657600" algn="l"/>
        <a:tab pos="4572000" algn="l"/>
        <a:tab pos="5486399" algn="l"/>
        <a:tab pos="6400799" algn="l"/>
        <a:tab pos="7315200" algn="l"/>
        <a:tab pos="8229600" algn="l"/>
        <a:tab pos="9144000" algn="l"/>
        <a:tab pos="10058400" algn="l"/>
      </a:tabLst>
      <a:defRPr lang="en-US" sz="1200" b="0" i="0" u="none" strike="noStrike" baseline="0">
        <a:ln>
          <a:noFill/>
        </a:ln>
        <a:solidFill>
          <a:srgbClr val="000000"/>
        </a:solidFill>
        <a:latin typeface="Arial" pitchFamily="18"/>
        <a:cs typeface="Arial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143000" y="762120"/>
            <a:ext cx="4572000" cy="3429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685799" y="4343400"/>
            <a:ext cx="5486399" cy="4115520"/>
          </a:xfrm>
        </p:spPr>
        <p:txBody>
          <a:bodyPr lIns="0" tIns="0" rIns="0" bIns="0">
            <a:spAutoFit/>
          </a:bodyPr>
          <a:lstStyle>
            <a:defPPr lvl="0">
              <a:buClr>
                <a:srgbClr val="000000"/>
              </a:buClr>
              <a:buSzPct val="100000"/>
              <a:buFont typeface="Arial" pitchFamily="34"/>
              <a:buNone/>
            </a:defPPr>
            <a:lvl1pPr lvl="0">
              <a:buClr>
                <a:srgbClr val="000000"/>
              </a:buClr>
              <a:buSzPct val="100000"/>
              <a:buFont typeface="Arial" pitchFamily="34"/>
              <a:buChar char="•"/>
            </a:lvl1pPr>
            <a:lvl2pPr lvl="1">
              <a:buClr>
                <a:srgbClr val="000000"/>
              </a:buClr>
              <a:buSzPct val="100000"/>
              <a:buFont typeface="Arial" pitchFamily="34"/>
              <a:buChar char="•"/>
            </a:lvl2pPr>
            <a:lvl3pPr lvl="2">
              <a:buClr>
                <a:srgbClr val="000000"/>
              </a:buClr>
              <a:buSzPct val="100000"/>
              <a:buFont typeface="Arial" pitchFamily="34"/>
              <a:buChar char="•"/>
            </a:lvl3pPr>
            <a:lvl4pPr lvl="3">
              <a:buClr>
                <a:srgbClr val="000000"/>
              </a:buClr>
              <a:buSzPct val="100000"/>
              <a:buFont typeface="Arial" pitchFamily="34"/>
              <a:buChar char="•"/>
            </a:lvl4pPr>
            <a:lvl5pPr lvl="4">
              <a:buClr>
                <a:srgbClr val="000000"/>
              </a:buClr>
              <a:buSzPct val="100000"/>
              <a:buFont typeface="Arial" pitchFamily="34"/>
              <a:buChar char="•"/>
            </a:lvl5pPr>
            <a:lvl6pPr lvl="5">
              <a:buClr>
                <a:srgbClr val="000000"/>
              </a:buClr>
              <a:buSzPct val="100000"/>
              <a:buFont typeface="Arial" pitchFamily="34"/>
              <a:buChar char="•"/>
            </a:lvl6pPr>
            <a:lvl7pPr lvl="6">
              <a:buClr>
                <a:srgbClr val="000000"/>
              </a:buClr>
              <a:buSzPct val="100000"/>
              <a:buFont typeface="Arial" pitchFamily="34"/>
              <a:buChar char="•"/>
            </a:lvl7pPr>
            <a:lvl8pPr lvl="7">
              <a:buClr>
                <a:srgbClr val="000000"/>
              </a:buClr>
              <a:buSzPct val="100000"/>
              <a:buFont typeface="Arial" pitchFamily="34"/>
              <a:buChar char="•"/>
            </a:lvl8pPr>
            <a:lvl9pPr lvl="8">
              <a:buClr>
                <a:srgbClr val="000000"/>
              </a:buClr>
              <a:buSzPct val="100000"/>
              <a:buFont typeface="Arial" pitchFamily="34"/>
              <a:buChar char="•"/>
            </a:lvl9pPr>
          </a:lstStyle>
          <a:p>
            <a:endParaRPr lang="en-US" kern="1200"/>
          </a:p>
        </p:txBody>
      </p:sp>
      <p:sp>
        <p:nvSpPr>
          <p:cNvPr id="4" name="Slide Number Placeholder 3"/>
          <p:cNvSpPr/>
          <p:nvPr/>
        </p:nvSpPr>
        <p:spPr>
          <a:xfrm>
            <a:off x="3733920" y="8685360"/>
            <a:ext cx="2971800" cy="45720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b" anchorCtr="0" compatLnSpc="1"/>
          <a:lstStyle/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fld id="{019D4E8D-A6DC-48B5-A87E-36CB0478EA81}" type="slidenum">
              <a:t>1</a:t>
            </a:fld>
            <a:endParaRPr lang="en-US" sz="1800" b="0" i="0" u="none" strike="noStrike" baseline="0">
              <a:ln>
                <a:noFill/>
              </a:ln>
              <a:solidFill>
                <a:srgbClr val="151515"/>
              </a:solidFill>
              <a:latin typeface="Arial" pitchFamily="18"/>
              <a:ea typeface="Lucida Sans Unicode" pitchFamily="2"/>
              <a:cs typeface="Tahoma" pitchFamily="2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143000" y="762120"/>
            <a:ext cx="4572000" cy="3429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685799" y="4343400"/>
            <a:ext cx="5486399" cy="4115520"/>
          </a:xfrm>
        </p:spPr>
        <p:txBody>
          <a:bodyPr lIns="0" tIns="0" rIns="0" bIns="0">
            <a:spAutoFit/>
          </a:bodyPr>
          <a:lstStyle>
            <a:defPPr lvl="0">
              <a:buClr>
                <a:srgbClr val="000000"/>
              </a:buClr>
              <a:buSzPct val="100000"/>
              <a:buFont typeface="Arial" pitchFamily="34"/>
              <a:buNone/>
            </a:defPPr>
            <a:lvl1pPr lvl="0">
              <a:buClr>
                <a:srgbClr val="000000"/>
              </a:buClr>
              <a:buSzPct val="100000"/>
              <a:buFont typeface="Arial" pitchFamily="34"/>
              <a:buChar char="•"/>
            </a:lvl1pPr>
            <a:lvl2pPr lvl="1">
              <a:buClr>
                <a:srgbClr val="000000"/>
              </a:buClr>
              <a:buSzPct val="100000"/>
              <a:buFont typeface="Arial" pitchFamily="34"/>
              <a:buChar char="•"/>
            </a:lvl2pPr>
            <a:lvl3pPr lvl="2">
              <a:buClr>
                <a:srgbClr val="000000"/>
              </a:buClr>
              <a:buSzPct val="100000"/>
              <a:buFont typeface="Arial" pitchFamily="34"/>
              <a:buChar char="•"/>
            </a:lvl3pPr>
            <a:lvl4pPr lvl="3">
              <a:buClr>
                <a:srgbClr val="000000"/>
              </a:buClr>
              <a:buSzPct val="100000"/>
              <a:buFont typeface="Arial" pitchFamily="34"/>
              <a:buChar char="•"/>
            </a:lvl4pPr>
            <a:lvl5pPr lvl="4">
              <a:buClr>
                <a:srgbClr val="000000"/>
              </a:buClr>
              <a:buSzPct val="100000"/>
              <a:buFont typeface="Arial" pitchFamily="34"/>
              <a:buChar char="•"/>
            </a:lvl5pPr>
            <a:lvl6pPr lvl="5">
              <a:buClr>
                <a:srgbClr val="000000"/>
              </a:buClr>
              <a:buSzPct val="100000"/>
              <a:buFont typeface="Arial" pitchFamily="34"/>
              <a:buChar char="•"/>
            </a:lvl6pPr>
            <a:lvl7pPr lvl="6">
              <a:buClr>
                <a:srgbClr val="000000"/>
              </a:buClr>
              <a:buSzPct val="100000"/>
              <a:buFont typeface="Arial" pitchFamily="34"/>
              <a:buChar char="•"/>
            </a:lvl7pPr>
            <a:lvl8pPr lvl="7">
              <a:buClr>
                <a:srgbClr val="000000"/>
              </a:buClr>
              <a:buSzPct val="100000"/>
              <a:buFont typeface="Arial" pitchFamily="34"/>
              <a:buChar char="•"/>
            </a:lvl8pPr>
            <a:lvl9pPr lvl="8">
              <a:buClr>
                <a:srgbClr val="000000"/>
              </a:buClr>
              <a:buSzPct val="100000"/>
              <a:buFont typeface="Arial" pitchFamily="34"/>
              <a:buChar char="•"/>
            </a:lvl9pPr>
          </a:lstStyle>
          <a:p>
            <a:endParaRPr lang="en-US" kern="1200"/>
          </a:p>
        </p:txBody>
      </p:sp>
      <p:sp>
        <p:nvSpPr>
          <p:cNvPr id="4" name="Slide Number Placeholder 3"/>
          <p:cNvSpPr/>
          <p:nvPr/>
        </p:nvSpPr>
        <p:spPr>
          <a:xfrm>
            <a:off x="3733920" y="8685360"/>
            <a:ext cx="2971800" cy="45720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b" anchorCtr="0" compatLnSpc="1"/>
          <a:lstStyle/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fld id="{019D4E8D-A6DC-48B5-A87E-36CB0478EA81}" type="slidenum">
              <a:t>12</a:t>
            </a:fld>
            <a:endParaRPr lang="en-US" sz="1800" b="0" i="0" u="none" strike="noStrike" baseline="0">
              <a:ln>
                <a:noFill/>
              </a:ln>
              <a:solidFill>
                <a:srgbClr val="151515"/>
              </a:solidFill>
              <a:latin typeface="Arial" pitchFamily="18"/>
              <a:ea typeface="Lucida Sans Unicode" pitchFamily="2"/>
              <a:cs typeface="Tahoma" pitchFamily="2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43000" y="762000"/>
            <a:ext cx="4572000" cy="3429000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 lIns="0" tIns="0" rIns="0" bIns="0"/>
          <a:lstStyle>
            <a:defPPr lvl="0">
              <a:buClr>
                <a:srgbClr val="000000"/>
              </a:buClr>
              <a:buSzPct val="100000"/>
              <a:buFont typeface="Arial" pitchFamily="34"/>
              <a:buNone/>
            </a:defPPr>
            <a:lvl1pPr lvl="0">
              <a:buClr>
                <a:srgbClr val="000000"/>
              </a:buClr>
              <a:buSzPct val="100000"/>
              <a:buFont typeface="Arial" pitchFamily="34"/>
              <a:buChar char="•"/>
            </a:lvl1pPr>
            <a:lvl2pPr lvl="1">
              <a:buClr>
                <a:srgbClr val="000000"/>
              </a:buClr>
              <a:buSzPct val="100000"/>
              <a:buFont typeface="Arial" pitchFamily="34"/>
              <a:buChar char="•"/>
            </a:lvl2pPr>
            <a:lvl3pPr lvl="2">
              <a:buClr>
                <a:srgbClr val="000000"/>
              </a:buClr>
              <a:buSzPct val="100000"/>
              <a:buFont typeface="Arial" pitchFamily="34"/>
              <a:buChar char="•"/>
            </a:lvl3pPr>
            <a:lvl4pPr lvl="3">
              <a:buClr>
                <a:srgbClr val="000000"/>
              </a:buClr>
              <a:buSzPct val="100000"/>
              <a:buFont typeface="Arial" pitchFamily="34"/>
              <a:buChar char="•"/>
            </a:lvl4pPr>
            <a:lvl5pPr lvl="4">
              <a:buClr>
                <a:srgbClr val="000000"/>
              </a:buClr>
              <a:buSzPct val="100000"/>
              <a:buFont typeface="Arial" pitchFamily="34"/>
              <a:buChar char="•"/>
            </a:lvl5pPr>
            <a:lvl6pPr lvl="5">
              <a:buClr>
                <a:srgbClr val="000000"/>
              </a:buClr>
              <a:buSzPct val="100000"/>
              <a:buFont typeface="Arial" pitchFamily="34"/>
              <a:buChar char="•"/>
            </a:lvl6pPr>
            <a:lvl7pPr lvl="6">
              <a:buClr>
                <a:srgbClr val="000000"/>
              </a:buClr>
              <a:buSzPct val="100000"/>
              <a:buFont typeface="Arial" pitchFamily="34"/>
              <a:buChar char="•"/>
            </a:lvl7pPr>
            <a:lvl8pPr lvl="7">
              <a:buClr>
                <a:srgbClr val="000000"/>
              </a:buClr>
              <a:buSzPct val="100000"/>
              <a:buFont typeface="Arial" pitchFamily="34"/>
              <a:buChar char="•"/>
            </a:lvl8pPr>
            <a:lvl9pPr lvl="8">
              <a:buClr>
                <a:srgbClr val="000000"/>
              </a:buClr>
              <a:buSzPct val="100000"/>
              <a:buFont typeface="Arial" pitchFamily="34"/>
              <a:buChar char="•"/>
            </a:lvl9pPr>
          </a:lstStyle>
          <a:p>
            <a:endParaRPr lang="en-US" kern="120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43000" y="762000"/>
            <a:ext cx="4572000" cy="3429000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 lIns="0" tIns="0" rIns="0" bIns="0"/>
          <a:lstStyle>
            <a:defPPr lvl="0">
              <a:buClr>
                <a:srgbClr val="000000"/>
              </a:buClr>
              <a:buSzPct val="100000"/>
              <a:buFont typeface="Arial" pitchFamily="34"/>
              <a:buNone/>
            </a:defPPr>
            <a:lvl1pPr lvl="0">
              <a:buClr>
                <a:srgbClr val="000000"/>
              </a:buClr>
              <a:buSzPct val="100000"/>
              <a:buFont typeface="Arial" pitchFamily="34"/>
              <a:buChar char="•"/>
            </a:lvl1pPr>
            <a:lvl2pPr lvl="1">
              <a:buClr>
                <a:srgbClr val="000000"/>
              </a:buClr>
              <a:buSzPct val="100000"/>
              <a:buFont typeface="Arial" pitchFamily="34"/>
              <a:buChar char="•"/>
            </a:lvl2pPr>
            <a:lvl3pPr lvl="2">
              <a:buClr>
                <a:srgbClr val="000000"/>
              </a:buClr>
              <a:buSzPct val="100000"/>
              <a:buFont typeface="Arial" pitchFamily="34"/>
              <a:buChar char="•"/>
            </a:lvl3pPr>
            <a:lvl4pPr lvl="3">
              <a:buClr>
                <a:srgbClr val="000000"/>
              </a:buClr>
              <a:buSzPct val="100000"/>
              <a:buFont typeface="Arial" pitchFamily="34"/>
              <a:buChar char="•"/>
            </a:lvl4pPr>
            <a:lvl5pPr lvl="4">
              <a:buClr>
                <a:srgbClr val="000000"/>
              </a:buClr>
              <a:buSzPct val="100000"/>
              <a:buFont typeface="Arial" pitchFamily="34"/>
              <a:buChar char="•"/>
            </a:lvl5pPr>
            <a:lvl6pPr lvl="5">
              <a:buClr>
                <a:srgbClr val="000000"/>
              </a:buClr>
              <a:buSzPct val="100000"/>
              <a:buFont typeface="Arial" pitchFamily="34"/>
              <a:buChar char="•"/>
            </a:lvl6pPr>
            <a:lvl7pPr lvl="6">
              <a:buClr>
                <a:srgbClr val="000000"/>
              </a:buClr>
              <a:buSzPct val="100000"/>
              <a:buFont typeface="Arial" pitchFamily="34"/>
              <a:buChar char="•"/>
            </a:lvl7pPr>
            <a:lvl8pPr lvl="7">
              <a:buClr>
                <a:srgbClr val="000000"/>
              </a:buClr>
              <a:buSzPct val="100000"/>
              <a:buFont typeface="Arial" pitchFamily="34"/>
              <a:buChar char="•"/>
            </a:lvl8pPr>
            <a:lvl9pPr lvl="8">
              <a:buClr>
                <a:srgbClr val="000000"/>
              </a:buClr>
              <a:buSzPct val="100000"/>
              <a:buFont typeface="Arial" pitchFamily="34"/>
              <a:buChar char="•"/>
            </a:lvl9pPr>
          </a:lstStyle>
          <a:p>
            <a:endParaRPr lang="en-US" kern="120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4588" y="762000"/>
            <a:ext cx="4570412" cy="3429000"/>
          </a:xfrm>
          <a:prstGeom prst="rect">
            <a:avLst/>
          </a:prstGeo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/>
          <a:lstStyle/>
          <a:p>
            <a:pPr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733800" y="8685213"/>
            <a:ext cx="2971800" cy="45720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A4B7BD7A-51F5-4FA6-996A-FEC98BC0AF45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17858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4588" y="762000"/>
            <a:ext cx="4570412" cy="3429000"/>
          </a:xfrm>
          <a:prstGeom prst="rect">
            <a:avLst/>
          </a:prstGeo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/>
          <a:lstStyle/>
          <a:p>
            <a:pPr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733800" y="8685213"/>
            <a:ext cx="2971800" cy="45720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A4B7BD7A-51F5-4FA6-996A-FEC98BC0AF45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76889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43000" y="762000"/>
            <a:ext cx="4572000" cy="3429000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 lIns="0" tIns="0" rIns="0" bIns="0"/>
          <a:lstStyle>
            <a:defPPr lvl="0">
              <a:buClr>
                <a:srgbClr val="000000"/>
              </a:buClr>
              <a:buSzPct val="100000"/>
              <a:buFont typeface="Arial" pitchFamily="34"/>
              <a:buNone/>
            </a:defPPr>
            <a:lvl1pPr lvl="0">
              <a:buClr>
                <a:srgbClr val="000000"/>
              </a:buClr>
              <a:buSzPct val="100000"/>
              <a:buFont typeface="Arial" pitchFamily="34"/>
              <a:buChar char="•"/>
            </a:lvl1pPr>
            <a:lvl2pPr lvl="1">
              <a:buClr>
                <a:srgbClr val="000000"/>
              </a:buClr>
              <a:buSzPct val="100000"/>
              <a:buFont typeface="Arial" pitchFamily="34"/>
              <a:buChar char="•"/>
            </a:lvl2pPr>
            <a:lvl3pPr lvl="2">
              <a:buClr>
                <a:srgbClr val="000000"/>
              </a:buClr>
              <a:buSzPct val="100000"/>
              <a:buFont typeface="Arial" pitchFamily="34"/>
              <a:buChar char="•"/>
            </a:lvl3pPr>
            <a:lvl4pPr lvl="3">
              <a:buClr>
                <a:srgbClr val="000000"/>
              </a:buClr>
              <a:buSzPct val="100000"/>
              <a:buFont typeface="Arial" pitchFamily="34"/>
              <a:buChar char="•"/>
            </a:lvl4pPr>
            <a:lvl5pPr lvl="4">
              <a:buClr>
                <a:srgbClr val="000000"/>
              </a:buClr>
              <a:buSzPct val="100000"/>
              <a:buFont typeface="Arial" pitchFamily="34"/>
              <a:buChar char="•"/>
            </a:lvl5pPr>
            <a:lvl6pPr lvl="5">
              <a:buClr>
                <a:srgbClr val="000000"/>
              </a:buClr>
              <a:buSzPct val="100000"/>
              <a:buFont typeface="Arial" pitchFamily="34"/>
              <a:buChar char="•"/>
            </a:lvl6pPr>
            <a:lvl7pPr lvl="6">
              <a:buClr>
                <a:srgbClr val="000000"/>
              </a:buClr>
              <a:buSzPct val="100000"/>
              <a:buFont typeface="Arial" pitchFamily="34"/>
              <a:buChar char="•"/>
            </a:lvl7pPr>
            <a:lvl8pPr lvl="7">
              <a:buClr>
                <a:srgbClr val="000000"/>
              </a:buClr>
              <a:buSzPct val="100000"/>
              <a:buFont typeface="Arial" pitchFamily="34"/>
              <a:buChar char="•"/>
            </a:lvl8pPr>
            <a:lvl9pPr lvl="8">
              <a:buClr>
                <a:srgbClr val="000000"/>
              </a:buClr>
              <a:buSzPct val="100000"/>
              <a:buFont typeface="Arial" pitchFamily="34"/>
              <a:buChar char="•"/>
            </a:lvl9pPr>
          </a:lstStyle>
          <a:p>
            <a:endParaRPr lang="en-US" kern="120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43000" y="762000"/>
            <a:ext cx="4572000" cy="3429000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 lIns="0" tIns="0" rIns="0" bIns="0"/>
          <a:lstStyle>
            <a:defPPr lvl="0">
              <a:buClr>
                <a:srgbClr val="000000"/>
              </a:buClr>
              <a:buSzPct val="100000"/>
              <a:buFont typeface="Arial" pitchFamily="34"/>
              <a:buNone/>
            </a:defPPr>
            <a:lvl1pPr lvl="0">
              <a:buClr>
                <a:srgbClr val="000000"/>
              </a:buClr>
              <a:buSzPct val="100000"/>
              <a:buFont typeface="Arial" pitchFamily="34"/>
              <a:buChar char="•"/>
            </a:lvl1pPr>
            <a:lvl2pPr lvl="1">
              <a:buClr>
                <a:srgbClr val="000000"/>
              </a:buClr>
              <a:buSzPct val="100000"/>
              <a:buFont typeface="Arial" pitchFamily="34"/>
              <a:buChar char="•"/>
            </a:lvl2pPr>
            <a:lvl3pPr lvl="2">
              <a:buClr>
                <a:srgbClr val="000000"/>
              </a:buClr>
              <a:buSzPct val="100000"/>
              <a:buFont typeface="Arial" pitchFamily="34"/>
              <a:buChar char="•"/>
            </a:lvl3pPr>
            <a:lvl4pPr lvl="3">
              <a:buClr>
                <a:srgbClr val="000000"/>
              </a:buClr>
              <a:buSzPct val="100000"/>
              <a:buFont typeface="Arial" pitchFamily="34"/>
              <a:buChar char="•"/>
            </a:lvl4pPr>
            <a:lvl5pPr lvl="4">
              <a:buClr>
                <a:srgbClr val="000000"/>
              </a:buClr>
              <a:buSzPct val="100000"/>
              <a:buFont typeface="Arial" pitchFamily="34"/>
              <a:buChar char="•"/>
            </a:lvl5pPr>
            <a:lvl6pPr lvl="5">
              <a:buClr>
                <a:srgbClr val="000000"/>
              </a:buClr>
              <a:buSzPct val="100000"/>
              <a:buFont typeface="Arial" pitchFamily="34"/>
              <a:buChar char="•"/>
            </a:lvl6pPr>
            <a:lvl7pPr lvl="6">
              <a:buClr>
                <a:srgbClr val="000000"/>
              </a:buClr>
              <a:buSzPct val="100000"/>
              <a:buFont typeface="Arial" pitchFamily="34"/>
              <a:buChar char="•"/>
            </a:lvl7pPr>
            <a:lvl8pPr lvl="7">
              <a:buClr>
                <a:srgbClr val="000000"/>
              </a:buClr>
              <a:buSzPct val="100000"/>
              <a:buFont typeface="Arial" pitchFamily="34"/>
              <a:buChar char="•"/>
            </a:lvl8pPr>
            <a:lvl9pPr lvl="8">
              <a:buClr>
                <a:srgbClr val="000000"/>
              </a:buClr>
              <a:buSzPct val="100000"/>
              <a:buFont typeface="Arial" pitchFamily="34"/>
              <a:buChar char="•"/>
            </a:lvl9pPr>
          </a:lstStyle>
          <a:p>
            <a:endParaRPr lang="en-US" kern="120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43000" y="762000"/>
            <a:ext cx="4572000" cy="3429000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 lIns="0" tIns="0" rIns="0" bIns="0"/>
          <a:lstStyle>
            <a:defPPr lvl="0">
              <a:buClr>
                <a:srgbClr val="000000"/>
              </a:buClr>
              <a:buSzPct val="100000"/>
              <a:buFont typeface="Arial" pitchFamily="34"/>
              <a:buNone/>
            </a:defPPr>
            <a:lvl1pPr lvl="0">
              <a:buClr>
                <a:srgbClr val="000000"/>
              </a:buClr>
              <a:buSzPct val="100000"/>
              <a:buFont typeface="Arial" pitchFamily="34"/>
              <a:buChar char="•"/>
            </a:lvl1pPr>
            <a:lvl2pPr lvl="1">
              <a:buClr>
                <a:srgbClr val="000000"/>
              </a:buClr>
              <a:buSzPct val="100000"/>
              <a:buFont typeface="Arial" pitchFamily="34"/>
              <a:buChar char="•"/>
            </a:lvl2pPr>
            <a:lvl3pPr lvl="2">
              <a:buClr>
                <a:srgbClr val="000000"/>
              </a:buClr>
              <a:buSzPct val="100000"/>
              <a:buFont typeface="Arial" pitchFamily="34"/>
              <a:buChar char="•"/>
            </a:lvl3pPr>
            <a:lvl4pPr lvl="3">
              <a:buClr>
                <a:srgbClr val="000000"/>
              </a:buClr>
              <a:buSzPct val="100000"/>
              <a:buFont typeface="Arial" pitchFamily="34"/>
              <a:buChar char="•"/>
            </a:lvl4pPr>
            <a:lvl5pPr lvl="4">
              <a:buClr>
                <a:srgbClr val="000000"/>
              </a:buClr>
              <a:buSzPct val="100000"/>
              <a:buFont typeface="Arial" pitchFamily="34"/>
              <a:buChar char="•"/>
            </a:lvl5pPr>
            <a:lvl6pPr lvl="5">
              <a:buClr>
                <a:srgbClr val="000000"/>
              </a:buClr>
              <a:buSzPct val="100000"/>
              <a:buFont typeface="Arial" pitchFamily="34"/>
              <a:buChar char="•"/>
            </a:lvl6pPr>
            <a:lvl7pPr lvl="6">
              <a:buClr>
                <a:srgbClr val="000000"/>
              </a:buClr>
              <a:buSzPct val="100000"/>
              <a:buFont typeface="Arial" pitchFamily="34"/>
              <a:buChar char="•"/>
            </a:lvl7pPr>
            <a:lvl8pPr lvl="7">
              <a:buClr>
                <a:srgbClr val="000000"/>
              </a:buClr>
              <a:buSzPct val="100000"/>
              <a:buFont typeface="Arial" pitchFamily="34"/>
              <a:buChar char="•"/>
            </a:lvl8pPr>
            <a:lvl9pPr lvl="8">
              <a:buClr>
                <a:srgbClr val="000000"/>
              </a:buClr>
              <a:buSzPct val="100000"/>
              <a:buFont typeface="Arial" pitchFamily="34"/>
              <a:buChar char="•"/>
            </a:lvl9pPr>
          </a:lstStyle>
          <a:p>
            <a:endParaRPr lang="en-US" kern="120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43000" y="762000"/>
            <a:ext cx="4572000" cy="3429000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 lIns="0" tIns="0" rIns="0" bIns="0"/>
          <a:lstStyle>
            <a:defPPr lvl="0">
              <a:buClr>
                <a:srgbClr val="000000"/>
              </a:buClr>
              <a:buSzPct val="100000"/>
              <a:buFont typeface="Arial" pitchFamily="34"/>
              <a:buNone/>
            </a:defPPr>
            <a:lvl1pPr lvl="0">
              <a:buClr>
                <a:srgbClr val="000000"/>
              </a:buClr>
              <a:buSzPct val="100000"/>
              <a:buFont typeface="Arial" pitchFamily="34"/>
              <a:buChar char="•"/>
            </a:lvl1pPr>
            <a:lvl2pPr lvl="1">
              <a:buClr>
                <a:srgbClr val="000000"/>
              </a:buClr>
              <a:buSzPct val="100000"/>
              <a:buFont typeface="Arial" pitchFamily="34"/>
              <a:buChar char="•"/>
            </a:lvl2pPr>
            <a:lvl3pPr lvl="2">
              <a:buClr>
                <a:srgbClr val="000000"/>
              </a:buClr>
              <a:buSzPct val="100000"/>
              <a:buFont typeface="Arial" pitchFamily="34"/>
              <a:buChar char="•"/>
            </a:lvl3pPr>
            <a:lvl4pPr lvl="3">
              <a:buClr>
                <a:srgbClr val="000000"/>
              </a:buClr>
              <a:buSzPct val="100000"/>
              <a:buFont typeface="Arial" pitchFamily="34"/>
              <a:buChar char="•"/>
            </a:lvl4pPr>
            <a:lvl5pPr lvl="4">
              <a:buClr>
                <a:srgbClr val="000000"/>
              </a:buClr>
              <a:buSzPct val="100000"/>
              <a:buFont typeface="Arial" pitchFamily="34"/>
              <a:buChar char="•"/>
            </a:lvl5pPr>
            <a:lvl6pPr lvl="5">
              <a:buClr>
                <a:srgbClr val="000000"/>
              </a:buClr>
              <a:buSzPct val="100000"/>
              <a:buFont typeface="Arial" pitchFamily="34"/>
              <a:buChar char="•"/>
            </a:lvl6pPr>
            <a:lvl7pPr lvl="6">
              <a:buClr>
                <a:srgbClr val="000000"/>
              </a:buClr>
              <a:buSzPct val="100000"/>
              <a:buFont typeface="Arial" pitchFamily="34"/>
              <a:buChar char="•"/>
            </a:lvl7pPr>
            <a:lvl8pPr lvl="7">
              <a:buClr>
                <a:srgbClr val="000000"/>
              </a:buClr>
              <a:buSzPct val="100000"/>
              <a:buFont typeface="Arial" pitchFamily="34"/>
              <a:buChar char="•"/>
            </a:lvl8pPr>
            <a:lvl9pPr lvl="8">
              <a:buClr>
                <a:srgbClr val="000000"/>
              </a:buClr>
              <a:buSzPct val="100000"/>
              <a:buFont typeface="Arial" pitchFamily="34"/>
              <a:buChar char="•"/>
            </a:lvl9pPr>
          </a:lstStyle>
          <a:p>
            <a:endParaRPr lang="en-US" kern="120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43000" y="762000"/>
            <a:ext cx="4572000" cy="3429000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 lIns="0" tIns="0" rIns="0" bIns="0"/>
          <a:lstStyle>
            <a:defPPr lvl="0">
              <a:buClr>
                <a:srgbClr val="000000"/>
              </a:buClr>
              <a:buSzPct val="100000"/>
              <a:buFont typeface="Arial" pitchFamily="34"/>
              <a:buNone/>
            </a:defPPr>
            <a:lvl1pPr lvl="0">
              <a:buClr>
                <a:srgbClr val="000000"/>
              </a:buClr>
              <a:buSzPct val="100000"/>
              <a:buFont typeface="Arial" pitchFamily="34"/>
              <a:buChar char="•"/>
            </a:lvl1pPr>
            <a:lvl2pPr lvl="1">
              <a:buClr>
                <a:srgbClr val="000000"/>
              </a:buClr>
              <a:buSzPct val="100000"/>
              <a:buFont typeface="Arial" pitchFamily="34"/>
              <a:buChar char="•"/>
            </a:lvl2pPr>
            <a:lvl3pPr lvl="2">
              <a:buClr>
                <a:srgbClr val="000000"/>
              </a:buClr>
              <a:buSzPct val="100000"/>
              <a:buFont typeface="Arial" pitchFamily="34"/>
              <a:buChar char="•"/>
            </a:lvl3pPr>
            <a:lvl4pPr lvl="3">
              <a:buClr>
                <a:srgbClr val="000000"/>
              </a:buClr>
              <a:buSzPct val="100000"/>
              <a:buFont typeface="Arial" pitchFamily="34"/>
              <a:buChar char="•"/>
            </a:lvl4pPr>
            <a:lvl5pPr lvl="4">
              <a:buClr>
                <a:srgbClr val="000000"/>
              </a:buClr>
              <a:buSzPct val="100000"/>
              <a:buFont typeface="Arial" pitchFamily="34"/>
              <a:buChar char="•"/>
            </a:lvl5pPr>
            <a:lvl6pPr lvl="5">
              <a:buClr>
                <a:srgbClr val="000000"/>
              </a:buClr>
              <a:buSzPct val="100000"/>
              <a:buFont typeface="Arial" pitchFamily="34"/>
              <a:buChar char="•"/>
            </a:lvl6pPr>
            <a:lvl7pPr lvl="6">
              <a:buClr>
                <a:srgbClr val="000000"/>
              </a:buClr>
              <a:buSzPct val="100000"/>
              <a:buFont typeface="Arial" pitchFamily="34"/>
              <a:buChar char="•"/>
            </a:lvl7pPr>
            <a:lvl8pPr lvl="7">
              <a:buClr>
                <a:srgbClr val="000000"/>
              </a:buClr>
              <a:buSzPct val="100000"/>
              <a:buFont typeface="Arial" pitchFamily="34"/>
              <a:buChar char="•"/>
            </a:lvl8pPr>
            <a:lvl9pPr lvl="8">
              <a:buClr>
                <a:srgbClr val="000000"/>
              </a:buClr>
              <a:buSzPct val="100000"/>
              <a:buFont typeface="Arial" pitchFamily="34"/>
              <a:buChar char="•"/>
            </a:lvl9pPr>
          </a:lstStyle>
          <a:p>
            <a:endParaRPr lang="en-US" kern="120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43000" y="762000"/>
            <a:ext cx="4572000" cy="3429000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 lIns="0" tIns="0" rIns="0" bIns="0"/>
          <a:lstStyle>
            <a:defPPr lvl="0">
              <a:buClr>
                <a:srgbClr val="000000"/>
              </a:buClr>
              <a:buSzPct val="100000"/>
              <a:buFont typeface="Arial" pitchFamily="34"/>
              <a:buNone/>
            </a:defPPr>
            <a:lvl1pPr lvl="0">
              <a:buClr>
                <a:srgbClr val="000000"/>
              </a:buClr>
              <a:buSzPct val="100000"/>
              <a:buFont typeface="Arial" pitchFamily="34"/>
              <a:buChar char="•"/>
            </a:lvl1pPr>
            <a:lvl2pPr lvl="1">
              <a:buClr>
                <a:srgbClr val="000000"/>
              </a:buClr>
              <a:buSzPct val="100000"/>
              <a:buFont typeface="Arial" pitchFamily="34"/>
              <a:buChar char="•"/>
            </a:lvl2pPr>
            <a:lvl3pPr lvl="2">
              <a:buClr>
                <a:srgbClr val="000000"/>
              </a:buClr>
              <a:buSzPct val="100000"/>
              <a:buFont typeface="Arial" pitchFamily="34"/>
              <a:buChar char="•"/>
            </a:lvl3pPr>
            <a:lvl4pPr lvl="3">
              <a:buClr>
                <a:srgbClr val="000000"/>
              </a:buClr>
              <a:buSzPct val="100000"/>
              <a:buFont typeface="Arial" pitchFamily="34"/>
              <a:buChar char="•"/>
            </a:lvl4pPr>
            <a:lvl5pPr lvl="4">
              <a:buClr>
                <a:srgbClr val="000000"/>
              </a:buClr>
              <a:buSzPct val="100000"/>
              <a:buFont typeface="Arial" pitchFamily="34"/>
              <a:buChar char="•"/>
            </a:lvl5pPr>
            <a:lvl6pPr lvl="5">
              <a:buClr>
                <a:srgbClr val="000000"/>
              </a:buClr>
              <a:buSzPct val="100000"/>
              <a:buFont typeface="Arial" pitchFamily="34"/>
              <a:buChar char="•"/>
            </a:lvl6pPr>
            <a:lvl7pPr lvl="6">
              <a:buClr>
                <a:srgbClr val="000000"/>
              </a:buClr>
              <a:buSzPct val="100000"/>
              <a:buFont typeface="Arial" pitchFamily="34"/>
              <a:buChar char="•"/>
            </a:lvl7pPr>
            <a:lvl8pPr lvl="7">
              <a:buClr>
                <a:srgbClr val="000000"/>
              </a:buClr>
              <a:buSzPct val="100000"/>
              <a:buFont typeface="Arial" pitchFamily="34"/>
              <a:buChar char="•"/>
            </a:lvl8pPr>
            <a:lvl9pPr lvl="8">
              <a:buClr>
                <a:srgbClr val="000000"/>
              </a:buClr>
              <a:buSzPct val="100000"/>
              <a:buFont typeface="Arial" pitchFamily="34"/>
              <a:buChar char="•"/>
            </a:lvl9pPr>
          </a:lstStyle>
          <a:p>
            <a:endParaRPr lang="en-US" kern="120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43000" y="762000"/>
            <a:ext cx="4572000" cy="3429000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 lIns="0" tIns="0" rIns="0" bIns="0"/>
          <a:lstStyle>
            <a:defPPr lvl="0">
              <a:buClr>
                <a:srgbClr val="000000"/>
              </a:buClr>
              <a:buSzPct val="100000"/>
              <a:buFont typeface="Arial" pitchFamily="34"/>
              <a:buNone/>
            </a:defPPr>
            <a:lvl1pPr lvl="0">
              <a:buClr>
                <a:srgbClr val="000000"/>
              </a:buClr>
              <a:buSzPct val="100000"/>
              <a:buFont typeface="Arial" pitchFamily="34"/>
              <a:buChar char="•"/>
            </a:lvl1pPr>
            <a:lvl2pPr lvl="1">
              <a:buClr>
                <a:srgbClr val="000000"/>
              </a:buClr>
              <a:buSzPct val="100000"/>
              <a:buFont typeface="Arial" pitchFamily="34"/>
              <a:buChar char="•"/>
            </a:lvl2pPr>
            <a:lvl3pPr lvl="2">
              <a:buClr>
                <a:srgbClr val="000000"/>
              </a:buClr>
              <a:buSzPct val="100000"/>
              <a:buFont typeface="Arial" pitchFamily="34"/>
              <a:buChar char="•"/>
            </a:lvl3pPr>
            <a:lvl4pPr lvl="3">
              <a:buClr>
                <a:srgbClr val="000000"/>
              </a:buClr>
              <a:buSzPct val="100000"/>
              <a:buFont typeface="Arial" pitchFamily="34"/>
              <a:buChar char="•"/>
            </a:lvl4pPr>
            <a:lvl5pPr lvl="4">
              <a:buClr>
                <a:srgbClr val="000000"/>
              </a:buClr>
              <a:buSzPct val="100000"/>
              <a:buFont typeface="Arial" pitchFamily="34"/>
              <a:buChar char="•"/>
            </a:lvl5pPr>
            <a:lvl6pPr lvl="5">
              <a:buClr>
                <a:srgbClr val="000000"/>
              </a:buClr>
              <a:buSzPct val="100000"/>
              <a:buFont typeface="Arial" pitchFamily="34"/>
              <a:buChar char="•"/>
            </a:lvl6pPr>
            <a:lvl7pPr lvl="6">
              <a:buClr>
                <a:srgbClr val="000000"/>
              </a:buClr>
              <a:buSzPct val="100000"/>
              <a:buFont typeface="Arial" pitchFamily="34"/>
              <a:buChar char="•"/>
            </a:lvl7pPr>
            <a:lvl8pPr lvl="7">
              <a:buClr>
                <a:srgbClr val="000000"/>
              </a:buClr>
              <a:buSzPct val="100000"/>
              <a:buFont typeface="Arial" pitchFamily="34"/>
              <a:buChar char="•"/>
            </a:lvl8pPr>
            <a:lvl9pPr lvl="8">
              <a:buClr>
                <a:srgbClr val="000000"/>
              </a:buClr>
              <a:buSzPct val="100000"/>
              <a:buFont typeface="Arial" pitchFamily="34"/>
              <a:buChar char="•"/>
            </a:lvl9pPr>
          </a:lstStyle>
          <a:p>
            <a:endParaRPr lang="en-US" kern="120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43000" y="762000"/>
            <a:ext cx="4572000" cy="3429000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 lIns="0" tIns="0" rIns="0" bIns="0"/>
          <a:lstStyle>
            <a:defPPr lvl="0">
              <a:buClr>
                <a:srgbClr val="000000"/>
              </a:buClr>
              <a:buSzPct val="100000"/>
              <a:buFont typeface="Arial" pitchFamily="34"/>
              <a:buNone/>
            </a:defPPr>
            <a:lvl1pPr lvl="0">
              <a:buClr>
                <a:srgbClr val="000000"/>
              </a:buClr>
              <a:buSzPct val="100000"/>
              <a:buFont typeface="Arial" pitchFamily="34"/>
              <a:buChar char="•"/>
            </a:lvl1pPr>
            <a:lvl2pPr lvl="1">
              <a:buClr>
                <a:srgbClr val="000000"/>
              </a:buClr>
              <a:buSzPct val="100000"/>
              <a:buFont typeface="Arial" pitchFamily="34"/>
              <a:buChar char="•"/>
            </a:lvl2pPr>
            <a:lvl3pPr lvl="2">
              <a:buClr>
                <a:srgbClr val="000000"/>
              </a:buClr>
              <a:buSzPct val="100000"/>
              <a:buFont typeface="Arial" pitchFamily="34"/>
              <a:buChar char="•"/>
            </a:lvl3pPr>
            <a:lvl4pPr lvl="3">
              <a:buClr>
                <a:srgbClr val="000000"/>
              </a:buClr>
              <a:buSzPct val="100000"/>
              <a:buFont typeface="Arial" pitchFamily="34"/>
              <a:buChar char="•"/>
            </a:lvl4pPr>
            <a:lvl5pPr lvl="4">
              <a:buClr>
                <a:srgbClr val="000000"/>
              </a:buClr>
              <a:buSzPct val="100000"/>
              <a:buFont typeface="Arial" pitchFamily="34"/>
              <a:buChar char="•"/>
            </a:lvl5pPr>
            <a:lvl6pPr lvl="5">
              <a:buClr>
                <a:srgbClr val="000000"/>
              </a:buClr>
              <a:buSzPct val="100000"/>
              <a:buFont typeface="Arial" pitchFamily="34"/>
              <a:buChar char="•"/>
            </a:lvl6pPr>
            <a:lvl7pPr lvl="6">
              <a:buClr>
                <a:srgbClr val="000000"/>
              </a:buClr>
              <a:buSzPct val="100000"/>
              <a:buFont typeface="Arial" pitchFamily="34"/>
              <a:buChar char="•"/>
            </a:lvl7pPr>
            <a:lvl8pPr lvl="7">
              <a:buClr>
                <a:srgbClr val="000000"/>
              </a:buClr>
              <a:buSzPct val="100000"/>
              <a:buFont typeface="Arial" pitchFamily="34"/>
              <a:buChar char="•"/>
            </a:lvl8pPr>
            <a:lvl9pPr lvl="8">
              <a:buClr>
                <a:srgbClr val="000000"/>
              </a:buClr>
              <a:buSzPct val="100000"/>
              <a:buFont typeface="Arial" pitchFamily="34"/>
              <a:buChar char="•"/>
            </a:lvl9pPr>
          </a:lstStyle>
          <a:p>
            <a:endParaRPr lang="en-US" kern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061762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and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3600" y="1238400"/>
            <a:ext cx="8064000" cy="4870800"/>
          </a:xfrm>
        </p:spPr>
        <p:txBody>
          <a:bodyPr/>
          <a:lstStyle>
            <a:lvl1pPr>
              <a:buClr>
                <a:srgbClr val="FF0000"/>
              </a:buClr>
              <a:buFont typeface="Arial" pitchFamily="34" charset="0"/>
              <a:buChar char="•"/>
              <a:defRPr sz="2000"/>
            </a:lvl1pPr>
            <a:lvl2pPr>
              <a:buClr>
                <a:srgbClr val="FF0000"/>
              </a:buClr>
              <a:buFont typeface="Arial" pitchFamily="34" charset="0"/>
              <a:buChar char="•"/>
              <a:defRPr sz="1800"/>
            </a:lvl2pPr>
            <a:lvl3pPr>
              <a:buClr>
                <a:srgbClr val="FF0000"/>
              </a:buClr>
              <a:buFont typeface="Arial" pitchFamily="34" charset="0"/>
              <a:buChar char="•"/>
              <a:defRPr sz="1600"/>
            </a:lvl3pPr>
            <a:lvl4pPr>
              <a:buClr>
                <a:srgbClr val="FF0000"/>
              </a:buClr>
              <a:buFont typeface="Arial" pitchFamily="34" charset="0"/>
              <a:buChar char="•"/>
              <a:defRPr sz="1400"/>
            </a:lvl4pPr>
            <a:lvl5pPr>
              <a:buClr>
                <a:srgbClr val="FF0000"/>
              </a:buClr>
              <a:buFont typeface="Arial" pitchFamily="34" charset="0"/>
              <a:buChar char="•"/>
              <a:defRPr sz="12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buNone/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33527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 txBox="1">
            <a:spLocks noGrp="1"/>
          </p:cNvSpPr>
          <p:nvPr>
            <p:ph type="title"/>
          </p:nvPr>
        </p:nvSpPr>
        <p:spPr>
          <a:xfrm>
            <a:off x="541080" y="431280"/>
            <a:ext cx="8064360" cy="554400"/>
          </a:xfrm>
          <a:prstGeom prst="rect">
            <a:avLst/>
          </a:prstGeom>
          <a:noFill/>
          <a:ln>
            <a:noFill/>
          </a:ln>
        </p:spPr>
        <p:txBody>
          <a:bodyPr vert="horz" lIns="90000" tIns="46800" rIns="90000" bIns="46800" anchor="ctr" compatLnSpc="1"/>
          <a:lstStyle>
            <a:defPPr lvl="0">
              <a:buClr>
                <a:srgbClr val="C00000"/>
              </a:buClr>
              <a:buSzPct val="100000"/>
              <a:buFont typeface="Arial" pitchFamily="34"/>
              <a:buNone/>
            </a:defPPr>
            <a:lvl1pPr lvl="0">
              <a:buClr>
                <a:srgbClr val="C00000"/>
              </a:buClr>
              <a:buSzPct val="100000"/>
              <a:buFont typeface="Arial" pitchFamily="34"/>
              <a:buChar char="•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endParaRPr lang="en-US" dirty="0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541080" y="1238039"/>
            <a:ext cx="8064360" cy="4070880"/>
          </a:xfrm>
          <a:prstGeom prst="rect">
            <a:avLst/>
          </a:prstGeom>
          <a:noFill/>
          <a:ln>
            <a:noFill/>
          </a:ln>
        </p:spPr>
        <p:txBody>
          <a:bodyPr vert="horz" lIns="90000" tIns="46800" rIns="90000" bIns="46800" compatLnSpc="1"/>
          <a:lstStyle>
            <a:defPPr marL="342720" marR="0" lvl="0" indent="-342720" algn="l" rtl="0" hangingPunct="0">
              <a:lnSpc>
                <a:spcPct val="100000"/>
              </a:lnSpc>
              <a:spcBef>
                <a:spcPts val="598"/>
              </a:spcBef>
              <a:spcAft>
                <a:spcPts val="598"/>
              </a:spcAft>
              <a:buClr>
                <a:srgbClr val="C00000"/>
              </a:buClr>
              <a:buSzPct val="100000"/>
              <a:buFont typeface="Arial" pitchFamily="34"/>
              <a:buNone/>
              <a:tabLst>
                <a:tab pos="571320" algn="l"/>
                <a:tab pos="1485719" algn="l"/>
                <a:tab pos="2400119" algn="l"/>
                <a:tab pos="3314519" algn="l"/>
                <a:tab pos="4228919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  <a:defRPr lang="en-US" sz="2400" b="0" i="0" u="none" strike="noStrike" kern="1200" baseline="0">
                <a:ln>
                  <a:noFill/>
                </a:ln>
                <a:solidFill>
                  <a:srgbClr val="151515"/>
                </a:solidFill>
                <a:latin typeface="Arial" pitchFamily="2"/>
                <a:ea typeface="Lucida Sans Unicode" pitchFamily="2"/>
                <a:cs typeface="Tahoma" pitchFamily="2"/>
              </a:defRPr>
            </a:defPPr>
            <a:lvl1pPr marL="342720" marR="0" lvl="0" indent="-342720" algn="l" rtl="0" hangingPunct="0">
              <a:lnSpc>
                <a:spcPct val="100000"/>
              </a:lnSpc>
              <a:spcBef>
                <a:spcPts val="598"/>
              </a:spcBef>
              <a:spcAft>
                <a:spcPts val="598"/>
              </a:spcAft>
              <a:buClr>
                <a:srgbClr val="C00000"/>
              </a:buClr>
              <a:buSzPct val="100000"/>
              <a:buFont typeface="Arial" pitchFamily="34"/>
              <a:buChar char="•"/>
              <a:tabLst>
                <a:tab pos="571320" algn="l"/>
                <a:tab pos="1485719" algn="l"/>
                <a:tab pos="2400119" algn="l"/>
                <a:tab pos="3314519" algn="l"/>
                <a:tab pos="4228919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  <a:defRPr lang="en-US" sz="2400" b="0" i="0" u="none" strike="noStrike" kern="1200" baseline="0">
                <a:ln>
                  <a:noFill/>
                </a:ln>
                <a:solidFill>
                  <a:srgbClr val="151515"/>
                </a:solidFill>
                <a:latin typeface="Arial" pitchFamily="2"/>
                <a:ea typeface="Lucida Sans Unicode" pitchFamily="2"/>
                <a:cs typeface="Tahoma" pitchFamily="2"/>
              </a:defRPr>
            </a:lvl1pPr>
            <a:lvl2pPr marL="742680" marR="0" lvl="1" indent="-285480" algn="l" rtl="0" hangingPunct="0">
              <a:lnSpc>
                <a:spcPct val="100000"/>
              </a:lnSpc>
              <a:spcBef>
                <a:spcPts val="598"/>
              </a:spcBef>
              <a:spcAft>
                <a:spcPts val="598"/>
              </a:spcAft>
              <a:buClr>
                <a:srgbClr val="C00000"/>
              </a:buClr>
              <a:buSzPct val="100000"/>
              <a:buFont typeface="Arial" pitchFamily="34"/>
              <a:buChar char="–"/>
              <a:tabLst>
                <a:tab pos="171360" algn="l"/>
                <a:tab pos="1085759" algn="l"/>
                <a:tab pos="2000160" algn="l"/>
                <a:tab pos="2914560" algn="l"/>
                <a:tab pos="3828959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  <a:defRPr lang="en-US" sz="2200" b="0" i="0" u="none" strike="noStrike" kern="1200" baseline="0">
                <a:ln>
                  <a:noFill/>
                </a:ln>
                <a:solidFill>
                  <a:srgbClr val="151515"/>
                </a:solidFill>
                <a:latin typeface="Arial" pitchFamily="2"/>
                <a:ea typeface="Lucida Sans Unicode" pitchFamily="2"/>
                <a:cs typeface="Tahoma" pitchFamily="2"/>
              </a:defRPr>
            </a:lvl2pPr>
            <a:lvl3pPr marL="1143000" marR="0" lvl="2" indent="-228600" algn="l" rtl="0" hangingPunct="0">
              <a:lnSpc>
                <a:spcPct val="100000"/>
              </a:lnSpc>
              <a:spcBef>
                <a:spcPts val="598"/>
              </a:spcBef>
              <a:spcAft>
                <a:spcPts val="598"/>
              </a:spcAft>
              <a:buClr>
                <a:srgbClr val="C00000"/>
              </a:buClr>
              <a:buSzPct val="100000"/>
              <a:buFont typeface="Arial" pitchFamily="34"/>
              <a:buChar char="•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  <a:tab pos="8915399" algn="l"/>
              </a:tabLst>
              <a:defRPr lang="en-US" sz="2000" b="0" i="0" u="none" strike="noStrike" kern="1200" baseline="0">
                <a:ln>
                  <a:noFill/>
                </a:ln>
                <a:solidFill>
                  <a:srgbClr val="151515"/>
                </a:solidFill>
                <a:latin typeface="Arial" pitchFamily="2"/>
                <a:ea typeface="Lucida Sans Unicode" pitchFamily="2"/>
                <a:cs typeface="Tahoma" pitchFamily="2"/>
              </a:defRPr>
            </a:lvl3pPr>
            <a:lvl4pPr marL="1600199" marR="0" lvl="3" indent="-228600" algn="l" rtl="0" hangingPunct="0">
              <a:lnSpc>
                <a:spcPct val="100000"/>
              </a:lnSpc>
              <a:spcBef>
                <a:spcPts val="598"/>
              </a:spcBef>
              <a:spcAft>
                <a:spcPts val="598"/>
              </a:spcAft>
              <a:buClr>
                <a:srgbClr val="C00000"/>
              </a:buClr>
              <a:buSzPct val="100000"/>
              <a:buFont typeface="Arial" pitchFamily="34"/>
              <a:buChar char="–"/>
              <a:tabLst>
                <a:tab pos="228600" algn="l"/>
                <a:tab pos="1143000" algn="l"/>
                <a:tab pos="2057400" algn="l"/>
                <a:tab pos="2971800" algn="l"/>
                <a:tab pos="3886200" algn="l"/>
                <a:tab pos="4800600" algn="l"/>
                <a:tab pos="5715000" algn="l"/>
                <a:tab pos="6629400" algn="l"/>
                <a:tab pos="7543799" algn="l"/>
                <a:tab pos="8458200" algn="l"/>
              </a:tabLst>
              <a:defRPr lang="en-US" sz="1800" b="0" i="0" u="none" strike="noStrike" kern="1200" baseline="0">
                <a:ln>
                  <a:noFill/>
                </a:ln>
                <a:solidFill>
                  <a:srgbClr val="151515"/>
                </a:solidFill>
                <a:latin typeface="Arial" pitchFamily="2"/>
                <a:ea typeface="Lucida Sans Unicode" pitchFamily="2"/>
                <a:cs typeface="Tahoma" pitchFamily="2"/>
              </a:defRPr>
            </a:lvl4pPr>
            <a:lvl5pPr marL="2057400" marR="0" lvl="4" indent="-228600" algn="l" rtl="0" hangingPunct="0">
              <a:lnSpc>
                <a:spcPct val="100000"/>
              </a:lnSpc>
              <a:spcBef>
                <a:spcPts val="598"/>
              </a:spcBef>
              <a:spcAft>
                <a:spcPts val="598"/>
              </a:spcAft>
              <a:buClr>
                <a:srgbClr val="C00000"/>
              </a:buClr>
              <a:buSzPct val="100000"/>
              <a:buFont typeface="Arial" pitchFamily="34"/>
              <a:buChar char="»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</a:tabLst>
              <a:defRPr lang="en-US" sz="1400" b="0" i="0" u="none" strike="noStrike" kern="1200" baseline="0">
                <a:ln>
                  <a:noFill/>
                </a:ln>
                <a:solidFill>
                  <a:srgbClr val="151515"/>
                </a:solidFill>
                <a:latin typeface="Arial" pitchFamily="2"/>
                <a:ea typeface="Lucida Sans Unicode" pitchFamily="2"/>
                <a:cs typeface="Tahoma" pitchFamily="2"/>
              </a:defRPr>
            </a:lvl5pPr>
            <a:lvl6pPr marL="2057400" marR="0" lvl="5" indent="-228600" algn="l" rtl="0" hangingPunct="0">
              <a:lnSpc>
                <a:spcPct val="100000"/>
              </a:lnSpc>
              <a:spcBef>
                <a:spcPts val="598"/>
              </a:spcBef>
              <a:spcAft>
                <a:spcPts val="598"/>
              </a:spcAft>
              <a:buClr>
                <a:srgbClr val="C00000"/>
              </a:buClr>
              <a:buSzPct val="100000"/>
              <a:buFont typeface="Arial" pitchFamily="34"/>
              <a:buChar char="»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</a:tabLst>
              <a:defRPr lang="en-US" sz="1400" b="0" i="0" u="none" strike="noStrike" kern="1200" baseline="0">
                <a:ln>
                  <a:noFill/>
                </a:ln>
                <a:solidFill>
                  <a:srgbClr val="151515"/>
                </a:solidFill>
                <a:latin typeface="Arial" pitchFamily="2"/>
                <a:ea typeface="Lucida Sans Unicode" pitchFamily="2"/>
                <a:cs typeface="Tahoma" pitchFamily="2"/>
              </a:defRPr>
            </a:lvl6pPr>
            <a:lvl7pPr marL="2057400" marR="0" lvl="6" indent="-228600" algn="l" rtl="0" hangingPunct="0">
              <a:lnSpc>
                <a:spcPct val="100000"/>
              </a:lnSpc>
              <a:spcBef>
                <a:spcPts val="598"/>
              </a:spcBef>
              <a:spcAft>
                <a:spcPts val="598"/>
              </a:spcAft>
              <a:buClr>
                <a:srgbClr val="C00000"/>
              </a:buClr>
              <a:buSzPct val="100000"/>
              <a:buFont typeface="Arial" pitchFamily="34"/>
              <a:buChar char="»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</a:tabLst>
              <a:defRPr lang="en-US" sz="1400" b="0" i="0" u="none" strike="noStrike" kern="1200" baseline="0">
                <a:ln>
                  <a:noFill/>
                </a:ln>
                <a:solidFill>
                  <a:srgbClr val="151515"/>
                </a:solidFill>
                <a:latin typeface="Arial" pitchFamily="2"/>
                <a:ea typeface="Lucida Sans Unicode" pitchFamily="2"/>
                <a:cs typeface="Tahoma" pitchFamily="2"/>
              </a:defRPr>
            </a:lvl7pPr>
            <a:lvl8pPr marL="2057400" marR="0" lvl="7" indent="-228600" algn="l" rtl="0" hangingPunct="0">
              <a:lnSpc>
                <a:spcPct val="100000"/>
              </a:lnSpc>
              <a:spcBef>
                <a:spcPts val="598"/>
              </a:spcBef>
              <a:spcAft>
                <a:spcPts val="598"/>
              </a:spcAft>
              <a:buClr>
                <a:srgbClr val="C00000"/>
              </a:buClr>
              <a:buSzPct val="100000"/>
              <a:buFont typeface="Arial" pitchFamily="34"/>
              <a:buChar char="»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</a:tabLst>
              <a:defRPr lang="en-US" sz="1400" b="0" i="0" u="none" strike="noStrike" kern="1200" baseline="0">
                <a:ln>
                  <a:noFill/>
                </a:ln>
                <a:solidFill>
                  <a:srgbClr val="151515"/>
                </a:solidFill>
                <a:latin typeface="Arial" pitchFamily="2"/>
                <a:ea typeface="Lucida Sans Unicode" pitchFamily="2"/>
                <a:cs typeface="Tahoma" pitchFamily="2"/>
              </a:defRPr>
            </a:lvl8pPr>
            <a:lvl9pPr marL="2057400" marR="0" lvl="8" indent="-228600" algn="l" rtl="0" hangingPunct="0">
              <a:lnSpc>
                <a:spcPct val="100000"/>
              </a:lnSpc>
              <a:spcBef>
                <a:spcPts val="598"/>
              </a:spcBef>
              <a:spcAft>
                <a:spcPts val="598"/>
              </a:spcAft>
              <a:buClr>
                <a:srgbClr val="C00000"/>
              </a:buClr>
              <a:buSzPct val="100000"/>
              <a:buFont typeface="Arial" pitchFamily="34"/>
              <a:buChar char="»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</a:tabLst>
              <a:defRPr lang="en-US" sz="1400" b="0" i="0" u="none" strike="noStrike" kern="1200" baseline="0">
                <a:ln>
                  <a:noFill/>
                </a:ln>
                <a:solidFill>
                  <a:srgbClr val="151515"/>
                </a:solidFill>
                <a:latin typeface="Arial" pitchFamily="2"/>
                <a:ea typeface="Lucida Sans Unicode" pitchFamily="2"/>
                <a:cs typeface="Tahoma" pitchFamily="2"/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72" r:id="rId2"/>
  </p:sldLayoutIdLst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xStyles>
    <p:titleStyle>
      <a:lvl1pPr marL="0" marR="0" indent="0" algn="l" rtl="0" hangingPunct="0">
        <a:lnSpc>
          <a:spcPct val="100000"/>
        </a:lnSpc>
        <a:spcBef>
          <a:spcPts val="0"/>
        </a:spcBef>
        <a:spcAft>
          <a:spcPts val="0"/>
        </a:spcAft>
        <a:buFontTx/>
        <a:buNone/>
        <a:tabLst>
          <a:tab pos="0" algn="l"/>
          <a:tab pos="914400" algn="l"/>
          <a:tab pos="1828800" algn="l"/>
          <a:tab pos="2743199" algn="l"/>
          <a:tab pos="3657600" algn="l"/>
          <a:tab pos="4572000" algn="l"/>
          <a:tab pos="5486399" algn="l"/>
          <a:tab pos="6400799" algn="l"/>
          <a:tab pos="7315200" algn="l"/>
          <a:tab pos="8229600" algn="l"/>
          <a:tab pos="9144000" algn="l"/>
          <a:tab pos="10058400" algn="l"/>
        </a:tabLst>
        <a:defRPr lang="en-US" sz="3000" b="1" i="0" u="none" strike="noStrike" kern="1200" baseline="0">
          <a:ln>
            <a:noFill/>
          </a:ln>
          <a:solidFill>
            <a:srgbClr val="C00000"/>
          </a:solidFill>
          <a:latin typeface="Arial" pitchFamily="18"/>
          <a:cs typeface="Tahoma" pitchFamily="2"/>
        </a:defRPr>
      </a:lvl1pPr>
    </p:titleStyle>
    <p:bodyStyle>
      <a:lvl1pPr marL="0" marR="0" indent="0" algn="l" rtl="0" hangingPunct="0">
        <a:lnSpc>
          <a:spcPct val="100000"/>
        </a:lnSpc>
        <a:spcBef>
          <a:spcPts val="598"/>
        </a:spcBef>
        <a:spcAft>
          <a:spcPts val="598"/>
        </a:spcAft>
        <a:tabLst>
          <a:tab pos="571320" algn="l"/>
          <a:tab pos="1485719" algn="l"/>
          <a:tab pos="2400119" algn="l"/>
          <a:tab pos="3314519" algn="l"/>
          <a:tab pos="4228919" algn="l"/>
          <a:tab pos="5143320" algn="l"/>
          <a:tab pos="6057720" algn="l"/>
          <a:tab pos="6972120" algn="l"/>
          <a:tab pos="7886520" algn="l"/>
          <a:tab pos="8800920" algn="l"/>
          <a:tab pos="9715320" algn="l"/>
        </a:tabLst>
        <a:defRPr lang="en-US" sz="2400" b="0" i="0" u="none" strike="noStrike" kern="1200" baseline="0">
          <a:ln>
            <a:noFill/>
          </a:ln>
          <a:solidFill>
            <a:srgbClr val="151515"/>
          </a:solidFill>
          <a:latin typeface="Arial" pitchFamily="18"/>
          <a:cs typeface="Tahoma" pitchFamily="2"/>
        </a:defRPr>
      </a:lvl1pPr>
    </p:bodyStyle>
    <p:otherStyle/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lists.w3.org/Archives/Public/public-web-and-tv/2014Feb/att-0007/mediareq-src.html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3.org/TR/hnreq/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dvcs.w3.org/hg/dap/raw-file/tip/discovery-api/Overview.html" TargetMode="Externa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dvcs.w3.org/hg/dap/raw-file/tip/discovery-api/Overview.html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3.org/2011/webtv/wiki/Main_Page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www.w3.org/2011/webtv/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3.org/2011/webtv/wiki/HNTF" TargetMode="External"/><Relationship Id="rId7" Type="http://schemas.openxmlformats.org/officeDocument/2006/relationships/hyperlink" Target="https://www.w3.org/2011/webtv/wiki/Media_APIs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w3.org/2011/webtv/wiki/Tt" TargetMode="External"/><Relationship Id="rId5" Type="http://schemas.openxmlformats.org/officeDocument/2006/relationships/hyperlink" Target="https://www.w3.org/2011/webtv/wiki/Testing" TargetMode="External"/><Relationship Id="rId4" Type="http://schemas.openxmlformats.org/officeDocument/2006/relationships/hyperlink" Target="http://www.w3.org/2011/webtv/wiki/MPTF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3.org/TR/hnreq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www.w3.org/TR/discovery-api/" TargetMode="External"/><Relationship Id="rId5" Type="http://schemas.openxmlformats.org/officeDocument/2006/relationships/image" Target="../media/image4.png"/><Relationship Id="rId4" Type="http://schemas.openxmlformats.org/officeDocument/2006/relationships/hyperlink" Target="https://dvcs.w3.org/hg/dap/raw-file/tip/discovery-api/Overview.html" TargetMode="Externa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hyperlink" Target="http://www.w3.org/TR/encrypted-media/" TargetMode="External"/><Relationship Id="rId3" Type="http://schemas.openxmlformats.org/officeDocument/2006/relationships/hyperlink" Target="http://www.w3.org/2011/webtv/wiki/MPTF#Bugs" TargetMode="External"/><Relationship Id="rId7" Type="http://schemas.openxmlformats.org/officeDocument/2006/relationships/hyperlink" Target="http://www.w3.org/TR/media-source/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dvcs.w3.org/hg/webtv/raw-file/tip/mpreq/cpreq.html" TargetMode="External"/><Relationship Id="rId5" Type="http://schemas.openxmlformats.org/officeDocument/2006/relationships/image" Target="../media/image4.png"/><Relationship Id="rId4" Type="http://schemas.openxmlformats.org/officeDocument/2006/relationships/hyperlink" Target="http://www.w3.org/community/inbandtracks/wiki/Main_Page" TargetMode="Externa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hyperlink" Target="http://www.w3.org/2011/webtv/wiki/Testing/Web_&amp;_TV_Testing_Discussions#Approved_Usecases" TargetMode="External"/><Relationship Id="rId3" Type="http://schemas.openxmlformats.org/officeDocument/2006/relationships/image" Target="../media/image4.png"/><Relationship Id="rId7" Type="http://schemas.openxmlformats.org/officeDocument/2006/relationships/hyperlink" Target="http://www.w3.org/2013/04/test_plan2.html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docs.google.com/spreadsheet/ccc?key=0Ah_-Sepx_7BpdEZwb2hDTnlNbjcxRFBVTEp1dzBoQnc&amp;usp=sharing#gid=0" TargetMode="External"/><Relationship Id="rId5" Type="http://schemas.openxmlformats.org/officeDocument/2006/relationships/hyperlink" Target="#External_Groups"/><Relationship Id="rId4" Type="http://schemas.openxmlformats.org/officeDocument/2006/relationships/hyperlink" Target="http://www.w3.org/2011/webtv/wiki/Testing#External_Groups" TargetMode="External"/><Relationship Id="rId9" Type="http://schemas.openxmlformats.org/officeDocument/2006/relationships/hyperlink" Target="http://www.w3.org/2011/webtv/wiki/Testing#Tentative_Requirements" TargetMode="Externa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hyperlink" Target="http://www.w3.org/2011/webtv/wiki/Tt/Timed_Text_Use_Cases" TargetMode="External"/><Relationship Id="rId3" Type="http://schemas.openxmlformats.org/officeDocument/2006/relationships/hyperlink" Target="https://lists.w3.org/Archives/Member/w3c-ac-members/2014JanMar/0038.html" TargetMode="External"/><Relationship Id="rId7" Type="http://schemas.openxmlformats.org/officeDocument/2006/relationships/hyperlink" Target="http://www.w3.org/2011/webtv/wiki/Tt/Timed_Text_Efforts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www.w3.org/TR/ttaf1-dfxp/" TargetMode="External"/><Relationship Id="rId5" Type="http://schemas.openxmlformats.org/officeDocument/2006/relationships/hyperlink" Target="http://www.w3.org/2011/webtv/wiki/Tt/TTWG_Consensus_Input" TargetMode="External"/><Relationship Id="rId4" Type="http://schemas.openxmlformats.org/officeDocument/2006/relationships/image" Target="../media/image4.png"/><Relationship Id="rId9" Type="http://schemas.openxmlformats.org/officeDocument/2006/relationships/hyperlink" Target="https://dvcs.w3.org/hg/text-tracks/raw-file/default/webvtt/Overview.htm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72278" y="-1"/>
            <a:ext cx="12313030" cy="6926079"/>
          </a:xfrm>
          <a:prstGeom prst="rect">
            <a:avLst/>
          </a:prstGeom>
        </p:spPr>
      </p:pic>
      <p:sp>
        <p:nvSpPr>
          <p:cNvPr id="4" name="Subtitle 2"/>
          <p:cNvSpPr/>
          <p:nvPr/>
        </p:nvSpPr>
        <p:spPr>
          <a:xfrm>
            <a:off x="0" y="5491760"/>
            <a:ext cx="9144000" cy="81756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solidFill>
            <a:schemeClr val="bg1"/>
          </a:solidFill>
          <a:ln>
            <a:noFill/>
            <a:prstDash val="solid"/>
          </a:ln>
        </p:spPr>
        <p:txBody>
          <a:bodyPr vert="horz" wrap="square" lIns="90000" tIns="46800" rIns="90000" bIns="46800" anchor="ctr" anchorCtr="0" compatLnSpc="1"/>
          <a:lstStyle/>
          <a:p>
            <a:pPr marL="0" marR="0" lvl="0" indent="0" algn="r" rtl="0" hangingPunct="1">
              <a:lnSpc>
                <a:spcPct val="100000"/>
              </a:lnSpc>
              <a:spcBef>
                <a:spcPts val="748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nb-NO" sz="3000" b="1" i="0" u="none" strike="noStrike" baseline="0" dirty="0" smtClean="0">
                <a:ln>
                  <a:noFill/>
                </a:ln>
                <a:solidFill>
                  <a:srgbClr val="C00000"/>
                </a:solidFill>
                <a:latin typeface="Arial" pitchFamily="34"/>
                <a:ea typeface="Lucida Sans Unicode" pitchFamily="2"/>
                <a:cs typeface="Tahoma" pitchFamily="2"/>
              </a:rPr>
              <a:t>Web &amp; TV IG Overview</a:t>
            </a:r>
          </a:p>
          <a:p>
            <a:pPr marL="0" marR="0" lvl="0" indent="0" algn="r" rtl="0" hangingPunct="1">
              <a:lnSpc>
                <a:spcPct val="100000"/>
              </a:lnSpc>
              <a:spcBef>
                <a:spcPts val="748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nb-NO" b="1" i="0" u="none" strike="noStrike" baseline="0" smtClean="0">
                <a:ln>
                  <a:noFill/>
                </a:ln>
                <a:solidFill>
                  <a:srgbClr val="C00000"/>
                </a:solidFill>
                <a:latin typeface="Arial" pitchFamily="34"/>
                <a:ea typeface="Lucida Sans Unicode" pitchFamily="2"/>
                <a:cs typeface="Tahoma" pitchFamily="2"/>
              </a:rPr>
              <a:t>Giuseppe Pascale, Opera Software</a:t>
            </a:r>
            <a:endParaRPr lang="nb-NO" b="1" i="0" u="none" strike="noStrike" baseline="0" dirty="0">
              <a:ln>
                <a:noFill/>
              </a:ln>
              <a:solidFill>
                <a:srgbClr val="C00000"/>
              </a:solidFill>
              <a:latin typeface="Arial" pitchFamily="34"/>
              <a:ea typeface="Lucida Sans Unicode" pitchFamily="2"/>
              <a:cs typeface="Tahoma" pitchFamily="2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5587771"/>
            <a:ext cx="936104" cy="6240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80355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43600" y="1238400"/>
            <a:ext cx="8064000" cy="5214936"/>
          </a:xfrm>
        </p:spPr>
        <p:txBody>
          <a:bodyPr>
            <a:normAutofit/>
          </a:bodyPr>
          <a:lstStyle/>
          <a:p>
            <a:r>
              <a:rPr lang="it-IT" dirty="0" smtClean="0"/>
              <a:t>Goal</a:t>
            </a:r>
          </a:p>
          <a:p>
            <a:pPr lvl="1">
              <a:buFont typeface="Wingdings" pitchFamily="2" charset="2"/>
              <a:buChar char="ü"/>
            </a:pPr>
            <a:r>
              <a:rPr lang="en-US" dirty="0" smtClean="0"/>
              <a:t>Identify </a:t>
            </a:r>
            <a:r>
              <a:rPr lang="en-US" dirty="0"/>
              <a:t>requirements for </a:t>
            </a:r>
            <a:r>
              <a:rPr lang="en-US" b="1" dirty="0"/>
              <a:t>recording</a:t>
            </a:r>
            <a:r>
              <a:rPr lang="en-US" dirty="0"/>
              <a:t> and </a:t>
            </a:r>
            <a:r>
              <a:rPr lang="en-US" b="1" dirty="0"/>
              <a:t>downloading</a:t>
            </a:r>
            <a:r>
              <a:rPr lang="en-US" dirty="0"/>
              <a:t> media</a:t>
            </a:r>
          </a:p>
          <a:p>
            <a:pPr lvl="1">
              <a:buFont typeface="Wingdings" pitchFamily="2" charset="2"/>
              <a:buChar char="ü"/>
            </a:pPr>
            <a:r>
              <a:rPr lang="en-US" dirty="0"/>
              <a:t>Investigate requirements for discover and control of device capabilities (e.g. tuner control)</a:t>
            </a:r>
          </a:p>
          <a:p>
            <a:pPr lvl="1">
              <a:buFont typeface="Wingdings" pitchFamily="2" charset="2"/>
              <a:buChar char="ü"/>
            </a:pPr>
            <a:r>
              <a:rPr lang="en-US" dirty="0"/>
              <a:t>Investigate how to </a:t>
            </a:r>
            <a:r>
              <a:rPr lang="en-US" b="1" dirty="0"/>
              <a:t>expose TV metadata </a:t>
            </a:r>
            <a:r>
              <a:rPr lang="en-US" dirty="0"/>
              <a:t>to web applications</a:t>
            </a:r>
          </a:p>
          <a:p>
            <a:pPr lvl="1">
              <a:buFont typeface="Wingdings" pitchFamily="2" charset="2"/>
              <a:buChar char="ü"/>
            </a:pPr>
            <a:r>
              <a:rPr lang="en-US" dirty="0"/>
              <a:t>Investigate </a:t>
            </a:r>
            <a:r>
              <a:rPr lang="en-US" b="1" dirty="0"/>
              <a:t>mapping between Media Element API and in-band metadata</a:t>
            </a:r>
          </a:p>
          <a:p>
            <a:pPr lvl="1">
              <a:buFont typeface="Wingdings" pitchFamily="2" charset="2"/>
              <a:buChar char="ü"/>
            </a:pPr>
            <a:r>
              <a:rPr lang="en-US" dirty="0"/>
              <a:t>Synchronization of broadcast content and web applications up to frame </a:t>
            </a:r>
            <a:r>
              <a:rPr lang="en-US" dirty="0" smtClean="0"/>
              <a:t>accurate</a:t>
            </a:r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Media </a:t>
            </a:r>
            <a:r>
              <a:rPr lang="it-IT" dirty="0" smtClean="0"/>
              <a:t>APIs </a:t>
            </a:r>
            <a:r>
              <a:rPr lang="it-IT" dirty="0" smtClean="0"/>
              <a:t>TF (ongoing)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22617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43600" y="1238400"/>
            <a:ext cx="8064000" cy="5214936"/>
          </a:xfrm>
        </p:spPr>
        <p:txBody>
          <a:bodyPr>
            <a:normAutofit/>
          </a:bodyPr>
          <a:lstStyle/>
          <a:p>
            <a:r>
              <a:rPr lang="it-IT" dirty="0" smtClean="0"/>
              <a:t>Status</a:t>
            </a:r>
            <a:endParaRPr lang="it-IT" dirty="0" smtClean="0"/>
          </a:p>
          <a:p>
            <a:pPr lvl="1">
              <a:buFont typeface="Wingdings" pitchFamily="2" charset="2"/>
              <a:buChar char="ü"/>
            </a:pPr>
            <a:r>
              <a:rPr lang="it-IT" dirty="0" smtClean="0"/>
              <a:t>Finalizing requirement document (</a:t>
            </a:r>
            <a:r>
              <a:rPr lang="it-IT" dirty="0" smtClean="0">
                <a:hlinkClick r:id="rId2"/>
              </a:rPr>
              <a:t>latest draft here</a:t>
            </a:r>
            <a:r>
              <a:rPr lang="it-IT" dirty="0" smtClean="0"/>
              <a:t>)</a:t>
            </a:r>
          </a:p>
          <a:p>
            <a:pPr lvl="1">
              <a:buFont typeface="Wingdings" pitchFamily="2" charset="2"/>
              <a:buChar char="ü"/>
            </a:pPr>
            <a:r>
              <a:rPr lang="en-US" dirty="0" smtClean="0"/>
              <a:t>“Tuner Control” requirement which may be addressed by a Community Group. Discussing scope and definition.</a:t>
            </a:r>
          </a:p>
          <a:p>
            <a:pPr lvl="2">
              <a:buFont typeface="Wingdings" pitchFamily="2" charset="2"/>
              <a:buChar char="Ø"/>
            </a:pPr>
            <a:r>
              <a:rPr lang="it-IT" dirty="0" smtClean="0"/>
              <a:t>Other requirements are already partially addressed by existing specs, and need to be followed-up with existing </a:t>
            </a:r>
            <a:r>
              <a:rPr lang="it-IT" dirty="0" smtClean="0"/>
              <a:t>WGs/CGs</a:t>
            </a:r>
          </a:p>
          <a:p>
            <a:pPr lvl="3">
              <a:buFont typeface="Wingdings" pitchFamily="2" charset="2"/>
              <a:buChar char="Ø"/>
            </a:pPr>
            <a:r>
              <a:rPr lang="en-US" dirty="0"/>
              <a:t>Device APIs WG – NSD</a:t>
            </a:r>
          </a:p>
          <a:p>
            <a:pPr lvl="3">
              <a:buFont typeface="Wingdings" pitchFamily="2" charset="2"/>
              <a:buChar char="Ø"/>
            </a:pPr>
            <a:r>
              <a:rPr lang="en-US" dirty="0"/>
              <a:t>HTML WG – HTML5, HTML5.1, MSE</a:t>
            </a:r>
          </a:p>
          <a:p>
            <a:pPr lvl="3">
              <a:buFont typeface="Wingdings" pitchFamily="2" charset="2"/>
              <a:buChar char="Ø"/>
            </a:pPr>
            <a:r>
              <a:rPr lang="en-US" dirty="0" err="1"/>
              <a:t>WebApps</a:t>
            </a:r>
            <a:r>
              <a:rPr lang="en-US" dirty="0"/>
              <a:t> WG – Manifest, Push, Service Worker, Web Storage</a:t>
            </a:r>
          </a:p>
          <a:p>
            <a:pPr lvl="3">
              <a:buFont typeface="Wingdings" pitchFamily="2" charset="2"/>
              <a:buChar char="Ø"/>
            </a:pPr>
            <a:r>
              <a:rPr lang="en-US" dirty="0"/>
              <a:t>Web Crypto WG – Web Crypto API</a:t>
            </a:r>
          </a:p>
          <a:p>
            <a:pPr lvl="3">
              <a:buFont typeface="Wingdings" pitchFamily="2" charset="2"/>
              <a:buChar char="Ø"/>
            </a:pPr>
            <a:r>
              <a:rPr lang="en-US" dirty="0" err="1"/>
              <a:t>WebRTC</a:t>
            </a:r>
            <a:r>
              <a:rPr lang="en-US" dirty="0"/>
              <a:t> WG – </a:t>
            </a:r>
            <a:r>
              <a:rPr lang="en-US" dirty="0" err="1" smtClean="0"/>
              <a:t>WebRTC</a:t>
            </a:r>
            <a:endParaRPr lang="it-IT" dirty="0" smtClean="0"/>
          </a:p>
          <a:p>
            <a:pPr lvl="1">
              <a:buFont typeface="Wingdings" pitchFamily="2" charset="2"/>
              <a:buChar char="ü"/>
            </a:pPr>
            <a:r>
              <a:rPr lang="it-IT" dirty="0" smtClean="0"/>
              <a:t>Group ready to start with a new iteration of work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Media </a:t>
            </a:r>
            <a:r>
              <a:rPr lang="it-IT" dirty="0" smtClean="0"/>
              <a:t>APIs </a:t>
            </a:r>
            <a:r>
              <a:rPr lang="it-IT" dirty="0" smtClean="0"/>
              <a:t>TF (ongoing)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29304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72278" y="-1"/>
            <a:ext cx="12313030" cy="6926079"/>
          </a:xfrm>
          <a:prstGeom prst="rect">
            <a:avLst/>
          </a:prstGeom>
        </p:spPr>
      </p:pic>
      <p:sp>
        <p:nvSpPr>
          <p:cNvPr id="4" name="Subtitle 2"/>
          <p:cNvSpPr/>
          <p:nvPr/>
        </p:nvSpPr>
        <p:spPr>
          <a:xfrm>
            <a:off x="0" y="5491760"/>
            <a:ext cx="9144000" cy="81756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solidFill>
            <a:schemeClr val="bg1"/>
          </a:solidFill>
          <a:ln>
            <a:noFill/>
            <a:prstDash val="solid"/>
          </a:ln>
        </p:spPr>
        <p:txBody>
          <a:bodyPr vert="horz" wrap="square" lIns="90000" tIns="46800" rIns="90000" bIns="46800" anchor="ctr" anchorCtr="0" compatLnSpc="1"/>
          <a:lstStyle/>
          <a:p>
            <a:pPr marL="0" marR="0" lvl="0" indent="0" algn="r" rtl="0" hangingPunct="1">
              <a:lnSpc>
                <a:spcPct val="100000"/>
              </a:lnSpc>
              <a:spcBef>
                <a:spcPts val="748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nb-NO" sz="3000" b="1" i="0" u="none" strike="noStrike" baseline="0" dirty="0" smtClean="0">
                <a:ln>
                  <a:noFill/>
                </a:ln>
                <a:solidFill>
                  <a:srgbClr val="C00000"/>
                </a:solidFill>
                <a:latin typeface="Arial" pitchFamily="34"/>
                <a:ea typeface="Lucida Sans Unicode" pitchFamily="2"/>
                <a:cs typeface="Tahoma" pitchFamily="2"/>
              </a:rPr>
              <a:t>Thanks</a:t>
            </a:r>
            <a:endParaRPr lang="nb-NO" sz="3000" b="1" i="0" u="none" strike="noStrike" baseline="0" dirty="0" smtClean="0">
              <a:ln>
                <a:noFill/>
              </a:ln>
              <a:solidFill>
                <a:srgbClr val="C00000"/>
              </a:solidFill>
              <a:latin typeface="Arial" pitchFamily="34"/>
              <a:ea typeface="Lucida Sans Unicode" pitchFamily="2"/>
              <a:cs typeface="Tahoma" pitchFamily="2"/>
            </a:endParaRPr>
          </a:p>
          <a:p>
            <a:pPr marL="0" marR="0" lvl="0" indent="0" algn="r" rtl="0" hangingPunct="1">
              <a:lnSpc>
                <a:spcPct val="100000"/>
              </a:lnSpc>
              <a:spcBef>
                <a:spcPts val="748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nb-NO" b="1" i="0" u="none" strike="noStrike" baseline="0" dirty="0" smtClean="0">
                <a:ln>
                  <a:noFill/>
                </a:ln>
                <a:solidFill>
                  <a:srgbClr val="C00000"/>
                </a:solidFill>
                <a:latin typeface="Arial" pitchFamily="34"/>
                <a:ea typeface="Lucida Sans Unicode" pitchFamily="2"/>
                <a:cs typeface="Tahoma" pitchFamily="2"/>
              </a:rPr>
              <a:t>Giuseppe Pascale, Opera Software</a:t>
            </a:r>
            <a:endParaRPr lang="nb-NO" b="1" i="0" u="none" strike="noStrike" baseline="0" dirty="0">
              <a:ln>
                <a:noFill/>
              </a:ln>
              <a:solidFill>
                <a:srgbClr val="C00000"/>
              </a:solidFill>
              <a:latin typeface="Arial" pitchFamily="34"/>
              <a:ea typeface="Lucida Sans Unicode" pitchFamily="2"/>
              <a:cs typeface="Tahoma" pitchFamily="2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5587771"/>
            <a:ext cx="936104" cy="6240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44375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 name="page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>
            <a:defPPr lvl="0">
              <a:buClr>
                <a:srgbClr val="C00000"/>
              </a:buClr>
              <a:buSzPct val="100000"/>
              <a:buFont typeface="Arial" pitchFamily="34"/>
              <a:buNone/>
            </a:defPPr>
            <a:lvl1pPr lvl="0">
              <a:buClr>
                <a:srgbClr val="C00000"/>
              </a:buClr>
              <a:buSzPct val="100000"/>
              <a:buFont typeface="Arial" pitchFamily="34"/>
              <a:buChar char="•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en-US"/>
              <a:t>Task Forces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541080" y="1238039"/>
            <a:ext cx="8064360" cy="5118840"/>
          </a:xfrm>
        </p:spPr>
        <p:txBody>
          <a:bodyPr/>
          <a:lstStyle>
            <a:defPPr marL="342720" marR="0" lvl="0" indent="-342720" algn="l" rtl="0" hangingPunct="0">
              <a:lnSpc>
                <a:spcPct val="100000"/>
              </a:lnSpc>
              <a:spcBef>
                <a:spcPts val="598"/>
              </a:spcBef>
              <a:spcAft>
                <a:spcPts val="598"/>
              </a:spcAft>
              <a:buClr>
                <a:srgbClr val="C00000"/>
              </a:buClr>
              <a:buSzPct val="100000"/>
              <a:buFont typeface="Arial" pitchFamily="34"/>
              <a:buNone/>
              <a:tabLst>
                <a:tab pos="571320" algn="l"/>
                <a:tab pos="1485719" algn="l"/>
                <a:tab pos="2400119" algn="l"/>
                <a:tab pos="3314519" algn="l"/>
                <a:tab pos="4228919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  <a:defRPr lang="en-US" sz="2400" b="0" i="0" u="none" strike="noStrike" kern="1200" baseline="0">
                <a:ln>
                  <a:noFill/>
                </a:ln>
                <a:solidFill>
                  <a:srgbClr val="151515"/>
                </a:solidFill>
                <a:latin typeface="Arial" pitchFamily="2"/>
                <a:ea typeface="Lucida Sans Unicode" pitchFamily="2"/>
                <a:cs typeface="Tahoma" pitchFamily="2"/>
              </a:defRPr>
            </a:defPPr>
            <a:lvl1pPr marL="342720" marR="0" lvl="0" indent="-342720" algn="l" rtl="0" hangingPunct="0">
              <a:lnSpc>
                <a:spcPct val="100000"/>
              </a:lnSpc>
              <a:spcBef>
                <a:spcPts val="598"/>
              </a:spcBef>
              <a:spcAft>
                <a:spcPts val="598"/>
              </a:spcAft>
              <a:buClr>
                <a:srgbClr val="C00000"/>
              </a:buClr>
              <a:buSzPct val="100000"/>
              <a:buFont typeface="Arial" pitchFamily="34"/>
              <a:buChar char="•"/>
              <a:tabLst>
                <a:tab pos="571320" algn="l"/>
                <a:tab pos="1485719" algn="l"/>
                <a:tab pos="2400119" algn="l"/>
                <a:tab pos="3314519" algn="l"/>
                <a:tab pos="4228919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  <a:defRPr lang="en-US" sz="2400" b="0" i="0" u="none" strike="noStrike" kern="1200" baseline="0">
                <a:ln>
                  <a:noFill/>
                </a:ln>
                <a:solidFill>
                  <a:srgbClr val="151515"/>
                </a:solidFill>
                <a:latin typeface="Arial" pitchFamily="2"/>
                <a:ea typeface="Lucida Sans Unicode" pitchFamily="2"/>
                <a:cs typeface="Tahoma" pitchFamily="2"/>
              </a:defRPr>
            </a:lvl1pPr>
            <a:lvl2pPr marL="742680" marR="0" lvl="1" indent="-285480" algn="l" rtl="0" hangingPunct="0">
              <a:lnSpc>
                <a:spcPct val="100000"/>
              </a:lnSpc>
              <a:spcBef>
                <a:spcPts val="598"/>
              </a:spcBef>
              <a:spcAft>
                <a:spcPts val="598"/>
              </a:spcAft>
              <a:buClr>
                <a:srgbClr val="C00000"/>
              </a:buClr>
              <a:buSzPct val="100000"/>
              <a:buFont typeface="Arial" pitchFamily="34"/>
              <a:buChar char="–"/>
              <a:tabLst>
                <a:tab pos="171360" algn="l"/>
                <a:tab pos="1085759" algn="l"/>
                <a:tab pos="2000160" algn="l"/>
                <a:tab pos="2914560" algn="l"/>
                <a:tab pos="3828959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  <a:defRPr lang="en-US" sz="2200" b="0" i="0" u="none" strike="noStrike" kern="1200" baseline="0">
                <a:ln>
                  <a:noFill/>
                </a:ln>
                <a:solidFill>
                  <a:srgbClr val="151515"/>
                </a:solidFill>
                <a:latin typeface="Arial" pitchFamily="2"/>
                <a:ea typeface="Lucida Sans Unicode" pitchFamily="2"/>
                <a:cs typeface="Tahoma" pitchFamily="2"/>
              </a:defRPr>
            </a:lvl2pPr>
            <a:lvl3pPr marL="1143000" marR="0" lvl="2" indent="-228600" algn="l" rtl="0" hangingPunct="0">
              <a:lnSpc>
                <a:spcPct val="100000"/>
              </a:lnSpc>
              <a:spcBef>
                <a:spcPts val="598"/>
              </a:spcBef>
              <a:spcAft>
                <a:spcPts val="598"/>
              </a:spcAft>
              <a:buClr>
                <a:srgbClr val="C00000"/>
              </a:buClr>
              <a:buSzPct val="100000"/>
              <a:buFont typeface="Arial" pitchFamily="34"/>
              <a:buChar char="•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  <a:tab pos="8915399" algn="l"/>
              </a:tabLst>
              <a:defRPr lang="en-US" sz="2000" b="0" i="0" u="none" strike="noStrike" kern="1200" baseline="0">
                <a:ln>
                  <a:noFill/>
                </a:ln>
                <a:solidFill>
                  <a:srgbClr val="151515"/>
                </a:solidFill>
                <a:latin typeface="Arial" pitchFamily="2"/>
                <a:ea typeface="Lucida Sans Unicode" pitchFamily="2"/>
                <a:cs typeface="Tahoma" pitchFamily="2"/>
              </a:defRPr>
            </a:lvl3pPr>
            <a:lvl4pPr marL="1600199" marR="0" lvl="3" indent="-228600" algn="l" rtl="0" hangingPunct="0">
              <a:lnSpc>
                <a:spcPct val="100000"/>
              </a:lnSpc>
              <a:spcBef>
                <a:spcPts val="598"/>
              </a:spcBef>
              <a:spcAft>
                <a:spcPts val="598"/>
              </a:spcAft>
              <a:buClr>
                <a:srgbClr val="C00000"/>
              </a:buClr>
              <a:buSzPct val="100000"/>
              <a:buFont typeface="Arial" pitchFamily="34"/>
              <a:buChar char="–"/>
              <a:tabLst>
                <a:tab pos="228600" algn="l"/>
                <a:tab pos="1143000" algn="l"/>
                <a:tab pos="2057400" algn="l"/>
                <a:tab pos="2971800" algn="l"/>
                <a:tab pos="3886200" algn="l"/>
                <a:tab pos="4800600" algn="l"/>
                <a:tab pos="5715000" algn="l"/>
                <a:tab pos="6629400" algn="l"/>
                <a:tab pos="7543799" algn="l"/>
                <a:tab pos="8458200" algn="l"/>
              </a:tabLst>
              <a:defRPr lang="en-US" sz="1800" b="0" i="0" u="none" strike="noStrike" kern="1200" baseline="0">
                <a:ln>
                  <a:noFill/>
                </a:ln>
                <a:solidFill>
                  <a:srgbClr val="151515"/>
                </a:solidFill>
                <a:latin typeface="Arial" pitchFamily="2"/>
                <a:ea typeface="Lucida Sans Unicode" pitchFamily="2"/>
                <a:cs typeface="Tahoma" pitchFamily="2"/>
              </a:defRPr>
            </a:lvl4pPr>
            <a:lvl5pPr marL="2057400" marR="0" lvl="4" indent="-228600" algn="l" rtl="0" hangingPunct="0">
              <a:lnSpc>
                <a:spcPct val="100000"/>
              </a:lnSpc>
              <a:spcBef>
                <a:spcPts val="598"/>
              </a:spcBef>
              <a:spcAft>
                <a:spcPts val="598"/>
              </a:spcAft>
              <a:buClr>
                <a:srgbClr val="C00000"/>
              </a:buClr>
              <a:buSzPct val="100000"/>
              <a:buFont typeface="Arial" pitchFamily="34"/>
              <a:buChar char="»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</a:tabLst>
              <a:defRPr lang="en-US" sz="1400" b="0" i="0" u="none" strike="noStrike" kern="1200" baseline="0">
                <a:ln>
                  <a:noFill/>
                </a:ln>
                <a:solidFill>
                  <a:srgbClr val="151515"/>
                </a:solidFill>
                <a:latin typeface="Arial" pitchFamily="2"/>
                <a:ea typeface="Lucida Sans Unicode" pitchFamily="2"/>
                <a:cs typeface="Tahoma" pitchFamily="2"/>
              </a:defRPr>
            </a:lvl5pPr>
            <a:lvl6pPr marL="2057400" marR="0" lvl="5" indent="-228600" algn="l" rtl="0" hangingPunct="0">
              <a:lnSpc>
                <a:spcPct val="100000"/>
              </a:lnSpc>
              <a:spcBef>
                <a:spcPts val="598"/>
              </a:spcBef>
              <a:spcAft>
                <a:spcPts val="598"/>
              </a:spcAft>
              <a:buClr>
                <a:srgbClr val="C00000"/>
              </a:buClr>
              <a:buSzPct val="100000"/>
              <a:buFont typeface="Arial" pitchFamily="34"/>
              <a:buChar char="»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</a:tabLst>
              <a:defRPr lang="en-US" sz="1400" b="0" i="0" u="none" strike="noStrike" kern="1200" baseline="0">
                <a:ln>
                  <a:noFill/>
                </a:ln>
                <a:solidFill>
                  <a:srgbClr val="151515"/>
                </a:solidFill>
                <a:latin typeface="Arial" pitchFamily="2"/>
                <a:ea typeface="Lucida Sans Unicode" pitchFamily="2"/>
                <a:cs typeface="Tahoma" pitchFamily="2"/>
              </a:defRPr>
            </a:lvl6pPr>
            <a:lvl7pPr marL="2057400" marR="0" lvl="6" indent="-228600" algn="l" rtl="0" hangingPunct="0">
              <a:lnSpc>
                <a:spcPct val="100000"/>
              </a:lnSpc>
              <a:spcBef>
                <a:spcPts val="598"/>
              </a:spcBef>
              <a:spcAft>
                <a:spcPts val="598"/>
              </a:spcAft>
              <a:buClr>
                <a:srgbClr val="C00000"/>
              </a:buClr>
              <a:buSzPct val="100000"/>
              <a:buFont typeface="Arial" pitchFamily="34"/>
              <a:buChar char="»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</a:tabLst>
              <a:defRPr lang="en-US" sz="1400" b="0" i="0" u="none" strike="noStrike" kern="1200" baseline="0">
                <a:ln>
                  <a:noFill/>
                </a:ln>
                <a:solidFill>
                  <a:srgbClr val="151515"/>
                </a:solidFill>
                <a:latin typeface="Arial" pitchFamily="2"/>
                <a:ea typeface="Lucida Sans Unicode" pitchFamily="2"/>
                <a:cs typeface="Tahoma" pitchFamily="2"/>
              </a:defRPr>
            </a:lvl7pPr>
            <a:lvl8pPr marL="2057400" marR="0" lvl="7" indent="-228600" algn="l" rtl="0" hangingPunct="0">
              <a:lnSpc>
                <a:spcPct val="100000"/>
              </a:lnSpc>
              <a:spcBef>
                <a:spcPts val="598"/>
              </a:spcBef>
              <a:spcAft>
                <a:spcPts val="598"/>
              </a:spcAft>
              <a:buClr>
                <a:srgbClr val="C00000"/>
              </a:buClr>
              <a:buSzPct val="100000"/>
              <a:buFont typeface="Arial" pitchFamily="34"/>
              <a:buChar char="»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</a:tabLst>
              <a:defRPr lang="en-US" sz="1400" b="0" i="0" u="none" strike="noStrike" kern="1200" baseline="0">
                <a:ln>
                  <a:noFill/>
                </a:ln>
                <a:solidFill>
                  <a:srgbClr val="151515"/>
                </a:solidFill>
                <a:latin typeface="Arial" pitchFamily="2"/>
                <a:ea typeface="Lucida Sans Unicode" pitchFamily="2"/>
                <a:cs typeface="Tahoma" pitchFamily="2"/>
              </a:defRPr>
            </a:lvl8pPr>
            <a:lvl9pPr marL="2057400" marR="0" lvl="8" indent="-228600" algn="l" rtl="0" hangingPunct="0">
              <a:lnSpc>
                <a:spcPct val="100000"/>
              </a:lnSpc>
              <a:spcBef>
                <a:spcPts val="598"/>
              </a:spcBef>
              <a:spcAft>
                <a:spcPts val="598"/>
              </a:spcAft>
              <a:buClr>
                <a:srgbClr val="C00000"/>
              </a:buClr>
              <a:buSzPct val="100000"/>
              <a:buFont typeface="Arial" pitchFamily="34"/>
              <a:buChar char="»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</a:tabLst>
              <a:defRPr lang="en-US" sz="1400" b="0" i="0" u="none" strike="noStrike" kern="1200" baseline="0">
                <a:ln>
                  <a:noFill/>
                </a:ln>
                <a:solidFill>
                  <a:srgbClr val="151515"/>
                </a:solidFill>
                <a:latin typeface="Arial" pitchFamily="2"/>
                <a:ea typeface="Lucida Sans Unicode" pitchFamily="2"/>
                <a:cs typeface="Tahoma" pitchFamily="2"/>
              </a:defRPr>
            </a:lvl9pPr>
          </a:lstStyle>
          <a:p>
            <a:pPr lvl="0"/>
            <a:r>
              <a:rPr lang="en-US" sz="2200" b="1">
                <a:latin typeface="" pitchFamily="16"/>
              </a:rPr>
              <a:t>Self-organized </a:t>
            </a:r>
            <a:r>
              <a:rPr lang="en-US" sz="2200">
                <a:latin typeface="" pitchFamily="16"/>
              </a:rPr>
              <a:t>sub groups to discuss </a:t>
            </a:r>
            <a:r>
              <a:rPr lang="en-US" sz="2200" b="1">
                <a:latin typeface="" pitchFamily="16"/>
              </a:rPr>
              <a:t>specific topics</a:t>
            </a:r>
          </a:p>
          <a:p>
            <a:pPr lvl="0"/>
            <a:r>
              <a:rPr lang="en-US" sz="2200">
                <a:latin typeface="" pitchFamily="16"/>
              </a:rPr>
              <a:t>Most TFs  follow the following working process</a:t>
            </a:r>
          </a:p>
          <a:p>
            <a:pPr lvl="1"/>
            <a:r>
              <a:rPr lang="en-US">
                <a:latin typeface="" pitchFamily="16"/>
              </a:rPr>
              <a:t>Phase 1: define </a:t>
            </a:r>
            <a:r>
              <a:rPr lang="en-US" b="1">
                <a:latin typeface="" pitchFamily="16"/>
              </a:rPr>
              <a:t>use cases</a:t>
            </a:r>
            <a:r>
              <a:rPr lang="en-US">
                <a:latin typeface="" pitchFamily="16"/>
              </a:rPr>
              <a:t> the TF member want to focus on</a:t>
            </a:r>
          </a:p>
          <a:p>
            <a:pPr lvl="1"/>
            <a:r>
              <a:rPr lang="en-US">
                <a:latin typeface="" pitchFamily="16"/>
              </a:rPr>
              <a:t>Phase 2: extract </a:t>
            </a:r>
            <a:r>
              <a:rPr lang="en-US" b="1">
                <a:latin typeface="" pitchFamily="16"/>
              </a:rPr>
              <a:t>requirements</a:t>
            </a:r>
            <a:r>
              <a:rPr lang="en-US">
                <a:latin typeface="" pitchFamily="16"/>
              </a:rPr>
              <a:t> that specification(s) should met to cover the identified use cases</a:t>
            </a:r>
          </a:p>
          <a:p>
            <a:pPr lvl="1"/>
            <a:r>
              <a:rPr lang="en-US">
                <a:latin typeface="" pitchFamily="16"/>
              </a:rPr>
              <a:t>Phase 3: </a:t>
            </a:r>
            <a:r>
              <a:rPr lang="en-US" b="1">
                <a:latin typeface="" pitchFamily="16"/>
              </a:rPr>
              <a:t>gaps analysis</a:t>
            </a:r>
            <a:r>
              <a:rPr lang="en-US">
                <a:latin typeface="" pitchFamily="16"/>
              </a:rPr>
              <a:t> of the existing Web Platform</a:t>
            </a:r>
          </a:p>
          <a:p>
            <a:pPr lvl="2"/>
            <a:r>
              <a:rPr lang="en-US">
                <a:latin typeface="" pitchFamily="16"/>
              </a:rPr>
              <a:t>Is it possible to use existing web standards to accomplish this? If not, what could be standardized?</a:t>
            </a:r>
          </a:p>
          <a:p>
            <a:pPr lvl="1"/>
            <a:r>
              <a:rPr lang="en-US">
                <a:latin typeface="" pitchFamily="16"/>
              </a:rPr>
              <a:t>Phase 4: identify which WG/CG/BG (existing or new) is suitable for the follow-up</a:t>
            </a:r>
          </a:p>
          <a:p>
            <a:pPr lvl="0"/>
            <a:r>
              <a:rPr lang="en-US" sz="2200">
                <a:latin typeface="" pitchFamily="16"/>
              </a:rPr>
              <a:t>Once they have achieved their goals, TFs are closed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 name="page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>
            <a:defPPr lvl="0">
              <a:buClr>
                <a:srgbClr val="C00000"/>
              </a:buClr>
              <a:buSzPct val="100000"/>
              <a:buFont typeface="Arial" pitchFamily="34"/>
              <a:buNone/>
            </a:defPPr>
            <a:lvl1pPr lvl="0">
              <a:buClr>
                <a:srgbClr val="C00000"/>
              </a:buClr>
              <a:buSzPct val="100000"/>
              <a:buFont typeface="Arial" pitchFamily="34"/>
              <a:buChar char="•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en-US"/>
              <a:t>Home Network TF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541080" y="1238039"/>
            <a:ext cx="8064360" cy="5103720"/>
          </a:xfrm>
        </p:spPr>
        <p:txBody>
          <a:bodyPr/>
          <a:lstStyle>
            <a:defPPr marL="342720" marR="0" lvl="0" indent="-342720" algn="l" rtl="0" hangingPunct="0">
              <a:lnSpc>
                <a:spcPct val="100000"/>
              </a:lnSpc>
              <a:spcBef>
                <a:spcPts val="598"/>
              </a:spcBef>
              <a:spcAft>
                <a:spcPts val="598"/>
              </a:spcAft>
              <a:buClr>
                <a:srgbClr val="C00000"/>
              </a:buClr>
              <a:buSzPct val="100000"/>
              <a:buFont typeface="Arial" pitchFamily="34"/>
              <a:buNone/>
              <a:tabLst>
                <a:tab pos="571320" algn="l"/>
                <a:tab pos="1485719" algn="l"/>
                <a:tab pos="2400119" algn="l"/>
                <a:tab pos="3314519" algn="l"/>
                <a:tab pos="4228919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  <a:defRPr lang="en-US" sz="2400" b="0" i="0" u="none" strike="noStrike" kern="1200" baseline="0">
                <a:ln>
                  <a:noFill/>
                </a:ln>
                <a:solidFill>
                  <a:srgbClr val="151515"/>
                </a:solidFill>
                <a:latin typeface="Arial" pitchFamily="2"/>
                <a:ea typeface="Lucida Sans Unicode" pitchFamily="2"/>
                <a:cs typeface="Tahoma" pitchFamily="2"/>
              </a:defRPr>
            </a:defPPr>
            <a:lvl1pPr marL="342720" marR="0" lvl="0" indent="-342720" algn="l" rtl="0" hangingPunct="0">
              <a:lnSpc>
                <a:spcPct val="100000"/>
              </a:lnSpc>
              <a:spcBef>
                <a:spcPts val="598"/>
              </a:spcBef>
              <a:spcAft>
                <a:spcPts val="598"/>
              </a:spcAft>
              <a:buClr>
                <a:srgbClr val="C00000"/>
              </a:buClr>
              <a:buSzPct val="100000"/>
              <a:buFont typeface="Arial" pitchFamily="34"/>
              <a:buChar char="•"/>
              <a:tabLst>
                <a:tab pos="571320" algn="l"/>
                <a:tab pos="1485719" algn="l"/>
                <a:tab pos="2400119" algn="l"/>
                <a:tab pos="3314519" algn="l"/>
                <a:tab pos="4228919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  <a:defRPr lang="en-US" sz="2400" b="0" i="0" u="none" strike="noStrike" kern="1200" baseline="0">
                <a:ln>
                  <a:noFill/>
                </a:ln>
                <a:solidFill>
                  <a:srgbClr val="151515"/>
                </a:solidFill>
                <a:latin typeface="Arial" pitchFamily="2"/>
                <a:ea typeface="Lucida Sans Unicode" pitchFamily="2"/>
                <a:cs typeface="Tahoma" pitchFamily="2"/>
              </a:defRPr>
            </a:lvl1pPr>
            <a:lvl2pPr marL="742680" marR="0" lvl="1" indent="-285480" algn="l" rtl="0" hangingPunct="0">
              <a:lnSpc>
                <a:spcPct val="100000"/>
              </a:lnSpc>
              <a:spcBef>
                <a:spcPts val="598"/>
              </a:spcBef>
              <a:spcAft>
                <a:spcPts val="598"/>
              </a:spcAft>
              <a:buClr>
                <a:srgbClr val="C00000"/>
              </a:buClr>
              <a:buSzPct val="100000"/>
              <a:buFont typeface="Arial" pitchFamily="34"/>
              <a:buChar char="–"/>
              <a:tabLst>
                <a:tab pos="171360" algn="l"/>
                <a:tab pos="1085759" algn="l"/>
                <a:tab pos="2000160" algn="l"/>
                <a:tab pos="2914560" algn="l"/>
                <a:tab pos="3828959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  <a:defRPr lang="en-US" sz="2200" b="0" i="0" u="none" strike="noStrike" kern="1200" baseline="0">
                <a:ln>
                  <a:noFill/>
                </a:ln>
                <a:solidFill>
                  <a:srgbClr val="151515"/>
                </a:solidFill>
                <a:latin typeface="Arial" pitchFamily="2"/>
                <a:ea typeface="Lucida Sans Unicode" pitchFamily="2"/>
                <a:cs typeface="Tahoma" pitchFamily="2"/>
              </a:defRPr>
            </a:lvl2pPr>
            <a:lvl3pPr marL="1143000" marR="0" lvl="2" indent="-228600" algn="l" rtl="0" hangingPunct="0">
              <a:lnSpc>
                <a:spcPct val="100000"/>
              </a:lnSpc>
              <a:spcBef>
                <a:spcPts val="598"/>
              </a:spcBef>
              <a:spcAft>
                <a:spcPts val="598"/>
              </a:spcAft>
              <a:buClr>
                <a:srgbClr val="C00000"/>
              </a:buClr>
              <a:buSzPct val="100000"/>
              <a:buFont typeface="Arial" pitchFamily="34"/>
              <a:buChar char="•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  <a:tab pos="8915399" algn="l"/>
              </a:tabLst>
              <a:defRPr lang="en-US" sz="2000" b="0" i="0" u="none" strike="noStrike" kern="1200" baseline="0">
                <a:ln>
                  <a:noFill/>
                </a:ln>
                <a:solidFill>
                  <a:srgbClr val="151515"/>
                </a:solidFill>
                <a:latin typeface="Arial" pitchFamily="2"/>
                <a:ea typeface="Lucida Sans Unicode" pitchFamily="2"/>
                <a:cs typeface="Tahoma" pitchFamily="2"/>
              </a:defRPr>
            </a:lvl3pPr>
            <a:lvl4pPr marL="1600199" marR="0" lvl="3" indent="-228600" algn="l" rtl="0" hangingPunct="0">
              <a:lnSpc>
                <a:spcPct val="100000"/>
              </a:lnSpc>
              <a:spcBef>
                <a:spcPts val="598"/>
              </a:spcBef>
              <a:spcAft>
                <a:spcPts val="598"/>
              </a:spcAft>
              <a:buClr>
                <a:srgbClr val="C00000"/>
              </a:buClr>
              <a:buSzPct val="100000"/>
              <a:buFont typeface="Arial" pitchFamily="34"/>
              <a:buChar char="–"/>
              <a:tabLst>
                <a:tab pos="228600" algn="l"/>
                <a:tab pos="1143000" algn="l"/>
                <a:tab pos="2057400" algn="l"/>
                <a:tab pos="2971800" algn="l"/>
                <a:tab pos="3886200" algn="l"/>
                <a:tab pos="4800600" algn="l"/>
                <a:tab pos="5715000" algn="l"/>
                <a:tab pos="6629400" algn="l"/>
                <a:tab pos="7543799" algn="l"/>
                <a:tab pos="8458200" algn="l"/>
              </a:tabLst>
              <a:defRPr lang="en-US" sz="1800" b="0" i="0" u="none" strike="noStrike" kern="1200" baseline="0">
                <a:ln>
                  <a:noFill/>
                </a:ln>
                <a:solidFill>
                  <a:srgbClr val="151515"/>
                </a:solidFill>
                <a:latin typeface="Arial" pitchFamily="2"/>
                <a:ea typeface="Lucida Sans Unicode" pitchFamily="2"/>
                <a:cs typeface="Tahoma" pitchFamily="2"/>
              </a:defRPr>
            </a:lvl4pPr>
            <a:lvl5pPr marL="2057400" marR="0" lvl="4" indent="-228600" algn="l" rtl="0" hangingPunct="0">
              <a:lnSpc>
                <a:spcPct val="100000"/>
              </a:lnSpc>
              <a:spcBef>
                <a:spcPts val="598"/>
              </a:spcBef>
              <a:spcAft>
                <a:spcPts val="598"/>
              </a:spcAft>
              <a:buClr>
                <a:srgbClr val="C00000"/>
              </a:buClr>
              <a:buSzPct val="100000"/>
              <a:buFont typeface="Arial" pitchFamily="34"/>
              <a:buChar char="»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</a:tabLst>
              <a:defRPr lang="en-US" sz="1400" b="0" i="0" u="none" strike="noStrike" kern="1200" baseline="0">
                <a:ln>
                  <a:noFill/>
                </a:ln>
                <a:solidFill>
                  <a:srgbClr val="151515"/>
                </a:solidFill>
                <a:latin typeface="Arial" pitchFamily="2"/>
                <a:ea typeface="Lucida Sans Unicode" pitchFamily="2"/>
                <a:cs typeface="Tahoma" pitchFamily="2"/>
              </a:defRPr>
            </a:lvl5pPr>
            <a:lvl6pPr marL="2057400" marR="0" lvl="5" indent="-228600" algn="l" rtl="0" hangingPunct="0">
              <a:lnSpc>
                <a:spcPct val="100000"/>
              </a:lnSpc>
              <a:spcBef>
                <a:spcPts val="598"/>
              </a:spcBef>
              <a:spcAft>
                <a:spcPts val="598"/>
              </a:spcAft>
              <a:buClr>
                <a:srgbClr val="C00000"/>
              </a:buClr>
              <a:buSzPct val="100000"/>
              <a:buFont typeface="Arial" pitchFamily="34"/>
              <a:buChar char="»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</a:tabLst>
              <a:defRPr lang="en-US" sz="1400" b="0" i="0" u="none" strike="noStrike" kern="1200" baseline="0">
                <a:ln>
                  <a:noFill/>
                </a:ln>
                <a:solidFill>
                  <a:srgbClr val="151515"/>
                </a:solidFill>
                <a:latin typeface="Arial" pitchFamily="2"/>
                <a:ea typeface="Lucida Sans Unicode" pitchFamily="2"/>
                <a:cs typeface="Tahoma" pitchFamily="2"/>
              </a:defRPr>
            </a:lvl6pPr>
            <a:lvl7pPr marL="2057400" marR="0" lvl="6" indent="-228600" algn="l" rtl="0" hangingPunct="0">
              <a:lnSpc>
                <a:spcPct val="100000"/>
              </a:lnSpc>
              <a:spcBef>
                <a:spcPts val="598"/>
              </a:spcBef>
              <a:spcAft>
                <a:spcPts val="598"/>
              </a:spcAft>
              <a:buClr>
                <a:srgbClr val="C00000"/>
              </a:buClr>
              <a:buSzPct val="100000"/>
              <a:buFont typeface="Arial" pitchFamily="34"/>
              <a:buChar char="»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</a:tabLst>
              <a:defRPr lang="en-US" sz="1400" b="0" i="0" u="none" strike="noStrike" kern="1200" baseline="0">
                <a:ln>
                  <a:noFill/>
                </a:ln>
                <a:solidFill>
                  <a:srgbClr val="151515"/>
                </a:solidFill>
                <a:latin typeface="Arial" pitchFamily="2"/>
                <a:ea typeface="Lucida Sans Unicode" pitchFamily="2"/>
                <a:cs typeface="Tahoma" pitchFamily="2"/>
              </a:defRPr>
            </a:lvl7pPr>
            <a:lvl8pPr marL="2057400" marR="0" lvl="7" indent="-228600" algn="l" rtl="0" hangingPunct="0">
              <a:lnSpc>
                <a:spcPct val="100000"/>
              </a:lnSpc>
              <a:spcBef>
                <a:spcPts val="598"/>
              </a:spcBef>
              <a:spcAft>
                <a:spcPts val="598"/>
              </a:spcAft>
              <a:buClr>
                <a:srgbClr val="C00000"/>
              </a:buClr>
              <a:buSzPct val="100000"/>
              <a:buFont typeface="Arial" pitchFamily="34"/>
              <a:buChar char="»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</a:tabLst>
              <a:defRPr lang="en-US" sz="1400" b="0" i="0" u="none" strike="noStrike" kern="1200" baseline="0">
                <a:ln>
                  <a:noFill/>
                </a:ln>
                <a:solidFill>
                  <a:srgbClr val="151515"/>
                </a:solidFill>
                <a:latin typeface="Arial" pitchFamily="2"/>
                <a:ea typeface="Lucida Sans Unicode" pitchFamily="2"/>
                <a:cs typeface="Tahoma" pitchFamily="2"/>
              </a:defRPr>
            </a:lvl8pPr>
            <a:lvl9pPr marL="2057400" marR="0" lvl="8" indent="-228600" algn="l" rtl="0" hangingPunct="0">
              <a:lnSpc>
                <a:spcPct val="100000"/>
              </a:lnSpc>
              <a:spcBef>
                <a:spcPts val="598"/>
              </a:spcBef>
              <a:spcAft>
                <a:spcPts val="598"/>
              </a:spcAft>
              <a:buClr>
                <a:srgbClr val="C00000"/>
              </a:buClr>
              <a:buSzPct val="100000"/>
              <a:buFont typeface="Arial" pitchFamily="34"/>
              <a:buChar char="»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</a:tabLst>
              <a:defRPr lang="en-US" sz="1400" b="0" i="0" u="none" strike="noStrike" kern="1200" baseline="0">
                <a:ln>
                  <a:noFill/>
                </a:ln>
                <a:solidFill>
                  <a:srgbClr val="151515"/>
                </a:solidFill>
                <a:latin typeface="Arial" pitchFamily="2"/>
                <a:ea typeface="Lucida Sans Unicode" pitchFamily="2"/>
                <a:cs typeface="Tahoma" pitchFamily="2"/>
              </a:defRPr>
            </a:lvl9pPr>
          </a:lstStyle>
          <a:p>
            <a:pPr lvl="0"/>
            <a:r>
              <a:rPr lang="en-US" sz="2000" dirty="0">
                <a:latin typeface="" pitchFamily="16"/>
              </a:rPr>
              <a:t>Goal:</a:t>
            </a:r>
          </a:p>
          <a:p>
            <a:pPr lvl="1"/>
            <a:r>
              <a:rPr lang="en-US" sz="1800" dirty="0">
                <a:latin typeface="" pitchFamily="16"/>
              </a:rPr>
              <a:t>identify gaps to enable discovery and control of devices and services in the local area IP network</a:t>
            </a:r>
          </a:p>
          <a:p>
            <a:pPr lvl="0"/>
            <a:r>
              <a:rPr lang="en-US" sz="2000" dirty="0">
                <a:latin typeface="" pitchFamily="16"/>
              </a:rPr>
              <a:t>Output</a:t>
            </a:r>
          </a:p>
          <a:p>
            <a:pPr lvl="1"/>
            <a:r>
              <a:rPr lang="en-US" sz="1800" dirty="0">
                <a:latin typeface="" pitchFamily="16"/>
              </a:rPr>
              <a:t>Use cases and requirements for potential specifications</a:t>
            </a:r>
          </a:p>
          <a:p>
            <a:pPr lvl="2"/>
            <a:r>
              <a:rPr lang="en-US" sz="1500" dirty="0">
                <a:latin typeface="" pitchFamily="16"/>
                <a:hlinkClick r:id="rId3"/>
              </a:rPr>
              <a:t>http://www.w3.org/TR/hnreq/</a:t>
            </a:r>
          </a:p>
          <a:p>
            <a:pPr lvl="0"/>
            <a:r>
              <a:rPr lang="en-US" sz="2000" dirty="0">
                <a:latin typeface="" pitchFamily="16"/>
              </a:rPr>
              <a:t>Follow-up</a:t>
            </a:r>
          </a:p>
          <a:p>
            <a:pPr lvl="1"/>
            <a:r>
              <a:rPr lang="en-US" sz="2000" dirty="0">
                <a:latin typeface="" pitchFamily="16"/>
              </a:rPr>
              <a:t>In DAP WG</a:t>
            </a:r>
          </a:p>
          <a:p>
            <a:pPr lvl="0"/>
            <a:r>
              <a:rPr lang="en-US" sz="2000" dirty="0">
                <a:latin typeface="" pitchFamily="16"/>
              </a:rPr>
              <a:t>Spec status</a:t>
            </a:r>
          </a:p>
          <a:p>
            <a:pPr lvl="1"/>
            <a:r>
              <a:rPr lang="en-US" sz="2000" dirty="0">
                <a:latin typeface="" pitchFamily="16"/>
                <a:hlinkClick r:id="rId4"/>
              </a:rPr>
              <a:t>Network Service Discovery API</a:t>
            </a:r>
            <a:r>
              <a:rPr lang="en-US" sz="2000" dirty="0">
                <a:latin typeface="" pitchFamily="16"/>
              </a:rPr>
              <a:t> (Working Draft)</a:t>
            </a:r>
          </a:p>
          <a:p>
            <a:pPr lvl="1"/>
            <a:r>
              <a:rPr lang="en-US" sz="2000" dirty="0">
                <a:latin typeface="" pitchFamily="16"/>
              </a:rPr>
              <a:t>Implementers have raised some security concerns</a:t>
            </a:r>
          </a:p>
          <a:p>
            <a:pPr lvl="1"/>
            <a:r>
              <a:rPr lang="en-US" sz="2000" dirty="0">
                <a:latin typeface="" pitchFamily="16"/>
              </a:rPr>
              <a:t>DAP is currently discussing how to address them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 API to discovery and communicate with services on the network (proposed by Opera, </a:t>
            </a:r>
            <a:r>
              <a:rPr lang="en-US" dirty="0" err="1" smtClean="0"/>
              <a:t>CableLabs</a:t>
            </a:r>
            <a:r>
              <a:rPr lang="en-US" dirty="0" smtClean="0"/>
              <a:t>)</a:t>
            </a:r>
          </a:p>
          <a:p>
            <a:pPr lvl="1"/>
            <a:r>
              <a:rPr lang="en-US" dirty="0">
                <a:hlinkClick r:id="rId3"/>
              </a:rPr>
              <a:t>https://</a:t>
            </a:r>
            <a:r>
              <a:rPr lang="en-US" dirty="0" smtClean="0">
                <a:hlinkClick r:id="rId3"/>
              </a:rPr>
              <a:t>dvcs.w3.org/hg/dap/raw-file/tip/discovery-api/Overview.html</a:t>
            </a:r>
            <a:endParaRPr lang="en-US" dirty="0" smtClean="0"/>
          </a:p>
          <a:p>
            <a:r>
              <a:rPr lang="en-US" dirty="0" smtClean="0"/>
              <a:t>Use Case:</a:t>
            </a:r>
          </a:p>
          <a:p>
            <a:pPr lvl="1"/>
            <a:r>
              <a:rPr lang="en-US" dirty="0" smtClean="0"/>
              <a:t>Allow Web Applications to discover services on the local network and communicate with them</a:t>
            </a:r>
          </a:p>
          <a:p>
            <a:r>
              <a:rPr lang="en-US" dirty="0" smtClean="0"/>
              <a:t>Design Goals:</a:t>
            </a:r>
          </a:p>
          <a:p>
            <a:pPr lvl="1"/>
            <a:r>
              <a:rPr lang="en-US" dirty="0" smtClean="0"/>
              <a:t>Reuse of existing communication API (XHR, Web Sockets, </a:t>
            </a:r>
            <a:r>
              <a:rPr lang="en-US" dirty="0" err="1" smtClean="0"/>
              <a:t>etc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Support legacy devices &amp; discovery protocols (UPnP, Bonjour…)</a:t>
            </a:r>
          </a:p>
          <a:p>
            <a:pPr lvl="1"/>
            <a:r>
              <a:rPr lang="en-US" dirty="0" smtClean="0"/>
              <a:t>Minimize requirements on the UA for communication protocols</a:t>
            </a:r>
          </a:p>
          <a:p>
            <a:pPr lvl="1"/>
            <a:r>
              <a:rPr lang="en-US" dirty="0" smtClean="0"/>
              <a:t>Keep discovery as part of the UA for security reasons.</a:t>
            </a:r>
          </a:p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Service Discovery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65342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>
                <a:latin typeface="Consolas" pitchFamily="49" charset="0"/>
                <a:cs typeface="Consolas" pitchFamily="49" charset="0"/>
              </a:rPr>
              <a:t>Promise </a:t>
            </a:r>
            <a:r>
              <a:rPr lang="en-US" sz="28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getNetworkServices</a:t>
            </a:r>
            <a:r>
              <a:rPr lang="en-US" sz="2800" dirty="0" smtClean="0">
                <a:latin typeface="Consolas" pitchFamily="49" charset="0"/>
                <a:cs typeface="Consolas" pitchFamily="49" charset="0"/>
              </a:rPr>
              <a:t>(</a:t>
            </a:r>
            <a:r>
              <a:rPr lang="en-US" sz="2800" dirty="0" smtClean="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type</a:t>
            </a:r>
            <a:r>
              <a:rPr lang="en-US" sz="2800" dirty="0" smtClean="0">
                <a:latin typeface="Consolas" pitchFamily="49" charset="0"/>
                <a:cs typeface="Consolas" pitchFamily="49" charset="0"/>
              </a:rPr>
              <a:t>);</a:t>
            </a:r>
          </a:p>
          <a:p>
            <a:r>
              <a:rPr lang="en-US" sz="2800" dirty="0" smtClean="0">
                <a:latin typeface="Consolas" pitchFamily="49" charset="0"/>
                <a:cs typeface="Consolas" pitchFamily="49" charset="0"/>
              </a:rPr>
              <a:t>interface </a:t>
            </a:r>
            <a:r>
              <a:rPr lang="en-US" sz="28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NetworkService</a:t>
            </a:r>
            <a:endParaRPr lang="en-US" sz="2800" dirty="0" smtClean="0">
              <a:solidFill>
                <a:schemeClr val="tx2"/>
              </a:solidFill>
              <a:latin typeface="Consolas" pitchFamily="49" charset="0"/>
              <a:cs typeface="Consolas" pitchFamily="49" charset="0"/>
            </a:endParaRPr>
          </a:p>
          <a:p>
            <a:pPr lvl="1"/>
            <a:r>
              <a:rPr lang="en-US" sz="2800" dirty="0" smtClean="0">
                <a:latin typeface="Consolas" pitchFamily="49" charset="0"/>
                <a:cs typeface="Consolas" pitchFamily="49" charset="0"/>
              </a:rPr>
              <a:t>id, name, type, </a:t>
            </a:r>
            <a:r>
              <a:rPr lang="en-US" sz="28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url</a:t>
            </a:r>
            <a:r>
              <a:rPr lang="en-US" sz="2800" dirty="0" smtClean="0">
                <a:latin typeface="Consolas" pitchFamily="49" charset="0"/>
                <a:cs typeface="Consolas" pitchFamily="49" charset="0"/>
              </a:rPr>
              <a:t>, </a:t>
            </a:r>
            <a:r>
              <a:rPr lang="en-US" sz="2800" dirty="0" err="1" smtClean="0">
                <a:latin typeface="Consolas" pitchFamily="49" charset="0"/>
                <a:cs typeface="Consolas" pitchFamily="49" charset="0"/>
              </a:rPr>
              <a:t>config</a:t>
            </a:r>
            <a:r>
              <a:rPr lang="en-US" sz="2800" dirty="0" smtClean="0">
                <a:latin typeface="Consolas" pitchFamily="49" charset="0"/>
                <a:cs typeface="Consolas" pitchFamily="49" charset="0"/>
              </a:rPr>
              <a:t>, online;</a:t>
            </a:r>
          </a:p>
          <a:p>
            <a:pPr lvl="1"/>
            <a:r>
              <a:rPr lang="en-US" sz="2800" dirty="0" err="1" smtClean="0">
                <a:latin typeface="Consolas" pitchFamily="49" charset="0"/>
                <a:cs typeface="Consolas" pitchFamily="49" charset="0"/>
              </a:rPr>
              <a:t>onavailable</a:t>
            </a:r>
            <a:r>
              <a:rPr lang="en-US" sz="2800" dirty="0" smtClean="0">
                <a:latin typeface="Consolas" pitchFamily="49" charset="0"/>
                <a:cs typeface="Consolas" pitchFamily="49" charset="0"/>
              </a:rPr>
              <a:t>, </a:t>
            </a:r>
            <a:r>
              <a:rPr lang="en-US" sz="2800" dirty="0" err="1" smtClean="0">
                <a:latin typeface="Consolas" pitchFamily="49" charset="0"/>
                <a:cs typeface="Consolas" pitchFamily="49" charset="0"/>
              </a:rPr>
              <a:t>onunavailable</a:t>
            </a:r>
            <a:r>
              <a:rPr lang="en-US" sz="2800" dirty="0" smtClean="0">
                <a:latin typeface="Consolas" pitchFamily="49" charset="0"/>
                <a:cs typeface="Consolas" pitchFamily="49" charset="0"/>
              </a:rPr>
              <a:t>, </a:t>
            </a:r>
            <a:r>
              <a:rPr lang="en-US" sz="2800" dirty="0" err="1" smtClean="0">
                <a:latin typeface="Consolas" pitchFamily="49" charset="0"/>
                <a:cs typeface="Consolas" pitchFamily="49" charset="0"/>
              </a:rPr>
              <a:t>onnotify</a:t>
            </a:r>
            <a:r>
              <a:rPr lang="en-US" sz="2800" dirty="0" smtClean="0">
                <a:latin typeface="Consolas" pitchFamily="49" charset="0"/>
                <a:cs typeface="Consolas" pitchFamily="49" charset="0"/>
              </a:rPr>
              <a:t>;</a:t>
            </a:r>
          </a:p>
          <a:p>
            <a:endParaRPr lang="en-US" sz="2400" dirty="0">
              <a:latin typeface="Consolas" pitchFamily="49" charset="0"/>
              <a:cs typeface="Consolas" pitchFamily="49" charset="0"/>
            </a:endParaRPr>
          </a:p>
          <a:p>
            <a:pPr marL="0" indent="0">
              <a:buNone/>
            </a:pPr>
            <a:endParaRPr lang="en-US" sz="14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Service Discovery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10926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>
            <a:defPPr lvl="0">
              <a:buClr>
                <a:srgbClr val="C00000"/>
              </a:buClr>
              <a:buSzPct val="100000"/>
              <a:buFont typeface="Arial" pitchFamily="34"/>
              <a:buNone/>
            </a:defPPr>
            <a:lvl1pPr lvl="0">
              <a:buClr>
                <a:srgbClr val="C00000"/>
              </a:buClr>
              <a:buSzPct val="100000"/>
              <a:buFont typeface="Arial" pitchFamily="34"/>
              <a:buChar char="•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en-US" dirty="0" smtClean="0"/>
              <a:t>Goals </a:t>
            </a:r>
            <a:r>
              <a:rPr lang="en-US" sz="1600" dirty="0" smtClean="0"/>
              <a:t>(from the Web and TV IG charter)</a:t>
            </a:r>
            <a:endParaRPr lang="en-US" dirty="0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541080" y="1238039"/>
            <a:ext cx="8064360" cy="5271839"/>
          </a:xfrm>
        </p:spPr>
        <p:txBody>
          <a:bodyPr/>
          <a:lstStyle>
            <a:defPPr marL="342720" marR="0" lvl="0" indent="-342720" algn="l" rtl="0" hangingPunct="0">
              <a:lnSpc>
                <a:spcPct val="100000"/>
              </a:lnSpc>
              <a:spcBef>
                <a:spcPts val="598"/>
              </a:spcBef>
              <a:spcAft>
                <a:spcPts val="598"/>
              </a:spcAft>
              <a:buClr>
                <a:srgbClr val="C00000"/>
              </a:buClr>
              <a:buSzPct val="100000"/>
              <a:buFont typeface="Arial" pitchFamily="34"/>
              <a:buNone/>
              <a:tabLst>
                <a:tab pos="571320" algn="l"/>
                <a:tab pos="1485719" algn="l"/>
                <a:tab pos="2400119" algn="l"/>
                <a:tab pos="3314519" algn="l"/>
                <a:tab pos="4228919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  <a:defRPr lang="en-US" sz="2400" b="0" i="0" u="none" strike="noStrike" kern="1200" baseline="0">
                <a:ln>
                  <a:noFill/>
                </a:ln>
                <a:solidFill>
                  <a:srgbClr val="151515"/>
                </a:solidFill>
                <a:latin typeface="Arial" pitchFamily="2"/>
                <a:ea typeface="Lucida Sans Unicode" pitchFamily="2"/>
                <a:cs typeface="Tahoma" pitchFamily="2"/>
              </a:defRPr>
            </a:defPPr>
            <a:lvl1pPr marL="342720" marR="0" lvl="0" indent="-342720" algn="l" rtl="0" hangingPunct="0">
              <a:lnSpc>
                <a:spcPct val="100000"/>
              </a:lnSpc>
              <a:spcBef>
                <a:spcPts val="598"/>
              </a:spcBef>
              <a:spcAft>
                <a:spcPts val="598"/>
              </a:spcAft>
              <a:buClr>
                <a:srgbClr val="C00000"/>
              </a:buClr>
              <a:buSzPct val="100000"/>
              <a:buFont typeface="Arial" pitchFamily="34"/>
              <a:buChar char="•"/>
              <a:tabLst>
                <a:tab pos="571320" algn="l"/>
                <a:tab pos="1485719" algn="l"/>
                <a:tab pos="2400119" algn="l"/>
                <a:tab pos="3314519" algn="l"/>
                <a:tab pos="4228919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  <a:defRPr lang="en-US" sz="2400" b="0" i="0" u="none" strike="noStrike" kern="1200" baseline="0">
                <a:ln>
                  <a:noFill/>
                </a:ln>
                <a:solidFill>
                  <a:srgbClr val="151515"/>
                </a:solidFill>
                <a:latin typeface="Arial" pitchFamily="2"/>
                <a:ea typeface="Lucida Sans Unicode" pitchFamily="2"/>
                <a:cs typeface="Tahoma" pitchFamily="2"/>
              </a:defRPr>
            </a:lvl1pPr>
            <a:lvl2pPr marL="742680" marR="0" lvl="1" indent="-285480" algn="l" rtl="0" hangingPunct="0">
              <a:lnSpc>
                <a:spcPct val="100000"/>
              </a:lnSpc>
              <a:spcBef>
                <a:spcPts val="598"/>
              </a:spcBef>
              <a:spcAft>
                <a:spcPts val="598"/>
              </a:spcAft>
              <a:buClr>
                <a:srgbClr val="C00000"/>
              </a:buClr>
              <a:buSzPct val="100000"/>
              <a:buFont typeface="Arial" pitchFamily="34"/>
              <a:buChar char="–"/>
              <a:tabLst>
                <a:tab pos="171360" algn="l"/>
                <a:tab pos="1085759" algn="l"/>
                <a:tab pos="2000160" algn="l"/>
                <a:tab pos="2914560" algn="l"/>
                <a:tab pos="3828959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  <a:defRPr lang="en-US" sz="2200" b="0" i="0" u="none" strike="noStrike" kern="1200" baseline="0">
                <a:ln>
                  <a:noFill/>
                </a:ln>
                <a:solidFill>
                  <a:srgbClr val="151515"/>
                </a:solidFill>
                <a:latin typeface="Arial" pitchFamily="2"/>
                <a:ea typeface="Lucida Sans Unicode" pitchFamily="2"/>
                <a:cs typeface="Tahoma" pitchFamily="2"/>
              </a:defRPr>
            </a:lvl2pPr>
            <a:lvl3pPr marL="1143000" marR="0" lvl="2" indent="-228600" algn="l" rtl="0" hangingPunct="0">
              <a:lnSpc>
                <a:spcPct val="100000"/>
              </a:lnSpc>
              <a:spcBef>
                <a:spcPts val="598"/>
              </a:spcBef>
              <a:spcAft>
                <a:spcPts val="598"/>
              </a:spcAft>
              <a:buClr>
                <a:srgbClr val="C00000"/>
              </a:buClr>
              <a:buSzPct val="100000"/>
              <a:buFont typeface="Arial" pitchFamily="34"/>
              <a:buChar char="•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  <a:tab pos="8915399" algn="l"/>
              </a:tabLst>
              <a:defRPr lang="en-US" sz="2000" b="0" i="0" u="none" strike="noStrike" kern="1200" baseline="0">
                <a:ln>
                  <a:noFill/>
                </a:ln>
                <a:solidFill>
                  <a:srgbClr val="151515"/>
                </a:solidFill>
                <a:latin typeface="Arial" pitchFamily="2"/>
                <a:ea typeface="Lucida Sans Unicode" pitchFamily="2"/>
                <a:cs typeface="Tahoma" pitchFamily="2"/>
              </a:defRPr>
            </a:lvl3pPr>
            <a:lvl4pPr marL="1600199" marR="0" lvl="3" indent="-228600" algn="l" rtl="0" hangingPunct="0">
              <a:lnSpc>
                <a:spcPct val="100000"/>
              </a:lnSpc>
              <a:spcBef>
                <a:spcPts val="598"/>
              </a:spcBef>
              <a:spcAft>
                <a:spcPts val="598"/>
              </a:spcAft>
              <a:buClr>
                <a:srgbClr val="C00000"/>
              </a:buClr>
              <a:buSzPct val="100000"/>
              <a:buFont typeface="Arial" pitchFamily="34"/>
              <a:buChar char="–"/>
              <a:tabLst>
                <a:tab pos="228600" algn="l"/>
                <a:tab pos="1143000" algn="l"/>
                <a:tab pos="2057400" algn="l"/>
                <a:tab pos="2971800" algn="l"/>
                <a:tab pos="3886200" algn="l"/>
                <a:tab pos="4800600" algn="l"/>
                <a:tab pos="5715000" algn="l"/>
                <a:tab pos="6629400" algn="l"/>
                <a:tab pos="7543799" algn="l"/>
                <a:tab pos="8458200" algn="l"/>
              </a:tabLst>
              <a:defRPr lang="en-US" sz="1800" b="0" i="0" u="none" strike="noStrike" kern="1200" baseline="0">
                <a:ln>
                  <a:noFill/>
                </a:ln>
                <a:solidFill>
                  <a:srgbClr val="151515"/>
                </a:solidFill>
                <a:latin typeface="Arial" pitchFamily="2"/>
                <a:ea typeface="Lucida Sans Unicode" pitchFamily="2"/>
                <a:cs typeface="Tahoma" pitchFamily="2"/>
              </a:defRPr>
            </a:lvl4pPr>
            <a:lvl5pPr marL="2057400" marR="0" lvl="4" indent="-228600" algn="l" rtl="0" hangingPunct="0">
              <a:lnSpc>
                <a:spcPct val="100000"/>
              </a:lnSpc>
              <a:spcBef>
                <a:spcPts val="598"/>
              </a:spcBef>
              <a:spcAft>
                <a:spcPts val="598"/>
              </a:spcAft>
              <a:buClr>
                <a:srgbClr val="C00000"/>
              </a:buClr>
              <a:buSzPct val="100000"/>
              <a:buFont typeface="Arial" pitchFamily="34"/>
              <a:buChar char="»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</a:tabLst>
              <a:defRPr lang="en-US" sz="1400" b="0" i="0" u="none" strike="noStrike" kern="1200" baseline="0">
                <a:ln>
                  <a:noFill/>
                </a:ln>
                <a:solidFill>
                  <a:srgbClr val="151515"/>
                </a:solidFill>
                <a:latin typeface="Arial" pitchFamily="2"/>
                <a:ea typeface="Lucida Sans Unicode" pitchFamily="2"/>
                <a:cs typeface="Tahoma" pitchFamily="2"/>
              </a:defRPr>
            </a:lvl5pPr>
            <a:lvl6pPr marL="2057400" marR="0" lvl="5" indent="-228600" algn="l" rtl="0" hangingPunct="0">
              <a:lnSpc>
                <a:spcPct val="100000"/>
              </a:lnSpc>
              <a:spcBef>
                <a:spcPts val="598"/>
              </a:spcBef>
              <a:spcAft>
                <a:spcPts val="598"/>
              </a:spcAft>
              <a:buClr>
                <a:srgbClr val="C00000"/>
              </a:buClr>
              <a:buSzPct val="100000"/>
              <a:buFont typeface="Arial" pitchFamily="34"/>
              <a:buChar char="»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</a:tabLst>
              <a:defRPr lang="en-US" sz="1400" b="0" i="0" u="none" strike="noStrike" kern="1200" baseline="0">
                <a:ln>
                  <a:noFill/>
                </a:ln>
                <a:solidFill>
                  <a:srgbClr val="151515"/>
                </a:solidFill>
                <a:latin typeface="Arial" pitchFamily="2"/>
                <a:ea typeface="Lucida Sans Unicode" pitchFamily="2"/>
                <a:cs typeface="Tahoma" pitchFamily="2"/>
              </a:defRPr>
            </a:lvl6pPr>
            <a:lvl7pPr marL="2057400" marR="0" lvl="6" indent="-228600" algn="l" rtl="0" hangingPunct="0">
              <a:lnSpc>
                <a:spcPct val="100000"/>
              </a:lnSpc>
              <a:spcBef>
                <a:spcPts val="598"/>
              </a:spcBef>
              <a:spcAft>
                <a:spcPts val="598"/>
              </a:spcAft>
              <a:buClr>
                <a:srgbClr val="C00000"/>
              </a:buClr>
              <a:buSzPct val="100000"/>
              <a:buFont typeface="Arial" pitchFamily="34"/>
              <a:buChar char="»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</a:tabLst>
              <a:defRPr lang="en-US" sz="1400" b="0" i="0" u="none" strike="noStrike" kern="1200" baseline="0">
                <a:ln>
                  <a:noFill/>
                </a:ln>
                <a:solidFill>
                  <a:srgbClr val="151515"/>
                </a:solidFill>
                <a:latin typeface="Arial" pitchFamily="2"/>
                <a:ea typeface="Lucida Sans Unicode" pitchFamily="2"/>
                <a:cs typeface="Tahoma" pitchFamily="2"/>
              </a:defRPr>
            </a:lvl7pPr>
            <a:lvl8pPr marL="2057400" marR="0" lvl="7" indent="-228600" algn="l" rtl="0" hangingPunct="0">
              <a:lnSpc>
                <a:spcPct val="100000"/>
              </a:lnSpc>
              <a:spcBef>
                <a:spcPts val="598"/>
              </a:spcBef>
              <a:spcAft>
                <a:spcPts val="598"/>
              </a:spcAft>
              <a:buClr>
                <a:srgbClr val="C00000"/>
              </a:buClr>
              <a:buSzPct val="100000"/>
              <a:buFont typeface="Arial" pitchFamily="34"/>
              <a:buChar char="»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</a:tabLst>
              <a:defRPr lang="en-US" sz="1400" b="0" i="0" u="none" strike="noStrike" kern="1200" baseline="0">
                <a:ln>
                  <a:noFill/>
                </a:ln>
                <a:solidFill>
                  <a:srgbClr val="151515"/>
                </a:solidFill>
                <a:latin typeface="Arial" pitchFamily="2"/>
                <a:ea typeface="Lucida Sans Unicode" pitchFamily="2"/>
                <a:cs typeface="Tahoma" pitchFamily="2"/>
              </a:defRPr>
            </a:lvl8pPr>
            <a:lvl9pPr marL="2057400" marR="0" lvl="8" indent="-228600" algn="l" rtl="0" hangingPunct="0">
              <a:lnSpc>
                <a:spcPct val="100000"/>
              </a:lnSpc>
              <a:spcBef>
                <a:spcPts val="598"/>
              </a:spcBef>
              <a:spcAft>
                <a:spcPts val="598"/>
              </a:spcAft>
              <a:buClr>
                <a:srgbClr val="C00000"/>
              </a:buClr>
              <a:buSzPct val="100000"/>
              <a:buFont typeface="Arial" pitchFamily="34"/>
              <a:buChar char="»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</a:tabLst>
              <a:defRPr lang="en-US" sz="1400" b="0" i="0" u="none" strike="noStrike" kern="1200" baseline="0">
                <a:ln>
                  <a:noFill/>
                </a:ln>
                <a:solidFill>
                  <a:srgbClr val="151515"/>
                </a:solidFill>
                <a:latin typeface="Arial" pitchFamily="2"/>
                <a:ea typeface="Lucida Sans Unicode" pitchFamily="2"/>
                <a:cs typeface="Tahoma" pitchFamily="2"/>
              </a:defRPr>
            </a:lvl9pPr>
          </a:lstStyle>
          <a:p>
            <a:r>
              <a:rPr lang="en-US" dirty="0" smtClean="0">
                <a:latin typeface="" pitchFamily="16"/>
              </a:rPr>
              <a:t>Identification </a:t>
            </a:r>
            <a:r>
              <a:rPr lang="en-US" dirty="0">
                <a:latin typeface="" pitchFamily="16"/>
              </a:rPr>
              <a:t>of </a:t>
            </a:r>
            <a:r>
              <a:rPr lang="en-US" b="1" dirty="0">
                <a:latin typeface="" pitchFamily="16"/>
              </a:rPr>
              <a:t>requirements</a:t>
            </a:r>
            <a:r>
              <a:rPr lang="en-US" dirty="0">
                <a:latin typeface="" pitchFamily="16"/>
              </a:rPr>
              <a:t> for tighter support of media-centric applications on the Web Platform</a:t>
            </a:r>
          </a:p>
          <a:p>
            <a:r>
              <a:rPr lang="en-US" dirty="0">
                <a:latin typeface="" pitchFamily="16"/>
              </a:rPr>
              <a:t>Identification of </a:t>
            </a:r>
            <a:r>
              <a:rPr lang="en-US" b="1" dirty="0">
                <a:latin typeface="" pitchFamily="16"/>
              </a:rPr>
              <a:t>gaps</a:t>
            </a:r>
            <a:r>
              <a:rPr lang="en-US" dirty="0">
                <a:latin typeface="" pitchFamily="16"/>
              </a:rPr>
              <a:t> in the Web Platform that do not allow the identified requirements to be met</a:t>
            </a:r>
          </a:p>
          <a:p>
            <a:r>
              <a:rPr lang="en-US" b="1" dirty="0">
                <a:latin typeface="" pitchFamily="16"/>
              </a:rPr>
              <a:t>Review of deliverables</a:t>
            </a:r>
            <a:r>
              <a:rPr lang="en-US" dirty="0">
                <a:latin typeface="" pitchFamily="16"/>
              </a:rPr>
              <a:t> under development by other W3C groups that are relevant to the IG scope and report bugs as appropriate</a:t>
            </a:r>
          </a:p>
          <a:p>
            <a:r>
              <a:rPr lang="en-US" b="1" dirty="0">
                <a:latin typeface="" pitchFamily="16"/>
              </a:rPr>
              <a:t>Liaison with other organizations</a:t>
            </a:r>
            <a:r>
              <a:rPr lang="en-US" dirty="0">
                <a:latin typeface="" pitchFamily="16"/>
              </a:rPr>
              <a:t> in the media industry that are using the Web Platform for their technical specifications and/or their services to foster alignment and interoperability on a global scale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>
            <a:defPPr lvl="0">
              <a:buClr>
                <a:srgbClr val="C00000"/>
              </a:buClr>
              <a:buSzPct val="100000"/>
              <a:buFont typeface="Arial" pitchFamily="34"/>
              <a:buNone/>
            </a:defPPr>
            <a:lvl1pPr lvl="0">
              <a:buClr>
                <a:srgbClr val="C00000"/>
              </a:buClr>
              <a:buSzPct val="100000"/>
              <a:buFont typeface="Arial" pitchFamily="34"/>
              <a:buChar char="•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en-US" dirty="0" smtClean="0"/>
              <a:t>Web and TV </a:t>
            </a:r>
            <a:r>
              <a:rPr lang="en-US" dirty="0"/>
              <a:t>IG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541080" y="1238039"/>
            <a:ext cx="8064360" cy="5087880"/>
          </a:xfrm>
        </p:spPr>
        <p:txBody>
          <a:bodyPr/>
          <a:lstStyle>
            <a:defPPr marL="342720" marR="0" lvl="0" indent="-342720" algn="l" rtl="0" hangingPunct="0">
              <a:lnSpc>
                <a:spcPct val="100000"/>
              </a:lnSpc>
              <a:spcBef>
                <a:spcPts val="598"/>
              </a:spcBef>
              <a:spcAft>
                <a:spcPts val="598"/>
              </a:spcAft>
              <a:buClr>
                <a:srgbClr val="C00000"/>
              </a:buClr>
              <a:buSzPct val="100000"/>
              <a:buFont typeface="Arial" pitchFamily="34"/>
              <a:buNone/>
              <a:tabLst>
                <a:tab pos="571320" algn="l"/>
                <a:tab pos="1485719" algn="l"/>
                <a:tab pos="2400119" algn="l"/>
                <a:tab pos="3314519" algn="l"/>
                <a:tab pos="4228919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  <a:defRPr lang="en-US" sz="2400" b="0" i="0" u="none" strike="noStrike" kern="1200" baseline="0">
                <a:ln>
                  <a:noFill/>
                </a:ln>
                <a:solidFill>
                  <a:srgbClr val="151515"/>
                </a:solidFill>
                <a:latin typeface="Arial" pitchFamily="2"/>
                <a:ea typeface="Lucida Sans Unicode" pitchFamily="2"/>
                <a:cs typeface="Tahoma" pitchFamily="2"/>
              </a:defRPr>
            </a:defPPr>
            <a:lvl1pPr marL="342720" marR="0" lvl="0" indent="-342720" algn="l" rtl="0" hangingPunct="0">
              <a:lnSpc>
                <a:spcPct val="100000"/>
              </a:lnSpc>
              <a:spcBef>
                <a:spcPts val="598"/>
              </a:spcBef>
              <a:spcAft>
                <a:spcPts val="598"/>
              </a:spcAft>
              <a:buClr>
                <a:srgbClr val="C00000"/>
              </a:buClr>
              <a:buSzPct val="100000"/>
              <a:buFont typeface="Arial" pitchFamily="34"/>
              <a:buChar char="•"/>
              <a:tabLst>
                <a:tab pos="571320" algn="l"/>
                <a:tab pos="1485719" algn="l"/>
                <a:tab pos="2400119" algn="l"/>
                <a:tab pos="3314519" algn="l"/>
                <a:tab pos="4228919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  <a:defRPr lang="en-US" sz="2400" b="0" i="0" u="none" strike="noStrike" kern="1200" baseline="0">
                <a:ln>
                  <a:noFill/>
                </a:ln>
                <a:solidFill>
                  <a:srgbClr val="151515"/>
                </a:solidFill>
                <a:latin typeface="Arial" pitchFamily="2"/>
                <a:ea typeface="Lucida Sans Unicode" pitchFamily="2"/>
                <a:cs typeface="Tahoma" pitchFamily="2"/>
              </a:defRPr>
            </a:lvl1pPr>
            <a:lvl2pPr marL="742680" marR="0" lvl="1" indent="-285480" algn="l" rtl="0" hangingPunct="0">
              <a:lnSpc>
                <a:spcPct val="100000"/>
              </a:lnSpc>
              <a:spcBef>
                <a:spcPts val="598"/>
              </a:spcBef>
              <a:spcAft>
                <a:spcPts val="598"/>
              </a:spcAft>
              <a:buClr>
                <a:srgbClr val="C00000"/>
              </a:buClr>
              <a:buSzPct val="100000"/>
              <a:buFont typeface="Arial" pitchFamily="34"/>
              <a:buChar char="–"/>
              <a:tabLst>
                <a:tab pos="171360" algn="l"/>
                <a:tab pos="1085759" algn="l"/>
                <a:tab pos="2000160" algn="l"/>
                <a:tab pos="2914560" algn="l"/>
                <a:tab pos="3828959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  <a:defRPr lang="en-US" sz="2200" b="0" i="0" u="none" strike="noStrike" kern="1200" baseline="0">
                <a:ln>
                  <a:noFill/>
                </a:ln>
                <a:solidFill>
                  <a:srgbClr val="151515"/>
                </a:solidFill>
                <a:latin typeface="Arial" pitchFamily="2"/>
                <a:ea typeface="Lucida Sans Unicode" pitchFamily="2"/>
                <a:cs typeface="Tahoma" pitchFamily="2"/>
              </a:defRPr>
            </a:lvl2pPr>
            <a:lvl3pPr marL="1143000" marR="0" lvl="2" indent="-228600" algn="l" rtl="0" hangingPunct="0">
              <a:lnSpc>
                <a:spcPct val="100000"/>
              </a:lnSpc>
              <a:spcBef>
                <a:spcPts val="598"/>
              </a:spcBef>
              <a:spcAft>
                <a:spcPts val="598"/>
              </a:spcAft>
              <a:buClr>
                <a:srgbClr val="C00000"/>
              </a:buClr>
              <a:buSzPct val="100000"/>
              <a:buFont typeface="Arial" pitchFamily="34"/>
              <a:buChar char="•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  <a:tab pos="8915399" algn="l"/>
              </a:tabLst>
              <a:defRPr lang="en-US" sz="2000" b="0" i="0" u="none" strike="noStrike" kern="1200" baseline="0">
                <a:ln>
                  <a:noFill/>
                </a:ln>
                <a:solidFill>
                  <a:srgbClr val="151515"/>
                </a:solidFill>
                <a:latin typeface="Arial" pitchFamily="2"/>
                <a:ea typeface="Lucida Sans Unicode" pitchFamily="2"/>
                <a:cs typeface="Tahoma" pitchFamily="2"/>
              </a:defRPr>
            </a:lvl3pPr>
            <a:lvl4pPr marL="1600199" marR="0" lvl="3" indent="-228600" algn="l" rtl="0" hangingPunct="0">
              <a:lnSpc>
                <a:spcPct val="100000"/>
              </a:lnSpc>
              <a:spcBef>
                <a:spcPts val="598"/>
              </a:spcBef>
              <a:spcAft>
                <a:spcPts val="598"/>
              </a:spcAft>
              <a:buClr>
                <a:srgbClr val="C00000"/>
              </a:buClr>
              <a:buSzPct val="100000"/>
              <a:buFont typeface="Arial" pitchFamily="34"/>
              <a:buChar char="–"/>
              <a:tabLst>
                <a:tab pos="228600" algn="l"/>
                <a:tab pos="1143000" algn="l"/>
                <a:tab pos="2057400" algn="l"/>
                <a:tab pos="2971800" algn="l"/>
                <a:tab pos="3886200" algn="l"/>
                <a:tab pos="4800600" algn="l"/>
                <a:tab pos="5715000" algn="l"/>
                <a:tab pos="6629400" algn="l"/>
                <a:tab pos="7543799" algn="l"/>
                <a:tab pos="8458200" algn="l"/>
              </a:tabLst>
              <a:defRPr lang="en-US" sz="1800" b="0" i="0" u="none" strike="noStrike" kern="1200" baseline="0">
                <a:ln>
                  <a:noFill/>
                </a:ln>
                <a:solidFill>
                  <a:srgbClr val="151515"/>
                </a:solidFill>
                <a:latin typeface="Arial" pitchFamily="2"/>
                <a:ea typeface="Lucida Sans Unicode" pitchFamily="2"/>
                <a:cs typeface="Tahoma" pitchFamily="2"/>
              </a:defRPr>
            </a:lvl4pPr>
            <a:lvl5pPr marL="2057400" marR="0" lvl="4" indent="-228600" algn="l" rtl="0" hangingPunct="0">
              <a:lnSpc>
                <a:spcPct val="100000"/>
              </a:lnSpc>
              <a:spcBef>
                <a:spcPts val="598"/>
              </a:spcBef>
              <a:spcAft>
                <a:spcPts val="598"/>
              </a:spcAft>
              <a:buClr>
                <a:srgbClr val="C00000"/>
              </a:buClr>
              <a:buSzPct val="100000"/>
              <a:buFont typeface="Arial" pitchFamily="34"/>
              <a:buChar char="»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</a:tabLst>
              <a:defRPr lang="en-US" sz="1400" b="0" i="0" u="none" strike="noStrike" kern="1200" baseline="0">
                <a:ln>
                  <a:noFill/>
                </a:ln>
                <a:solidFill>
                  <a:srgbClr val="151515"/>
                </a:solidFill>
                <a:latin typeface="Arial" pitchFamily="2"/>
                <a:ea typeface="Lucida Sans Unicode" pitchFamily="2"/>
                <a:cs typeface="Tahoma" pitchFamily="2"/>
              </a:defRPr>
            </a:lvl5pPr>
            <a:lvl6pPr marL="2057400" marR="0" lvl="5" indent="-228600" algn="l" rtl="0" hangingPunct="0">
              <a:lnSpc>
                <a:spcPct val="100000"/>
              </a:lnSpc>
              <a:spcBef>
                <a:spcPts val="598"/>
              </a:spcBef>
              <a:spcAft>
                <a:spcPts val="598"/>
              </a:spcAft>
              <a:buClr>
                <a:srgbClr val="C00000"/>
              </a:buClr>
              <a:buSzPct val="100000"/>
              <a:buFont typeface="Arial" pitchFamily="34"/>
              <a:buChar char="»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</a:tabLst>
              <a:defRPr lang="en-US" sz="1400" b="0" i="0" u="none" strike="noStrike" kern="1200" baseline="0">
                <a:ln>
                  <a:noFill/>
                </a:ln>
                <a:solidFill>
                  <a:srgbClr val="151515"/>
                </a:solidFill>
                <a:latin typeface="Arial" pitchFamily="2"/>
                <a:ea typeface="Lucida Sans Unicode" pitchFamily="2"/>
                <a:cs typeface="Tahoma" pitchFamily="2"/>
              </a:defRPr>
            </a:lvl6pPr>
            <a:lvl7pPr marL="2057400" marR="0" lvl="6" indent="-228600" algn="l" rtl="0" hangingPunct="0">
              <a:lnSpc>
                <a:spcPct val="100000"/>
              </a:lnSpc>
              <a:spcBef>
                <a:spcPts val="598"/>
              </a:spcBef>
              <a:spcAft>
                <a:spcPts val="598"/>
              </a:spcAft>
              <a:buClr>
                <a:srgbClr val="C00000"/>
              </a:buClr>
              <a:buSzPct val="100000"/>
              <a:buFont typeface="Arial" pitchFamily="34"/>
              <a:buChar char="»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</a:tabLst>
              <a:defRPr lang="en-US" sz="1400" b="0" i="0" u="none" strike="noStrike" kern="1200" baseline="0">
                <a:ln>
                  <a:noFill/>
                </a:ln>
                <a:solidFill>
                  <a:srgbClr val="151515"/>
                </a:solidFill>
                <a:latin typeface="Arial" pitchFamily="2"/>
                <a:ea typeface="Lucida Sans Unicode" pitchFamily="2"/>
                <a:cs typeface="Tahoma" pitchFamily="2"/>
              </a:defRPr>
            </a:lvl7pPr>
            <a:lvl8pPr marL="2057400" marR="0" lvl="7" indent="-228600" algn="l" rtl="0" hangingPunct="0">
              <a:lnSpc>
                <a:spcPct val="100000"/>
              </a:lnSpc>
              <a:spcBef>
                <a:spcPts val="598"/>
              </a:spcBef>
              <a:spcAft>
                <a:spcPts val="598"/>
              </a:spcAft>
              <a:buClr>
                <a:srgbClr val="C00000"/>
              </a:buClr>
              <a:buSzPct val="100000"/>
              <a:buFont typeface="Arial" pitchFamily="34"/>
              <a:buChar char="»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</a:tabLst>
              <a:defRPr lang="en-US" sz="1400" b="0" i="0" u="none" strike="noStrike" kern="1200" baseline="0">
                <a:ln>
                  <a:noFill/>
                </a:ln>
                <a:solidFill>
                  <a:srgbClr val="151515"/>
                </a:solidFill>
                <a:latin typeface="Arial" pitchFamily="2"/>
                <a:ea typeface="Lucida Sans Unicode" pitchFamily="2"/>
                <a:cs typeface="Tahoma" pitchFamily="2"/>
              </a:defRPr>
            </a:lvl8pPr>
            <a:lvl9pPr marL="2057400" marR="0" lvl="8" indent="-228600" algn="l" rtl="0" hangingPunct="0">
              <a:lnSpc>
                <a:spcPct val="100000"/>
              </a:lnSpc>
              <a:spcBef>
                <a:spcPts val="598"/>
              </a:spcBef>
              <a:spcAft>
                <a:spcPts val="598"/>
              </a:spcAft>
              <a:buClr>
                <a:srgbClr val="C00000"/>
              </a:buClr>
              <a:buSzPct val="100000"/>
              <a:buFont typeface="Arial" pitchFamily="34"/>
              <a:buChar char="»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</a:tabLst>
              <a:defRPr lang="en-US" sz="1400" b="0" i="0" u="none" strike="noStrike" kern="1200" baseline="0">
                <a:ln>
                  <a:noFill/>
                </a:ln>
                <a:solidFill>
                  <a:srgbClr val="151515"/>
                </a:solidFill>
                <a:latin typeface="Arial" pitchFamily="2"/>
                <a:ea typeface="Lucida Sans Unicode" pitchFamily="2"/>
                <a:cs typeface="Tahoma" pitchFamily="2"/>
              </a:defRPr>
            </a:lvl9pPr>
          </a:lstStyle>
          <a:p>
            <a:pPr lvl="0"/>
            <a:r>
              <a:rPr lang="en-US" b="1" dirty="0">
                <a:latin typeface="" pitchFamily="16"/>
              </a:rPr>
              <a:t>IG != WG</a:t>
            </a:r>
          </a:p>
          <a:p>
            <a:pPr lvl="1"/>
            <a:r>
              <a:rPr lang="en-US" dirty="0">
                <a:latin typeface="" pitchFamily="16"/>
              </a:rPr>
              <a:t>No technical specification developed</a:t>
            </a:r>
          </a:p>
          <a:p>
            <a:pPr lvl="1"/>
            <a:r>
              <a:rPr lang="en-US" dirty="0">
                <a:latin typeface="" pitchFamily="16"/>
              </a:rPr>
              <a:t>Focus on requirements and input for existing and/or new WGs</a:t>
            </a:r>
          </a:p>
          <a:p>
            <a:pPr lvl="0"/>
            <a:r>
              <a:rPr lang="en-US" b="1" dirty="0">
                <a:latin typeface="" pitchFamily="16"/>
              </a:rPr>
              <a:t>Resources</a:t>
            </a:r>
          </a:p>
          <a:p>
            <a:pPr lvl="1"/>
            <a:r>
              <a:rPr lang="en-US" dirty="0">
                <a:latin typeface="" pitchFamily="16"/>
              </a:rPr>
              <a:t>Wiki: </a:t>
            </a:r>
            <a:r>
              <a:rPr lang="en-US" dirty="0">
                <a:latin typeface="" pitchFamily="16"/>
                <a:hlinkClick r:id="rId3"/>
              </a:rPr>
              <a:t>http://www.w3.org/2011/webtv/wiki/Main_Page</a:t>
            </a:r>
          </a:p>
          <a:p>
            <a:pPr lvl="1"/>
            <a:r>
              <a:rPr lang="en-US" dirty="0">
                <a:latin typeface="" pitchFamily="16"/>
              </a:rPr>
              <a:t>Home Page: </a:t>
            </a:r>
            <a:r>
              <a:rPr lang="en-US" dirty="0">
                <a:latin typeface="" pitchFamily="16"/>
                <a:hlinkClick r:id="rId4"/>
              </a:rPr>
              <a:t>http://www.w3.org/2011/webtv/</a:t>
            </a:r>
          </a:p>
          <a:p>
            <a:pPr lvl="0"/>
            <a:r>
              <a:rPr lang="en-US" b="1" dirty="0">
                <a:latin typeface="" pitchFamily="16"/>
              </a:rPr>
              <a:t>Organization</a:t>
            </a:r>
          </a:p>
          <a:p>
            <a:pPr lvl="1"/>
            <a:r>
              <a:rPr lang="en-US" dirty="0">
                <a:latin typeface="" pitchFamily="16"/>
              </a:rPr>
              <a:t>Discussion on the list is preferred and encouraged</a:t>
            </a:r>
          </a:p>
          <a:p>
            <a:pPr lvl="1"/>
            <a:r>
              <a:rPr lang="en-US" dirty="0">
                <a:latin typeface="" pitchFamily="16"/>
              </a:rPr>
              <a:t>Task Forces (TFs) for specific topics (may hold dedicated calls)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ounded Rectangle 27"/>
          <p:cNvSpPr/>
          <p:nvPr/>
        </p:nvSpPr>
        <p:spPr bwMode="auto">
          <a:xfrm>
            <a:off x="2283407" y="1802028"/>
            <a:ext cx="2648633" cy="2563076"/>
          </a:xfrm>
          <a:prstGeom prst="roundRect">
            <a:avLst>
              <a:gd name="adj" fmla="val 5905"/>
            </a:avLst>
          </a:prstGeom>
          <a:solidFill>
            <a:srgbClr val="AADEF4"/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b" anchorCtr="0" compatLnSpc="1">
            <a:prstTxWarp prst="textNoShape">
              <a:avLst/>
            </a:prstTxWarp>
          </a:bodyPr>
          <a:lstStyle/>
          <a:p>
            <a:pPr marL="65088" marR="0" lvl="0" indent="-65088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-111" charset="0"/>
            </a:endParaRPr>
          </a:p>
        </p:txBody>
      </p:sp>
      <p:sp>
        <p:nvSpPr>
          <p:cNvPr id="26" name="Rounded Rectangle 25"/>
          <p:cNvSpPr/>
          <p:nvPr/>
        </p:nvSpPr>
        <p:spPr bwMode="auto">
          <a:xfrm>
            <a:off x="2077598" y="1916832"/>
            <a:ext cx="2648633" cy="2563076"/>
          </a:xfrm>
          <a:prstGeom prst="roundRect">
            <a:avLst>
              <a:gd name="adj" fmla="val 5905"/>
            </a:avLst>
          </a:prstGeom>
          <a:solidFill>
            <a:srgbClr val="AADEF4"/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b" anchorCtr="0" compatLnSpc="1">
            <a:prstTxWarp prst="textNoShape">
              <a:avLst/>
            </a:prstTxWarp>
          </a:bodyPr>
          <a:lstStyle/>
          <a:p>
            <a:pPr marL="65088" marR="0" lvl="0" indent="-65088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-111" charset="0"/>
            </a:endParaRPr>
          </a:p>
        </p:txBody>
      </p:sp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>
            <a:defPPr lvl="0">
              <a:buClr>
                <a:srgbClr val="C00000"/>
              </a:buClr>
              <a:buSzPct val="100000"/>
              <a:buFont typeface="Arial" pitchFamily="34"/>
              <a:buNone/>
            </a:defPPr>
            <a:lvl1pPr lvl="0">
              <a:buClr>
                <a:srgbClr val="C00000"/>
              </a:buClr>
              <a:buSzPct val="100000"/>
              <a:buFont typeface="Arial" pitchFamily="34"/>
              <a:buChar char="•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en-US" dirty="0" smtClean="0">
                <a:latin typeface="Arial"/>
                <a:cs typeface="Arial"/>
              </a:rPr>
              <a:t>Web and TV Interest Group Work Flow</a:t>
            </a:r>
            <a:endParaRPr lang="en-US" dirty="0">
              <a:latin typeface="Arial"/>
              <a:cs typeface="Arial"/>
            </a:endParaRPr>
          </a:p>
        </p:txBody>
      </p:sp>
      <p:pic>
        <p:nvPicPr>
          <p:cNvPr id="173" name="Picture 17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6200000">
            <a:off x="7278352" y="2931637"/>
            <a:ext cx="2612602" cy="707580"/>
          </a:xfrm>
          <a:prstGeom prst="rect">
            <a:avLst/>
          </a:prstGeom>
        </p:spPr>
      </p:pic>
      <p:sp>
        <p:nvSpPr>
          <p:cNvPr id="174" name="Rounded Rectangle 173"/>
          <p:cNvSpPr/>
          <p:nvPr/>
        </p:nvSpPr>
        <p:spPr bwMode="auto">
          <a:xfrm>
            <a:off x="1907704" y="2060848"/>
            <a:ext cx="2648633" cy="2563076"/>
          </a:xfrm>
          <a:prstGeom prst="roundRect">
            <a:avLst>
              <a:gd name="adj" fmla="val 5905"/>
            </a:avLst>
          </a:prstGeom>
          <a:solidFill>
            <a:srgbClr val="AADEF4"/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b" anchorCtr="0" compatLnSpc="1">
            <a:prstTxWarp prst="textNoShape">
              <a:avLst/>
            </a:prstTxWarp>
          </a:bodyPr>
          <a:lstStyle/>
          <a:p>
            <a:pPr marL="65088" marR="0" lvl="0" indent="-65088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-111" charset="0"/>
              </a:rPr>
              <a:t>Web &amp; TV IG (Task Force)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-111" charset="0"/>
            </a:endParaRPr>
          </a:p>
        </p:txBody>
      </p:sp>
      <p:sp>
        <p:nvSpPr>
          <p:cNvPr id="175" name="Right Arrow 174"/>
          <p:cNvSpPr/>
          <p:nvPr/>
        </p:nvSpPr>
        <p:spPr bwMode="auto">
          <a:xfrm rot="927332">
            <a:off x="351564" y="2414428"/>
            <a:ext cx="1498871" cy="723351"/>
          </a:xfrm>
          <a:prstGeom prst="rightArrow">
            <a:avLst>
              <a:gd name="adj1" fmla="val 69746"/>
              <a:gd name="adj2" fmla="val 52192"/>
            </a:avLst>
          </a:prstGeom>
          <a:solidFill>
            <a:srgbClr val="1CBD6B">
              <a:lumMod val="20000"/>
              <a:lumOff val="80000"/>
            </a:srgbClr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65088" marR="0" lvl="0" indent="-65088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S</a:t>
            </a:r>
            <a:r>
              <a:rPr kumimoji="0" lang="en-US" sz="160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tandards</a:t>
            </a:r>
            <a:r>
              <a:rPr kumimoji="0" lang="en-US" sz="1600" i="0" u="none" strike="noStrike" kern="0" cap="none" spc="0" normalizeH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 &amp;</a:t>
            </a:r>
          </a:p>
          <a:p>
            <a:pPr marL="65088" marR="0" lvl="0" indent="-65088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600" kern="0" baseline="0" dirty="0" smtClean="0">
                <a:solidFill>
                  <a:sysClr val="windowText" lastClr="000000"/>
                </a:solidFill>
              </a:rPr>
              <a:t>trade</a:t>
            </a:r>
            <a:r>
              <a:rPr lang="en-US" sz="1600" kern="0" dirty="0" smtClean="0">
                <a:solidFill>
                  <a:sysClr val="windowText" lastClr="000000"/>
                </a:solidFill>
              </a:rPr>
              <a:t> orgs.</a:t>
            </a:r>
            <a:endParaRPr kumimoji="0" lang="en-US" sz="160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</p:txBody>
      </p:sp>
      <p:sp>
        <p:nvSpPr>
          <p:cNvPr id="176" name="Right Arrow 175"/>
          <p:cNvSpPr/>
          <p:nvPr/>
        </p:nvSpPr>
        <p:spPr bwMode="auto">
          <a:xfrm rot="21282267">
            <a:off x="390665" y="3676897"/>
            <a:ext cx="1498871" cy="723351"/>
          </a:xfrm>
          <a:prstGeom prst="rightArrow">
            <a:avLst>
              <a:gd name="adj1" fmla="val 69746"/>
              <a:gd name="adj2" fmla="val 52192"/>
            </a:avLst>
          </a:prstGeom>
          <a:solidFill>
            <a:srgbClr val="1CBD6B">
              <a:lumMod val="20000"/>
              <a:lumOff val="80000"/>
            </a:srgbClr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65088" marR="0" lvl="0" indent="-65088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Members</a:t>
            </a:r>
          </a:p>
        </p:txBody>
      </p:sp>
      <p:sp>
        <p:nvSpPr>
          <p:cNvPr id="178" name="Rounded Rectangle 177"/>
          <p:cNvSpPr/>
          <p:nvPr/>
        </p:nvSpPr>
        <p:spPr bwMode="auto">
          <a:xfrm>
            <a:off x="6828565" y="2060847"/>
            <a:ext cx="1104658" cy="782793"/>
          </a:xfrm>
          <a:prstGeom prst="roundRect">
            <a:avLst>
              <a:gd name="adj" fmla="val 10562"/>
            </a:avLst>
          </a:prstGeom>
          <a:solidFill>
            <a:srgbClr val="AADEF4"/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b" anchorCtr="0" compatLnSpc="1">
            <a:prstTxWarp prst="textNoShape">
              <a:avLst/>
            </a:prstTxWarp>
          </a:bodyPr>
          <a:lstStyle/>
          <a:p>
            <a:pPr marL="65088" marR="0" lvl="0" indent="-65088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WG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-111" charset="0"/>
            </a:endParaRPr>
          </a:p>
        </p:txBody>
      </p:sp>
      <p:sp>
        <p:nvSpPr>
          <p:cNvPr id="179" name="Folded Corner 178"/>
          <p:cNvSpPr/>
          <p:nvPr/>
        </p:nvSpPr>
        <p:spPr bwMode="auto">
          <a:xfrm>
            <a:off x="7046300" y="2129327"/>
            <a:ext cx="728312" cy="466269"/>
          </a:xfrm>
          <a:prstGeom prst="foldedCorner">
            <a:avLst>
              <a:gd name="adj" fmla="val 22222"/>
            </a:avLst>
          </a:prstGeom>
          <a:solidFill>
            <a:srgbClr val="FFFFFF">
              <a:lumMod val="85000"/>
            </a:srgbClr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91440" rIns="0" bIns="0" numCol="1" rtlCol="0" anchor="ctr" anchorCtr="0" compatLnSpc="1">
            <a:prstTxWarp prst="textNoShape">
              <a:avLst/>
            </a:prstTxWarp>
          </a:bodyPr>
          <a:lstStyle/>
          <a:p>
            <a:pPr marL="65088" marR="0" lvl="0" indent="-65088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-111" charset="0"/>
              </a:rPr>
              <a:t>current</a:t>
            </a:r>
          </a:p>
          <a:p>
            <a:pPr marL="65088" marR="0" lvl="0" indent="-65088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spec</a:t>
            </a:r>
            <a:endParaRPr kumimoji="0" lang="en-US" sz="160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-111" charset="0"/>
            </a:endParaRPr>
          </a:p>
        </p:txBody>
      </p:sp>
      <p:sp>
        <p:nvSpPr>
          <p:cNvPr id="180" name="Folded Corner 179"/>
          <p:cNvSpPr/>
          <p:nvPr/>
        </p:nvSpPr>
        <p:spPr bwMode="auto">
          <a:xfrm>
            <a:off x="2111025" y="2227347"/>
            <a:ext cx="1430039" cy="563976"/>
          </a:xfrm>
          <a:prstGeom prst="foldedCorner">
            <a:avLst>
              <a:gd name="adj" fmla="val 22222"/>
            </a:avLst>
          </a:prstGeom>
          <a:solidFill>
            <a:srgbClr val="FFFFFF">
              <a:lumMod val="85000"/>
            </a:srgbClr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65088" marR="0" lvl="0" indent="-65088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-111" charset="0"/>
              </a:rPr>
              <a:t>Use cases</a:t>
            </a:r>
            <a:endParaRPr kumimoji="0" lang="en-US" sz="160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-111" charset="0"/>
            </a:endParaRPr>
          </a:p>
        </p:txBody>
      </p:sp>
      <p:sp>
        <p:nvSpPr>
          <p:cNvPr id="181" name="Folded Corner 180"/>
          <p:cNvSpPr/>
          <p:nvPr/>
        </p:nvSpPr>
        <p:spPr bwMode="auto">
          <a:xfrm>
            <a:off x="2514458" y="2918310"/>
            <a:ext cx="1430039" cy="563976"/>
          </a:xfrm>
          <a:prstGeom prst="foldedCorner">
            <a:avLst>
              <a:gd name="adj" fmla="val 22222"/>
            </a:avLst>
          </a:prstGeom>
          <a:solidFill>
            <a:srgbClr val="FFFFFF">
              <a:lumMod val="85000"/>
            </a:srgbClr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65088" marR="0" lvl="0" indent="-65088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-111" charset="0"/>
              </a:rPr>
              <a:t>Requirements</a:t>
            </a:r>
            <a:endParaRPr kumimoji="0" lang="en-US" sz="160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-111" charset="0"/>
            </a:endParaRPr>
          </a:p>
        </p:txBody>
      </p:sp>
      <p:sp>
        <p:nvSpPr>
          <p:cNvPr id="182" name="Folded Corner 181"/>
          <p:cNvSpPr/>
          <p:nvPr/>
        </p:nvSpPr>
        <p:spPr bwMode="auto">
          <a:xfrm>
            <a:off x="2917891" y="3609273"/>
            <a:ext cx="1430039" cy="563976"/>
          </a:xfrm>
          <a:prstGeom prst="foldedCorner">
            <a:avLst>
              <a:gd name="adj" fmla="val 22222"/>
            </a:avLst>
          </a:prstGeom>
          <a:solidFill>
            <a:srgbClr val="FFFFFF">
              <a:lumMod val="85000"/>
            </a:srgbClr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65088" marR="0" lvl="0" indent="-65088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-111" charset="0"/>
              </a:rPr>
              <a:t>Gap analysis</a:t>
            </a:r>
            <a:endParaRPr kumimoji="0" lang="en-US" sz="160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-111" charset="0"/>
            </a:endParaRPr>
          </a:p>
        </p:txBody>
      </p:sp>
      <p:sp>
        <p:nvSpPr>
          <p:cNvPr id="183" name="Right Arrow 182"/>
          <p:cNvSpPr/>
          <p:nvPr/>
        </p:nvSpPr>
        <p:spPr bwMode="auto">
          <a:xfrm>
            <a:off x="4638677" y="2120289"/>
            <a:ext cx="2147076" cy="723351"/>
          </a:xfrm>
          <a:prstGeom prst="rightArrow">
            <a:avLst>
              <a:gd name="adj1" fmla="val 69746"/>
              <a:gd name="adj2" fmla="val 52192"/>
            </a:avLst>
          </a:prstGeom>
          <a:solidFill>
            <a:srgbClr val="1CBD6B">
              <a:lumMod val="20000"/>
              <a:lumOff val="80000"/>
            </a:srgbClr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65088" marR="0" lvl="0" indent="-65088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Bug</a:t>
            </a:r>
            <a:r>
              <a:rPr kumimoji="0" lang="en-US" sz="1600" i="0" u="none" strike="noStrike" kern="0" cap="none" spc="0" normalizeH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 </a:t>
            </a:r>
            <a:r>
              <a:rPr kumimoji="0" lang="en-US" sz="160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reports</a:t>
            </a:r>
            <a:endParaRPr kumimoji="0" lang="en-US" sz="160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</p:txBody>
      </p:sp>
      <p:grpSp>
        <p:nvGrpSpPr>
          <p:cNvPr id="184" name="Group 183"/>
          <p:cNvGrpSpPr/>
          <p:nvPr/>
        </p:nvGrpSpPr>
        <p:grpSpPr>
          <a:xfrm>
            <a:off x="6822354" y="2946034"/>
            <a:ext cx="1104658" cy="782793"/>
            <a:chOff x="5780330" y="2493422"/>
            <a:chExt cx="1289863" cy="946827"/>
          </a:xfrm>
        </p:grpSpPr>
        <p:sp>
          <p:nvSpPr>
            <p:cNvPr id="185" name="Rounded Rectangle 184"/>
            <p:cNvSpPr/>
            <p:nvPr/>
          </p:nvSpPr>
          <p:spPr bwMode="auto">
            <a:xfrm>
              <a:off x="5780330" y="2493422"/>
              <a:ext cx="1289863" cy="946827"/>
            </a:xfrm>
            <a:prstGeom prst="roundRect">
              <a:avLst>
                <a:gd name="adj" fmla="val 10562"/>
              </a:avLst>
            </a:prstGeom>
            <a:solidFill>
              <a:srgbClr val="AADEF4"/>
            </a:solidFill>
            <a:ln w="952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91440" rIns="0" bIns="0" numCol="1" rtlCol="0" anchor="b" anchorCtr="0" compatLnSpc="1">
              <a:prstTxWarp prst="textNoShape">
                <a:avLst/>
              </a:prstTxWarp>
            </a:bodyPr>
            <a:lstStyle/>
            <a:p>
              <a:pPr marL="65088" marR="0" lvl="0" indent="-65088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WG</a:t>
              </a:r>
              <a:endParaRPr kumimoji="0" lang="en-US" sz="140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-111" charset="0"/>
              </a:endParaRPr>
            </a:p>
          </p:txBody>
        </p:sp>
        <p:sp>
          <p:nvSpPr>
            <p:cNvPr id="186" name="Folded Corner 185"/>
            <p:cNvSpPr/>
            <p:nvPr/>
          </p:nvSpPr>
          <p:spPr bwMode="auto">
            <a:xfrm>
              <a:off x="6034570" y="2576252"/>
              <a:ext cx="850419" cy="563976"/>
            </a:xfrm>
            <a:prstGeom prst="foldedCorner">
              <a:avLst>
                <a:gd name="adj" fmla="val 22222"/>
              </a:avLst>
            </a:prstGeom>
            <a:solidFill>
              <a:srgbClr val="FFFFFF">
                <a:lumMod val="85000"/>
              </a:srgbClr>
            </a:solidFill>
            <a:ln w="952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9144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65088" marR="0" lvl="0" indent="-65088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itchFamily="-111" charset="0"/>
                </a:rPr>
                <a:t>new</a:t>
              </a:r>
            </a:p>
            <a:p>
              <a:pPr marL="65088" marR="0" lvl="0" indent="-65088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spec</a:t>
              </a:r>
              <a:endParaRPr kumimoji="0" lang="en-US" sz="160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-111" charset="0"/>
              </a:endParaRPr>
            </a:p>
          </p:txBody>
        </p:sp>
      </p:grpSp>
      <p:sp>
        <p:nvSpPr>
          <p:cNvPr id="187" name="Right Arrow 186"/>
          <p:cNvSpPr/>
          <p:nvPr/>
        </p:nvSpPr>
        <p:spPr bwMode="auto">
          <a:xfrm>
            <a:off x="4644886" y="3005474"/>
            <a:ext cx="2140865" cy="723351"/>
          </a:xfrm>
          <a:prstGeom prst="rightArrow">
            <a:avLst>
              <a:gd name="adj1" fmla="val 69746"/>
              <a:gd name="adj2" fmla="val 52192"/>
            </a:avLst>
          </a:prstGeom>
          <a:solidFill>
            <a:srgbClr val="1CBD6B">
              <a:lumMod val="20000"/>
              <a:lumOff val="80000"/>
            </a:srgbClr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65088" marR="0" lvl="0" indent="-65088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New</a:t>
            </a:r>
            <a:r>
              <a:rPr kumimoji="0" lang="en-US" sz="1600" i="0" u="none" strike="noStrike" kern="0" cap="none" spc="0" normalizeH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 </a:t>
            </a:r>
            <a:r>
              <a:rPr kumimoji="0" lang="en-US" sz="160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API</a:t>
            </a:r>
            <a:endParaRPr kumimoji="0" lang="en-US" sz="160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</p:txBody>
      </p:sp>
      <p:sp>
        <p:nvSpPr>
          <p:cNvPr id="189" name="Rounded Rectangle 188"/>
          <p:cNvSpPr/>
          <p:nvPr/>
        </p:nvSpPr>
        <p:spPr bwMode="auto">
          <a:xfrm>
            <a:off x="5563279" y="3841131"/>
            <a:ext cx="1104658" cy="782793"/>
          </a:xfrm>
          <a:prstGeom prst="roundRect">
            <a:avLst>
              <a:gd name="adj" fmla="val 10562"/>
            </a:avLst>
          </a:prstGeom>
          <a:solidFill>
            <a:srgbClr val="AADEF4"/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b" anchorCtr="0" compatLnSpc="1">
            <a:prstTxWarp prst="textNoShape">
              <a:avLst/>
            </a:prstTxWarp>
          </a:bodyPr>
          <a:lstStyle/>
          <a:p>
            <a:pPr marL="65088" marR="0" lvl="0" indent="-65088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CG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-111" charset="0"/>
            </a:endParaRPr>
          </a:p>
        </p:txBody>
      </p:sp>
      <p:sp>
        <p:nvSpPr>
          <p:cNvPr id="190" name="Folded Corner 189"/>
          <p:cNvSpPr/>
          <p:nvPr/>
        </p:nvSpPr>
        <p:spPr bwMode="auto">
          <a:xfrm>
            <a:off x="5781014" y="3909611"/>
            <a:ext cx="728312" cy="466269"/>
          </a:xfrm>
          <a:prstGeom prst="foldedCorner">
            <a:avLst>
              <a:gd name="adj" fmla="val 22222"/>
            </a:avLst>
          </a:prstGeom>
          <a:solidFill>
            <a:srgbClr val="FFFFFF">
              <a:lumMod val="85000"/>
            </a:srgbClr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45720" rIns="0" bIns="0" numCol="1" rtlCol="0" anchor="ctr" anchorCtr="0" compatLnSpc="1">
            <a:prstTxWarp prst="textNoShape">
              <a:avLst/>
            </a:prstTxWarp>
          </a:bodyPr>
          <a:lstStyle/>
          <a:p>
            <a:pPr marL="65088" marR="0" lvl="0" indent="-65088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-111" charset="0"/>
              </a:rPr>
              <a:t>draft</a:t>
            </a:r>
          </a:p>
          <a:p>
            <a:pPr marL="65088" marR="0" lvl="0" indent="-65088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spec</a:t>
            </a:r>
            <a:endParaRPr kumimoji="0" lang="en-US" sz="160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-111" charset="0"/>
            </a:endParaRPr>
          </a:p>
        </p:txBody>
      </p:sp>
      <p:sp>
        <p:nvSpPr>
          <p:cNvPr id="191" name="Right Arrow 190"/>
          <p:cNvSpPr/>
          <p:nvPr/>
        </p:nvSpPr>
        <p:spPr bwMode="auto">
          <a:xfrm>
            <a:off x="4638676" y="3900573"/>
            <a:ext cx="884602" cy="723351"/>
          </a:xfrm>
          <a:prstGeom prst="rightArrow">
            <a:avLst>
              <a:gd name="adj1" fmla="val 69746"/>
              <a:gd name="adj2" fmla="val 52192"/>
            </a:avLst>
          </a:prstGeom>
          <a:solidFill>
            <a:srgbClr val="1CBD6B">
              <a:lumMod val="20000"/>
              <a:lumOff val="80000"/>
            </a:srgbClr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65088" marR="0" lvl="0" indent="-65088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New</a:t>
            </a:r>
            <a:endParaRPr lang="en-US" sz="1600" kern="0" dirty="0">
              <a:solidFill>
                <a:sysClr val="windowText" lastClr="000000"/>
              </a:solidFill>
            </a:endParaRPr>
          </a:p>
          <a:p>
            <a:pPr marL="65088" marR="0" lvl="0" indent="-65088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API</a:t>
            </a:r>
            <a:endParaRPr kumimoji="0" lang="en-US" sz="160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</p:txBody>
      </p:sp>
      <p:sp>
        <p:nvSpPr>
          <p:cNvPr id="193" name="Rounded Rectangle 192"/>
          <p:cNvSpPr/>
          <p:nvPr/>
        </p:nvSpPr>
        <p:spPr bwMode="auto">
          <a:xfrm>
            <a:off x="6815753" y="3841131"/>
            <a:ext cx="1104658" cy="782793"/>
          </a:xfrm>
          <a:prstGeom prst="roundRect">
            <a:avLst>
              <a:gd name="adj" fmla="val 10562"/>
            </a:avLst>
          </a:prstGeom>
          <a:solidFill>
            <a:srgbClr val="AADEF4"/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b" anchorCtr="0" compatLnSpc="1">
            <a:prstTxWarp prst="textNoShape">
              <a:avLst/>
            </a:prstTxWarp>
          </a:bodyPr>
          <a:lstStyle/>
          <a:p>
            <a:pPr marL="65088" marR="0" lvl="0" indent="-65088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WG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-111" charset="0"/>
            </a:endParaRPr>
          </a:p>
        </p:txBody>
      </p:sp>
      <p:sp>
        <p:nvSpPr>
          <p:cNvPr id="194" name="Folded Corner 193"/>
          <p:cNvSpPr/>
          <p:nvPr/>
        </p:nvSpPr>
        <p:spPr bwMode="auto">
          <a:xfrm>
            <a:off x="7033488" y="3909611"/>
            <a:ext cx="728312" cy="466269"/>
          </a:xfrm>
          <a:prstGeom prst="foldedCorner">
            <a:avLst>
              <a:gd name="adj" fmla="val 22222"/>
            </a:avLst>
          </a:prstGeom>
          <a:solidFill>
            <a:srgbClr val="FFFFFF">
              <a:lumMod val="85000"/>
            </a:srgbClr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45720" rIns="0" bIns="0" numCol="1" rtlCol="0" anchor="ctr" anchorCtr="0" compatLnSpc="1">
            <a:prstTxWarp prst="textNoShape">
              <a:avLst/>
            </a:prstTxWarp>
          </a:bodyPr>
          <a:lstStyle/>
          <a:p>
            <a:pPr marL="65088" marR="0" lvl="0" indent="-65088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-111" charset="0"/>
              </a:rPr>
              <a:t>new</a:t>
            </a:r>
          </a:p>
          <a:p>
            <a:pPr marL="65088" marR="0" lvl="0" indent="-65088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spec</a:t>
            </a:r>
            <a:endParaRPr kumimoji="0" lang="en-US" sz="160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-111" charset="0"/>
            </a:endParaRPr>
          </a:p>
        </p:txBody>
      </p:sp>
      <p:cxnSp>
        <p:nvCxnSpPr>
          <p:cNvPr id="195" name="Straight Arrow Connector 194"/>
          <p:cNvCxnSpPr>
            <a:stCxn id="189" idx="3"/>
            <a:endCxn id="193" idx="1"/>
          </p:cNvCxnSpPr>
          <p:nvPr/>
        </p:nvCxnSpPr>
        <p:spPr bwMode="auto">
          <a:xfrm>
            <a:off x="6667937" y="4232528"/>
            <a:ext cx="147816" cy="0"/>
          </a:xfrm>
          <a:prstGeom prst="straightConnector1">
            <a:avLst/>
          </a:prstGeom>
          <a:noFill/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96" name="Straight Arrow Connector 195"/>
          <p:cNvCxnSpPr>
            <a:stCxn id="178" idx="3"/>
          </p:cNvCxnSpPr>
          <p:nvPr/>
        </p:nvCxnSpPr>
        <p:spPr bwMode="auto">
          <a:xfrm>
            <a:off x="7933223" y="2452244"/>
            <a:ext cx="297640" cy="0"/>
          </a:xfrm>
          <a:prstGeom prst="straightConnector1">
            <a:avLst/>
          </a:prstGeom>
          <a:noFill/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97" name="Straight Arrow Connector 196"/>
          <p:cNvCxnSpPr>
            <a:stCxn id="193" idx="3"/>
          </p:cNvCxnSpPr>
          <p:nvPr/>
        </p:nvCxnSpPr>
        <p:spPr bwMode="auto">
          <a:xfrm>
            <a:off x="7920411" y="4232528"/>
            <a:ext cx="310452" cy="0"/>
          </a:xfrm>
          <a:prstGeom prst="straightConnector1">
            <a:avLst/>
          </a:prstGeom>
          <a:noFill/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98" name="Straight Arrow Connector 197"/>
          <p:cNvCxnSpPr>
            <a:stCxn id="185" idx="3"/>
          </p:cNvCxnSpPr>
          <p:nvPr/>
        </p:nvCxnSpPr>
        <p:spPr bwMode="auto">
          <a:xfrm>
            <a:off x="7927012" y="3337431"/>
            <a:ext cx="307431" cy="11631"/>
          </a:xfrm>
          <a:prstGeom prst="straightConnector1">
            <a:avLst/>
          </a:prstGeom>
          <a:noFill/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5068939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>
            <a:defPPr lvl="0">
              <a:buClr>
                <a:srgbClr val="C00000"/>
              </a:buClr>
              <a:buSzPct val="100000"/>
              <a:buFont typeface="Arial" pitchFamily="34"/>
              <a:buNone/>
            </a:defPPr>
            <a:lvl1pPr lvl="0">
              <a:buClr>
                <a:srgbClr val="C00000"/>
              </a:buClr>
              <a:buSzPct val="100000"/>
              <a:buFont typeface="Arial" pitchFamily="34"/>
              <a:buChar char="•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en-US" dirty="0" smtClean="0"/>
              <a:t>TFs work overview</a:t>
            </a:r>
            <a:endParaRPr lang="en-US" dirty="0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541080" y="1238038"/>
            <a:ext cx="8064360" cy="5143289"/>
          </a:xfrm>
        </p:spPr>
        <p:txBody>
          <a:bodyPr/>
          <a:lstStyle>
            <a:defPPr marL="342720" marR="0" lvl="0" indent="-342720" algn="l" rtl="0" hangingPunct="0">
              <a:lnSpc>
                <a:spcPct val="100000"/>
              </a:lnSpc>
              <a:spcBef>
                <a:spcPts val="598"/>
              </a:spcBef>
              <a:spcAft>
                <a:spcPts val="598"/>
              </a:spcAft>
              <a:buClr>
                <a:srgbClr val="C00000"/>
              </a:buClr>
              <a:buSzPct val="100000"/>
              <a:buFont typeface="Arial" pitchFamily="34"/>
              <a:buNone/>
              <a:tabLst>
                <a:tab pos="571320" algn="l"/>
                <a:tab pos="1485719" algn="l"/>
                <a:tab pos="2400119" algn="l"/>
                <a:tab pos="3314519" algn="l"/>
                <a:tab pos="4228919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  <a:defRPr lang="en-US" sz="2400" b="0" i="0" u="none" strike="noStrike" kern="1200" baseline="0">
                <a:ln>
                  <a:noFill/>
                </a:ln>
                <a:solidFill>
                  <a:srgbClr val="151515"/>
                </a:solidFill>
                <a:latin typeface="Arial" pitchFamily="2"/>
                <a:ea typeface="Lucida Sans Unicode" pitchFamily="2"/>
                <a:cs typeface="Tahoma" pitchFamily="2"/>
              </a:defRPr>
            </a:defPPr>
            <a:lvl1pPr marL="342720" marR="0" lvl="0" indent="-342720" algn="l" rtl="0" hangingPunct="0">
              <a:lnSpc>
                <a:spcPct val="100000"/>
              </a:lnSpc>
              <a:spcBef>
                <a:spcPts val="598"/>
              </a:spcBef>
              <a:spcAft>
                <a:spcPts val="598"/>
              </a:spcAft>
              <a:buClr>
                <a:srgbClr val="C00000"/>
              </a:buClr>
              <a:buSzPct val="100000"/>
              <a:buFont typeface="Arial" pitchFamily="34"/>
              <a:buChar char="•"/>
              <a:tabLst>
                <a:tab pos="571320" algn="l"/>
                <a:tab pos="1485719" algn="l"/>
                <a:tab pos="2400119" algn="l"/>
                <a:tab pos="3314519" algn="l"/>
                <a:tab pos="4228919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  <a:defRPr lang="en-US" sz="2400" b="0" i="0" u="none" strike="noStrike" kern="1200" baseline="0">
                <a:ln>
                  <a:noFill/>
                </a:ln>
                <a:solidFill>
                  <a:srgbClr val="151515"/>
                </a:solidFill>
                <a:latin typeface="Arial" pitchFamily="2"/>
                <a:ea typeface="Lucida Sans Unicode" pitchFamily="2"/>
                <a:cs typeface="Tahoma" pitchFamily="2"/>
              </a:defRPr>
            </a:lvl1pPr>
            <a:lvl2pPr marL="742680" marR="0" lvl="1" indent="-285480" algn="l" rtl="0" hangingPunct="0">
              <a:lnSpc>
                <a:spcPct val="100000"/>
              </a:lnSpc>
              <a:spcBef>
                <a:spcPts val="598"/>
              </a:spcBef>
              <a:spcAft>
                <a:spcPts val="598"/>
              </a:spcAft>
              <a:buClr>
                <a:srgbClr val="C00000"/>
              </a:buClr>
              <a:buSzPct val="100000"/>
              <a:buFont typeface="Arial" pitchFamily="34"/>
              <a:buChar char="–"/>
              <a:tabLst>
                <a:tab pos="171360" algn="l"/>
                <a:tab pos="1085759" algn="l"/>
                <a:tab pos="2000160" algn="l"/>
                <a:tab pos="2914560" algn="l"/>
                <a:tab pos="3828959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  <a:defRPr lang="en-US" sz="2200" b="0" i="0" u="none" strike="noStrike" kern="1200" baseline="0">
                <a:ln>
                  <a:noFill/>
                </a:ln>
                <a:solidFill>
                  <a:srgbClr val="151515"/>
                </a:solidFill>
                <a:latin typeface="Arial" pitchFamily="2"/>
                <a:ea typeface="Lucida Sans Unicode" pitchFamily="2"/>
                <a:cs typeface="Tahoma" pitchFamily="2"/>
              </a:defRPr>
            </a:lvl2pPr>
            <a:lvl3pPr marL="1143000" marR="0" lvl="2" indent="-228600" algn="l" rtl="0" hangingPunct="0">
              <a:lnSpc>
                <a:spcPct val="100000"/>
              </a:lnSpc>
              <a:spcBef>
                <a:spcPts val="598"/>
              </a:spcBef>
              <a:spcAft>
                <a:spcPts val="598"/>
              </a:spcAft>
              <a:buClr>
                <a:srgbClr val="C00000"/>
              </a:buClr>
              <a:buSzPct val="100000"/>
              <a:buFont typeface="Arial" pitchFamily="34"/>
              <a:buChar char="•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  <a:tab pos="8915399" algn="l"/>
              </a:tabLst>
              <a:defRPr lang="en-US" sz="2000" b="0" i="0" u="none" strike="noStrike" kern="1200" baseline="0">
                <a:ln>
                  <a:noFill/>
                </a:ln>
                <a:solidFill>
                  <a:srgbClr val="151515"/>
                </a:solidFill>
                <a:latin typeface="Arial" pitchFamily="2"/>
                <a:ea typeface="Lucida Sans Unicode" pitchFamily="2"/>
                <a:cs typeface="Tahoma" pitchFamily="2"/>
              </a:defRPr>
            </a:lvl3pPr>
            <a:lvl4pPr marL="1600199" marR="0" lvl="3" indent="-228600" algn="l" rtl="0" hangingPunct="0">
              <a:lnSpc>
                <a:spcPct val="100000"/>
              </a:lnSpc>
              <a:spcBef>
                <a:spcPts val="598"/>
              </a:spcBef>
              <a:spcAft>
                <a:spcPts val="598"/>
              </a:spcAft>
              <a:buClr>
                <a:srgbClr val="C00000"/>
              </a:buClr>
              <a:buSzPct val="100000"/>
              <a:buFont typeface="Arial" pitchFamily="34"/>
              <a:buChar char="–"/>
              <a:tabLst>
                <a:tab pos="228600" algn="l"/>
                <a:tab pos="1143000" algn="l"/>
                <a:tab pos="2057400" algn="l"/>
                <a:tab pos="2971800" algn="l"/>
                <a:tab pos="3886200" algn="l"/>
                <a:tab pos="4800600" algn="l"/>
                <a:tab pos="5715000" algn="l"/>
                <a:tab pos="6629400" algn="l"/>
                <a:tab pos="7543799" algn="l"/>
                <a:tab pos="8458200" algn="l"/>
              </a:tabLst>
              <a:defRPr lang="en-US" sz="1800" b="0" i="0" u="none" strike="noStrike" kern="1200" baseline="0">
                <a:ln>
                  <a:noFill/>
                </a:ln>
                <a:solidFill>
                  <a:srgbClr val="151515"/>
                </a:solidFill>
                <a:latin typeface="Arial" pitchFamily="2"/>
                <a:ea typeface="Lucida Sans Unicode" pitchFamily="2"/>
                <a:cs typeface="Tahoma" pitchFamily="2"/>
              </a:defRPr>
            </a:lvl4pPr>
            <a:lvl5pPr marL="2057400" marR="0" lvl="4" indent="-228600" algn="l" rtl="0" hangingPunct="0">
              <a:lnSpc>
                <a:spcPct val="100000"/>
              </a:lnSpc>
              <a:spcBef>
                <a:spcPts val="598"/>
              </a:spcBef>
              <a:spcAft>
                <a:spcPts val="598"/>
              </a:spcAft>
              <a:buClr>
                <a:srgbClr val="C00000"/>
              </a:buClr>
              <a:buSzPct val="100000"/>
              <a:buFont typeface="Arial" pitchFamily="34"/>
              <a:buChar char="»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</a:tabLst>
              <a:defRPr lang="en-US" sz="1400" b="0" i="0" u="none" strike="noStrike" kern="1200" baseline="0">
                <a:ln>
                  <a:noFill/>
                </a:ln>
                <a:solidFill>
                  <a:srgbClr val="151515"/>
                </a:solidFill>
                <a:latin typeface="Arial" pitchFamily="2"/>
                <a:ea typeface="Lucida Sans Unicode" pitchFamily="2"/>
                <a:cs typeface="Tahoma" pitchFamily="2"/>
              </a:defRPr>
            </a:lvl5pPr>
            <a:lvl6pPr marL="2057400" marR="0" lvl="5" indent="-228600" algn="l" rtl="0" hangingPunct="0">
              <a:lnSpc>
                <a:spcPct val="100000"/>
              </a:lnSpc>
              <a:spcBef>
                <a:spcPts val="598"/>
              </a:spcBef>
              <a:spcAft>
                <a:spcPts val="598"/>
              </a:spcAft>
              <a:buClr>
                <a:srgbClr val="C00000"/>
              </a:buClr>
              <a:buSzPct val="100000"/>
              <a:buFont typeface="Arial" pitchFamily="34"/>
              <a:buChar char="»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</a:tabLst>
              <a:defRPr lang="en-US" sz="1400" b="0" i="0" u="none" strike="noStrike" kern="1200" baseline="0">
                <a:ln>
                  <a:noFill/>
                </a:ln>
                <a:solidFill>
                  <a:srgbClr val="151515"/>
                </a:solidFill>
                <a:latin typeface="Arial" pitchFamily="2"/>
                <a:ea typeface="Lucida Sans Unicode" pitchFamily="2"/>
                <a:cs typeface="Tahoma" pitchFamily="2"/>
              </a:defRPr>
            </a:lvl6pPr>
            <a:lvl7pPr marL="2057400" marR="0" lvl="6" indent="-228600" algn="l" rtl="0" hangingPunct="0">
              <a:lnSpc>
                <a:spcPct val="100000"/>
              </a:lnSpc>
              <a:spcBef>
                <a:spcPts val="598"/>
              </a:spcBef>
              <a:spcAft>
                <a:spcPts val="598"/>
              </a:spcAft>
              <a:buClr>
                <a:srgbClr val="C00000"/>
              </a:buClr>
              <a:buSzPct val="100000"/>
              <a:buFont typeface="Arial" pitchFamily="34"/>
              <a:buChar char="»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</a:tabLst>
              <a:defRPr lang="en-US" sz="1400" b="0" i="0" u="none" strike="noStrike" kern="1200" baseline="0">
                <a:ln>
                  <a:noFill/>
                </a:ln>
                <a:solidFill>
                  <a:srgbClr val="151515"/>
                </a:solidFill>
                <a:latin typeface="Arial" pitchFamily="2"/>
                <a:ea typeface="Lucida Sans Unicode" pitchFamily="2"/>
                <a:cs typeface="Tahoma" pitchFamily="2"/>
              </a:defRPr>
            </a:lvl7pPr>
            <a:lvl8pPr marL="2057400" marR="0" lvl="7" indent="-228600" algn="l" rtl="0" hangingPunct="0">
              <a:lnSpc>
                <a:spcPct val="100000"/>
              </a:lnSpc>
              <a:spcBef>
                <a:spcPts val="598"/>
              </a:spcBef>
              <a:spcAft>
                <a:spcPts val="598"/>
              </a:spcAft>
              <a:buClr>
                <a:srgbClr val="C00000"/>
              </a:buClr>
              <a:buSzPct val="100000"/>
              <a:buFont typeface="Arial" pitchFamily="34"/>
              <a:buChar char="»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</a:tabLst>
              <a:defRPr lang="en-US" sz="1400" b="0" i="0" u="none" strike="noStrike" kern="1200" baseline="0">
                <a:ln>
                  <a:noFill/>
                </a:ln>
                <a:solidFill>
                  <a:srgbClr val="151515"/>
                </a:solidFill>
                <a:latin typeface="Arial" pitchFamily="2"/>
                <a:ea typeface="Lucida Sans Unicode" pitchFamily="2"/>
                <a:cs typeface="Tahoma" pitchFamily="2"/>
              </a:defRPr>
            </a:lvl8pPr>
            <a:lvl9pPr marL="2057400" marR="0" lvl="8" indent="-228600" algn="l" rtl="0" hangingPunct="0">
              <a:lnSpc>
                <a:spcPct val="100000"/>
              </a:lnSpc>
              <a:spcBef>
                <a:spcPts val="598"/>
              </a:spcBef>
              <a:spcAft>
                <a:spcPts val="598"/>
              </a:spcAft>
              <a:buClr>
                <a:srgbClr val="C00000"/>
              </a:buClr>
              <a:buSzPct val="100000"/>
              <a:buFont typeface="Arial" pitchFamily="34"/>
              <a:buChar char="»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</a:tabLst>
              <a:defRPr lang="en-US" sz="1400" b="0" i="0" u="none" strike="noStrike" kern="1200" baseline="0">
                <a:ln>
                  <a:noFill/>
                </a:ln>
                <a:solidFill>
                  <a:srgbClr val="151515"/>
                </a:solidFill>
                <a:latin typeface="Arial" pitchFamily="2"/>
                <a:ea typeface="Lucida Sans Unicode" pitchFamily="2"/>
                <a:cs typeface="Tahoma" pitchFamily="2"/>
              </a:defRPr>
            </a:lvl9pPr>
          </a:lstStyle>
          <a:p>
            <a:pPr lvl="0"/>
            <a:r>
              <a:rPr lang="it-IT" dirty="0" smtClean="0">
                <a:latin typeface="" pitchFamily="16"/>
              </a:rPr>
              <a:t>Past</a:t>
            </a:r>
            <a:endParaRPr lang="en-US" sz="2200" dirty="0" smtClean="0">
              <a:latin typeface="" pitchFamily="16"/>
            </a:endParaRPr>
          </a:p>
          <a:p>
            <a:pPr lvl="1"/>
            <a:r>
              <a:rPr lang="en-US" sz="2000" dirty="0" smtClean="0">
                <a:latin typeface="" pitchFamily="16"/>
              </a:rPr>
              <a:t>Home </a:t>
            </a:r>
            <a:r>
              <a:rPr lang="en-US" sz="2000" dirty="0">
                <a:latin typeface="" pitchFamily="16"/>
              </a:rPr>
              <a:t>Network TF (HNTF</a:t>
            </a:r>
            <a:r>
              <a:rPr lang="en-US" sz="2000" dirty="0" smtClean="0">
                <a:latin typeface="" pitchFamily="16"/>
              </a:rPr>
              <a:t>):</a:t>
            </a:r>
            <a:r>
              <a:rPr lang="en-US" sz="1600" dirty="0" smtClean="0">
                <a:latin typeface="" pitchFamily="16"/>
                <a:hlinkClick r:id="rId3"/>
              </a:rPr>
              <a:t>http</a:t>
            </a:r>
            <a:r>
              <a:rPr lang="en-US" sz="1600" dirty="0">
                <a:latin typeface="" pitchFamily="16"/>
                <a:hlinkClick r:id="rId3"/>
              </a:rPr>
              <a:t>://www.w3.org/2011/webtv/wiki/HNTF</a:t>
            </a:r>
          </a:p>
          <a:p>
            <a:pPr lvl="1"/>
            <a:r>
              <a:rPr lang="en-US" sz="2000" dirty="0">
                <a:latin typeface="" pitchFamily="16"/>
              </a:rPr>
              <a:t>Media Pipeline TF (MPTF</a:t>
            </a:r>
            <a:r>
              <a:rPr lang="en-US" sz="2000" dirty="0" smtClean="0">
                <a:latin typeface="" pitchFamily="16"/>
              </a:rPr>
              <a:t>):</a:t>
            </a:r>
            <a:r>
              <a:rPr lang="en-US" sz="1600" dirty="0" smtClean="0">
                <a:latin typeface="" pitchFamily="16"/>
                <a:hlinkClick r:id="rId4"/>
              </a:rPr>
              <a:t>http</a:t>
            </a:r>
            <a:r>
              <a:rPr lang="en-US" sz="1600" dirty="0">
                <a:latin typeface="" pitchFamily="16"/>
                <a:hlinkClick r:id="rId4"/>
              </a:rPr>
              <a:t>://</a:t>
            </a:r>
            <a:r>
              <a:rPr lang="en-US" sz="1600" dirty="0" smtClean="0">
                <a:latin typeface="" pitchFamily="16"/>
                <a:hlinkClick r:id="rId4"/>
              </a:rPr>
              <a:t>www.w3.org/2011/webtv/wiki/MPTF</a:t>
            </a:r>
          </a:p>
          <a:p>
            <a:pPr lvl="1"/>
            <a:r>
              <a:rPr lang="it-IT" dirty="0" smtClean="0">
                <a:latin typeface="" pitchFamily="16"/>
              </a:rPr>
              <a:t>Testing TF (TestingTF): </a:t>
            </a:r>
            <a:r>
              <a:rPr lang="en-US" sz="1600" dirty="0" smtClean="0">
                <a:hlinkClick r:id="rId5"/>
              </a:rPr>
              <a:t>https</a:t>
            </a:r>
            <a:r>
              <a:rPr lang="en-US" sz="1600" dirty="0">
                <a:hlinkClick r:id="rId5"/>
              </a:rPr>
              <a:t>://</a:t>
            </a:r>
            <a:r>
              <a:rPr lang="en-US" sz="1600" dirty="0" smtClean="0">
                <a:hlinkClick r:id="rId5"/>
              </a:rPr>
              <a:t>www.w3.org/2011/webtv/wiki/Testing</a:t>
            </a:r>
            <a:endParaRPr lang="en-US" sz="1600" dirty="0" smtClean="0"/>
          </a:p>
          <a:p>
            <a:pPr lvl="1"/>
            <a:r>
              <a:rPr lang="it-IT" dirty="0" smtClean="0">
                <a:latin typeface="" pitchFamily="16"/>
              </a:rPr>
              <a:t>Timed Text TF (TTTF):</a:t>
            </a:r>
            <a:r>
              <a:rPr lang="it-IT" sz="1600" dirty="0" smtClean="0">
                <a:latin typeface="" pitchFamily="16"/>
                <a:hlinkClick r:id="rId6"/>
              </a:rPr>
              <a:t>https</a:t>
            </a:r>
            <a:r>
              <a:rPr lang="it-IT" sz="1600" dirty="0">
                <a:latin typeface="" pitchFamily="16"/>
                <a:hlinkClick r:id="rId6"/>
              </a:rPr>
              <a:t>://</a:t>
            </a:r>
            <a:r>
              <a:rPr lang="it-IT" sz="1600" dirty="0" smtClean="0">
                <a:latin typeface="" pitchFamily="16"/>
                <a:hlinkClick r:id="rId6"/>
              </a:rPr>
              <a:t>www.w3.org/2011/webtv/wiki/Tt</a:t>
            </a:r>
            <a:r>
              <a:rPr lang="it-IT" sz="1600" dirty="0" smtClean="0">
                <a:latin typeface="" pitchFamily="16"/>
              </a:rPr>
              <a:t> </a:t>
            </a:r>
          </a:p>
          <a:p>
            <a:pPr lvl="1"/>
            <a:endParaRPr lang="it-IT" sz="1600" dirty="0" smtClean="0">
              <a:latin typeface="" pitchFamily="16"/>
            </a:endParaRPr>
          </a:p>
          <a:p>
            <a:r>
              <a:rPr lang="it-IT" dirty="0" smtClean="0">
                <a:latin typeface="" pitchFamily="16"/>
              </a:rPr>
              <a:t>Ongoing</a:t>
            </a:r>
            <a:endParaRPr lang="it-IT" sz="2200" dirty="0" smtClean="0">
              <a:latin typeface="" pitchFamily="16"/>
            </a:endParaRPr>
          </a:p>
          <a:p>
            <a:pPr lvl="1"/>
            <a:r>
              <a:rPr lang="it-IT" dirty="0" smtClean="0">
                <a:latin typeface="" pitchFamily="16"/>
              </a:rPr>
              <a:t>Media </a:t>
            </a:r>
            <a:r>
              <a:rPr lang="it-IT" dirty="0" smtClean="0">
                <a:latin typeface="" pitchFamily="16"/>
              </a:rPr>
              <a:t>APIs </a:t>
            </a:r>
            <a:r>
              <a:rPr lang="it-IT" dirty="0" smtClean="0">
                <a:latin typeface="" pitchFamily="16"/>
              </a:rPr>
              <a:t>TF: </a:t>
            </a:r>
            <a:r>
              <a:rPr lang="it-IT" sz="1600" dirty="0" smtClean="0">
                <a:latin typeface="" pitchFamily="16"/>
                <a:hlinkClick r:id="rId7"/>
              </a:rPr>
              <a:t>https</a:t>
            </a:r>
            <a:r>
              <a:rPr lang="it-IT" sz="1600" dirty="0">
                <a:latin typeface="" pitchFamily="16"/>
                <a:hlinkClick r:id="rId7"/>
              </a:rPr>
              <a:t>://</a:t>
            </a:r>
            <a:r>
              <a:rPr lang="it-IT" sz="1600" dirty="0" smtClean="0">
                <a:latin typeface="" pitchFamily="16"/>
                <a:hlinkClick r:id="rId7"/>
              </a:rPr>
              <a:t>www.w3.org/2011/webtv/wiki/Media_APIs</a:t>
            </a:r>
            <a:endParaRPr lang="it-IT" sz="1600" dirty="0" smtClean="0">
              <a:latin typeface="" pitchFamily="16"/>
            </a:endParaRPr>
          </a:p>
          <a:p>
            <a:endParaRPr lang="en-US" sz="2000" dirty="0">
              <a:latin typeface="" pitchFamily="16"/>
              <a:hlinkClick r:id="rId4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>
            <a:defPPr lvl="0">
              <a:buClr>
                <a:srgbClr val="C00000"/>
              </a:buClr>
              <a:buSzPct val="100000"/>
              <a:buFont typeface="Arial" pitchFamily="34"/>
              <a:buNone/>
            </a:defPPr>
            <a:lvl1pPr lvl="0">
              <a:buClr>
                <a:srgbClr val="C00000"/>
              </a:buClr>
              <a:buSzPct val="100000"/>
              <a:buFont typeface="Arial" pitchFamily="34"/>
              <a:buChar char="•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en-US" dirty="0" smtClean="0">
                <a:latin typeface="Arial"/>
                <a:cs typeface="Arial"/>
              </a:rPr>
              <a:t>Home Network TF (closed)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541080" y="3429000"/>
            <a:ext cx="8064360" cy="3429000"/>
          </a:xfrm>
        </p:spPr>
        <p:txBody>
          <a:bodyPr>
            <a:normAutofit/>
          </a:bodyPr>
          <a:lstStyle>
            <a:defPPr marL="342720" marR="0" lvl="0" indent="-342720" algn="l" rtl="0" hangingPunct="0">
              <a:lnSpc>
                <a:spcPct val="100000"/>
              </a:lnSpc>
              <a:spcBef>
                <a:spcPts val="598"/>
              </a:spcBef>
              <a:spcAft>
                <a:spcPts val="598"/>
              </a:spcAft>
              <a:buClr>
                <a:srgbClr val="C00000"/>
              </a:buClr>
              <a:buSzPct val="100000"/>
              <a:buFont typeface="Arial" pitchFamily="34"/>
              <a:buNone/>
              <a:tabLst>
                <a:tab pos="571320" algn="l"/>
                <a:tab pos="1485719" algn="l"/>
                <a:tab pos="2400119" algn="l"/>
                <a:tab pos="3314519" algn="l"/>
                <a:tab pos="4228919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  <a:defRPr lang="en-US" sz="2400" b="0" i="0" u="none" strike="noStrike" kern="1200" baseline="0">
                <a:ln>
                  <a:noFill/>
                </a:ln>
                <a:solidFill>
                  <a:srgbClr val="151515"/>
                </a:solidFill>
                <a:latin typeface="Arial" pitchFamily="2"/>
                <a:ea typeface="Lucida Sans Unicode" pitchFamily="2"/>
                <a:cs typeface="Tahoma" pitchFamily="2"/>
              </a:defRPr>
            </a:defPPr>
            <a:lvl1pPr marL="342720" marR="0" lvl="0" indent="-342720" algn="l" rtl="0" hangingPunct="0">
              <a:lnSpc>
                <a:spcPct val="100000"/>
              </a:lnSpc>
              <a:spcBef>
                <a:spcPts val="598"/>
              </a:spcBef>
              <a:spcAft>
                <a:spcPts val="598"/>
              </a:spcAft>
              <a:buClr>
                <a:srgbClr val="C00000"/>
              </a:buClr>
              <a:buSzPct val="100000"/>
              <a:buFont typeface="Arial" pitchFamily="34"/>
              <a:buChar char="•"/>
              <a:tabLst>
                <a:tab pos="571320" algn="l"/>
                <a:tab pos="1485719" algn="l"/>
                <a:tab pos="2400119" algn="l"/>
                <a:tab pos="3314519" algn="l"/>
                <a:tab pos="4228919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  <a:defRPr lang="en-US" sz="2400" b="0" i="0" u="none" strike="noStrike" kern="1200" baseline="0">
                <a:ln>
                  <a:noFill/>
                </a:ln>
                <a:solidFill>
                  <a:srgbClr val="151515"/>
                </a:solidFill>
                <a:latin typeface="Arial" pitchFamily="2"/>
                <a:ea typeface="Lucida Sans Unicode" pitchFamily="2"/>
                <a:cs typeface="Tahoma" pitchFamily="2"/>
              </a:defRPr>
            </a:lvl1pPr>
            <a:lvl2pPr marL="742680" marR="0" lvl="1" indent="-285480" algn="l" rtl="0" hangingPunct="0">
              <a:lnSpc>
                <a:spcPct val="100000"/>
              </a:lnSpc>
              <a:spcBef>
                <a:spcPts val="598"/>
              </a:spcBef>
              <a:spcAft>
                <a:spcPts val="598"/>
              </a:spcAft>
              <a:buClr>
                <a:srgbClr val="C00000"/>
              </a:buClr>
              <a:buSzPct val="100000"/>
              <a:buFont typeface="Arial" pitchFamily="34"/>
              <a:buChar char="–"/>
              <a:tabLst>
                <a:tab pos="171360" algn="l"/>
                <a:tab pos="1085759" algn="l"/>
                <a:tab pos="2000160" algn="l"/>
                <a:tab pos="2914560" algn="l"/>
                <a:tab pos="3828959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  <a:defRPr lang="en-US" sz="2200" b="0" i="0" u="none" strike="noStrike" kern="1200" baseline="0">
                <a:ln>
                  <a:noFill/>
                </a:ln>
                <a:solidFill>
                  <a:srgbClr val="151515"/>
                </a:solidFill>
                <a:latin typeface="Arial" pitchFamily="2"/>
                <a:ea typeface="Lucida Sans Unicode" pitchFamily="2"/>
                <a:cs typeface="Tahoma" pitchFamily="2"/>
              </a:defRPr>
            </a:lvl2pPr>
            <a:lvl3pPr marL="1143000" marR="0" lvl="2" indent="-228600" algn="l" rtl="0" hangingPunct="0">
              <a:lnSpc>
                <a:spcPct val="100000"/>
              </a:lnSpc>
              <a:spcBef>
                <a:spcPts val="598"/>
              </a:spcBef>
              <a:spcAft>
                <a:spcPts val="598"/>
              </a:spcAft>
              <a:buClr>
                <a:srgbClr val="C00000"/>
              </a:buClr>
              <a:buSzPct val="100000"/>
              <a:buFont typeface="Arial" pitchFamily="34"/>
              <a:buChar char="•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  <a:tab pos="8915399" algn="l"/>
              </a:tabLst>
              <a:defRPr lang="en-US" sz="2000" b="0" i="0" u="none" strike="noStrike" kern="1200" baseline="0">
                <a:ln>
                  <a:noFill/>
                </a:ln>
                <a:solidFill>
                  <a:srgbClr val="151515"/>
                </a:solidFill>
                <a:latin typeface="Arial" pitchFamily="2"/>
                <a:ea typeface="Lucida Sans Unicode" pitchFamily="2"/>
                <a:cs typeface="Tahoma" pitchFamily="2"/>
              </a:defRPr>
            </a:lvl3pPr>
            <a:lvl4pPr marL="1600199" marR="0" lvl="3" indent="-228600" algn="l" rtl="0" hangingPunct="0">
              <a:lnSpc>
                <a:spcPct val="100000"/>
              </a:lnSpc>
              <a:spcBef>
                <a:spcPts val="598"/>
              </a:spcBef>
              <a:spcAft>
                <a:spcPts val="598"/>
              </a:spcAft>
              <a:buClr>
                <a:srgbClr val="C00000"/>
              </a:buClr>
              <a:buSzPct val="100000"/>
              <a:buFont typeface="Arial" pitchFamily="34"/>
              <a:buChar char="–"/>
              <a:tabLst>
                <a:tab pos="228600" algn="l"/>
                <a:tab pos="1143000" algn="l"/>
                <a:tab pos="2057400" algn="l"/>
                <a:tab pos="2971800" algn="l"/>
                <a:tab pos="3886200" algn="l"/>
                <a:tab pos="4800600" algn="l"/>
                <a:tab pos="5715000" algn="l"/>
                <a:tab pos="6629400" algn="l"/>
                <a:tab pos="7543799" algn="l"/>
                <a:tab pos="8458200" algn="l"/>
              </a:tabLst>
              <a:defRPr lang="en-US" sz="1800" b="0" i="0" u="none" strike="noStrike" kern="1200" baseline="0">
                <a:ln>
                  <a:noFill/>
                </a:ln>
                <a:solidFill>
                  <a:srgbClr val="151515"/>
                </a:solidFill>
                <a:latin typeface="Arial" pitchFamily="2"/>
                <a:ea typeface="Lucida Sans Unicode" pitchFamily="2"/>
                <a:cs typeface="Tahoma" pitchFamily="2"/>
              </a:defRPr>
            </a:lvl4pPr>
            <a:lvl5pPr marL="2057400" marR="0" lvl="4" indent="-228600" algn="l" rtl="0" hangingPunct="0">
              <a:lnSpc>
                <a:spcPct val="100000"/>
              </a:lnSpc>
              <a:spcBef>
                <a:spcPts val="598"/>
              </a:spcBef>
              <a:spcAft>
                <a:spcPts val="598"/>
              </a:spcAft>
              <a:buClr>
                <a:srgbClr val="C00000"/>
              </a:buClr>
              <a:buSzPct val="100000"/>
              <a:buFont typeface="Arial" pitchFamily="34"/>
              <a:buChar char="»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</a:tabLst>
              <a:defRPr lang="en-US" sz="1400" b="0" i="0" u="none" strike="noStrike" kern="1200" baseline="0">
                <a:ln>
                  <a:noFill/>
                </a:ln>
                <a:solidFill>
                  <a:srgbClr val="151515"/>
                </a:solidFill>
                <a:latin typeface="Arial" pitchFamily="2"/>
                <a:ea typeface="Lucida Sans Unicode" pitchFamily="2"/>
                <a:cs typeface="Tahoma" pitchFamily="2"/>
              </a:defRPr>
            </a:lvl5pPr>
            <a:lvl6pPr marL="2057400" marR="0" lvl="5" indent="-228600" algn="l" rtl="0" hangingPunct="0">
              <a:lnSpc>
                <a:spcPct val="100000"/>
              </a:lnSpc>
              <a:spcBef>
                <a:spcPts val="598"/>
              </a:spcBef>
              <a:spcAft>
                <a:spcPts val="598"/>
              </a:spcAft>
              <a:buClr>
                <a:srgbClr val="C00000"/>
              </a:buClr>
              <a:buSzPct val="100000"/>
              <a:buFont typeface="Arial" pitchFamily="34"/>
              <a:buChar char="»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</a:tabLst>
              <a:defRPr lang="en-US" sz="1400" b="0" i="0" u="none" strike="noStrike" kern="1200" baseline="0">
                <a:ln>
                  <a:noFill/>
                </a:ln>
                <a:solidFill>
                  <a:srgbClr val="151515"/>
                </a:solidFill>
                <a:latin typeface="Arial" pitchFamily="2"/>
                <a:ea typeface="Lucida Sans Unicode" pitchFamily="2"/>
                <a:cs typeface="Tahoma" pitchFamily="2"/>
              </a:defRPr>
            </a:lvl6pPr>
            <a:lvl7pPr marL="2057400" marR="0" lvl="6" indent="-228600" algn="l" rtl="0" hangingPunct="0">
              <a:lnSpc>
                <a:spcPct val="100000"/>
              </a:lnSpc>
              <a:spcBef>
                <a:spcPts val="598"/>
              </a:spcBef>
              <a:spcAft>
                <a:spcPts val="598"/>
              </a:spcAft>
              <a:buClr>
                <a:srgbClr val="C00000"/>
              </a:buClr>
              <a:buSzPct val="100000"/>
              <a:buFont typeface="Arial" pitchFamily="34"/>
              <a:buChar char="»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</a:tabLst>
              <a:defRPr lang="en-US" sz="1400" b="0" i="0" u="none" strike="noStrike" kern="1200" baseline="0">
                <a:ln>
                  <a:noFill/>
                </a:ln>
                <a:solidFill>
                  <a:srgbClr val="151515"/>
                </a:solidFill>
                <a:latin typeface="Arial" pitchFamily="2"/>
                <a:ea typeface="Lucida Sans Unicode" pitchFamily="2"/>
                <a:cs typeface="Tahoma" pitchFamily="2"/>
              </a:defRPr>
            </a:lvl7pPr>
            <a:lvl8pPr marL="2057400" marR="0" lvl="7" indent="-228600" algn="l" rtl="0" hangingPunct="0">
              <a:lnSpc>
                <a:spcPct val="100000"/>
              </a:lnSpc>
              <a:spcBef>
                <a:spcPts val="598"/>
              </a:spcBef>
              <a:spcAft>
                <a:spcPts val="598"/>
              </a:spcAft>
              <a:buClr>
                <a:srgbClr val="C00000"/>
              </a:buClr>
              <a:buSzPct val="100000"/>
              <a:buFont typeface="Arial" pitchFamily="34"/>
              <a:buChar char="»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</a:tabLst>
              <a:defRPr lang="en-US" sz="1400" b="0" i="0" u="none" strike="noStrike" kern="1200" baseline="0">
                <a:ln>
                  <a:noFill/>
                </a:ln>
                <a:solidFill>
                  <a:srgbClr val="151515"/>
                </a:solidFill>
                <a:latin typeface="Arial" pitchFamily="2"/>
                <a:ea typeface="Lucida Sans Unicode" pitchFamily="2"/>
                <a:cs typeface="Tahoma" pitchFamily="2"/>
              </a:defRPr>
            </a:lvl8pPr>
            <a:lvl9pPr marL="2057400" marR="0" lvl="8" indent="-228600" algn="l" rtl="0" hangingPunct="0">
              <a:lnSpc>
                <a:spcPct val="100000"/>
              </a:lnSpc>
              <a:spcBef>
                <a:spcPts val="598"/>
              </a:spcBef>
              <a:spcAft>
                <a:spcPts val="598"/>
              </a:spcAft>
              <a:buClr>
                <a:srgbClr val="C00000"/>
              </a:buClr>
              <a:buSzPct val="100000"/>
              <a:buFont typeface="Arial" pitchFamily="34"/>
              <a:buChar char="»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</a:tabLst>
              <a:defRPr lang="en-US" sz="1400" b="0" i="0" u="none" strike="noStrike" kern="1200" baseline="0">
                <a:ln>
                  <a:noFill/>
                </a:ln>
                <a:solidFill>
                  <a:srgbClr val="151515"/>
                </a:solidFill>
                <a:latin typeface="Arial" pitchFamily="2"/>
                <a:ea typeface="Lucida Sans Unicode" pitchFamily="2"/>
                <a:cs typeface="Tahoma" pitchFamily="2"/>
              </a:defRPr>
            </a:lvl9pPr>
          </a:lstStyle>
          <a:p>
            <a:pPr lvl="0"/>
            <a:r>
              <a:rPr lang="en-US" sz="1800" b="1" dirty="0" smtClean="0">
                <a:latin typeface="" pitchFamily="16"/>
              </a:rPr>
              <a:t>Goal:</a:t>
            </a:r>
            <a:r>
              <a:rPr lang="en-US" sz="1800" dirty="0" smtClean="0">
                <a:latin typeface="" pitchFamily="16"/>
              </a:rPr>
              <a:t> Identify </a:t>
            </a:r>
            <a:r>
              <a:rPr lang="en-US" sz="1800" dirty="0">
                <a:latin typeface="" pitchFamily="16"/>
              </a:rPr>
              <a:t>gaps to enable discovery and control of devices and services in the local area IP network</a:t>
            </a:r>
          </a:p>
          <a:p>
            <a:pPr lvl="0"/>
            <a:r>
              <a:rPr lang="en-US" sz="1800" b="1" dirty="0" smtClean="0">
                <a:latin typeface="" pitchFamily="16"/>
              </a:rPr>
              <a:t>Outcome:</a:t>
            </a:r>
            <a:r>
              <a:rPr lang="en-US" sz="1800" dirty="0" smtClean="0">
                <a:latin typeface="" pitchFamily="16"/>
              </a:rPr>
              <a:t> </a:t>
            </a:r>
          </a:p>
          <a:p>
            <a:pPr lvl="1"/>
            <a:r>
              <a:rPr lang="en-US" sz="1600" dirty="0" smtClean="0">
                <a:latin typeface="" pitchFamily="16"/>
                <a:hlinkClick r:id="rId3"/>
              </a:rPr>
              <a:t>Use </a:t>
            </a:r>
            <a:r>
              <a:rPr lang="en-US" sz="1600" dirty="0">
                <a:latin typeface="" pitchFamily="16"/>
                <a:hlinkClick r:id="rId3"/>
              </a:rPr>
              <a:t>cases and requirements for potential specifications</a:t>
            </a:r>
            <a:endParaRPr lang="en-US" sz="1600" dirty="0">
              <a:latin typeface="" pitchFamily="16"/>
            </a:endParaRPr>
          </a:p>
          <a:p>
            <a:pPr lvl="1"/>
            <a:r>
              <a:rPr lang="en-US" sz="1800" dirty="0" smtClean="0">
                <a:latin typeface="" pitchFamily="16"/>
                <a:hlinkClick r:id="rId4"/>
              </a:rPr>
              <a:t>Network </a:t>
            </a:r>
            <a:r>
              <a:rPr lang="en-US" sz="1800" dirty="0">
                <a:latin typeface="" pitchFamily="16"/>
                <a:hlinkClick r:id="rId4"/>
              </a:rPr>
              <a:t>Service Discovery API</a:t>
            </a:r>
            <a:r>
              <a:rPr lang="en-US" sz="1800" dirty="0">
                <a:latin typeface="" pitchFamily="16"/>
              </a:rPr>
              <a:t> (Working Draft)</a:t>
            </a:r>
          </a:p>
          <a:p>
            <a:pPr lvl="1"/>
            <a:r>
              <a:rPr lang="en-US" sz="1800" dirty="0" smtClean="0">
                <a:latin typeface="" pitchFamily="16"/>
              </a:rPr>
              <a:t>Spec reviewed by implementers and by Privacy IG (PING), some security/privacy concerns raised</a:t>
            </a:r>
            <a:endParaRPr lang="en-US" sz="1800" dirty="0">
              <a:latin typeface="" pitchFamily="16"/>
            </a:endParaRPr>
          </a:p>
          <a:p>
            <a:pPr lvl="1"/>
            <a:r>
              <a:rPr lang="en-US" sz="1800" dirty="0" smtClean="0">
                <a:latin typeface="" pitchFamily="16"/>
              </a:rPr>
              <a:t>A new update trying to address such concerns recently submitted to the group for review.</a:t>
            </a:r>
            <a:endParaRPr lang="en-US" sz="1800" dirty="0">
              <a:latin typeface="" pitchFamily="16"/>
            </a:endParaRPr>
          </a:p>
          <a:p>
            <a:pPr lvl="0"/>
            <a:endParaRPr lang="en-US" sz="1800" dirty="0">
              <a:latin typeface="Arial"/>
              <a:cs typeface="Arial"/>
            </a:endParaRPr>
          </a:p>
        </p:txBody>
      </p:sp>
      <p:pic>
        <p:nvPicPr>
          <p:cNvPr id="26" name="Picture 2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rot="16200000">
            <a:off x="7266422" y="1717215"/>
            <a:ext cx="2612602" cy="707580"/>
          </a:xfrm>
          <a:prstGeom prst="rect">
            <a:avLst/>
          </a:prstGeom>
        </p:spPr>
      </p:pic>
      <p:sp>
        <p:nvSpPr>
          <p:cNvPr id="27" name="Rounded Rectangle 26"/>
          <p:cNvSpPr/>
          <p:nvPr/>
        </p:nvSpPr>
        <p:spPr bwMode="auto">
          <a:xfrm>
            <a:off x="1895774" y="1340768"/>
            <a:ext cx="2648633" cy="1656184"/>
          </a:xfrm>
          <a:prstGeom prst="roundRect">
            <a:avLst>
              <a:gd name="adj" fmla="val 5905"/>
            </a:avLst>
          </a:prstGeom>
          <a:solidFill>
            <a:srgbClr val="AADEF4"/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b" anchorCtr="0" compatLnSpc="1">
            <a:prstTxWarp prst="textNoShape">
              <a:avLst/>
            </a:prstTxWarp>
          </a:bodyPr>
          <a:lstStyle/>
          <a:p>
            <a:pPr marL="65088" marR="0" lvl="0" indent="-65088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</a:rPr>
              <a:t>Web &amp; TV IG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</a:endParaRPr>
          </a:p>
        </p:txBody>
      </p:sp>
      <p:sp>
        <p:nvSpPr>
          <p:cNvPr id="29" name="Right Arrow 28"/>
          <p:cNvSpPr/>
          <p:nvPr/>
        </p:nvSpPr>
        <p:spPr bwMode="auto">
          <a:xfrm>
            <a:off x="378735" y="1841553"/>
            <a:ext cx="1498871" cy="723351"/>
          </a:xfrm>
          <a:prstGeom prst="rightArrow">
            <a:avLst>
              <a:gd name="adj1" fmla="val 69746"/>
              <a:gd name="adj2" fmla="val 52192"/>
            </a:avLst>
          </a:prstGeom>
          <a:solidFill>
            <a:srgbClr val="1CBD6B">
              <a:lumMod val="20000"/>
              <a:lumOff val="80000"/>
            </a:srgbClr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65088" marR="0" lvl="0" indent="-65088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Members</a:t>
            </a:r>
          </a:p>
        </p:txBody>
      </p:sp>
      <p:sp>
        <p:nvSpPr>
          <p:cNvPr id="30" name="Rounded Rectangle 29"/>
          <p:cNvSpPr/>
          <p:nvPr/>
        </p:nvSpPr>
        <p:spPr bwMode="auto">
          <a:xfrm>
            <a:off x="6516216" y="1340767"/>
            <a:ext cx="1405077" cy="1656185"/>
          </a:xfrm>
          <a:prstGeom prst="roundRect">
            <a:avLst>
              <a:gd name="adj" fmla="val 10562"/>
            </a:avLst>
          </a:prstGeom>
          <a:solidFill>
            <a:srgbClr val="AADEF4"/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b" anchorCtr="0" compatLnSpc="1">
            <a:prstTxWarp prst="textNoShape">
              <a:avLst/>
            </a:prstTxWarp>
          </a:bodyPr>
          <a:lstStyle/>
          <a:p>
            <a:pPr marL="65088" marR="0" lvl="0" indent="-65088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DAP WG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</a:endParaRPr>
          </a:p>
        </p:txBody>
      </p:sp>
      <p:sp>
        <p:nvSpPr>
          <p:cNvPr id="31" name="Folded Corner 30"/>
          <p:cNvSpPr/>
          <p:nvPr/>
        </p:nvSpPr>
        <p:spPr bwMode="auto">
          <a:xfrm>
            <a:off x="2210286" y="1628800"/>
            <a:ext cx="1949828" cy="923378"/>
          </a:xfrm>
          <a:prstGeom prst="foldedCorner">
            <a:avLst>
              <a:gd name="adj" fmla="val 22222"/>
            </a:avLst>
          </a:prstGeom>
          <a:solidFill>
            <a:srgbClr val="FFFFFF">
              <a:lumMod val="85000"/>
            </a:srgbClr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274320" rIns="0" bIns="137160" numCol="1" rtlCol="0" anchor="ctr" anchorCtr="0" compatLnSpc="1">
            <a:prstTxWarp prst="textNoShape">
              <a:avLst/>
            </a:prstTxWarp>
          </a:bodyPr>
          <a:lstStyle/>
          <a:p>
            <a:pPr marL="65088" marR="0" lvl="0" indent="-65088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  <a:hlinkClick r:id=""/>
              </a:rPr>
              <a:t>Requirements for Home Networking</a:t>
            </a:r>
          </a:p>
          <a:p>
            <a:pPr marL="65088" marR="0" lvl="0" indent="-65088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  <a:hlinkClick r:id=""/>
              </a:rPr>
              <a:t>Scenarios</a:t>
            </a:r>
            <a:endParaRPr kumimoji="0" lang="en-US" sz="160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</a:endParaRPr>
          </a:p>
        </p:txBody>
      </p:sp>
      <p:sp>
        <p:nvSpPr>
          <p:cNvPr id="32" name="Right Arrow 31"/>
          <p:cNvSpPr/>
          <p:nvPr/>
        </p:nvSpPr>
        <p:spPr bwMode="auto">
          <a:xfrm>
            <a:off x="4632957" y="1880478"/>
            <a:ext cx="1811252" cy="723351"/>
          </a:xfrm>
          <a:prstGeom prst="rightArrow">
            <a:avLst>
              <a:gd name="adj1" fmla="val 69746"/>
              <a:gd name="adj2" fmla="val 52192"/>
            </a:avLst>
          </a:prstGeom>
          <a:solidFill>
            <a:srgbClr val="1CBD6B">
              <a:lumMod val="20000"/>
              <a:lumOff val="80000"/>
            </a:srgbClr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65088" marR="0" lvl="0" indent="-65088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New</a:t>
            </a:r>
          </a:p>
          <a:p>
            <a:pPr marL="65088" marR="0" lvl="0" indent="-65088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</a:rPr>
              <a:t>API</a:t>
            </a:r>
            <a:endParaRPr kumimoji="0" lang="en-US" sz="160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</a:endParaRPr>
          </a:p>
        </p:txBody>
      </p:sp>
      <p:cxnSp>
        <p:nvCxnSpPr>
          <p:cNvPr id="33" name="Straight Arrow Connector 32"/>
          <p:cNvCxnSpPr/>
          <p:nvPr/>
        </p:nvCxnSpPr>
        <p:spPr bwMode="auto">
          <a:xfrm>
            <a:off x="7908481" y="1367252"/>
            <a:ext cx="310452" cy="0"/>
          </a:xfrm>
          <a:prstGeom prst="straightConnector1">
            <a:avLst/>
          </a:prstGeom>
          <a:noFill/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4" name="Straight Arrow Connector 33"/>
          <p:cNvCxnSpPr/>
          <p:nvPr/>
        </p:nvCxnSpPr>
        <p:spPr bwMode="auto">
          <a:xfrm>
            <a:off x="7908481" y="3147536"/>
            <a:ext cx="310452" cy="0"/>
          </a:xfrm>
          <a:prstGeom prst="straightConnector1">
            <a:avLst/>
          </a:prstGeom>
          <a:noFill/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5" name="Straight Arrow Connector 34"/>
          <p:cNvCxnSpPr/>
          <p:nvPr/>
        </p:nvCxnSpPr>
        <p:spPr bwMode="auto">
          <a:xfrm>
            <a:off x="7915082" y="2252439"/>
            <a:ext cx="307431" cy="11631"/>
          </a:xfrm>
          <a:prstGeom prst="straightConnector1">
            <a:avLst/>
          </a:prstGeom>
          <a:noFill/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7" name="Folded Corner 36"/>
          <p:cNvSpPr/>
          <p:nvPr/>
        </p:nvSpPr>
        <p:spPr bwMode="auto">
          <a:xfrm>
            <a:off x="6588224" y="1628800"/>
            <a:ext cx="1229748" cy="923378"/>
          </a:xfrm>
          <a:prstGeom prst="foldedCorner">
            <a:avLst>
              <a:gd name="adj" fmla="val 22222"/>
            </a:avLst>
          </a:prstGeom>
          <a:solidFill>
            <a:srgbClr val="FFFFFF">
              <a:lumMod val="85000"/>
            </a:srgbClr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274320" rIns="0" bIns="137160" numCol="1" rtlCol="0" anchor="ctr" anchorCtr="0" compatLnSpc="1">
            <a:prstTxWarp prst="textNoShape">
              <a:avLst/>
            </a:prstTxWarp>
          </a:bodyPr>
          <a:lstStyle/>
          <a:p>
            <a:pPr marL="65088" marR="0" lvl="0" indent="-65088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  <a:hlinkClick r:id="rId6"/>
              </a:rPr>
              <a:t>Network</a:t>
            </a:r>
          </a:p>
          <a:p>
            <a:pPr marL="65088" marR="0" lvl="0" indent="-65088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600" kern="0" dirty="0" smtClean="0">
                <a:solidFill>
                  <a:sysClr val="windowText" lastClr="000000"/>
                </a:solidFill>
                <a:latin typeface="Arial"/>
                <a:cs typeface="Arial"/>
                <a:hlinkClick r:id="rId6"/>
              </a:rPr>
              <a:t>Service</a:t>
            </a:r>
          </a:p>
          <a:p>
            <a:pPr marL="65088" marR="0" lvl="0" indent="-65088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  <a:hlinkClick r:id="rId6"/>
              </a:rPr>
              <a:t>Discovery</a:t>
            </a:r>
            <a:endParaRPr kumimoji="0" lang="en-US" sz="160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0544498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>
            <a:defPPr lvl="0">
              <a:buClr>
                <a:srgbClr val="C00000"/>
              </a:buClr>
              <a:buSzPct val="100000"/>
              <a:buFont typeface="Arial" pitchFamily="34"/>
              <a:buNone/>
            </a:defPPr>
            <a:lvl1pPr lvl="0">
              <a:buClr>
                <a:srgbClr val="C00000"/>
              </a:buClr>
              <a:buSzPct val="100000"/>
              <a:buFont typeface="Arial" pitchFamily="34"/>
              <a:buChar char="•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en-US" dirty="0" smtClean="0">
                <a:latin typeface="Arial"/>
                <a:cs typeface="Arial"/>
              </a:rPr>
              <a:t>Media Pipeline TF (closed)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541080" y="3717032"/>
            <a:ext cx="8602920" cy="3140968"/>
          </a:xfrm>
        </p:spPr>
        <p:txBody>
          <a:bodyPr/>
          <a:lstStyle>
            <a:defPPr marL="342720" marR="0" lvl="0" indent="-342720" algn="l" rtl="0" hangingPunct="0">
              <a:lnSpc>
                <a:spcPct val="100000"/>
              </a:lnSpc>
              <a:spcBef>
                <a:spcPts val="598"/>
              </a:spcBef>
              <a:spcAft>
                <a:spcPts val="598"/>
              </a:spcAft>
              <a:buClr>
                <a:srgbClr val="C00000"/>
              </a:buClr>
              <a:buSzPct val="100000"/>
              <a:buFont typeface="Arial" pitchFamily="34"/>
              <a:buNone/>
              <a:tabLst>
                <a:tab pos="571320" algn="l"/>
                <a:tab pos="1485719" algn="l"/>
                <a:tab pos="2400119" algn="l"/>
                <a:tab pos="3314519" algn="l"/>
                <a:tab pos="4228919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  <a:defRPr lang="en-US" sz="2400" b="0" i="0" u="none" strike="noStrike" kern="1200" baseline="0">
                <a:ln>
                  <a:noFill/>
                </a:ln>
                <a:solidFill>
                  <a:srgbClr val="151515"/>
                </a:solidFill>
                <a:latin typeface="Arial" pitchFamily="2"/>
                <a:ea typeface="Lucida Sans Unicode" pitchFamily="2"/>
                <a:cs typeface="Tahoma" pitchFamily="2"/>
              </a:defRPr>
            </a:defPPr>
            <a:lvl1pPr marL="342720" marR="0" lvl="0" indent="-342720" algn="l" rtl="0" hangingPunct="0">
              <a:lnSpc>
                <a:spcPct val="100000"/>
              </a:lnSpc>
              <a:spcBef>
                <a:spcPts val="598"/>
              </a:spcBef>
              <a:spcAft>
                <a:spcPts val="598"/>
              </a:spcAft>
              <a:buClr>
                <a:srgbClr val="C00000"/>
              </a:buClr>
              <a:buSzPct val="100000"/>
              <a:buFont typeface="Arial" pitchFamily="34"/>
              <a:buChar char="•"/>
              <a:tabLst>
                <a:tab pos="571320" algn="l"/>
                <a:tab pos="1485719" algn="l"/>
                <a:tab pos="2400119" algn="l"/>
                <a:tab pos="3314519" algn="l"/>
                <a:tab pos="4228919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  <a:defRPr lang="en-US" sz="2400" b="0" i="0" u="none" strike="noStrike" kern="1200" baseline="0">
                <a:ln>
                  <a:noFill/>
                </a:ln>
                <a:solidFill>
                  <a:srgbClr val="151515"/>
                </a:solidFill>
                <a:latin typeface="Arial" pitchFamily="2"/>
                <a:ea typeface="Lucida Sans Unicode" pitchFamily="2"/>
                <a:cs typeface="Tahoma" pitchFamily="2"/>
              </a:defRPr>
            </a:lvl1pPr>
            <a:lvl2pPr marL="742680" marR="0" lvl="1" indent="-285480" algn="l" rtl="0" hangingPunct="0">
              <a:lnSpc>
                <a:spcPct val="100000"/>
              </a:lnSpc>
              <a:spcBef>
                <a:spcPts val="598"/>
              </a:spcBef>
              <a:spcAft>
                <a:spcPts val="598"/>
              </a:spcAft>
              <a:buClr>
                <a:srgbClr val="C00000"/>
              </a:buClr>
              <a:buSzPct val="100000"/>
              <a:buFont typeface="Arial" pitchFamily="34"/>
              <a:buChar char="–"/>
              <a:tabLst>
                <a:tab pos="171360" algn="l"/>
                <a:tab pos="1085759" algn="l"/>
                <a:tab pos="2000160" algn="l"/>
                <a:tab pos="2914560" algn="l"/>
                <a:tab pos="3828959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  <a:defRPr lang="en-US" sz="2200" b="0" i="0" u="none" strike="noStrike" kern="1200" baseline="0">
                <a:ln>
                  <a:noFill/>
                </a:ln>
                <a:solidFill>
                  <a:srgbClr val="151515"/>
                </a:solidFill>
                <a:latin typeface="Arial" pitchFamily="2"/>
                <a:ea typeface="Lucida Sans Unicode" pitchFamily="2"/>
                <a:cs typeface="Tahoma" pitchFamily="2"/>
              </a:defRPr>
            </a:lvl2pPr>
            <a:lvl3pPr marL="1143000" marR="0" lvl="2" indent="-228600" algn="l" rtl="0" hangingPunct="0">
              <a:lnSpc>
                <a:spcPct val="100000"/>
              </a:lnSpc>
              <a:spcBef>
                <a:spcPts val="598"/>
              </a:spcBef>
              <a:spcAft>
                <a:spcPts val="598"/>
              </a:spcAft>
              <a:buClr>
                <a:srgbClr val="C00000"/>
              </a:buClr>
              <a:buSzPct val="100000"/>
              <a:buFont typeface="Arial" pitchFamily="34"/>
              <a:buChar char="•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  <a:tab pos="8915399" algn="l"/>
              </a:tabLst>
              <a:defRPr lang="en-US" sz="2000" b="0" i="0" u="none" strike="noStrike" kern="1200" baseline="0">
                <a:ln>
                  <a:noFill/>
                </a:ln>
                <a:solidFill>
                  <a:srgbClr val="151515"/>
                </a:solidFill>
                <a:latin typeface="Arial" pitchFamily="2"/>
                <a:ea typeface="Lucida Sans Unicode" pitchFamily="2"/>
                <a:cs typeface="Tahoma" pitchFamily="2"/>
              </a:defRPr>
            </a:lvl3pPr>
            <a:lvl4pPr marL="1600199" marR="0" lvl="3" indent="-228600" algn="l" rtl="0" hangingPunct="0">
              <a:lnSpc>
                <a:spcPct val="100000"/>
              </a:lnSpc>
              <a:spcBef>
                <a:spcPts val="598"/>
              </a:spcBef>
              <a:spcAft>
                <a:spcPts val="598"/>
              </a:spcAft>
              <a:buClr>
                <a:srgbClr val="C00000"/>
              </a:buClr>
              <a:buSzPct val="100000"/>
              <a:buFont typeface="Arial" pitchFamily="34"/>
              <a:buChar char="–"/>
              <a:tabLst>
                <a:tab pos="228600" algn="l"/>
                <a:tab pos="1143000" algn="l"/>
                <a:tab pos="2057400" algn="l"/>
                <a:tab pos="2971800" algn="l"/>
                <a:tab pos="3886200" algn="l"/>
                <a:tab pos="4800600" algn="l"/>
                <a:tab pos="5715000" algn="l"/>
                <a:tab pos="6629400" algn="l"/>
                <a:tab pos="7543799" algn="l"/>
                <a:tab pos="8458200" algn="l"/>
              </a:tabLst>
              <a:defRPr lang="en-US" sz="1800" b="0" i="0" u="none" strike="noStrike" kern="1200" baseline="0">
                <a:ln>
                  <a:noFill/>
                </a:ln>
                <a:solidFill>
                  <a:srgbClr val="151515"/>
                </a:solidFill>
                <a:latin typeface="Arial" pitchFamily="2"/>
                <a:ea typeface="Lucida Sans Unicode" pitchFamily="2"/>
                <a:cs typeface="Tahoma" pitchFamily="2"/>
              </a:defRPr>
            </a:lvl4pPr>
            <a:lvl5pPr marL="2057400" marR="0" lvl="4" indent="-228600" algn="l" rtl="0" hangingPunct="0">
              <a:lnSpc>
                <a:spcPct val="100000"/>
              </a:lnSpc>
              <a:spcBef>
                <a:spcPts val="598"/>
              </a:spcBef>
              <a:spcAft>
                <a:spcPts val="598"/>
              </a:spcAft>
              <a:buClr>
                <a:srgbClr val="C00000"/>
              </a:buClr>
              <a:buSzPct val="100000"/>
              <a:buFont typeface="Arial" pitchFamily="34"/>
              <a:buChar char="»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</a:tabLst>
              <a:defRPr lang="en-US" sz="1400" b="0" i="0" u="none" strike="noStrike" kern="1200" baseline="0">
                <a:ln>
                  <a:noFill/>
                </a:ln>
                <a:solidFill>
                  <a:srgbClr val="151515"/>
                </a:solidFill>
                <a:latin typeface="Arial" pitchFamily="2"/>
                <a:ea typeface="Lucida Sans Unicode" pitchFamily="2"/>
                <a:cs typeface="Tahoma" pitchFamily="2"/>
              </a:defRPr>
            </a:lvl5pPr>
            <a:lvl6pPr marL="2057400" marR="0" lvl="5" indent="-228600" algn="l" rtl="0" hangingPunct="0">
              <a:lnSpc>
                <a:spcPct val="100000"/>
              </a:lnSpc>
              <a:spcBef>
                <a:spcPts val="598"/>
              </a:spcBef>
              <a:spcAft>
                <a:spcPts val="598"/>
              </a:spcAft>
              <a:buClr>
                <a:srgbClr val="C00000"/>
              </a:buClr>
              <a:buSzPct val="100000"/>
              <a:buFont typeface="Arial" pitchFamily="34"/>
              <a:buChar char="»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</a:tabLst>
              <a:defRPr lang="en-US" sz="1400" b="0" i="0" u="none" strike="noStrike" kern="1200" baseline="0">
                <a:ln>
                  <a:noFill/>
                </a:ln>
                <a:solidFill>
                  <a:srgbClr val="151515"/>
                </a:solidFill>
                <a:latin typeface="Arial" pitchFamily="2"/>
                <a:ea typeface="Lucida Sans Unicode" pitchFamily="2"/>
                <a:cs typeface="Tahoma" pitchFamily="2"/>
              </a:defRPr>
            </a:lvl6pPr>
            <a:lvl7pPr marL="2057400" marR="0" lvl="6" indent="-228600" algn="l" rtl="0" hangingPunct="0">
              <a:lnSpc>
                <a:spcPct val="100000"/>
              </a:lnSpc>
              <a:spcBef>
                <a:spcPts val="598"/>
              </a:spcBef>
              <a:spcAft>
                <a:spcPts val="598"/>
              </a:spcAft>
              <a:buClr>
                <a:srgbClr val="C00000"/>
              </a:buClr>
              <a:buSzPct val="100000"/>
              <a:buFont typeface="Arial" pitchFamily="34"/>
              <a:buChar char="»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</a:tabLst>
              <a:defRPr lang="en-US" sz="1400" b="0" i="0" u="none" strike="noStrike" kern="1200" baseline="0">
                <a:ln>
                  <a:noFill/>
                </a:ln>
                <a:solidFill>
                  <a:srgbClr val="151515"/>
                </a:solidFill>
                <a:latin typeface="Arial" pitchFamily="2"/>
                <a:ea typeface="Lucida Sans Unicode" pitchFamily="2"/>
                <a:cs typeface="Tahoma" pitchFamily="2"/>
              </a:defRPr>
            </a:lvl7pPr>
            <a:lvl8pPr marL="2057400" marR="0" lvl="7" indent="-228600" algn="l" rtl="0" hangingPunct="0">
              <a:lnSpc>
                <a:spcPct val="100000"/>
              </a:lnSpc>
              <a:spcBef>
                <a:spcPts val="598"/>
              </a:spcBef>
              <a:spcAft>
                <a:spcPts val="598"/>
              </a:spcAft>
              <a:buClr>
                <a:srgbClr val="C00000"/>
              </a:buClr>
              <a:buSzPct val="100000"/>
              <a:buFont typeface="Arial" pitchFamily="34"/>
              <a:buChar char="»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</a:tabLst>
              <a:defRPr lang="en-US" sz="1400" b="0" i="0" u="none" strike="noStrike" kern="1200" baseline="0">
                <a:ln>
                  <a:noFill/>
                </a:ln>
                <a:solidFill>
                  <a:srgbClr val="151515"/>
                </a:solidFill>
                <a:latin typeface="Arial" pitchFamily="2"/>
                <a:ea typeface="Lucida Sans Unicode" pitchFamily="2"/>
                <a:cs typeface="Tahoma" pitchFamily="2"/>
              </a:defRPr>
            </a:lvl8pPr>
            <a:lvl9pPr marL="2057400" marR="0" lvl="8" indent="-228600" algn="l" rtl="0" hangingPunct="0">
              <a:lnSpc>
                <a:spcPct val="100000"/>
              </a:lnSpc>
              <a:spcBef>
                <a:spcPts val="598"/>
              </a:spcBef>
              <a:spcAft>
                <a:spcPts val="598"/>
              </a:spcAft>
              <a:buClr>
                <a:srgbClr val="C00000"/>
              </a:buClr>
              <a:buSzPct val="100000"/>
              <a:buFont typeface="Arial" pitchFamily="34"/>
              <a:buChar char="»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</a:tabLst>
              <a:defRPr lang="en-US" sz="1400" b="0" i="0" u="none" strike="noStrike" kern="1200" baseline="0">
                <a:ln>
                  <a:noFill/>
                </a:ln>
                <a:solidFill>
                  <a:srgbClr val="151515"/>
                </a:solidFill>
                <a:latin typeface="Arial" pitchFamily="2"/>
                <a:ea typeface="Lucida Sans Unicode" pitchFamily="2"/>
                <a:cs typeface="Tahoma" pitchFamily="2"/>
              </a:defRPr>
            </a:lvl9pPr>
          </a:lstStyle>
          <a:p>
            <a:pPr lvl="0"/>
            <a:r>
              <a:rPr lang="en-US" sz="1800" b="1" dirty="0" smtClean="0">
                <a:latin typeface="" pitchFamily="16"/>
              </a:rPr>
              <a:t>Goal:</a:t>
            </a:r>
            <a:r>
              <a:rPr lang="en-US" sz="1800" dirty="0" smtClean="0">
                <a:latin typeface="" pitchFamily="16"/>
              </a:rPr>
              <a:t> Improve HTML5 media pipeline to support media services</a:t>
            </a:r>
            <a:endParaRPr lang="en-US" sz="1800" dirty="0">
              <a:latin typeface="" pitchFamily="16"/>
            </a:endParaRPr>
          </a:p>
          <a:p>
            <a:pPr lvl="0"/>
            <a:r>
              <a:rPr lang="en-US" sz="1800" b="1" dirty="0" smtClean="0">
                <a:latin typeface="" pitchFamily="16"/>
              </a:rPr>
              <a:t>Outcome:</a:t>
            </a:r>
            <a:endParaRPr lang="en-US" sz="1800" b="1" dirty="0">
              <a:latin typeface="" pitchFamily="16"/>
            </a:endParaRPr>
          </a:p>
          <a:p>
            <a:pPr lvl="1"/>
            <a:r>
              <a:rPr lang="en-US" sz="1800" dirty="0" smtClean="0">
                <a:latin typeface="" pitchFamily="16"/>
                <a:hlinkClick r:id="rId3"/>
              </a:rPr>
              <a:t>Bug reports </a:t>
            </a:r>
            <a:r>
              <a:rPr lang="en-US" sz="1800" dirty="0" smtClean="0">
                <a:latin typeface="" pitchFamily="16"/>
              </a:rPr>
              <a:t>toward HTML5 addressed. </a:t>
            </a:r>
            <a:r>
              <a:rPr lang="en-US" sz="1600" dirty="0" smtClean="0">
                <a:latin typeface="" pitchFamily="16"/>
              </a:rPr>
              <a:t>HTML5 is currently a Candidate Recommendation</a:t>
            </a:r>
          </a:p>
          <a:p>
            <a:pPr lvl="1"/>
            <a:r>
              <a:rPr lang="en-US" sz="1800" dirty="0" smtClean="0">
                <a:latin typeface="" pitchFamily="16"/>
              </a:rPr>
              <a:t>MSE (Media Source Extensions): Candidate Recommendation, early browser support</a:t>
            </a:r>
          </a:p>
          <a:p>
            <a:pPr lvl="1"/>
            <a:r>
              <a:rPr lang="en-US" sz="1800" dirty="0" smtClean="0">
                <a:latin typeface="" pitchFamily="16"/>
              </a:rPr>
              <a:t>EME (</a:t>
            </a:r>
            <a:r>
              <a:rPr lang="en-US" sz="1800" dirty="0"/>
              <a:t>Encrypted Media Extensions</a:t>
            </a:r>
            <a:r>
              <a:rPr lang="en-US" sz="1800" dirty="0" smtClean="0">
                <a:latin typeface="" pitchFamily="16"/>
              </a:rPr>
              <a:t>)</a:t>
            </a:r>
            <a:r>
              <a:rPr lang="en-US" sz="1800" dirty="0">
                <a:latin typeface="" pitchFamily="16"/>
              </a:rPr>
              <a:t>: </a:t>
            </a:r>
            <a:r>
              <a:rPr lang="en-US" sz="1800" dirty="0" smtClean="0">
                <a:latin typeface="" pitchFamily="16"/>
              </a:rPr>
              <a:t>Working Draft, early </a:t>
            </a:r>
            <a:r>
              <a:rPr lang="en-US" sz="1800" dirty="0">
                <a:latin typeface="" pitchFamily="16"/>
              </a:rPr>
              <a:t>browser </a:t>
            </a:r>
            <a:r>
              <a:rPr lang="en-US" sz="1800" dirty="0" smtClean="0">
                <a:latin typeface="" pitchFamily="16"/>
              </a:rPr>
              <a:t>support</a:t>
            </a:r>
          </a:p>
          <a:p>
            <a:pPr lvl="1"/>
            <a:r>
              <a:rPr lang="en-US" sz="1800" dirty="0" smtClean="0">
                <a:latin typeface="" pitchFamily="16"/>
              </a:rPr>
              <a:t>IG </a:t>
            </a:r>
            <a:r>
              <a:rPr lang="en-US" sz="1800" dirty="0">
                <a:latin typeface="" pitchFamily="16"/>
              </a:rPr>
              <a:t>m</a:t>
            </a:r>
            <a:r>
              <a:rPr lang="en-US" sz="1800" dirty="0" smtClean="0">
                <a:latin typeface="" pitchFamily="16"/>
              </a:rPr>
              <a:t>embers form </a:t>
            </a:r>
            <a:r>
              <a:rPr lang="en-US" sz="1800" dirty="0">
                <a:latin typeface="" pitchFamily="16"/>
              </a:rPr>
              <a:t>new </a:t>
            </a:r>
            <a:r>
              <a:rPr lang="en-US" sz="1800" dirty="0" smtClean="0">
                <a:latin typeface="" pitchFamily="16"/>
              </a:rPr>
              <a:t>group: </a:t>
            </a:r>
            <a:r>
              <a:rPr lang="en-US" sz="1800" dirty="0">
                <a:latin typeface="" pitchFamily="16"/>
                <a:hlinkClick r:id="rId4"/>
              </a:rPr>
              <a:t>Media Resource In-band Tracks </a:t>
            </a:r>
            <a:r>
              <a:rPr lang="en-US" sz="1800" dirty="0" smtClean="0">
                <a:latin typeface="" pitchFamily="16"/>
                <a:hlinkClick r:id="rId4"/>
              </a:rPr>
              <a:t>CG</a:t>
            </a:r>
            <a:endParaRPr lang="en-US" sz="1800" dirty="0">
              <a:latin typeface="Arial"/>
              <a:cs typeface="Arial"/>
            </a:endParaRPr>
          </a:p>
        </p:txBody>
      </p:sp>
      <p:pic>
        <p:nvPicPr>
          <p:cNvPr id="26" name="Picture 2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rot="16200000">
            <a:off x="7266422" y="1717215"/>
            <a:ext cx="2612602" cy="707580"/>
          </a:xfrm>
          <a:prstGeom prst="rect">
            <a:avLst/>
          </a:prstGeom>
        </p:spPr>
      </p:pic>
      <p:sp>
        <p:nvSpPr>
          <p:cNvPr id="70" name="Rounded Rectangle 69"/>
          <p:cNvSpPr/>
          <p:nvPr/>
        </p:nvSpPr>
        <p:spPr bwMode="auto">
          <a:xfrm>
            <a:off x="1895774" y="985857"/>
            <a:ext cx="2648633" cy="2563076"/>
          </a:xfrm>
          <a:prstGeom prst="roundRect">
            <a:avLst>
              <a:gd name="adj" fmla="val 5905"/>
            </a:avLst>
          </a:prstGeom>
          <a:solidFill>
            <a:srgbClr val="AADEF4"/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b" anchorCtr="0" compatLnSpc="1">
            <a:prstTxWarp prst="textNoShape">
              <a:avLst/>
            </a:prstTxWarp>
          </a:bodyPr>
          <a:lstStyle/>
          <a:p>
            <a:pPr marL="65088" marR="0" lvl="0" indent="-65088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</a:rPr>
              <a:t>Web &amp; TV IG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</a:endParaRPr>
          </a:p>
        </p:txBody>
      </p:sp>
      <p:sp>
        <p:nvSpPr>
          <p:cNvPr id="73" name="Rounded Rectangle 72"/>
          <p:cNvSpPr/>
          <p:nvPr/>
        </p:nvSpPr>
        <p:spPr bwMode="auto">
          <a:xfrm>
            <a:off x="6516216" y="985856"/>
            <a:ext cx="1405077" cy="2563077"/>
          </a:xfrm>
          <a:prstGeom prst="roundRect">
            <a:avLst>
              <a:gd name="adj" fmla="val 10562"/>
            </a:avLst>
          </a:prstGeom>
          <a:solidFill>
            <a:srgbClr val="AADEF4"/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b" anchorCtr="0" compatLnSpc="1">
            <a:prstTxWarp prst="textNoShape">
              <a:avLst/>
            </a:prstTxWarp>
          </a:bodyPr>
          <a:lstStyle/>
          <a:p>
            <a:pPr marL="65088" marR="0" lvl="0" indent="-65088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HTML WG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</a:endParaRPr>
          </a:p>
        </p:txBody>
      </p:sp>
      <p:sp>
        <p:nvSpPr>
          <p:cNvPr id="74" name="Folded Corner 73"/>
          <p:cNvSpPr/>
          <p:nvPr/>
        </p:nvSpPr>
        <p:spPr bwMode="auto">
          <a:xfrm>
            <a:off x="6660232" y="1184349"/>
            <a:ext cx="1102450" cy="466269"/>
          </a:xfrm>
          <a:prstGeom prst="foldedCorner">
            <a:avLst>
              <a:gd name="adj" fmla="val 22222"/>
            </a:avLst>
          </a:prstGeom>
          <a:solidFill>
            <a:srgbClr val="FFFFFF">
              <a:lumMod val="85000"/>
            </a:srgbClr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65088" marR="0" lvl="0" indent="-65088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</a:rPr>
              <a:t>HTML5</a:t>
            </a:r>
            <a:endParaRPr kumimoji="0" lang="en-US" sz="160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</a:endParaRPr>
          </a:p>
        </p:txBody>
      </p:sp>
      <p:sp>
        <p:nvSpPr>
          <p:cNvPr id="75" name="Folded Corner 74"/>
          <p:cNvSpPr/>
          <p:nvPr/>
        </p:nvSpPr>
        <p:spPr bwMode="auto">
          <a:xfrm>
            <a:off x="2210286" y="1152356"/>
            <a:ext cx="1949828" cy="563976"/>
          </a:xfrm>
          <a:prstGeom prst="foldedCorner">
            <a:avLst>
              <a:gd name="adj" fmla="val 22222"/>
            </a:avLst>
          </a:prstGeom>
          <a:solidFill>
            <a:srgbClr val="FFFFFF">
              <a:lumMod val="85000"/>
            </a:srgbClr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65088" marR="0" lvl="0" indent="-65088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</a:rPr>
              <a:t>Gap analysis</a:t>
            </a:r>
            <a:endParaRPr kumimoji="0" lang="en-US" sz="160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</a:endParaRPr>
          </a:p>
        </p:txBody>
      </p:sp>
      <p:sp>
        <p:nvSpPr>
          <p:cNvPr id="76" name="Folded Corner 75"/>
          <p:cNvSpPr/>
          <p:nvPr/>
        </p:nvSpPr>
        <p:spPr bwMode="auto">
          <a:xfrm>
            <a:off x="2210286" y="1916832"/>
            <a:ext cx="1949828" cy="563976"/>
          </a:xfrm>
          <a:prstGeom prst="foldedCorner">
            <a:avLst>
              <a:gd name="adj" fmla="val 22222"/>
            </a:avLst>
          </a:prstGeom>
          <a:solidFill>
            <a:srgbClr val="FFFFFF">
              <a:lumMod val="85000"/>
            </a:srgbClr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91440" rIns="0" bIns="0" numCol="1" rtlCol="0" anchor="ctr" anchorCtr="0" compatLnSpc="1">
            <a:prstTxWarp prst="textNoShape">
              <a:avLst/>
            </a:prstTxWarp>
          </a:bodyPr>
          <a:lstStyle/>
          <a:p>
            <a:pPr marL="65088" marR="0" lvl="0" indent="-65088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hlinkClick r:id=""/>
              </a:rPr>
              <a:t>Adaptive Bitrate</a:t>
            </a:r>
          </a:p>
          <a:p>
            <a:pPr marL="65088" marR="0" lvl="0" indent="-65088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hlinkClick r:id=""/>
              </a:rPr>
              <a:t>Requirements</a:t>
            </a:r>
            <a:endParaRPr kumimoji="0" lang="en-US" sz="160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</a:endParaRPr>
          </a:p>
        </p:txBody>
      </p:sp>
      <p:sp>
        <p:nvSpPr>
          <p:cNvPr id="77" name="Folded Corner 76"/>
          <p:cNvSpPr/>
          <p:nvPr/>
        </p:nvSpPr>
        <p:spPr bwMode="auto">
          <a:xfrm>
            <a:off x="2210286" y="2703839"/>
            <a:ext cx="1949828" cy="563976"/>
          </a:xfrm>
          <a:prstGeom prst="foldedCorner">
            <a:avLst>
              <a:gd name="adj" fmla="val 22222"/>
            </a:avLst>
          </a:prstGeom>
          <a:solidFill>
            <a:srgbClr val="FFFFFF">
              <a:lumMod val="85000"/>
            </a:srgbClr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91440" rIns="0" bIns="0" numCol="1" rtlCol="0" anchor="ctr" anchorCtr="0" compatLnSpc="1">
            <a:prstTxWarp prst="textNoShape">
              <a:avLst/>
            </a:prstTxWarp>
          </a:bodyPr>
          <a:lstStyle/>
          <a:p>
            <a:pPr marL="65088" marR="0" lvl="0" indent="-65088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hlinkClick r:id="rId6"/>
              </a:rPr>
              <a:t>Content Protection</a:t>
            </a:r>
            <a:endParaRPr lang="en-US" sz="1600" kern="0" dirty="0">
              <a:solidFill>
                <a:srgbClr val="000000"/>
              </a:solidFill>
              <a:latin typeface="Arial"/>
              <a:cs typeface="Arial"/>
              <a:hlinkClick r:id="rId6"/>
            </a:endParaRPr>
          </a:p>
          <a:p>
            <a:pPr marL="65088" marR="0" lvl="0" indent="-65088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hlinkClick r:id="rId6"/>
              </a:rPr>
              <a:t>Requirements</a:t>
            </a:r>
            <a:endParaRPr kumimoji="0" lang="en-US" sz="160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</a:endParaRPr>
          </a:p>
        </p:txBody>
      </p:sp>
      <p:sp>
        <p:nvSpPr>
          <p:cNvPr id="78" name="Right Arrow 77"/>
          <p:cNvSpPr/>
          <p:nvPr/>
        </p:nvSpPr>
        <p:spPr bwMode="auto">
          <a:xfrm>
            <a:off x="4639167" y="1045298"/>
            <a:ext cx="1877797" cy="723351"/>
          </a:xfrm>
          <a:prstGeom prst="rightArrow">
            <a:avLst>
              <a:gd name="adj1" fmla="val 69746"/>
              <a:gd name="adj2" fmla="val 52192"/>
            </a:avLst>
          </a:prstGeom>
          <a:solidFill>
            <a:srgbClr val="1CBD6B">
              <a:lumMod val="20000"/>
              <a:lumOff val="80000"/>
            </a:srgbClr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45720" numCol="1" rtlCol="0" anchor="ctr" anchorCtr="0" compatLnSpc="1">
            <a:prstTxWarp prst="textNoShape">
              <a:avLst/>
            </a:prstTxWarp>
          </a:bodyPr>
          <a:lstStyle/>
          <a:p>
            <a:pPr marL="65088" marR="0" lvl="0" indent="-65088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  <a:hlinkClick r:id="rId3"/>
              </a:rPr>
              <a:t>Bug</a:t>
            </a:r>
            <a:r>
              <a:rPr kumimoji="0" lang="en-US" sz="1600" i="0" u="none" strike="noStrike" kern="0" cap="none" spc="0" normalizeH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  <a:hlinkClick r:id="rId3"/>
              </a:rPr>
              <a:t> </a:t>
            </a:r>
            <a:r>
              <a:rPr kumimoji="0" lang="en-US" sz="160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  <a:hlinkClick r:id="rId3"/>
              </a:rPr>
              <a:t>reports</a:t>
            </a:r>
            <a:endParaRPr kumimoji="0" lang="en-US" sz="160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</a:endParaRPr>
          </a:p>
        </p:txBody>
      </p:sp>
      <p:sp>
        <p:nvSpPr>
          <p:cNvPr id="79" name="Right Arrow 78"/>
          <p:cNvSpPr/>
          <p:nvPr/>
        </p:nvSpPr>
        <p:spPr bwMode="auto">
          <a:xfrm>
            <a:off x="4632957" y="1844824"/>
            <a:ext cx="1883260" cy="723351"/>
          </a:xfrm>
          <a:prstGeom prst="rightArrow">
            <a:avLst>
              <a:gd name="adj1" fmla="val 69746"/>
              <a:gd name="adj2" fmla="val 52192"/>
            </a:avLst>
          </a:prstGeom>
          <a:solidFill>
            <a:srgbClr val="1CBD6B">
              <a:lumMod val="20000"/>
              <a:lumOff val="80000"/>
            </a:srgbClr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65088" marR="0" lvl="0" indent="-65088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New</a:t>
            </a:r>
            <a:r>
              <a:rPr kumimoji="0" lang="en-US" sz="1600" i="0" u="none" strike="noStrike" kern="0" cap="none" spc="0" normalizeH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lang="en-US" sz="160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</a:rPr>
              <a:t>API</a:t>
            </a:r>
            <a:endParaRPr kumimoji="0" lang="en-US" sz="160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</a:endParaRPr>
          </a:p>
        </p:txBody>
      </p:sp>
      <p:sp>
        <p:nvSpPr>
          <p:cNvPr id="80" name="Right Arrow 79"/>
          <p:cNvSpPr/>
          <p:nvPr/>
        </p:nvSpPr>
        <p:spPr bwMode="auto">
          <a:xfrm>
            <a:off x="4626746" y="2645564"/>
            <a:ext cx="1888724" cy="723351"/>
          </a:xfrm>
          <a:prstGeom prst="rightArrow">
            <a:avLst>
              <a:gd name="adj1" fmla="val 69746"/>
              <a:gd name="adj2" fmla="val 52192"/>
            </a:avLst>
          </a:prstGeom>
          <a:solidFill>
            <a:srgbClr val="1CBD6B">
              <a:lumMod val="20000"/>
              <a:lumOff val="80000"/>
            </a:srgbClr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65088" marR="0" lvl="0" indent="-65088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New</a:t>
            </a:r>
            <a:r>
              <a:rPr kumimoji="0" lang="en-US" sz="1600" i="0" u="none" strike="noStrike" kern="0" cap="none" spc="0" normalizeH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lang="en-US" sz="160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</a:rPr>
              <a:t>API</a:t>
            </a:r>
            <a:endParaRPr kumimoji="0" lang="en-US" sz="160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</a:endParaRPr>
          </a:p>
        </p:txBody>
      </p:sp>
      <p:cxnSp>
        <p:nvCxnSpPr>
          <p:cNvPr id="81" name="Straight Arrow Connector 80"/>
          <p:cNvCxnSpPr/>
          <p:nvPr/>
        </p:nvCxnSpPr>
        <p:spPr bwMode="auto">
          <a:xfrm>
            <a:off x="7908481" y="1377253"/>
            <a:ext cx="310452" cy="0"/>
          </a:xfrm>
          <a:prstGeom prst="straightConnector1">
            <a:avLst/>
          </a:prstGeom>
          <a:noFill/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82" name="Straight Arrow Connector 81"/>
          <p:cNvCxnSpPr/>
          <p:nvPr/>
        </p:nvCxnSpPr>
        <p:spPr bwMode="auto">
          <a:xfrm>
            <a:off x="7908481" y="3157537"/>
            <a:ext cx="310452" cy="0"/>
          </a:xfrm>
          <a:prstGeom prst="straightConnector1">
            <a:avLst/>
          </a:prstGeom>
          <a:noFill/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83" name="Straight Arrow Connector 82"/>
          <p:cNvCxnSpPr/>
          <p:nvPr/>
        </p:nvCxnSpPr>
        <p:spPr bwMode="auto">
          <a:xfrm>
            <a:off x="7915082" y="2262440"/>
            <a:ext cx="307431" cy="11631"/>
          </a:xfrm>
          <a:prstGeom prst="straightConnector1">
            <a:avLst/>
          </a:prstGeom>
          <a:noFill/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84" name="Folded Corner 83"/>
          <p:cNvSpPr/>
          <p:nvPr/>
        </p:nvSpPr>
        <p:spPr bwMode="auto">
          <a:xfrm>
            <a:off x="6660232" y="1994256"/>
            <a:ext cx="1102450" cy="466269"/>
          </a:xfrm>
          <a:prstGeom prst="foldedCorner">
            <a:avLst>
              <a:gd name="adj" fmla="val 22222"/>
            </a:avLst>
          </a:prstGeom>
          <a:solidFill>
            <a:srgbClr val="FFFFFF">
              <a:lumMod val="85000"/>
            </a:srgbClr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65088" marR="0" lvl="0" indent="-65088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hlinkClick r:id="rId7"/>
              </a:rPr>
              <a:t>MSE</a:t>
            </a:r>
            <a:endParaRPr kumimoji="0" lang="en-US" sz="160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</a:endParaRPr>
          </a:p>
        </p:txBody>
      </p:sp>
      <p:sp>
        <p:nvSpPr>
          <p:cNvPr id="85" name="Folded Corner 84"/>
          <p:cNvSpPr/>
          <p:nvPr/>
        </p:nvSpPr>
        <p:spPr bwMode="auto">
          <a:xfrm>
            <a:off x="6660232" y="2764159"/>
            <a:ext cx="1102450" cy="466269"/>
          </a:xfrm>
          <a:prstGeom prst="foldedCorner">
            <a:avLst>
              <a:gd name="adj" fmla="val 22222"/>
            </a:avLst>
          </a:prstGeom>
          <a:solidFill>
            <a:srgbClr val="FFFFFF">
              <a:lumMod val="85000"/>
            </a:srgbClr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65088" marR="0" lvl="0" indent="-65088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hlinkClick r:id="rId8"/>
              </a:rPr>
              <a:t>EME</a:t>
            </a:r>
            <a:endParaRPr kumimoji="0" lang="en-US" sz="160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</a:endParaRPr>
          </a:p>
        </p:txBody>
      </p:sp>
      <p:sp>
        <p:nvSpPr>
          <p:cNvPr id="87" name="Right Arrow 86"/>
          <p:cNvSpPr/>
          <p:nvPr/>
        </p:nvSpPr>
        <p:spPr bwMode="auto">
          <a:xfrm>
            <a:off x="378735" y="1916832"/>
            <a:ext cx="1498871" cy="723351"/>
          </a:xfrm>
          <a:prstGeom prst="rightArrow">
            <a:avLst>
              <a:gd name="adj1" fmla="val 69746"/>
              <a:gd name="adj2" fmla="val 52192"/>
            </a:avLst>
          </a:prstGeom>
          <a:solidFill>
            <a:srgbClr val="1CBD6B">
              <a:lumMod val="20000"/>
              <a:lumOff val="80000"/>
            </a:srgbClr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65088" marR="0" lvl="0" indent="-65088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Members</a:t>
            </a:r>
          </a:p>
        </p:txBody>
      </p:sp>
    </p:spTree>
    <p:extLst>
      <p:ext uri="{BB962C8B-B14F-4D97-AF65-F5344CB8AC3E}">
        <p14:creationId xmlns:p14="http://schemas.microsoft.com/office/powerpoint/2010/main" val="19903492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>
            <a:defPPr lvl="0">
              <a:buClr>
                <a:srgbClr val="C00000"/>
              </a:buClr>
              <a:buSzPct val="100000"/>
              <a:buFont typeface="Arial" pitchFamily="34"/>
              <a:buNone/>
            </a:defPPr>
            <a:lvl1pPr lvl="0">
              <a:buClr>
                <a:srgbClr val="C00000"/>
              </a:buClr>
              <a:buSzPct val="100000"/>
              <a:buFont typeface="Arial" pitchFamily="34"/>
              <a:buChar char="•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en-US" dirty="0" smtClean="0">
                <a:latin typeface="Arial"/>
                <a:cs typeface="Arial"/>
              </a:rPr>
              <a:t>Testing TF (closed)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541080" y="3429000"/>
            <a:ext cx="8064360" cy="3429000"/>
          </a:xfrm>
        </p:spPr>
        <p:txBody>
          <a:bodyPr/>
          <a:lstStyle>
            <a:defPPr marL="342720" marR="0" lvl="0" indent="-342720" algn="l" rtl="0" hangingPunct="0">
              <a:lnSpc>
                <a:spcPct val="100000"/>
              </a:lnSpc>
              <a:spcBef>
                <a:spcPts val="598"/>
              </a:spcBef>
              <a:spcAft>
                <a:spcPts val="598"/>
              </a:spcAft>
              <a:buClr>
                <a:srgbClr val="C00000"/>
              </a:buClr>
              <a:buSzPct val="100000"/>
              <a:buFont typeface="Arial" pitchFamily="34"/>
              <a:buNone/>
              <a:tabLst>
                <a:tab pos="571320" algn="l"/>
                <a:tab pos="1485719" algn="l"/>
                <a:tab pos="2400119" algn="l"/>
                <a:tab pos="3314519" algn="l"/>
                <a:tab pos="4228919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  <a:defRPr lang="en-US" sz="2400" b="0" i="0" u="none" strike="noStrike" kern="1200" baseline="0">
                <a:ln>
                  <a:noFill/>
                </a:ln>
                <a:solidFill>
                  <a:srgbClr val="151515"/>
                </a:solidFill>
                <a:latin typeface="Arial" pitchFamily="2"/>
                <a:ea typeface="Lucida Sans Unicode" pitchFamily="2"/>
                <a:cs typeface="Tahoma" pitchFamily="2"/>
              </a:defRPr>
            </a:defPPr>
            <a:lvl1pPr marL="342720" marR="0" lvl="0" indent="-342720" algn="l" rtl="0" hangingPunct="0">
              <a:lnSpc>
                <a:spcPct val="100000"/>
              </a:lnSpc>
              <a:spcBef>
                <a:spcPts val="598"/>
              </a:spcBef>
              <a:spcAft>
                <a:spcPts val="598"/>
              </a:spcAft>
              <a:buClr>
                <a:srgbClr val="C00000"/>
              </a:buClr>
              <a:buSzPct val="100000"/>
              <a:buFont typeface="Arial" pitchFamily="34"/>
              <a:buChar char="•"/>
              <a:tabLst>
                <a:tab pos="571320" algn="l"/>
                <a:tab pos="1485719" algn="l"/>
                <a:tab pos="2400119" algn="l"/>
                <a:tab pos="3314519" algn="l"/>
                <a:tab pos="4228919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  <a:defRPr lang="en-US" sz="2400" b="0" i="0" u="none" strike="noStrike" kern="1200" baseline="0">
                <a:ln>
                  <a:noFill/>
                </a:ln>
                <a:solidFill>
                  <a:srgbClr val="151515"/>
                </a:solidFill>
                <a:latin typeface="Arial" pitchFamily="2"/>
                <a:ea typeface="Lucida Sans Unicode" pitchFamily="2"/>
                <a:cs typeface="Tahoma" pitchFamily="2"/>
              </a:defRPr>
            </a:lvl1pPr>
            <a:lvl2pPr marL="742680" marR="0" lvl="1" indent="-285480" algn="l" rtl="0" hangingPunct="0">
              <a:lnSpc>
                <a:spcPct val="100000"/>
              </a:lnSpc>
              <a:spcBef>
                <a:spcPts val="598"/>
              </a:spcBef>
              <a:spcAft>
                <a:spcPts val="598"/>
              </a:spcAft>
              <a:buClr>
                <a:srgbClr val="C00000"/>
              </a:buClr>
              <a:buSzPct val="100000"/>
              <a:buFont typeface="Arial" pitchFamily="34"/>
              <a:buChar char="–"/>
              <a:tabLst>
                <a:tab pos="171360" algn="l"/>
                <a:tab pos="1085759" algn="l"/>
                <a:tab pos="2000160" algn="l"/>
                <a:tab pos="2914560" algn="l"/>
                <a:tab pos="3828959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  <a:defRPr lang="en-US" sz="2200" b="0" i="0" u="none" strike="noStrike" kern="1200" baseline="0">
                <a:ln>
                  <a:noFill/>
                </a:ln>
                <a:solidFill>
                  <a:srgbClr val="151515"/>
                </a:solidFill>
                <a:latin typeface="Arial" pitchFamily="2"/>
                <a:ea typeface="Lucida Sans Unicode" pitchFamily="2"/>
                <a:cs typeface="Tahoma" pitchFamily="2"/>
              </a:defRPr>
            </a:lvl2pPr>
            <a:lvl3pPr marL="1143000" marR="0" lvl="2" indent="-228600" algn="l" rtl="0" hangingPunct="0">
              <a:lnSpc>
                <a:spcPct val="100000"/>
              </a:lnSpc>
              <a:spcBef>
                <a:spcPts val="598"/>
              </a:spcBef>
              <a:spcAft>
                <a:spcPts val="598"/>
              </a:spcAft>
              <a:buClr>
                <a:srgbClr val="C00000"/>
              </a:buClr>
              <a:buSzPct val="100000"/>
              <a:buFont typeface="Arial" pitchFamily="34"/>
              <a:buChar char="•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  <a:tab pos="8915399" algn="l"/>
              </a:tabLst>
              <a:defRPr lang="en-US" sz="2000" b="0" i="0" u="none" strike="noStrike" kern="1200" baseline="0">
                <a:ln>
                  <a:noFill/>
                </a:ln>
                <a:solidFill>
                  <a:srgbClr val="151515"/>
                </a:solidFill>
                <a:latin typeface="Arial" pitchFamily="2"/>
                <a:ea typeface="Lucida Sans Unicode" pitchFamily="2"/>
                <a:cs typeface="Tahoma" pitchFamily="2"/>
              </a:defRPr>
            </a:lvl3pPr>
            <a:lvl4pPr marL="1600199" marR="0" lvl="3" indent="-228600" algn="l" rtl="0" hangingPunct="0">
              <a:lnSpc>
                <a:spcPct val="100000"/>
              </a:lnSpc>
              <a:spcBef>
                <a:spcPts val="598"/>
              </a:spcBef>
              <a:spcAft>
                <a:spcPts val="598"/>
              </a:spcAft>
              <a:buClr>
                <a:srgbClr val="C00000"/>
              </a:buClr>
              <a:buSzPct val="100000"/>
              <a:buFont typeface="Arial" pitchFamily="34"/>
              <a:buChar char="–"/>
              <a:tabLst>
                <a:tab pos="228600" algn="l"/>
                <a:tab pos="1143000" algn="l"/>
                <a:tab pos="2057400" algn="l"/>
                <a:tab pos="2971800" algn="l"/>
                <a:tab pos="3886200" algn="l"/>
                <a:tab pos="4800600" algn="l"/>
                <a:tab pos="5715000" algn="l"/>
                <a:tab pos="6629400" algn="l"/>
                <a:tab pos="7543799" algn="l"/>
                <a:tab pos="8458200" algn="l"/>
              </a:tabLst>
              <a:defRPr lang="en-US" sz="1800" b="0" i="0" u="none" strike="noStrike" kern="1200" baseline="0">
                <a:ln>
                  <a:noFill/>
                </a:ln>
                <a:solidFill>
                  <a:srgbClr val="151515"/>
                </a:solidFill>
                <a:latin typeface="Arial" pitchFamily="2"/>
                <a:ea typeface="Lucida Sans Unicode" pitchFamily="2"/>
                <a:cs typeface="Tahoma" pitchFamily="2"/>
              </a:defRPr>
            </a:lvl4pPr>
            <a:lvl5pPr marL="2057400" marR="0" lvl="4" indent="-228600" algn="l" rtl="0" hangingPunct="0">
              <a:lnSpc>
                <a:spcPct val="100000"/>
              </a:lnSpc>
              <a:spcBef>
                <a:spcPts val="598"/>
              </a:spcBef>
              <a:spcAft>
                <a:spcPts val="598"/>
              </a:spcAft>
              <a:buClr>
                <a:srgbClr val="C00000"/>
              </a:buClr>
              <a:buSzPct val="100000"/>
              <a:buFont typeface="Arial" pitchFamily="34"/>
              <a:buChar char="»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</a:tabLst>
              <a:defRPr lang="en-US" sz="1400" b="0" i="0" u="none" strike="noStrike" kern="1200" baseline="0">
                <a:ln>
                  <a:noFill/>
                </a:ln>
                <a:solidFill>
                  <a:srgbClr val="151515"/>
                </a:solidFill>
                <a:latin typeface="Arial" pitchFamily="2"/>
                <a:ea typeface="Lucida Sans Unicode" pitchFamily="2"/>
                <a:cs typeface="Tahoma" pitchFamily="2"/>
              </a:defRPr>
            </a:lvl5pPr>
            <a:lvl6pPr marL="2057400" marR="0" lvl="5" indent="-228600" algn="l" rtl="0" hangingPunct="0">
              <a:lnSpc>
                <a:spcPct val="100000"/>
              </a:lnSpc>
              <a:spcBef>
                <a:spcPts val="598"/>
              </a:spcBef>
              <a:spcAft>
                <a:spcPts val="598"/>
              </a:spcAft>
              <a:buClr>
                <a:srgbClr val="C00000"/>
              </a:buClr>
              <a:buSzPct val="100000"/>
              <a:buFont typeface="Arial" pitchFamily="34"/>
              <a:buChar char="»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</a:tabLst>
              <a:defRPr lang="en-US" sz="1400" b="0" i="0" u="none" strike="noStrike" kern="1200" baseline="0">
                <a:ln>
                  <a:noFill/>
                </a:ln>
                <a:solidFill>
                  <a:srgbClr val="151515"/>
                </a:solidFill>
                <a:latin typeface="Arial" pitchFamily="2"/>
                <a:ea typeface="Lucida Sans Unicode" pitchFamily="2"/>
                <a:cs typeface="Tahoma" pitchFamily="2"/>
              </a:defRPr>
            </a:lvl6pPr>
            <a:lvl7pPr marL="2057400" marR="0" lvl="6" indent="-228600" algn="l" rtl="0" hangingPunct="0">
              <a:lnSpc>
                <a:spcPct val="100000"/>
              </a:lnSpc>
              <a:spcBef>
                <a:spcPts val="598"/>
              </a:spcBef>
              <a:spcAft>
                <a:spcPts val="598"/>
              </a:spcAft>
              <a:buClr>
                <a:srgbClr val="C00000"/>
              </a:buClr>
              <a:buSzPct val="100000"/>
              <a:buFont typeface="Arial" pitchFamily="34"/>
              <a:buChar char="»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</a:tabLst>
              <a:defRPr lang="en-US" sz="1400" b="0" i="0" u="none" strike="noStrike" kern="1200" baseline="0">
                <a:ln>
                  <a:noFill/>
                </a:ln>
                <a:solidFill>
                  <a:srgbClr val="151515"/>
                </a:solidFill>
                <a:latin typeface="Arial" pitchFamily="2"/>
                <a:ea typeface="Lucida Sans Unicode" pitchFamily="2"/>
                <a:cs typeface="Tahoma" pitchFamily="2"/>
              </a:defRPr>
            </a:lvl7pPr>
            <a:lvl8pPr marL="2057400" marR="0" lvl="7" indent="-228600" algn="l" rtl="0" hangingPunct="0">
              <a:lnSpc>
                <a:spcPct val="100000"/>
              </a:lnSpc>
              <a:spcBef>
                <a:spcPts val="598"/>
              </a:spcBef>
              <a:spcAft>
                <a:spcPts val="598"/>
              </a:spcAft>
              <a:buClr>
                <a:srgbClr val="C00000"/>
              </a:buClr>
              <a:buSzPct val="100000"/>
              <a:buFont typeface="Arial" pitchFamily="34"/>
              <a:buChar char="»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</a:tabLst>
              <a:defRPr lang="en-US" sz="1400" b="0" i="0" u="none" strike="noStrike" kern="1200" baseline="0">
                <a:ln>
                  <a:noFill/>
                </a:ln>
                <a:solidFill>
                  <a:srgbClr val="151515"/>
                </a:solidFill>
                <a:latin typeface="Arial" pitchFamily="2"/>
                <a:ea typeface="Lucida Sans Unicode" pitchFamily="2"/>
                <a:cs typeface="Tahoma" pitchFamily="2"/>
              </a:defRPr>
            </a:lvl8pPr>
            <a:lvl9pPr marL="2057400" marR="0" lvl="8" indent="-228600" algn="l" rtl="0" hangingPunct="0">
              <a:lnSpc>
                <a:spcPct val="100000"/>
              </a:lnSpc>
              <a:spcBef>
                <a:spcPts val="598"/>
              </a:spcBef>
              <a:spcAft>
                <a:spcPts val="598"/>
              </a:spcAft>
              <a:buClr>
                <a:srgbClr val="C00000"/>
              </a:buClr>
              <a:buSzPct val="100000"/>
              <a:buFont typeface="Arial" pitchFamily="34"/>
              <a:buChar char="»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</a:tabLst>
              <a:defRPr lang="en-US" sz="1400" b="0" i="0" u="none" strike="noStrike" kern="1200" baseline="0">
                <a:ln>
                  <a:noFill/>
                </a:ln>
                <a:solidFill>
                  <a:srgbClr val="151515"/>
                </a:solidFill>
                <a:latin typeface="Arial" pitchFamily="2"/>
                <a:ea typeface="Lucida Sans Unicode" pitchFamily="2"/>
                <a:cs typeface="Tahoma" pitchFamily="2"/>
              </a:defRPr>
            </a:lvl9pPr>
          </a:lstStyle>
          <a:p>
            <a:pPr lvl="0"/>
            <a:r>
              <a:rPr lang="en-US" sz="1800" b="1" dirty="0" smtClean="0">
                <a:latin typeface="" pitchFamily="16"/>
              </a:rPr>
              <a:t>Goal:</a:t>
            </a:r>
            <a:r>
              <a:rPr lang="en-US" sz="1800" dirty="0">
                <a:latin typeface="" pitchFamily="16"/>
              </a:rPr>
              <a:t> Collect Web &amp; TV testing use cases, </a:t>
            </a:r>
            <a:r>
              <a:rPr lang="en-US" sz="1800" dirty="0" smtClean="0">
                <a:latin typeface="" pitchFamily="16"/>
              </a:rPr>
              <a:t>requirements. Identify </a:t>
            </a:r>
            <a:r>
              <a:rPr lang="en-US" sz="1800" dirty="0">
                <a:latin typeface="" pitchFamily="16"/>
              </a:rPr>
              <a:t>gaps in current test tools and test coverage. Liaison with external organizations </a:t>
            </a:r>
          </a:p>
          <a:p>
            <a:pPr lvl="0"/>
            <a:r>
              <a:rPr lang="en-US" sz="1800" b="1" dirty="0" smtClean="0">
                <a:latin typeface="" pitchFamily="16"/>
              </a:rPr>
              <a:t>Outcome:</a:t>
            </a:r>
            <a:endParaRPr lang="en-US" sz="1800" b="1" dirty="0">
              <a:latin typeface="" pitchFamily="16"/>
            </a:endParaRPr>
          </a:p>
          <a:p>
            <a:pPr lvl="1"/>
            <a:r>
              <a:rPr lang="en-US" sz="1800" dirty="0" smtClean="0">
                <a:latin typeface="" pitchFamily="16"/>
              </a:rPr>
              <a:t>Use cases &amp; requirements completed</a:t>
            </a:r>
            <a:endParaRPr lang="en-US" sz="1800" dirty="0">
              <a:latin typeface="" pitchFamily="16"/>
            </a:endParaRPr>
          </a:p>
          <a:p>
            <a:pPr lvl="1"/>
            <a:r>
              <a:rPr lang="en-US" sz="1800" dirty="0" smtClean="0">
                <a:latin typeface="" pitchFamily="16"/>
              </a:rPr>
              <a:t>10 external organizations surveyed, 5 returned survey</a:t>
            </a:r>
            <a:endParaRPr lang="en-US" sz="1800" dirty="0">
              <a:latin typeface="" pitchFamily="16"/>
            </a:endParaRPr>
          </a:p>
          <a:p>
            <a:pPr lvl="1"/>
            <a:r>
              <a:rPr lang="en-US" sz="1800" dirty="0" smtClean="0">
                <a:latin typeface="" pitchFamily="16"/>
              </a:rPr>
              <a:t>Reports delivered to Testing group</a:t>
            </a:r>
            <a:endParaRPr lang="en-US" sz="1800" dirty="0">
              <a:latin typeface="" pitchFamily="16"/>
            </a:endParaRPr>
          </a:p>
          <a:p>
            <a:pPr lvl="0"/>
            <a:endParaRPr lang="en-US" sz="1800" dirty="0">
              <a:latin typeface="Arial"/>
              <a:cs typeface="Arial"/>
            </a:endParaRPr>
          </a:p>
        </p:txBody>
      </p:sp>
      <p:pic>
        <p:nvPicPr>
          <p:cNvPr id="26" name="Picture 2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6200000">
            <a:off x="7266422" y="1717215"/>
            <a:ext cx="2612602" cy="707580"/>
          </a:xfrm>
          <a:prstGeom prst="rect">
            <a:avLst/>
          </a:prstGeom>
        </p:spPr>
      </p:pic>
      <p:sp>
        <p:nvSpPr>
          <p:cNvPr id="27" name="Rounded Rectangle 26"/>
          <p:cNvSpPr/>
          <p:nvPr/>
        </p:nvSpPr>
        <p:spPr bwMode="auto">
          <a:xfrm>
            <a:off x="1895774" y="1052736"/>
            <a:ext cx="2648633" cy="2113278"/>
          </a:xfrm>
          <a:prstGeom prst="roundRect">
            <a:avLst>
              <a:gd name="adj" fmla="val 5905"/>
            </a:avLst>
          </a:prstGeom>
          <a:solidFill>
            <a:srgbClr val="AADEF4"/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b" anchorCtr="0" compatLnSpc="1">
            <a:prstTxWarp prst="textNoShape">
              <a:avLst/>
            </a:prstTxWarp>
          </a:bodyPr>
          <a:lstStyle/>
          <a:p>
            <a:pPr marL="65088" marR="0" lvl="0" indent="-65088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</a:rPr>
              <a:t>Web &amp; TV IG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</a:endParaRPr>
          </a:p>
        </p:txBody>
      </p:sp>
      <p:sp>
        <p:nvSpPr>
          <p:cNvPr id="28" name="Right Arrow 27"/>
          <p:cNvSpPr/>
          <p:nvPr/>
        </p:nvSpPr>
        <p:spPr bwMode="auto">
          <a:xfrm rot="927332">
            <a:off x="94085" y="1013559"/>
            <a:ext cx="1788868" cy="1137007"/>
          </a:xfrm>
          <a:prstGeom prst="rightArrow">
            <a:avLst>
              <a:gd name="adj1" fmla="val 69746"/>
              <a:gd name="adj2" fmla="val 52192"/>
            </a:avLst>
          </a:prstGeom>
          <a:solidFill>
            <a:srgbClr val="1CBD6B">
              <a:lumMod val="20000"/>
              <a:lumOff val="80000"/>
            </a:srgbClr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65088" indent="-65088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200" kern="0" dirty="0">
                <a:solidFill>
                  <a:srgbClr val="000000"/>
                </a:solidFill>
                <a:latin typeface="Arial"/>
                <a:cs typeface="Arial"/>
                <a:hlinkClick r:id="rId4"/>
              </a:rPr>
              <a:t>ATSC, </a:t>
            </a:r>
            <a:r>
              <a:rPr lang="en-US" sz="1200" kern="0" dirty="0" smtClean="0">
                <a:solidFill>
                  <a:srgbClr val="000000"/>
                </a:solidFill>
                <a:latin typeface="Arial"/>
                <a:cs typeface="Arial"/>
                <a:hlinkClick r:id="rId4"/>
              </a:rPr>
              <a:t>DLNA</a:t>
            </a:r>
            <a:r>
              <a:rPr lang="en-US" sz="1200" kern="0" dirty="0">
                <a:solidFill>
                  <a:srgbClr val="000000"/>
                </a:solidFill>
                <a:latin typeface="Arial"/>
                <a:cs typeface="Arial"/>
                <a:hlinkClick r:id="rId4"/>
              </a:rPr>
              <a:t>, </a:t>
            </a:r>
            <a:endParaRPr lang="en-US" sz="1200" kern="0" dirty="0" smtClean="0">
              <a:solidFill>
                <a:srgbClr val="000000"/>
              </a:solidFill>
              <a:latin typeface="Arial"/>
              <a:cs typeface="Arial"/>
              <a:hlinkClick r:id="rId5"/>
            </a:endParaRPr>
          </a:p>
          <a:p>
            <a:pPr marL="65088" indent="-65088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200" kern="0" dirty="0" smtClean="0">
                <a:solidFill>
                  <a:srgbClr val="000000"/>
                </a:solidFill>
                <a:latin typeface="Arial"/>
                <a:cs typeface="Arial"/>
                <a:hlinkClick r:id="rId5"/>
              </a:rPr>
              <a:t>IPTV </a:t>
            </a:r>
            <a:r>
              <a:rPr lang="en-US" sz="1200" kern="0" dirty="0">
                <a:solidFill>
                  <a:srgbClr val="000000"/>
                </a:solidFill>
                <a:latin typeface="Arial"/>
                <a:cs typeface="Arial"/>
                <a:hlinkClick r:id="rId4"/>
              </a:rPr>
              <a:t>Forum Japan</a:t>
            </a:r>
          </a:p>
          <a:p>
            <a:pPr marL="65088" lvl="0" indent="-65088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200" kern="0" dirty="0" smtClean="0">
                <a:solidFill>
                  <a:srgbClr val="000000"/>
                </a:solidFill>
                <a:latin typeface="Arial"/>
                <a:cs typeface="Arial"/>
                <a:hlinkClick r:id="rId4"/>
              </a:rPr>
              <a:t>OIPF</a:t>
            </a:r>
            <a:r>
              <a:rPr lang="en-US" sz="1200" kern="0" dirty="0">
                <a:solidFill>
                  <a:srgbClr val="000000"/>
                </a:solidFill>
                <a:latin typeface="Arial"/>
                <a:cs typeface="Arial"/>
                <a:hlinkClick r:id="rId4"/>
              </a:rPr>
              <a:t>, </a:t>
            </a:r>
            <a:endParaRPr lang="en-US" sz="1200" kern="0" dirty="0" smtClean="0">
              <a:solidFill>
                <a:srgbClr val="000000"/>
              </a:solidFill>
              <a:latin typeface="Arial"/>
              <a:cs typeface="Arial"/>
              <a:hlinkClick r:id="rId4"/>
            </a:endParaRPr>
          </a:p>
          <a:p>
            <a:pPr marL="65088" lvl="0" indent="-65088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200" kern="0" dirty="0" err="1" smtClean="0">
                <a:solidFill>
                  <a:srgbClr val="000000"/>
                </a:solidFill>
                <a:latin typeface="Arial"/>
                <a:cs typeface="Arial"/>
                <a:hlinkClick r:id="rId4"/>
              </a:rPr>
              <a:t>SmartTV</a:t>
            </a:r>
            <a:r>
              <a:rPr lang="en-US" sz="1200" kern="0" dirty="0" smtClean="0">
                <a:solidFill>
                  <a:srgbClr val="000000"/>
                </a:solidFill>
                <a:latin typeface="Arial"/>
                <a:cs typeface="Arial"/>
                <a:hlinkClick r:id="rId4"/>
              </a:rPr>
              <a:t> Alliance </a:t>
            </a:r>
            <a:endParaRPr lang="en-US" sz="1200" kern="0" dirty="0" smtClean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29" name="Right Arrow 28"/>
          <p:cNvSpPr/>
          <p:nvPr/>
        </p:nvSpPr>
        <p:spPr bwMode="auto">
          <a:xfrm rot="21282267">
            <a:off x="378735" y="2349992"/>
            <a:ext cx="1498871" cy="723351"/>
          </a:xfrm>
          <a:prstGeom prst="rightArrow">
            <a:avLst>
              <a:gd name="adj1" fmla="val 69746"/>
              <a:gd name="adj2" fmla="val 52192"/>
            </a:avLst>
          </a:prstGeom>
          <a:solidFill>
            <a:srgbClr val="1CBD6B">
              <a:lumMod val="20000"/>
              <a:lumOff val="80000"/>
            </a:srgbClr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65088" marR="0" lvl="0" indent="-65088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Members</a:t>
            </a:r>
          </a:p>
        </p:txBody>
      </p:sp>
      <p:sp>
        <p:nvSpPr>
          <p:cNvPr id="30" name="Rounded Rectangle 29"/>
          <p:cNvSpPr/>
          <p:nvPr/>
        </p:nvSpPr>
        <p:spPr bwMode="auto">
          <a:xfrm>
            <a:off x="6516216" y="1340767"/>
            <a:ext cx="1405077" cy="1800201"/>
          </a:xfrm>
          <a:prstGeom prst="roundRect">
            <a:avLst>
              <a:gd name="adj" fmla="val 10562"/>
            </a:avLst>
          </a:prstGeom>
          <a:solidFill>
            <a:srgbClr val="AADEF4"/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b" anchorCtr="0" compatLnSpc="1">
            <a:prstTxWarp prst="textNoShape">
              <a:avLst/>
            </a:prstTxWarp>
          </a:bodyPr>
          <a:lstStyle/>
          <a:p>
            <a:pPr marL="65088" marR="0" lvl="0" indent="-65088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Testing group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</a:endParaRPr>
          </a:p>
        </p:txBody>
      </p:sp>
      <p:sp>
        <p:nvSpPr>
          <p:cNvPr id="31" name="Folded Corner 30"/>
          <p:cNvSpPr/>
          <p:nvPr/>
        </p:nvSpPr>
        <p:spPr bwMode="auto">
          <a:xfrm>
            <a:off x="2210286" y="2348880"/>
            <a:ext cx="1949828" cy="563338"/>
          </a:xfrm>
          <a:prstGeom prst="foldedCorner">
            <a:avLst>
              <a:gd name="adj" fmla="val 22222"/>
            </a:avLst>
          </a:prstGeom>
          <a:solidFill>
            <a:srgbClr val="FFFFFF">
              <a:lumMod val="85000"/>
            </a:srgbClr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274320" rIns="0" bIns="137160" numCol="1" rtlCol="0" anchor="ctr" anchorCtr="0" compatLnSpc="1">
            <a:prstTxWarp prst="textNoShape">
              <a:avLst/>
            </a:prstTxWarp>
          </a:bodyPr>
          <a:lstStyle/>
          <a:p>
            <a:pPr marL="65088" lvl="0" indent="-65088" algn="ctr"/>
            <a:r>
              <a:rPr lang="en-US" sz="1600" kern="0" dirty="0">
                <a:solidFill>
                  <a:srgbClr val="000000"/>
                </a:solidFill>
                <a:latin typeface="Arial"/>
                <a:cs typeface="Arial"/>
                <a:hlinkClick r:id="rId6"/>
              </a:rPr>
              <a:t>Web &amp; TV Testing Survey Results</a:t>
            </a:r>
            <a:endParaRPr kumimoji="0" lang="en-US" sz="160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</a:endParaRPr>
          </a:p>
        </p:txBody>
      </p:sp>
      <p:sp>
        <p:nvSpPr>
          <p:cNvPr id="32" name="Right Arrow 31"/>
          <p:cNvSpPr/>
          <p:nvPr/>
        </p:nvSpPr>
        <p:spPr bwMode="auto">
          <a:xfrm>
            <a:off x="4632957" y="1628800"/>
            <a:ext cx="1811252" cy="723351"/>
          </a:xfrm>
          <a:prstGeom prst="rightArrow">
            <a:avLst>
              <a:gd name="adj1" fmla="val 69746"/>
              <a:gd name="adj2" fmla="val 52192"/>
            </a:avLst>
          </a:prstGeom>
          <a:solidFill>
            <a:srgbClr val="1CBD6B">
              <a:lumMod val="20000"/>
              <a:lumOff val="80000"/>
            </a:srgbClr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65088" marR="0" lvl="0" indent="-65088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600" kern="0" dirty="0" smtClean="0">
                <a:solidFill>
                  <a:sysClr val="windowText" lastClr="000000"/>
                </a:solidFill>
                <a:latin typeface="Arial"/>
                <a:cs typeface="Arial"/>
              </a:rPr>
              <a:t>Planning input</a:t>
            </a:r>
            <a:endParaRPr kumimoji="0" lang="en-US" sz="160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</a:endParaRPr>
          </a:p>
        </p:txBody>
      </p:sp>
      <p:cxnSp>
        <p:nvCxnSpPr>
          <p:cNvPr id="33" name="Straight Arrow Connector 32"/>
          <p:cNvCxnSpPr/>
          <p:nvPr/>
        </p:nvCxnSpPr>
        <p:spPr bwMode="auto">
          <a:xfrm>
            <a:off x="7908481" y="1367252"/>
            <a:ext cx="310452" cy="0"/>
          </a:xfrm>
          <a:prstGeom prst="straightConnector1">
            <a:avLst/>
          </a:prstGeom>
          <a:noFill/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4" name="Straight Arrow Connector 33"/>
          <p:cNvCxnSpPr/>
          <p:nvPr/>
        </p:nvCxnSpPr>
        <p:spPr bwMode="auto">
          <a:xfrm>
            <a:off x="7908481" y="3147536"/>
            <a:ext cx="310452" cy="0"/>
          </a:xfrm>
          <a:prstGeom prst="straightConnector1">
            <a:avLst/>
          </a:prstGeom>
          <a:noFill/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5" name="Straight Arrow Connector 34"/>
          <p:cNvCxnSpPr/>
          <p:nvPr/>
        </p:nvCxnSpPr>
        <p:spPr bwMode="auto">
          <a:xfrm>
            <a:off x="7915082" y="2252439"/>
            <a:ext cx="307431" cy="11631"/>
          </a:xfrm>
          <a:prstGeom prst="straightConnector1">
            <a:avLst/>
          </a:prstGeom>
          <a:noFill/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7" name="Folded Corner 36"/>
          <p:cNvSpPr/>
          <p:nvPr/>
        </p:nvSpPr>
        <p:spPr bwMode="auto">
          <a:xfrm>
            <a:off x="6588224" y="1628800"/>
            <a:ext cx="1229748" cy="1152128"/>
          </a:xfrm>
          <a:prstGeom prst="foldedCorner">
            <a:avLst>
              <a:gd name="adj" fmla="val 22222"/>
            </a:avLst>
          </a:prstGeom>
          <a:solidFill>
            <a:srgbClr val="FFFFFF">
              <a:lumMod val="85000"/>
            </a:srgbClr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274320" rIns="0" bIns="137160" numCol="1" rtlCol="0" anchor="ctr" anchorCtr="0" compatLnSpc="1">
            <a:prstTxWarp prst="textNoShape">
              <a:avLst/>
            </a:prstTxWarp>
          </a:bodyPr>
          <a:lstStyle/>
          <a:p>
            <a:pPr marL="65088" lvl="0" indent="-65088" algn="ctr"/>
            <a:r>
              <a:rPr lang="en-US" sz="1600" kern="0" dirty="0">
                <a:solidFill>
                  <a:srgbClr val="000000"/>
                </a:solidFill>
                <a:latin typeface="Arial"/>
                <a:cs typeface="Arial"/>
                <a:hlinkClick r:id="rId7"/>
              </a:rPr>
              <a:t>Open Web Platform Testing Plan</a:t>
            </a:r>
            <a:endParaRPr kumimoji="0" lang="en-US" sz="160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</a:endParaRPr>
          </a:p>
        </p:txBody>
      </p:sp>
      <p:sp>
        <p:nvSpPr>
          <p:cNvPr id="15" name="Folded Corner 14"/>
          <p:cNvSpPr/>
          <p:nvPr/>
        </p:nvSpPr>
        <p:spPr bwMode="auto">
          <a:xfrm>
            <a:off x="2195736" y="1137470"/>
            <a:ext cx="1949828" cy="491330"/>
          </a:xfrm>
          <a:prstGeom prst="foldedCorner">
            <a:avLst>
              <a:gd name="adj" fmla="val 22222"/>
            </a:avLst>
          </a:prstGeom>
          <a:solidFill>
            <a:srgbClr val="FFFFFF">
              <a:lumMod val="85000"/>
            </a:srgbClr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274320" rIns="0" bIns="137160" numCol="1" rtlCol="0" anchor="ctr" anchorCtr="0" compatLnSpc="1">
            <a:prstTxWarp prst="textNoShape">
              <a:avLst/>
            </a:prstTxWarp>
          </a:bodyPr>
          <a:lstStyle/>
          <a:p>
            <a:pPr marL="65088" lvl="0" indent="-65088" algn="ctr"/>
            <a:r>
              <a:rPr lang="en-US" sz="1600" kern="0" dirty="0" smtClean="0">
                <a:solidFill>
                  <a:srgbClr val="000000"/>
                </a:solidFill>
                <a:latin typeface="Arial"/>
                <a:cs typeface="Arial"/>
                <a:hlinkClick r:id="rId8"/>
              </a:rPr>
              <a:t>Testing </a:t>
            </a:r>
            <a:r>
              <a:rPr lang="en-US" sz="1600" kern="0" dirty="0">
                <a:solidFill>
                  <a:srgbClr val="000000"/>
                </a:solidFill>
                <a:latin typeface="Arial"/>
                <a:cs typeface="Arial"/>
                <a:hlinkClick r:id="rId8"/>
              </a:rPr>
              <a:t>Use </a:t>
            </a:r>
            <a:r>
              <a:rPr lang="en-US" sz="1600" kern="0" dirty="0" smtClean="0">
                <a:solidFill>
                  <a:srgbClr val="000000"/>
                </a:solidFill>
                <a:latin typeface="Arial"/>
                <a:cs typeface="Arial"/>
                <a:hlinkClick r:id="rId8"/>
              </a:rPr>
              <a:t>Cases</a:t>
            </a:r>
            <a:endParaRPr kumimoji="0" lang="en-US" sz="160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</a:endParaRPr>
          </a:p>
        </p:txBody>
      </p:sp>
      <p:sp>
        <p:nvSpPr>
          <p:cNvPr id="16" name="Folded Corner 15"/>
          <p:cNvSpPr/>
          <p:nvPr/>
        </p:nvSpPr>
        <p:spPr bwMode="auto">
          <a:xfrm>
            <a:off x="2195736" y="1713534"/>
            <a:ext cx="1949828" cy="563338"/>
          </a:xfrm>
          <a:prstGeom prst="foldedCorner">
            <a:avLst>
              <a:gd name="adj" fmla="val 22222"/>
            </a:avLst>
          </a:prstGeom>
          <a:solidFill>
            <a:srgbClr val="FFFFFF">
              <a:lumMod val="85000"/>
            </a:srgbClr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274320" rIns="0" bIns="137160" numCol="1" rtlCol="0" anchor="ctr" anchorCtr="0" compatLnSpc="1">
            <a:prstTxWarp prst="textNoShape">
              <a:avLst/>
            </a:prstTxWarp>
          </a:bodyPr>
          <a:lstStyle/>
          <a:p>
            <a:pPr marL="65088" lvl="0" indent="-65088" algn="ctr"/>
            <a:r>
              <a:rPr kumimoji="0" lang="en-US" sz="160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hlinkClick r:id="rId9"/>
              </a:rPr>
              <a:t>Testing</a:t>
            </a:r>
          </a:p>
          <a:p>
            <a:pPr marL="65088" lvl="0" indent="-65088" algn="ctr"/>
            <a:r>
              <a:rPr lang="en-US" sz="1600" kern="0" dirty="0" smtClean="0">
                <a:solidFill>
                  <a:srgbClr val="000000"/>
                </a:solidFill>
                <a:latin typeface="Arial"/>
                <a:cs typeface="Arial"/>
                <a:hlinkClick r:id="rId9"/>
              </a:rPr>
              <a:t>Requirements</a:t>
            </a:r>
            <a:endParaRPr kumimoji="0" lang="en-US" sz="160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2846945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6228184" y="764704"/>
            <a:ext cx="1763515" cy="2664296"/>
          </a:xfrm>
          <a:prstGeom prst="roundRect">
            <a:avLst/>
          </a:prstGeom>
          <a:solidFill>
            <a:schemeClr val="bg1"/>
          </a:solidFill>
          <a:ln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>
            <a:defPPr lvl="0">
              <a:buClr>
                <a:srgbClr val="C00000"/>
              </a:buClr>
              <a:buSzPct val="100000"/>
              <a:buFont typeface="Arial" pitchFamily="34"/>
              <a:buNone/>
            </a:defPPr>
            <a:lvl1pPr lvl="0">
              <a:buClr>
                <a:srgbClr val="C00000"/>
              </a:buClr>
              <a:buSzPct val="100000"/>
              <a:buFont typeface="Arial" pitchFamily="34"/>
              <a:buChar char="•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en-US" dirty="0" smtClean="0">
                <a:latin typeface="Arial"/>
                <a:cs typeface="Arial"/>
              </a:rPr>
              <a:t>Timed Text TF (closed)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541080" y="3429000"/>
            <a:ext cx="8602920" cy="3429000"/>
          </a:xfrm>
        </p:spPr>
        <p:txBody>
          <a:bodyPr/>
          <a:lstStyle>
            <a:defPPr marL="342720" marR="0" lvl="0" indent="-342720" algn="l" rtl="0" hangingPunct="0">
              <a:lnSpc>
                <a:spcPct val="100000"/>
              </a:lnSpc>
              <a:spcBef>
                <a:spcPts val="598"/>
              </a:spcBef>
              <a:spcAft>
                <a:spcPts val="598"/>
              </a:spcAft>
              <a:buClr>
                <a:srgbClr val="C00000"/>
              </a:buClr>
              <a:buSzPct val="100000"/>
              <a:buFont typeface="Arial" pitchFamily="34"/>
              <a:buNone/>
              <a:tabLst>
                <a:tab pos="571320" algn="l"/>
                <a:tab pos="1485719" algn="l"/>
                <a:tab pos="2400119" algn="l"/>
                <a:tab pos="3314519" algn="l"/>
                <a:tab pos="4228919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  <a:defRPr lang="en-US" sz="2400" b="0" i="0" u="none" strike="noStrike" kern="1200" baseline="0">
                <a:ln>
                  <a:noFill/>
                </a:ln>
                <a:solidFill>
                  <a:srgbClr val="151515"/>
                </a:solidFill>
                <a:latin typeface="Arial" pitchFamily="2"/>
                <a:ea typeface="Lucida Sans Unicode" pitchFamily="2"/>
                <a:cs typeface="Tahoma" pitchFamily="2"/>
              </a:defRPr>
            </a:defPPr>
            <a:lvl1pPr marL="342720" marR="0" lvl="0" indent="-342720" algn="l" rtl="0" hangingPunct="0">
              <a:lnSpc>
                <a:spcPct val="100000"/>
              </a:lnSpc>
              <a:spcBef>
                <a:spcPts val="598"/>
              </a:spcBef>
              <a:spcAft>
                <a:spcPts val="598"/>
              </a:spcAft>
              <a:buClr>
                <a:srgbClr val="C00000"/>
              </a:buClr>
              <a:buSzPct val="100000"/>
              <a:buFont typeface="Arial" pitchFamily="34"/>
              <a:buChar char="•"/>
              <a:tabLst>
                <a:tab pos="571320" algn="l"/>
                <a:tab pos="1485719" algn="l"/>
                <a:tab pos="2400119" algn="l"/>
                <a:tab pos="3314519" algn="l"/>
                <a:tab pos="4228919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  <a:defRPr lang="en-US" sz="2400" b="0" i="0" u="none" strike="noStrike" kern="1200" baseline="0">
                <a:ln>
                  <a:noFill/>
                </a:ln>
                <a:solidFill>
                  <a:srgbClr val="151515"/>
                </a:solidFill>
                <a:latin typeface="Arial" pitchFamily="2"/>
                <a:ea typeface="Lucida Sans Unicode" pitchFamily="2"/>
                <a:cs typeface="Tahoma" pitchFamily="2"/>
              </a:defRPr>
            </a:lvl1pPr>
            <a:lvl2pPr marL="742680" marR="0" lvl="1" indent="-285480" algn="l" rtl="0" hangingPunct="0">
              <a:lnSpc>
                <a:spcPct val="100000"/>
              </a:lnSpc>
              <a:spcBef>
                <a:spcPts val="598"/>
              </a:spcBef>
              <a:spcAft>
                <a:spcPts val="598"/>
              </a:spcAft>
              <a:buClr>
                <a:srgbClr val="C00000"/>
              </a:buClr>
              <a:buSzPct val="100000"/>
              <a:buFont typeface="Arial" pitchFamily="34"/>
              <a:buChar char="–"/>
              <a:tabLst>
                <a:tab pos="171360" algn="l"/>
                <a:tab pos="1085759" algn="l"/>
                <a:tab pos="2000160" algn="l"/>
                <a:tab pos="2914560" algn="l"/>
                <a:tab pos="3828959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  <a:defRPr lang="en-US" sz="2200" b="0" i="0" u="none" strike="noStrike" kern="1200" baseline="0">
                <a:ln>
                  <a:noFill/>
                </a:ln>
                <a:solidFill>
                  <a:srgbClr val="151515"/>
                </a:solidFill>
                <a:latin typeface="Arial" pitchFamily="2"/>
                <a:ea typeface="Lucida Sans Unicode" pitchFamily="2"/>
                <a:cs typeface="Tahoma" pitchFamily="2"/>
              </a:defRPr>
            </a:lvl2pPr>
            <a:lvl3pPr marL="1143000" marR="0" lvl="2" indent="-228600" algn="l" rtl="0" hangingPunct="0">
              <a:lnSpc>
                <a:spcPct val="100000"/>
              </a:lnSpc>
              <a:spcBef>
                <a:spcPts val="598"/>
              </a:spcBef>
              <a:spcAft>
                <a:spcPts val="598"/>
              </a:spcAft>
              <a:buClr>
                <a:srgbClr val="C00000"/>
              </a:buClr>
              <a:buSzPct val="100000"/>
              <a:buFont typeface="Arial" pitchFamily="34"/>
              <a:buChar char="•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  <a:tab pos="8915399" algn="l"/>
              </a:tabLst>
              <a:defRPr lang="en-US" sz="2000" b="0" i="0" u="none" strike="noStrike" kern="1200" baseline="0">
                <a:ln>
                  <a:noFill/>
                </a:ln>
                <a:solidFill>
                  <a:srgbClr val="151515"/>
                </a:solidFill>
                <a:latin typeface="Arial" pitchFamily="2"/>
                <a:ea typeface="Lucida Sans Unicode" pitchFamily="2"/>
                <a:cs typeface="Tahoma" pitchFamily="2"/>
              </a:defRPr>
            </a:lvl3pPr>
            <a:lvl4pPr marL="1600199" marR="0" lvl="3" indent="-228600" algn="l" rtl="0" hangingPunct="0">
              <a:lnSpc>
                <a:spcPct val="100000"/>
              </a:lnSpc>
              <a:spcBef>
                <a:spcPts val="598"/>
              </a:spcBef>
              <a:spcAft>
                <a:spcPts val="598"/>
              </a:spcAft>
              <a:buClr>
                <a:srgbClr val="C00000"/>
              </a:buClr>
              <a:buSzPct val="100000"/>
              <a:buFont typeface="Arial" pitchFamily="34"/>
              <a:buChar char="–"/>
              <a:tabLst>
                <a:tab pos="228600" algn="l"/>
                <a:tab pos="1143000" algn="l"/>
                <a:tab pos="2057400" algn="l"/>
                <a:tab pos="2971800" algn="l"/>
                <a:tab pos="3886200" algn="l"/>
                <a:tab pos="4800600" algn="l"/>
                <a:tab pos="5715000" algn="l"/>
                <a:tab pos="6629400" algn="l"/>
                <a:tab pos="7543799" algn="l"/>
                <a:tab pos="8458200" algn="l"/>
              </a:tabLst>
              <a:defRPr lang="en-US" sz="1800" b="0" i="0" u="none" strike="noStrike" kern="1200" baseline="0">
                <a:ln>
                  <a:noFill/>
                </a:ln>
                <a:solidFill>
                  <a:srgbClr val="151515"/>
                </a:solidFill>
                <a:latin typeface="Arial" pitchFamily="2"/>
                <a:ea typeface="Lucida Sans Unicode" pitchFamily="2"/>
                <a:cs typeface="Tahoma" pitchFamily="2"/>
              </a:defRPr>
            </a:lvl4pPr>
            <a:lvl5pPr marL="2057400" marR="0" lvl="4" indent="-228600" algn="l" rtl="0" hangingPunct="0">
              <a:lnSpc>
                <a:spcPct val="100000"/>
              </a:lnSpc>
              <a:spcBef>
                <a:spcPts val="598"/>
              </a:spcBef>
              <a:spcAft>
                <a:spcPts val="598"/>
              </a:spcAft>
              <a:buClr>
                <a:srgbClr val="C00000"/>
              </a:buClr>
              <a:buSzPct val="100000"/>
              <a:buFont typeface="Arial" pitchFamily="34"/>
              <a:buChar char="»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</a:tabLst>
              <a:defRPr lang="en-US" sz="1400" b="0" i="0" u="none" strike="noStrike" kern="1200" baseline="0">
                <a:ln>
                  <a:noFill/>
                </a:ln>
                <a:solidFill>
                  <a:srgbClr val="151515"/>
                </a:solidFill>
                <a:latin typeface="Arial" pitchFamily="2"/>
                <a:ea typeface="Lucida Sans Unicode" pitchFamily="2"/>
                <a:cs typeface="Tahoma" pitchFamily="2"/>
              </a:defRPr>
            </a:lvl5pPr>
            <a:lvl6pPr marL="2057400" marR="0" lvl="5" indent="-228600" algn="l" rtl="0" hangingPunct="0">
              <a:lnSpc>
                <a:spcPct val="100000"/>
              </a:lnSpc>
              <a:spcBef>
                <a:spcPts val="598"/>
              </a:spcBef>
              <a:spcAft>
                <a:spcPts val="598"/>
              </a:spcAft>
              <a:buClr>
                <a:srgbClr val="C00000"/>
              </a:buClr>
              <a:buSzPct val="100000"/>
              <a:buFont typeface="Arial" pitchFamily="34"/>
              <a:buChar char="»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</a:tabLst>
              <a:defRPr lang="en-US" sz="1400" b="0" i="0" u="none" strike="noStrike" kern="1200" baseline="0">
                <a:ln>
                  <a:noFill/>
                </a:ln>
                <a:solidFill>
                  <a:srgbClr val="151515"/>
                </a:solidFill>
                <a:latin typeface="Arial" pitchFamily="2"/>
                <a:ea typeface="Lucida Sans Unicode" pitchFamily="2"/>
                <a:cs typeface="Tahoma" pitchFamily="2"/>
              </a:defRPr>
            </a:lvl6pPr>
            <a:lvl7pPr marL="2057400" marR="0" lvl="6" indent="-228600" algn="l" rtl="0" hangingPunct="0">
              <a:lnSpc>
                <a:spcPct val="100000"/>
              </a:lnSpc>
              <a:spcBef>
                <a:spcPts val="598"/>
              </a:spcBef>
              <a:spcAft>
                <a:spcPts val="598"/>
              </a:spcAft>
              <a:buClr>
                <a:srgbClr val="C00000"/>
              </a:buClr>
              <a:buSzPct val="100000"/>
              <a:buFont typeface="Arial" pitchFamily="34"/>
              <a:buChar char="»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</a:tabLst>
              <a:defRPr lang="en-US" sz="1400" b="0" i="0" u="none" strike="noStrike" kern="1200" baseline="0">
                <a:ln>
                  <a:noFill/>
                </a:ln>
                <a:solidFill>
                  <a:srgbClr val="151515"/>
                </a:solidFill>
                <a:latin typeface="Arial" pitchFamily="2"/>
                <a:ea typeface="Lucida Sans Unicode" pitchFamily="2"/>
                <a:cs typeface="Tahoma" pitchFamily="2"/>
              </a:defRPr>
            </a:lvl7pPr>
            <a:lvl8pPr marL="2057400" marR="0" lvl="7" indent="-228600" algn="l" rtl="0" hangingPunct="0">
              <a:lnSpc>
                <a:spcPct val="100000"/>
              </a:lnSpc>
              <a:spcBef>
                <a:spcPts val="598"/>
              </a:spcBef>
              <a:spcAft>
                <a:spcPts val="598"/>
              </a:spcAft>
              <a:buClr>
                <a:srgbClr val="C00000"/>
              </a:buClr>
              <a:buSzPct val="100000"/>
              <a:buFont typeface="Arial" pitchFamily="34"/>
              <a:buChar char="»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</a:tabLst>
              <a:defRPr lang="en-US" sz="1400" b="0" i="0" u="none" strike="noStrike" kern="1200" baseline="0">
                <a:ln>
                  <a:noFill/>
                </a:ln>
                <a:solidFill>
                  <a:srgbClr val="151515"/>
                </a:solidFill>
                <a:latin typeface="Arial" pitchFamily="2"/>
                <a:ea typeface="Lucida Sans Unicode" pitchFamily="2"/>
                <a:cs typeface="Tahoma" pitchFamily="2"/>
              </a:defRPr>
            </a:lvl8pPr>
            <a:lvl9pPr marL="2057400" marR="0" lvl="8" indent="-228600" algn="l" rtl="0" hangingPunct="0">
              <a:lnSpc>
                <a:spcPct val="100000"/>
              </a:lnSpc>
              <a:spcBef>
                <a:spcPts val="598"/>
              </a:spcBef>
              <a:spcAft>
                <a:spcPts val="598"/>
              </a:spcAft>
              <a:buClr>
                <a:srgbClr val="C00000"/>
              </a:buClr>
              <a:buSzPct val="100000"/>
              <a:buFont typeface="Arial" pitchFamily="34"/>
              <a:buChar char="»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</a:tabLst>
              <a:defRPr lang="en-US" sz="1400" b="0" i="0" u="none" strike="noStrike" kern="1200" baseline="0">
                <a:ln>
                  <a:noFill/>
                </a:ln>
                <a:solidFill>
                  <a:srgbClr val="151515"/>
                </a:solidFill>
                <a:latin typeface="Arial" pitchFamily="2"/>
                <a:ea typeface="Lucida Sans Unicode" pitchFamily="2"/>
                <a:cs typeface="Tahoma" pitchFamily="2"/>
              </a:defRPr>
            </a:lvl9pPr>
          </a:lstStyle>
          <a:p>
            <a:pPr lvl="0"/>
            <a:r>
              <a:rPr lang="en-US" sz="1800" b="1" dirty="0" smtClean="0">
                <a:latin typeface="" pitchFamily="16"/>
              </a:rPr>
              <a:t>Goal:</a:t>
            </a:r>
            <a:r>
              <a:rPr lang="en-US" sz="1800" dirty="0">
                <a:latin typeface="" pitchFamily="16"/>
              </a:rPr>
              <a:t> Develop recommendations to facilitate the use of TTML and </a:t>
            </a:r>
            <a:r>
              <a:rPr lang="en-US" sz="1800" dirty="0" err="1">
                <a:latin typeface="" pitchFamily="16"/>
              </a:rPr>
              <a:t>WebVTT</a:t>
            </a:r>
            <a:r>
              <a:rPr lang="en-US" sz="1800" dirty="0">
                <a:latin typeface="" pitchFamily="16"/>
              </a:rPr>
              <a:t> content on the Web, including interoperability with other timed text formats</a:t>
            </a:r>
            <a:r>
              <a:rPr lang="en-US" sz="1800" dirty="0" smtClean="0">
                <a:latin typeface="" pitchFamily="16"/>
              </a:rPr>
              <a:t>.</a:t>
            </a:r>
            <a:endParaRPr lang="en-US" sz="1800" dirty="0">
              <a:latin typeface="" pitchFamily="16"/>
            </a:endParaRPr>
          </a:p>
          <a:p>
            <a:pPr lvl="0"/>
            <a:r>
              <a:rPr lang="en-US" sz="1800" b="1" dirty="0" smtClean="0">
                <a:latin typeface="" pitchFamily="16"/>
              </a:rPr>
              <a:t>Outcome &amp; status:</a:t>
            </a:r>
            <a:endParaRPr lang="en-US" sz="1800" b="1" dirty="0">
              <a:latin typeface="" pitchFamily="16"/>
            </a:endParaRPr>
          </a:p>
          <a:p>
            <a:pPr lvl="1"/>
            <a:r>
              <a:rPr lang="en-US" sz="1800" dirty="0">
                <a:latin typeface="" pitchFamily="16"/>
              </a:rPr>
              <a:t>Document scope and variations of TTML and </a:t>
            </a:r>
            <a:r>
              <a:rPr lang="en-US" sz="1800" dirty="0" err="1" smtClean="0">
                <a:latin typeface="" pitchFamily="16"/>
              </a:rPr>
              <a:t>WebVTT</a:t>
            </a:r>
            <a:endParaRPr lang="en-US" sz="1800" dirty="0" smtClean="0">
              <a:latin typeface="" pitchFamily="16"/>
            </a:endParaRPr>
          </a:p>
          <a:p>
            <a:pPr lvl="1"/>
            <a:r>
              <a:rPr lang="en-US" sz="1800" dirty="0">
                <a:latin typeface="" pitchFamily="16"/>
              </a:rPr>
              <a:t>Gather Web-based timed text use cases from the TV and Media industry</a:t>
            </a:r>
          </a:p>
          <a:p>
            <a:pPr lvl="1"/>
            <a:r>
              <a:rPr lang="en-US" sz="1800" dirty="0" smtClean="0">
                <a:latin typeface="" pitchFamily="16"/>
              </a:rPr>
              <a:t>Delivered IG Consensus Input to Timed Text WG</a:t>
            </a:r>
            <a:r>
              <a:rPr lang="en-US" sz="1800" dirty="0">
                <a:latin typeface="" pitchFamily="16"/>
              </a:rPr>
              <a:t>, Gather Web-based timed text use cases from the TV and Media </a:t>
            </a:r>
            <a:r>
              <a:rPr lang="en-US" sz="1800" dirty="0" smtClean="0">
                <a:latin typeface="" pitchFamily="16"/>
              </a:rPr>
              <a:t>industry and IG members</a:t>
            </a:r>
            <a:r>
              <a:rPr lang="en-US" sz="1800" dirty="0" smtClean="0">
                <a:latin typeface="" pitchFamily="16"/>
              </a:rPr>
              <a:t>.</a:t>
            </a:r>
          </a:p>
          <a:p>
            <a:pPr lvl="1"/>
            <a:r>
              <a:rPr lang="it-IT" sz="1800" dirty="0" smtClean="0">
                <a:latin typeface="" pitchFamily="16"/>
              </a:rPr>
              <a:t>New charter for TT WG is </a:t>
            </a:r>
            <a:r>
              <a:rPr lang="it-IT" sz="1800" dirty="0" smtClean="0">
                <a:latin typeface="" pitchFamily="16"/>
                <a:hlinkClick r:id="rId3"/>
              </a:rPr>
              <a:t>under review</a:t>
            </a:r>
            <a:r>
              <a:rPr lang="it-IT" sz="1800" dirty="0" smtClean="0">
                <a:latin typeface="" pitchFamily="16"/>
              </a:rPr>
              <a:t>. Attempt to coordinate WebVTT and TTML work under the same group</a:t>
            </a:r>
            <a:endParaRPr lang="en-US" sz="1800" dirty="0">
              <a:latin typeface="" pitchFamily="16"/>
            </a:endParaRPr>
          </a:p>
          <a:p>
            <a:pPr lvl="0"/>
            <a:endParaRPr lang="en-US" sz="1800" dirty="0">
              <a:latin typeface="Arial"/>
              <a:cs typeface="Arial"/>
            </a:endParaRPr>
          </a:p>
        </p:txBody>
      </p:sp>
      <p:pic>
        <p:nvPicPr>
          <p:cNvPr id="26" name="Picture 2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16200000">
            <a:off x="7266422" y="1717215"/>
            <a:ext cx="2612602" cy="707580"/>
          </a:xfrm>
          <a:prstGeom prst="rect">
            <a:avLst/>
          </a:prstGeom>
        </p:spPr>
      </p:pic>
      <p:sp>
        <p:nvSpPr>
          <p:cNvPr id="27" name="Rounded Rectangle 26"/>
          <p:cNvSpPr/>
          <p:nvPr/>
        </p:nvSpPr>
        <p:spPr bwMode="auto">
          <a:xfrm>
            <a:off x="1895774" y="1052736"/>
            <a:ext cx="2648633" cy="2113278"/>
          </a:xfrm>
          <a:prstGeom prst="roundRect">
            <a:avLst>
              <a:gd name="adj" fmla="val 5905"/>
            </a:avLst>
          </a:prstGeom>
          <a:solidFill>
            <a:srgbClr val="AADEF4"/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b" anchorCtr="0" compatLnSpc="1">
            <a:prstTxWarp prst="textNoShape">
              <a:avLst/>
            </a:prstTxWarp>
          </a:bodyPr>
          <a:lstStyle/>
          <a:p>
            <a:pPr marL="65088" marR="0" lvl="0" indent="-65088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</a:rPr>
              <a:t>Web &amp; TV IG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</a:endParaRPr>
          </a:p>
        </p:txBody>
      </p:sp>
      <p:sp>
        <p:nvSpPr>
          <p:cNvPr id="30" name="Rounded Rectangle 29"/>
          <p:cNvSpPr/>
          <p:nvPr/>
        </p:nvSpPr>
        <p:spPr bwMode="auto">
          <a:xfrm>
            <a:off x="6442366" y="1052737"/>
            <a:ext cx="1405077" cy="792087"/>
          </a:xfrm>
          <a:prstGeom prst="roundRect">
            <a:avLst>
              <a:gd name="adj" fmla="val 10562"/>
            </a:avLst>
          </a:prstGeom>
          <a:solidFill>
            <a:srgbClr val="AADEF4"/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b" anchorCtr="0" compatLnSpc="1">
            <a:prstTxWarp prst="textNoShape">
              <a:avLst/>
            </a:prstTxWarp>
          </a:bodyPr>
          <a:lstStyle/>
          <a:p>
            <a:pPr marL="65088" marR="0" lvl="0" indent="-65088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Timed Text WG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</a:endParaRPr>
          </a:p>
        </p:txBody>
      </p:sp>
      <p:sp>
        <p:nvSpPr>
          <p:cNvPr id="31" name="Folded Corner 30"/>
          <p:cNvSpPr/>
          <p:nvPr/>
        </p:nvSpPr>
        <p:spPr bwMode="auto">
          <a:xfrm>
            <a:off x="2210286" y="2348880"/>
            <a:ext cx="1949828" cy="563338"/>
          </a:xfrm>
          <a:prstGeom prst="foldedCorner">
            <a:avLst>
              <a:gd name="adj" fmla="val 22222"/>
            </a:avLst>
          </a:prstGeom>
          <a:solidFill>
            <a:srgbClr val="FFFFFF">
              <a:lumMod val="85000"/>
            </a:srgbClr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274320" rIns="0" bIns="137160" numCol="1" rtlCol="0" anchor="ctr" anchorCtr="0" compatLnSpc="1">
            <a:prstTxWarp prst="textNoShape">
              <a:avLst/>
            </a:prstTxWarp>
          </a:bodyPr>
          <a:lstStyle/>
          <a:p>
            <a:pPr marL="65088" lvl="0" indent="-65088" algn="ctr"/>
            <a:r>
              <a:rPr lang="en-US" sz="1600" kern="0" dirty="0" smtClean="0">
                <a:solidFill>
                  <a:srgbClr val="000000"/>
                </a:solidFill>
                <a:latin typeface="Arial"/>
                <a:cs typeface="Arial"/>
                <a:hlinkClick r:id="rId5"/>
              </a:rPr>
              <a:t>Consensus </a:t>
            </a:r>
            <a:r>
              <a:rPr lang="en-US" sz="1600" kern="0" dirty="0">
                <a:solidFill>
                  <a:srgbClr val="000000"/>
                </a:solidFill>
                <a:latin typeface="Arial"/>
                <a:cs typeface="Arial"/>
                <a:hlinkClick r:id="rId5"/>
              </a:rPr>
              <a:t>Input</a:t>
            </a:r>
            <a:endParaRPr kumimoji="0" lang="en-US" sz="160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</a:endParaRPr>
          </a:p>
        </p:txBody>
      </p:sp>
      <p:sp>
        <p:nvSpPr>
          <p:cNvPr id="32" name="Right Arrow 31"/>
          <p:cNvSpPr/>
          <p:nvPr/>
        </p:nvSpPr>
        <p:spPr bwMode="auto">
          <a:xfrm>
            <a:off x="4632957" y="1628800"/>
            <a:ext cx="1811252" cy="723351"/>
          </a:xfrm>
          <a:prstGeom prst="rightArrow">
            <a:avLst>
              <a:gd name="adj1" fmla="val 69746"/>
              <a:gd name="adj2" fmla="val 52192"/>
            </a:avLst>
          </a:prstGeom>
          <a:solidFill>
            <a:srgbClr val="1CBD6B">
              <a:lumMod val="20000"/>
              <a:lumOff val="80000"/>
            </a:srgbClr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65088" marR="0" lvl="0" indent="-65088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600" kern="0" dirty="0" smtClean="0">
                <a:solidFill>
                  <a:sysClr val="windowText" lastClr="000000"/>
                </a:solidFill>
                <a:latin typeface="Arial"/>
                <a:cs typeface="Arial"/>
              </a:rPr>
              <a:t>Planning input</a:t>
            </a:r>
            <a:endParaRPr kumimoji="0" lang="en-US" sz="160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</a:endParaRPr>
          </a:p>
        </p:txBody>
      </p:sp>
      <p:cxnSp>
        <p:nvCxnSpPr>
          <p:cNvPr id="33" name="Straight Arrow Connector 32"/>
          <p:cNvCxnSpPr/>
          <p:nvPr/>
        </p:nvCxnSpPr>
        <p:spPr bwMode="auto">
          <a:xfrm>
            <a:off x="8005964" y="1367252"/>
            <a:ext cx="310452" cy="0"/>
          </a:xfrm>
          <a:prstGeom prst="straightConnector1">
            <a:avLst/>
          </a:prstGeom>
          <a:noFill/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4" name="Straight Arrow Connector 33"/>
          <p:cNvCxnSpPr/>
          <p:nvPr/>
        </p:nvCxnSpPr>
        <p:spPr bwMode="auto">
          <a:xfrm>
            <a:off x="7908481" y="3147536"/>
            <a:ext cx="310452" cy="0"/>
          </a:xfrm>
          <a:prstGeom prst="straightConnector1">
            <a:avLst/>
          </a:prstGeom>
          <a:noFill/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5" name="Straight Arrow Connector 34"/>
          <p:cNvCxnSpPr/>
          <p:nvPr/>
        </p:nvCxnSpPr>
        <p:spPr bwMode="auto">
          <a:xfrm>
            <a:off x="8028384" y="2252439"/>
            <a:ext cx="307431" cy="11631"/>
          </a:xfrm>
          <a:prstGeom prst="straightConnector1">
            <a:avLst/>
          </a:prstGeom>
          <a:noFill/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7" name="Folded Corner 36"/>
          <p:cNvSpPr/>
          <p:nvPr/>
        </p:nvSpPr>
        <p:spPr bwMode="auto">
          <a:xfrm>
            <a:off x="6551299" y="1124744"/>
            <a:ext cx="1229748" cy="360040"/>
          </a:xfrm>
          <a:prstGeom prst="foldedCorner">
            <a:avLst>
              <a:gd name="adj" fmla="val 22222"/>
            </a:avLst>
          </a:prstGeom>
          <a:solidFill>
            <a:srgbClr val="FFFFFF">
              <a:lumMod val="85000"/>
            </a:srgbClr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274320" rIns="0" bIns="137160" numCol="1" rtlCol="0" anchor="ctr" anchorCtr="0" compatLnSpc="1">
            <a:prstTxWarp prst="textNoShape">
              <a:avLst/>
            </a:prstTxWarp>
          </a:bodyPr>
          <a:lstStyle/>
          <a:p>
            <a:pPr marL="65088" lvl="0" indent="-65088" algn="ctr"/>
            <a:r>
              <a:rPr kumimoji="0" lang="en-US" sz="160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hlinkClick r:id="rId6"/>
              </a:rPr>
              <a:t>TTML</a:t>
            </a:r>
            <a:endParaRPr kumimoji="0" lang="en-US" sz="160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</a:endParaRPr>
          </a:p>
        </p:txBody>
      </p:sp>
      <p:sp>
        <p:nvSpPr>
          <p:cNvPr id="15" name="Folded Corner 14"/>
          <p:cNvSpPr/>
          <p:nvPr/>
        </p:nvSpPr>
        <p:spPr bwMode="auto">
          <a:xfrm>
            <a:off x="2195736" y="1137470"/>
            <a:ext cx="1949828" cy="491330"/>
          </a:xfrm>
          <a:prstGeom prst="foldedCorner">
            <a:avLst>
              <a:gd name="adj" fmla="val 22222"/>
            </a:avLst>
          </a:prstGeom>
          <a:solidFill>
            <a:srgbClr val="FFFFFF">
              <a:lumMod val="85000"/>
            </a:srgbClr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274320" rIns="0" bIns="137160" numCol="1" rtlCol="0" anchor="ctr" anchorCtr="0" compatLnSpc="1">
            <a:prstTxWarp prst="textNoShape">
              <a:avLst/>
            </a:prstTxWarp>
          </a:bodyPr>
          <a:lstStyle/>
          <a:p>
            <a:pPr marL="65088" lvl="0" indent="-65088" algn="ctr"/>
            <a:r>
              <a:rPr lang="en-US" sz="1600" kern="0" dirty="0">
                <a:solidFill>
                  <a:srgbClr val="000000"/>
                </a:solidFill>
                <a:latin typeface="Arial"/>
                <a:cs typeface="Arial"/>
                <a:hlinkClick r:id="rId7"/>
              </a:rPr>
              <a:t>Timed Text Efforts</a:t>
            </a:r>
            <a:endParaRPr kumimoji="0" lang="en-US" sz="160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</a:endParaRPr>
          </a:p>
        </p:txBody>
      </p:sp>
      <p:sp>
        <p:nvSpPr>
          <p:cNvPr id="16" name="Folded Corner 15"/>
          <p:cNvSpPr/>
          <p:nvPr/>
        </p:nvSpPr>
        <p:spPr bwMode="auto">
          <a:xfrm>
            <a:off x="2195736" y="1713534"/>
            <a:ext cx="1949828" cy="563338"/>
          </a:xfrm>
          <a:prstGeom prst="foldedCorner">
            <a:avLst>
              <a:gd name="adj" fmla="val 22222"/>
            </a:avLst>
          </a:prstGeom>
          <a:solidFill>
            <a:srgbClr val="FFFFFF">
              <a:lumMod val="85000"/>
            </a:srgbClr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274320" rIns="0" bIns="137160" numCol="1" rtlCol="0" anchor="ctr" anchorCtr="0" compatLnSpc="1">
            <a:prstTxWarp prst="textNoShape">
              <a:avLst/>
            </a:prstTxWarp>
          </a:bodyPr>
          <a:lstStyle/>
          <a:p>
            <a:pPr marL="65088" lvl="0" indent="-65088" algn="ctr"/>
            <a:r>
              <a:rPr lang="en-US" sz="1600" kern="0" dirty="0">
                <a:solidFill>
                  <a:srgbClr val="000000"/>
                </a:solidFill>
                <a:latin typeface="Arial"/>
                <a:cs typeface="Arial"/>
                <a:hlinkClick r:id="rId8"/>
              </a:rPr>
              <a:t>Timed Text Use Cases</a:t>
            </a:r>
            <a:endParaRPr kumimoji="0" lang="en-US" sz="160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</a:endParaRPr>
          </a:p>
        </p:txBody>
      </p:sp>
      <p:sp>
        <p:nvSpPr>
          <p:cNvPr id="18" name="Right Arrow 17"/>
          <p:cNvSpPr/>
          <p:nvPr/>
        </p:nvSpPr>
        <p:spPr bwMode="auto">
          <a:xfrm rot="927332">
            <a:off x="339634" y="1383391"/>
            <a:ext cx="1498871" cy="723351"/>
          </a:xfrm>
          <a:prstGeom prst="rightArrow">
            <a:avLst>
              <a:gd name="adj1" fmla="val 69746"/>
              <a:gd name="adj2" fmla="val 52192"/>
            </a:avLst>
          </a:prstGeom>
          <a:solidFill>
            <a:srgbClr val="1CBD6B">
              <a:lumMod val="20000"/>
              <a:lumOff val="80000"/>
            </a:srgbClr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65088" marR="0" lvl="0" indent="-65088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 smtClean="0">
                <a:solidFill>
                  <a:srgbClr val="000000"/>
                </a:solidFill>
                <a:latin typeface="Arial"/>
                <a:cs typeface="Arial"/>
              </a:rPr>
              <a:t>DECE, EBU</a:t>
            </a:r>
          </a:p>
          <a:p>
            <a:pPr marL="65088" marR="0" lvl="0" indent="-65088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</a:rPr>
              <a:t>SMPTE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</a:endParaRPr>
          </a:p>
        </p:txBody>
      </p:sp>
      <p:sp>
        <p:nvSpPr>
          <p:cNvPr id="19" name="Right Arrow 18"/>
          <p:cNvSpPr/>
          <p:nvPr/>
        </p:nvSpPr>
        <p:spPr bwMode="auto">
          <a:xfrm rot="21282267">
            <a:off x="378735" y="2403947"/>
            <a:ext cx="1498871" cy="723351"/>
          </a:xfrm>
          <a:prstGeom prst="rightArrow">
            <a:avLst>
              <a:gd name="adj1" fmla="val 69746"/>
              <a:gd name="adj2" fmla="val 52192"/>
            </a:avLst>
          </a:prstGeom>
          <a:solidFill>
            <a:srgbClr val="1CBD6B">
              <a:lumMod val="20000"/>
              <a:lumOff val="80000"/>
            </a:srgbClr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65088" marR="0" lvl="0" indent="-65088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Members</a:t>
            </a:r>
          </a:p>
        </p:txBody>
      </p:sp>
      <p:sp>
        <p:nvSpPr>
          <p:cNvPr id="20" name="Rounded Rectangle 19"/>
          <p:cNvSpPr/>
          <p:nvPr/>
        </p:nvSpPr>
        <p:spPr bwMode="auto">
          <a:xfrm>
            <a:off x="6479291" y="2132856"/>
            <a:ext cx="1405077" cy="1008112"/>
          </a:xfrm>
          <a:prstGeom prst="roundRect">
            <a:avLst>
              <a:gd name="adj" fmla="val 10562"/>
            </a:avLst>
          </a:prstGeom>
          <a:solidFill>
            <a:srgbClr val="AADEF4"/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b" anchorCtr="0" compatLnSpc="1">
            <a:prstTxWarp prst="textNoShape">
              <a:avLst/>
            </a:prstTxWarp>
          </a:bodyPr>
          <a:lstStyle/>
          <a:p>
            <a:pPr marL="65088" lvl="0" indent="-65088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400" kern="0" dirty="0">
                <a:solidFill>
                  <a:sysClr val="windowText" lastClr="000000"/>
                </a:solidFill>
                <a:latin typeface="Arial"/>
                <a:cs typeface="Arial"/>
              </a:rPr>
              <a:t>Web Media Text </a:t>
            </a:r>
            <a:r>
              <a:rPr lang="en-US" sz="1400" kern="0" dirty="0" smtClean="0">
                <a:solidFill>
                  <a:sysClr val="windowText" lastClr="000000"/>
                </a:solidFill>
                <a:latin typeface="Arial"/>
                <a:cs typeface="Arial"/>
              </a:rPr>
              <a:t>Tracks CG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</a:endParaRPr>
          </a:p>
        </p:txBody>
      </p:sp>
      <p:sp>
        <p:nvSpPr>
          <p:cNvPr id="21" name="Folded Corner 20"/>
          <p:cNvSpPr/>
          <p:nvPr/>
        </p:nvSpPr>
        <p:spPr bwMode="auto">
          <a:xfrm>
            <a:off x="6551299" y="2204864"/>
            <a:ext cx="1229748" cy="360040"/>
          </a:xfrm>
          <a:prstGeom prst="foldedCorner">
            <a:avLst>
              <a:gd name="adj" fmla="val 22222"/>
            </a:avLst>
          </a:prstGeom>
          <a:solidFill>
            <a:srgbClr val="FFFFFF">
              <a:lumMod val="85000"/>
            </a:srgbClr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274320" rIns="0" bIns="137160" numCol="1" rtlCol="0" anchor="ctr" anchorCtr="0" compatLnSpc="1">
            <a:prstTxWarp prst="textNoShape">
              <a:avLst/>
            </a:prstTxWarp>
          </a:bodyPr>
          <a:lstStyle/>
          <a:p>
            <a:pPr marL="65088" lvl="0" indent="-65088" algn="ctr"/>
            <a:r>
              <a:rPr kumimoji="0" lang="en-US" sz="160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hlinkClick r:id="rId9"/>
              </a:rPr>
              <a:t>WebVTT</a:t>
            </a:r>
            <a:endParaRPr kumimoji="0" lang="en-US" sz="160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862068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pera_impress_bet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3356</TotalTime>
  <Words>1085</Words>
  <Application>Microsoft Office PowerPoint</Application>
  <PresentationFormat>On-screen Show (4:3)</PresentationFormat>
  <Paragraphs>186</Paragraphs>
  <Slides>16</Slides>
  <Notes>14</Notes>
  <HiddenSlides>4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opera_impress_beta</vt:lpstr>
      <vt:lpstr>PowerPoint Presentation</vt:lpstr>
      <vt:lpstr>Goals (from the Web and TV IG charter)</vt:lpstr>
      <vt:lpstr>Web and TV IG</vt:lpstr>
      <vt:lpstr>Web and TV Interest Group Work Flow</vt:lpstr>
      <vt:lpstr>TFs work overview</vt:lpstr>
      <vt:lpstr>Home Network TF (closed)</vt:lpstr>
      <vt:lpstr>Media Pipeline TF (closed)</vt:lpstr>
      <vt:lpstr>Testing TF (closed)</vt:lpstr>
      <vt:lpstr>Timed Text TF (closed)</vt:lpstr>
      <vt:lpstr>Media APIs TF (ongoing)</vt:lpstr>
      <vt:lpstr>Media APIs TF (ongoing)</vt:lpstr>
      <vt:lpstr>PowerPoint Presentation</vt:lpstr>
      <vt:lpstr>Task Forces</vt:lpstr>
      <vt:lpstr>Home Network TF</vt:lpstr>
      <vt:lpstr>Service Discovery</vt:lpstr>
      <vt:lpstr>Service Discovery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Your Opera Headline Here</dc:title>
  <dc:creator>Giuseppe Pascale</dc:creator>
  <cp:lastModifiedBy>giuseppep</cp:lastModifiedBy>
  <cp:revision>432</cp:revision>
  <dcterms:created xsi:type="dcterms:W3CDTF">2010-11-04T13:57:07Z</dcterms:created>
  <dcterms:modified xsi:type="dcterms:W3CDTF">2014-03-11T22:18:04Z</dcterms:modified>
</cp:coreProperties>
</file>