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6.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7.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0" r:id="rId2"/>
    <p:sldMasterId id="2147483718" r:id="rId3"/>
    <p:sldMasterId id="2147483868" r:id="rId4"/>
    <p:sldMasterId id="2147483881" r:id="rId5"/>
    <p:sldMasterId id="2147483891" r:id="rId6"/>
    <p:sldMasterId id="2147483901" r:id="rId7"/>
    <p:sldMasterId id="2147483911" r:id="rId8"/>
    <p:sldMasterId id="2147483947" r:id="rId9"/>
    <p:sldMasterId id="2147483953" r:id="rId10"/>
  </p:sldMasterIdLst>
  <p:notesMasterIdLst>
    <p:notesMasterId r:id="rId33"/>
  </p:notesMasterIdLst>
  <p:handoutMasterIdLst>
    <p:handoutMasterId r:id="rId34"/>
  </p:handoutMasterIdLst>
  <p:sldIdLst>
    <p:sldId id="258" r:id="rId11"/>
    <p:sldId id="517" r:id="rId12"/>
    <p:sldId id="531" r:id="rId13"/>
    <p:sldId id="532" r:id="rId14"/>
    <p:sldId id="537" r:id="rId15"/>
    <p:sldId id="538" r:id="rId16"/>
    <p:sldId id="519" r:id="rId17"/>
    <p:sldId id="533" r:id="rId18"/>
    <p:sldId id="530" r:id="rId19"/>
    <p:sldId id="535" r:id="rId20"/>
    <p:sldId id="521" r:id="rId21"/>
    <p:sldId id="522" r:id="rId22"/>
    <p:sldId id="525" r:id="rId23"/>
    <p:sldId id="526" r:id="rId24"/>
    <p:sldId id="527" r:id="rId25"/>
    <p:sldId id="536" r:id="rId26"/>
    <p:sldId id="539" r:id="rId27"/>
    <p:sldId id="540" r:id="rId28"/>
    <p:sldId id="541" r:id="rId29"/>
    <p:sldId id="543" r:id="rId30"/>
    <p:sldId id="265" r:id="rId31"/>
    <p:sldId id="289" r:id="rId32"/>
  </p:sldIdLst>
  <p:sldSz cx="9144000" cy="6858000" type="screen4x3"/>
  <p:notesSz cx="9931400" cy="67945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scaleToFitPaper="1" frameSlides="1"/>
  <p:clrMru>
    <a:srgbClr val="0D99B5"/>
    <a:srgbClr val="FFFFFF"/>
    <a:srgbClr val="FEFEFE"/>
    <a:srgbClr val="1E79C8"/>
    <a:srgbClr val="009FB5"/>
    <a:srgbClr val="318E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92" d="100"/>
          <a:sy n="92" d="100"/>
        </p:scale>
        <p:origin x="1326" y="90"/>
      </p:cViewPr>
      <p:guideLst>
        <p:guide orient="horz" pos="2160"/>
        <p:guide pos="2880"/>
      </p:guideLst>
    </p:cSldViewPr>
  </p:slideViewPr>
  <p:notesTextViewPr>
    <p:cViewPr>
      <p:scale>
        <a:sx n="1" d="1"/>
        <a:sy n="1" d="1"/>
      </p:scale>
      <p:origin x="0" y="0"/>
    </p:cViewPr>
  </p:notesTextViewPr>
  <p:sorterViewPr>
    <p:cViewPr>
      <p:scale>
        <a:sx n="100" d="100"/>
        <a:sy n="100" d="100"/>
      </p:scale>
      <p:origin x="0" y="-5502"/>
    </p:cViewPr>
  </p:sorterViewPr>
  <p:notesViewPr>
    <p:cSldViewPr snapToGrid="0">
      <p:cViewPr varScale="1">
        <p:scale>
          <a:sx n="77" d="100"/>
          <a:sy n="77" d="100"/>
        </p:scale>
        <p:origin x="166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4303607" cy="339725"/>
          </a:xfrm>
          <a:prstGeom prst="rect">
            <a:avLst/>
          </a:prstGeom>
        </p:spPr>
        <p:txBody>
          <a:bodyPr vert="horz" lIns="91431" tIns="45716" rIns="91431" bIns="45716" rtlCol="0"/>
          <a:lstStyle>
            <a:lvl1pPr algn="l">
              <a:defRPr sz="1200"/>
            </a:lvl1pPr>
          </a:lstStyle>
          <a:p>
            <a:endParaRPr lang="de-DE"/>
          </a:p>
        </p:txBody>
      </p:sp>
      <p:sp>
        <p:nvSpPr>
          <p:cNvPr id="3" name="Datumsplatzhalter 2"/>
          <p:cNvSpPr>
            <a:spLocks noGrp="1"/>
          </p:cNvSpPr>
          <p:nvPr>
            <p:ph type="dt" sz="quarter" idx="1"/>
          </p:nvPr>
        </p:nvSpPr>
        <p:spPr>
          <a:xfrm>
            <a:off x="5625496" y="0"/>
            <a:ext cx="4303607" cy="339725"/>
          </a:xfrm>
          <a:prstGeom prst="rect">
            <a:avLst/>
          </a:prstGeom>
        </p:spPr>
        <p:txBody>
          <a:bodyPr vert="horz" lIns="91431" tIns="45716" rIns="91431" bIns="45716" rtlCol="0"/>
          <a:lstStyle>
            <a:lvl1pPr algn="r">
              <a:defRPr sz="1200"/>
            </a:lvl1pPr>
          </a:lstStyle>
          <a:p>
            <a:fld id="{2E5830FA-1394-FD47-8FDF-DB618E7D3690}" type="datetimeFigureOut">
              <a:t>17.03.2014</a:t>
            </a:fld>
            <a:endParaRPr lang="de-DE"/>
          </a:p>
        </p:txBody>
      </p:sp>
      <p:sp>
        <p:nvSpPr>
          <p:cNvPr id="4" name="Fußzeilenplatzhalter 3"/>
          <p:cNvSpPr>
            <a:spLocks noGrp="1"/>
          </p:cNvSpPr>
          <p:nvPr>
            <p:ph type="ftr" sz="quarter" idx="2"/>
          </p:nvPr>
        </p:nvSpPr>
        <p:spPr>
          <a:xfrm>
            <a:off x="0" y="6453596"/>
            <a:ext cx="4303607" cy="339725"/>
          </a:xfrm>
          <a:prstGeom prst="rect">
            <a:avLst/>
          </a:prstGeom>
        </p:spPr>
        <p:txBody>
          <a:bodyPr vert="horz" lIns="91431" tIns="45716" rIns="91431" bIns="45716" rtlCol="0" anchor="b"/>
          <a:lstStyle>
            <a:lvl1pPr algn="l">
              <a:defRPr sz="1200"/>
            </a:lvl1pPr>
          </a:lstStyle>
          <a:p>
            <a:endParaRPr lang="de-DE"/>
          </a:p>
        </p:txBody>
      </p:sp>
      <p:sp>
        <p:nvSpPr>
          <p:cNvPr id="5" name="Foliennummernplatzhalter 4"/>
          <p:cNvSpPr>
            <a:spLocks noGrp="1"/>
          </p:cNvSpPr>
          <p:nvPr>
            <p:ph type="sldNum" sz="quarter" idx="3"/>
          </p:nvPr>
        </p:nvSpPr>
        <p:spPr>
          <a:xfrm>
            <a:off x="5625496" y="6453596"/>
            <a:ext cx="4303607" cy="339725"/>
          </a:xfrm>
          <a:prstGeom prst="rect">
            <a:avLst/>
          </a:prstGeom>
        </p:spPr>
        <p:txBody>
          <a:bodyPr vert="horz" lIns="91431" tIns="45716" rIns="91431" bIns="45716" rtlCol="0" anchor="b"/>
          <a:lstStyle>
            <a:lvl1pPr algn="r">
              <a:defRPr sz="1200"/>
            </a:lvl1pPr>
          </a:lstStyle>
          <a:p>
            <a:fld id="{6FFE255C-31FA-484F-8F81-4188B6BE7F8E}" type="slidenum">
              <a:t>‹#›</a:t>
            </a:fld>
            <a:endParaRPr lang="de-DE"/>
          </a:p>
        </p:txBody>
      </p:sp>
    </p:spTree>
    <p:extLst>
      <p:ext uri="{BB962C8B-B14F-4D97-AF65-F5344CB8AC3E}">
        <p14:creationId xmlns:p14="http://schemas.microsoft.com/office/powerpoint/2010/main" val="9935564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303607" cy="340905"/>
          </a:xfrm>
          <a:prstGeom prst="rect">
            <a:avLst/>
          </a:prstGeom>
        </p:spPr>
        <p:txBody>
          <a:bodyPr vert="horz" lIns="91431" tIns="45716" rIns="91431" bIns="45716" rtlCol="0"/>
          <a:lstStyle>
            <a:lvl1pPr algn="l">
              <a:defRPr sz="1200"/>
            </a:lvl1pPr>
          </a:lstStyle>
          <a:p>
            <a:endParaRPr lang="de-DE"/>
          </a:p>
        </p:txBody>
      </p:sp>
      <p:sp>
        <p:nvSpPr>
          <p:cNvPr id="3" name="Datumsplatzhalter 2"/>
          <p:cNvSpPr>
            <a:spLocks noGrp="1"/>
          </p:cNvSpPr>
          <p:nvPr>
            <p:ph type="dt" idx="1"/>
          </p:nvPr>
        </p:nvSpPr>
        <p:spPr>
          <a:xfrm>
            <a:off x="5625496" y="0"/>
            <a:ext cx="4303607" cy="340905"/>
          </a:xfrm>
          <a:prstGeom prst="rect">
            <a:avLst/>
          </a:prstGeom>
        </p:spPr>
        <p:txBody>
          <a:bodyPr vert="horz" lIns="91431" tIns="45716" rIns="91431" bIns="45716" rtlCol="0"/>
          <a:lstStyle>
            <a:lvl1pPr algn="r">
              <a:defRPr sz="1200"/>
            </a:lvl1pPr>
          </a:lstStyle>
          <a:p>
            <a:fld id="{BA6AE949-102E-44B6-A480-BE799B086AF6}" type="datetimeFigureOut">
              <a:rPr lang="de-DE" smtClean="0"/>
              <a:t>17.03.2014</a:t>
            </a:fld>
            <a:endParaRPr lang="de-DE"/>
          </a:p>
        </p:txBody>
      </p:sp>
      <p:sp>
        <p:nvSpPr>
          <p:cNvPr id="4" name="Folienbildplatzhalter 3"/>
          <p:cNvSpPr>
            <a:spLocks noGrp="1" noRot="1" noChangeAspect="1"/>
          </p:cNvSpPr>
          <p:nvPr>
            <p:ph type="sldImg" idx="2"/>
          </p:nvPr>
        </p:nvSpPr>
        <p:spPr>
          <a:xfrm>
            <a:off x="3436938" y="849313"/>
            <a:ext cx="3057525" cy="2293937"/>
          </a:xfrm>
          <a:prstGeom prst="rect">
            <a:avLst/>
          </a:prstGeom>
          <a:noFill/>
          <a:ln w="12700">
            <a:solidFill>
              <a:prstClr val="black"/>
            </a:solidFill>
          </a:ln>
        </p:spPr>
        <p:txBody>
          <a:bodyPr vert="horz" lIns="91431" tIns="45716" rIns="91431" bIns="45716" rtlCol="0" anchor="ctr"/>
          <a:lstStyle/>
          <a:p>
            <a:endParaRPr lang="de-DE"/>
          </a:p>
        </p:txBody>
      </p:sp>
      <p:sp>
        <p:nvSpPr>
          <p:cNvPr id="5" name="Notizenplatzhalter 4"/>
          <p:cNvSpPr>
            <a:spLocks noGrp="1"/>
          </p:cNvSpPr>
          <p:nvPr>
            <p:ph type="body" sz="quarter" idx="3"/>
          </p:nvPr>
        </p:nvSpPr>
        <p:spPr>
          <a:xfrm>
            <a:off x="993140" y="3269853"/>
            <a:ext cx="7945120" cy="2675335"/>
          </a:xfrm>
          <a:prstGeom prst="rect">
            <a:avLst/>
          </a:prstGeom>
        </p:spPr>
        <p:txBody>
          <a:bodyPr vert="horz" lIns="91431" tIns="45716" rIns="91431" bIns="45716"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6453596"/>
            <a:ext cx="4303607" cy="340904"/>
          </a:xfrm>
          <a:prstGeom prst="rect">
            <a:avLst/>
          </a:prstGeom>
        </p:spPr>
        <p:txBody>
          <a:bodyPr vert="horz" lIns="91431" tIns="45716" rIns="91431" bIns="45716" rtlCol="0" anchor="b"/>
          <a:lstStyle>
            <a:lvl1pPr algn="l">
              <a:defRPr sz="1200"/>
            </a:lvl1pPr>
          </a:lstStyle>
          <a:p>
            <a:endParaRPr lang="de-DE"/>
          </a:p>
        </p:txBody>
      </p:sp>
      <p:sp>
        <p:nvSpPr>
          <p:cNvPr id="7" name="Foliennummernplatzhalter 6"/>
          <p:cNvSpPr>
            <a:spLocks noGrp="1"/>
          </p:cNvSpPr>
          <p:nvPr>
            <p:ph type="sldNum" sz="quarter" idx="5"/>
          </p:nvPr>
        </p:nvSpPr>
        <p:spPr>
          <a:xfrm>
            <a:off x="5625496" y="6453596"/>
            <a:ext cx="4303607" cy="340904"/>
          </a:xfrm>
          <a:prstGeom prst="rect">
            <a:avLst/>
          </a:prstGeom>
        </p:spPr>
        <p:txBody>
          <a:bodyPr vert="horz" lIns="91431" tIns="45716" rIns="91431" bIns="45716" rtlCol="0" anchor="b"/>
          <a:lstStyle>
            <a:lvl1pPr algn="r">
              <a:defRPr sz="1200"/>
            </a:lvl1pPr>
          </a:lstStyle>
          <a:p>
            <a:fld id="{4627598E-2F2C-49E6-9EA6-BEB3C84CE108}" type="slidenum">
              <a:rPr lang="de-DE" smtClean="0"/>
              <a:t>‹#›</a:t>
            </a:fld>
            <a:endParaRPr lang="de-DE"/>
          </a:p>
        </p:txBody>
      </p:sp>
    </p:spTree>
    <p:extLst>
      <p:ext uri="{BB962C8B-B14F-4D97-AF65-F5344CB8AC3E}">
        <p14:creationId xmlns:p14="http://schemas.microsoft.com/office/powerpoint/2010/main" val="1428594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lienbildplatzhalter 1"/>
          <p:cNvSpPr>
            <a:spLocks noGrp="1" noRot="1" noChangeAspect="1" noTextEdit="1"/>
          </p:cNvSpPr>
          <p:nvPr>
            <p:ph type="sldImg"/>
          </p:nvPr>
        </p:nvSpPr>
        <p:spPr bwMode="auto">
          <a:noFill/>
          <a:ln>
            <a:solidFill>
              <a:srgbClr val="000000"/>
            </a:solidFill>
            <a:miter lim="800000"/>
            <a:headEnd/>
            <a:tailEnd/>
          </a:ln>
        </p:spPr>
      </p:sp>
      <p:sp>
        <p:nvSpPr>
          <p:cNvPr id="76803" name="Notizenplatzhalter 2"/>
          <p:cNvSpPr>
            <a:spLocks noGrp="1"/>
          </p:cNvSpPr>
          <p:nvPr>
            <p:ph type="body" idx="1"/>
          </p:nvPr>
        </p:nvSpPr>
        <p:spPr bwMode="auto">
          <a:noFill/>
        </p:spPr>
        <p:txBody>
          <a:bodyPr/>
          <a:lstStyle/>
          <a:p>
            <a:pPr eaLnBrk="1" hangingPunct="1">
              <a:spcBef>
                <a:spcPct val="0"/>
              </a:spcBef>
            </a:pPr>
            <a:endParaRPr lang="de-DE" dirty="0" smtClean="0"/>
          </a:p>
        </p:txBody>
      </p:sp>
      <p:sp>
        <p:nvSpPr>
          <p:cNvPr id="76804" name="Foliennummernplatzhalter 3"/>
          <p:cNvSpPr>
            <a:spLocks noGrp="1"/>
          </p:cNvSpPr>
          <p:nvPr>
            <p:ph type="sldNum" sz="quarter" idx="5"/>
          </p:nvPr>
        </p:nvSpPr>
        <p:spPr bwMode="auto">
          <a:noFill/>
          <a:ln>
            <a:miter lim="800000"/>
            <a:headEnd/>
            <a:tailEnd/>
          </a:ln>
        </p:spPr>
        <p:txBody>
          <a:bodyPr/>
          <a:lstStyle/>
          <a:p>
            <a:fld id="{59D0C1BC-E9FF-4E34-9B81-684BFE5991A9}" type="slidenum">
              <a:rPr lang="de-DE">
                <a:solidFill>
                  <a:prstClr val="black"/>
                </a:solidFill>
              </a:rPr>
              <a:pPr/>
              <a:t>1</a:t>
            </a:fld>
            <a:endParaRPr lang="de-DE">
              <a:solidFill>
                <a:prstClr val="black"/>
              </a:solidFill>
            </a:endParaRPr>
          </a:p>
        </p:txBody>
      </p:sp>
    </p:spTree>
    <p:extLst>
      <p:ext uri="{BB962C8B-B14F-4D97-AF65-F5344CB8AC3E}">
        <p14:creationId xmlns:p14="http://schemas.microsoft.com/office/powerpoint/2010/main" val="1140255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90152"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3/17/2014 11:13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2001160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295275" y="6604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smtClean="0"/>
              <a:t>Mastertitelformat bearbeiten</a:t>
            </a:r>
            <a:endParaRPr lang="de-DE" dirty="0"/>
          </a:p>
        </p:txBody>
      </p:sp>
      <p:sp>
        <p:nvSpPr>
          <p:cNvPr id="3" name="Untertitel 2"/>
          <p:cNvSpPr>
            <a:spLocks noGrp="1"/>
          </p:cNvSpPr>
          <p:nvPr>
            <p:ph type="subTitle" idx="1"/>
          </p:nvPr>
        </p:nvSpPr>
        <p:spPr>
          <a:xfrm>
            <a:off x="614680"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00ACD3"/>
                </a:solidFill>
              </a:defRPr>
            </a:lvl1pPr>
          </a:lstStyle>
          <a:p>
            <a:pPr lvl="0"/>
            <a:r>
              <a:rPr lang="de-DE" smtClean="0"/>
              <a:t>Mastertextformat bearbeiten</a:t>
            </a:r>
          </a:p>
        </p:txBody>
      </p:sp>
    </p:spTree>
    <p:extLst>
      <p:ext uri="{BB962C8B-B14F-4D97-AF65-F5344CB8AC3E}">
        <p14:creationId xmlns:p14="http://schemas.microsoft.com/office/powerpoint/2010/main" val="4042854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698500"/>
          </a:xfrm>
        </p:spPr>
        <p:txBody>
          <a:bodyPr/>
          <a:lstStyle>
            <a:lvl1pPr>
              <a:defRPr/>
            </a:lvl1pPr>
          </a:lstStyle>
          <a:p>
            <a:r>
              <a:rPr lang="de-DE" dirty="0" smtClean="0"/>
              <a:t>Mastertitelformat bearbeiten</a:t>
            </a:r>
            <a:endParaRPr lang="de-DE" dirty="0"/>
          </a:p>
        </p:txBody>
      </p:sp>
      <p:sp>
        <p:nvSpPr>
          <p:cNvPr id="4"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Foliennummernplatzhalter 8"/>
          <p:cNvSpPr>
            <a:spLocks noGrp="1"/>
          </p:cNvSpPr>
          <p:nvPr>
            <p:ph type="sldNum" sz="quarter" idx="10"/>
          </p:nvPr>
        </p:nvSpPr>
        <p:spPr/>
        <p:txBody>
          <a:bodyPr/>
          <a:lstStyle>
            <a:lvl1pPr>
              <a:defRPr smtClean="0"/>
            </a:lvl1pPr>
          </a:lstStyle>
          <a:p>
            <a:pPr>
              <a:defRPr/>
            </a:pPr>
            <a:fld id="{847C600B-98CE-4E94-9280-5B414BE06A0D}" type="slidenum">
              <a:rPr lang="de-DE"/>
              <a:pPr>
                <a:defRPr/>
              </a:pPr>
              <a:t>‹#›</a:t>
            </a:fld>
            <a:endParaRPr lang="de-DE"/>
          </a:p>
        </p:txBody>
      </p:sp>
    </p:spTree>
    <p:extLst>
      <p:ext uri="{BB962C8B-B14F-4D97-AF65-F5344CB8AC3E}">
        <p14:creationId xmlns:p14="http://schemas.microsoft.com/office/powerpoint/2010/main" val="15786084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2_Nur Titel">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
        <p:nvSpPr>
          <p:cNvPr id="13" name="Inhaltsplatzhalter 12"/>
          <p:cNvSpPr>
            <a:spLocks noGrp="1"/>
          </p:cNvSpPr>
          <p:nvPr>
            <p:ph sz="quarter" idx="13"/>
          </p:nvPr>
        </p:nvSpPr>
        <p:spPr>
          <a:xfrm>
            <a:off x="6045200" y="1431925"/>
            <a:ext cx="2660073" cy="4421620"/>
          </a:xfrm>
        </p:spPr>
        <p:txBody>
          <a:bodyPr/>
          <a:lstStyle>
            <a:lvl1pPr>
              <a:buNone/>
              <a:defRPr/>
            </a:lvl1pPr>
          </a:lstStyle>
          <a:p>
            <a:pPr lvl="0"/>
            <a:endParaRPr lang="de-DE" dirty="0" smtClean="0"/>
          </a:p>
        </p:txBody>
      </p:sp>
      <p:sp>
        <p:nvSpPr>
          <p:cNvPr id="8" name="Textplatzhalter 7"/>
          <p:cNvSpPr>
            <a:spLocks noGrp="1"/>
          </p:cNvSpPr>
          <p:nvPr>
            <p:ph type="body" sz="quarter" idx="14"/>
          </p:nvPr>
        </p:nvSpPr>
        <p:spPr>
          <a:xfrm>
            <a:off x="439739"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4"/>
          <p:cNvSpPr>
            <a:spLocks noGrp="1"/>
          </p:cNvSpPr>
          <p:nvPr>
            <p:ph type="sldNum" sz="quarter" idx="15"/>
          </p:nvPr>
        </p:nvSpPr>
        <p:spPr/>
        <p:txBody>
          <a:bodyPr/>
          <a:lstStyle>
            <a:lvl1pPr>
              <a:defRPr smtClean="0"/>
            </a:lvl1pPr>
          </a:lstStyle>
          <a:p>
            <a:pPr>
              <a:defRPr/>
            </a:pPr>
            <a:fld id="{BBCF97EE-77FC-4D67-889F-1452D5FF6C09}" type="slidenum">
              <a:rPr lang="de-DE"/>
              <a:pPr>
                <a:defRPr/>
              </a:pPr>
              <a:t>‹#›</a:t>
            </a:fld>
            <a:endParaRPr lang="de-DE"/>
          </a:p>
        </p:txBody>
      </p:sp>
    </p:spTree>
    <p:extLst>
      <p:ext uri="{BB962C8B-B14F-4D97-AF65-F5344CB8AC3E}">
        <p14:creationId xmlns:p14="http://schemas.microsoft.com/office/powerpoint/2010/main" val="1784545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6_Abschnittsüberschrift">
    <p:spTree>
      <p:nvGrpSpPr>
        <p:cNvPr id="1" name=""/>
        <p:cNvGrpSpPr/>
        <p:nvPr/>
      </p:nvGrpSpPr>
      <p:grpSpPr>
        <a:xfrm>
          <a:off x="0" y="0"/>
          <a:ext cx="0" cy="0"/>
          <a:chOff x="0" y="0"/>
          <a:chExt cx="0" cy="0"/>
        </a:xfrm>
      </p:grpSpPr>
      <p:pic>
        <p:nvPicPr>
          <p:cNvPr id="3"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BE3ECC1E-74C8-4577-AC06-1163B3A3EA06}" type="slidenum">
              <a:rPr lang="de-DE"/>
              <a:pPr>
                <a:defRPr/>
              </a:pPr>
              <a:t>‹#›</a:t>
            </a:fld>
            <a:endParaRPr lang="de-DE"/>
          </a:p>
        </p:txBody>
      </p:sp>
      <p:sp>
        <p:nvSpPr>
          <p:cNvPr id="7" name="Tabellenplatzhalter 6"/>
          <p:cNvSpPr>
            <a:spLocks noGrp="1"/>
          </p:cNvSpPr>
          <p:nvPr>
            <p:ph type="tbl" sz="quarter" idx="11"/>
          </p:nvPr>
        </p:nvSpPr>
        <p:spPr>
          <a:xfrm>
            <a:off x="439738" y="1431925"/>
            <a:ext cx="8242300" cy="4375150"/>
          </a:xfrm>
        </p:spPr>
        <p:txBody>
          <a:bodyPr/>
          <a:lstStyle/>
          <a:p>
            <a:endParaRPr lang="de-DE"/>
          </a:p>
        </p:txBody>
      </p:sp>
      <p:sp>
        <p:nvSpPr>
          <p:cNvPr id="9"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29622424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3_Nur Titel">
    <p:spTree>
      <p:nvGrpSpPr>
        <p:cNvPr id="1" name=""/>
        <p:cNvGrpSpPr/>
        <p:nvPr/>
      </p:nvGrpSpPr>
      <p:grpSpPr>
        <a:xfrm>
          <a:off x="0" y="0"/>
          <a:ext cx="0" cy="0"/>
          <a:chOff x="0" y="0"/>
          <a:chExt cx="0" cy="0"/>
        </a:xfrm>
      </p:grpSpPr>
      <p:sp>
        <p:nvSpPr>
          <p:cNvPr id="5"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333958163"/>
      </p:ext>
    </p:extLst>
  </p:cSld>
  <p:clrMapOvr>
    <a:masterClrMapping/>
  </p:clrMapOvr>
  <p:transition spd="slow">
    <p:zo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5_CC FAME_Inhalt_Stichpunkte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2000" y="720000"/>
            <a:ext cx="8280000" cy="720000"/>
          </a:xfrm>
        </p:spPr>
        <p:txBody>
          <a:bodyPr/>
          <a:lstStyle>
            <a:lvl1pPr>
              <a:defRPr>
                <a:solidFill>
                  <a:srgbClr val="333333"/>
                </a:solidFill>
              </a:defRPr>
            </a:lvl1pPr>
          </a:lstStyle>
          <a:p>
            <a:r>
              <a:rPr lang="de-DE" dirty="0" smtClean="0"/>
              <a:t>Headline   ̶ Tahoma Regular 22pt</a:t>
            </a:r>
            <a:br>
              <a:rPr lang="de-DE" dirty="0" smtClean="0"/>
            </a:br>
            <a:r>
              <a:rPr lang="de-DE" dirty="0" smtClean="0">
                <a:solidFill>
                  <a:srgbClr val="6C99C0"/>
                </a:solidFill>
              </a:rPr>
              <a:t>Zweite Zeile bitte immer in Kopfbalkenfarbe</a:t>
            </a:r>
            <a:endParaRPr lang="de-DE" dirty="0"/>
          </a:p>
        </p:txBody>
      </p:sp>
      <p:sp>
        <p:nvSpPr>
          <p:cNvPr id="8" name="Inhaltsplatzhalter 2"/>
          <p:cNvSpPr>
            <a:spLocks noGrp="1"/>
          </p:cNvSpPr>
          <p:nvPr>
            <p:ph idx="14" hasCustomPrompt="1"/>
          </p:nvPr>
        </p:nvSpPr>
        <p:spPr>
          <a:xfrm>
            <a:off x="432000" y="1715388"/>
            <a:ext cx="8280000" cy="4410000"/>
          </a:xfrm>
        </p:spPr>
        <p:txBody>
          <a:bodyPr/>
          <a:lstStyle>
            <a:lvl1pPr>
              <a:defRPr>
                <a:solidFill>
                  <a:schemeClr val="tx1"/>
                </a:solidFill>
              </a:defRPr>
            </a:lvl1pPr>
          </a:lstStyle>
          <a:p>
            <a:pPr lvl="0"/>
            <a:r>
              <a:rPr lang="de-DE" dirty="0" smtClean="0"/>
              <a:t>Stichpunkt (</a:t>
            </a:r>
            <a:r>
              <a:rPr lang="de-DE" dirty="0" err="1" smtClean="0"/>
              <a:t>Tahoma</a:t>
            </a:r>
            <a:r>
              <a:rPr lang="de-DE" dirty="0" smtClean="0"/>
              <a:t> Regular, 16pt)</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e Placeholder 20"/>
          <p:cNvSpPr>
            <a:spLocks noGrp="1"/>
          </p:cNvSpPr>
          <p:nvPr>
            <p:ph type="dt" sz="half" idx="2"/>
          </p:nvPr>
        </p:nvSpPr>
        <p:spPr>
          <a:xfrm>
            <a:off x="457200" y="6492899"/>
            <a:ext cx="2133600" cy="365125"/>
          </a:xfrm>
          <a:prstGeom prst="rect">
            <a:avLst/>
          </a:prstGeom>
        </p:spPr>
        <p:txBody>
          <a:bodyPr vert="horz" lIns="0" tIns="0" rIns="0" bIns="36000" rtlCol="0" anchor="b" anchorCtr="0"/>
          <a:lstStyle>
            <a:lvl1pPr algn="l">
              <a:defRPr sz="1000" b="0">
                <a:solidFill>
                  <a:srgbClr val="898989"/>
                </a:solidFill>
                <a:latin typeface="+mn-lt"/>
              </a:defRPr>
            </a:lvl1pPr>
          </a:lstStyle>
          <a:p>
            <a:pPr defTabSz="457200" fontAlgn="base">
              <a:spcBef>
                <a:spcPct val="0"/>
              </a:spcBef>
              <a:spcAft>
                <a:spcPct val="0"/>
              </a:spcAft>
            </a:pPr>
            <a:endParaRPr lang="de-DE" dirty="0">
              <a:ea typeface="ＭＳ Ｐゴシック" pitchFamily="46" charset="-128"/>
            </a:endParaRPr>
          </a:p>
        </p:txBody>
      </p:sp>
    </p:spTree>
    <p:extLst>
      <p:ext uri="{BB962C8B-B14F-4D97-AF65-F5344CB8AC3E}">
        <p14:creationId xmlns:p14="http://schemas.microsoft.com/office/powerpoint/2010/main" val="483790903"/>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4_Nur Titel">
    <p:spTree>
      <p:nvGrpSpPr>
        <p:cNvPr id="1" name=""/>
        <p:cNvGrpSpPr/>
        <p:nvPr/>
      </p:nvGrpSpPr>
      <p:grpSpPr>
        <a:xfrm>
          <a:off x="0" y="0"/>
          <a:ext cx="0" cy="0"/>
          <a:chOff x="0" y="0"/>
          <a:chExt cx="0" cy="0"/>
        </a:xfrm>
      </p:grpSpPr>
      <p:sp>
        <p:nvSpPr>
          <p:cNvPr id="5"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319221798"/>
      </p:ext>
    </p:extLst>
  </p:cSld>
  <p:clrMapOvr>
    <a:masterClrMapping/>
  </p:clrMapOvr>
  <p:transition spd="slow">
    <p:zo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7_Titelfolie">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290513" y="5207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dirty="0" smtClean="0"/>
              <a:t>Mastertitelformat bearbeiten</a:t>
            </a:r>
            <a:endParaRPr lang="de-DE" dirty="0"/>
          </a:p>
        </p:txBody>
      </p:sp>
      <p:sp>
        <p:nvSpPr>
          <p:cNvPr id="3" name="Untertitel 2"/>
          <p:cNvSpPr>
            <a:spLocks noGrp="1"/>
          </p:cNvSpPr>
          <p:nvPr>
            <p:ph type="subTitle" idx="1"/>
          </p:nvPr>
        </p:nvSpPr>
        <p:spPr>
          <a:xfrm>
            <a:off x="627381"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1B9C7D"/>
                </a:solidFill>
              </a:defRPr>
            </a:lvl1pPr>
          </a:lstStyle>
          <a:p>
            <a:pPr lvl="0"/>
            <a:r>
              <a:rPr lang="de-DE" dirty="0" smtClean="0"/>
              <a:t>Mastertextformat bearbeiten</a:t>
            </a:r>
          </a:p>
        </p:txBody>
      </p:sp>
    </p:spTree>
    <p:extLst>
      <p:ext uri="{BB962C8B-B14F-4D97-AF65-F5344CB8AC3E}">
        <p14:creationId xmlns:p14="http://schemas.microsoft.com/office/powerpoint/2010/main" val="3708931561"/>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7_Vergleich">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698500"/>
          </a:xfrm>
        </p:spPr>
        <p:txBody>
          <a:bodyPr/>
          <a:lstStyle>
            <a:lvl1pPr>
              <a:defRPr/>
            </a:lvl1pPr>
          </a:lstStyle>
          <a:p>
            <a:r>
              <a:rPr lang="de-DE" dirty="0" smtClean="0"/>
              <a:t>Mastertitelformat bearbeiten</a:t>
            </a:r>
            <a:endParaRPr lang="de-DE" dirty="0"/>
          </a:p>
        </p:txBody>
      </p:sp>
      <p:sp>
        <p:nvSpPr>
          <p:cNvPr id="4"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Foliennummernplatzhalter 8"/>
          <p:cNvSpPr>
            <a:spLocks noGrp="1"/>
          </p:cNvSpPr>
          <p:nvPr>
            <p:ph type="sldNum" sz="quarter" idx="10"/>
          </p:nvPr>
        </p:nvSpPr>
        <p:spPr/>
        <p:txBody>
          <a:bodyPr/>
          <a:lstStyle>
            <a:lvl1pPr>
              <a:defRPr smtClean="0"/>
            </a:lvl1pPr>
          </a:lstStyle>
          <a:p>
            <a:pPr>
              <a:defRPr/>
            </a:pPr>
            <a:fld id="{847C600B-98CE-4E94-9280-5B414BE06A0D}" type="slidenum">
              <a:rPr lang="de-DE"/>
              <a:pPr>
                <a:defRPr/>
              </a:pPr>
              <a:t>‹#›</a:t>
            </a:fld>
            <a:endParaRPr lang="de-DE"/>
          </a:p>
        </p:txBody>
      </p:sp>
    </p:spTree>
    <p:extLst>
      <p:ext uri="{BB962C8B-B14F-4D97-AF65-F5344CB8AC3E}">
        <p14:creationId xmlns:p14="http://schemas.microsoft.com/office/powerpoint/2010/main" val="36714181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5_Nur Titel">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
        <p:nvSpPr>
          <p:cNvPr id="13" name="Inhaltsplatzhalter 12"/>
          <p:cNvSpPr>
            <a:spLocks noGrp="1"/>
          </p:cNvSpPr>
          <p:nvPr>
            <p:ph sz="quarter" idx="13"/>
          </p:nvPr>
        </p:nvSpPr>
        <p:spPr>
          <a:xfrm>
            <a:off x="6045200" y="1431925"/>
            <a:ext cx="2660073" cy="4421620"/>
          </a:xfrm>
        </p:spPr>
        <p:txBody>
          <a:bodyPr/>
          <a:lstStyle>
            <a:lvl1pPr>
              <a:buNone/>
              <a:defRPr/>
            </a:lvl1pPr>
          </a:lstStyle>
          <a:p>
            <a:pPr lvl="0"/>
            <a:endParaRPr lang="de-DE" dirty="0" smtClean="0"/>
          </a:p>
        </p:txBody>
      </p:sp>
      <p:sp>
        <p:nvSpPr>
          <p:cNvPr id="8" name="Textplatzhalter 7"/>
          <p:cNvSpPr>
            <a:spLocks noGrp="1"/>
          </p:cNvSpPr>
          <p:nvPr>
            <p:ph type="body" sz="quarter" idx="14"/>
          </p:nvPr>
        </p:nvSpPr>
        <p:spPr>
          <a:xfrm>
            <a:off x="439739"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4"/>
          <p:cNvSpPr>
            <a:spLocks noGrp="1"/>
          </p:cNvSpPr>
          <p:nvPr>
            <p:ph type="sldNum" sz="quarter" idx="15"/>
          </p:nvPr>
        </p:nvSpPr>
        <p:spPr/>
        <p:txBody>
          <a:bodyPr/>
          <a:lstStyle>
            <a:lvl1pPr>
              <a:defRPr smtClean="0"/>
            </a:lvl1pPr>
          </a:lstStyle>
          <a:p>
            <a:pPr>
              <a:defRPr/>
            </a:pPr>
            <a:fld id="{BBCF97EE-77FC-4D67-889F-1452D5FF6C09}" type="slidenum">
              <a:rPr lang="de-DE"/>
              <a:pPr>
                <a:defRPr/>
              </a:pPr>
              <a:t>‹#›</a:t>
            </a:fld>
            <a:endParaRPr lang="de-DE"/>
          </a:p>
        </p:txBody>
      </p:sp>
    </p:spTree>
    <p:extLst>
      <p:ext uri="{BB962C8B-B14F-4D97-AF65-F5344CB8AC3E}">
        <p14:creationId xmlns:p14="http://schemas.microsoft.com/office/powerpoint/2010/main" val="24446273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7_Abschnittsüberschrift">
    <p:spTree>
      <p:nvGrpSpPr>
        <p:cNvPr id="1" name=""/>
        <p:cNvGrpSpPr/>
        <p:nvPr/>
      </p:nvGrpSpPr>
      <p:grpSpPr>
        <a:xfrm>
          <a:off x="0" y="0"/>
          <a:ext cx="0" cy="0"/>
          <a:chOff x="0" y="0"/>
          <a:chExt cx="0" cy="0"/>
        </a:xfrm>
      </p:grpSpPr>
      <p:pic>
        <p:nvPicPr>
          <p:cNvPr id="3"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BE3ECC1E-74C8-4577-AC06-1163B3A3EA06}" type="slidenum">
              <a:rPr lang="de-DE"/>
              <a:pPr>
                <a:defRPr/>
              </a:pPr>
              <a:t>‹#›</a:t>
            </a:fld>
            <a:endParaRPr lang="de-DE"/>
          </a:p>
        </p:txBody>
      </p:sp>
      <p:sp>
        <p:nvSpPr>
          <p:cNvPr id="7" name="Tabellenplatzhalter 6"/>
          <p:cNvSpPr>
            <a:spLocks noGrp="1"/>
          </p:cNvSpPr>
          <p:nvPr>
            <p:ph type="tbl" sz="quarter" idx="11"/>
          </p:nvPr>
        </p:nvSpPr>
        <p:spPr>
          <a:xfrm>
            <a:off x="439738" y="1431925"/>
            <a:ext cx="8242300" cy="4375150"/>
          </a:xfrm>
        </p:spPr>
        <p:txBody>
          <a:bodyPr/>
          <a:lstStyle/>
          <a:p>
            <a:endParaRPr lang="de-DE"/>
          </a:p>
        </p:txBody>
      </p:sp>
      <p:sp>
        <p:nvSpPr>
          <p:cNvPr id="9"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35234346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6_CC FAME_Inhalt_Stichpunkte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2000" y="720000"/>
            <a:ext cx="8280000" cy="720000"/>
          </a:xfrm>
        </p:spPr>
        <p:txBody>
          <a:bodyPr/>
          <a:lstStyle>
            <a:lvl1pPr>
              <a:defRPr>
                <a:solidFill>
                  <a:srgbClr val="333333"/>
                </a:solidFill>
              </a:defRPr>
            </a:lvl1pPr>
          </a:lstStyle>
          <a:p>
            <a:r>
              <a:rPr lang="de-DE" dirty="0" smtClean="0"/>
              <a:t>Headline   ̶ Tahoma Regular 22pt</a:t>
            </a:r>
            <a:br>
              <a:rPr lang="de-DE" dirty="0" smtClean="0"/>
            </a:br>
            <a:r>
              <a:rPr lang="de-DE" dirty="0" smtClean="0">
                <a:solidFill>
                  <a:srgbClr val="6C99C0"/>
                </a:solidFill>
              </a:rPr>
              <a:t>Zweite Zeile bitte immer in Kopfbalkenfarbe</a:t>
            </a:r>
            <a:endParaRPr lang="de-DE" dirty="0"/>
          </a:p>
        </p:txBody>
      </p:sp>
      <p:sp>
        <p:nvSpPr>
          <p:cNvPr id="8" name="Inhaltsplatzhalter 2"/>
          <p:cNvSpPr>
            <a:spLocks noGrp="1"/>
          </p:cNvSpPr>
          <p:nvPr>
            <p:ph idx="14" hasCustomPrompt="1"/>
          </p:nvPr>
        </p:nvSpPr>
        <p:spPr>
          <a:xfrm>
            <a:off x="432000" y="1715388"/>
            <a:ext cx="8280000" cy="4410000"/>
          </a:xfrm>
        </p:spPr>
        <p:txBody>
          <a:bodyPr/>
          <a:lstStyle>
            <a:lvl1pPr>
              <a:defRPr>
                <a:solidFill>
                  <a:schemeClr val="tx1"/>
                </a:solidFill>
              </a:defRPr>
            </a:lvl1pPr>
          </a:lstStyle>
          <a:p>
            <a:pPr lvl="0"/>
            <a:r>
              <a:rPr lang="de-DE" dirty="0" smtClean="0"/>
              <a:t>Stichpunkt (</a:t>
            </a:r>
            <a:r>
              <a:rPr lang="de-DE" dirty="0" err="1" smtClean="0"/>
              <a:t>Tahoma</a:t>
            </a:r>
            <a:r>
              <a:rPr lang="de-DE" dirty="0" smtClean="0"/>
              <a:t> Regular, 16pt)</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e Placeholder 20"/>
          <p:cNvSpPr>
            <a:spLocks noGrp="1"/>
          </p:cNvSpPr>
          <p:nvPr>
            <p:ph type="dt" sz="half" idx="2"/>
          </p:nvPr>
        </p:nvSpPr>
        <p:spPr>
          <a:xfrm>
            <a:off x="457200" y="6492899"/>
            <a:ext cx="2133600" cy="365125"/>
          </a:xfrm>
          <a:prstGeom prst="rect">
            <a:avLst/>
          </a:prstGeom>
        </p:spPr>
        <p:txBody>
          <a:bodyPr vert="horz" lIns="0" tIns="0" rIns="0" bIns="36000" rtlCol="0" anchor="b" anchorCtr="0"/>
          <a:lstStyle>
            <a:lvl1pPr algn="l">
              <a:defRPr sz="1000" b="0">
                <a:solidFill>
                  <a:srgbClr val="898989"/>
                </a:solidFill>
                <a:latin typeface="+mn-lt"/>
              </a:defRPr>
            </a:lvl1pPr>
          </a:lstStyle>
          <a:p>
            <a:pPr defTabSz="457200" fontAlgn="base">
              <a:spcBef>
                <a:spcPct val="0"/>
              </a:spcBef>
              <a:spcAft>
                <a:spcPct val="0"/>
              </a:spcAft>
            </a:pPr>
            <a:endParaRPr lang="de-DE" dirty="0">
              <a:ea typeface="ＭＳ Ｐゴシック" pitchFamily="46" charset="-128"/>
            </a:endParaRPr>
          </a:p>
        </p:txBody>
      </p:sp>
    </p:spTree>
    <p:extLst>
      <p:ext uri="{BB962C8B-B14F-4D97-AF65-F5344CB8AC3E}">
        <p14:creationId xmlns:p14="http://schemas.microsoft.com/office/powerpoint/2010/main" val="215290142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Nur Titel">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
        <p:nvSpPr>
          <p:cNvPr id="13" name="Inhaltsplatzhalter 12"/>
          <p:cNvSpPr>
            <a:spLocks noGrp="1"/>
          </p:cNvSpPr>
          <p:nvPr>
            <p:ph sz="quarter" idx="13"/>
          </p:nvPr>
        </p:nvSpPr>
        <p:spPr>
          <a:xfrm>
            <a:off x="6045200" y="1431925"/>
            <a:ext cx="2660073" cy="4421620"/>
          </a:xfrm>
        </p:spPr>
        <p:txBody>
          <a:bodyPr/>
          <a:lstStyle>
            <a:lvl1pPr>
              <a:buNone/>
              <a:defRPr/>
            </a:lvl1pPr>
          </a:lstStyle>
          <a:p>
            <a:pPr lvl="0"/>
            <a:endParaRPr lang="de-DE" dirty="0" smtClean="0"/>
          </a:p>
        </p:txBody>
      </p:sp>
      <p:sp>
        <p:nvSpPr>
          <p:cNvPr id="8" name="Textplatzhalter 7"/>
          <p:cNvSpPr>
            <a:spLocks noGrp="1"/>
          </p:cNvSpPr>
          <p:nvPr>
            <p:ph type="body" sz="quarter" idx="14"/>
          </p:nvPr>
        </p:nvSpPr>
        <p:spPr>
          <a:xfrm>
            <a:off x="439739"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4"/>
          <p:cNvSpPr>
            <a:spLocks noGrp="1"/>
          </p:cNvSpPr>
          <p:nvPr>
            <p:ph type="sldNum" sz="quarter" idx="15"/>
          </p:nvPr>
        </p:nvSpPr>
        <p:spPr/>
        <p:txBody>
          <a:bodyPr/>
          <a:lstStyle>
            <a:lvl1pPr>
              <a:defRPr smtClean="0"/>
            </a:lvl1pPr>
          </a:lstStyle>
          <a:p>
            <a:pPr>
              <a:defRPr/>
            </a:pPr>
            <a:fld id="{BBCF97EE-77FC-4D67-889F-1452D5FF6C09}" type="slidenum">
              <a:rPr lang="de-DE"/>
              <a:pPr>
                <a:defRPr/>
              </a:pPr>
              <a:t>‹#›</a:t>
            </a:fld>
            <a:endParaRPr lang="de-DE"/>
          </a:p>
        </p:txBody>
      </p:sp>
    </p:spTree>
    <p:extLst>
      <p:ext uri="{BB962C8B-B14F-4D97-AF65-F5344CB8AC3E}">
        <p14:creationId xmlns:p14="http://schemas.microsoft.com/office/powerpoint/2010/main" val="5979858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FOKUS_Titelfolie_mit Bild">
    <p:spTree>
      <p:nvGrpSpPr>
        <p:cNvPr id="1" name=""/>
        <p:cNvGrpSpPr/>
        <p:nvPr/>
      </p:nvGrpSpPr>
      <p:grpSpPr>
        <a:xfrm>
          <a:off x="0" y="0"/>
          <a:ext cx="0" cy="0"/>
          <a:chOff x="0" y="0"/>
          <a:chExt cx="0" cy="0"/>
        </a:xfrm>
      </p:grpSpPr>
      <p:pic>
        <p:nvPicPr>
          <p:cNvPr id="6" name="Bild 5" descr="fokus_gebaeude Kopie.jpg"/>
          <p:cNvPicPr>
            <a:picLocks noChangeAspect="1"/>
          </p:cNvPicPr>
          <p:nvPr userDrawn="1"/>
        </p:nvPicPr>
        <p:blipFill>
          <a:blip r:embed="rId2" cstate="screen">
            <a:alphaModFix amt="27000"/>
          </a:blip>
          <a:srcRect/>
          <a:stretch>
            <a:fillRect/>
          </a:stretch>
        </p:blipFill>
        <p:spPr>
          <a:xfrm>
            <a:off x="5359959" y="529201"/>
            <a:ext cx="3784040" cy="5719200"/>
          </a:xfrm>
          <a:prstGeom prst="rect">
            <a:avLst/>
          </a:prstGeom>
        </p:spPr>
      </p:pic>
      <p:pic>
        <p:nvPicPr>
          <p:cNvPr id="162817" name="Picture 1" descr="fokus_rgb_85mm"/>
          <p:cNvPicPr>
            <a:picLocks noChangeAspect="1" noChangeArrowheads="1"/>
          </p:cNvPicPr>
          <p:nvPr userDrawn="1"/>
        </p:nvPicPr>
        <p:blipFill>
          <a:blip r:embed="rId3" cstate="screen"/>
          <a:srcRect/>
          <a:stretch>
            <a:fillRect/>
          </a:stretch>
        </p:blipFill>
        <p:spPr bwMode="auto">
          <a:xfrm>
            <a:off x="1285337" y="2867151"/>
            <a:ext cx="3670995" cy="1084356"/>
          </a:xfrm>
          <a:prstGeom prst="rect">
            <a:avLst/>
          </a:prstGeom>
          <a:noFill/>
          <a:ln w="9525">
            <a:noFill/>
            <a:miter lim="800000"/>
            <a:headEnd/>
            <a:tailEnd/>
          </a:ln>
        </p:spPr>
      </p:pic>
      <p:sp>
        <p:nvSpPr>
          <p:cNvPr id="7" name="Textfeld 6"/>
          <p:cNvSpPr txBox="1"/>
          <p:nvPr userDrawn="1"/>
        </p:nvSpPr>
        <p:spPr>
          <a:xfrm>
            <a:off x="800635" y="4460142"/>
            <a:ext cx="4129087" cy="1400383"/>
          </a:xfrm>
          <a:prstGeom prst="rect">
            <a:avLst/>
          </a:prstGeom>
          <a:noFill/>
        </p:spPr>
        <p:txBody>
          <a:bodyPr wrap="square" lIns="0" tIns="0" rIns="0" bIns="0" rtlCol="0">
            <a:spAutoFit/>
          </a:bodyPr>
          <a:lstStyle/>
          <a:p>
            <a:pPr algn="r" defTabSz="457200" fontAlgn="base">
              <a:spcBef>
                <a:spcPct val="0"/>
              </a:spcBef>
              <a:spcAft>
                <a:spcPct val="0"/>
              </a:spcAft>
            </a:pPr>
            <a:r>
              <a:rPr lang="de-DE" sz="1400" dirty="0">
                <a:solidFill>
                  <a:srgbClr val="262626"/>
                </a:solidFill>
                <a:latin typeface="Segoe"/>
                <a:ea typeface="ＭＳ Ｐゴシック" pitchFamily="46" charset="-128"/>
                <a:cs typeface="Segoe"/>
              </a:rPr>
              <a:t>Fraunhofer Institute </a:t>
            </a:r>
            <a:r>
              <a:rPr lang="en-US" sz="1400" dirty="0">
                <a:solidFill>
                  <a:srgbClr val="262626"/>
                </a:solidFill>
                <a:latin typeface="Segoe"/>
                <a:ea typeface="ＭＳ Ｐゴシック" pitchFamily="46" charset="-128"/>
                <a:cs typeface="Segoe"/>
              </a:rPr>
              <a:t>for</a:t>
            </a:r>
            <a:r>
              <a:rPr lang="de-DE" sz="1400" dirty="0">
                <a:solidFill>
                  <a:srgbClr val="262626"/>
                </a:solidFill>
                <a:latin typeface="Segoe"/>
                <a:ea typeface="ＭＳ Ｐゴシック" pitchFamily="46" charset="-128"/>
                <a:cs typeface="Segoe"/>
              </a:rPr>
              <a:t> Open </a:t>
            </a:r>
          </a:p>
          <a:p>
            <a:pPr algn="r" defTabSz="457200" fontAlgn="base">
              <a:spcBef>
                <a:spcPct val="0"/>
              </a:spcBef>
              <a:spcAft>
                <a:spcPct val="0"/>
              </a:spcAft>
            </a:pPr>
            <a:r>
              <a:rPr lang="de-DE" sz="1400" dirty="0" err="1">
                <a:solidFill>
                  <a:srgbClr val="262626"/>
                </a:solidFill>
                <a:latin typeface="Segoe"/>
                <a:ea typeface="ＭＳ Ｐゴシック" pitchFamily="46" charset="-128"/>
                <a:cs typeface="Segoe"/>
              </a:rPr>
              <a:t>Communication</a:t>
            </a:r>
            <a:r>
              <a:rPr lang="de-DE" sz="1400" dirty="0">
                <a:solidFill>
                  <a:srgbClr val="262626"/>
                </a:solidFill>
                <a:latin typeface="Segoe"/>
                <a:ea typeface="ＭＳ Ｐゴシック" pitchFamily="46" charset="-128"/>
                <a:cs typeface="Segoe"/>
              </a:rPr>
              <a:t> Systems</a:t>
            </a:r>
          </a:p>
          <a:p>
            <a:pPr algn="r" defTabSz="457200" fontAlgn="base">
              <a:spcBef>
                <a:spcPct val="0"/>
              </a:spcBef>
              <a:spcAft>
                <a:spcPct val="0"/>
              </a:spcAft>
            </a:pPr>
            <a:endParaRPr lang="de-DE" sz="700" dirty="0">
              <a:solidFill>
                <a:srgbClr val="262626"/>
              </a:solidFill>
              <a:latin typeface="Segoe"/>
              <a:ea typeface="ＭＳ Ｐゴシック" pitchFamily="46" charset="-128"/>
              <a:cs typeface="Segoe"/>
            </a:endParaRPr>
          </a:p>
          <a:p>
            <a:pPr algn="r" defTabSz="457200" fontAlgn="base">
              <a:spcBef>
                <a:spcPct val="0"/>
              </a:spcBef>
              <a:spcAft>
                <a:spcPct val="0"/>
              </a:spcAft>
            </a:pPr>
            <a:r>
              <a:rPr lang="de-DE" sz="1400" dirty="0">
                <a:solidFill>
                  <a:srgbClr val="262626"/>
                </a:solidFill>
                <a:latin typeface="Segoe"/>
                <a:ea typeface="ＭＳ Ｐゴシック" pitchFamily="46" charset="-128"/>
                <a:cs typeface="Segoe"/>
              </a:rPr>
              <a:t>Kaiserin-Augusta-Allee 31</a:t>
            </a:r>
          </a:p>
          <a:p>
            <a:pPr algn="r" defTabSz="457200" fontAlgn="base">
              <a:spcBef>
                <a:spcPct val="0"/>
              </a:spcBef>
              <a:spcAft>
                <a:spcPct val="0"/>
              </a:spcAft>
            </a:pPr>
            <a:r>
              <a:rPr lang="de-DE" sz="1400" dirty="0">
                <a:solidFill>
                  <a:srgbClr val="262626"/>
                </a:solidFill>
                <a:latin typeface="Segoe"/>
                <a:ea typeface="ＭＳ Ｐゴシック" pitchFamily="46" charset="-128"/>
                <a:cs typeface="Segoe"/>
              </a:rPr>
              <a:t>10589 Berlin, Germany</a:t>
            </a:r>
          </a:p>
          <a:p>
            <a:pPr algn="r" defTabSz="457200" fontAlgn="base">
              <a:spcBef>
                <a:spcPct val="0"/>
              </a:spcBef>
              <a:spcAft>
                <a:spcPct val="0"/>
              </a:spcAft>
            </a:pPr>
            <a:endParaRPr lang="de-DE" sz="1400" dirty="0">
              <a:solidFill>
                <a:srgbClr val="262626"/>
              </a:solidFill>
              <a:latin typeface="Segoe"/>
              <a:ea typeface="ＭＳ Ｐゴシック" pitchFamily="46" charset="-128"/>
              <a:cs typeface="Segoe"/>
            </a:endParaRPr>
          </a:p>
          <a:p>
            <a:pPr algn="r" defTabSz="457200" fontAlgn="base">
              <a:spcBef>
                <a:spcPct val="0"/>
              </a:spcBef>
              <a:spcAft>
                <a:spcPct val="0"/>
              </a:spcAft>
            </a:pPr>
            <a:r>
              <a:rPr lang="de-DE" sz="1400" dirty="0">
                <a:solidFill>
                  <a:srgbClr val="262626"/>
                </a:solidFill>
                <a:latin typeface="Segoe"/>
                <a:ea typeface="ＭＳ Ｐゴシック" pitchFamily="46" charset="-128"/>
                <a:cs typeface="Segoe"/>
              </a:rPr>
              <a:t>www.fokus.fraunhofer.de</a:t>
            </a:r>
          </a:p>
        </p:txBody>
      </p:sp>
    </p:spTree>
    <p:extLst>
      <p:ext uri="{BB962C8B-B14F-4D97-AF65-F5344CB8AC3E}">
        <p14:creationId xmlns:p14="http://schemas.microsoft.com/office/powerpoint/2010/main" val="28902807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6_Nur Titel">
    <p:spTree>
      <p:nvGrpSpPr>
        <p:cNvPr id="1" name=""/>
        <p:cNvGrpSpPr/>
        <p:nvPr/>
      </p:nvGrpSpPr>
      <p:grpSpPr>
        <a:xfrm>
          <a:off x="0" y="0"/>
          <a:ext cx="0" cy="0"/>
          <a:chOff x="0" y="0"/>
          <a:chExt cx="0" cy="0"/>
        </a:xfrm>
      </p:grpSpPr>
      <p:sp>
        <p:nvSpPr>
          <p:cNvPr id="5"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2388473601"/>
      </p:ext>
    </p:extLst>
  </p:cSld>
  <p:clrMapOvr>
    <a:masterClrMapping/>
  </p:clrMapOvr>
  <p:transition spd="slow">
    <p:zo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5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513511"/>
          </a:xfrm>
        </p:spPr>
        <p:txBody>
          <a:bodyPr/>
          <a:lstStyle>
            <a:lvl1pPr marL="0" indent="0" algn="ctr">
              <a:buNone/>
              <a:defRPr sz="2000"/>
            </a:lvl1pPr>
            <a:lvl2pPr marL="383996" indent="0" algn="ctr">
              <a:buNone/>
              <a:defRPr sz="1700"/>
            </a:lvl2pPr>
            <a:lvl3pPr marL="767994" indent="0" algn="ctr">
              <a:buNone/>
              <a:defRPr sz="1500"/>
            </a:lvl3pPr>
            <a:lvl4pPr marL="1151990" indent="0" algn="ctr">
              <a:buNone/>
              <a:defRPr sz="1300"/>
            </a:lvl4pPr>
            <a:lvl5pPr marL="1535986" indent="0" algn="ctr">
              <a:buNone/>
              <a:defRPr sz="1300"/>
            </a:lvl5pPr>
            <a:lvl6pPr marL="1919983" indent="0" algn="ctr">
              <a:buNone/>
              <a:defRPr sz="1300"/>
            </a:lvl6pPr>
            <a:lvl7pPr marL="2303980" indent="0" algn="ctr">
              <a:buNone/>
              <a:defRPr sz="1300"/>
            </a:lvl7pPr>
            <a:lvl8pPr marL="2687976" indent="0" algn="ctr">
              <a:buNone/>
              <a:defRPr sz="1300"/>
            </a:lvl8pPr>
            <a:lvl9pPr marL="3071973" indent="0" algn="ctr">
              <a:buNone/>
              <a:defRPr sz="1300"/>
            </a:lvl9pPr>
          </a:lstStyle>
          <a:p>
            <a:r>
              <a:rPr lang="en-US" smtClean="0"/>
              <a:t>Click to edit Master subtitle style</a:t>
            </a:r>
            <a:endParaRPr lang="en-US"/>
          </a:p>
        </p:txBody>
      </p:sp>
      <p:sp>
        <p:nvSpPr>
          <p:cNvPr id="4" name="Date Placeholder 3"/>
          <p:cNvSpPr>
            <a:spLocks noGrp="1"/>
          </p:cNvSpPr>
          <p:nvPr>
            <p:ph type="dt" sz="half" idx="10"/>
          </p:nvPr>
        </p:nvSpPr>
        <p:spPr>
          <a:xfrm>
            <a:off x="628651" y="6356352"/>
            <a:ext cx="2057400" cy="365125"/>
          </a:xfrm>
          <a:prstGeom prst="rect">
            <a:avLst/>
          </a:prstGeom>
        </p:spPr>
        <p:txBody>
          <a:bodyPr lIns="75301" tIns="37650" rIns="75301" bIns="37650"/>
          <a:lstStyle/>
          <a:p>
            <a:fld id="{FE1AAE68-6D73-463E-ABD6-CA0059EFD5C8}" type="datetimeFigureOut">
              <a:rPr lang="en-US" smtClean="0"/>
              <a:t>3/17/2014</a:t>
            </a:fld>
            <a:endParaRPr lang="en-US"/>
          </a:p>
        </p:txBody>
      </p:sp>
      <p:sp>
        <p:nvSpPr>
          <p:cNvPr id="5" name="Footer Placeholder 4"/>
          <p:cNvSpPr>
            <a:spLocks noGrp="1"/>
          </p:cNvSpPr>
          <p:nvPr>
            <p:ph type="ftr" sz="quarter" idx="11"/>
          </p:nvPr>
        </p:nvSpPr>
        <p:spPr>
          <a:xfrm>
            <a:off x="3028950" y="6356352"/>
            <a:ext cx="3086100" cy="365125"/>
          </a:xfrm>
          <a:prstGeom prst="rect">
            <a:avLst/>
          </a:prstGeom>
        </p:spPr>
        <p:txBody>
          <a:bodyPr lIns="75301" tIns="37650" rIns="75301" bIns="37650"/>
          <a:lstStyle/>
          <a:p>
            <a:endParaRPr lang="en-US"/>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fld id="{A6618804-BA86-4E41-BFF1-B8F96983F1DC}" type="slidenum">
              <a:rPr lang="en-US" smtClean="0"/>
              <a:t>‹#›</a:t>
            </a:fld>
            <a:endParaRPr lang="en-US"/>
          </a:p>
        </p:txBody>
      </p:sp>
    </p:spTree>
    <p:extLst>
      <p:ext uri="{BB962C8B-B14F-4D97-AF65-F5344CB8AC3E}">
        <p14:creationId xmlns:p14="http://schemas.microsoft.com/office/powerpoint/2010/main" val="3031405801"/>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290513" y="5207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dirty="0" smtClean="0"/>
              <a:t>Mastertitelformat bearbeiten</a:t>
            </a:r>
            <a:endParaRPr lang="de-DE" dirty="0"/>
          </a:p>
        </p:txBody>
      </p:sp>
      <p:sp>
        <p:nvSpPr>
          <p:cNvPr id="3" name="Untertitel 2"/>
          <p:cNvSpPr>
            <a:spLocks noGrp="1"/>
          </p:cNvSpPr>
          <p:nvPr>
            <p:ph type="subTitle" idx="1"/>
          </p:nvPr>
        </p:nvSpPr>
        <p:spPr>
          <a:xfrm>
            <a:off x="627381"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1B9C7D"/>
                </a:solidFill>
              </a:defRPr>
            </a:lvl1pPr>
          </a:lstStyle>
          <a:p>
            <a:pPr lvl="0"/>
            <a:r>
              <a:rPr lang="de-DE" dirty="0" smtClean="0"/>
              <a:t>Mastertextformat bearbeiten</a:t>
            </a:r>
          </a:p>
        </p:txBody>
      </p:sp>
    </p:spTree>
    <p:extLst>
      <p:ext uri="{BB962C8B-B14F-4D97-AF65-F5344CB8AC3E}">
        <p14:creationId xmlns:p14="http://schemas.microsoft.com/office/powerpoint/2010/main" val="1305869523"/>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4"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31094"/>
            <a:ext cx="8234362" cy="738905"/>
          </a:xfrm>
        </p:spPr>
        <p:txBody>
          <a:bodyPr/>
          <a:lstStyle/>
          <a:p>
            <a:r>
              <a:rPr lang="de-DE" dirty="0" smtClean="0"/>
              <a:t>Mastertitelformat bearbeiten</a:t>
            </a:r>
            <a:endParaRPr lang="de-DE" dirty="0"/>
          </a:p>
        </p:txBody>
      </p:sp>
      <p:sp>
        <p:nvSpPr>
          <p:cNvPr id="3" name="Inhaltsplatzhalter 2"/>
          <p:cNvSpPr>
            <a:spLocks noGrp="1"/>
          </p:cNvSpPr>
          <p:nvPr>
            <p:ph idx="1"/>
          </p:nvPr>
        </p:nvSpPr>
        <p:spPr>
          <a:xfrm>
            <a:off x="439738" y="1431925"/>
            <a:ext cx="8247062" cy="4524377"/>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Foliennummernplatzhalter 4"/>
          <p:cNvSpPr>
            <a:spLocks noGrp="1"/>
          </p:cNvSpPr>
          <p:nvPr>
            <p:ph type="sldNum" sz="quarter" idx="10"/>
          </p:nvPr>
        </p:nvSpPr>
        <p:spPr/>
        <p:txBody>
          <a:bodyPr/>
          <a:lstStyle>
            <a:lvl1pPr>
              <a:defRPr smtClean="0"/>
            </a:lvl1pPr>
          </a:lstStyle>
          <a:p>
            <a:pPr>
              <a:defRPr/>
            </a:pPr>
            <a:fld id="{00D7799F-A272-423F-981B-5973FFD7C8B4}" type="slidenum">
              <a:rPr lang="de-DE"/>
              <a:pPr>
                <a:defRPr/>
              </a:pPr>
              <a:t>‹#›</a:t>
            </a:fld>
            <a:endParaRPr lang="de-DE"/>
          </a:p>
        </p:txBody>
      </p:sp>
    </p:spTree>
    <p:extLst>
      <p:ext uri="{BB962C8B-B14F-4D97-AF65-F5344CB8AC3E}">
        <p14:creationId xmlns:p14="http://schemas.microsoft.com/office/powerpoint/2010/main" val="34872880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698500"/>
          </a:xfrm>
        </p:spPr>
        <p:txBody>
          <a:bodyPr/>
          <a:lstStyle>
            <a:lvl1pPr>
              <a:defRPr/>
            </a:lvl1pPr>
          </a:lstStyle>
          <a:p>
            <a:r>
              <a:rPr lang="de-DE" dirty="0" smtClean="0"/>
              <a:t>Mastertitelformat bearbeiten</a:t>
            </a:r>
            <a:endParaRPr lang="de-DE" dirty="0"/>
          </a:p>
        </p:txBody>
      </p:sp>
      <p:sp>
        <p:nvSpPr>
          <p:cNvPr id="4"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Foliennummernplatzhalter 8"/>
          <p:cNvSpPr>
            <a:spLocks noGrp="1"/>
          </p:cNvSpPr>
          <p:nvPr>
            <p:ph type="sldNum" sz="quarter" idx="10"/>
          </p:nvPr>
        </p:nvSpPr>
        <p:spPr/>
        <p:txBody>
          <a:bodyPr/>
          <a:lstStyle>
            <a:lvl1pPr>
              <a:defRPr smtClean="0"/>
            </a:lvl1pPr>
          </a:lstStyle>
          <a:p>
            <a:pPr>
              <a:defRPr/>
            </a:pPr>
            <a:fld id="{847C600B-98CE-4E94-9280-5B414BE06A0D}" type="slidenum">
              <a:rPr lang="de-DE"/>
              <a:pPr>
                <a:defRPr/>
              </a:pPr>
              <a:t>‹#›</a:t>
            </a:fld>
            <a:endParaRPr lang="de-DE"/>
          </a:p>
        </p:txBody>
      </p:sp>
    </p:spTree>
    <p:extLst>
      <p:ext uri="{BB962C8B-B14F-4D97-AF65-F5344CB8AC3E}">
        <p14:creationId xmlns:p14="http://schemas.microsoft.com/office/powerpoint/2010/main" val="27380602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
        <p:nvSpPr>
          <p:cNvPr id="13" name="Inhaltsplatzhalter 12"/>
          <p:cNvSpPr>
            <a:spLocks noGrp="1"/>
          </p:cNvSpPr>
          <p:nvPr>
            <p:ph sz="quarter" idx="13"/>
          </p:nvPr>
        </p:nvSpPr>
        <p:spPr>
          <a:xfrm>
            <a:off x="6045200" y="1431925"/>
            <a:ext cx="2660073" cy="4421620"/>
          </a:xfrm>
        </p:spPr>
        <p:txBody>
          <a:bodyPr/>
          <a:lstStyle>
            <a:lvl1pPr>
              <a:buNone/>
              <a:defRPr/>
            </a:lvl1pPr>
          </a:lstStyle>
          <a:p>
            <a:pPr lvl="0"/>
            <a:endParaRPr lang="de-DE" dirty="0" smtClean="0"/>
          </a:p>
        </p:txBody>
      </p:sp>
      <p:sp>
        <p:nvSpPr>
          <p:cNvPr id="8" name="Textplatzhalter 7"/>
          <p:cNvSpPr>
            <a:spLocks noGrp="1"/>
          </p:cNvSpPr>
          <p:nvPr>
            <p:ph type="body" sz="quarter" idx="14"/>
          </p:nvPr>
        </p:nvSpPr>
        <p:spPr>
          <a:xfrm>
            <a:off x="439739"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4"/>
          <p:cNvSpPr>
            <a:spLocks noGrp="1"/>
          </p:cNvSpPr>
          <p:nvPr>
            <p:ph type="sldNum" sz="quarter" idx="15"/>
          </p:nvPr>
        </p:nvSpPr>
        <p:spPr/>
        <p:txBody>
          <a:bodyPr/>
          <a:lstStyle>
            <a:lvl1pPr>
              <a:defRPr smtClean="0"/>
            </a:lvl1pPr>
          </a:lstStyle>
          <a:p>
            <a:pPr>
              <a:defRPr/>
            </a:pPr>
            <a:fld id="{BBCF97EE-77FC-4D67-889F-1452D5FF6C09}" type="slidenum">
              <a:rPr lang="de-DE"/>
              <a:pPr>
                <a:defRPr/>
              </a:pPr>
              <a:t>‹#›</a:t>
            </a:fld>
            <a:endParaRPr lang="de-DE"/>
          </a:p>
        </p:txBody>
      </p:sp>
    </p:spTree>
    <p:extLst>
      <p:ext uri="{BB962C8B-B14F-4D97-AF65-F5344CB8AC3E}">
        <p14:creationId xmlns:p14="http://schemas.microsoft.com/office/powerpoint/2010/main" val="22770896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pic>
        <p:nvPicPr>
          <p:cNvPr id="3"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BE3ECC1E-74C8-4577-AC06-1163B3A3EA06}" type="slidenum">
              <a:rPr lang="de-DE"/>
              <a:pPr>
                <a:defRPr/>
              </a:pPr>
              <a:t>‹#›</a:t>
            </a:fld>
            <a:endParaRPr lang="de-DE"/>
          </a:p>
        </p:txBody>
      </p:sp>
      <p:sp>
        <p:nvSpPr>
          <p:cNvPr id="7" name="Tabellenplatzhalter 6"/>
          <p:cNvSpPr>
            <a:spLocks noGrp="1"/>
          </p:cNvSpPr>
          <p:nvPr>
            <p:ph type="tbl" sz="quarter" idx="11"/>
          </p:nvPr>
        </p:nvSpPr>
        <p:spPr>
          <a:xfrm>
            <a:off x="439738" y="1431925"/>
            <a:ext cx="8242300" cy="4375150"/>
          </a:xfrm>
        </p:spPr>
        <p:txBody>
          <a:bodyPr/>
          <a:lstStyle/>
          <a:p>
            <a:endParaRPr lang="de-DE"/>
          </a:p>
        </p:txBody>
      </p:sp>
      <p:sp>
        <p:nvSpPr>
          <p:cNvPr id="9"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39420411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C FAME_Inhalt_Stichpunkte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2000" y="720000"/>
            <a:ext cx="8280000" cy="720000"/>
          </a:xfrm>
        </p:spPr>
        <p:txBody>
          <a:bodyPr/>
          <a:lstStyle>
            <a:lvl1pPr>
              <a:defRPr>
                <a:solidFill>
                  <a:srgbClr val="333333"/>
                </a:solidFill>
              </a:defRPr>
            </a:lvl1pPr>
          </a:lstStyle>
          <a:p>
            <a:r>
              <a:rPr lang="de-DE" dirty="0" smtClean="0"/>
              <a:t>Headline   ̶ Tahoma Regular 22pt</a:t>
            </a:r>
            <a:br>
              <a:rPr lang="de-DE" dirty="0" smtClean="0"/>
            </a:br>
            <a:r>
              <a:rPr lang="de-DE" dirty="0" smtClean="0">
                <a:solidFill>
                  <a:srgbClr val="6C99C0"/>
                </a:solidFill>
              </a:rPr>
              <a:t>Zweite Zeile bitte immer in Kopfbalkenfarbe</a:t>
            </a:r>
            <a:endParaRPr lang="de-DE" dirty="0"/>
          </a:p>
        </p:txBody>
      </p:sp>
      <p:sp>
        <p:nvSpPr>
          <p:cNvPr id="8" name="Inhaltsplatzhalter 2"/>
          <p:cNvSpPr>
            <a:spLocks noGrp="1"/>
          </p:cNvSpPr>
          <p:nvPr>
            <p:ph idx="14" hasCustomPrompt="1"/>
          </p:nvPr>
        </p:nvSpPr>
        <p:spPr>
          <a:xfrm>
            <a:off x="432000" y="1715388"/>
            <a:ext cx="8280000" cy="4410000"/>
          </a:xfrm>
        </p:spPr>
        <p:txBody>
          <a:bodyPr/>
          <a:lstStyle>
            <a:lvl1pPr>
              <a:defRPr>
                <a:solidFill>
                  <a:schemeClr val="tx1"/>
                </a:solidFill>
              </a:defRPr>
            </a:lvl1pPr>
          </a:lstStyle>
          <a:p>
            <a:pPr lvl="0"/>
            <a:r>
              <a:rPr lang="de-DE" dirty="0" smtClean="0"/>
              <a:t>Stichpunkt (</a:t>
            </a:r>
            <a:r>
              <a:rPr lang="de-DE" dirty="0" err="1" smtClean="0"/>
              <a:t>Tahoma</a:t>
            </a:r>
            <a:r>
              <a:rPr lang="de-DE" dirty="0" smtClean="0"/>
              <a:t> Regular, 16pt)</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e Placeholder 20"/>
          <p:cNvSpPr>
            <a:spLocks noGrp="1"/>
          </p:cNvSpPr>
          <p:nvPr>
            <p:ph type="dt" sz="half" idx="2"/>
          </p:nvPr>
        </p:nvSpPr>
        <p:spPr>
          <a:xfrm>
            <a:off x="457200" y="6492899"/>
            <a:ext cx="2133600" cy="365125"/>
          </a:xfrm>
          <a:prstGeom prst="rect">
            <a:avLst/>
          </a:prstGeom>
        </p:spPr>
        <p:txBody>
          <a:bodyPr vert="horz" lIns="0" tIns="0" rIns="0" bIns="36000" rtlCol="0" anchor="b" anchorCtr="0"/>
          <a:lstStyle>
            <a:lvl1pPr algn="l">
              <a:defRPr sz="1000" b="0">
                <a:solidFill>
                  <a:srgbClr val="898989"/>
                </a:solidFill>
                <a:latin typeface="+mn-lt"/>
              </a:defRPr>
            </a:lvl1pPr>
          </a:lstStyle>
          <a:p>
            <a:pPr defTabSz="457200" fontAlgn="base">
              <a:spcBef>
                <a:spcPct val="0"/>
              </a:spcBef>
              <a:spcAft>
                <a:spcPct val="0"/>
              </a:spcAft>
            </a:pPr>
            <a:endParaRPr lang="de-DE" dirty="0">
              <a:ea typeface="ＭＳ Ｐゴシック" pitchFamily="46" charset="-128"/>
            </a:endParaRPr>
          </a:p>
        </p:txBody>
      </p:sp>
    </p:spTree>
    <p:extLst>
      <p:ext uri="{BB962C8B-B14F-4D97-AF65-F5344CB8AC3E}">
        <p14:creationId xmlns:p14="http://schemas.microsoft.com/office/powerpoint/2010/main" val="2296753091"/>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191000" y="6356353"/>
            <a:ext cx="2133600" cy="365125"/>
          </a:xfrm>
          <a:prstGeom prst="rect">
            <a:avLst/>
          </a:prstGeom>
        </p:spPr>
        <p:txBody>
          <a:bodyPr/>
          <a:lstStyle>
            <a:lvl1pPr>
              <a:defRPr/>
            </a:lvl1pPr>
          </a:lstStyle>
          <a:p>
            <a:pPr defTabSz="457200" fontAlgn="base">
              <a:spcBef>
                <a:spcPct val="0"/>
              </a:spcBef>
              <a:spcAft>
                <a:spcPct val="0"/>
              </a:spcAft>
              <a:defRPr/>
            </a:pPr>
            <a:endParaRPr lang="de-DE">
              <a:solidFill>
                <a:prstClr val="black"/>
              </a:solidFill>
              <a:latin typeface="Arial" pitchFamily="34" charset="0"/>
              <a:ea typeface="ＭＳ Ｐゴシック" pitchFamily="46" charset="-128"/>
            </a:endParaRPr>
          </a:p>
        </p:txBody>
      </p:sp>
      <p:sp>
        <p:nvSpPr>
          <p:cNvPr id="3" name="Slide Number Placeholder 5"/>
          <p:cNvSpPr>
            <a:spLocks noGrp="1"/>
          </p:cNvSpPr>
          <p:nvPr>
            <p:ph type="sldNum" sz="quarter" idx="11"/>
          </p:nvPr>
        </p:nvSpPr>
        <p:spPr>
          <a:xfrm>
            <a:off x="6553200" y="6531238"/>
            <a:ext cx="2133600" cy="190240"/>
          </a:xfrm>
          <a:prstGeom prst="rect">
            <a:avLst/>
          </a:prstGeom>
        </p:spPr>
        <p:txBody>
          <a:bodyPr/>
          <a:lstStyle>
            <a:lvl1pPr>
              <a:defRPr/>
            </a:lvl1pPr>
          </a:lstStyle>
          <a:p>
            <a:pPr>
              <a:defRPr/>
            </a:pPr>
            <a:fld id="{C901A02E-2821-445F-8E2F-F0783F2CC691}" type="slidenum">
              <a:rPr lang="de-DE"/>
              <a:pPr>
                <a:defRPr/>
              </a:pPr>
              <a:t>‹#›</a:t>
            </a:fld>
            <a:endParaRPr lang="de-DE"/>
          </a:p>
        </p:txBody>
      </p:sp>
    </p:spTree>
    <p:extLst>
      <p:ext uri="{BB962C8B-B14F-4D97-AF65-F5344CB8AC3E}">
        <p14:creationId xmlns:p14="http://schemas.microsoft.com/office/powerpoint/2010/main" val="1848028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bschnittsüberschrift">
    <p:spTree>
      <p:nvGrpSpPr>
        <p:cNvPr id="1" name=""/>
        <p:cNvGrpSpPr/>
        <p:nvPr/>
      </p:nvGrpSpPr>
      <p:grpSpPr>
        <a:xfrm>
          <a:off x="0" y="0"/>
          <a:ext cx="0" cy="0"/>
          <a:chOff x="0" y="0"/>
          <a:chExt cx="0" cy="0"/>
        </a:xfrm>
      </p:grpSpPr>
      <p:pic>
        <p:nvPicPr>
          <p:cNvPr id="3"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BE3ECC1E-74C8-4577-AC06-1163B3A3EA06}" type="slidenum">
              <a:rPr lang="de-DE"/>
              <a:pPr>
                <a:defRPr/>
              </a:pPr>
              <a:t>‹#›</a:t>
            </a:fld>
            <a:endParaRPr lang="de-DE"/>
          </a:p>
        </p:txBody>
      </p:sp>
      <p:sp>
        <p:nvSpPr>
          <p:cNvPr id="7" name="Tabellenplatzhalter 6"/>
          <p:cNvSpPr>
            <a:spLocks noGrp="1"/>
          </p:cNvSpPr>
          <p:nvPr>
            <p:ph type="tbl" sz="quarter" idx="11"/>
          </p:nvPr>
        </p:nvSpPr>
        <p:spPr>
          <a:xfrm>
            <a:off x="439738" y="1431925"/>
            <a:ext cx="8242300" cy="4375150"/>
          </a:xfrm>
        </p:spPr>
        <p:txBody>
          <a:bodyPr/>
          <a:lstStyle/>
          <a:p>
            <a:endParaRPr lang="de-DE"/>
          </a:p>
        </p:txBody>
      </p:sp>
      <p:sp>
        <p:nvSpPr>
          <p:cNvPr id="9"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26139181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290513" y="5207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dirty="0" smtClean="0"/>
              <a:t>Mastertitelformat bearbeiten</a:t>
            </a:r>
            <a:endParaRPr lang="de-DE" dirty="0"/>
          </a:p>
        </p:txBody>
      </p:sp>
      <p:sp>
        <p:nvSpPr>
          <p:cNvPr id="3" name="Untertitel 2"/>
          <p:cNvSpPr>
            <a:spLocks noGrp="1"/>
          </p:cNvSpPr>
          <p:nvPr>
            <p:ph type="subTitle" idx="1"/>
          </p:nvPr>
        </p:nvSpPr>
        <p:spPr>
          <a:xfrm>
            <a:off x="627381"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1B9C7D"/>
                </a:solidFill>
              </a:defRPr>
            </a:lvl1pPr>
          </a:lstStyle>
          <a:p>
            <a:pPr lvl="0"/>
            <a:r>
              <a:rPr lang="de-DE" dirty="0" smtClean="0"/>
              <a:t>Mastertextformat bearbeiten</a:t>
            </a:r>
          </a:p>
        </p:txBody>
      </p:sp>
    </p:spTree>
    <p:extLst>
      <p:ext uri="{BB962C8B-B14F-4D97-AF65-F5344CB8AC3E}">
        <p14:creationId xmlns:p14="http://schemas.microsoft.com/office/powerpoint/2010/main" val="12159296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698500"/>
          </a:xfrm>
        </p:spPr>
        <p:txBody>
          <a:bodyPr/>
          <a:lstStyle>
            <a:lvl1pPr>
              <a:defRPr/>
            </a:lvl1pPr>
          </a:lstStyle>
          <a:p>
            <a:r>
              <a:rPr lang="de-DE" dirty="0" smtClean="0"/>
              <a:t>Mastertitelformat bearbeiten</a:t>
            </a:r>
            <a:endParaRPr lang="de-DE" dirty="0"/>
          </a:p>
        </p:txBody>
      </p:sp>
      <p:sp>
        <p:nvSpPr>
          <p:cNvPr id="4" name="Inhaltsplatzhalter 3"/>
          <p:cNvSpPr>
            <a:spLocks noGrp="1"/>
          </p:cNvSpPr>
          <p:nvPr>
            <p:ph sz="half" idx="2"/>
          </p:nvPr>
        </p:nvSpPr>
        <p:spPr>
          <a:xfrm>
            <a:off x="439738" y="1431925"/>
            <a:ext cx="3901353" cy="4467802"/>
          </a:xfrm>
        </p:spPr>
        <p:txBody>
          <a:bodyPr>
            <a:normAutofit/>
          </a:bodyPr>
          <a:lstStyle>
            <a:lvl1pPr>
              <a:buFont typeface="Arial" pitchFamily="34" charset="0"/>
              <a:buChar char="•"/>
              <a:defRPr sz="1600"/>
            </a:lvl1pPr>
            <a:lvl2pPr>
              <a:defRPr sz="1600"/>
            </a:lvl2pPr>
            <a:lvl3pPr>
              <a:buFont typeface="Arial" pitchFamily="34" charset="0"/>
              <a:buChar char="•"/>
              <a:defRPr sz="1600"/>
            </a:lvl3pPr>
            <a:lvl4pPr>
              <a:defRPr sz="1600"/>
            </a:lvl4pPr>
            <a:lvl5pPr>
              <a:buFont typeface="Arial" pitchFamily="34" charset="0"/>
              <a:buChar char="•"/>
              <a:defRPr sz="1600">
                <a:latin typeface="Calibri" pitchFamily="34" charset="0"/>
                <a:cs typeface="Calibri" pitchFamily="34" charset="0"/>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Inhaltsplatzhalter 5"/>
          <p:cNvSpPr>
            <a:spLocks noGrp="1"/>
          </p:cNvSpPr>
          <p:nvPr>
            <p:ph sz="quarter" idx="4"/>
          </p:nvPr>
        </p:nvSpPr>
        <p:spPr>
          <a:xfrm>
            <a:off x="4733636" y="1431925"/>
            <a:ext cx="3948546" cy="4467803"/>
          </a:xfrm>
        </p:spPr>
        <p:txBody>
          <a:bodyPr>
            <a:normAutofit/>
          </a:bodyPr>
          <a:lstStyle>
            <a:lvl1pPr>
              <a:buFont typeface="Arial" pitchFamily="34" charset="0"/>
              <a:buChar char="•"/>
              <a:defRPr sz="1600"/>
            </a:lvl1pPr>
            <a:lvl2pPr>
              <a:defRPr sz="1600"/>
            </a:lvl2pPr>
            <a:lvl3pPr>
              <a:buFont typeface="Arial" pitchFamily="34" charset="0"/>
              <a:buChar char="•"/>
              <a:defRPr sz="1600"/>
            </a:lvl3pPr>
            <a:lvl4pPr>
              <a:defRPr sz="1600"/>
            </a:lvl4pPr>
            <a:lvl5pPr>
              <a:buFont typeface="Arial" pitchFamily="34" charset="0"/>
              <a:buChar char="•"/>
              <a:defRPr sz="1600">
                <a:latin typeface="Calibri" pitchFamily="34" charset="0"/>
                <a:cs typeface="Calibri" pitchFamily="34" charset="0"/>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Foliennummernplatzhalter 8"/>
          <p:cNvSpPr>
            <a:spLocks noGrp="1"/>
          </p:cNvSpPr>
          <p:nvPr>
            <p:ph type="sldNum" sz="quarter" idx="10"/>
          </p:nvPr>
        </p:nvSpPr>
        <p:spPr/>
        <p:txBody>
          <a:bodyPr/>
          <a:lstStyle>
            <a:lvl1pPr>
              <a:defRPr smtClean="0"/>
            </a:lvl1pPr>
          </a:lstStyle>
          <a:p>
            <a:pPr>
              <a:defRPr/>
            </a:pPr>
            <a:fld id="{847C600B-98CE-4E94-9280-5B414BE06A0D}" type="slidenum">
              <a:rPr lang="de-DE"/>
              <a:pPr>
                <a:defRPr/>
              </a:pPr>
              <a:t>‹#›</a:t>
            </a:fld>
            <a:endParaRPr lang="de-DE"/>
          </a:p>
        </p:txBody>
      </p:sp>
    </p:spTree>
    <p:extLst>
      <p:ext uri="{BB962C8B-B14F-4D97-AF65-F5344CB8AC3E}">
        <p14:creationId xmlns:p14="http://schemas.microsoft.com/office/powerpoint/2010/main" val="33914304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
        <p:nvSpPr>
          <p:cNvPr id="13" name="Inhaltsplatzhalter 12"/>
          <p:cNvSpPr>
            <a:spLocks noGrp="1"/>
          </p:cNvSpPr>
          <p:nvPr>
            <p:ph sz="quarter" idx="13"/>
          </p:nvPr>
        </p:nvSpPr>
        <p:spPr>
          <a:xfrm>
            <a:off x="6045200" y="1431925"/>
            <a:ext cx="2660073" cy="4421620"/>
          </a:xfrm>
        </p:spPr>
        <p:txBody>
          <a:bodyPr/>
          <a:lstStyle>
            <a:lvl1pPr>
              <a:buNone/>
              <a:defRPr/>
            </a:lvl1pPr>
          </a:lstStyle>
          <a:p>
            <a:pPr lvl="0"/>
            <a:endParaRPr lang="de-DE" dirty="0" smtClean="0"/>
          </a:p>
        </p:txBody>
      </p:sp>
      <p:sp>
        <p:nvSpPr>
          <p:cNvPr id="8" name="Textplatzhalter 7"/>
          <p:cNvSpPr>
            <a:spLocks noGrp="1"/>
          </p:cNvSpPr>
          <p:nvPr>
            <p:ph type="body" sz="quarter" idx="14"/>
          </p:nvPr>
        </p:nvSpPr>
        <p:spPr>
          <a:xfrm>
            <a:off x="439739" y="1431925"/>
            <a:ext cx="5194444" cy="4410075"/>
          </a:xfrm>
        </p:spPr>
        <p:txBody>
          <a:bodyPr/>
          <a:lstStyle>
            <a:lvl1pPr>
              <a:buFont typeface="Arial" pitchFamily="34" charset="0"/>
              <a:buChar char="•"/>
              <a:defRPr/>
            </a:lvl1pPr>
            <a:lvl3pPr>
              <a:buFont typeface="Arial" pitchFamily="34" charset="0"/>
              <a:buChar char="•"/>
              <a:defRPr/>
            </a:lvl3pPr>
            <a:lvl5pPr>
              <a:buFont typeface="Arial" pitchFamily="34" charset="0"/>
              <a:buChar char="•"/>
              <a:defRPr>
                <a:latin typeface="Calibri" pitchFamily="34" charset="0"/>
                <a:cs typeface="Calibri"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4"/>
          <p:cNvSpPr>
            <a:spLocks noGrp="1"/>
          </p:cNvSpPr>
          <p:nvPr>
            <p:ph type="sldNum" sz="quarter" idx="15"/>
          </p:nvPr>
        </p:nvSpPr>
        <p:spPr/>
        <p:txBody>
          <a:bodyPr/>
          <a:lstStyle>
            <a:lvl1pPr>
              <a:defRPr smtClean="0"/>
            </a:lvl1pPr>
          </a:lstStyle>
          <a:p>
            <a:pPr>
              <a:defRPr/>
            </a:pPr>
            <a:fld id="{BBCF97EE-77FC-4D67-889F-1452D5FF6C09}" type="slidenum">
              <a:rPr lang="de-DE"/>
              <a:pPr>
                <a:defRPr/>
              </a:pPr>
              <a:t>‹#›</a:t>
            </a:fld>
            <a:endParaRPr lang="de-DE"/>
          </a:p>
        </p:txBody>
      </p:sp>
    </p:spTree>
    <p:extLst>
      <p:ext uri="{BB962C8B-B14F-4D97-AF65-F5344CB8AC3E}">
        <p14:creationId xmlns:p14="http://schemas.microsoft.com/office/powerpoint/2010/main" val="23896836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Abschnittsüberschrift">
    <p:spTree>
      <p:nvGrpSpPr>
        <p:cNvPr id="1" name=""/>
        <p:cNvGrpSpPr/>
        <p:nvPr/>
      </p:nvGrpSpPr>
      <p:grpSpPr>
        <a:xfrm>
          <a:off x="0" y="0"/>
          <a:ext cx="0" cy="0"/>
          <a:chOff x="0" y="0"/>
          <a:chExt cx="0" cy="0"/>
        </a:xfrm>
      </p:grpSpPr>
      <p:pic>
        <p:nvPicPr>
          <p:cNvPr id="3"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BE3ECC1E-74C8-4577-AC06-1163B3A3EA06}" type="slidenum">
              <a:rPr lang="de-DE"/>
              <a:pPr>
                <a:defRPr/>
              </a:pPr>
              <a:t>‹#›</a:t>
            </a:fld>
            <a:endParaRPr lang="de-DE"/>
          </a:p>
        </p:txBody>
      </p:sp>
      <p:sp>
        <p:nvSpPr>
          <p:cNvPr id="7" name="Tabellenplatzhalter 6"/>
          <p:cNvSpPr>
            <a:spLocks noGrp="1"/>
          </p:cNvSpPr>
          <p:nvPr>
            <p:ph type="tbl" sz="quarter" idx="11"/>
          </p:nvPr>
        </p:nvSpPr>
        <p:spPr>
          <a:xfrm>
            <a:off x="439738" y="1431925"/>
            <a:ext cx="8242300" cy="4375150"/>
          </a:xfrm>
        </p:spPr>
        <p:txBody>
          <a:bodyPr/>
          <a:lstStyle/>
          <a:p>
            <a:endParaRPr lang="de-DE" dirty="0"/>
          </a:p>
        </p:txBody>
      </p:sp>
      <p:sp>
        <p:nvSpPr>
          <p:cNvPr id="9"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4939603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pic>
        <p:nvPicPr>
          <p:cNvPr id="4"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3" name="Inhaltsplatzhalter 2"/>
          <p:cNvSpPr>
            <a:spLocks noGrp="1"/>
          </p:cNvSpPr>
          <p:nvPr>
            <p:ph idx="1"/>
          </p:nvPr>
        </p:nvSpPr>
        <p:spPr>
          <a:xfrm>
            <a:off x="439738" y="1431925"/>
            <a:ext cx="8247062" cy="4422775"/>
          </a:xfrm>
        </p:spPr>
        <p:txBody>
          <a:bodyPr/>
          <a:lstStyle>
            <a:lvl1pPr>
              <a:buFont typeface="Arial" pitchFamily="34" charset="0"/>
              <a:buChar char="•"/>
              <a:defRPr>
                <a:latin typeface="+mn-lt"/>
              </a:defRPr>
            </a:lvl1pPr>
            <a:lvl2pPr>
              <a:defRPr>
                <a:latin typeface="Calibri" pitchFamily="34" charset="0"/>
                <a:cs typeface="Calibri" pitchFamily="34" charset="0"/>
              </a:defRPr>
            </a:lvl2pPr>
            <a:lvl3pPr>
              <a:buFont typeface="Arial" pitchFamily="34" charset="0"/>
              <a:buChar char="•"/>
              <a:defRPr>
                <a:latin typeface="Calibri" pitchFamily="34" charset="0"/>
                <a:cs typeface="Calibri" pitchFamily="34" charset="0"/>
              </a:defRPr>
            </a:lvl3pPr>
            <a:lvl4pPr>
              <a:defRPr>
                <a:latin typeface="Calibri" pitchFamily="34" charset="0"/>
                <a:cs typeface="Calibri" pitchFamily="34" charset="0"/>
              </a:defRPr>
            </a:lvl4pPr>
            <a:lvl5pPr>
              <a:buFont typeface="Arial" pitchFamily="34" charset="0"/>
              <a:buChar char="•"/>
              <a:defRPr>
                <a:latin typeface="Calibri" pitchFamily="34" charset="0"/>
                <a:cs typeface="Calibri"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Foliennummernplatzhalter 5"/>
          <p:cNvSpPr>
            <a:spLocks noGrp="1"/>
          </p:cNvSpPr>
          <p:nvPr>
            <p:ph type="sldNum" sz="quarter" idx="10"/>
          </p:nvPr>
        </p:nvSpPr>
        <p:spPr/>
        <p:txBody>
          <a:bodyPr/>
          <a:lstStyle>
            <a:lvl1pPr>
              <a:defRPr smtClean="0"/>
            </a:lvl1pPr>
          </a:lstStyle>
          <a:p>
            <a:pPr>
              <a:defRPr/>
            </a:pPr>
            <a:fld id="{4FA501B6-4C48-4E6E-8B7E-F7AC001602D0}" type="slidenum">
              <a:rPr lang="de-DE"/>
              <a:pPr>
                <a:defRPr/>
              </a:pPr>
              <a:t>‹#›</a:t>
            </a:fld>
            <a:endParaRPr lang="de-DE"/>
          </a:p>
        </p:txBody>
      </p:sp>
    </p:spTree>
    <p:extLst>
      <p:ext uri="{BB962C8B-B14F-4D97-AF65-F5344CB8AC3E}">
        <p14:creationId xmlns:p14="http://schemas.microsoft.com/office/powerpoint/2010/main" val="33273002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295275" y="6604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smtClean="0"/>
              <a:t>Mastertitelformat bearbeiten</a:t>
            </a:r>
            <a:endParaRPr lang="de-DE" dirty="0"/>
          </a:p>
        </p:txBody>
      </p:sp>
      <p:sp>
        <p:nvSpPr>
          <p:cNvPr id="3" name="Untertitel 2"/>
          <p:cNvSpPr>
            <a:spLocks noGrp="1"/>
          </p:cNvSpPr>
          <p:nvPr>
            <p:ph type="subTitle" idx="1"/>
          </p:nvPr>
        </p:nvSpPr>
        <p:spPr>
          <a:xfrm>
            <a:off x="614680"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00ACD3"/>
                </a:solidFill>
              </a:defRPr>
            </a:lvl1pPr>
          </a:lstStyle>
          <a:p>
            <a:pPr lvl="0"/>
            <a:r>
              <a:rPr lang="de-DE" smtClean="0"/>
              <a:t>Mastertextformat bearbeiten</a:t>
            </a:r>
          </a:p>
        </p:txBody>
      </p:sp>
    </p:spTree>
    <p:extLst>
      <p:ext uri="{BB962C8B-B14F-4D97-AF65-F5344CB8AC3E}">
        <p14:creationId xmlns:p14="http://schemas.microsoft.com/office/powerpoint/2010/main" val="15756107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pic>
        <p:nvPicPr>
          <p:cNvPr id="4"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5" name="Foliennummernplatzhalter 5"/>
          <p:cNvSpPr>
            <a:spLocks noGrp="1"/>
          </p:cNvSpPr>
          <p:nvPr>
            <p:ph type="sldNum" sz="quarter" idx="10"/>
          </p:nvPr>
        </p:nvSpPr>
        <p:spPr/>
        <p:txBody>
          <a:bodyPr/>
          <a:lstStyle>
            <a:lvl1pPr>
              <a:defRPr smtClean="0"/>
            </a:lvl1pPr>
          </a:lstStyle>
          <a:p>
            <a:pPr>
              <a:defRPr/>
            </a:pPr>
            <a:fld id="{58B91874-F425-47CA-8B5F-6F75E3723B7E}" type="slidenum">
              <a:rPr lang="de-DE"/>
              <a:pPr>
                <a:defRPr/>
              </a:pPr>
              <a:t>‹#›</a:t>
            </a:fld>
            <a:endParaRPr lang="de-DE"/>
          </a:p>
        </p:txBody>
      </p:sp>
      <p:sp>
        <p:nvSpPr>
          <p:cNvPr id="8" name="Titel 1"/>
          <p:cNvSpPr>
            <a:spLocks noGrp="1"/>
          </p:cNvSpPr>
          <p:nvPr>
            <p:ph type="title"/>
          </p:nvPr>
        </p:nvSpPr>
        <p:spPr>
          <a:xfrm>
            <a:off x="439738" y="532245"/>
            <a:ext cx="8247062" cy="711202"/>
          </a:xfrm>
        </p:spPr>
        <p:txBody>
          <a:bodyPr/>
          <a:lstStyle/>
          <a:p>
            <a:r>
              <a:rPr lang="de-DE" dirty="0" smtClean="0"/>
              <a:t>Mastertitelformat bearbeiten</a:t>
            </a:r>
            <a:endParaRPr lang="de-DE" dirty="0"/>
          </a:p>
        </p:txBody>
      </p:sp>
      <p:sp>
        <p:nvSpPr>
          <p:cNvPr id="9" name="Inhaltsplatzhalter 2"/>
          <p:cNvSpPr>
            <a:spLocks noGrp="1"/>
          </p:cNvSpPr>
          <p:nvPr>
            <p:ph idx="1"/>
          </p:nvPr>
        </p:nvSpPr>
        <p:spPr>
          <a:xfrm>
            <a:off x="439738" y="1431925"/>
            <a:ext cx="8247062" cy="44227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7068415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7" name="Foliennummernplatzhalter 8"/>
          <p:cNvSpPr>
            <a:spLocks noGrp="1"/>
          </p:cNvSpPr>
          <p:nvPr>
            <p:ph type="sldNum" sz="quarter" idx="10"/>
          </p:nvPr>
        </p:nvSpPr>
        <p:spPr/>
        <p:txBody>
          <a:bodyPr/>
          <a:lstStyle>
            <a:lvl1pPr>
              <a:defRPr smtClean="0"/>
            </a:lvl1pPr>
          </a:lstStyle>
          <a:p>
            <a:pPr>
              <a:defRPr/>
            </a:pPr>
            <a:fld id="{F229B88E-4531-46E8-B1B7-642EEFD4650C}" type="slidenum">
              <a:rPr lang="de-DE"/>
              <a:pPr>
                <a:defRPr/>
              </a:pPr>
              <a:t>‹#›</a:t>
            </a:fld>
            <a:endParaRPr lang="de-DE"/>
          </a:p>
        </p:txBody>
      </p:sp>
      <p:sp>
        <p:nvSpPr>
          <p:cNvPr id="8"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9"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28067969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6" name="Foliennummernplatzhalter 4"/>
          <p:cNvSpPr>
            <a:spLocks noGrp="1"/>
          </p:cNvSpPr>
          <p:nvPr>
            <p:ph type="sldNum" sz="quarter" idx="15"/>
          </p:nvPr>
        </p:nvSpPr>
        <p:spPr/>
        <p:txBody>
          <a:bodyPr/>
          <a:lstStyle>
            <a:lvl1pPr>
              <a:defRPr smtClean="0"/>
            </a:lvl1pPr>
          </a:lstStyle>
          <a:p>
            <a:pPr>
              <a:defRPr/>
            </a:pPr>
            <a:fld id="{3D7680BD-AD01-4336-9224-BE0606E17F14}" type="slidenum">
              <a:rPr lang="de-DE"/>
              <a:pPr>
                <a:defRPr/>
              </a:pPr>
              <a:t>‹#›</a:t>
            </a:fld>
            <a:endParaRPr lang="de-DE"/>
          </a:p>
        </p:txBody>
      </p:sp>
      <p:sp>
        <p:nvSpPr>
          <p:cNvPr id="7" name="Inhaltsplatzhalter 12"/>
          <p:cNvSpPr>
            <a:spLocks noGrp="1"/>
          </p:cNvSpPr>
          <p:nvPr>
            <p:ph sz="quarter" idx="13"/>
          </p:nvPr>
        </p:nvSpPr>
        <p:spPr>
          <a:xfrm>
            <a:off x="6045199" y="1431925"/>
            <a:ext cx="2660073" cy="4421620"/>
          </a:xfrm>
        </p:spPr>
        <p:txBody>
          <a:bodyPr/>
          <a:lstStyle>
            <a:lvl1pPr>
              <a:buNone/>
              <a:defRPr/>
            </a:lvl1pPr>
          </a:lstStyle>
          <a:p>
            <a:pPr lvl="0"/>
            <a:endParaRPr lang="de-DE" dirty="0" smtClean="0"/>
          </a:p>
        </p:txBody>
      </p:sp>
      <p:sp>
        <p:nvSpPr>
          <p:cNvPr id="9" name="Textplatzhalter 7"/>
          <p:cNvSpPr>
            <a:spLocks noGrp="1"/>
          </p:cNvSpPr>
          <p:nvPr>
            <p:ph type="body" sz="quarter" idx="14"/>
          </p:nvPr>
        </p:nvSpPr>
        <p:spPr>
          <a:xfrm>
            <a:off x="439738"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38572602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6" name="Foliennummernplatzhalter 4"/>
          <p:cNvSpPr>
            <a:spLocks noGrp="1"/>
          </p:cNvSpPr>
          <p:nvPr>
            <p:ph type="sldNum" sz="quarter" idx="15"/>
          </p:nvPr>
        </p:nvSpPr>
        <p:spPr/>
        <p:txBody>
          <a:bodyPr/>
          <a:lstStyle>
            <a:lvl1pPr>
              <a:defRPr smtClean="0"/>
            </a:lvl1pPr>
          </a:lstStyle>
          <a:p>
            <a:pPr>
              <a:defRPr/>
            </a:pPr>
            <a:fld id="{3D7680BD-AD01-4336-9224-BE0606E17F14}" type="slidenum">
              <a:rPr lang="de-DE"/>
              <a:pPr>
                <a:defRPr/>
              </a:pPr>
              <a:t>‹#›</a:t>
            </a:fld>
            <a:endParaRPr lang="de-DE"/>
          </a:p>
        </p:txBody>
      </p:sp>
      <p:sp>
        <p:nvSpPr>
          <p:cNvPr id="7" name="Inhaltsplatzhalter 12"/>
          <p:cNvSpPr>
            <a:spLocks noGrp="1"/>
          </p:cNvSpPr>
          <p:nvPr>
            <p:ph sz="quarter" idx="13"/>
          </p:nvPr>
        </p:nvSpPr>
        <p:spPr>
          <a:xfrm>
            <a:off x="6045199" y="1431925"/>
            <a:ext cx="2660073" cy="4421620"/>
          </a:xfrm>
        </p:spPr>
        <p:txBody>
          <a:bodyPr/>
          <a:lstStyle>
            <a:lvl1pPr>
              <a:buNone/>
              <a:defRPr/>
            </a:lvl1pPr>
          </a:lstStyle>
          <a:p>
            <a:pPr lvl="0"/>
            <a:endParaRPr lang="de-DE" dirty="0" smtClean="0"/>
          </a:p>
        </p:txBody>
      </p:sp>
      <p:sp>
        <p:nvSpPr>
          <p:cNvPr id="9" name="Textplatzhalter 7"/>
          <p:cNvSpPr>
            <a:spLocks noGrp="1"/>
          </p:cNvSpPr>
          <p:nvPr>
            <p:ph type="body" sz="quarter" idx="14"/>
          </p:nvPr>
        </p:nvSpPr>
        <p:spPr>
          <a:xfrm>
            <a:off x="439738"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2290009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Nur Titel">
    <p:spTree>
      <p:nvGrpSpPr>
        <p:cNvPr id="1" name=""/>
        <p:cNvGrpSpPr/>
        <p:nvPr/>
      </p:nvGrpSpPr>
      <p:grpSpPr>
        <a:xfrm>
          <a:off x="0" y="0"/>
          <a:ext cx="0" cy="0"/>
          <a:chOff x="0" y="0"/>
          <a:chExt cx="0" cy="0"/>
        </a:xfrm>
      </p:grpSpPr>
      <p:sp>
        <p:nvSpPr>
          <p:cNvPr id="5"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1677702596"/>
      </p:ext>
    </p:extLst>
  </p:cSld>
  <p:clrMapOvr>
    <a:masterClrMapping/>
  </p:clrMapOvr>
  <p:transition spd="slow">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pic>
        <p:nvPicPr>
          <p:cNvPr id="3"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9FB89066-8ADE-4FD1-A6E7-4F46DFA0134C}" type="slidenum">
              <a:rPr lang="de-DE"/>
              <a:pPr>
                <a:defRPr/>
              </a:pPr>
              <a:t>‹#›</a:t>
            </a:fld>
            <a:endParaRPr lang="de-DE"/>
          </a:p>
        </p:txBody>
      </p:sp>
      <p:sp>
        <p:nvSpPr>
          <p:cNvPr id="6"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21244918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fontAlgn="base">
              <a:spcBef>
                <a:spcPct val="0"/>
              </a:spcBef>
              <a:spcAft>
                <a:spcPct val="0"/>
              </a:spcAft>
              <a:defRPr/>
            </a:pPr>
            <a:endParaRPr lang="en-US">
              <a:solidFill>
                <a:prstClr val="black"/>
              </a:solidFill>
              <a:latin typeface="Arial" pitchFamily="34" charset="0"/>
              <a:ea typeface="ＭＳ Ｐゴシック" pitchFamily="46"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fontAlgn="base">
              <a:spcBef>
                <a:spcPct val="0"/>
              </a:spcBef>
              <a:spcAft>
                <a:spcPct val="0"/>
              </a:spcAft>
              <a:defRPr/>
            </a:pPr>
            <a:endParaRPr lang="en-GB">
              <a:solidFill>
                <a:prstClr val="black"/>
              </a:solidFill>
              <a:latin typeface="Arial" pitchFamily="34" charset="0"/>
              <a:ea typeface="ＭＳ Ｐゴシック" pitchFamily="46" charset="-128"/>
            </a:endParaRPr>
          </a:p>
        </p:txBody>
      </p:sp>
      <p:sp>
        <p:nvSpPr>
          <p:cNvPr id="6" name="Slide Number Placeholder 5"/>
          <p:cNvSpPr>
            <a:spLocks noGrp="1"/>
          </p:cNvSpPr>
          <p:nvPr>
            <p:ph type="sldNum" sz="quarter" idx="12"/>
          </p:nvPr>
        </p:nvSpPr>
        <p:spPr/>
        <p:txBody>
          <a:bodyPr/>
          <a:lstStyle>
            <a:lvl1pPr>
              <a:defRPr/>
            </a:lvl1pPr>
          </a:lstStyle>
          <a:p>
            <a:pPr>
              <a:defRPr/>
            </a:pPr>
            <a:fld id="{80B5F93C-E735-43A5-8D01-A0C3D6AA9EDA}" type="slidenum">
              <a:rPr lang="en-US"/>
              <a:pPr>
                <a:defRPr/>
              </a:pPr>
              <a:t>‹#›</a:t>
            </a:fld>
            <a:endParaRPr lang="en-US"/>
          </a:p>
        </p:txBody>
      </p:sp>
    </p:spTree>
    <p:extLst>
      <p:ext uri="{BB962C8B-B14F-4D97-AF65-F5344CB8AC3E}">
        <p14:creationId xmlns:p14="http://schemas.microsoft.com/office/powerpoint/2010/main" val="39777971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CC FAME_Inhalt_Stichpunkte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2000" y="720000"/>
            <a:ext cx="8280000" cy="720000"/>
          </a:xfrm>
        </p:spPr>
        <p:txBody>
          <a:bodyPr/>
          <a:lstStyle>
            <a:lvl1pPr>
              <a:defRPr>
                <a:solidFill>
                  <a:srgbClr val="333333"/>
                </a:solidFill>
              </a:defRPr>
            </a:lvl1pPr>
          </a:lstStyle>
          <a:p>
            <a:r>
              <a:rPr lang="de-DE" dirty="0" smtClean="0"/>
              <a:t>Headline   ̶ Tahoma Regular 22pt</a:t>
            </a:r>
            <a:br>
              <a:rPr lang="de-DE" dirty="0" smtClean="0"/>
            </a:br>
            <a:r>
              <a:rPr lang="de-DE" dirty="0" smtClean="0">
                <a:solidFill>
                  <a:srgbClr val="6C99C0"/>
                </a:solidFill>
              </a:rPr>
              <a:t>Zweite Zeile bitte immer in Kopfbalkenfarbe</a:t>
            </a:r>
            <a:endParaRPr lang="de-DE" dirty="0"/>
          </a:p>
        </p:txBody>
      </p:sp>
      <p:sp>
        <p:nvSpPr>
          <p:cNvPr id="8" name="Inhaltsplatzhalter 2"/>
          <p:cNvSpPr>
            <a:spLocks noGrp="1"/>
          </p:cNvSpPr>
          <p:nvPr>
            <p:ph idx="14" hasCustomPrompt="1"/>
          </p:nvPr>
        </p:nvSpPr>
        <p:spPr>
          <a:xfrm>
            <a:off x="432000" y="1715388"/>
            <a:ext cx="8280000" cy="4410000"/>
          </a:xfrm>
        </p:spPr>
        <p:txBody>
          <a:bodyPr/>
          <a:lstStyle>
            <a:lvl1pPr>
              <a:defRPr>
                <a:solidFill>
                  <a:schemeClr val="tx1"/>
                </a:solidFill>
              </a:defRPr>
            </a:lvl1pPr>
          </a:lstStyle>
          <a:p>
            <a:pPr lvl="0"/>
            <a:r>
              <a:rPr lang="de-DE" dirty="0" smtClean="0"/>
              <a:t>Stichpunkt (</a:t>
            </a:r>
            <a:r>
              <a:rPr lang="de-DE" dirty="0" err="1" smtClean="0"/>
              <a:t>Tahoma</a:t>
            </a:r>
            <a:r>
              <a:rPr lang="de-DE" dirty="0" smtClean="0"/>
              <a:t> Regular, 16pt)</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e Placeholder 20"/>
          <p:cNvSpPr>
            <a:spLocks noGrp="1"/>
          </p:cNvSpPr>
          <p:nvPr>
            <p:ph type="dt" sz="half" idx="2"/>
          </p:nvPr>
        </p:nvSpPr>
        <p:spPr>
          <a:xfrm>
            <a:off x="457200" y="6492899"/>
            <a:ext cx="2133600" cy="365125"/>
          </a:xfrm>
          <a:prstGeom prst="rect">
            <a:avLst/>
          </a:prstGeom>
        </p:spPr>
        <p:txBody>
          <a:bodyPr vert="horz" lIns="0" tIns="0" rIns="0" bIns="36000" rtlCol="0" anchor="b" anchorCtr="0"/>
          <a:lstStyle>
            <a:lvl1pPr algn="l">
              <a:defRPr sz="1000" b="0">
                <a:solidFill>
                  <a:srgbClr val="898989"/>
                </a:solidFill>
                <a:latin typeface="+mn-lt"/>
              </a:defRPr>
            </a:lvl1pPr>
          </a:lstStyle>
          <a:p>
            <a:pPr defTabSz="457200" fontAlgn="base">
              <a:spcBef>
                <a:spcPct val="0"/>
              </a:spcBef>
              <a:spcAft>
                <a:spcPct val="0"/>
              </a:spcAft>
            </a:pPr>
            <a:endParaRPr lang="de-DE" dirty="0">
              <a:ea typeface="ＭＳ Ｐゴシック" pitchFamily="46" charset="-128"/>
            </a:endParaRPr>
          </a:p>
        </p:txBody>
      </p:sp>
    </p:spTree>
    <p:extLst>
      <p:ext uri="{BB962C8B-B14F-4D97-AF65-F5344CB8AC3E}">
        <p14:creationId xmlns:p14="http://schemas.microsoft.com/office/powerpoint/2010/main" val="1210032664"/>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191000" y="6356353"/>
            <a:ext cx="2133600" cy="365125"/>
          </a:xfrm>
          <a:prstGeom prst="rect">
            <a:avLst/>
          </a:prstGeom>
        </p:spPr>
        <p:txBody>
          <a:bodyPr/>
          <a:lstStyle>
            <a:lvl1pPr>
              <a:defRPr/>
            </a:lvl1pPr>
          </a:lstStyle>
          <a:p>
            <a:pPr defTabSz="457200" fontAlgn="base">
              <a:spcBef>
                <a:spcPct val="0"/>
              </a:spcBef>
              <a:spcAft>
                <a:spcPct val="0"/>
              </a:spcAft>
              <a:defRPr/>
            </a:pPr>
            <a:endParaRPr lang="de-DE">
              <a:solidFill>
                <a:prstClr val="black"/>
              </a:solidFill>
              <a:latin typeface="Arial" pitchFamily="34" charset="0"/>
              <a:ea typeface="ＭＳ Ｐゴシック" pitchFamily="46" charset="-128"/>
            </a:endParaRPr>
          </a:p>
        </p:txBody>
      </p:sp>
      <p:sp>
        <p:nvSpPr>
          <p:cNvPr id="3" name="Slide Number Placeholder 5"/>
          <p:cNvSpPr>
            <a:spLocks noGrp="1"/>
          </p:cNvSpPr>
          <p:nvPr>
            <p:ph type="sldNum" sz="quarter" idx="11"/>
          </p:nvPr>
        </p:nvSpPr>
        <p:spPr>
          <a:xfrm>
            <a:off x="6553200" y="6531238"/>
            <a:ext cx="2133600" cy="190240"/>
          </a:xfrm>
          <a:prstGeom prst="rect">
            <a:avLst/>
          </a:prstGeom>
        </p:spPr>
        <p:txBody>
          <a:bodyPr/>
          <a:lstStyle>
            <a:lvl1pPr>
              <a:defRPr/>
            </a:lvl1pPr>
          </a:lstStyle>
          <a:p>
            <a:pPr>
              <a:defRPr/>
            </a:pPr>
            <a:fld id="{C901A02E-2821-445F-8E2F-F0783F2CC691}" type="slidenum">
              <a:rPr lang="de-DE"/>
              <a:pPr>
                <a:defRPr/>
              </a:pPr>
              <a:t>‹#›</a:t>
            </a:fld>
            <a:endParaRPr lang="de-DE"/>
          </a:p>
        </p:txBody>
      </p:sp>
    </p:spTree>
    <p:extLst>
      <p:ext uri="{BB962C8B-B14F-4D97-AF65-F5344CB8AC3E}">
        <p14:creationId xmlns:p14="http://schemas.microsoft.com/office/powerpoint/2010/main" val="39787385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4_Nur Titel">
    <p:spTree>
      <p:nvGrpSpPr>
        <p:cNvPr id="1" name=""/>
        <p:cNvGrpSpPr/>
        <p:nvPr/>
      </p:nvGrpSpPr>
      <p:grpSpPr>
        <a:xfrm>
          <a:off x="0" y="0"/>
          <a:ext cx="0" cy="0"/>
          <a:chOff x="0" y="0"/>
          <a:chExt cx="0" cy="0"/>
        </a:xfrm>
      </p:grpSpPr>
      <p:sp>
        <p:nvSpPr>
          <p:cNvPr id="5"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2388473601"/>
      </p:ext>
    </p:extLst>
  </p:cSld>
  <p:clrMapOvr>
    <a:masterClrMapping/>
  </p:clrMapOvr>
  <p:transition spd="slow">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295275" y="660400"/>
            <a:ext cx="1930400" cy="585788"/>
          </a:xfrm>
          <a:prstGeom prst="rect">
            <a:avLst/>
          </a:prstGeom>
          <a:noFill/>
          <a:ln w="9525">
            <a:noFill/>
            <a:miter lim="800000"/>
            <a:headEnd/>
            <a:tailEnd/>
          </a:ln>
        </p:spPr>
      </p:pic>
      <p:sp>
        <p:nvSpPr>
          <p:cNvPr id="3" name="Untertitel 2"/>
          <p:cNvSpPr>
            <a:spLocks noGrp="1"/>
          </p:cNvSpPr>
          <p:nvPr>
            <p:ph type="subTitle" idx="1"/>
          </p:nvPr>
        </p:nvSpPr>
        <p:spPr>
          <a:xfrm>
            <a:off x="614680"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00ACD3"/>
                </a:solidFill>
              </a:defRPr>
            </a:lvl1pPr>
          </a:lstStyle>
          <a:p>
            <a:pPr lvl="0"/>
            <a:r>
              <a:rPr lang="de-DE" smtClean="0"/>
              <a:t>Mastertextformat bearbeiten</a:t>
            </a:r>
          </a:p>
        </p:txBody>
      </p:sp>
      <p:sp>
        <p:nvSpPr>
          <p:cNvPr id="4" name="Footer Placeholder 3"/>
          <p:cNvSpPr>
            <a:spLocks noGrp="1"/>
          </p:cNvSpPr>
          <p:nvPr>
            <p:ph type="ftr" sz="quarter" idx="14"/>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5"/>
          </p:nvPr>
        </p:nvSpPr>
        <p:spPr/>
        <p:txBody>
          <a:bodyPr/>
          <a:lstStyle/>
          <a:p>
            <a:fld id="{8797335A-36A3-4C59-B84F-4F2DEBD50AC0}" type="slidenum">
              <a:rPr lang="en-US" smtClean="0">
                <a:solidFill>
                  <a:prstClr val="black">
                    <a:tint val="75000"/>
                  </a:prstClr>
                </a:solidFill>
              </a:rPr>
              <a:pPr/>
              <a:t>‹#›</a:t>
            </a:fld>
            <a:endParaRPr lang="en-US">
              <a:solidFill>
                <a:prstClr val="black">
                  <a:tint val="75000"/>
                </a:prstClr>
              </a:solidFill>
            </a:endParaRPr>
          </a:p>
        </p:txBody>
      </p:sp>
      <p:sp>
        <p:nvSpPr>
          <p:cNvPr id="9" name="Title 8"/>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9446383"/>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pic>
        <p:nvPicPr>
          <p:cNvPr id="4"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9" name="Inhaltsplatzhalter 2"/>
          <p:cNvSpPr>
            <a:spLocks noGrp="1"/>
          </p:cNvSpPr>
          <p:nvPr>
            <p:ph idx="1"/>
          </p:nvPr>
        </p:nvSpPr>
        <p:spPr>
          <a:xfrm>
            <a:off x="439738" y="1431925"/>
            <a:ext cx="8247062" cy="44227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p>
            <a:fld id="{8797335A-36A3-4C59-B84F-4F2DEBD50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921385"/>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8"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9"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
        <p:nvSpPr>
          <p:cNvPr id="2" name="Footer Placeholder 1"/>
          <p:cNvSpPr>
            <a:spLocks noGrp="1"/>
          </p:cNvSpPr>
          <p:nvPr>
            <p:ph type="ftr" sz="quarter" idx="10"/>
          </p:nvPr>
        </p:nvSpPr>
        <p:spPr/>
        <p:txBody>
          <a:bodyPr/>
          <a:lstStyle/>
          <a:p>
            <a:endParaRPr lang="en-US" dirty="0">
              <a:solidFill>
                <a:prstClr val="black">
                  <a:tint val="75000"/>
                </a:prstClr>
              </a:solidFill>
            </a:endParaRPr>
          </a:p>
        </p:txBody>
      </p:sp>
      <p:sp>
        <p:nvSpPr>
          <p:cNvPr id="3" name="Slide Number Placeholder 2"/>
          <p:cNvSpPr>
            <a:spLocks noGrp="1"/>
          </p:cNvSpPr>
          <p:nvPr>
            <p:ph type="sldNum" sz="quarter" idx="11"/>
          </p:nvPr>
        </p:nvSpPr>
        <p:spPr/>
        <p:txBody>
          <a:bodyPr/>
          <a:lstStyle/>
          <a:p>
            <a:fld id="{8797335A-36A3-4C59-B84F-4F2DEBD50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931992"/>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7" name="Inhaltsplatzhalter 12"/>
          <p:cNvSpPr>
            <a:spLocks noGrp="1"/>
          </p:cNvSpPr>
          <p:nvPr>
            <p:ph sz="quarter" idx="13"/>
          </p:nvPr>
        </p:nvSpPr>
        <p:spPr>
          <a:xfrm>
            <a:off x="6045199" y="1431925"/>
            <a:ext cx="2660073" cy="4421620"/>
          </a:xfrm>
        </p:spPr>
        <p:txBody>
          <a:bodyPr/>
          <a:lstStyle>
            <a:lvl1pPr>
              <a:buNone/>
              <a:defRPr/>
            </a:lvl1pPr>
          </a:lstStyle>
          <a:p>
            <a:pPr lvl="0"/>
            <a:endParaRPr lang="de-DE" dirty="0" smtClean="0"/>
          </a:p>
        </p:txBody>
      </p:sp>
      <p:sp>
        <p:nvSpPr>
          <p:cNvPr id="9" name="Textplatzhalter 7"/>
          <p:cNvSpPr>
            <a:spLocks noGrp="1"/>
          </p:cNvSpPr>
          <p:nvPr>
            <p:ph type="body" sz="quarter" idx="14"/>
          </p:nvPr>
        </p:nvSpPr>
        <p:spPr>
          <a:xfrm>
            <a:off x="439738"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
        <p:nvSpPr>
          <p:cNvPr id="2" name="Footer Placeholder 1"/>
          <p:cNvSpPr>
            <a:spLocks noGrp="1"/>
          </p:cNvSpPr>
          <p:nvPr>
            <p:ph type="ftr" sz="quarter" idx="15"/>
          </p:nvPr>
        </p:nvSpPr>
        <p:spPr/>
        <p:txBody>
          <a:bodyPr/>
          <a:lstStyle/>
          <a:p>
            <a:endParaRPr lang="en-US" dirty="0">
              <a:solidFill>
                <a:prstClr val="black">
                  <a:tint val="75000"/>
                </a:prstClr>
              </a:solidFill>
            </a:endParaRPr>
          </a:p>
        </p:txBody>
      </p:sp>
      <p:sp>
        <p:nvSpPr>
          <p:cNvPr id="3" name="Slide Number Placeholder 2"/>
          <p:cNvSpPr>
            <a:spLocks noGrp="1"/>
          </p:cNvSpPr>
          <p:nvPr>
            <p:ph type="sldNum" sz="quarter" idx="16"/>
          </p:nvPr>
        </p:nvSpPr>
        <p:spPr/>
        <p:txBody>
          <a:bodyPr/>
          <a:lstStyle/>
          <a:p>
            <a:fld id="{8797335A-36A3-4C59-B84F-4F2DEBD50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7196748"/>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7" name="Inhaltsplatzhalter 12"/>
          <p:cNvSpPr>
            <a:spLocks noGrp="1"/>
          </p:cNvSpPr>
          <p:nvPr>
            <p:ph sz="quarter" idx="13"/>
          </p:nvPr>
        </p:nvSpPr>
        <p:spPr>
          <a:xfrm>
            <a:off x="6045199" y="1431925"/>
            <a:ext cx="2660073" cy="4421620"/>
          </a:xfrm>
        </p:spPr>
        <p:txBody>
          <a:bodyPr/>
          <a:lstStyle>
            <a:lvl1pPr>
              <a:buNone/>
              <a:defRPr/>
            </a:lvl1pPr>
          </a:lstStyle>
          <a:p>
            <a:pPr lvl="0"/>
            <a:endParaRPr lang="de-DE" dirty="0" smtClean="0"/>
          </a:p>
        </p:txBody>
      </p:sp>
      <p:sp>
        <p:nvSpPr>
          <p:cNvPr id="9" name="Textplatzhalter 7"/>
          <p:cNvSpPr>
            <a:spLocks noGrp="1"/>
          </p:cNvSpPr>
          <p:nvPr>
            <p:ph type="body" sz="quarter" idx="14"/>
          </p:nvPr>
        </p:nvSpPr>
        <p:spPr>
          <a:xfrm>
            <a:off x="439738"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
        <p:nvSpPr>
          <p:cNvPr id="2" name="Footer Placeholder 1"/>
          <p:cNvSpPr>
            <a:spLocks noGrp="1"/>
          </p:cNvSpPr>
          <p:nvPr>
            <p:ph type="ftr" sz="quarter" idx="15"/>
          </p:nvPr>
        </p:nvSpPr>
        <p:spPr/>
        <p:txBody>
          <a:bodyPr/>
          <a:lstStyle/>
          <a:p>
            <a:endParaRPr lang="en-US" dirty="0">
              <a:solidFill>
                <a:prstClr val="black">
                  <a:tint val="75000"/>
                </a:prstClr>
              </a:solidFill>
            </a:endParaRPr>
          </a:p>
        </p:txBody>
      </p:sp>
      <p:sp>
        <p:nvSpPr>
          <p:cNvPr id="3" name="Slide Number Placeholder 2"/>
          <p:cNvSpPr>
            <a:spLocks noGrp="1"/>
          </p:cNvSpPr>
          <p:nvPr>
            <p:ph type="sldNum" sz="quarter" idx="16"/>
          </p:nvPr>
        </p:nvSpPr>
        <p:spPr/>
        <p:txBody>
          <a:bodyPr/>
          <a:lstStyle/>
          <a:p>
            <a:fld id="{8797335A-36A3-4C59-B84F-4F2DEBD50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639001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Nur Titel">
    <p:spTree>
      <p:nvGrpSpPr>
        <p:cNvPr id="1" name=""/>
        <p:cNvGrpSpPr/>
        <p:nvPr/>
      </p:nvGrpSpPr>
      <p:grpSpPr>
        <a:xfrm>
          <a:off x="0" y="0"/>
          <a:ext cx="0" cy="0"/>
          <a:chOff x="0" y="0"/>
          <a:chExt cx="0" cy="0"/>
        </a:xfrm>
      </p:grpSpPr>
      <p:sp>
        <p:nvSpPr>
          <p:cNvPr id="5"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2388473601"/>
      </p:ext>
    </p:extLst>
  </p:cSld>
  <p:clrMapOvr>
    <a:masterClrMapping/>
  </p:clrMapOvr>
  <p:transition spd="slow">
    <p:zo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pic>
        <p:nvPicPr>
          <p:cNvPr id="3"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6"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
        <p:nvSpPr>
          <p:cNvPr id="2" name="Footer Placeholder 1"/>
          <p:cNvSpPr>
            <a:spLocks noGrp="1"/>
          </p:cNvSpPr>
          <p:nvPr>
            <p:ph type="ftr" sz="quarter" idx="10"/>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1"/>
          </p:nvPr>
        </p:nvSpPr>
        <p:spPr/>
        <p:txBody>
          <a:bodyPr/>
          <a:lstStyle/>
          <a:p>
            <a:fld id="{8797335A-36A3-4C59-B84F-4F2DEBD50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621923"/>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Footer Placeholder 3"/>
          <p:cNvSpPr>
            <a:spLocks noGrp="1"/>
          </p:cNvSpPr>
          <p:nvPr>
            <p:ph type="ftr" sz="quarter" idx="10"/>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1"/>
          </p:nvPr>
        </p:nvSpPr>
        <p:spPr/>
        <p:txBody>
          <a:bodyPr/>
          <a:lstStyle/>
          <a:p>
            <a:fld id="{8797335A-36A3-4C59-B84F-4F2DEBD50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8553"/>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CC FAME_Inhalt_Text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2000" y="720000"/>
            <a:ext cx="8280000" cy="720000"/>
          </a:xfrm>
        </p:spPr>
        <p:txBody>
          <a:bodyPr/>
          <a:lstStyle>
            <a:lvl1pPr>
              <a:defRPr>
                <a:solidFill>
                  <a:srgbClr val="333333"/>
                </a:solidFill>
                <a:latin typeface="Tahoma" pitchFamily="34" charset="0"/>
              </a:defRPr>
            </a:lvl1pPr>
          </a:lstStyle>
          <a:p>
            <a:r>
              <a:rPr lang="de-DE" dirty="0" smtClean="0"/>
              <a:t>Headline   ̶ Tahoma Regular 22pt</a:t>
            </a:r>
            <a:br>
              <a:rPr lang="de-DE" dirty="0" smtClean="0"/>
            </a:br>
            <a:r>
              <a:rPr lang="de-DE" dirty="0" smtClean="0">
                <a:solidFill>
                  <a:srgbClr val="6C99C0"/>
                </a:solidFill>
              </a:rPr>
              <a:t>Zweite Zeile bitte immer in Kopfbalkenfarbe</a:t>
            </a:r>
            <a:endParaRPr lang="de-DE" dirty="0"/>
          </a:p>
        </p:txBody>
      </p:sp>
      <p:sp>
        <p:nvSpPr>
          <p:cNvPr id="8" name="Inhaltsplatzhalter 2"/>
          <p:cNvSpPr>
            <a:spLocks noGrp="1"/>
          </p:cNvSpPr>
          <p:nvPr>
            <p:ph idx="14" hasCustomPrompt="1"/>
          </p:nvPr>
        </p:nvSpPr>
        <p:spPr>
          <a:xfrm>
            <a:off x="432000" y="1715388"/>
            <a:ext cx="8280000" cy="4526792"/>
          </a:xfrm>
        </p:spPr>
        <p:txBody>
          <a:bodyPr/>
          <a:lstStyle>
            <a:lvl1pPr marL="0" indent="0">
              <a:buNone/>
              <a:defRPr>
                <a:solidFill>
                  <a:schemeClr val="tx1"/>
                </a:solidFill>
              </a:defRPr>
            </a:lvl1pPr>
            <a:lvl2pPr marL="0" indent="0">
              <a:buNone/>
              <a:defRPr>
                <a:latin typeface="Tahoma" pitchFamily="34" charset="0"/>
              </a:defRPr>
            </a:lvl2pPr>
            <a:lvl3pPr>
              <a:buNone/>
              <a:defRPr/>
            </a:lvl3pPr>
            <a:lvl4pPr>
              <a:buNone/>
              <a:defRPr/>
            </a:lvl4pPr>
            <a:lvl5pPr>
              <a:buNone/>
              <a:defRPr/>
            </a:lvl5pPr>
          </a:lstStyle>
          <a:p>
            <a:pPr lvl="1"/>
            <a:r>
              <a:rPr lang="de-DE" dirty="0" smtClean="0"/>
              <a:t>Subheadline</a:t>
            </a:r>
          </a:p>
          <a:p>
            <a:pPr lvl="1"/>
            <a:r>
              <a:rPr lang="de-DE" dirty="0" err="1" smtClean="0"/>
              <a:t>Lorem</a:t>
            </a:r>
            <a:r>
              <a:rPr lang="de-DE" dirty="0" smtClean="0"/>
              <a:t> </a:t>
            </a:r>
            <a:r>
              <a:rPr lang="de-DE" dirty="0" err="1" smtClean="0"/>
              <a:t>ipsum</a:t>
            </a:r>
            <a:r>
              <a:rPr lang="de-DE" dirty="0" smtClean="0"/>
              <a:t> </a:t>
            </a:r>
            <a:r>
              <a:rPr lang="de-DE" dirty="0" err="1" smtClean="0"/>
              <a:t>dolor</a:t>
            </a:r>
            <a:r>
              <a:rPr lang="de-DE" dirty="0" smtClean="0"/>
              <a:t> </a:t>
            </a:r>
            <a:r>
              <a:rPr lang="de-DE" dirty="0" err="1" smtClean="0"/>
              <a:t>sit</a:t>
            </a:r>
            <a:r>
              <a:rPr lang="de-DE" dirty="0" smtClean="0"/>
              <a:t> </a:t>
            </a:r>
            <a:r>
              <a:rPr lang="de-DE" dirty="0" err="1" smtClean="0"/>
              <a:t>amet</a:t>
            </a:r>
            <a:r>
              <a:rPr lang="de-DE" dirty="0" smtClean="0"/>
              <a:t>, </a:t>
            </a:r>
            <a:r>
              <a:rPr lang="de-DE" dirty="0" err="1" smtClean="0"/>
              <a:t>consectetuer</a:t>
            </a:r>
            <a:r>
              <a:rPr lang="de-DE" dirty="0" smtClean="0"/>
              <a:t> </a:t>
            </a:r>
            <a:r>
              <a:rPr lang="de-DE" dirty="0" err="1" smtClean="0"/>
              <a:t>adipiscing</a:t>
            </a:r>
            <a:r>
              <a:rPr lang="de-DE" dirty="0" smtClean="0"/>
              <a:t> </a:t>
            </a:r>
            <a:r>
              <a:rPr lang="de-DE" dirty="0" err="1" smtClean="0"/>
              <a:t>elit</a:t>
            </a:r>
            <a:r>
              <a:rPr lang="de-DE" dirty="0" smtClean="0"/>
              <a:t>, </a:t>
            </a:r>
            <a:r>
              <a:rPr lang="de-DE" dirty="0" err="1" smtClean="0"/>
              <a:t>sed</a:t>
            </a:r>
            <a:r>
              <a:rPr lang="de-DE" dirty="0" smtClean="0"/>
              <a:t> </a:t>
            </a:r>
            <a:r>
              <a:rPr lang="de-DE" dirty="0" err="1" smtClean="0"/>
              <a:t>diam</a:t>
            </a:r>
            <a:r>
              <a:rPr lang="de-DE" dirty="0" smtClean="0"/>
              <a:t> </a:t>
            </a:r>
            <a:r>
              <a:rPr lang="de-DE" dirty="0" err="1" smtClean="0"/>
              <a:t>nonummy</a:t>
            </a:r>
            <a:r>
              <a:rPr lang="de-DE" dirty="0" smtClean="0"/>
              <a:t> </a:t>
            </a:r>
            <a:r>
              <a:rPr lang="de-DE" dirty="0" err="1" smtClean="0"/>
              <a:t>nibh</a:t>
            </a:r>
            <a:r>
              <a:rPr lang="de-DE" dirty="0" smtClean="0"/>
              <a:t> </a:t>
            </a:r>
            <a:r>
              <a:rPr lang="de-DE" dirty="0" err="1" smtClean="0"/>
              <a:t>euismod</a:t>
            </a:r>
            <a:r>
              <a:rPr lang="de-DE" dirty="0" smtClean="0"/>
              <a:t> </a:t>
            </a:r>
            <a:r>
              <a:rPr lang="de-DE" dirty="0" err="1" smtClean="0"/>
              <a:t>tincidunt</a:t>
            </a:r>
            <a:r>
              <a:rPr lang="de-DE" dirty="0" smtClean="0"/>
              <a:t> </a:t>
            </a:r>
            <a:r>
              <a:rPr lang="de-DE" dirty="0" err="1" smtClean="0"/>
              <a:t>ut</a:t>
            </a:r>
            <a:r>
              <a:rPr lang="de-DE" dirty="0" smtClean="0"/>
              <a:t> </a:t>
            </a:r>
            <a:r>
              <a:rPr lang="de-DE" dirty="0" err="1" smtClean="0"/>
              <a:t>laoreet</a:t>
            </a:r>
            <a:r>
              <a:rPr lang="de-DE" dirty="0" smtClean="0"/>
              <a:t> </a:t>
            </a:r>
            <a:r>
              <a:rPr lang="de-DE" dirty="0" err="1" smtClean="0"/>
              <a:t>dolore</a:t>
            </a:r>
            <a:r>
              <a:rPr lang="de-DE" dirty="0" smtClean="0"/>
              <a:t> magna </a:t>
            </a:r>
            <a:r>
              <a:rPr lang="de-DE" dirty="0" err="1" smtClean="0"/>
              <a:t>aliquam</a:t>
            </a:r>
            <a:r>
              <a:rPr lang="de-DE" dirty="0" smtClean="0"/>
              <a:t> </a:t>
            </a:r>
            <a:r>
              <a:rPr lang="de-DE" dirty="0" err="1" smtClean="0"/>
              <a:t>erat</a:t>
            </a:r>
            <a:r>
              <a:rPr lang="de-DE" dirty="0" smtClean="0"/>
              <a:t> </a:t>
            </a:r>
            <a:r>
              <a:rPr lang="de-DE" dirty="0" err="1" smtClean="0"/>
              <a:t>volutpat</a:t>
            </a:r>
            <a:r>
              <a:rPr lang="de-DE" dirty="0" smtClean="0"/>
              <a:t>. </a:t>
            </a:r>
            <a:r>
              <a:rPr lang="de-DE" dirty="0" err="1" smtClean="0"/>
              <a:t>Ut</a:t>
            </a:r>
            <a:r>
              <a:rPr lang="de-DE" dirty="0" smtClean="0"/>
              <a:t> </a:t>
            </a:r>
            <a:r>
              <a:rPr lang="de-DE" dirty="0" err="1" smtClean="0"/>
              <a:t>wisi</a:t>
            </a:r>
            <a:r>
              <a:rPr lang="de-DE" dirty="0" smtClean="0"/>
              <a:t> </a:t>
            </a:r>
            <a:r>
              <a:rPr lang="de-DE" dirty="0" err="1" smtClean="0"/>
              <a:t>enim</a:t>
            </a:r>
            <a:r>
              <a:rPr lang="de-DE" dirty="0" smtClean="0"/>
              <a:t> ad minim </a:t>
            </a:r>
            <a:r>
              <a:rPr lang="de-DE" dirty="0" err="1" smtClean="0"/>
              <a:t>veniam</a:t>
            </a:r>
            <a:r>
              <a:rPr lang="de-DE" dirty="0" smtClean="0"/>
              <a:t>, </a:t>
            </a:r>
            <a:r>
              <a:rPr lang="de-DE" dirty="0" err="1" smtClean="0"/>
              <a:t>quis</a:t>
            </a:r>
            <a:r>
              <a:rPr lang="de-DE" dirty="0" smtClean="0"/>
              <a:t> </a:t>
            </a:r>
            <a:r>
              <a:rPr lang="de-DE" dirty="0" err="1" smtClean="0"/>
              <a:t>nostrud</a:t>
            </a:r>
            <a:r>
              <a:rPr lang="de-DE" dirty="0" smtClean="0"/>
              <a:t> </a:t>
            </a:r>
            <a:r>
              <a:rPr lang="de-DE" dirty="0" err="1" smtClean="0"/>
              <a:t>exerci</a:t>
            </a:r>
            <a:r>
              <a:rPr lang="de-DE" dirty="0" smtClean="0"/>
              <a:t> </a:t>
            </a:r>
            <a:r>
              <a:rPr lang="de-DE" dirty="0" err="1" smtClean="0"/>
              <a:t>tation</a:t>
            </a:r>
            <a:r>
              <a:rPr lang="de-DE" dirty="0" smtClean="0"/>
              <a:t> </a:t>
            </a:r>
            <a:r>
              <a:rPr lang="de-DE" dirty="0" err="1" smtClean="0"/>
              <a:t>ullamcorper</a:t>
            </a:r>
            <a:r>
              <a:rPr lang="de-DE" dirty="0" smtClean="0"/>
              <a:t> </a:t>
            </a:r>
            <a:r>
              <a:rPr lang="de-DE" dirty="0" err="1" smtClean="0"/>
              <a:t>suscipit</a:t>
            </a:r>
            <a:r>
              <a:rPr lang="de-DE" dirty="0" smtClean="0"/>
              <a:t> </a:t>
            </a:r>
            <a:r>
              <a:rPr lang="de-DE" dirty="0" err="1" smtClean="0"/>
              <a:t>lobortis</a:t>
            </a:r>
            <a:r>
              <a:rPr lang="de-DE" dirty="0" smtClean="0"/>
              <a:t> </a:t>
            </a:r>
            <a:r>
              <a:rPr lang="de-DE" dirty="0" err="1" smtClean="0"/>
              <a:t>nisl</a:t>
            </a:r>
            <a:r>
              <a:rPr lang="de-DE" dirty="0" smtClean="0"/>
              <a:t> </a:t>
            </a:r>
            <a:r>
              <a:rPr lang="de-DE" dirty="0" err="1" smtClean="0"/>
              <a:t>ut</a:t>
            </a:r>
            <a:r>
              <a:rPr lang="de-DE" dirty="0" smtClean="0"/>
              <a:t> </a:t>
            </a:r>
            <a:r>
              <a:rPr lang="de-DE" dirty="0" err="1" smtClean="0"/>
              <a:t>aliquip</a:t>
            </a:r>
            <a:r>
              <a:rPr lang="de-DE" dirty="0" smtClean="0"/>
              <a:t> ex </a:t>
            </a:r>
            <a:r>
              <a:rPr lang="de-DE" dirty="0" err="1" smtClean="0"/>
              <a:t>ea</a:t>
            </a:r>
            <a:r>
              <a:rPr lang="de-DE" dirty="0" smtClean="0"/>
              <a:t> commodo </a:t>
            </a:r>
            <a:r>
              <a:rPr lang="de-DE" dirty="0" err="1" smtClean="0"/>
              <a:t>consequat</a:t>
            </a:r>
            <a:r>
              <a:rPr lang="de-DE" dirty="0" smtClean="0"/>
              <a:t>. Duis </a:t>
            </a:r>
            <a:r>
              <a:rPr lang="de-DE" dirty="0" err="1" smtClean="0"/>
              <a:t>autem</a:t>
            </a:r>
            <a:r>
              <a:rPr lang="de-DE" dirty="0" smtClean="0"/>
              <a:t> </a:t>
            </a:r>
            <a:r>
              <a:rPr lang="de-DE" dirty="0" err="1" smtClean="0"/>
              <a:t>vel</a:t>
            </a:r>
            <a:r>
              <a:rPr lang="de-DE" dirty="0" smtClean="0"/>
              <a:t> </a:t>
            </a:r>
            <a:r>
              <a:rPr lang="de-DE" dirty="0" err="1" smtClean="0"/>
              <a:t>eum</a:t>
            </a:r>
            <a:r>
              <a:rPr lang="de-DE" dirty="0" smtClean="0"/>
              <a:t> </a:t>
            </a:r>
            <a:r>
              <a:rPr lang="de-DE" dirty="0" err="1" smtClean="0"/>
              <a:t>iriure</a:t>
            </a:r>
            <a:r>
              <a:rPr lang="de-DE" dirty="0" smtClean="0"/>
              <a:t> </a:t>
            </a:r>
            <a:r>
              <a:rPr lang="de-DE" dirty="0" err="1" smtClean="0"/>
              <a:t>dolor</a:t>
            </a:r>
            <a:r>
              <a:rPr lang="de-DE" dirty="0" smtClean="0"/>
              <a:t> in </a:t>
            </a:r>
            <a:r>
              <a:rPr lang="de-DE" dirty="0" err="1" smtClean="0"/>
              <a:t>hendrerit</a:t>
            </a:r>
            <a:r>
              <a:rPr lang="de-DE" dirty="0" smtClean="0"/>
              <a:t> in </a:t>
            </a:r>
            <a:r>
              <a:rPr lang="de-DE" dirty="0" err="1" smtClean="0"/>
              <a:t>vulputate</a:t>
            </a:r>
            <a:r>
              <a:rPr lang="de-DE" dirty="0" smtClean="0"/>
              <a:t> </a:t>
            </a:r>
            <a:r>
              <a:rPr lang="de-DE" dirty="0" err="1" smtClean="0"/>
              <a:t>velit</a:t>
            </a:r>
            <a:r>
              <a:rPr lang="de-DE" dirty="0" smtClean="0"/>
              <a:t> esse </a:t>
            </a:r>
            <a:r>
              <a:rPr lang="de-DE" dirty="0" err="1" smtClean="0"/>
              <a:t>molestie</a:t>
            </a:r>
            <a:r>
              <a:rPr lang="de-DE" dirty="0" smtClean="0"/>
              <a:t> </a:t>
            </a:r>
            <a:r>
              <a:rPr lang="de-DE" dirty="0" err="1" smtClean="0"/>
              <a:t>consequat</a:t>
            </a:r>
            <a:r>
              <a:rPr lang="de-DE" dirty="0" smtClean="0"/>
              <a:t>, </a:t>
            </a:r>
            <a:r>
              <a:rPr lang="de-DE" dirty="0" err="1" smtClean="0"/>
              <a:t>vel</a:t>
            </a:r>
            <a:r>
              <a:rPr lang="de-DE" dirty="0" smtClean="0"/>
              <a:t> </a:t>
            </a:r>
            <a:r>
              <a:rPr lang="de-DE" dirty="0" err="1" smtClean="0"/>
              <a:t>illum</a:t>
            </a:r>
            <a:r>
              <a:rPr lang="de-DE" dirty="0" smtClean="0"/>
              <a:t> </a:t>
            </a:r>
            <a:r>
              <a:rPr lang="de-DE" dirty="0" err="1" smtClean="0"/>
              <a:t>dolore</a:t>
            </a:r>
            <a:r>
              <a:rPr lang="de-DE" dirty="0" smtClean="0"/>
              <a:t> </a:t>
            </a:r>
            <a:r>
              <a:rPr lang="de-DE" dirty="0" err="1" smtClean="0"/>
              <a:t>eu</a:t>
            </a:r>
            <a:r>
              <a:rPr lang="de-DE" dirty="0" smtClean="0"/>
              <a:t> </a:t>
            </a:r>
            <a:r>
              <a:rPr lang="de-DE" dirty="0" err="1" smtClean="0"/>
              <a:t>feugiat</a:t>
            </a:r>
            <a:r>
              <a:rPr lang="de-DE" dirty="0" smtClean="0"/>
              <a:t> </a:t>
            </a:r>
            <a:r>
              <a:rPr lang="de-DE" dirty="0" err="1" smtClean="0"/>
              <a:t>nulla</a:t>
            </a:r>
            <a:r>
              <a:rPr lang="de-DE" dirty="0" smtClean="0"/>
              <a:t> </a:t>
            </a:r>
            <a:r>
              <a:rPr lang="de-DE" dirty="0" err="1" smtClean="0"/>
              <a:t>facilisis</a:t>
            </a:r>
            <a:r>
              <a:rPr lang="de-DE" dirty="0" smtClean="0"/>
              <a:t> </a:t>
            </a:r>
            <a:r>
              <a:rPr lang="de-DE" dirty="0" err="1" smtClean="0"/>
              <a:t>at</a:t>
            </a:r>
            <a:r>
              <a:rPr lang="de-DE" dirty="0" smtClean="0"/>
              <a:t> </a:t>
            </a:r>
            <a:r>
              <a:rPr lang="de-DE" dirty="0" err="1" smtClean="0"/>
              <a:t>vero</a:t>
            </a:r>
            <a:r>
              <a:rPr lang="de-DE" dirty="0" smtClean="0"/>
              <a:t> </a:t>
            </a:r>
            <a:r>
              <a:rPr lang="de-DE" dirty="0" err="1" smtClean="0"/>
              <a:t>eros</a:t>
            </a:r>
            <a:r>
              <a:rPr lang="de-DE" dirty="0" smtClean="0"/>
              <a:t> et </a:t>
            </a:r>
            <a:r>
              <a:rPr lang="de-DE" dirty="0" err="1" smtClean="0"/>
              <a:t>accumsan</a:t>
            </a:r>
            <a:r>
              <a:rPr lang="de-DE" dirty="0" smtClean="0"/>
              <a:t> et </a:t>
            </a:r>
            <a:r>
              <a:rPr lang="de-DE" dirty="0" err="1" smtClean="0"/>
              <a:t>iusto</a:t>
            </a:r>
            <a:r>
              <a:rPr lang="de-DE" dirty="0" smtClean="0"/>
              <a:t> </a:t>
            </a:r>
            <a:r>
              <a:rPr lang="de-DE" dirty="0" err="1" smtClean="0"/>
              <a:t>odio</a:t>
            </a:r>
            <a:r>
              <a:rPr lang="de-DE" dirty="0" smtClean="0"/>
              <a:t> </a:t>
            </a:r>
            <a:r>
              <a:rPr lang="de-DE" dirty="0" err="1" smtClean="0"/>
              <a:t>dignissim</a:t>
            </a:r>
            <a:r>
              <a:rPr lang="de-DE" dirty="0" smtClean="0"/>
              <a:t> </a:t>
            </a:r>
            <a:r>
              <a:rPr lang="de-DE" dirty="0" err="1" smtClean="0"/>
              <a:t>qui</a:t>
            </a:r>
            <a:r>
              <a:rPr lang="de-DE" dirty="0" smtClean="0"/>
              <a:t> </a:t>
            </a:r>
            <a:r>
              <a:rPr lang="de-DE" dirty="0" err="1" smtClean="0"/>
              <a:t>blandit</a:t>
            </a:r>
            <a:r>
              <a:rPr lang="de-DE" dirty="0" smtClean="0"/>
              <a:t> </a:t>
            </a:r>
            <a:r>
              <a:rPr lang="de-DE" dirty="0" err="1" smtClean="0"/>
              <a:t>praesent</a:t>
            </a:r>
            <a:r>
              <a:rPr lang="de-DE" dirty="0" smtClean="0"/>
              <a:t> </a:t>
            </a:r>
            <a:r>
              <a:rPr lang="de-DE" dirty="0" err="1" smtClean="0"/>
              <a:t>luptatum</a:t>
            </a:r>
            <a:r>
              <a:rPr lang="de-DE" dirty="0" smtClean="0"/>
              <a:t> </a:t>
            </a:r>
            <a:r>
              <a:rPr lang="de-DE" dirty="0" err="1" smtClean="0"/>
              <a:t>zzril</a:t>
            </a:r>
            <a:r>
              <a:rPr lang="de-DE" dirty="0" smtClean="0"/>
              <a:t> </a:t>
            </a:r>
            <a:r>
              <a:rPr lang="de-DE" dirty="0" err="1" smtClean="0"/>
              <a:t>delenit</a:t>
            </a:r>
            <a:r>
              <a:rPr lang="de-DE" dirty="0" smtClean="0"/>
              <a:t> </a:t>
            </a:r>
            <a:r>
              <a:rPr lang="de-DE" dirty="0" err="1" smtClean="0"/>
              <a:t>augue</a:t>
            </a:r>
            <a:r>
              <a:rPr lang="de-DE" dirty="0" smtClean="0"/>
              <a:t> </a:t>
            </a:r>
            <a:r>
              <a:rPr lang="de-DE" dirty="0" err="1" smtClean="0"/>
              <a:t>duis</a:t>
            </a:r>
            <a:r>
              <a:rPr lang="de-DE" dirty="0" smtClean="0"/>
              <a:t> </a:t>
            </a:r>
            <a:r>
              <a:rPr lang="de-DE" dirty="0" err="1" smtClean="0"/>
              <a:t>dolore</a:t>
            </a:r>
            <a:r>
              <a:rPr lang="de-DE" dirty="0" smtClean="0"/>
              <a:t> </a:t>
            </a:r>
            <a:r>
              <a:rPr lang="de-DE" dirty="0" err="1" smtClean="0"/>
              <a:t>te</a:t>
            </a:r>
            <a:r>
              <a:rPr lang="de-DE" dirty="0" smtClean="0"/>
              <a:t> </a:t>
            </a:r>
            <a:r>
              <a:rPr lang="de-DE" dirty="0" err="1" smtClean="0"/>
              <a:t>feugait</a:t>
            </a:r>
            <a:r>
              <a:rPr lang="de-DE" dirty="0" smtClean="0"/>
              <a:t> </a:t>
            </a:r>
            <a:r>
              <a:rPr lang="de-DE" dirty="0" err="1" smtClean="0"/>
              <a:t>nulla</a:t>
            </a:r>
            <a:r>
              <a:rPr lang="de-DE" dirty="0" smtClean="0"/>
              <a:t> </a:t>
            </a:r>
            <a:r>
              <a:rPr lang="de-DE" dirty="0" err="1" smtClean="0"/>
              <a:t>facilisi</a:t>
            </a:r>
            <a:r>
              <a:rPr lang="de-DE" dirty="0" smtClean="0"/>
              <a:t>. Nam </a:t>
            </a:r>
            <a:r>
              <a:rPr lang="de-DE" dirty="0" err="1" smtClean="0"/>
              <a:t>liber</a:t>
            </a:r>
            <a:r>
              <a:rPr lang="de-DE" dirty="0" smtClean="0"/>
              <a:t> </a:t>
            </a:r>
            <a:r>
              <a:rPr lang="de-DE" dirty="0" err="1" smtClean="0"/>
              <a:t>tempor</a:t>
            </a:r>
            <a:r>
              <a:rPr lang="de-DE" dirty="0" smtClean="0"/>
              <a:t> cum </a:t>
            </a:r>
            <a:r>
              <a:rPr lang="de-DE" dirty="0" err="1" smtClean="0"/>
              <a:t>soluta</a:t>
            </a:r>
            <a:r>
              <a:rPr lang="de-DE" dirty="0" smtClean="0"/>
              <a:t> </a:t>
            </a:r>
            <a:r>
              <a:rPr lang="de-DE" dirty="0" err="1" smtClean="0"/>
              <a:t>nobis</a:t>
            </a:r>
            <a:r>
              <a:rPr lang="de-DE" dirty="0" smtClean="0"/>
              <a:t> </a:t>
            </a:r>
            <a:r>
              <a:rPr lang="de-DE" dirty="0" err="1" smtClean="0"/>
              <a:t>eleifend</a:t>
            </a:r>
            <a:r>
              <a:rPr lang="de-DE" dirty="0" smtClean="0"/>
              <a:t> </a:t>
            </a:r>
            <a:r>
              <a:rPr lang="de-DE" dirty="0" err="1" smtClean="0"/>
              <a:t>option</a:t>
            </a:r>
            <a:r>
              <a:rPr lang="de-DE" dirty="0" smtClean="0"/>
              <a:t> </a:t>
            </a:r>
            <a:r>
              <a:rPr lang="de-DE" dirty="0" err="1" smtClean="0"/>
              <a:t>congue</a:t>
            </a:r>
            <a:r>
              <a:rPr lang="de-DE" dirty="0" smtClean="0"/>
              <a:t> </a:t>
            </a:r>
            <a:r>
              <a:rPr lang="de-DE" dirty="0" err="1" smtClean="0"/>
              <a:t>nihil</a:t>
            </a:r>
            <a:r>
              <a:rPr lang="de-DE" dirty="0" smtClean="0"/>
              <a:t> </a:t>
            </a:r>
            <a:r>
              <a:rPr lang="de-DE" dirty="0" err="1" smtClean="0"/>
              <a:t>imperdiet</a:t>
            </a:r>
            <a:r>
              <a:rPr lang="de-DE" dirty="0" smtClean="0"/>
              <a:t> </a:t>
            </a:r>
            <a:r>
              <a:rPr lang="de-DE" dirty="0" err="1" smtClean="0"/>
              <a:t>doming</a:t>
            </a:r>
            <a:r>
              <a:rPr lang="de-DE" dirty="0" smtClean="0"/>
              <a:t> </a:t>
            </a:r>
            <a:r>
              <a:rPr lang="de-DE" dirty="0" err="1" smtClean="0"/>
              <a:t>id</a:t>
            </a:r>
            <a:r>
              <a:rPr lang="de-DE" dirty="0" smtClean="0"/>
              <a:t> </a:t>
            </a:r>
            <a:r>
              <a:rPr lang="de-DE" dirty="0" err="1" smtClean="0"/>
              <a:t>quod</a:t>
            </a:r>
            <a:r>
              <a:rPr lang="de-DE" dirty="0" smtClean="0"/>
              <a:t> </a:t>
            </a:r>
            <a:r>
              <a:rPr lang="de-DE" dirty="0" err="1" smtClean="0"/>
              <a:t>mazim</a:t>
            </a:r>
            <a:r>
              <a:rPr lang="de-DE" dirty="0" smtClean="0"/>
              <a:t> </a:t>
            </a:r>
            <a:r>
              <a:rPr lang="de-DE" dirty="0" err="1" smtClean="0"/>
              <a:t>placerat</a:t>
            </a:r>
            <a:r>
              <a:rPr lang="de-DE" dirty="0" smtClean="0"/>
              <a:t> </a:t>
            </a:r>
            <a:r>
              <a:rPr lang="de-DE" dirty="0" err="1" smtClean="0"/>
              <a:t>facer</a:t>
            </a:r>
            <a:r>
              <a:rPr lang="de-DE" dirty="0" smtClean="0"/>
              <a:t> </a:t>
            </a:r>
            <a:r>
              <a:rPr lang="de-DE" dirty="0" err="1" smtClean="0"/>
              <a:t>possim</a:t>
            </a:r>
            <a:r>
              <a:rPr lang="de-DE" dirty="0" smtClean="0"/>
              <a:t> </a:t>
            </a:r>
            <a:r>
              <a:rPr lang="de-DE" dirty="0" err="1" smtClean="0"/>
              <a:t>assum</a:t>
            </a:r>
            <a:r>
              <a:rPr lang="de-DE" dirty="0" smtClean="0"/>
              <a:t>. </a:t>
            </a:r>
          </a:p>
        </p:txBody>
      </p:sp>
      <p:sp>
        <p:nvSpPr>
          <p:cNvPr id="3" name="Footer Placeholder 2"/>
          <p:cNvSpPr>
            <a:spLocks noGrp="1"/>
          </p:cNvSpPr>
          <p:nvPr>
            <p:ph type="ftr" sz="quarter" idx="15"/>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6"/>
          </p:nvPr>
        </p:nvSpPr>
        <p:spPr/>
        <p:txBody>
          <a:bodyPr/>
          <a:lstStyle/>
          <a:p>
            <a:fld id="{8797335A-36A3-4C59-B84F-4F2DEBD50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472688"/>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CC FAME_Inhalt_Stichpunkte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2000" y="720000"/>
            <a:ext cx="8280000" cy="720000"/>
          </a:xfrm>
        </p:spPr>
        <p:txBody>
          <a:bodyPr/>
          <a:lstStyle>
            <a:lvl1pPr>
              <a:defRPr>
                <a:solidFill>
                  <a:srgbClr val="333333"/>
                </a:solidFill>
                <a:latin typeface="Tahoma" pitchFamily="34" charset="0"/>
              </a:defRPr>
            </a:lvl1pPr>
          </a:lstStyle>
          <a:p>
            <a:r>
              <a:rPr lang="de-DE" dirty="0" smtClean="0"/>
              <a:t>Headline   ̶ Tahoma Regular 22pt</a:t>
            </a:r>
            <a:br>
              <a:rPr lang="de-DE" dirty="0" smtClean="0"/>
            </a:br>
            <a:r>
              <a:rPr lang="de-DE" dirty="0" smtClean="0">
                <a:solidFill>
                  <a:srgbClr val="6C99C0"/>
                </a:solidFill>
              </a:rPr>
              <a:t>Zweite Zeile bitte immer in Kopfbalkenfarbe</a:t>
            </a:r>
            <a:endParaRPr lang="de-DE" dirty="0"/>
          </a:p>
        </p:txBody>
      </p:sp>
      <p:sp>
        <p:nvSpPr>
          <p:cNvPr id="8" name="Inhaltsplatzhalter 2"/>
          <p:cNvSpPr>
            <a:spLocks noGrp="1"/>
          </p:cNvSpPr>
          <p:nvPr>
            <p:ph idx="14" hasCustomPrompt="1"/>
          </p:nvPr>
        </p:nvSpPr>
        <p:spPr>
          <a:xfrm>
            <a:off x="432000" y="1715388"/>
            <a:ext cx="8280000" cy="4410000"/>
          </a:xfrm>
        </p:spPr>
        <p:txBody>
          <a:bodyPr/>
          <a:lstStyle>
            <a:lvl1pPr marL="285750" indent="-285750">
              <a:buFont typeface="Arial" pitchFamily="34" charset="0"/>
              <a:buChar char="•"/>
              <a:defRPr>
                <a:solidFill>
                  <a:schemeClr val="tx1"/>
                </a:solidFill>
                <a:latin typeface="Tahoma" pitchFamily="34" charset="0"/>
              </a:defRPr>
            </a:lvl1pPr>
            <a:lvl2pPr marL="742950" indent="-285750">
              <a:buFont typeface="Arial" pitchFamily="34" charset="0"/>
              <a:buChar char="•"/>
              <a:defRPr>
                <a:latin typeface="Tahoma" pitchFamily="34" charset="0"/>
              </a:defRPr>
            </a:lvl2pPr>
            <a:lvl3pPr marL="1200150" indent="-285750">
              <a:buFont typeface="Arial" pitchFamily="34" charset="0"/>
              <a:buChar char="•"/>
              <a:defRPr>
                <a:latin typeface="Tahoma" pitchFamily="34" charset="0"/>
              </a:defRPr>
            </a:lvl3pPr>
            <a:lvl4pPr marL="1657350" indent="-285750">
              <a:buFont typeface="Arial" pitchFamily="34" charset="0"/>
              <a:buChar char="•"/>
              <a:defRPr>
                <a:latin typeface="Tahoma" pitchFamily="34" charset="0"/>
              </a:defRPr>
            </a:lvl4pPr>
            <a:lvl5pPr marL="2000250" indent="-171450">
              <a:buFont typeface="Arial" pitchFamily="34" charset="0"/>
              <a:buChar char="•"/>
              <a:defRPr>
                <a:latin typeface="Tahoma" pitchFamily="34" charset="0"/>
              </a:defRPr>
            </a:lvl5pPr>
          </a:lstStyle>
          <a:p>
            <a:pPr lvl="0"/>
            <a:r>
              <a:rPr lang="de-DE" dirty="0" smtClean="0"/>
              <a:t>Stichpunkt (</a:t>
            </a:r>
            <a:r>
              <a:rPr lang="de-DE" dirty="0" err="1" smtClean="0"/>
              <a:t>Tahoma</a:t>
            </a:r>
            <a:r>
              <a:rPr lang="de-DE" dirty="0" smtClean="0"/>
              <a:t> Regular, 16pt)</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3" name="Footer Placeholder 2"/>
          <p:cNvSpPr>
            <a:spLocks noGrp="1"/>
          </p:cNvSpPr>
          <p:nvPr>
            <p:ph type="ftr" sz="quarter" idx="15"/>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6"/>
          </p:nvPr>
        </p:nvSpPr>
        <p:spPr/>
        <p:txBody>
          <a:bodyPr/>
          <a:lstStyle/>
          <a:p>
            <a:fld id="{8797335A-36A3-4C59-B84F-4F2DEBD50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4485941"/>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60000" y="1500174"/>
            <a:ext cx="8370000" cy="461982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15" name="Title 14"/>
          <p:cNvSpPr>
            <a:spLocks noGrp="1"/>
          </p:cNvSpPr>
          <p:nvPr>
            <p:ph type="title"/>
          </p:nvPr>
        </p:nvSpPr>
        <p:spPr/>
        <p:txBody>
          <a:bodyPr/>
          <a:lstStyle/>
          <a:p>
            <a:r>
              <a:rPr lang="en-US" smtClean="0"/>
              <a:t>Click to edit Master title style</a:t>
            </a:r>
            <a:endParaRPr lang="de-DE"/>
          </a:p>
        </p:txBody>
      </p:sp>
      <p:sp>
        <p:nvSpPr>
          <p:cNvPr id="2" name="Footer Placeholder 1"/>
          <p:cNvSpPr>
            <a:spLocks noGrp="1"/>
          </p:cNvSpPr>
          <p:nvPr>
            <p:ph type="ftr" sz="quarter" idx="14"/>
          </p:nvPr>
        </p:nvSpPr>
        <p:spPr/>
        <p:txBody>
          <a:bodyPr/>
          <a:lstStyle/>
          <a:p>
            <a:endParaRPr lang="en-US" dirty="0">
              <a:solidFill>
                <a:prstClr val="black">
                  <a:tint val="75000"/>
                </a:prstClr>
              </a:solidFill>
            </a:endParaRPr>
          </a:p>
        </p:txBody>
      </p:sp>
      <p:sp>
        <p:nvSpPr>
          <p:cNvPr id="3" name="Slide Number Placeholder 2"/>
          <p:cNvSpPr>
            <a:spLocks noGrp="1"/>
          </p:cNvSpPr>
          <p:nvPr>
            <p:ph type="sldNum" sz="quarter" idx="15"/>
          </p:nvPr>
        </p:nvSpPr>
        <p:spPr/>
        <p:txBody>
          <a:bodyPr/>
          <a:lstStyle/>
          <a:p>
            <a:fld id="{8797335A-36A3-4C59-B84F-4F2DEBD50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569068"/>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p>
            <a:fld id="{8797335A-36A3-4C59-B84F-4F2DEBD50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838800"/>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FOKUS_Titelfolie_mit Bild">
    <p:spTree>
      <p:nvGrpSpPr>
        <p:cNvPr id="1" name=""/>
        <p:cNvGrpSpPr/>
        <p:nvPr/>
      </p:nvGrpSpPr>
      <p:grpSpPr>
        <a:xfrm>
          <a:off x="0" y="0"/>
          <a:ext cx="0" cy="0"/>
          <a:chOff x="0" y="0"/>
          <a:chExt cx="0" cy="0"/>
        </a:xfrm>
      </p:grpSpPr>
      <p:pic>
        <p:nvPicPr>
          <p:cNvPr id="6" name="Bild 5" descr="fokus_gebaeude Kopie.jpg"/>
          <p:cNvPicPr>
            <a:picLocks noChangeAspect="1"/>
          </p:cNvPicPr>
          <p:nvPr userDrawn="1"/>
        </p:nvPicPr>
        <p:blipFill>
          <a:blip r:embed="rId2" cstate="screen">
            <a:alphaModFix amt="27000"/>
          </a:blip>
          <a:srcRect/>
          <a:stretch>
            <a:fillRect/>
          </a:stretch>
        </p:blipFill>
        <p:spPr>
          <a:xfrm>
            <a:off x="5359959" y="529201"/>
            <a:ext cx="3784040" cy="5719200"/>
          </a:xfrm>
          <a:prstGeom prst="rect">
            <a:avLst/>
          </a:prstGeom>
        </p:spPr>
      </p:pic>
      <p:pic>
        <p:nvPicPr>
          <p:cNvPr id="162817" name="Picture 1" descr="fokus_rgb_85mm"/>
          <p:cNvPicPr>
            <a:picLocks noChangeAspect="1" noChangeArrowheads="1"/>
          </p:cNvPicPr>
          <p:nvPr userDrawn="1"/>
        </p:nvPicPr>
        <p:blipFill>
          <a:blip r:embed="rId3" cstate="screen"/>
          <a:srcRect/>
          <a:stretch>
            <a:fillRect/>
          </a:stretch>
        </p:blipFill>
        <p:spPr bwMode="auto">
          <a:xfrm>
            <a:off x="1285337" y="2867151"/>
            <a:ext cx="3670995" cy="1084356"/>
          </a:xfrm>
          <a:prstGeom prst="rect">
            <a:avLst/>
          </a:prstGeom>
          <a:noFill/>
          <a:ln w="9525">
            <a:noFill/>
            <a:miter lim="800000"/>
            <a:headEnd/>
            <a:tailEnd/>
          </a:ln>
        </p:spPr>
      </p:pic>
      <p:sp>
        <p:nvSpPr>
          <p:cNvPr id="7" name="Textfeld 6"/>
          <p:cNvSpPr txBox="1"/>
          <p:nvPr userDrawn="1"/>
        </p:nvSpPr>
        <p:spPr>
          <a:xfrm>
            <a:off x="800635" y="4722609"/>
            <a:ext cx="4129087" cy="1400383"/>
          </a:xfrm>
          <a:prstGeom prst="rect">
            <a:avLst/>
          </a:prstGeom>
          <a:noFill/>
        </p:spPr>
        <p:txBody>
          <a:bodyPr wrap="square" lIns="0" tIns="0" rIns="0" bIns="0" rtlCol="0">
            <a:spAutoFit/>
          </a:bodyPr>
          <a:lstStyle/>
          <a:p>
            <a:pPr algn="r" defTabSz="457200" fontAlgn="base">
              <a:spcBef>
                <a:spcPct val="0"/>
              </a:spcBef>
              <a:spcAft>
                <a:spcPct val="0"/>
              </a:spcAft>
            </a:pPr>
            <a:r>
              <a:rPr lang="de-DE" sz="1400" dirty="0">
                <a:solidFill>
                  <a:srgbClr val="262626"/>
                </a:solidFill>
                <a:latin typeface="Tahoma" pitchFamily="34" charset="0"/>
                <a:ea typeface="ＭＳ Ｐゴシック" pitchFamily="46" charset="-128"/>
                <a:cs typeface="Tahoma" pitchFamily="34" charset="0"/>
              </a:rPr>
              <a:t>Fraunhofer Institute </a:t>
            </a:r>
            <a:r>
              <a:rPr lang="en-US" sz="1400" dirty="0">
                <a:solidFill>
                  <a:srgbClr val="262626"/>
                </a:solidFill>
                <a:latin typeface="Tahoma" pitchFamily="34" charset="0"/>
                <a:ea typeface="ＭＳ Ｐゴシック" pitchFamily="46" charset="-128"/>
                <a:cs typeface="Tahoma" pitchFamily="34" charset="0"/>
              </a:rPr>
              <a:t>for</a:t>
            </a:r>
            <a:r>
              <a:rPr lang="de-DE" sz="1400" dirty="0">
                <a:solidFill>
                  <a:srgbClr val="262626"/>
                </a:solidFill>
                <a:latin typeface="Tahoma" pitchFamily="34" charset="0"/>
                <a:ea typeface="ＭＳ Ｐゴシック" pitchFamily="46" charset="-128"/>
                <a:cs typeface="Tahoma" pitchFamily="34" charset="0"/>
              </a:rPr>
              <a:t> Open </a:t>
            </a:r>
          </a:p>
          <a:p>
            <a:pPr algn="r" defTabSz="457200" fontAlgn="base">
              <a:spcBef>
                <a:spcPct val="0"/>
              </a:spcBef>
              <a:spcAft>
                <a:spcPct val="0"/>
              </a:spcAft>
            </a:pPr>
            <a:r>
              <a:rPr lang="de-DE" sz="1400" dirty="0" err="1">
                <a:solidFill>
                  <a:srgbClr val="262626"/>
                </a:solidFill>
                <a:latin typeface="Tahoma" pitchFamily="34" charset="0"/>
                <a:ea typeface="ＭＳ Ｐゴシック" pitchFamily="46" charset="-128"/>
                <a:cs typeface="Tahoma" pitchFamily="34" charset="0"/>
              </a:rPr>
              <a:t>Communication</a:t>
            </a:r>
            <a:r>
              <a:rPr lang="de-DE" sz="1400" dirty="0">
                <a:solidFill>
                  <a:srgbClr val="262626"/>
                </a:solidFill>
                <a:latin typeface="Tahoma" pitchFamily="34" charset="0"/>
                <a:ea typeface="ＭＳ Ｐゴシック" pitchFamily="46" charset="-128"/>
                <a:cs typeface="Tahoma" pitchFamily="34" charset="0"/>
              </a:rPr>
              <a:t> Systems</a:t>
            </a:r>
          </a:p>
          <a:p>
            <a:pPr algn="r" defTabSz="457200" fontAlgn="base">
              <a:spcBef>
                <a:spcPct val="0"/>
              </a:spcBef>
              <a:spcAft>
                <a:spcPct val="0"/>
              </a:spcAft>
            </a:pPr>
            <a:endParaRPr lang="de-DE" sz="700" dirty="0">
              <a:solidFill>
                <a:srgbClr val="262626"/>
              </a:solidFill>
              <a:latin typeface="Tahoma" pitchFamily="34" charset="0"/>
              <a:ea typeface="ＭＳ Ｐゴシック" pitchFamily="46" charset="-128"/>
              <a:cs typeface="Tahoma" pitchFamily="34" charset="0"/>
            </a:endParaRPr>
          </a:p>
          <a:p>
            <a:pPr algn="r" defTabSz="457200" fontAlgn="base">
              <a:spcBef>
                <a:spcPct val="0"/>
              </a:spcBef>
              <a:spcAft>
                <a:spcPct val="0"/>
              </a:spcAft>
            </a:pPr>
            <a:r>
              <a:rPr lang="de-DE" sz="1400" dirty="0">
                <a:solidFill>
                  <a:srgbClr val="262626"/>
                </a:solidFill>
                <a:latin typeface="Tahoma" pitchFamily="34" charset="0"/>
                <a:ea typeface="ＭＳ Ｐゴシック" pitchFamily="46" charset="-128"/>
                <a:cs typeface="Tahoma" pitchFamily="34" charset="0"/>
              </a:rPr>
              <a:t>Kaiserin-Augusta-Allee 31</a:t>
            </a:r>
          </a:p>
          <a:p>
            <a:pPr algn="r" defTabSz="457200" fontAlgn="base">
              <a:spcBef>
                <a:spcPct val="0"/>
              </a:spcBef>
              <a:spcAft>
                <a:spcPct val="0"/>
              </a:spcAft>
            </a:pPr>
            <a:r>
              <a:rPr lang="de-DE" sz="1400" dirty="0">
                <a:solidFill>
                  <a:srgbClr val="262626"/>
                </a:solidFill>
                <a:latin typeface="Tahoma" pitchFamily="34" charset="0"/>
                <a:ea typeface="ＭＳ Ｐゴシック" pitchFamily="46" charset="-128"/>
                <a:cs typeface="Tahoma" pitchFamily="34" charset="0"/>
              </a:rPr>
              <a:t>10589 Berlin, Germany</a:t>
            </a:r>
          </a:p>
          <a:p>
            <a:pPr algn="r" defTabSz="457200" fontAlgn="base">
              <a:spcBef>
                <a:spcPct val="0"/>
              </a:spcBef>
              <a:spcAft>
                <a:spcPct val="0"/>
              </a:spcAft>
            </a:pPr>
            <a:endParaRPr lang="de-DE" sz="1400" dirty="0">
              <a:solidFill>
                <a:srgbClr val="262626"/>
              </a:solidFill>
              <a:latin typeface="Tahoma" pitchFamily="34" charset="0"/>
              <a:ea typeface="ＭＳ Ｐゴシック" pitchFamily="46" charset="-128"/>
              <a:cs typeface="Tahoma" pitchFamily="34" charset="0"/>
            </a:endParaRPr>
          </a:p>
          <a:p>
            <a:pPr algn="r" defTabSz="457200" fontAlgn="base">
              <a:spcBef>
                <a:spcPct val="0"/>
              </a:spcBef>
              <a:spcAft>
                <a:spcPct val="0"/>
              </a:spcAft>
            </a:pPr>
            <a:r>
              <a:rPr lang="de-DE" sz="1400" dirty="0">
                <a:solidFill>
                  <a:srgbClr val="262626"/>
                </a:solidFill>
                <a:latin typeface="Tahoma" pitchFamily="34" charset="0"/>
                <a:ea typeface="ＭＳ Ｐゴシック" pitchFamily="46" charset="-128"/>
                <a:cs typeface="Tahoma" pitchFamily="34" charset="0"/>
              </a:rPr>
              <a:t>www.fokus.fraunhofer.de</a:t>
            </a:r>
          </a:p>
        </p:txBody>
      </p:sp>
    </p:spTree>
    <p:extLst>
      <p:ext uri="{BB962C8B-B14F-4D97-AF65-F5344CB8AC3E}">
        <p14:creationId xmlns:p14="http://schemas.microsoft.com/office/powerpoint/2010/main" val="364273418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295275" y="6604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smtClean="0"/>
              <a:t>Mastertitelformat bearbeiten</a:t>
            </a:r>
            <a:endParaRPr lang="de-DE" dirty="0"/>
          </a:p>
        </p:txBody>
      </p:sp>
      <p:sp>
        <p:nvSpPr>
          <p:cNvPr id="3" name="Untertitel 2"/>
          <p:cNvSpPr>
            <a:spLocks noGrp="1"/>
          </p:cNvSpPr>
          <p:nvPr>
            <p:ph type="subTitle" idx="1"/>
          </p:nvPr>
        </p:nvSpPr>
        <p:spPr>
          <a:xfrm>
            <a:off x="614680"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00ACD3"/>
                </a:solidFill>
              </a:defRPr>
            </a:lvl1pPr>
          </a:lstStyle>
          <a:p>
            <a:pPr lvl="0"/>
            <a:r>
              <a:rPr lang="de-DE" smtClean="0"/>
              <a:t>Mastertextformat bearbeiten</a:t>
            </a:r>
          </a:p>
        </p:txBody>
      </p:sp>
    </p:spTree>
    <p:extLst>
      <p:ext uri="{BB962C8B-B14F-4D97-AF65-F5344CB8AC3E}">
        <p14:creationId xmlns:p14="http://schemas.microsoft.com/office/powerpoint/2010/main" val="18625533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pic>
        <p:nvPicPr>
          <p:cNvPr id="4"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5" name="Foliennummernplatzhalter 5"/>
          <p:cNvSpPr>
            <a:spLocks noGrp="1"/>
          </p:cNvSpPr>
          <p:nvPr>
            <p:ph type="sldNum" sz="quarter" idx="10"/>
          </p:nvPr>
        </p:nvSpPr>
        <p:spPr/>
        <p:txBody>
          <a:bodyPr/>
          <a:lstStyle>
            <a:lvl1pPr>
              <a:defRPr smtClean="0"/>
            </a:lvl1pPr>
          </a:lstStyle>
          <a:p>
            <a:pPr>
              <a:defRPr/>
            </a:pPr>
            <a:fld id="{58B91874-F425-47CA-8B5F-6F75E3723B7E}" type="slidenum">
              <a:rPr lang="de-DE"/>
              <a:pPr>
                <a:defRPr/>
              </a:pPr>
              <a:t>‹#›</a:t>
            </a:fld>
            <a:endParaRPr lang="de-DE"/>
          </a:p>
        </p:txBody>
      </p:sp>
      <p:sp>
        <p:nvSpPr>
          <p:cNvPr id="8" name="Titel 1"/>
          <p:cNvSpPr>
            <a:spLocks noGrp="1"/>
          </p:cNvSpPr>
          <p:nvPr>
            <p:ph type="title"/>
          </p:nvPr>
        </p:nvSpPr>
        <p:spPr>
          <a:xfrm>
            <a:off x="439738" y="532245"/>
            <a:ext cx="8247062" cy="711202"/>
          </a:xfrm>
        </p:spPr>
        <p:txBody>
          <a:bodyPr/>
          <a:lstStyle/>
          <a:p>
            <a:r>
              <a:rPr lang="de-DE" dirty="0" smtClean="0"/>
              <a:t>Mastertitelformat bearbeiten</a:t>
            </a:r>
            <a:endParaRPr lang="de-DE" dirty="0"/>
          </a:p>
        </p:txBody>
      </p:sp>
      <p:sp>
        <p:nvSpPr>
          <p:cNvPr id="9" name="Inhaltsplatzhalter 2"/>
          <p:cNvSpPr>
            <a:spLocks noGrp="1"/>
          </p:cNvSpPr>
          <p:nvPr>
            <p:ph idx="1"/>
          </p:nvPr>
        </p:nvSpPr>
        <p:spPr>
          <a:xfrm>
            <a:off x="439738" y="1431925"/>
            <a:ext cx="8247062" cy="44227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5117321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7" name="Foliennummernplatzhalter 8"/>
          <p:cNvSpPr>
            <a:spLocks noGrp="1"/>
          </p:cNvSpPr>
          <p:nvPr>
            <p:ph type="sldNum" sz="quarter" idx="10"/>
          </p:nvPr>
        </p:nvSpPr>
        <p:spPr/>
        <p:txBody>
          <a:bodyPr/>
          <a:lstStyle>
            <a:lvl1pPr>
              <a:defRPr smtClean="0"/>
            </a:lvl1pPr>
          </a:lstStyle>
          <a:p>
            <a:pPr>
              <a:defRPr/>
            </a:pPr>
            <a:fld id="{F229B88E-4531-46E8-B1B7-642EEFD4650C}" type="slidenum">
              <a:rPr lang="de-DE"/>
              <a:pPr>
                <a:defRPr/>
              </a:pPr>
              <a:t>‹#›</a:t>
            </a:fld>
            <a:endParaRPr lang="de-DE"/>
          </a:p>
        </p:txBody>
      </p:sp>
      <p:sp>
        <p:nvSpPr>
          <p:cNvPr id="8"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9"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4020013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290513" y="5207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dirty="0" smtClean="0"/>
              <a:t>Mastertitelformat bearbeiten</a:t>
            </a:r>
            <a:endParaRPr lang="de-DE" dirty="0"/>
          </a:p>
        </p:txBody>
      </p:sp>
      <p:sp>
        <p:nvSpPr>
          <p:cNvPr id="3" name="Untertitel 2"/>
          <p:cNvSpPr>
            <a:spLocks noGrp="1"/>
          </p:cNvSpPr>
          <p:nvPr>
            <p:ph type="subTitle" idx="1"/>
          </p:nvPr>
        </p:nvSpPr>
        <p:spPr>
          <a:xfrm>
            <a:off x="627381"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1B9C7D"/>
                </a:solidFill>
              </a:defRPr>
            </a:lvl1pPr>
          </a:lstStyle>
          <a:p>
            <a:pPr lvl="0"/>
            <a:r>
              <a:rPr lang="de-DE" dirty="0" smtClean="0"/>
              <a:t>Mastertextformat bearbeiten</a:t>
            </a:r>
          </a:p>
        </p:txBody>
      </p:sp>
    </p:spTree>
    <p:extLst>
      <p:ext uri="{BB962C8B-B14F-4D97-AF65-F5344CB8AC3E}">
        <p14:creationId xmlns:p14="http://schemas.microsoft.com/office/powerpoint/2010/main" val="3423577942"/>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6" name="Foliennummernplatzhalter 4"/>
          <p:cNvSpPr>
            <a:spLocks noGrp="1"/>
          </p:cNvSpPr>
          <p:nvPr>
            <p:ph type="sldNum" sz="quarter" idx="15"/>
          </p:nvPr>
        </p:nvSpPr>
        <p:spPr/>
        <p:txBody>
          <a:bodyPr/>
          <a:lstStyle>
            <a:lvl1pPr>
              <a:defRPr smtClean="0"/>
            </a:lvl1pPr>
          </a:lstStyle>
          <a:p>
            <a:pPr>
              <a:defRPr/>
            </a:pPr>
            <a:fld id="{3D7680BD-AD01-4336-9224-BE0606E17F14}" type="slidenum">
              <a:rPr lang="de-DE"/>
              <a:pPr>
                <a:defRPr/>
              </a:pPr>
              <a:t>‹#›</a:t>
            </a:fld>
            <a:endParaRPr lang="de-DE"/>
          </a:p>
        </p:txBody>
      </p:sp>
      <p:sp>
        <p:nvSpPr>
          <p:cNvPr id="7" name="Inhaltsplatzhalter 12"/>
          <p:cNvSpPr>
            <a:spLocks noGrp="1"/>
          </p:cNvSpPr>
          <p:nvPr>
            <p:ph sz="quarter" idx="13"/>
          </p:nvPr>
        </p:nvSpPr>
        <p:spPr>
          <a:xfrm>
            <a:off x="6045199" y="1431925"/>
            <a:ext cx="2660073" cy="4421620"/>
          </a:xfrm>
        </p:spPr>
        <p:txBody>
          <a:bodyPr/>
          <a:lstStyle>
            <a:lvl1pPr>
              <a:buNone/>
              <a:defRPr/>
            </a:lvl1pPr>
          </a:lstStyle>
          <a:p>
            <a:pPr lvl="0"/>
            <a:endParaRPr lang="de-DE" dirty="0" smtClean="0"/>
          </a:p>
        </p:txBody>
      </p:sp>
      <p:sp>
        <p:nvSpPr>
          <p:cNvPr id="9" name="Textplatzhalter 7"/>
          <p:cNvSpPr>
            <a:spLocks noGrp="1"/>
          </p:cNvSpPr>
          <p:nvPr>
            <p:ph type="body" sz="quarter" idx="14"/>
          </p:nvPr>
        </p:nvSpPr>
        <p:spPr>
          <a:xfrm>
            <a:off x="439738"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29433849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6" name="Foliennummernplatzhalter 4"/>
          <p:cNvSpPr>
            <a:spLocks noGrp="1"/>
          </p:cNvSpPr>
          <p:nvPr>
            <p:ph type="sldNum" sz="quarter" idx="15"/>
          </p:nvPr>
        </p:nvSpPr>
        <p:spPr/>
        <p:txBody>
          <a:bodyPr/>
          <a:lstStyle>
            <a:lvl1pPr>
              <a:defRPr smtClean="0"/>
            </a:lvl1pPr>
          </a:lstStyle>
          <a:p>
            <a:pPr>
              <a:defRPr/>
            </a:pPr>
            <a:fld id="{3D7680BD-AD01-4336-9224-BE0606E17F14}" type="slidenum">
              <a:rPr lang="de-DE"/>
              <a:pPr>
                <a:defRPr/>
              </a:pPr>
              <a:t>‹#›</a:t>
            </a:fld>
            <a:endParaRPr lang="de-DE"/>
          </a:p>
        </p:txBody>
      </p:sp>
      <p:sp>
        <p:nvSpPr>
          <p:cNvPr id="7" name="Inhaltsplatzhalter 12"/>
          <p:cNvSpPr>
            <a:spLocks noGrp="1"/>
          </p:cNvSpPr>
          <p:nvPr>
            <p:ph sz="quarter" idx="13"/>
          </p:nvPr>
        </p:nvSpPr>
        <p:spPr>
          <a:xfrm>
            <a:off x="6045199" y="1431925"/>
            <a:ext cx="2660073" cy="4421620"/>
          </a:xfrm>
        </p:spPr>
        <p:txBody>
          <a:bodyPr/>
          <a:lstStyle>
            <a:lvl1pPr>
              <a:buNone/>
              <a:defRPr/>
            </a:lvl1pPr>
          </a:lstStyle>
          <a:p>
            <a:pPr lvl="0"/>
            <a:endParaRPr lang="de-DE" dirty="0" smtClean="0"/>
          </a:p>
        </p:txBody>
      </p:sp>
      <p:sp>
        <p:nvSpPr>
          <p:cNvPr id="9" name="Textplatzhalter 7"/>
          <p:cNvSpPr>
            <a:spLocks noGrp="1"/>
          </p:cNvSpPr>
          <p:nvPr>
            <p:ph type="body" sz="quarter" idx="14"/>
          </p:nvPr>
        </p:nvSpPr>
        <p:spPr>
          <a:xfrm>
            <a:off x="439738"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38966781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pic>
        <p:nvPicPr>
          <p:cNvPr id="3"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9FB89066-8ADE-4FD1-A6E7-4F46DFA0134C}" type="slidenum">
              <a:rPr lang="de-DE"/>
              <a:pPr>
                <a:defRPr/>
              </a:pPr>
              <a:t>‹#›</a:t>
            </a:fld>
            <a:endParaRPr lang="de-DE"/>
          </a:p>
        </p:txBody>
      </p:sp>
      <p:sp>
        <p:nvSpPr>
          <p:cNvPr id="6"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3205424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FOKUS_Titelfolie_mit Bild">
    <p:spTree>
      <p:nvGrpSpPr>
        <p:cNvPr id="1" name=""/>
        <p:cNvGrpSpPr/>
        <p:nvPr/>
      </p:nvGrpSpPr>
      <p:grpSpPr>
        <a:xfrm>
          <a:off x="0" y="0"/>
          <a:ext cx="0" cy="0"/>
          <a:chOff x="0" y="0"/>
          <a:chExt cx="0" cy="0"/>
        </a:xfrm>
      </p:grpSpPr>
      <p:pic>
        <p:nvPicPr>
          <p:cNvPr id="6" name="Bild 5" descr="fokus_gebaeude Kopie.jpg"/>
          <p:cNvPicPr>
            <a:picLocks noChangeAspect="1"/>
          </p:cNvPicPr>
          <p:nvPr userDrawn="1"/>
        </p:nvPicPr>
        <p:blipFill>
          <a:blip r:embed="rId2" cstate="screen">
            <a:alphaModFix amt="27000"/>
          </a:blip>
          <a:srcRect/>
          <a:stretch>
            <a:fillRect/>
          </a:stretch>
        </p:blipFill>
        <p:spPr>
          <a:xfrm>
            <a:off x="5359959" y="529201"/>
            <a:ext cx="3784040" cy="5719200"/>
          </a:xfrm>
          <a:prstGeom prst="rect">
            <a:avLst/>
          </a:prstGeom>
        </p:spPr>
      </p:pic>
      <p:pic>
        <p:nvPicPr>
          <p:cNvPr id="162817" name="Picture 1" descr="fokus_rgb_85mm"/>
          <p:cNvPicPr>
            <a:picLocks noChangeAspect="1" noChangeArrowheads="1"/>
          </p:cNvPicPr>
          <p:nvPr userDrawn="1"/>
        </p:nvPicPr>
        <p:blipFill>
          <a:blip r:embed="rId3" cstate="screen"/>
          <a:srcRect/>
          <a:stretch>
            <a:fillRect/>
          </a:stretch>
        </p:blipFill>
        <p:spPr bwMode="auto">
          <a:xfrm>
            <a:off x="1285337" y="2867151"/>
            <a:ext cx="3670995" cy="1084356"/>
          </a:xfrm>
          <a:prstGeom prst="rect">
            <a:avLst/>
          </a:prstGeom>
          <a:noFill/>
          <a:ln w="9525">
            <a:noFill/>
            <a:miter lim="800000"/>
            <a:headEnd/>
            <a:tailEnd/>
          </a:ln>
        </p:spPr>
      </p:pic>
      <p:sp>
        <p:nvSpPr>
          <p:cNvPr id="7" name="Textfeld 6"/>
          <p:cNvSpPr txBox="1"/>
          <p:nvPr userDrawn="1"/>
        </p:nvSpPr>
        <p:spPr>
          <a:xfrm>
            <a:off x="800635" y="4722609"/>
            <a:ext cx="4129087" cy="1400383"/>
          </a:xfrm>
          <a:prstGeom prst="rect">
            <a:avLst/>
          </a:prstGeom>
          <a:noFill/>
        </p:spPr>
        <p:txBody>
          <a:bodyPr wrap="square" lIns="0" tIns="0" rIns="0" bIns="0" rtlCol="0">
            <a:spAutoFit/>
          </a:bodyPr>
          <a:lstStyle/>
          <a:p>
            <a:pPr algn="r" defTabSz="457200" fontAlgn="base">
              <a:spcBef>
                <a:spcPct val="0"/>
              </a:spcBef>
              <a:spcAft>
                <a:spcPct val="0"/>
              </a:spcAft>
            </a:pPr>
            <a:r>
              <a:rPr lang="de-DE" sz="1400" dirty="0">
                <a:solidFill>
                  <a:srgbClr val="262626"/>
                </a:solidFill>
                <a:latin typeface="Tahoma" pitchFamily="34" charset="0"/>
                <a:ea typeface="ＭＳ Ｐゴシック" pitchFamily="46" charset="-128"/>
                <a:cs typeface="Tahoma" pitchFamily="34" charset="0"/>
              </a:rPr>
              <a:t>Fraunhofer Institute </a:t>
            </a:r>
            <a:r>
              <a:rPr lang="en-US" sz="1400" dirty="0">
                <a:solidFill>
                  <a:srgbClr val="262626"/>
                </a:solidFill>
                <a:latin typeface="Tahoma" pitchFamily="34" charset="0"/>
                <a:ea typeface="ＭＳ Ｐゴシック" pitchFamily="46" charset="-128"/>
                <a:cs typeface="Tahoma" pitchFamily="34" charset="0"/>
              </a:rPr>
              <a:t>for</a:t>
            </a:r>
            <a:r>
              <a:rPr lang="de-DE" sz="1400" dirty="0">
                <a:solidFill>
                  <a:srgbClr val="262626"/>
                </a:solidFill>
                <a:latin typeface="Tahoma" pitchFamily="34" charset="0"/>
                <a:ea typeface="ＭＳ Ｐゴシック" pitchFamily="46" charset="-128"/>
                <a:cs typeface="Tahoma" pitchFamily="34" charset="0"/>
              </a:rPr>
              <a:t> Open </a:t>
            </a:r>
          </a:p>
          <a:p>
            <a:pPr algn="r" defTabSz="457200" fontAlgn="base">
              <a:spcBef>
                <a:spcPct val="0"/>
              </a:spcBef>
              <a:spcAft>
                <a:spcPct val="0"/>
              </a:spcAft>
            </a:pPr>
            <a:r>
              <a:rPr lang="de-DE" sz="1400" dirty="0" err="1">
                <a:solidFill>
                  <a:srgbClr val="262626"/>
                </a:solidFill>
                <a:latin typeface="Tahoma" pitchFamily="34" charset="0"/>
                <a:ea typeface="ＭＳ Ｐゴシック" pitchFamily="46" charset="-128"/>
                <a:cs typeface="Tahoma" pitchFamily="34" charset="0"/>
              </a:rPr>
              <a:t>Communication</a:t>
            </a:r>
            <a:r>
              <a:rPr lang="de-DE" sz="1400" dirty="0">
                <a:solidFill>
                  <a:srgbClr val="262626"/>
                </a:solidFill>
                <a:latin typeface="Tahoma" pitchFamily="34" charset="0"/>
                <a:ea typeface="ＭＳ Ｐゴシック" pitchFamily="46" charset="-128"/>
                <a:cs typeface="Tahoma" pitchFamily="34" charset="0"/>
              </a:rPr>
              <a:t> Systems</a:t>
            </a:r>
          </a:p>
          <a:p>
            <a:pPr algn="r" defTabSz="457200" fontAlgn="base">
              <a:spcBef>
                <a:spcPct val="0"/>
              </a:spcBef>
              <a:spcAft>
                <a:spcPct val="0"/>
              </a:spcAft>
            </a:pPr>
            <a:endParaRPr lang="de-DE" sz="700" dirty="0">
              <a:solidFill>
                <a:srgbClr val="262626"/>
              </a:solidFill>
              <a:latin typeface="Tahoma" pitchFamily="34" charset="0"/>
              <a:ea typeface="ＭＳ Ｐゴシック" pitchFamily="46" charset="-128"/>
              <a:cs typeface="Tahoma" pitchFamily="34" charset="0"/>
            </a:endParaRPr>
          </a:p>
          <a:p>
            <a:pPr algn="r" defTabSz="457200" fontAlgn="base">
              <a:spcBef>
                <a:spcPct val="0"/>
              </a:spcBef>
              <a:spcAft>
                <a:spcPct val="0"/>
              </a:spcAft>
            </a:pPr>
            <a:r>
              <a:rPr lang="de-DE" sz="1400" dirty="0">
                <a:solidFill>
                  <a:srgbClr val="262626"/>
                </a:solidFill>
                <a:latin typeface="Tahoma" pitchFamily="34" charset="0"/>
                <a:ea typeface="ＭＳ Ｐゴシック" pitchFamily="46" charset="-128"/>
                <a:cs typeface="Tahoma" pitchFamily="34" charset="0"/>
              </a:rPr>
              <a:t>Kaiserin-Augusta-Allee 31</a:t>
            </a:r>
          </a:p>
          <a:p>
            <a:pPr algn="r" defTabSz="457200" fontAlgn="base">
              <a:spcBef>
                <a:spcPct val="0"/>
              </a:spcBef>
              <a:spcAft>
                <a:spcPct val="0"/>
              </a:spcAft>
            </a:pPr>
            <a:r>
              <a:rPr lang="de-DE" sz="1400" dirty="0">
                <a:solidFill>
                  <a:srgbClr val="262626"/>
                </a:solidFill>
                <a:latin typeface="Tahoma" pitchFamily="34" charset="0"/>
                <a:ea typeface="ＭＳ Ｐゴシック" pitchFamily="46" charset="-128"/>
                <a:cs typeface="Tahoma" pitchFamily="34" charset="0"/>
              </a:rPr>
              <a:t>10589 Berlin, Germany</a:t>
            </a:r>
          </a:p>
          <a:p>
            <a:pPr algn="r" defTabSz="457200" fontAlgn="base">
              <a:spcBef>
                <a:spcPct val="0"/>
              </a:spcBef>
              <a:spcAft>
                <a:spcPct val="0"/>
              </a:spcAft>
            </a:pPr>
            <a:endParaRPr lang="de-DE" sz="1400" dirty="0">
              <a:solidFill>
                <a:srgbClr val="262626"/>
              </a:solidFill>
              <a:latin typeface="Tahoma" pitchFamily="34" charset="0"/>
              <a:ea typeface="ＭＳ Ｐゴシック" pitchFamily="46" charset="-128"/>
              <a:cs typeface="Tahoma" pitchFamily="34" charset="0"/>
            </a:endParaRPr>
          </a:p>
          <a:p>
            <a:pPr algn="r" defTabSz="457200" fontAlgn="base">
              <a:spcBef>
                <a:spcPct val="0"/>
              </a:spcBef>
              <a:spcAft>
                <a:spcPct val="0"/>
              </a:spcAft>
            </a:pPr>
            <a:r>
              <a:rPr lang="de-DE" sz="1400" dirty="0">
                <a:solidFill>
                  <a:srgbClr val="262626"/>
                </a:solidFill>
                <a:latin typeface="Tahoma" pitchFamily="34" charset="0"/>
                <a:ea typeface="ＭＳ Ｐゴシック" pitchFamily="46" charset="-128"/>
                <a:cs typeface="Tahoma" pitchFamily="34" charset="0"/>
              </a:rPr>
              <a:t>www.fokus.fraunhofer.de</a:t>
            </a:r>
          </a:p>
        </p:txBody>
      </p:sp>
    </p:spTree>
    <p:extLst>
      <p:ext uri="{BB962C8B-B14F-4D97-AF65-F5344CB8AC3E}">
        <p14:creationId xmlns:p14="http://schemas.microsoft.com/office/powerpoint/2010/main" val="35398397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BitTubes Title and Text">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2915816" y="6356351"/>
            <a:ext cx="3312368" cy="365125"/>
          </a:xfrm>
          <a:prstGeom prst="rect">
            <a:avLst/>
          </a:prstGeom>
        </p:spPr>
        <p:txBody>
          <a:bodyPr/>
          <a:lstStyle/>
          <a:p>
            <a:pPr defTabSz="457200" fontAlgn="base">
              <a:spcBef>
                <a:spcPct val="0"/>
              </a:spcBef>
              <a:spcAft>
                <a:spcPct val="0"/>
              </a:spcAft>
            </a:pPr>
            <a:endParaRPr lang="en-US" dirty="0">
              <a:solidFill>
                <a:prstClr val="black"/>
              </a:solidFill>
              <a:latin typeface="Arial" pitchFamily="34" charset="0"/>
              <a:ea typeface="ＭＳ Ｐゴシック" pitchFamily="46" charset="-128"/>
            </a:endParaRPr>
          </a:p>
        </p:txBody>
      </p:sp>
      <p:sp>
        <p:nvSpPr>
          <p:cNvPr id="4" name="Slide Number Placeholder 3"/>
          <p:cNvSpPr>
            <a:spLocks noGrp="1"/>
          </p:cNvSpPr>
          <p:nvPr>
            <p:ph type="sldNum" sz="quarter" idx="11"/>
          </p:nvPr>
        </p:nvSpPr>
        <p:spPr/>
        <p:txBody>
          <a:bodyPr/>
          <a:lstStyle/>
          <a:p>
            <a:fld id="{6C6AE60A-B69C-4790-82F7-3882EDF23186}" type="slidenum">
              <a:rPr lang="en-US"/>
              <a:pPr/>
              <a:t>‹#›</a:t>
            </a:fld>
            <a:endParaRPr lang="en-US"/>
          </a:p>
        </p:txBody>
      </p:sp>
      <p:sp>
        <p:nvSpPr>
          <p:cNvPr id="6" name="Text Placeholder 5"/>
          <p:cNvSpPr>
            <a:spLocks noGrp="1"/>
          </p:cNvSpPr>
          <p:nvPr>
            <p:ph type="body" sz="quarter" idx="12"/>
          </p:nvPr>
        </p:nvSpPr>
        <p:spPr>
          <a:xfrm>
            <a:off x="468314" y="1221318"/>
            <a:ext cx="8207375" cy="4895849"/>
          </a:xfrm>
        </p:spPr>
        <p:txBody>
          <a:bodyPr/>
          <a:lstStyle>
            <a:lvl1pPr marL="342900" indent="-342900">
              <a:buClrTx/>
              <a:buSzPct val="100000"/>
              <a:buFont typeface="Tahoma" pitchFamily="34" charset="0"/>
              <a:buChar char="-"/>
              <a:defRPr/>
            </a:lvl1pPr>
            <a:lvl2pPr marL="742950" indent="-285750">
              <a:buClrTx/>
              <a:buSzPct val="100000"/>
              <a:buFont typeface="Tahoma" pitchFamily="34" charset="0"/>
              <a:buChar char="-"/>
              <a:defRPr/>
            </a:lvl2pPr>
            <a:lvl3pPr marL="1143000" indent="-228600">
              <a:buClrTx/>
              <a:buSzPct val="100000"/>
              <a:buFont typeface="Tahoma" pitchFamily="34" charset="0"/>
              <a:buChar char="-"/>
              <a:defRPr/>
            </a:lvl3pPr>
            <a:lvl4pPr marL="1600200" indent="-228600">
              <a:buClrTx/>
              <a:buSzPct val="100000"/>
              <a:buFont typeface="Tahoma" pitchFamily="34" charset="0"/>
              <a:buChar char="-"/>
              <a:defRPr/>
            </a:lvl4pPr>
            <a:lvl5pPr marL="2057400" indent="-228600">
              <a:buClrTx/>
              <a:buSzPct val="100000"/>
              <a:buFont typeface="Tahoma"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74151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smtClean="0"/>
              <a:t>Click to edit Master title style</a:t>
            </a:r>
            <a:endParaRPr lang="de-DE"/>
          </a:p>
        </p:txBody>
      </p:sp>
      <p:sp>
        <p:nvSpPr>
          <p:cNvPr id="9" name="Date Placeholder 15"/>
          <p:cNvSpPr>
            <a:spLocks noGrp="1"/>
          </p:cNvSpPr>
          <p:nvPr>
            <p:ph type="dt" sz="half" idx="2"/>
          </p:nvPr>
        </p:nvSpPr>
        <p:spPr>
          <a:xfrm>
            <a:off x="7476051" y="6569462"/>
            <a:ext cx="990578" cy="288538"/>
          </a:xfrm>
          <a:prstGeom prst="rect">
            <a:avLst/>
          </a:prstGeom>
        </p:spPr>
        <p:txBody>
          <a:bodyPr/>
          <a:lstStyle>
            <a:lvl1pPr>
              <a:defRPr sz="1200"/>
            </a:lvl1pPr>
          </a:lstStyle>
          <a:p>
            <a:pPr defTabSz="457200" fontAlgn="base">
              <a:spcBef>
                <a:spcPct val="0"/>
              </a:spcBef>
              <a:spcAft>
                <a:spcPct val="0"/>
              </a:spcAft>
              <a:defRPr/>
            </a:pPr>
            <a:endParaRPr lang="en-US" dirty="0">
              <a:solidFill>
                <a:prstClr val="black"/>
              </a:solidFill>
              <a:latin typeface="Arial" pitchFamily="34" charset="0"/>
              <a:ea typeface="ＭＳ Ｐゴシック" pitchFamily="46" charset="-128"/>
            </a:endParaRPr>
          </a:p>
        </p:txBody>
      </p:sp>
      <p:sp>
        <p:nvSpPr>
          <p:cNvPr id="10" name="Slide Number Placeholder 16"/>
          <p:cNvSpPr>
            <a:spLocks noGrp="1"/>
          </p:cNvSpPr>
          <p:nvPr>
            <p:ph type="sldNum" sz="quarter" idx="4"/>
          </p:nvPr>
        </p:nvSpPr>
        <p:spPr>
          <a:xfrm>
            <a:off x="8448051" y="6569462"/>
            <a:ext cx="432000" cy="288538"/>
          </a:xfrm>
          <a:prstGeom prst="rect">
            <a:avLst/>
          </a:prstGeom>
        </p:spPr>
        <p:txBody>
          <a:bodyPr/>
          <a:lstStyle>
            <a:lvl1pPr algn="r">
              <a:defRPr sz="1200"/>
            </a:lvl1pPr>
          </a:lstStyle>
          <a:p>
            <a:pPr>
              <a:defRPr/>
            </a:pPr>
            <a:fld id="{6AC7A134-6ADB-4057-8C9C-F58D859C801B}" type="slidenum">
              <a:rPr lang="en-US" smtClean="0"/>
              <a:pPr>
                <a:defRPr/>
              </a:pPr>
              <a:t>‹#›</a:t>
            </a:fld>
            <a:endParaRPr lang="en-US" dirty="0"/>
          </a:p>
        </p:txBody>
      </p:sp>
      <p:sp>
        <p:nvSpPr>
          <p:cNvPr id="11" name="Footer Placeholder 17"/>
          <p:cNvSpPr>
            <a:spLocks noGrp="1"/>
          </p:cNvSpPr>
          <p:nvPr>
            <p:ph type="ftr" sz="quarter" idx="3"/>
          </p:nvPr>
        </p:nvSpPr>
        <p:spPr>
          <a:xfrm>
            <a:off x="2436051" y="6569462"/>
            <a:ext cx="5040000" cy="288538"/>
          </a:xfrm>
          <a:prstGeom prst="rect">
            <a:avLst/>
          </a:prstGeom>
        </p:spPr>
        <p:txBody>
          <a:bodyPr/>
          <a:lstStyle>
            <a:lvl1pPr>
              <a:defRPr sz="1200"/>
            </a:lvl1pPr>
          </a:lstStyle>
          <a:p>
            <a:pPr defTabSz="457200" fontAlgn="base">
              <a:spcBef>
                <a:spcPct val="0"/>
              </a:spcBef>
              <a:spcAft>
                <a:spcPct val="0"/>
              </a:spcAft>
              <a:defRPr/>
            </a:pPr>
            <a:endParaRPr lang="en-US" dirty="0">
              <a:solidFill>
                <a:prstClr val="black"/>
              </a:solidFill>
              <a:latin typeface="Arial" pitchFamily="34" charset="0"/>
              <a:ea typeface="ＭＳ Ｐゴシック" pitchFamily="46" charset="-128"/>
            </a:endParaRPr>
          </a:p>
        </p:txBody>
      </p:sp>
    </p:spTree>
    <p:extLst>
      <p:ext uri="{BB962C8B-B14F-4D97-AF65-F5344CB8AC3E}">
        <p14:creationId xmlns:p14="http://schemas.microsoft.com/office/powerpoint/2010/main" val="8038183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295275" y="6604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smtClean="0"/>
              <a:t>Mastertitelformat bearbeiten</a:t>
            </a:r>
            <a:endParaRPr lang="de-DE" dirty="0"/>
          </a:p>
        </p:txBody>
      </p:sp>
      <p:sp>
        <p:nvSpPr>
          <p:cNvPr id="3" name="Untertitel 2"/>
          <p:cNvSpPr>
            <a:spLocks noGrp="1"/>
          </p:cNvSpPr>
          <p:nvPr>
            <p:ph type="subTitle" idx="1"/>
          </p:nvPr>
        </p:nvSpPr>
        <p:spPr>
          <a:xfrm>
            <a:off x="614680"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00ACD3"/>
                </a:solidFill>
              </a:defRPr>
            </a:lvl1pPr>
          </a:lstStyle>
          <a:p>
            <a:pPr lvl="0"/>
            <a:r>
              <a:rPr lang="de-DE" smtClean="0"/>
              <a:t>Mastertextformat bearbeiten</a:t>
            </a:r>
          </a:p>
        </p:txBody>
      </p:sp>
    </p:spTree>
    <p:extLst>
      <p:ext uri="{BB962C8B-B14F-4D97-AF65-F5344CB8AC3E}">
        <p14:creationId xmlns:p14="http://schemas.microsoft.com/office/powerpoint/2010/main" val="256937384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pic>
        <p:nvPicPr>
          <p:cNvPr id="4"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5" name="Foliennummernplatzhalter 5"/>
          <p:cNvSpPr>
            <a:spLocks noGrp="1"/>
          </p:cNvSpPr>
          <p:nvPr>
            <p:ph type="sldNum" sz="quarter" idx="10"/>
          </p:nvPr>
        </p:nvSpPr>
        <p:spPr/>
        <p:txBody>
          <a:bodyPr/>
          <a:lstStyle>
            <a:lvl1pPr>
              <a:defRPr smtClean="0"/>
            </a:lvl1pPr>
          </a:lstStyle>
          <a:p>
            <a:pPr>
              <a:defRPr/>
            </a:pPr>
            <a:fld id="{58B91874-F425-47CA-8B5F-6F75E3723B7E}" type="slidenum">
              <a:rPr lang="de-DE"/>
              <a:pPr>
                <a:defRPr/>
              </a:pPr>
              <a:t>‹#›</a:t>
            </a:fld>
            <a:endParaRPr lang="de-DE"/>
          </a:p>
        </p:txBody>
      </p:sp>
      <p:sp>
        <p:nvSpPr>
          <p:cNvPr id="8" name="Titel 1"/>
          <p:cNvSpPr>
            <a:spLocks noGrp="1"/>
          </p:cNvSpPr>
          <p:nvPr>
            <p:ph type="title"/>
          </p:nvPr>
        </p:nvSpPr>
        <p:spPr>
          <a:xfrm>
            <a:off x="439738" y="532245"/>
            <a:ext cx="8247062" cy="711202"/>
          </a:xfrm>
        </p:spPr>
        <p:txBody>
          <a:bodyPr/>
          <a:lstStyle/>
          <a:p>
            <a:r>
              <a:rPr lang="de-DE" dirty="0" smtClean="0"/>
              <a:t>Mastertitelformat bearbeiten</a:t>
            </a:r>
            <a:endParaRPr lang="de-DE" dirty="0"/>
          </a:p>
        </p:txBody>
      </p:sp>
      <p:sp>
        <p:nvSpPr>
          <p:cNvPr id="9" name="Inhaltsplatzhalter 2"/>
          <p:cNvSpPr>
            <a:spLocks noGrp="1"/>
          </p:cNvSpPr>
          <p:nvPr>
            <p:ph idx="1"/>
          </p:nvPr>
        </p:nvSpPr>
        <p:spPr>
          <a:xfrm>
            <a:off x="439738" y="1431925"/>
            <a:ext cx="8247062" cy="44227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56631101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7" name="Foliennummernplatzhalter 8"/>
          <p:cNvSpPr>
            <a:spLocks noGrp="1"/>
          </p:cNvSpPr>
          <p:nvPr>
            <p:ph type="sldNum" sz="quarter" idx="10"/>
          </p:nvPr>
        </p:nvSpPr>
        <p:spPr/>
        <p:txBody>
          <a:bodyPr/>
          <a:lstStyle>
            <a:lvl1pPr>
              <a:defRPr smtClean="0"/>
            </a:lvl1pPr>
          </a:lstStyle>
          <a:p>
            <a:pPr>
              <a:defRPr/>
            </a:pPr>
            <a:fld id="{F229B88E-4531-46E8-B1B7-642EEFD4650C}" type="slidenum">
              <a:rPr lang="de-DE"/>
              <a:pPr>
                <a:defRPr/>
              </a:pPr>
              <a:t>‹#›</a:t>
            </a:fld>
            <a:endParaRPr lang="de-DE"/>
          </a:p>
        </p:txBody>
      </p:sp>
      <p:sp>
        <p:nvSpPr>
          <p:cNvPr id="8"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9"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34334972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6" name="Foliennummernplatzhalter 4"/>
          <p:cNvSpPr>
            <a:spLocks noGrp="1"/>
          </p:cNvSpPr>
          <p:nvPr>
            <p:ph type="sldNum" sz="quarter" idx="15"/>
          </p:nvPr>
        </p:nvSpPr>
        <p:spPr/>
        <p:txBody>
          <a:bodyPr/>
          <a:lstStyle>
            <a:lvl1pPr>
              <a:defRPr smtClean="0"/>
            </a:lvl1pPr>
          </a:lstStyle>
          <a:p>
            <a:pPr>
              <a:defRPr/>
            </a:pPr>
            <a:fld id="{3D7680BD-AD01-4336-9224-BE0606E17F14}" type="slidenum">
              <a:rPr lang="de-DE"/>
              <a:pPr>
                <a:defRPr/>
              </a:pPr>
              <a:t>‹#›</a:t>
            </a:fld>
            <a:endParaRPr lang="de-DE"/>
          </a:p>
        </p:txBody>
      </p:sp>
      <p:sp>
        <p:nvSpPr>
          <p:cNvPr id="7" name="Inhaltsplatzhalter 12"/>
          <p:cNvSpPr>
            <a:spLocks noGrp="1"/>
          </p:cNvSpPr>
          <p:nvPr>
            <p:ph sz="quarter" idx="13"/>
          </p:nvPr>
        </p:nvSpPr>
        <p:spPr>
          <a:xfrm>
            <a:off x="6045199" y="1431925"/>
            <a:ext cx="2660073" cy="4421620"/>
          </a:xfrm>
        </p:spPr>
        <p:txBody>
          <a:bodyPr/>
          <a:lstStyle>
            <a:lvl1pPr>
              <a:buNone/>
              <a:defRPr/>
            </a:lvl1pPr>
          </a:lstStyle>
          <a:p>
            <a:pPr lvl="0"/>
            <a:endParaRPr lang="de-DE" dirty="0" smtClean="0"/>
          </a:p>
        </p:txBody>
      </p:sp>
      <p:sp>
        <p:nvSpPr>
          <p:cNvPr id="9" name="Textplatzhalter 7"/>
          <p:cNvSpPr>
            <a:spLocks noGrp="1"/>
          </p:cNvSpPr>
          <p:nvPr>
            <p:ph type="body" sz="quarter" idx="14"/>
          </p:nvPr>
        </p:nvSpPr>
        <p:spPr>
          <a:xfrm>
            <a:off x="439738"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1059924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Vergleich">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698500"/>
          </a:xfrm>
        </p:spPr>
        <p:txBody>
          <a:bodyPr/>
          <a:lstStyle>
            <a:lvl1pPr>
              <a:defRPr/>
            </a:lvl1pPr>
          </a:lstStyle>
          <a:p>
            <a:r>
              <a:rPr lang="de-DE" dirty="0" smtClean="0"/>
              <a:t>Mastertitelformat bearbeiten</a:t>
            </a:r>
            <a:endParaRPr lang="de-DE" dirty="0"/>
          </a:p>
        </p:txBody>
      </p:sp>
      <p:sp>
        <p:nvSpPr>
          <p:cNvPr id="4"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Foliennummernplatzhalter 8"/>
          <p:cNvSpPr>
            <a:spLocks noGrp="1"/>
          </p:cNvSpPr>
          <p:nvPr>
            <p:ph type="sldNum" sz="quarter" idx="10"/>
          </p:nvPr>
        </p:nvSpPr>
        <p:spPr/>
        <p:txBody>
          <a:bodyPr/>
          <a:lstStyle>
            <a:lvl1pPr>
              <a:defRPr smtClean="0"/>
            </a:lvl1pPr>
          </a:lstStyle>
          <a:p>
            <a:pPr>
              <a:defRPr/>
            </a:pPr>
            <a:fld id="{847C600B-98CE-4E94-9280-5B414BE06A0D}" type="slidenum">
              <a:rPr lang="de-DE"/>
              <a:pPr>
                <a:defRPr/>
              </a:pPr>
              <a:t>‹#›</a:t>
            </a:fld>
            <a:endParaRPr lang="de-DE"/>
          </a:p>
        </p:txBody>
      </p:sp>
    </p:spTree>
    <p:extLst>
      <p:ext uri="{BB962C8B-B14F-4D97-AF65-F5344CB8AC3E}">
        <p14:creationId xmlns:p14="http://schemas.microsoft.com/office/powerpoint/2010/main" val="5963431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6" name="Foliennummernplatzhalter 4"/>
          <p:cNvSpPr>
            <a:spLocks noGrp="1"/>
          </p:cNvSpPr>
          <p:nvPr>
            <p:ph type="sldNum" sz="quarter" idx="15"/>
          </p:nvPr>
        </p:nvSpPr>
        <p:spPr/>
        <p:txBody>
          <a:bodyPr/>
          <a:lstStyle>
            <a:lvl1pPr>
              <a:defRPr smtClean="0"/>
            </a:lvl1pPr>
          </a:lstStyle>
          <a:p>
            <a:pPr>
              <a:defRPr/>
            </a:pPr>
            <a:fld id="{3D7680BD-AD01-4336-9224-BE0606E17F14}" type="slidenum">
              <a:rPr lang="de-DE"/>
              <a:pPr>
                <a:defRPr/>
              </a:pPr>
              <a:t>‹#›</a:t>
            </a:fld>
            <a:endParaRPr lang="de-DE"/>
          </a:p>
        </p:txBody>
      </p:sp>
      <p:sp>
        <p:nvSpPr>
          <p:cNvPr id="7" name="Inhaltsplatzhalter 12"/>
          <p:cNvSpPr>
            <a:spLocks noGrp="1"/>
          </p:cNvSpPr>
          <p:nvPr>
            <p:ph sz="quarter" idx="13"/>
          </p:nvPr>
        </p:nvSpPr>
        <p:spPr>
          <a:xfrm>
            <a:off x="6045199" y="1431925"/>
            <a:ext cx="2660073" cy="4421620"/>
          </a:xfrm>
        </p:spPr>
        <p:txBody>
          <a:bodyPr/>
          <a:lstStyle>
            <a:lvl1pPr>
              <a:buNone/>
              <a:defRPr/>
            </a:lvl1pPr>
          </a:lstStyle>
          <a:p>
            <a:pPr lvl="0"/>
            <a:endParaRPr lang="de-DE" dirty="0" smtClean="0"/>
          </a:p>
        </p:txBody>
      </p:sp>
      <p:sp>
        <p:nvSpPr>
          <p:cNvPr id="9" name="Textplatzhalter 7"/>
          <p:cNvSpPr>
            <a:spLocks noGrp="1"/>
          </p:cNvSpPr>
          <p:nvPr>
            <p:ph type="body" sz="quarter" idx="14"/>
          </p:nvPr>
        </p:nvSpPr>
        <p:spPr>
          <a:xfrm>
            <a:off x="439738"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17012096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pic>
        <p:nvPicPr>
          <p:cNvPr id="3"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9FB89066-8ADE-4FD1-A6E7-4F46DFA0134C}" type="slidenum">
              <a:rPr lang="de-DE"/>
              <a:pPr>
                <a:defRPr/>
              </a:pPr>
              <a:t>‹#›</a:t>
            </a:fld>
            <a:endParaRPr lang="de-DE"/>
          </a:p>
        </p:txBody>
      </p:sp>
      <p:sp>
        <p:nvSpPr>
          <p:cNvPr id="6"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26850777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FOKUS_Titelfolie_mit Bild">
    <p:spTree>
      <p:nvGrpSpPr>
        <p:cNvPr id="1" name=""/>
        <p:cNvGrpSpPr/>
        <p:nvPr/>
      </p:nvGrpSpPr>
      <p:grpSpPr>
        <a:xfrm>
          <a:off x="0" y="0"/>
          <a:ext cx="0" cy="0"/>
          <a:chOff x="0" y="0"/>
          <a:chExt cx="0" cy="0"/>
        </a:xfrm>
      </p:grpSpPr>
      <p:pic>
        <p:nvPicPr>
          <p:cNvPr id="6" name="Bild 5" descr="fokus_gebaeude Kopie.jpg"/>
          <p:cNvPicPr>
            <a:picLocks noChangeAspect="1"/>
          </p:cNvPicPr>
          <p:nvPr userDrawn="1"/>
        </p:nvPicPr>
        <p:blipFill>
          <a:blip r:embed="rId2" cstate="screen">
            <a:alphaModFix amt="27000"/>
          </a:blip>
          <a:srcRect/>
          <a:stretch>
            <a:fillRect/>
          </a:stretch>
        </p:blipFill>
        <p:spPr>
          <a:xfrm>
            <a:off x="5359959" y="529201"/>
            <a:ext cx="3784040" cy="5719200"/>
          </a:xfrm>
          <a:prstGeom prst="rect">
            <a:avLst/>
          </a:prstGeom>
        </p:spPr>
      </p:pic>
      <p:pic>
        <p:nvPicPr>
          <p:cNvPr id="162817" name="Picture 1" descr="fokus_rgb_85mm"/>
          <p:cNvPicPr>
            <a:picLocks noChangeAspect="1" noChangeArrowheads="1"/>
          </p:cNvPicPr>
          <p:nvPr userDrawn="1"/>
        </p:nvPicPr>
        <p:blipFill>
          <a:blip r:embed="rId3" cstate="screen"/>
          <a:srcRect/>
          <a:stretch>
            <a:fillRect/>
          </a:stretch>
        </p:blipFill>
        <p:spPr bwMode="auto">
          <a:xfrm>
            <a:off x="1285337" y="2867151"/>
            <a:ext cx="3670995" cy="1084356"/>
          </a:xfrm>
          <a:prstGeom prst="rect">
            <a:avLst/>
          </a:prstGeom>
          <a:noFill/>
          <a:ln w="9525">
            <a:noFill/>
            <a:miter lim="800000"/>
            <a:headEnd/>
            <a:tailEnd/>
          </a:ln>
        </p:spPr>
      </p:pic>
      <p:sp>
        <p:nvSpPr>
          <p:cNvPr id="7" name="Textfeld 6"/>
          <p:cNvSpPr txBox="1"/>
          <p:nvPr userDrawn="1"/>
        </p:nvSpPr>
        <p:spPr>
          <a:xfrm>
            <a:off x="800635" y="4722609"/>
            <a:ext cx="4129087" cy="1400383"/>
          </a:xfrm>
          <a:prstGeom prst="rect">
            <a:avLst/>
          </a:prstGeom>
          <a:noFill/>
        </p:spPr>
        <p:txBody>
          <a:bodyPr wrap="square" lIns="0" tIns="0" rIns="0" bIns="0" rtlCol="0">
            <a:spAutoFit/>
          </a:bodyPr>
          <a:lstStyle/>
          <a:p>
            <a:pPr algn="r" defTabSz="457200" fontAlgn="base">
              <a:spcBef>
                <a:spcPct val="0"/>
              </a:spcBef>
              <a:spcAft>
                <a:spcPct val="0"/>
              </a:spcAft>
            </a:pPr>
            <a:r>
              <a:rPr lang="de-DE" sz="1400" dirty="0">
                <a:solidFill>
                  <a:srgbClr val="262626"/>
                </a:solidFill>
                <a:latin typeface="Tahoma" pitchFamily="34" charset="0"/>
                <a:ea typeface="ＭＳ Ｐゴシック" pitchFamily="46" charset="-128"/>
                <a:cs typeface="Tahoma" pitchFamily="34" charset="0"/>
              </a:rPr>
              <a:t>Fraunhofer Institute </a:t>
            </a:r>
            <a:r>
              <a:rPr lang="en-US" sz="1400" dirty="0">
                <a:solidFill>
                  <a:srgbClr val="262626"/>
                </a:solidFill>
                <a:latin typeface="Tahoma" pitchFamily="34" charset="0"/>
                <a:ea typeface="ＭＳ Ｐゴシック" pitchFamily="46" charset="-128"/>
                <a:cs typeface="Tahoma" pitchFamily="34" charset="0"/>
              </a:rPr>
              <a:t>for</a:t>
            </a:r>
            <a:r>
              <a:rPr lang="de-DE" sz="1400" dirty="0">
                <a:solidFill>
                  <a:srgbClr val="262626"/>
                </a:solidFill>
                <a:latin typeface="Tahoma" pitchFamily="34" charset="0"/>
                <a:ea typeface="ＭＳ Ｐゴシック" pitchFamily="46" charset="-128"/>
                <a:cs typeface="Tahoma" pitchFamily="34" charset="0"/>
              </a:rPr>
              <a:t> Open </a:t>
            </a:r>
          </a:p>
          <a:p>
            <a:pPr algn="r" defTabSz="457200" fontAlgn="base">
              <a:spcBef>
                <a:spcPct val="0"/>
              </a:spcBef>
              <a:spcAft>
                <a:spcPct val="0"/>
              </a:spcAft>
            </a:pPr>
            <a:r>
              <a:rPr lang="de-DE" sz="1400" dirty="0" err="1">
                <a:solidFill>
                  <a:srgbClr val="262626"/>
                </a:solidFill>
                <a:latin typeface="Tahoma" pitchFamily="34" charset="0"/>
                <a:ea typeface="ＭＳ Ｐゴシック" pitchFamily="46" charset="-128"/>
                <a:cs typeface="Tahoma" pitchFamily="34" charset="0"/>
              </a:rPr>
              <a:t>Communication</a:t>
            </a:r>
            <a:r>
              <a:rPr lang="de-DE" sz="1400" dirty="0">
                <a:solidFill>
                  <a:srgbClr val="262626"/>
                </a:solidFill>
                <a:latin typeface="Tahoma" pitchFamily="34" charset="0"/>
                <a:ea typeface="ＭＳ Ｐゴシック" pitchFamily="46" charset="-128"/>
                <a:cs typeface="Tahoma" pitchFamily="34" charset="0"/>
              </a:rPr>
              <a:t> Systems</a:t>
            </a:r>
          </a:p>
          <a:p>
            <a:pPr algn="r" defTabSz="457200" fontAlgn="base">
              <a:spcBef>
                <a:spcPct val="0"/>
              </a:spcBef>
              <a:spcAft>
                <a:spcPct val="0"/>
              </a:spcAft>
            </a:pPr>
            <a:endParaRPr lang="de-DE" sz="700" dirty="0">
              <a:solidFill>
                <a:srgbClr val="262626"/>
              </a:solidFill>
              <a:latin typeface="Tahoma" pitchFamily="34" charset="0"/>
              <a:ea typeface="ＭＳ Ｐゴシック" pitchFamily="46" charset="-128"/>
              <a:cs typeface="Tahoma" pitchFamily="34" charset="0"/>
            </a:endParaRPr>
          </a:p>
          <a:p>
            <a:pPr algn="r" defTabSz="457200" fontAlgn="base">
              <a:spcBef>
                <a:spcPct val="0"/>
              </a:spcBef>
              <a:spcAft>
                <a:spcPct val="0"/>
              </a:spcAft>
            </a:pPr>
            <a:r>
              <a:rPr lang="de-DE" sz="1400" dirty="0">
                <a:solidFill>
                  <a:srgbClr val="262626"/>
                </a:solidFill>
                <a:latin typeface="Tahoma" pitchFamily="34" charset="0"/>
                <a:ea typeface="ＭＳ Ｐゴシック" pitchFamily="46" charset="-128"/>
                <a:cs typeface="Tahoma" pitchFamily="34" charset="0"/>
              </a:rPr>
              <a:t>Kaiserin-Augusta-Allee 31</a:t>
            </a:r>
          </a:p>
          <a:p>
            <a:pPr algn="r" defTabSz="457200" fontAlgn="base">
              <a:spcBef>
                <a:spcPct val="0"/>
              </a:spcBef>
              <a:spcAft>
                <a:spcPct val="0"/>
              </a:spcAft>
            </a:pPr>
            <a:r>
              <a:rPr lang="de-DE" sz="1400" dirty="0">
                <a:solidFill>
                  <a:srgbClr val="262626"/>
                </a:solidFill>
                <a:latin typeface="Tahoma" pitchFamily="34" charset="0"/>
                <a:ea typeface="ＭＳ Ｐゴシック" pitchFamily="46" charset="-128"/>
                <a:cs typeface="Tahoma" pitchFamily="34" charset="0"/>
              </a:rPr>
              <a:t>10589 Berlin, Germany</a:t>
            </a:r>
          </a:p>
          <a:p>
            <a:pPr algn="r" defTabSz="457200" fontAlgn="base">
              <a:spcBef>
                <a:spcPct val="0"/>
              </a:spcBef>
              <a:spcAft>
                <a:spcPct val="0"/>
              </a:spcAft>
            </a:pPr>
            <a:endParaRPr lang="de-DE" sz="1400" dirty="0">
              <a:solidFill>
                <a:srgbClr val="262626"/>
              </a:solidFill>
              <a:latin typeface="Tahoma" pitchFamily="34" charset="0"/>
              <a:ea typeface="ＭＳ Ｐゴシック" pitchFamily="46" charset="-128"/>
              <a:cs typeface="Tahoma" pitchFamily="34" charset="0"/>
            </a:endParaRPr>
          </a:p>
          <a:p>
            <a:pPr algn="r" defTabSz="457200" fontAlgn="base">
              <a:spcBef>
                <a:spcPct val="0"/>
              </a:spcBef>
              <a:spcAft>
                <a:spcPct val="0"/>
              </a:spcAft>
            </a:pPr>
            <a:r>
              <a:rPr lang="de-DE" sz="1400" dirty="0">
                <a:solidFill>
                  <a:srgbClr val="262626"/>
                </a:solidFill>
                <a:latin typeface="Tahoma" pitchFamily="34" charset="0"/>
                <a:ea typeface="ＭＳ Ｐゴシック" pitchFamily="46" charset="-128"/>
                <a:cs typeface="Tahoma" pitchFamily="34" charset="0"/>
              </a:rPr>
              <a:t>www.fokus.fraunhofer.de</a:t>
            </a:r>
          </a:p>
        </p:txBody>
      </p:sp>
    </p:spTree>
    <p:extLst>
      <p:ext uri="{BB962C8B-B14F-4D97-AF65-F5344CB8AC3E}">
        <p14:creationId xmlns:p14="http://schemas.microsoft.com/office/powerpoint/2010/main" val="9061631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BitTubes Title and Text">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2915816" y="6356351"/>
            <a:ext cx="3312368" cy="365125"/>
          </a:xfrm>
          <a:prstGeom prst="rect">
            <a:avLst/>
          </a:prstGeom>
        </p:spPr>
        <p:txBody>
          <a:bodyPr/>
          <a:lstStyle/>
          <a:p>
            <a:pPr defTabSz="457200" fontAlgn="base">
              <a:spcBef>
                <a:spcPct val="0"/>
              </a:spcBef>
              <a:spcAft>
                <a:spcPct val="0"/>
              </a:spcAft>
            </a:pPr>
            <a:endParaRPr lang="en-US" dirty="0">
              <a:solidFill>
                <a:prstClr val="black"/>
              </a:solidFill>
              <a:latin typeface="Arial" pitchFamily="34" charset="0"/>
              <a:ea typeface="ＭＳ Ｐゴシック" pitchFamily="46" charset="-128"/>
            </a:endParaRPr>
          </a:p>
        </p:txBody>
      </p:sp>
      <p:sp>
        <p:nvSpPr>
          <p:cNvPr id="4" name="Slide Number Placeholder 3"/>
          <p:cNvSpPr>
            <a:spLocks noGrp="1"/>
          </p:cNvSpPr>
          <p:nvPr>
            <p:ph type="sldNum" sz="quarter" idx="11"/>
          </p:nvPr>
        </p:nvSpPr>
        <p:spPr/>
        <p:txBody>
          <a:bodyPr/>
          <a:lstStyle/>
          <a:p>
            <a:fld id="{6C6AE60A-B69C-4790-82F7-3882EDF23186}" type="slidenum">
              <a:rPr lang="en-US"/>
              <a:pPr/>
              <a:t>‹#›</a:t>
            </a:fld>
            <a:endParaRPr lang="en-US"/>
          </a:p>
        </p:txBody>
      </p:sp>
      <p:sp>
        <p:nvSpPr>
          <p:cNvPr id="6" name="Text Placeholder 5"/>
          <p:cNvSpPr>
            <a:spLocks noGrp="1"/>
          </p:cNvSpPr>
          <p:nvPr>
            <p:ph type="body" sz="quarter" idx="12"/>
          </p:nvPr>
        </p:nvSpPr>
        <p:spPr>
          <a:xfrm>
            <a:off x="468314" y="1221318"/>
            <a:ext cx="8207375" cy="4895849"/>
          </a:xfrm>
        </p:spPr>
        <p:txBody>
          <a:bodyPr/>
          <a:lstStyle>
            <a:lvl1pPr marL="342900" indent="-342900">
              <a:buClrTx/>
              <a:buSzPct val="100000"/>
              <a:buFont typeface="Tahoma" pitchFamily="34" charset="0"/>
              <a:buChar char="-"/>
              <a:defRPr/>
            </a:lvl1pPr>
            <a:lvl2pPr marL="742950" indent="-285750">
              <a:buClrTx/>
              <a:buSzPct val="100000"/>
              <a:buFont typeface="Tahoma" pitchFamily="34" charset="0"/>
              <a:buChar char="-"/>
              <a:defRPr/>
            </a:lvl2pPr>
            <a:lvl3pPr marL="1143000" indent="-228600">
              <a:buClrTx/>
              <a:buSzPct val="100000"/>
              <a:buFont typeface="Tahoma" pitchFamily="34" charset="0"/>
              <a:buChar char="-"/>
              <a:defRPr/>
            </a:lvl3pPr>
            <a:lvl4pPr marL="1600200" indent="-228600">
              <a:buClrTx/>
              <a:buSzPct val="100000"/>
              <a:buFont typeface="Tahoma" pitchFamily="34" charset="0"/>
              <a:buChar char="-"/>
              <a:defRPr/>
            </a:lvl4pPr>
            <a:lvl5pPr marL="2057400" indent="-228600">
              <a:buClrTx/>
              <a:buSzPct val="100000"/>
              <a:buFont typeface="Tahoma"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394314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smtClean="0"/>
              <a:t>Click to edit Master title style</a:t>
            </a:r>
            <a:endParaRPr lang="de-DE"/>
          </a:p>
        </p:txBody>
      </p:sp>
      <p:sp>
        <p:nvSpPr>
          <p:cNvPr id="9" name="Date Placeholder 15"/>
          <p:cNvSpPr>
            <a:spLocks noGrp="1"/>
          </p:cNvSpPr>
          <p:nvPr>
            <p:ph type="dt" sz="half" idx="2"/>
          </p:nvPr>
        </p:nvSpPr>
        <p:spPr>
          <a:xfrm>
            <a:off x="7476051" y="6569462"/>
            <a:ext cx="990578" cy="288538"/>
          </a:xfrm>
          <a:prstGeom prst="rect">
            <a:avLst/>
          </a:prstGeom>
        </p:spPr>
        <p:txBody>
          <a:bodyPr/>
          <a:lstStyle>
            <a:lvl1pPr>
              <a:defRPr sz="1200"/>
            </a:lvl1pPr>
          </a:lstStyle>
          <a:p>
            <a:pPr defTabSz="457200" fontAlgn="base">
              <a:spcBef>
                <a:spcPct val="0"/>
              </a:spcBef>
              <a:spcAft>
                <a:spcPct val="0"/>
              </a:spcAft>
              <a:defRPr/>
            </a:pPr>
            <a:endParaRPr lang="en-US" dirty="0">
              <a:solidFill>
                <a:prstClr val="black"/>
              </a:solidFill>
              <a:latin typeface="Arial" pitchFamily="34" charset="0"/>
              <a:ea typeface="ＭＳ Ｐゴシック" pitchFamily="46" charset="-128"/>
            </a:endParaRPr>
          </a:p>
        </p:txBody>
      </p:sp>
      <p:sp>
        <p:nvSpPr>
          <p:cNvPr id="10" name="Slide Number Placeholder 16"/>
          <p:cNvSpPr>
            <a:spLocks noGrp="1"/>
          </p:cNvSpPr>
          <p:nvPr>
            <p:ph type="sldNum" sz="quarter" idx="4"/>
          </p:nvPr>
        </p:nvSpPr>
        <p:spPr>
          <a:xfrm>
            <a:off x="8448051" y="6569462"/>
            <a:ext cx="432000" cy="288538"/>
          </a:xfrm>
          <a:prstGeom prst="rect">
            <a:avLst/>
          </a:prstGeom>
        </p:spPr>
        <p:txBody>
          <a:bodyPr/>
          <a:lstStyle>
            <a:lvl1pPr algn="r">
              <a:defRPr sz="1200"/>
            </a:lvl1pPr>
          </a:lstStyle>
          <a:p>
            <a:pPr>
              <a:defRPr/>
            </a:pPr>
            <a:fld id="{6AC7A134-6ADB-4057-8C9C-F58D859C801B}" type="slidenum">
              <a:rPr lang="en-US" smtClean="0"/>
              <a:pPr>
                <a:defRPr/>
              </a:pPr>
              <a:t>‹#›</a:t>
            </a:fld>
            <a:endParaRPr lang="en-US" dirty="0"/>
          </a:p>
        </p:txBody>
      </p:sp>
      <p:sp>
        <p:nvSpPr>
          <p:cNvPr id="11" name="Footer Placeholder 17"/>
          <p:cNvSpPr>
            <a:spLocks noGrp="1"/>
          </p:cNvSpPr>
          <p:nvPr>
            <p:ph type="ftr" sz="quarter" idx="3"/>
          </p:nvPr>
        </p:nvSpPr>
        <p:spPr>
          <a:xfrm>
            <a:off x="2436051" y="6569462"/>
            <a:ext cx="5040000" cy="288538"/>
          </a:xfrm>
          <a:prstGeom prst="rect">
            <a:avLst/>
          </a:prstGeom>
        </p:spPr>
        <p:txBody>
          <a:bodyPr/>
          <a:lstStyle>
            <a:lvl1pPr>
              <a:defRPr sz="1200"/>
            </a:lvl1pPr>
          </a:lstStyle>
          <a:p>
            <a:pPr defTabSz="457200" fontAlgn="base">
              <a:spcBef>
                <a:spcPct val="0"/>
              </a:spcBef>
              <a:spcAft>
                <a:spcPct val="0"/>
              </a:spcAft>
              <a:defRPr/>
            </a:pPr>
            <a:endParaRPr lang="en-US" dirty="0">
              <a:solidFill>
                <a:prstClr val="black"/>
              </a:solidFill>
              <a:latin typeface="Arial" pitchFamily="34" charset="0"/>
              <a:ea typeface="ＭＳ Ｐゴシック" pitchFamily="46" charset="-128"/>
            </a:endParaRPr>
          </a:p>
        </p:txBody>
      </p:sp>
    </p:spTree>
    <p:extLst>
      <p:ext uri="{BB962C8B-B14F-4D97-AF65-F5344CB8AC3E}">
        <p14:creationId xmlns:p14="http://schemas.microsoft.com/office/powerpoint/2010/main" val="35340027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295275" y="6604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smtClean="0"/>
              <a:t>Mastertitelformat bearbeiten</a:t>
            </a:r>
            <a:endParaRPr lang="de-DE" dirty="0"/>
          </a:p>
        </p:txBody>
      </p:sp>
      <p:sp>
        <p:nvSpPr>
          <p:cNvPr id="3" name="Untertitel 2"/>
          <p:cNvSpPr>
            <a:spLocks noGrp="1"/>
          </p:cNvSpPr>
          <p:nvPr>
            <p:ph type="subTitle" idx="1"/>
          </p:nvPr>
        </p:nvSpPr>
        <p:spPr>
          <a:xfrm>
            <a:off x="614680"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00ACD3"/>
                </a:solidFill>
              </a:defRPr>
            </a:lvl1pPr>
          </a:lstStyle>
          <a:p>
            <a:pPr lvl="0"/>
            <a:r>
              <a:rPr lang="de-DE" smtClean="0"/>
              <a:t>Mastertextformat bearbeiten</a:t>
            </a:r>
          </a:p>
        </p:txBody>
      </p:sp>
    </p:spTree>
    <p:extLst>
      <p:ext uri="{BB962C8B-B14F-4D97-AF65-F5344CB8AC3E}">
        <p14:creationId xmlns:p14="http://schemas.microsoft.com/office/powerpoint/2010/main" val="39871889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pic>
        <p:nvPicPr>
          <p:cNvPr id="4"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5" name="Foliennummernplatzhalter 5"/>
          <p:cNvSpPr>
            <a:spLocks noGrp="1"/>
          </p:cNvSpPr>
          <p:nvPr>
            <p:ph type="sldNum" sz="quarter" idx="10"/>
          </p:nvPr>
        </p:nvSpPr>
        <p:spPr/>
        <p:txBody>
          <a:bodyPr/>
          <a:lstStyle>
            <a:lvl1pPr>
              <a:defRPr smtClean="0"/>
            </a:lvl1pPr>
          </a:lstStyle>
          <a:p>
            <a:pPr>
              <a:defRPr/>
            </a:pPr>
            <a:fld id="{58B91874-F425-47CA-8B5F-6F75E3723B7E}" type="slidenum">
              <a:rPr lang="de-DE"/>
              <a:pPr>
                <a:defRPr/>
              </a:pPr>
              <a:t>‹#›</a:t>
            </a:fld>
            <a:endParaRPr lang="de-DE"/>
          </a:p>
        </p:txBody>
      </p:sp>
      <p:sp>
        <p:nvSpPr>
          <p:cNvPr id="8" name="Titel 1"/>
          <p:cNvSpPr>
            <a:spLocks noGrp="1"/>
          </p:cNvSpPr>
          <p:nvPr>
            <p:ph type="title"/>
          </p:nvPr>
        </p:nvSpPr>
        <p:spPr>
          <a:xfrm>
            <a:off x="439738" y="532245"/>
            <a:ext cx="8247062" cy="711202"/>
          </a:xfrm>
        </p:spPr>
        <p:txBody>
          <a:bodyPr/>
          <a:lstStyle/>
          <a:p>
            <a:r>
              <a:rPr lang="de-DE" dirty="0" smtClean="0"/>
              <a:t>Mastertitelformat bearbeiten</a:t>
            </a:r>
            <a:endParaRPr lang="de-DE" dirty="0"/>
          </a:p>
        </p:txBody>
      </p:sp>
      <p:sp>
        <p:nvSpPr>
          <p:cNvPr id="9" name="Inhaltsplatzhalter 2"/>
          <p:cNvSpPr>
            <a:spLocks noGrp="1"/>
          </p:cNvSpPr>
          <p:nvPr>
            <p:ph idx="1"/>
          </p:nvPr>
        </p:nvSpPr>
        <p:spPr>
          <a:xfrm>
            <a:off x="439738" y="1431925"/>
            <a:ext cx="8247062" cy="44227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402031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7" name="Foliennummernplatzhalter 8"/>
          <p:cNvSpPr>
            <a:spLocks noGrp="1"/>
          </p:cNvSpPr>
          <p:nvPr>
            <p:ph type="sldNum" sz="quarter" idx="10"/>
          </p:nvPr>
        </p:nvSpPr>
        <p:spPr/>
        <p:txBody>
          <a:bodyPr/>
          <a:lstStyle>
            <a:lvl1pPr>
              <a:defRPr smtClean="0"/>
            </a:lvl1pPr>
          </a:lstStyle>
          <a:p>
            <a:pPr>
              <a:defRPr/>
            </a:pPr>
            <a:fld id="{F229B88E-4531-46E8-B1B7-642EEFD4650C}" type="slidenum">
              <a:rPr lang="de-DE"/>
              <a:pPr>
                <a:defRPr/>
              </a:pPr>
              <a:t>‹#›</a:t>
            </a:fld>
            <a:endParaRPr lang="de-DE"/>
          </a:p>
        </p:txBody>
      </p:sp>
      <p:sp>
        <p:nvSpPr>
          <p:cNvPr id="8"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9"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38818141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6" name="Foliennummernplatzhalter 4"/>
          <p:cNvSpPr>
            <a:spLocks noGrp="1"/>
          </p:cNvSpPr>
          <p:nvPr>
            <p:ph type="sldNum" sz="quarter" idx="15"/>
          </p:nvPr>
        </p:nvSpPr>
        <p:spPr/>
        <p:txBody>
          <a:bodyPr/>
          <a:lstStyle>
            <a:lvl1pPr>
              <a:defRPr smtClean="0"/>
            </a:lvl1pPr>
          </a:lstStyle>
          <a:p>
            <a:pPr>
              <a:defRPr/>
            </a:pPr>
            <a:fld id="{3D7680BD-AD01-4336-9224-BE0606E17F14}" type="slidenum">
              <a:rPr lang="de-DE"/>
              <a:pPr>
                <a:defRPr/>
              </a:pPr>
              <a:t>‹#›</a:t>
            </a:fld>
            <a:endParaRPr lang="de-DE"/>
          </a:p>
        </p:txBody>
      </p:sp>
      <p:sp>
        <p:nvSpPr>
          <p:cNvPr id="7" name="Inhaltsplatzhalter 12"/>
          <p:cNvSpPr>
            <a:spLocks noGrp="1"/>
          </p:cNvSpPr>
          <p:nvPr>
            <p:ph sz="quarter" idx="13"/>
          </p:nvPr>
        </p:nvSpPr>
        <p:spPr>
          <a:xfrm>
            <a:off x="6045199" y="1431925"/>
            <a:ext cx="2660073" cy="4421620"/>
          </a:xfrm>
        </p:spPr>
        <p:txBody>
          <a:bodyPr/>
          <a:lstStyle>
            <a:lvl1pPr>
              <a:buNone/>
              <a:defRPr/>
            </a:lvl1pPr>
          </a:lstStyle>
          <a:p>
            <a:pPr lvl="0"/>
            <a:endParaRPr lang="de-DE" dirty="0" smtClean="0"/>
          </a:p>
        </p:txBody>
      </p:sp>
      <p:sp>
        <p:nvSpPr>
          <p:cNvPr id="9" name="Textplatzhalter 7"/>
          <p:cNvSpPr>
            <a:spLocks noGrp="1"/>
          </p:cNvSpPr>
          <p:nvPr>
            <p:ph type="body" sz="quarter" idx="14"/>
          </p:nvPr>
        </p:nvSpPr>
        <p:spPr>
          <a:xfrm>
            <a:off x="439738"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37937451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6" name="Foliennummernplatzhalter 4"/>
          <p:cNvSpPr>
            <a:spLocks noGrp="1"/>
          </p:cNvSpPr>
          <p:nvPr>
            <p:ph type="sldNum" sz="quarter" idx="15"/>
          </p:nvPr>
        </p:nvSpPr>
        <p:spPr/>
        <p:txBody>
          <a:bodyPr/>
          <a:lstStyle>
            <a:lvl1pPr>
              <a:defRPr smtClean="0"/>
            </a:lvl1pPr>
          </a:lstStyle>
          <a:p>
            <a:pPr>
              <a:defRPr/>
            </a:pPr>
            <a:fld id="{3D7680BD-AD01-4336-9224-BE0606E17F14}" type="slidenum">
              <a:rPr lang="de-DE"/>
              <a:pPr>
                <a:defRPr/>
              </a:pPr>
              <a:t>‹#›</a:t>
            </a:fld>
            <a:endParaRPr lang="de-DE"/>
          </a:p>
        </p:txBody>
      </p:sp>
      <p:sp>
        <p:nvSpPr>
          <p:cNvPr id="7" name="Inhaltsplatzhalter 12"/>
          <p:cNvSpPr>
            <a:spLocks noGrp="1"/>
          </p:cNvSpPr>
          <p:nvPr>
            <p:ph sz="quarter" idx="13"/>
          </p:nvPr>
        </p:nvSpPr>
        <p:spPr>
          <a:xfrm>
            <a:off x="6045199" y="1431925"/>
            <a:ext cx="2660073" cy="4421620"/>
          </a:xfrm>
        </p:spPr>
        <p:txBody>
          <a:bodyPr/>
          <a:lstStyle>
            <a:lvl1pPr>
              <a:buNone/>
              <a:defRPr/>
            </a:lvl1pPr>
          </a:lstStyle>
          <a:p>
            <a:pPr lvl="0"/>
            <a:endParaRPr lang="de-DE" dirty="0" smtClean="0"/>
          </a:p>
        </p:txBody>
      </p:sp>
      <p:sp>
        <p:nvSpPr>
          <p:cNvPr id="9" name="Textplatzhalter 7"/>
          <p:cNvSpPr>
            <a:spLocks noGrp="1"/>
          </p:cNvSpPr>
          <p:nvPr>
            <p:ph type="body" sz="quarter" idx="14"/>
          </p:nvPr>
        </p:nvSpPr>
        <p:spPr>
          <a:xfrm>
            <a:off x="439738"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3522146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Nur Titel">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
        <p:nvSpPr>
          <p:cNvPr id="13" name="Inhaltsplatzhalter 12"/>
          <p:cNvSpPr>
            <a:spLocks noGrp="1"/>
          </p:cNvSpPr>
          <p:nvPr>
            <p:ph sz="quarter" idx="13"/>
          </p:nvPr>
        </p:nvSpPr>
        <p:spPr>
          <a:xfrm>
            <a:off x="6045200" y="1431925"/>
            <a:ext cx="2660073" cy="4421620"/>
          </a:xfrm>
        </p:spPr>
        <p:txBody>
          <a:bodyPr/>
          <a:lstStyle>
            <a:lvl1pPr>
              <a:buNone/>
              <a:defRPr/>
            </a:lvl1pPr>
          </a:lstStyle>
          <a:p>
            <a:pPr lvl="0"/>
            <a:endParaRPr lang="de-DE" dirty="0" smtClean="0"/>
          </a:p>
        </p:txBody>
      </p:sp>
      <p:sp>
        <p:nvSpPr>
          <p:cNvPr id="8" name="Textplatzhalter 7"/>
          <p:cNvSpPr>
            <a:spLocks noGrp="1"/>
          </p:cNvSpPr>
          <p:nvPr>
            <p:ph type="body" sz="quarter" idx="14"/>
          </p:nvPr>
        </p:nvSpPr>
        <p:spPr>
          <a:xfrm>
            <a:off x="439739"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4"/>
          <p:cNvSpPr>
            <a:spLocks noGrp="1"/>
          </p:cNvSpPr>
          <p:nvPr>
            <p:ph type="sldNum" sz="quarter" idx="15"/>
          </p:nvPr>
        </p:nvSpPr>
        <p:spPr/>
        <p:txBody>
          <a:bodyPr/>
          <a:lstStyle>
            <a:lvl1pPr>
              <a:defRPr smtClean="0"/>
            </a:lvl1pPr>
          </a:lstStyle>
          <a:p>
            <a:pPr>
              <a:defRPr/>
            </a:pPr>
            <a:fld id="{BBCF97EE-77FC-4D67-889F-1452D5FF6C09}" type="slidenum">
              <a:rPr lang="de-DE"/>
              <a:pPr>
                <a:defRPr/>
              </a:pPr>
              <a:t>‹#›</a:t>
            </a:fld>
            <a:endParaRPr lang="de-DE"/>
          </a:p>
        </p:txBody>
      </p:sp>
    </p:spTree>
    <p:extLst>
      <p:ext uri="{BB962C8B-B14F-4D97-AF65-F5344CB8AC3E}">
        <p14:creationId xmlns:p14="http://schemas.microsoft.com/office/powerpoint/2010/main" val="20165110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pic>
        <p:nvPicPr>
          <p:cNvPr id="3"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9FB89066-8ADE-4FD1-A6E7-4F46DFA0134C}" type="slidenum">
              <a:rPr lang="de-DE"/>
              <a:pPr>
                <a:defRPr/>
              </a:pPr>
              <a:t>‹#›</a:t>
            </a:fld>
            <a:endParaRPr lang="de-DE"/>
          </a:p>
        </p:txBody>
      </p:sp>
      <p:sp>
        <p:nvSpPr>
          <p:cNvPr id="6"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23990220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FOKUS_Titelfolie_mit Bild">
    <p:spTree>
      <p:nvGrpSpPr>
        <p:cNvPr id="1" name=""/>
        <p:cNvGrpSpPr/>
        <p:nvPr/>
      </p:nvGrpSpPr>
      <p:grpSpPr>
        <a:xfrm>
          <a:off x="0" y="0"/>
          <a:ext cx="0" cy="0"/>
          <a:chOff x="0" y="0"/>
          <a:chExt cx="0" cy="0"/>
        </a:xfrm>
      </p:grpSpPr>
      <p:pic>
        <p:nvPicPr>
          <p:cNvPr id="6" name="Bild 5" descr="fokus_gebaeude Kopie.jpg"/>
          <p:cNvPicPr>
            <a:picLocks noChangeAspect="1"/>
          </p:cNvPicPr>
          <p:nvPr userDrawn="1"/>
        </p:nvPicPr>
        <p:blipFill>
          <a:blip r:embed="rId2" cstate="screen">
            <a:alphaModFix amt="27000"/>
          </a:blip>
          <a:srcRect/>
          <a:stretch>
            <a:fillRect/>
          </a:stretch>
        </p:blipFill>
        <p:spPr>
          <a:xfrm>
            <a:off x="5359959" y="529201"/>
            <a:ext cx="3784040" cy="5719200"/>
          </a:xfrm>
          <a:prstGeom prst="rect">
            <a:avLst/>
          </a:prstGeom>
        </p:spPr>
      </p:pic>
      <p:pic>
        <p:nvPicPr>
          <p:cNvPr id="162817" name="Picture 1" descr="fokus_rgb_85mm"/>
          <p:cNvPicPr>
            <a:picLocks noChangeAspect="1" noChangeArrowheads="1"/>
          </p:cNvPicPr>
          <p:nvPr userDrawn="1"/>
        </p:nvPicPr>
        <p:blipFill>
          <a:blip r:embed="rId3" cstate="screen"/>
          <a:srcRect/>
          <a:stretch>
            <a:fillRect/>
          </a:stretch>
        </p:blipFill>
        <p:spPr bwMode="auto">
          <a:xfrm>
            <a:off x="1285337" y="2867151"/>
            <a:ext cx="3670995" cy="1084356"/>
          </a:xfrm>
          <a:prstGeom prst="rect">
            <a:avLst/>
          </a:prstGeom>
          <a:noFill/>
          <a:ln w="9525">
            <a:noFill/>
            <a:miter lim="800000"/>
            <a:headEnd/>
            <a:tailEnd/>
          </a:ln>
        </p:spPr>
      </p:pic>
      <p:sp>
        <p:nvSpPr>
          <p:cNvPr id="7" name="Textfeld 6"/>
          <p:cNvSpPr txBox="1"/>
          <p:nvPr userDrawn="1"/>
        </p:nvSpPr>
        <p:spPr>
          <a:xfrm>
            <a:off x="800635" y="4722609"/>
            <a:ext cx="4129087" cy="1400383"/>
          </a:xfrm>
          <a:prstGeom prst="rect">
            <a:avLst/>
          </a:prstGeom>
          <a:noFill/>
        </p:spPr>
        <p:txBody>
          <a:bodyPr wrap="square" lIns="0" tIns="0" rIns="0" bIns="0" rtlCol="0">
            <a:spAutoFit/>
          </a:bodyPr>
          <a:lstStyle/>
          <a:p>
            <a:pPr algn="r" defTabSz="457200" fontAlgn="base">
              <a:spcBef>
                <a:spcPct val="0"/>
              </a:spcBef>
              <a:spcAft>
                <a:spcPct val="0"/>
              </a:spcAft>
            </a:pPr>
            <a:r>
              <a:rPr lang="de-DE" sz="1400" dirty="0">
                <a:solidFill>
                  <a:srgbClr val="262626"/>
                </a:solidFill>
                <a:latin typeface="Tahoma" pitchFamily="34" charset="0"/>
                <a:ea typeface="ＭＳ Ｐゴシック" pitchFamily="46" charset="-128"/>
                <a:cs typeface="Tahoma" pitchFamily="34" charset="0"/>
              </a:rPr>
              <a:t>Fraunhofer Institute </a:t>
            </a:r>
            <a:r>
              <a:rPr lang="en-US" sz="1400" dirty="0">
                <a:solidFill>
                  <a:srgbClr val="262626"/>
                </a:solidFill>
                <a:latin typeface="Tahoma" pitchFamily="34" charset="0"/>
                <a:ea typeface="ＭＳ Ｐゴシック" pitchFamily="46" charset="-128"/>
                <a:cs typeface="Tahoma" pitchFamily="34" charset="0"/>
              </a:rPr>
              <a:t>for</a:t>
            </a:r>
            <a:r>
              <a:rPr lang="de-DE" sz="1400" dirty="0">
                <a:solidFill>
                  <a:srgbClr val="262626"/>
                </a:solidFill>
                <a:latin typeface="Tahoma" pitchFamily="34" charset="0"/>
                <a:ea typeface="ＭＳ Ｐゴシック" pitchFamily="46" charset="-128"/>
                <a:cs typeface="Tahoma" pitchFamily="34" charset="0"/>
              </a:rPr>
              <a:t> Open </a:t>
            </a:r>
          </a:p>
          <a:p>
            <a:pPr algn="r" defTabSz="457200" fontAlgn="base">
              <a:spcBef>
                <a:spcPct val="0"/>
              </a:spcBef>
              <a:spcAft>
                <a:spcPct val="0"/>
              </a:spcAft>
            </a:pPr>
            <a:r>
              <a:rPr lang="de-DE" sz="1400" dirty="0" err="1">
                <a:solidFill>
                  <a:srgbClr val="262626"/>
                </a:solidFill>
                <a:latin typeface="Tahoma" pitchFamily="34" charset="0"/>
                <a:ea typeface="ＭＳ Ｐゴシック" pitchFamily="46" charset="-128"/>
                <a:cs typeface="Tahoma" pitchFamily="34" charset="0"/>
              </a:rPr>
              <a:t>Communication</a:t>
            </a:r>
            <a:r>
              <a:rPr lang="de-DE" sz="1400" dirty="0">
                <a:solidFill>
                  <a:srgbClr val="262626"/>
                </a:solidFill>
                <a:latin typeface="Tahoma" pitchFamily="34" charset="0"/>
                <a:ea typeface="ＭＳ Ｐゴシック" pitchFamily="46" charset="-128"/>
                <a:cs typeface="Tahoma" pitchFamily="34" charset="0"/>
              </a:rPr>
              <a:t> Systems</a:t>
            </a:r>
          </a:p>
          <a:p>
            <a:pPr algn="r" defTabSz="457200" fontAlgn="base">
              <a:spcBef>
                <a:spcPct val="0"/>
              </a:spcBef>
              <a:spcAft>
                <a:spcPct val="0"/>
              </a:spcAft>
            </a:pPr>
            <a:endParaRPr lang="de-DE" sz="700" dirty="0">
              <a:solidFill>
                <a:srgbClr val="262626"/>
              </a:solidFill>
              <a:latin typeface="Tahoma" pitchFamily="34" charset="0"/>
              <a:ea typeface="ＭＳ Ｐゴシック" pitchFamily="46" charset="-128"/>
              <a:cs typeface="Tahoma" pitchFamily="34" charset="0"/>
            </a:endParaRPr>
          </a:p>
          <a:p>
            <a:pPr algn="r" defTabSz="457200" fontAlgn="base">
              <a:spcBef>
                <a:spcPct val="0"/>
              </a:spcBef>
              <a:spcAft>
                <a:spcPct val="0"/>
              </a:spcAft>
            </a:pPr>
            <a:r>
              <a:rPr lang="de-DE" sz="1400" dirty="0">
                <a:solidFill>
                  <a:srgbClr val="262626"/>
                </a:solidFill>
                <a:latin typeface="Tahoma" pitchFamily="34" charset="0"/>
                <a:ea typeface="ＭＳ Ｐゴシック" pitchFamily="46" charset="-128"/>
                <a:cs typeface="Tahoma" pitchFamily="34" charset="0"/>
              </a:rPr>
              <a:t>Kaiserin-Augusta-Allee 31</a:t>
            </a:r>
          </a:p>
          <a:p>
            <a:pPr algn="r" defTabSz="457200" fontAlgn="base">
              <a:spcBef>
                <a:spcPct val="0"/>
              </a:spcBef>
              <a:spcAft>
                <a:spcPct val="0"/>
              </a:spcAft>
            </a:pPr>
            <a:r>
              <a:rPr lang="de-DE" sz="1400" dirty="0">
                <a:solidFill>
                  <a:srgbClr val="262626"/>
                </a:solidFill>
                <a:latin typeface="Tahoma" pitchFamily="34" charset="0"/>
                <a:ea typeface="ＭＳ Ｐゴシック" pitchFamily="46" charset="-128"/>
                <a:cs typeface="Tahoma" pitchFamily="34" charset="0"/>
              </a:rPr>
              <a:t>10589 Berlin, Germany</a:t>
            </a:r>
          </a:p>
          <a:p>
            <a:pPr algn="r" defTabSz="457200" fontAlgn="base">
              <a:spcBef>
                <a:spcPct val="0"/>
              </a:spcBef>
              <a:spcAft>
                <a:spcPct val="0"/>
              </a:spcAft>
            </a:pPr>
            <a:endParaRPr lang="de-DE" sz="1400" dirty="0">
              <a:solidFill>
                <a:srgbClr val="262626"/>
              </a:solidFill>
              <a:latin typeface="Tahoma" pitchFamily="34" charset="0"/>
              <a:ea typeface="ＭＳ Ｐゴシック" pitchFamily="46" charset="-128"/>
              <a:cs typeface="Tahoma" pitchFamily="34" charset="0"/>
            </a:endParaRPr>
          </a:p>
          <a:p>
            <a:pPr algn="r" defTabSz="457200" fontAlgn="base">
              <a:spcBef>
                <a:spcPct val="0"/>
              </a:spcBef>
              <a:spcAft>
                <a:spcPct val="0"/>
              </a:spcAft>
            </a:pPr>
            <a:r>
              <a:rPr lang="de-DE" sz="1400" dirty="0">
                <a:solidFill>
                  <a:srgbClr val="262626"/>
                </a:solidFill>
                <a:latin typeface="Tahoma" pitchFamily="34" charset="0"/>
                <a:ea typeface="ＭＳ Ｐゴシック" pitchFamily="46" charset="-128"/>
                <a:cs typeface="Tahoma" pitchFamily="34" charset="0"/>
              </a:rPr>
              <a:t>www.fokus.fraunhofer.de</a:t>
            </a:r>
          </a:p>
        </p:txBody>
      </p:sp>
    </p:spTree>
    <p:extLst>
      <p:ext uri="{BB962C8B-B14F-4D97-AF65-F5344CB8AC3E}">
        <p14:creationId xmlns:p14="http://schemas.microsoft.com/office/powerpoint/2010/main" val="42908181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BitTubes Title and Text">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2915816" y="6356351"/>
            <a:ext cx="3312368" cy="365125"/>
          </a:xfrm>
          <a:prstGeom prst="rect">
            <a:avLst/>
          </a:prstGeom>
        </p:spPr>
        <p:txBody>
          <a:bodyPr/>
          <a:lstStyle/>
          <a:p>
            <a:pPr defTabSz="457200" fontAlgn="base">
              <a:spcBef>
                <a:spcPct val="0"/>
              </a:spcBef>
              <a:spcAft>
                <a:spcPct val="0"/>
              </a:spcAft>
            </a:pPr>
            <a:endParaRPr lang="en-US" dirty="0">
              <a:solidFill>
                <a:prstClr val="black"/>
              </a:solidFill>
              <a:latin typeface="Arial" pitchFamily="34" charset="0"/>
              <a:ea typeface="ＭＳ Ｐゴシック" pitchFamily="46" charset="-128"/>
            </a:endParaRPr>
          </a:p>
        </p:txBody>
      </p:sp>
      <p:sp>
        <p:nvSpPr>
          <p:cNvPr id="4" name="Slide Number Placeholder 3"/>
          <p:cNvSpPr>
            <a:spLocks noGrp="1"/>
          </p:cNvSpPr>
          <p:nvPr>
            <p:ph type="sldNum" sz="quarter" idx="11"/>
          </p:nvPr>
        </p:nvSpPr>
        <p:spPr/>
        <p:txBody>
          <a:bodyPr/>
          <a:lstStyle/>
          <a:p>
            <a:fld id="{6C6AE60A-B69C-4790-82F7-3882EDF23186}" type="slidenum">
              <a:rPr lang="en-US"/>
              <a:pPr/>
              <a:t>‹#›</a:t>
            </a:fld>
            <a:endParaRPr lang="en-US"/>
          </a:p>
        </p:txBody>
      </p:sp>
      <p:sp>
        <p:nvSpPr>
          <p:cNvPr id="6" name="Text Placeholder 5"/>
          <p:cNvSpPr>
            <a:spLocks noGrp="1"/>
          </p:cNvSpPr>
          <p:nvPr>
            <p:ph type="body" sz="quarter" idx="12"/>
          </p:nvPr>
        </p:nvSpPr>
        <p:spPr>
          <a:xfrm>
            <a:off x="468314" y="1221318"/>
            <a:ext cx="8207375" cy="4895849"/>
          </a:xfrm>
        </p:spPr>
        <p:txBody>
          <a:bodyPr/>
          <a:lstStyle>
            <a:lvl1pPr marL="342900" indent="-342900">
              <a:buClrTx/>
              <a:buSzPct val="100000"/>
              <a:buFont typeface="Tahoma" pitchFamily="34" charset="0"/>
              <a:buChar char="-"/>
              <a:defRPr/>
            </a:lvl1pPr>
            <a:lvl2pPr marL="742950" indent="-285750">
              <a:buClrTx/>
              <a:buSzPct val="100000"/>
              <a:buFont typeface="Tahoma" pitchFamily="34" charset="0"/>
              <a:buChar char="-"/>
              <a:defRPr/>
            </a:lvl2pPr>
            <a:lvl3pPr marL="1143000" indent="-228600">
              <a:buClrTx/>
              <a:buSzPct val="100000"/>
              <a:buFont typeface="Tahoma" pitchFamily="34" charset="0"/>
              <a:buChar char="-"/>
              <a:defRPr/>
            </a:lvl3pPr>
            <a:lvl4pPr marL="1600200" indent="-228600">
              <a:buClrTx/>
              <a:buSzPct val="100000"/>
              <a:buFont typeface="Tahoma" pitchFamily="34" charset="0"/>
              <a:buChar char="-"/>
              <a:defRPr/>
            </a:lvl4pPr>
            <a:lvl5pPr marL="2057400" indent="-228600">
              <a:buClrTx/>
              <a:buSzPct val="100000"/>
              <a:buFont typeface="Tahoma"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377713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smtClean="0"/>
              <a:t>Click to edit Master title style</a:t>
            </a:r>
            <a:endParaRPr lang="de-DE"/>
          </a:p>
        </p:txBody>
      </p:sp>
      <p:sp>
        <p:nvSpPr>
          <p:cNvPr id="9" name="Date Placeholder 15"/>
          <p:cNvSpPr>
            <a:spLocks noGrp="1"/>
          </p:cNvSpPr>
          <p:nvPr>
            <p:ph type="dt" sz="half" idx="2"/>
          </p:nvPr>
        </p:nvSpPr>
        <p:spPr>
          <a:xfrm>
            <a:off x="7476051" y="6569462"/>
            <a:ext cx="990578" cy="288538"/>
          </a:xfrm>
          <a:prstGeom prst="rect">
            <a:avLst/>
          </a:prstGeom>
        </p:spPr>
        <p:txBody>
          <a:bodyPr/>
          <a:lstStyle>
            <a:lvl1pPr>
              <a:defRPr sz="1200"/>
            </a:lvl1pPr>
          </a:lstStyle>
          <a:p>
            <a:pPr defTabSz="457200" fontAlgn="base">
              <a:spcBef>
                <a:spcPct val="0"/>
              </a:spcBef>
              <a:spcAft>
                <a:spcPct val="0"/>
              </a:spcAft>
              <a:defRPr/>
            </a:pPr>
            <a:endParaRPr lang="en-US" dirty="0">
              <a:solidFill>
                <a:prstClr val="black"/>
              </a:solidFill>
              <a:latin typeface="Arial" pitchFamily="34" charset="0"/>
              <a:ea typeface="ＭＳ Ｐゴシック" pitchFamily="46" charset="-128"/>
            </a:endParaRPr>
          </a:p>
        </p:txBody>
      </p:sp>
      <p:sp>
        <p:nvSpPr>
          <p:cNvPr id="10" name="Slide Number Placeholder 16"/>
          <p:cNvSpPr>
            <a:spLocks noGrp="1"/>
          </p:cNvSpPr>
          <p:nvPr>
            <p:ph type="sldNum" sz="quarter" idx="4"/>
          </p:nvPr>
        </p:nvSpPr>
        <p:spPr>
          <a:xfrm>
            <a:off x="8448051" y="6569462"/>
            <a:ext cx="432000" cy="288538"/>
          </a:xfrm>
          <a:prstGeom prst="rect">
            <a:avLst/>
          </a:prstGeom>
        </p:spPr>
        <p:txBody>
          <a:bodyPr/>
          <a:lstStyle>
            <a:lvl1pPr algn="r">
              <a:defRPr sz="1200"/>
            </a:lvl1pPr>
          </a:lstStyle>
          <a:p>
            <a:pPr>
              <a:defRPr/>
            </a:pPr>
            <a:fld id="{6AC7A134-6ADB-4057-8C9C-F58D859C801B}" type="slidenum">
              <a:rPr lang="en-US" smtClean="0"/>
              <a:pPr>
                <a:defRPr/>
              </a:pPr>
              <a:t>‹#›</a:t>
            </a:fld>
            <a:endParaRPr lang="en-US" dirty="0"/>
          </a:p>
        </p:txBody>
      </p:sp>
      <p:sp>
        <p:nvSpPr>
          <p:cNvPr id="11" name="Footer Placeholder 17"/>
          <p:cNvSpPr>
            <a:spLocks noGrp="1"/>
          </p:cNvSpPr>
          <p:nvPr>
            <p:ph type="ftr" sz="quarter" idx="3"/>
          </p:nvPr>
        </p:nvSpPr>
        <p:spPr>
          <a:xfrm>
            <a:off x="2436051" y="6569462"/>
            <a:ext cx="5040000" cy="288538"/>
          </a:xfrm>
          <a:prstGeom prst="rect">
            <a:avLst/>
          </a:prstGeom>
        </p:spPr>
        <p:txBody>
          <a:bodyPr/>
          <a:lstStyle>
            <a:lvl1pPr>
              <a:defRPr sz="1200"/>
            </a:lvl1pPr>
          </a:lstStyle>
          <a:p>
            <a:pPr defTabSz="457200" fontAlgn="base">
              <a:spcBef>
                <a:spcPct val="0"/>
              </a:spcBef>
              <a:spcAft>
                <a:spcPct val="0"/>
              </a:spcAft>
              <a:defRPr/>
            </a:pPr>
            <a:endParaRPr lang="en-US" dirty="0">
              <a:solidFill>
                <a:prstClr val="black"/>
              </a:solidFill>
              <a:latin typeface="Arial" pitchFamily="34" charset="0"/>
              <a:ea typeface="ＭＳ Ｐゴシック" pitchFamily="46" charset="-128"/>
            </a:endParaRPr>
          </a:p>
        </p:txBody>
      </p:sp>
    </p:spTree>
    <p:extLst>
      <p:ext uri="{BB962C8B-B14F-4D97-AF65-F5344CB8AC3E}">
        <p14:creationId xmlns:p14="http://schemas.microsoft.com/office/powerpoint/2010/main" val="17301464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295275" y="6604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smtClean="0"/>
              <a:t>Mastertitelformat bearbeiten</a:t>
            </a:r>
            <a:endParaRPr lang="de-DE" dirty="0"/>
          </a:p>
        </p:txBody>
      </p:sp>
      <p:sp>
        <p:nvSpPr>
          <p:cNvPr id="3" name="Untertitel 2"/>
          <p:cNvSpPr>
            <a:spLocks noGrp="1"/>
          </p:cNvSpPr>
          <p:nvPr>
            <p:ph type="subTitle" idx="1"/>
          </p:nvPr>
        </p:nvSpPr>
        <p:spPr>
          <a:xfrm>
            <a:off x="614680"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00ACD3"/>
                </a:solidFill>
              </a:defRPr>
            </a:lvl1pPr>
          </a:lstStyle>
          <a:p>
            <a:pPr lvl="0"/>
            <a:r>
              <a:rPr lang="de-DE" smtClean="0"/>
              <a:t>Mastertextformat bearbeiten</a:t>
            </a:r>
          </a:p>
        </p:txBody>
      </p:sp>
    </p:spTree>
    <p:extLst>
      <p:ext uri="{BB962C8B-B14F-4D97-AF65-F5344CB8AC3E}">
        <p14:creationId xmlns:p14="http://schemas.microsoft.com/office/powerpoint/2010/main" val="8745785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pic>
        <p:nvPicPr>
          <p:cNvPr id="4"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5" name="Foliennummernplatzhalter 5"/>
          <p:cNvSpPr>
            <a:spLocks noGrp="1"/>
          </p:cNvSpPr>
          <p:nvPr>
            <p:ph type="sldNum" sz="quarter" idx="10"/>
          </p:nvPr>
        </p:nvSpPr>
        <p:spPr/>
        <p:txBody>
          <a:bodyPr/>
          <a:lstStyle>
            <a:lvl1pPr>
              <a:defRPr smtClean="0"/>
            </a:lvl1pPr>
          </a:lstStyle>
          <a:p>
            <a:pPr>
              <a:defRPr/>
            </a:pPr>
            <a:fld id="{58B91874-F425-47CA-8B5F-6F75E3723B7E}" type="slidenum">
              <a:rPr lang="de-DE"/>
              <a:pPr>
                <a:defRPr/>
              </a:pPr>
              <a:t>‹#›</a:t>
            </a:fld>
            <a:endParaRPr lang="de-DE"/>
          </a:p>
        </p:txBody>
      </p:sp>
      <p:sp>
        <p:nvSpPr>
          <p:cNvPr id="8" name="Titel 1"/>
          <p:cNvSpPr>
            <a:spLocks noGrp="1"/>
          </p:cNvSpPr>
          <p:nvPr>
            <p:ph type="title"/>
          </p:nvPr>
        </p:nvSpPr>
        <p:spPr>
          <a:xfrm>
            <a:off x="439738" y="532245"/>
            <a:ext cx="8247062" cy="711202"/>
          </a:xfrm>
        </p:spPr>
        <p:txBody>
          <a:bodyPr/>
          <a:lstStyle/>
          <a:p>
            <a:r>
              <a:rPr lang="de-DE" dirty="0" smtClean="0"/>
              <a:t>Mastertitelformat bearbeiten</a:t>
            </a:r>
            <a:endParaRPr lang="de-DE" dirty="0"/>
          </a:p>
        </p:txBody>
      </p:sp>
      <p:sp>
        <p:nvSpPr>
          <p:cNvPr id="9" name="Inhaltsplatzhalter 2"/>
          <p:cNvSpPr>
            <a:spLocks noGrp="1"/>
          </p:cNvSpPr>
          <p:nvPr>
            <p:ph idx="1"/>
          </p:nvPr>
        </p:nvSpPr>
        <p:spPr>
          <a:xfrm>
            <a:off x="439738" y="1431925"/>
            <a:ext cx="8247062" cy="44227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5833767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7" name="Foliennummernplatzhalter 8"/>
          <p:cNvSpPr>
            <a:spLocks noGrp="1"/>
          </p:cNvSpPr>
          <p:nvPr>
            <p:ph type="sldNum" sz="quarter" idx="10"/>
          </p:nvPr>
        </p:nvSpPr>
        <p:spPr/>
        <p:txBody>
          <a:bodyPr/>
          <a:lstStyle>
            <a:lvl1pPr>
              <a:defRPr smtClean="0"/>
            </a:lvl1pPr>
          </a:lstStyle>
          <a:p>
            <a:pPr>
              <a:defRPr/>
            </a:pPr>
            <a:fld id="{F229B88E-4531-46E8-B1B7-642EEFD4650C}" type="slidenum">
              <a:rPr lang="de-DE"/>
              <a:pPr>
                <a:defRPr/>
              </a:pPr>
              <a:t>‹#›</a:t>
            </a:fld>
            <a:endParaRPr lang="de-DE"/>
          </a:p>
        </p:txBody>
      </p:sp>
      <p:sp>
        <p:nvSpPr>
          <p:cNvPr id="8"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9"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24038024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6" name="Foliennummernplatzhalter 4"/>
          <p:cNvSpPr>
            <a:spLocks noGrp="1"/>
          </p:cNvSpPr>
          <p:nvPr>
            <p:ph type="sldNum" sz="quarter" idx="15"/>
          </p:nvPr>
        </p:nvSpPr>
        <p:spPr/>
        <p:txBody>
          <a:bodyPr/>
          <a:lstStyle>
            <a:lvl1pPr>
              <a:defRPr smtClean="0"/>
            </a:lvl1pPr>
          </a:lstStyle>
          <a:p>
            <a:pPr>
              <a:defRPr/>
            </a:pPr>
            <a:fld id="{3D7680BD-AD01-4336-9224-BE0606E17F14}" type="slidenum">
              <a:rPr lang="de-DE"/>
              <a:pPr>
                <a:defRPr/>
              </a:pPr>
              <a:t>‹#›</a:t>
            </a:fld>
            <a:endParaRPr lang="de-DE"/>
          </a:p>
        </p:txBody>
      </p:sp>
      <p:sp>
        <p:nvSpPr>
          <p:cNvPr id="7" name="Inhaltsplatzhalter 12"/>
          <p:cNvSpPr>
            <a:spLocks noGrp="1"/>
          </p:cNvSpPr>
          <p:nvPr>
            <p:ph sz="quarter" idx="13"/>
          </p:nvPr>
        </p:nvSpPr>
        <p:spPr>
          <a:xfrm>
            <a:off x="6045199" y="1431925"/>
            <a:ext cx="2660073" cy="4421620"/>
          </a:xfrm>
        </p:spPr>
        <p:txBody>
          <a:bodyPr/>
          <a:lstStyle>
            <a:lvl1pPr>
              <a:buNone/>
              <a:defRPr/>
            </a:lvl1pPr>
          </a:lstStyle>
          <a:p>
            <a:pPr lvl="0"/>
            <a:endParaRPr lang="de-DE" dirty="0" smtClean="0"/>
          </a:p>
        </p:txBody>
      </p:sp>
      <p:sp>
        <p:nvSpPr>
          <p:cNvPr id="9" name="Textplatzhalter 7"/>
          <p:cNvSpPr>
            <a:spLocks noGrp="1"/>
          </p:cNvSpPr>
          <p:nvPr>
            <p:ph type="body" sz="quarter" idx="14"/>
          </p:nvPr>
        </p:nvSpPr>
        <p:spPr>
          <a:xfrm>
            <a:off x="439738"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132675851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6" name="Foliennummernplatzhalter 4"/>
          <p:cNvSpPr>
            <a:spLocks noGrp="1"/>
          </p:cNvSpPr>
          <p:nvPr>
            <p:ph type="sldNum" sz="quarter" idx="15"/>
          </p:nvPr>
        </p:nvSpPr>
        <p:spPr/>
        <p:txBody>
          <a:bodyPr/>
          <a:lstStyle>
            <a:lvl1pPr>
              <a:defRPr smtClean="0"/>
            </a:lvl1pPr>
          </a:lstStyle>
          <a:p>
            <a:pPr>
              <a:defRPr/>
            </a:pPr>
            <a:fld id="{3D7680BD-AD01-4336-9224-BE0606E17F14}" type="slidenum">
              <a:rPr lang="de-DE"/>
              <a:pPr>
                <a:defRPr/>
              </a:pPr>
              <a:t>‹#›</a:t>
            </a:fld>
            <a:endParaRPr lang="de-DE"/>
          </a:p>
        </p:txBody>
      </p:sp>
      <p:sp>
        <p:nvSpPr>
          <p:cNvPr id="7" name="Inhaltsplatzhalter 12"/>
          <p:cNvSpPr>
            <a:spLocks noGrp="1"/>
          </p:cNvSpPr>
          <p:nvPr>
            <p:ph sz="quarter" idx="13"/>
          </p:nvPr>
        </p:nvSpPr>
        <p:spPr>
          <a:xfrm>
            <a:off x="6045199" y="1431925"/>
            <a:ext cx="2660073" cy="4421620"/>
          </a:xfrm>
        </p:spPr>
        <p:txBody>
          <a:bodyPr/>
          <a:lstStyle>
            <a:lvl1pPr>
              <a:buNone/>
              <a:defRPr/>
            </a:lvl1pPr>
          </a:lstStyle>
          <a:p>
            <a:pPr lvl="0"/>
            <a:endParaRPr lang="de-DE" dirty="0" smtClean="0"/>
          </a:p>
        </p:txBody>
      </p:sp>
      <p:sp>
        <p:nvSpPr>
          <p:cNvPr id="9" name="Textplatzhalter 7"/>
          <p:cNvSpPr>
            <a:spLocks noGrp="1"/>
          </p:cNvSpPr>
          <p:nvPr>
            <p:ph type="body" sz="quarter" idx="14"/>
          </p:nvPr>
        </p:nvSpPr>
        <p:spPr>
          <a:xfrm>
            <a:off x="439738"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3281197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pic>
        <p:nvPicPr>
          <p:cNvPr id="3"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9FB89066-8ADE-4FD1-A6E7-4F46DFA0134C}" type="slidenum">
              <a:rPr lang="de-DE"/>
              <a:pPr>
                <a:defRPr/>
              </a:pPr>
              <a:t>‹#›</a:t>
            </a:fld>
            <a:endParaRPr lang="de-DE"/>
          </a:p>
        </p:txBody>
      </p:sp>
      <p:sp>
        <p:nvSpPr>
          <p:cNvPr id="6"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242504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Abschnittsüberschrift">
    <p:spTree>
      <p:nvGrpSpPr>
        <p:cNvPr id="1" name=""/>
        <p:cNvGrpSpPr/>
        <p:nvPr/>
      </p:nvGrpSpPr>
      <p:grpSpPr>
        <a:xfrm>
          <a:off x="0" y="0"/>
          <a:ext cx="0" cy="0"/>
          <a:chOff x="0" y="0"/>
          <a:chExt cx="0" cy="0"/>
        </a:xfrm>
      </p:grpSpPr>
      <p:pic>
        <p:nvPicPr>
          <p:cNvPr id="3"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BE3ECC1E-74C8-4577-AC06-1163B3A3EA06}" type="slidenum">
              <a:rPr lang="de-DE"/>
              <a:pPr>
                <a:defRPr/>
              </a:pPr>
              <a:t>‹#›</a:t>
            </a:fld>
            <a:endParaRPr lang="de-DE"/>
          </a:p>
        </p:txBody>
      </p:sp>
      <p:sp>
        <p:nvSpPr>
          <p:cNvPr id="7" name="Tabellenplatzhalter 6"/>
          <p:cNvSpPr>
            <a:spLocks noGrp="1"/>
          </p:cNvSpPr>
          <p:nvPr>
            <p:ph type="tbl" sz="quarter" idx="11"/>
          </p:nvPr>
        </p:nvSpPr>
        <p:spPr>
          <a:xfrm>
            <a:off x="439738" y="1431925"/>
            <a:ext cx="8242300" cy="4375150"/>
          </a:xfrm>
        </p:spPr>
        <p:txBody>
          <a:bodyPr/>
          <a:lstStyle/>
          <a:p>
            <a:endParaRPr lang="de-DE"/>
          </a:p>
        </p:txBody>
      </p:sp>
      <p:sp>
        <p:nvSpPr>
          <p:cNvPr id="9"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7238956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CC ELAN_Inhalt_Stichpunkte 2spaltig">
    <p:spTree>
      <p:nvGrpSpPr>
        <p:cNvPr id="1" name=""/>
        <p:cNvGrpSpPr/>
        <p:nvPr/>
      </p:nvGrpSpPr>
      <p:grpSpPr>
        <a:xfrm>
          <a:off x="0" y="0"/>
          <a:ext cx="0" cy="0"/>
          <a:chOff x="0" y="0"/>
          <a:chExt cx="0" cy="0"/>
        </a:xfrm>
      </p:grpSpPr>
      <p:sp>
        <p:nvSpPr>
          <p:cNvPr id="5"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310425798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cstate="screen"/>
          <a:srcRect/>
          <a:stretch>
            <a:fillRect/>
          </a:stretch>
        </p:blipFill>
        <p:spPr bwMode="auto">
          <a:xfrm>
            <a:off x="290513" y="5207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dirty="0" smtClean="0"/>
              <a:t>Mastertitelformat bearbeiten</a:t>
            </a:r>
            <a:endParaRPr lang="de-DE" dirty="0"/>
          </a:p>
        </p:txBody>
      </p:sp>
      <p:sp>
        <p:nvSpPr>
          <p:cNvPr id="3" name="Untertitel 2"/>
          <p:cNvSpPr>
            <a:spLocks noGrp="1"/>
          </p:cNvSpPr>
          <p:nvPr>
            <p:ph type="subTitle" idx="1"/>
          </p:nvPr>
        </p:nvSpPr>
        <p:spPr>
          <a:xfrm>
            <a:off x="627381"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25BAE2"/>
                </a:solidFill>
              </a:defRPr>
            </a:lvl1pPr>
          </a:lstStyle>
          <a:p>
            <a:pPr lvl="0"/>
            <a:r>
              <a:rPr lang="de-DE" dirty="0" smtClean="0"/>
              <a:t>Mastertextformat bearbeiten</a:t>
            </a:r>
          </a:p>
        </p:txBody>
      </p:sp>
    </p:spTree>
    <p:extLst>
      <p:ext uri="{BB962C8B-B14F-4D97-AF65-F5344CB8AC3E}">
        <p14:creationId xmlns:p14="http://schemas.microsoft.com/office/powerpoint/2010/main" val="32413364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4" name="Bild 17" descr="FOKUS_300dpi_CMYK.jpg"/>
          <p:cNvPicPr>
            <a:picLocks noChangeAspect="1"/>
          </p:cNvPicPr>
          <p:nvPr userDrawn="1"/>
        </p:nvPicPr>
        <p:blipFill>
          <a:blip r:embed="rId2" cstate="screen"/>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360000"/>
            <a:ext cx="8234362" cy="738905"/>
          </a:xfrm>
        </p:spPr>
        <p:txBody>
          <a:bodyPr/>
          <a:lstStyle>
            <a:lvl1pPr>
              <a:defRPr>
                <a:latin typeface="Calibri" pitchFamily="34" charset="0"/>
                <a:cs typeface="Calibri" pitchFamily="34" charset="0"/>
              </a:defRPr>
            </a:lvl1pPr>
          </a:lstStyle>
          <a:p>
            <a:r>
              <a:rPr lang="de-DE" dirty="0" smtClean="0"/>
              <a:t>Mastertitelformat bearbeiten</a:t>
            </a:r>
            <a:endParaRPr lang="de-DE" dirty="0"/>
          </a:p>
        </p:txBody>
      </p:sp>
      <p:sp>
        <p:nvSpPr>
          <p:cNvPr id="3" name="Inhaltsplatzhalter 2"/>
          <p:cNvSpPr>
            <a:spLocks noGrp="1"/>
          </p:cNvSpPr>
          <p:nvPr>
            <p:ph idx="1"/>
          </p:nvPr>
        </p:nvSpPr>
        <p:spPr>
          <a:xfrm>
            <a:off x="439738" y="1260000"/>
            <a:ext cx="8247062" cy="4524377"/>
          </a:xfrm>
        </p:spPr>
        <p:txBody>
          <a:bodyPr/>
          <a:lstStyle>
            <a:lvl1pPr>
              <a:lnSpc>
                <a:spcPct val="110000"/>
              </a:lnSpc>
              <a:spcBef>
                <a:spcPts val="330"/>
              </a:spcBef>
              <a:buClr>
                <a:srgbClr val="25BAE2"/>
              </a:buClr>
              <a:buFont typeface="Arial" pitchFamily="34" charset="0"/>
              <a:buChar char="•"/>
              <a:defRPr sz="1400">
                <a:latin typeface="Calibri" pitchFamily="34" charset="0"/>
                <a:cs typeface="Calibri" pitchFamily="34" charset="0"/>
              </a:defRPr>
            </a:lvl1pPr>
            <a:lvl2pPr>
              <a:defRPr sz="1400">
                <a:latin typeface="Calibri" pitchFamily="34" charset="0"/>
                <a:cs typeface="Calibri" pitchFamily="34" charset="0"/>
              </a:defRPr>
            </a:lvl2pPr>
            <a:lvl3pPr>
              <a:buFont typeface="Arial" pitchFamily="34" charset="0"/>
              <a:buChar char="•"/>
              <a:defRPr sz="1400">
                <a:latin typeface="Calibri" pitchFamily="34" charset="0"/>
                <a:cs typeface="Calibri" pitchFamily="34" charset="0"/>
              </a:defRPr>
            </a:lvl3pPr>
            <a:lvl4pPr>
              <a:defRPr sz="1400">
                <a:latin typeface="Calibri" pitchFamily="34" charset="0"/>
                <a:cs typeface="Calibri" pitchFamily="34" charset="0"/>
              </a:defRPr>
            </a:lvl4pPr>
            <a:lvl5pPr>
              <a:buFont typeface="Arial" pitchFamily="34" charset="0"/>
              <a:buChar char="•"/>
              <a:defRPr sz="1400">
                <a:latin typeface="Calibri" pitchFamily="34" charset="0"/>
                <a:cs typeface="Calibri"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Foliennummernplatzhalter 4"/>
          <p:cNvSpPr>
            <a:spLocks noGrp="1"/>
          </p:cNvSpPr>
          <p:nvPr>
            <p:ph type="sldNum" sz="quarter" idx="10"/>
          </p:nvPr>
        </p:nvSpPr>
        <p:spPr/>
        <p:txBody>
          <a:bodyPr/>
          <a:lstStyle>
            <a:lvl1pPr>
              <a:defRPr smtClean="0"/>
            </a:lvl1pPr>
          </a:lstStyle>
          <a:p>
            <a:pPr>
              <a:defRPr/>
            </a:pPr>
            <a:fld id="{00D7799F-A272-423F-981B-5973FFD7C8B4}" type="slidenum">
              <a:rPr lang="de-DE"/>
              <a:pPr>
                <a:defRPr/>
              </a:pPr>
              <a:t>‹#›</a:t>
            </a:fld>
            <a:endParaRPr lang="de-DE"/>
          </a:p>
        </p:txBody>
      </p:sp>
    </p:spTree>
    <p:extLst>
      <p:ext uri="{BB962C8B-B14F-4D97-AF65-F5344CB8AC3E}">
        <p14:creationId xmlns:p14="http://schemas.microsoft.com/office/powerpoint/2010/main" val="147004799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cstate="screen"/>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360000"/>
            <a:ext cx="8221662" cy="698500"/>
          </a:xfrm>
        </p:spPr>
        <p:txBody>
          <a:bodyPr/>
          <a:lstStyle>
            <a:lvl1pPr>
              <a:defRPr/>
            </a:lvl1pPr>
          </a:lstStyle>
          <a:p>
            <a:r>
              <a:rPr lang="de-DE" dirty="0" smtClean="0"/>
              <a:t>Mastertitelformat bearbeiten</a:t>
            </a:r>
            <a:endParaRPr lang="de-DE" dirty="0"/>
          </a:p>
        </p:txBody>
      </p:sp>
      <p:sp>
        <p:nvSpPr>
          <p:cNvPr id="4" name="Inhaltsplatzhalter 3"/>
          <p:cNvSpPr>
            <a:spLocks noGrp="1"/>
          </p:cNvSpPr>
          <p:nvPr>
            <p:ph sz="half" idx="2" hasCustomPrompt="1"/>
          </p:nvPr>
        </p:nvSpPr>
        <p:spPr>
          <a:xfrm>
            <a:off x="439738" y="1431925"/>
            <a:ext cx="3901353" cy="4467802"/>
          </a:xfrm>
        </p:spPr>
        <p:txBody>
          <a:bodyPr>
            <a:normAutofit/>
          </a:bodyPr>
          <a:lstStyle>
            <a:lvl1pPr>
              <a:buClr>
                <a:srgbClr val="25BAE2"/>
              </a:buClr>
              <a:buFont typeface="Arial" pitchFamily="34" charset="0"/>
              <a:buChar char="•"/>
              <a:defRPr sz="1600"/>
            </a:lvl1pPr>
            <a:lvl2pPr>
              <a:defRPr sz="1600"/>
            </a:lvl2pPr>
            <a:lvl3pPr>
              <a:buFont typeface="Arial" pitchFamily="34" charset="0"/>
              <a:buChar char="•"/>
              <a:defRPr sz="1400"/>
            </a:lvl3pPr>
            <a:lvl4pPr>
              <a:defRPr sz="1400"/>
            </a:lvl4pPr>
            <a:lvl5pPr>
              <a:buFont typeface="Arial" pitchFamily="34" charset="0"/>
              <a:buChar char="•"/>
              <a:defRPr sz="1600">
                <a:latin typeface="Calibri" pitchFamily="34" charset="0"/>
                <a:cs typeface="Calibri" pitchFamily="34" charset="0"/>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p:txBody>
      </p:sp>
      <p:sp>
        <p:nvSpPr>
          <p:cNvPr id="6" name="Inhaltsplatzhalter 5"/>
          <p:cNvSpPr>
            <a:spLocks noGrp="1"/>
          </p:cNvSpPr>
          <p:nvPr>
            <p:ph sz="quarter" idx="4" hasCustomPrompt="1"/>
          </p:nvPr>
        </p:nvSpPr>
        <p:spPr>
          <a:xfrm>
            <a:off x="4733636" y="1431925"/>
            <a:ext cx="3948546" cy="4467803"/>
          </a:xfrm>
        </p:spPr>
        <p:txBody>
          <a:bodyPr>
            <a:normAutofit/>
          </a:bodyPr>
          <a:lstStyle>
            <a:lvl1pPr>
              <a:buFont typeface="Arial" pitchFamily="34" charset="0"/>
              <a:buChar char="•"/>
              <a:defRPr sz="1600"/>
            </a:lvl1pPr>
            <a:lvl2pPr>
              <a:defRPr sz="1600"/>
            </a:lvl2pPr>
            <a:lvl3pPr>
              <a:buFont typeface="Arial" pitchFamily="34" charset="0"/>
              <a:buChar char="•"/>
              <a:defRPr sz="1400"/>
            </a:lvl3pPr>
            <a:lvl4pPr>
              <a:defRPr sz="1400"/>
            </a:lvl4pPr>
            <a:lvl5pPr>
              <a:buFont typeface="Arial" pitchFamily="34" charset="0"/>
              <a:buChar char="•"/>
              <a:defRPr sz="1600">
                <a:latin typeface="Calibri" pitchFamily="34" charset="0"/>
                <a:cs typeface="Calibri" pitchFamily="34" charset="0"/>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p:txBody>
      </p:sp>
      <p:sp>
        <p:nvSpPr>
          <p:cNvPr id="7" name="Foliennummernplatzhalter 8"/>
          <p:cNvSpPr>
            <a:spLocks noGrp="1"/>
          </p:cNvSpPr>
          <p:nvPr>
            <p:ph type="sldNum" sz="quarter" idx="10"/>
          </p:nvPr>
        </p:nvSpPr>
        <p:spPr/>
        <p:txBody>
          <a:bodyPr/>
          <a:lstStyle>
            <a:lvl1pPr>
              <a:defRPr smtClean="0"/>
            </a:lvl1pPr>
          </a:lstStyle>
          <a:p>
            <a:pPr>
              <a:defRPr/>
            </a:pPr>
            <a:fld id="{847C600B-98CE-4E94-9280-5B414BE06A0D}" type="slidenum">
              <a:rPr lang="de-DE"/>
              <a:pPr>
                <a:defRPr/>
              </a:pPr>
              <a:t>‹#›</a:t>
            </a:fld>
            <a:endParaRPr lang="de-DE"/>
          </a:p>
        </p:txBody>
      </p:sp>
    </p:spTree>
    <p:extLst>
      <p:ext uri="{BB962C8B-B14F-4D97-AF65-F5344CB8AC3E}">
        <p14:creationId xmlns:p14="http://schemas.microsoft.com/office/powerpoint/2010/main" val="31226697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pic>
        <p:nvPicPr>
          <p:cNvPr id="3" name="Bild 17" descr="FOKUS_300dpi_CMYK.jpg"/>
          <p:cNvPicPr>
            <a:picLocks noChangeAspect="1"/>
          </p:cNvPicPr>
          <p:nvPr userDrawn="1"/>
        </p:nvPicPr>
        <p:blipFill>
          <a:blip r:embed="rId2" cstate="screen"/>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BE3ECC1E-74C8-4577-AC06-1163B3A3EA06}" type="slidenum">
              <a:rPr lang="de-DE"/>
              <a:pPr>
                <a:defRPr/>
              </a:pPr>
              <a:t>‹#›</a:t>
            </a:fld>
            <a:endParaRPr lang="de-DE"/>
          </a:p>
        </p:txBody>
      </p:sp>
      <p:sp>
        <p:nvSpPr>
          <p:cNvPr id="7" name="Tabellenplatzhalter 6"/>
          <p:cNvSpPr>
            <a:spLocks noGrp="1"/>
          </p:cNvSpPr>
          <p:nvPr>
            <p:ph type="tbl" sz="quarter" idx="11"/>
          </p:nvPr>
        </p:nvSpPr>
        <p:spPr>
          <a:xfrm>
            <a:off x="439738" y="1431925"/>
            <a:ext cx="8242300" cy="4375150"/>
          </a:xfrm>
        </p:spPr>
        <p:txBody>
          <a:bodyPr/>
          <a:lstStyle/>
          <a:p>
            <a:endParaRPr lang="de-DE" dirty="0"/>
          </a:p>
        </p:txBody>
      </p:sp>
      <p:sp>
        <p:nvSpPr>
          <p:cNvPr id="9" name="Titel 1"/>
          <p:cNvSpPr>
            <a:spLocks noGrp="1"/>
          </p:cNvSpPr>
          <p:nvPr>
            <p:ph type="title"/>
          </p:nvPr>
        </p:nvSpPr>
        <p:spPr>
          <a:xfrm>
            <a:off x="439738" y="3600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25519364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170304" y="6324600"/>
            <a:ext cx="2133600" cy="365125"/>
          </a:xfrm>
          <a:prstGeom prst="rect">
            <a:avLst/>
          </a:prstGeom>
        </p:spPr>
        <p:txBody>
          <a:bodyPr lIns="91344" tIns="45672" rIns="91344" bIns="45672"/>
          <a:lstStyle>
            <a:lvl1pPr>
              <a:defRPr sz="1100"/>
            </a:lvl1pPr>
          </a:lstStyle>
          <a:p>
            <a:pPr defTabSz="457200" fontAlgn="base">
              <a:spcBef>
                <a:spcPct val="0"/>
              </a:spcBef>
              <a:spcAft>
                <a:spcPct val="0"/>
              </a:spcAft>
            </a:pPr>
            <a:endParaRPr lang="en-US" dirty="0">
              <a:solidFill>
                <a:srgbClr val="FF9929">
                  <a:lumMod val="75000"/>
                </a:srgbClr>
              </a:solidFill>
              <a:latin typeface="Arial" pitchFamily="34" charset="0"/>
              <a:ea typeface="ＭＳ Ｐゴシック" pitchFamily="46" charset="-128"/>
            </a:endParaRPr>
          </a:p>
        </p:txBody>
      </p:sp>
      <p:sp>
        <p:nvSpPr>
          <p:cNvPr id="4" name="Footer Placeholder 4"/>
          <p:cNvSpPr>
            <a:spLocks noGrp="1"/>
          </p:cNvSpPr>
          <p:nvPr>
            <p:ph type="ftr" sz="quarter" idx="11"/>
          </p:nvPr>
        </p:nvSpPr>
        <p:spPr>
          <a:xfrm>
            <a:off x="2857056" y="6356352"/>
            <a:ext cx="3162747" cy="365125"/>
          </a:xfrm>
          <a:prstGeom prst="rect">
            <a:avLst/>
          </a:prstGeom>
        </p:spPr>
        <p:txBody>
          <a:bodyPr lIns="91344" tIns="45672" rIns="91344" bIns="45672"/>
          <a:lstStyle>
            <a:lvl1pPr algn="ctr">
              <a:defRPr sz="1100"/>
            </a:lvl1pPr>
          </a:lstStyle>
          <a:p>
            <a:pPr defTabSz="457200" fontAlgn="base">
              <a:spcBef>
                <a:spcPct val="0"/>
              </a:spcBef>
              <a:spcAft>
                <a:spcPct val="0"/>
              </a:spcAft>
            </a:pPr>
            <a:endParaRPr lang="en-US" dirty="0">
              <a:solidFill>
                <a:srgbClr val="FF9929">
                  <a:lumMod val="75000"/>
                </a:srgbClr>
              </a:solidFill>
              <a:latin typeface="Arial" pitchFamily="34" charset="0"/>
              <a:ea typeface="ＭＳ Ｐゴシック" pitchFamily="46" charset="-128"/>
            </a:endParaRPr>
          </a:p>
        </p:txBody>
      </p:sp>
      <p:sp>
        <p:nvSpPr>
          <p:cNvPr id="5" name="Slide Number Placeholder 5"/>
          <p:cNvSpPr>
            <a:spLocks noGrp="1"/>
          </p:cNvSpPr>
          <p:nvPr>
            <p:ph type="sldNum" sz="quarter" idx="12"/>
          </p:nvPr>
        </p:nvSpPr>
        <p:spPr>
          <a:xfrm>
            <a:off x="6553201" y="6356352"/>
            <a:ext cx="2133600" cy="365125"/>
          </a:xfrm>
          <a:prstGeom prst="rect">
            <a:avLst/>
          </a:prstGeom>
        </p:spPr>
        <p:txBody>
          <a:bodyPr lIns="91344" tIns="45672" rIns="91344" bIns="45672"/>
          <a:lstStyle>
            <a:lvl1pPr algn="r">
              <a:defRPr sz="1100"/>
            </a:lvl1pPr>
          </a:lstStyle>
          <a:p>
            <a:fld id="{9DC7969A-C74D-44CF-9454-A69EA33BED3F}" type="slidenum">
              <a:rPr lang="en-US" smtClean="0">
                <a:solidFill>
                  <a:srgbClr val="FF9929">
                    <a:lumMod val="75000"/>
                  </a:srgbClr>
                </a:solidFill>
              </a:rPr>
              <a:pPr/>
              <a:t>‹#›</a:t>
            </a:fld>
            <a:endParaRPr lang="en-US" dirty="0">
              <a:solidFill>
                <a:srgbClr val="FF9929">
                  <a:lumMod val="75000"/>
                </a:srgbClr>
              </a:solidFill>
            </a:endParaRPr>
          </a:p>
        </p:txBody>
      </p:sp>
    </p:spTree>
    <p:extLst>
      <p:ext uri="{BB962C8B-B14F-4D97-AF65-F5344CB8AC3E}">
        <p14:creationId xmlns:p14="http://schemas.microsoft.com/office/powerpoint/2010/main" val="1138705035"/>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295275" y="6604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smtClean="0"/>
              <a:t>Mastertitelformat bearbeiten</a:t>
            </a:r>
            <a:endParaRPr lang="de-DE" dirty="0"/>
          </a:p>
        </p:txBody>
      </p:sp>
      <p:sp>
        <p:nvSpPr>
          <p:cNvPr id="3" name="Untertitel 2"/>
          <p:cNvSpPr>
            <a:spLocks noGrp="1"/>
          </p:cNvSpPr>
          <p:nvPr>
            <p:ph type="subTitle" idx="1"/>
          </p:nvPr>
        </p:nvSpPr>
        <p:spPr>
          <a:xfrm>
            <a:off x="614680"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00ACD3"/>
                </a:solidFill>
              </a:defRPr>
            </a:lvl1pPr>
          </a:lstStyle>
          <a:p>
            <a:pPr lvl="0"/>
            <a:r>
              <a:rPr lang="de-DE" smtClean="0"/>
              <a:t>Mastertextformat bearbeiten</a:t>
            </a:r>
          </a:p>
        </p:txBody>
      </p:sp>
    </p:spTree>
    <p:extLst>
      <p:ext uri="{BB962C8B-B14F-4D97-AF65-F5344CB8AC3E}">
        <p14:creationId xmlns:p14="http://schemas.microsoft.com/office/powerpoint/2010/main" val="34720111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pic>
        <p:nvPicPr>
          <p:cNvPr id="4"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5" name="Foliennummernplatzhalter 5"/>
          <p:cNvSpPr>
            <a:spLocks noGrp="1"/>
          </p:cNvSpPr>
          <p:nvPr>
            <p:ph type="sldNum" sz="quarter" idx="10"/>
          </p:nvPr>
        </p:nvSpPr>
        <p:spPr/>
        <p:txBody>
          <a:bodyPr/>
          <a:lstStyle>
            <a:lvl1pPr>
              <a:defRPr smtClean="0"/>
            </a:lvl1pPr>
          </a:lstStyle>
          <a:p>
            <a:pPr>
              <a:defRPr/>
            </a:pPr>
            <a:fld id="{58B91874-F425-47CA-8B5F-6F75E3723B7E}" type="slidenum">
              <a:rPr lang="de-DE"/>
              <a:pPr>
                <a:defRPr/>
              </a:pPr>
              <a:t>‹#›</a:t>
            </a:fld>
            <a:endParaRPr lang="de-DE"/>
          </a:p>
        </p:txBody>
      </p:sp>
      <p:sp>
        <p:nvSpPr>
          <p:cNvPr id="8" name="Titel 1"/>
          <p:cNvSpPr>
            <a:spLocks noGrp="1"/>
          </p:cNvSpPr>
          <p:nvPr>
            <p:ph type="title"/>
          </p:nvPr>
        </p:nvSpPr>
        <p:spPr>
          <a:xfrm>
            <a:off x="439738" y="532245"/>
            <a:ext cx="8247062" cy="711202"/>
          </a:xfrm>
        </p:spPr>
        <p:txBody>
          <a:bodyPr/>
          <a:lstStyle/>
          <a:p>
            <a:r>
              <a:rPr lang="de-DE" dirty="0" smtClean="0"/>
              <a:t>Mastertitelformat bearbeiten</a:t>
            </a:r>
            <a:endParaRPr lang="de-DE" dirty="0"/>
          </a:p>
        </p:txBody>
      </p:sp>
      <p:sp>
        <p:nvSpPr>
          <p:cNvPr id="9" name="Inhaltsplatzhalter 2"/>
          <p:cNvSpPr>
            <a:spLocks noGrp="1"/>
          </p:cNvSpPr>
          <p:nvPr>
            <p:ph idx="1"/>
          </p:nvPr>
        </p:nvSpPr>
        <p:spPr>
          <a:xfrm>
            <a:off x="439738" y="1431925"/>
            <a:ext cx="8247062" cy="44227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6764773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7" name="Foliennummernplatzhalter 8"/>
          <p:cNvSpPr>
            <a:spLocks noGrp="1"/>
          </p:cNvSpPr>
          <p:nvPr>
            <p:ph type="sldNum" sz="quarter" idx="10"/>
          </p:nvPr>
        </p:nvSpPr>
        <p:spPr/>
        <p:txBody>
          <a:bodyPr/>
          <a:lstStyle>
            <a:lvl1pPr>
              <a:defRPr smtClean="0"/>
            </a:lvl1pPr>
          </a:lstStyle>
          <a:p>
            <a:pPr>
              <a:defRPr/>
            </a:pPr>
            <a:fld id="{F229B88E-4531-46E8-B1B7-642EEFD4650C}" type="slidenum">
              <a:rPr lang="de-DE"/>
              <a:pPr>
                <a:defRPr/>
              </a:pPr>
              <a:t>‹#›</a:t>
            </a:fld>
            <a:endParaRPr lang="de-DE"/>
          </a:p>
        </p:txBody>
      </p:sp>
      <p:sp>
        <p:nvSpPr>
          <p:cNvPr id="8"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9"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100319816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6" name="Foliennummernplatzhalter 4"/>
          <p:cNvSpPr>
            <a:spLocks noGrp="1"/>
          </p:cNvSpPr>
          <p:nvPr>
            <p:ph type="sldNum" sz="quarter" idx="15"/>
          </p:nvPr>
        </p:nvSpPr>
        <p:spPr/>
        <p:txBody>
          <a:bodyPr/>
          <a:lstStyle>
            <a:lvl1pPr>
              <a:defRPr smtClean="0"/>
            </a:lvl1pPr>
          </a:lstStyle>
          <a:p>
            <a:pPr>
              <a:defRPr/>
            </a:pPr>
            <a:fld id="{3D7680BD-AD01-4336-9224-BE0606E17F14}" type="slidenum">
              <a:rPr lang="de-DE"/>
              <a:pPr>
                <a:defRPr/>
              </a:pPr>
              <a:t>‹#›</a:t>
            </a:fld>
            <a:endParaRPr lang="de-DE"/>
          </a:p>
        </p:txBody>
      </p:sp>
      <p:sp>
        <p:nvSpPr>
          <p:cNvPr id="7" name="Inhaltsplatzhalter 12"/>
          <p:cNvSpPr>
            <a:spLocks noGrp="1"/>
          </p:cNvSpPr>
          <p:nvPr>
            <p:ph sz="quarter" idx="13"/>
          </p:nvPr>
        </p:nvSpPr>
        <p:spPr>
          <a:xfrm>
            <a:off x="6045199" y="1431925"/>
            <a:ext cx="2660073" cy="4421620"/>
          </a:xfrm>
        </p:spPr>
        <p:txBody>
          <a:bodyPr/>
          <a:lstStyle>
            <a:lvl1pPr>
              <a:buNone/>
              <a:defRPr/>
            </a:lvl1pPr>
          </a:lstStyle>
          <a:p>
            <a:pPr lvl="0"/>
            <a:endParaRPr lang="de-DE" dirty="0" smtClean="0"/>
          </a:p>
        </p:txBody>
      </p:sp>
      <p:sp>
        <p:nvSpPr>
          <p:cNvPr id="9" name="Textplatzhalter 7"/>
          <p:cNvSpPr>
            <a:spLocks noGrp="1"/>
          </p:cNvSpPr>
          <p:nvPr>
            <p:ph type="body" sz="quarter" idx="14"/>
          </p:nvPr>
        </p:nvSpPr>
        <p:spPr>
          <a:xfrm>
            <a:off x="439738"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2856912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C FAME_Inhalt_Stichpunkte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2000" y="720000"/>
            <a:ext cx="8280000" cy="720000"/>
          </a:xfrm>
        </p:spPr>
        <p:txBody>
          <a:bodyPr/>
          <a:lstStyle>
            <a:lvl1pPr>
              <a:defRPr>
                <a:solidFill>
                  <a:srgbClr val="333333"/>
                </a:solidFill>
              </a:defRPr>
            </a:lvl1pPr>
          </a:lstStyle>
          <a:p>
            <a:r>
              <a:rPr lang="de-DE" dirty="0" smtClean="0"/>
              <a:t>Headline   ̶ Tahoma Regular 22pt</a:t>
            </a:r>
            <a:br>
              <a:rPr lang="de-DE" dirty="0" smtClean="0"/>
            </a:br>
            <a:r>
              <a:rPr lang="de-DE" dirty="0" smtClean="0">
                <a:solidFill>
                  <a:srgbClr val="6C99C0"/>
                </a:solidFill>
              </a:rPr>
              <a:t>Zweite Zeile bitte immer in Kopfbalkenfarbe</a:t>
            </a:r>
            <a:endParaRPr lang="de-DE" dirty="0"/>
          </a:p>
        </p:txBody>
      </p:sp>
      <p:sp>
        <p:nvSpPr>
          <p:cNvPr id="8" name="Inhaltsplatzhalter 2"/>
          <p:cNvSpPr>
            <a:spLocks noGrp="1"/>
          </p:cNvSpPr>
          <p:nvPr>
            <p:ph idx="14" hasCustomPrompt="1"/>
          </p:nvPr>
        </p:nvSpPr>
        <p:spPr>
          <a:xfrm>
            <a:off x="432000" y="1715388"/>
            <a:ext cx="8280000" cy="4410000"/>
          </a:xfrm>
        </p:spPr>
        <p:txBody>
          <a:bodyPr/>
          <a:lstStyle>
            <a:lvl1pPr>
              <a:defRPr>
                <a:solidFill>
                  <a:schemeClr val="tx1"/>
                </a:solidFill>
              </a:defRPr>
            </a:lvl1pPr>
          </a:lstStyle>
          <a:p>
            <a:pPr lvl="0"/>
            <a:r>
              <a:rPr lang="de-DE" dirty="0" smtClean="0"/>
              <a:t>Stichpunkt (</a:t>
            </a:r>
            <a:r>
              <a:rPr lang="de-DE" dirty="0" err="1" smtClean="0"/>
              <a:t>Tahoma</a:t>
            </a:r>
            <a:r>
              <a:rPr lang="de-DE" dirty="0" smtClean="0"/>
              <a:t> Regular, 16pt)</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e Placeholder 20"/>
          <p:cNvSpPr>
            <a:spLocks noGrp="1"/>
          </p:cNvSpPr>
          <p:nvPr>
            <p:ph type="dt" sz="half" idx="2"/>
          </p:nvPr>
        </p:nvSpPr>
        <p:spPr>
          <a:xfrm>
            <a:off x="457200" y="6492899"/>
            <a:ext cx="2133600" cy="365125"/>
          </a:xfrm>
          <a:prstGeom prst="rect">
            <a:avLst/>
          </a:prstGeom>
        </p:spPr>
        <p:txBody>
          <a:bodyPr vert="horz" lIns="0" tIns="0" rIns="0" bIns="36000" rtlCol="0" anchor="b" anchorCtr="0"/>
          <a:lstStyle>
            <a:lvl1pPr algn="l">
              <a:defRPr sz="1000" b="0">
                <a:solidFill>
                  <a:srgbClr val="898989"/>
                </a:solidFill>
                <a:latin typeface="+mn-lt"/>
              </a:defRPr>
            </a:lvl1pPr>
          </a:lstStyle>
          <a:p>
            <a:pPr defTabSz="457200" fontAlgn="base">
              <a:spcBef>
                <a:spcPct val="0"/>
              </a:spcBef>
              <a:spcAft>
                <a:spcPct val="0"/>
              </a:spcAft>
            </a:pPr>
            <a:endParaRPr lang="de-DE" dirty="0">
              <a:ea typeface="ＭＳ Ｐゴシック" pitchFamily="46" charset="-128"/>
            </a:endParaRPr>
          </a:p>
        </p:txBody>
      </p:sp>
    </p:spTree>
    <p:extLst>
      <p:ext uri="{BB962C8B-B14F-4D97-AF65-F5344CB8AC3E}">
        <p14:creationId xmlns:p14="http://schemas.microsoft.com/office/powerpoint/2010/main" val="240586662"/>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6" name="Foliennummernplatzhalter 4"/>
          <p:cNvSpPr>
            <a:spLocks noGrp="1"/>
          </p:cNvSpPr>
          <p:nvPr>
            <p:ph type="sldNum" sz="quarter" idx="15"/>
          </p:nvPr>
        </p:nvSpPr>
        <p:spPr/>
        <p:txBody>
          <a:bodyPr/>
          <a:lstStyle>
            <a:lvl1pPr>
              <a:defRPr smtClean="0"/>
            </a:lvl1pPr>
          </a:lstStyle>
          <a:p>
            <a:pPr>
              <a:defRPr/>
            </a:pPr>
            <a:fld id="{3D7680BD-AD01-4336-9224-BE0606E17F14}" type="slidenum">
              <a:rPr lang="de-DE"/>
              <a:pPr>
                <a:defRPr/>
              </a:pPr>
              <a:t>‹#›</a:t>
            </a:fld>
            <a:endParaRPr lang="de-DE"/>
          </a:p>
        </p:txBody>
      </p:sp>
      <p:sp>
        <p:nvSpPr>
          <p:cNvPr id="7" name="Inhaltsplatzhalter 12"/>
          <p:cNvSpPr>
            <a:spLocks noGrp="1"/>
          </p:cNvSpPr>
          <p:nvPr>
            <p:ph sz="quarter" idx="13"/>
          </p:nvPr>
        </p:nvSpPr>
        <p:spPr>
          <a:xfrm>
            <a:off x="6045199" y="1431925"/>
            <a:ext cx="2660073" cy="4421620"/>
          </a:xfrm>
        </p:spPr>
        <p:txBody>
          <a:bodyPr/>
          <a:lstStyle>
            <a:lvl1pPr>
              <a:buNone/>
              <a:defRPr/>
            </a:lvl1pPr>
          </a:lstStyle>
          <a:p>
            <a:pPr lvl="0"/>
            <a:endParaRPr lang="de-DE" dirty="0" smtClean="0"/>
          </a:p>
        </p:txBody>
      </p:sp>
      <p:sp>
        <p:nvSpPr>
          <p:cNvPr id="9" name="Textplatzhalter 7"/>
          <p:cNvSpPr>
            <a:spLocks noGrp="1"/>
          </p:cNvSpPr>
          <p:nvPr>
            <p:ph type="body" sz="quarter" idx="14"/>
          </p:nvPr>
        </p:nvSpPr>
        <p:spPr>
          <a:xfrm>
            <a:off x="439738"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148007900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pic>
        <p:nvPicPr>
          <p:cNvPr id="3"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9FB89066-8ADE-4FD1-A6E7-4F46DFA0134C}" type="slidenum">
              <a:rPr lang="de-DE"/>
              <a:pPr>
                <a:defRPr/>
              </a:pPr>
              <a:t>‹#›</a:t>
            </a:fld>
            <a:endParaRPr lang="de-DE"/>
          </a:p>
        </p:txBody>
      </p:sp>
      <p:sp>
        <p:nvSpPr>
          <p:cNvPr id="6"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243294321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CC ELAN_Inhalt_Stichpunkte 2spaltig">
    <p:spTree>
      <p:nvGrpSpPr>
        <p:cNvPr id="1" name=""/>
        <p:cNvGrpSpPr/>
        <p:nvPr/>
      </p:nvGrpSpPr>
      <p:grpSpPr>
        <a:xfrm>
          <a:off x="0" y="0"/>
          <a:ext cx="0" cy="0"/>
          <a:chOff x="0" y="0"/>
          <a:chExt cx="0" cy="0"/>
        </a:xfrm>
      </p:grpSpPr>
      <p:sp>
        <p:nvSpPr>
          <p:cNvPr id="5"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23530139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FOKUS_Inhalt_Stichpunkte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2000" y="720000"/>
            <a:ext cx="8280000" cy="720000"/>
          </a:xfrm>
        </p:spPr>
        <p:txBody>
          <a:bodyPr/>
          <a:lstStyle>
            <a:lvl1pPr>
              <a:defRPr>
                <a:solidFill>
                  <a:srgbClr val="333333"/>
                </a:solidFill>
              </a:defRPr>
            </a:lvl1pPr>
          </a:lstStyle>
          <a:p>
            <a:r>
              <a:rPr lang="de-DE" dirty="0" smtClean="0"/>
              <a:t>Headline   ̶ Tahoma Regular 22pt</a:t>
            </a:r>
            <a:br>
              <a:rPr lang="de-DE" dirty="0" smtClean="0"/>
            </a:br>
            <a:r>
              <a:rPr lang="de-DE" dirty="0" smtClean="0">
                <a:solidFill>
                  <a:srgbClr val="169C7D"/>
                </a:solidFill>
              </a:rPr>
              <a:t>Zweite Zeile bitte immer in Kopfbalkenfarbe</a:t>
            </a:r>
            <a:endParaRPr lang="de-DE" dirty="0"/>
          </a:p>
        </p:txBody>
      </p:sp>
      <p:sp>
        <p:nvSpPr>
          <p:cNvPr id="8" name="Inhaltsplatzhalter 2"/>
          <p:cNvSpPr>
            <a:spLocks noGrp="1"/>
          </p:cNvSpPr>
          <p:nvPr>
            <p:ph idx="14" hasCustomPrompt="1"/>
          </p:nvPr>
        </p:nvSpPr>
        <p:spPr>
          <a:xfrm>
            <a:off x="432000" y="1715388"/>
            <a:ext cx="8280000" cy="4410000"/>
          </a:xfrm>
        </p:spPr>
        <p:txBody>
          <a:bodyPr/>
          <a:lstStyle>
            <a:lvl1pPr>
              <a:defRPr baseline="0">
                <a:solidFill>
                  <a:schemeClr val="tx1">
                    <a:lumMod val="85000"/>
                    <a:lumOff val="15000"/>
                  </a:schemeClr>
                </a:solidFill>
              </a:defRPr>
            </a:lvl1pPr>
            <a:lvl2pPr>
              <a:defRPr baseline="0">
                <a:solidFill>
                  <a:schemeClr val="tx1">
                    <a:lumMod val="85000"/>
                    <a:lumOff val="15000"/>
                  </a:schemeClr>
                </a:solidFill>
              </a:defRPr>
            </a:lvl2pPr>
            <a:lvl3pPr>
              <a:defRPr baseline="0">
                <a:solidFill>
                  <a:schemeClr val="tx1">
                    <a:lumMod val="85000"/>
                    <a:lumOff val="15000"/>
                  </a:schemeClr>
                </a:solidFill>
              </a:defRPr>
            </a:lvl3pPr>
            <a:lvl4pPr>
              <a:defRPr baseline="0">
                <a:solidFill>
                  <a:schemeClr val="tx1">
                    <a:lumMod val="85000"/>
                    <a:lumOff val="15000"/>
                  </a:schemeClr>
                </a:solidFill>
              </a:defRPr>
            </a:lvl4pPr>
            <a:lvl5pPr>
              <a:defRPr baseline="0">
                <a:solidFill>
                  <a:schemeClr val="tx1">
                    <a:lumMod val="85000"/>
                    <a:lumOff val="15000"/>
                  </a:schemeClr>
                </a:solidFill>
              </a:defRPr>
            </a:lvl5pPr>
          </a:lstStyle>
          <a:p>
            <a:pPr lvl="0"/>
            <a:r>
              <a:rPr lang="de-DE" dirty="0" smtClean="0"/>
              <a:t>Stichpunkt (</a:t>
            </a:r>
            <a:r>
              <a:rPr lang="de-DE" dirty="0" err="1" smtClean="0"/>
              <a:t>Tahoma</a:t>
            </a:r>
            <a:r>
              <a:rPr lang="de-DE" dirty="0" smtClean="0"/>
              <a:t> Regular, 16pt)</a:t>
            </a:r>
            <a:br>
              <a:rPr lang="de-DE" dirty="0" smtClean="0"/>
            </a:br>
            <a:r>
              <a:rPr lang="de-DE" dirty="0" smtClean="0"/>
              <a:t>Zeile 2</a:t>
            </a:r>
          </a:p>
          <a:p>
            <a:pPr lvl="1"/>
            <a:r>
              <a:rPr lang="de-DE" dirty="0" smtClean="0"/>
              <a:t>Zweite Ebene</a:t>
            </a:r>
            <a:br>
              <a:rPr lang="de-DE" dirty="0" smtClean="0"/>
            </a:br>
            <a:r>
              <a:rPr lang="de-DE" dirty="0" smtClean="0"/>
              <a:t>Zeile 2</a:t>
            </a:r>
          </a:p>
          <a:p>
            <a:pPr lvl="2"/>
            <a:r>
              <a:rPr lang="de-DE" dirty="0" smtClean="0"/>
              <a:t>Dritte Ebene</a:t>
            </a:r>
            <a:br>
              <a:rPr lang="de-DE" dirty="0" smtClean="0"/>
            </a:br>
            <a:r>
              <a:rPr lang="de-DE" dirty="0" smtClean="0"/>
              <a:t>Zeile 2</a:t>
            </a:r>
          </a:p>
          <a:p>
            <a:pPr lvl="3"/>
            <a:r>
              <a:rPr lang="de-DE" dirty="0" smtClean="0"/>
              <a:t>Vierte Ebene</a:t>
            </a:r>
            <a:br>
              <a:rPr lang="de-DE" dirty="0" smtClean="0"/>
            </a:br>
            <a:r>
              <a:rPr lang="de-DE" dirty="0" smtClean="0"/>
              <a:t>Zeile 2</a:t>
            </a:r>
          </a:p>
          <a:p>
            <a:pPr lvl="4"/>
            <a:r>
              <a:rPr lang="de-DE" dirty="0" smtClean="0"/>
              <a:t>Fünfte Ebene</a:t>
            </a:r>
            <a:br>
              <a:rPr lang="de-DE" dirty="0" smtClean="0"/>
            </a:br>
            <a:r>
              <a:rPr lang="de-DE" dirty="0" smtClean="0"/>
              <a:t>Zeile 2</a:t>
            </a:r>
          </a:p>
          <a:p>
            <a:pPr lvl="4"/>
            <a:endParaRPr lang="de-DE" dirty="0" smtClean="0"/>
          </a:p>
        </p:txBody>
      </p:sp>
    </p:spTree>
    <p:extLst>
      <p:ext uri="{BB962C8B-B14F-4D97-AF65-F5344CB8AC3E}">
        <p14:creationId xmlns:p14="http://schemas.microsoft.com/office/powerpoint/2010/main" val="3470406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pic>
        <p:nvPicPr>
          <p:cNvPr id="4"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5" name="Foliennummernplatzhalter 5"/>
          <p:cNvSpPr>
            <a:spLocks noGrp="1"/>
          </p:cNvSpPr>
          <p:nvPr>
            <p:ph type="sldNum" sz="quarter" idx="10"/>
          </p:nvPr>
        </p:nvSpPr>
        <p:spPr/>
        <p:txBody>
          <a:bodyPr/>
          <a:lstStyle>
            <a:lvl1pPr>
              <a:defRPr smtClean="0"/>
            </a:lvl1pPr>
          </a:lstStyle>
          <a:p>
            <a:pPr>
              <a:defRPr/>
            </a:pPr>
            <a:fld id="{58B91874-F425-47CA-8B5F-6F75E3723B7E}" type="slidenum">
              <a:rPr lang="de-DE"/>
              <a:pPr>
                <a:defRPr/>
              </a:pPr>
              <a:t>‹#›</a:t>
            </a:fld>
            <a:endParaRPr lang="de-DE" dirty="0"/>
          </a:p>
        </p:txBody>
      </p:sp>
      <p:sp>
        <p:nvSpPr>
          <p:cNvPr id="8" name="Titel 1"/>
          <p:cNvSpPr>
            <a:spLocks noGrp="1"/>
          </p:cNvSpPr>
          <p:nvPr>
            <p:ph type="title"/>
          </p:nvPr>
        </p:nvSpPr>
        <p:spPr>
          <a:xfrm>
            <a:off x="439738" y="532245"/>
            <a:ext cx="8247062" cy="711202"/>
          </a:xfrm>
        </p:spPr>
        <p:txBody>
          <a:bodyPr/>
          <a:lstStyle/>
          <a:p>
            <a:r>
              <a:rPr lang="de-DE" dirty="0" smtClean="0"/>
              <a:t>Mastertitelformat bearbeiten</a:t>
            </a:r>
            <a:endParaRPr lang="de-DE" dirty="0"/>
          </a:p>
        </p:txBody>
      </p:sp>
      <p:sp>
        <p:nvSpPr>
          <p:cNvPr id="9" name="Inhaltsplatzhalter 2"/>
          <p:cNvSpPr>
            <a:spLocks noGrp="1"/>
          </p:cNvSpPr>
          <p:nvPr>
            <p:ph idx="1"/>
          </p:nvPr>
        </p:nvSpPr>
        <p:spPr>
          <a:xfrm>
            <a:off x="439738" y="1431925"/>
            <a:ext cx="8247062" cy="44227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09447357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290513" y="5207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dirty="0" smtClean="0"/>
              <a:t>Mastertitelformat bearbeiten</a:t>
            </a:r>
            <a:endParaRPr lang="de-DE" dirty="0"/>
          </a:p>
        </p:txBody>
      </p:sp>
      <p:sp>
        <p:nvSpPr>
          <p:cNvPr id="3" name="Untertitel 2"/>
          <p:cNvSpPr>
            <a:spLocks noGrp="1"/>
          </p:cNvSpPr>
          <p:nvPr>
            <p:ph type="subTitle" idx="1"/>
          </p:nvPr>
        </p:nvSpPr>
        <p:spPr>
          <a:xfrm>
            <a:off x="627381"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1B9C7D"/>
                </a:solidFill>
              </a:defRPr>
            </a:lvl1pPr>
          </a:lstStyle>
          <a:p>
            <a:pPr lvl="0"/>
            <a:r>
              <a:rPr lang="de-DE" dirty="0" smtClean="0"/>
              <a:t>Mastertextformat bearbeiten</a:t>
            </a:r>
          </a:p>
        </p:txBody>
      </p:sp>
    </p:spTree>
    <p:extLst>
      <p:ext uri="{BB962C8B-B14F-4D97-AF65-F5344CB8AC3E}">
        <p14:creationId xmlns:p14="http://schemas.microsoft.com/office/powerpoint/2010/main" val="122570422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Vergleich">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698500"/>
          </a:xfrm>
        </p:spPr>
        <p:txBody>
          <a:bodyPr/>
          <a:lstStyle>
            <a:lvl1pPr>
              <a:defRPr/>
            </a:lvl1pPr>
          </a:lstStyle>
          <a:p>
            <a:r>
              <a:rPr lang="de-DE" dirty="0" smtClean="0"/>
              <a:t>Mastertitelformat bearbeiten</a:t>
            </a:r>
            <a:endParaRPr lang="de-DE" dirty="0"/>
          </a:p>
        </p:txBody>
      </p:sp>
      <p:sp>
        <p:nvSpPr>
          <p:cNvPr id="4"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Foliennummernplatzhalter 8"/>
          <p:cNvSpPr>
            <a:spLocks noGrp="1"/>
          </p:cNvSpPr>
          <p:nvPr>
            <p:ph type="sldNum" sz="quarter" idx="10"/>
          </p:nvPr>
        </p:nvSpPr>
        <p:spPr/>
        <p:txBody>
          <a:bodyPr/>
          <a:lstStyle>
            <a:lvl1pPr>
              <a:defRPr smtClean="0"/>
            </a:lvl1pPr>
          </a:lstStyle>
          <a:p>
            <a:pPr>
              <a:defRPr/>
            </a:pPr>
            <a:fld id="{847C600B-98CE-4E94-9280-5B414BE06A0D}" type="slidenum">
              <a:rPr lang="de-DE"/>
              <a:pPr>
                <a:defRPr/>
              </a:pPr>
              <a:t>‹#›</a:t>
            </a:fld>
            <a:endParaRPr lang="de-DE"/>
          </a:p>
        </p:txBody>
      </p:sp>
    </p:spTree>
    <p:extLst>
      <p:ext uri="{BB962C8B-B14F-4D97-AF65-F5344CB8AC3E}">
        <p14:creationId xmlns:p14="http://schemas.microsoft.com/office/powerpoint/2010/main" val="3295528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Nur Titel">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
        <p:nvSpPr>
          <p:cNvPr id="13" name="Inhaltsplatzhalter 12"/>
          <p:cNvSpPr>
            <a:spLocks noGrp="1"/>
          </p:cNvSpPr>
          <p:nvPr>
            <p:ph sz="quarter" idx="13"/>
          </p:nvPr>
        </p:nvSpPr>
        <p:spPr>
          <a:xfrm>
            <a:off x="6045200" y="1431925"/>
            <a:ext cx="2660073" cy="4421620"/>
          </a:xfrm>
        </p:spPr>
        <p:txBody>
          <a:bodyPr/>
          <a:lstStyle>
            <a:lvl1pPr>
              <a:buNone/>
              <a:defRPr/>
            </a:lvl1pPr>
          </a:lstStyle>
          <a:p>
            <a:pPr lvl="0"/>
            <a:endParaRPr lang="de-DE" dirty="0" smtClean="0"/>
          </a:p>
        </p:txBody>
      </p:sp>
      <p:sp>
        <p:nvSpPr>
          <p:cNvPr id="8" name="Textplatzhalter 7"/>
          <p:cNvSpPr>
            <a:spLocks noGrp="1"/>
          </p:cNvSpPr>
          <p:nvPr>
            <p:ph type="body" sz="quarter" idx="14"/>
          </p:nvPr>
        </p:nvSpPr>
        <p:spPr>
          <a:xfrm>
            <a:off x="439739"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4"/>
          <p:cNvSpPr>
            <a:spLocks noGrp="1"/>
          </p:cNvSpPr>
          <p:nvPr>
            <p:ph type="sldNum" sz="quarter" idx="15"/>
          </p:nvPr>
        </p:nvSpPr>
        <p:spPr/>
        <p:txBody>
          <a:bodyPr/>
          <a:lstStyle>
            <a:lvl1pPr>
              <a:defRPr smtClean="0"/>
            </a:lvl1pPr>
          </a:lstStyle>
          <a:p>
            <a:pPr>
              <a:defRPr/>
            </a:pPr>
            <a:fld id="{BBCF97EE-77FC-4D67-889F-1452D5FF6C09}" type="slidenum">
              <a:rPr lang="de-DE"/>
              <a:pPr>
                <a:defRPr/>
              </a:pPr>
              <a:t>‹#›</a:t>
            </a:fld>
            <a:endParaRPr lang="de-DE"/>
          </a:p>
        </p:txBody>
      </p:sp>
    </p:spTree>
    <p:extLst>
      <p:ext uri="{BB962C8B-B14F-4D97-AF65-F5344CB8AC3E}">
        <p14:creationId xmlns:p14="http://schemas.microsoft.com/office/powerpoint/2010/main" val="1017677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Abschnittsüberschrift">
    <p:spTree>
      <p:nvGrpSpPr>
        <p:cNvPr id="1" name=""/>
        <p:cNvGrpSpPr/>
        <p:nvPr/>
      </p:nvGrpSpPr>
      <p:grpSpPr>
        <a:xfrm>
          <a:off x="0" y="0"/>
          <a:ext cx="0" cy="0"/>
          <a:chOff x="0" y="0"/>
          <a:chExt cx="0" cy="0"/>
        </a:xfrm>
      </p:grpSpPr>
      <p:pic>
        <p:nvPicPr>
          <p:cNvPr id="3"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BE3ECC1E-74C8-4577-AC06-1163B3A3EA06}" type="slidenum">
              <a:rPr lang="de-DE"/>
              <a:pPr>
                <a:defRPr/>
              </a:pPr>
              <a:t>‹#›</a:t>
            </a:fld>
            <a:endParaRPr lang="de-DE"/>
          </a:p>
        </p:txBody>
      </p:sp>
      <p:sp>
        <p:nvSpPr>
          <p:cNvPr id="7" name="Tabellenplatzhalter 6"/>
          <p:cNvSpPr>
            <a:spLocks noGrp="1"/>
          </p:cNvSpPr>
          <p:nvPr>
            <p:ph type="tbl" sz="quarter" idx="11"/>
          </p:nvPr>
        </p:nvSpPr>
        <p:spPr>
          <a:xfrm>
            <a:off x="439738" y="1431925"/>
            <a:ext cx="8242300" cy="4375150"/>
          </a:xfrm>
        </p:spPr>
        <p:txBody>
          <a:bodyPr/>
          <a:lstStyle/>
          <a:p>
            <a:endParaRPr lang="de-DE"/>
          </a:p>
        </p:txBody>
      </p:sp>
      <p:sp>
        <p:nvSpPr>
          <p:cNvPr id="9"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889124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Nur Titel">
    <p:spTree>
      <p:nvGrpSpPr>
        <p:cNvPr id="1" name=""/>
        <p:cNvGrpSpPr/>
        <p:nvPr/>
      </p:nvGrpSpPr>
      <p:grpSpPr>
        <a:xfrm>
          <a:off x="0" y="0"/>
          <a:ext cx="0" cy="0"/>
          <a:chOff x="0" y="0"/>
          <a:chExt cx="0" cy="0"/>
        </a:xfrm>
      </p:grpSpPr>
      <p:sp>
        <p:nvSpPr>
          <p:cNvPr id="5"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1868270743"/>
      </p:ext>
    </p:extLst>
  </p:cSld>
  <p:clrMapOvr>
    <a:masterClrMapping/>
  </p:clrMapOvr>
  <p:transition spd="slow">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CC FAME_Inhalt_Stichpunkte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2000" y="720000"/>
            <a:ext cx="8280000" cy="720000"/>
          </a:xfrm>
        </p:spPr>
        <p:txBody>
          <a:bodyPr/>
          <a:lstStyle>
            <a:lvl1pPr>
              <a:defRPr>
                <a:solidFill>
                  <a:srgbClr val="333333"/>
                </a:solidFill>
              </a:defRPr>
            </a:lvl1pPr>
          </a:lstStyle>
          <a:p>
            <a:r>
              <a:rPr lang="de-DE" dirty="0" smtClean="0"/>
              <a:t>Headline   ̶ Tahoma Regular 22pt</a:t>
            </a:r>
            <a:br>
              <a:rPr lang="de-DE" dirty="0" smtClean="0"/>
            </a:br>
            <a:r>
              <a:rPr lang="de-DE" dirty="0" smtClean="0">
                <a:solidFill>
                  <a:srgbClr val="6C99C0"/>
                </a:solidFill>
              </a:rPr>
              <a:t>Zweite Zeile bitte immer in Kopfbalkenfarbe</a:t>
            </a:r>
            <a:endParaRPr lang="de-DE" dirty="0"/>
          </a:p>
        </p:txBody>
      </p:sp>
      <p:sp>
        <p:nvSpPr>
          <p:cNvPr id="8" name="Inhaltsplatzhalter 2"/>
          <p:cNvSpPr>
            <a:spLocks noGrp="1"/>
          </p:cNvSpPr>
          <p:nvPr>
            <p:ph idx="14" hasCustomPrompt="1"/>
          </p:nvPr>
        </p:nvSpPr>
        <p:spPr>
          <a:xfrm>
            <a:off x="432000" y="1715388"/>
            <a:ext cx="8280000" cy="4410000"/>
          </a:xfrm>
        </p:spPr>
        <p:txBody>
          <a:bodyPr/>
          <a:lstStyle>
            <a:lvl1pPr>
              <a:defRPr>
                <a:solidFill>
                  <a:schemeClr val="tx1"/>
                </a:solidFill>
              </a:defRPr>
            </a:lvl1pPr>
          </a:lstStyle>
          <a:p>
            <a:pPr lvl="0"/>
            <a:r>
              <a:rPr lang="de-DE" dirty="0" smtClean="0"/>
              <a:t>Stichpunkt (</a:t>
            </a:r>
            <a:r>
              <a:rPr lang="de-DE" dirty="0" err="1" smtClean="0"/>
              <a:t>Tahoma</a:t>
            </a:r>
            <a:r>
              <a:rPr lang="de-DE" dirty="0" smtClean="0"/>
              <a:t> Regular, 16pt)</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e Placeholder 20"/>
          <p:cNvSpPr>
            <a:spLocks noGrp="1"/>
          </p:cNvSpPr>
          <p:nvPr>
            <p:ph type="dt" sz="half" idx="2"/>
          </p:nvPr>
        </p:nvSpPr>
        <p:spPr>
          <a:xfrm>
            <a:off x="457200" y="6492899"/>
            <a:ext cx="2133600" cy="365125"/>
          </a:xfrm>
          <a:prstGeom prst="rect">
            <a:avLst/>
          </a:prstGeom>
        </p:spPr>
        <p:txBody>
          <a:bodyPr vert="horz" lIns="0" tIns="0" rIns="0" bIns="36000" rtlCol="0" anchor="b" anchorCtr="0"/>
          <a:lstStyle>
            <a:lvl1pPr algn="l">
              <a:defRPr sz="1000" b="0">
                <a:solidFill>
                  <a:srgbClr val="898989"/>
                </a:solidFill>
                <a:latin typeface="+mn-lt"/>
              </a:defRPr>
            </a:lvl1pPr>
          </a:lstStyle>
          <a:p>
            <a:pPr defTabSz="457200" fontAlgn="base">
              <a:spcBef>
                <a:spcPct val="0"/>
              </a:spcBef>
              <a:spcAft>
                <a:spcPct val="0"/>
              </a:spcAft>
            </a:pPr>
            <a:endParaRPr lang="de-DE" dirty="0">
              <a:ea typeface="ＭＳ Ｐゴシック" pitchFamily="46" charset="-128"/>
            </a:endParaRPr>
          </a:p>
        </p:txBody>
      </p:sp>
    </p:spTree>
    <p:extLst>
      <p:ext uri="{BB962C8B-B14F-4D97-AF65-F5344CB8AC3E}">
        <p14:creationId xmlns:p14="http://schemas.microsoft.com/office/powerpoint/2010/main" val="296821006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290513" y="5207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dirty="0" smtClean="0"/>
              <a:t>Mastertitelformat bearbeiten</a:t>
            </a:r>
            <a:endParaRPr lang="de-DE" dirty="0"/>
          </a:p>
        </p:txBody>
      </p:sp>
      <p:sp>
        <p:nvSpPr>
          <p:cNvPr id="3" name="Untertitel 2"/>
          <p:cNvSpPr>
            <a:spLocks noGrp="1"/>
          </p:cNvSpPr>
          <p:nvPr>
            <p:ph type="subTitle" idx="1"/>
          </p:nvPr>
        </p:nvSpPr>
        <p:spPr>
          <a:xfrm>
            <a:off x="627381"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1B9C7D"/>
                </a:solidFill>
              </a:defRPr>
            </a:lvl1pPr>
          </a:lstStyle>
          <a:p>
            <a:pPr lvl="0"/>
            <a:r>
              <a:rPr lang="de-DE" dirty="0" smtClean="0"/>
              <a:t>Mastertextformat bearbeiten</a:t>
            </a:r>
          </a:p>
        </p:txBody>
      </p:sp>
    </p:spTree>
    <p:extLst>
      <p:ext uri="{BB962C8B-B14F-4D97-AF65-F5344CB8AC3E}">
        <p14:creationId xmlns:p14="http://schemas.microsoft.com/office/powerpoint/2010/main" val="356157163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Vergleich">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698500"/>
          </a:xfrm>
        </p:spPr>
        <p:txBody>
          <a:bodyPr/>
          <a:lstStyle>
            <a:lvl1pPr>
              <a:defRPr/>
            </a:lvl1pPr>
          </a:lstStyle>
          <a:p>
            <a:r>
              <a:rPr lang="de-DE" dirty="0" smtClean="0"/>
              <a:t>Mastertitelformat bearbeiten</a:t>
            </a:r>
            <a:endParaRPr lang="de-DE" dirty="0"/>
          </a:p>
        </p:txBody>
      </p:sp>
      <p:sp>
        <p:nvSpPr>
          <p:cNvPr id="4"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Foliennummernplatzhalter 8"/>
          <p:cNvSpPr>
            <a:spLocks noGrp="1"/>
          </p:cNvSpPr>
          <p:nvPr>
            <p:ph type="sldNum" sz="quarter" idx="10"/>
          </p:nvPr>
        </p:nvSpPr>
        <p:spPr/>
        <p:txBody>
          <a:bodyPr/>
          <a:lstStyle>
            <a:lvl1pPr>
              <a:defRPr smtClean="0"/>
            </a:lvl1pPr>
          </a:lstStyle>
          <a:p>
            <a:pPr>
              <a:defRPr/>
            </a:pPr>
            <a:fld id="{847C600B-98CE-4E94-9280-5B414BE06A0D}" type="slidenum">
              <a:rPr lang="de-DE"/>
              <a:pPr>
                <a:defRPr/>
              </a:pPr>
              <a:t>‹#›</a:t>
            </a:fld>
            <a:endParaRPr lang="de-DE"/>
          </a:p>
        </p:txBody>
      </p:sp>
    </p:spTree>
    <p:extLst>
      <p:ext uri="{BB962C8B-B14F-4D97-AF65-F5344CB8AC3E}">
        <p14:creationId xmlns:p14="http://schemas.microsoft.com/office/powerpoint/2010/main" val="30522150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Nur Titel">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
        <p:nvSpPr>
          <p:cNvPr id="13" name="Inhaltsplatzhalter 12"/>
          <p:cNvSpPr>
            <a:spLocks noGrp="1"/>
          </p:cNvSpPr>
          <p:nvPr>
            <p:ph sz="quarter" idx="13"/>
          </p:nvPr>
        </p:nvSpPr>
        <p:spPr>
          <a:xfrm>
            <a:off x="6045200" y="1431925"/>
            <a:ext cx="2660073" cy="4421620"/>
          </a:xfrm>
        </p:spPr>
        <p:txBody>
          <a:bodyPr/>
          <a:lstStyle>
            <a:lvl1pPr>
              <a:buNone/>
              <a:defRPr/>
            </a:lvl1pPr>
          </a:lstStyle>
          <a:p>
            <a:pPr lvl="0"/>
            <a:endParaRPr lang="de-DE" dirty="0" smtClean="0"/>
          </a:p>
        </p:txBody>
      </p:sp>
      <p:sp>
        <p:nvSpPr>
          <p:cNvPr id="8" name="Textplatzhalter 7"/>
          <p:cNvSpPr>
            <a:spLocks noGrp="1"/>
          </p:cNvSpPr>
          <p:nvPr>
            <p:ph type="body" sz="quarter" idx="14"/>
          </p:nvPr>
        </p:nvSpPr>
        <p:spPr>
          <a:xfrm>
            <a:off x="439739"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4"/>
          <p:cNvSpPr>
            <a:spLocks noGrp="1"/>
          </p:cNvSpPr>
          <p:nvPr>
            <p:ph type="sldNum" sz="quarter" idx="15"/>
          </p:nvPr>
        </p:nvSpPr>
        <p:spPr/>
        <p:txBody>
          <a:bodyPr/>
          <a:lstStyle>
            <a:lvl1pPr>
              <a:defRPr smtClean="0"/>
            </a:lvl1pPr>
          </a:lstStyle>
          <a:p>
            <a:pPr>
              <a:defRPr/>
            </a:pPr>
            <a:fld id="{BBCF97EE-77FC-4D67-889F-1452D5FF6C09}" type="slidenum">
              <a:rPr lang="de-DE"/>
              <a:pPr>
                <a:defRPr/>
              </a:pPr>
              <a:t>‹#›</a:t>
            </a:fld>
            <a:endParaRPr lang="de-DE"/>
          </a:p>
        </p:txBody>
      </p:sp>
    </p:spTree>
    <p:extLst>
      <p:ext uri="{BB962C8B-B14F-4D97-AF65-F5344CB8AC3E}">
        <p14:creationId xmlns:p14="http://schemas.microsoft.com/office/powerpoint/2010/main" val="95092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Abschnittsüberschrift">
    <p:spTree>
      <p:nvGrpSpPr>
        <p:cNvPr id="1" name=""/>
        <p:cNvGrpSpPr/>
        <p:nvPr/>
      </p:nvGrpSpPr>
      <p:grpSpPr>
        <a:xfrm>
          <a:off x="0" y="0"/>
          <a:ext cx="0" cy="0"/>
          <a:chOff x="0" y="0"/>
          <a:chExt cx="0" cy="0"/>
        </a:xfrm>
      </p:grpSpPr>
      <p:pic>
        <p:nvPicPr>
          <p:cNvPr id="3"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BE3ECC1E-74C8-4577-AC06-1163B3A3EA06}" type="slidenum">
              <a:rPr lang="de-DE"/>
              <a:pPr>
                <a:defRPr/>
              </a:pPr>
              <a:t>‹#›</a:t>
            </a:fld>
            <a:endParaRPr lang="de-DE"/>
          </a:p>
        </p:txBody>
      </p:sp>
      <p:sp>
        <p:nvSpPr>
          <p:cNvPr id="7" name="Tabellenplatzhalter 6"/>
          <p:cNvSpPr>
            <a:spLocks noGrp="1"/>
          </p:cNvSpPr>
          <p:nvPr>
            <p:ph type="tbl" sz="quarter" idx="11"/>
          </p:nvPr>
        </p:nvSpPr>
        <p:spPr>
          <a:xfrm>
            <a:off x="439738" y="1431925"/>
            <a:ext cx="8242300" cy="4375150"/>
          </a:xfrm>
        </p:spPr>
        <p:txBody>
          <a:bodyPr/>
          <a:lstStyle/>
          <a:p>
            <a:endParaRPr lang="de-DE"/>
          </a:p>
        </p:txBody>
      </p:sp>
      <p:sp>
        <p:nvSpPr>
          <p:cNvPr id="9"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2616091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7" name="Foliennummernplatzhalter 8"/>
          <p:cNvSpPr>
            <a:spLocks noGrp="1"/>
          </p:cNvSpPr>
          <p:nvPr>
            <p:ph type="sldNum" sz="quarter" idx="10"/>
          </p:nvPr>
        </p:nvSpPr>
        <p:spPr/>
        <p:txBody>
          <a:bodyPr/>
          <a:lstStyle>
            <a:lvl1pPr>
              <a:defRPr smtClean="0"/>
            </a:lvl1pPr>
          </a:lstStyle>
          <a:p>
            <a:pPr>
              <a:defRPr/>
            </a:pPr>
            <a:fld id="{F229B88E-4531-46E8-B1B7-642EEFD4650C}" type="slidenum">
              <a:rPr lang="de-DE"/>
              <a:pPr>
                <a:defRPr/>
              </a:pPr>
              <a:t>‹#›</a:t>
            </a:fld>
            <a:endParaRPr lang="de-DE"/>
          </a:p>
        </p:txBody>
      </p:sp>
      <p:sp>
        <p:nvSpPr>
          <p:cNvPr id="8"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9"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277010900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Nur Titel">
    <p:spTree>
      <p:nvGrpSpPr>
        <p:cNvPr id="1" name=""/>
        <p:cNvGrpSpPr/>
        <p:nvPr/>
      </p:nvGrpSpPr>
      <p:grpSpPr>
        <a:xfrm>
          <a:off x="0" y="0"/>
          <a:ext cx="0" cy="0"/>
          <a:chOff x="0" y="0"/>
          <a:chExt cx="0" cy="0"/>
        </a:xfrm>
      </p:grpSpPr>
      <p:sp>
        <p:nvSpPr>
          <p:cNvPr id="5"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3927760153"/>
      </p:ext>
    </p:extLst>
  </p:cSld>
  <p:clrMapOvr>
    <a:masterClrMapping/>
  </p:clrMapOvr>
  <p:transition spd="slow">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CC FAME_Inhalt_Stichpunkte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2000" y="720000"/>
            <a:ext cx="8280000" cy="720000"/>
          </a:xfrm>
        </p:spPr>
        <p:txBody>
          <a:bodyPr/>
          <a:lstStyle>
            <a:lvl1pPr>
              <a:defRPr>
                <a:solidFill>
                  <a:srgbClr val="333333"/>
                </a:solidFill>
              </a:defRPr>
            </a:lvl1pPr>
          </a:lstStyle>
          <a:p>
            <a:r>
              <a:rPr lang="de-DE" dirty="0" smtClean="0"/>
              <a:t>Headline   ̶ Tahoma Regular 22pt</a:t>
            </a:r>
            <a:br>
              <a:rPr lang="de-DE" dirty="0" smtClean="0"/>
            </a:br>
            <a:r>
              <a:rPr lang="de-DE" dirty="0" smtClean="0">
                <a:solidFill>
                  <a:srgbClr val="6C99C0"/>
                </a:solidFill>
              </a:rPr>
              <a:t>Zweite Zeile bitte immer in Kopfbalkenfarbe</a:t>
            </a:r>
            <a:endParaRPr lang="de-DE" dirty="0"/>
          </a:p>
        </p:txBody>
      </p:sp>
      <p:sp>
        <p:nvSpPr>
          <p:cNvPr id="8" name="Inhaltsplatzhalter 2"/>
          <p:cNvSpPr>
            <a:spLocks noGrp="1"/>
          </p:cNvSpPr>
          <p:nvPr>
            <p:ph idx="14" hasCustomPrompt="1"/>
          </p:nvPr>
        </p:nvSpPr>
        <p:spPr>
          <a:xfrm>
            <a:off x="432000" y="1715388"/>
            <a:ext cx="8280000" cy="4410000"/>
          </a:xfrm>
        </p:spPr>
        <p:txBody>
          <a:bodyPr/>
          <a:lstStyle>
            <a:lvl1pPr>
              <a:defRPr>
                <a:solidFill>
                  <a:schemeClr val="tx1"/>
                </a:solidFill>
              </a:defRPr>
            </a:lvl1pPr>
          </a:lstStyle>
          <a:p>
            <a:pPr lvl="0"/>
            <a:r>
              <a:rPr lang="de-DE" dirty="0" smtClean="0"/>
              <a:t>Stichpunkt (</a:t>
            </a:r>
            <a:r>
              <a:rPr lang="de-DE" dirty="0" err="1" smtClean="0"/>
              <a:t>Tahoma</a:t>
            </a:r>
            <a:r>
              <a:rPr lang="de-DE" dirty="0" smtClean="0"/>
              <a:t> Regular, 16pt)</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e Placeholder 20"/>
          <p:cNvSpPr>
            <a:spLocks noGrp="1"/>
          </p:cNvSpPr>
          <p:nvPr>
            <p:ph type="dt" sz="half" idx="2"/>
          </p:nvPr>
        </p:nvSpPr>
        <p:spPr>
          <a:xfrm>
            <a:off x="457200" y="6492899"/>
            <a:ext cx="2133600" cy="365125"/>
          </a:xfrm>
          <a:prstGeom prst="rect">
            <a:avLst/>
          </a:prstGeom>
        </p:spPr>
        <p:txBody>
          <a:bodyPr vert="horz" lIns="0" tIns="0" rIns="0" bIns="36000" rtlCol="0" anchor="b" anchorCtr="0"/>
          <a:lstStyle>
            <a:lvl1pPr algn="l">
              <a:defRPr sz="1000" b="0">
                <a:solidFill>
                  <a:srgbClr val="898989"/>
                </a:solidFill>
                <a:latin typeface="+mn-lt"/>
              </a:defRPr>
            </a:lvl1pPr>
          </a:lstStyle>
          <a:p>
            <a:pPr defTabSz="457200" fontAlgn="base">
              <a:spcBef>
                <a:spcPct val="0"/>
              </a:spcBef>
              <a:spcAft>
                <a:spcPct val="0"/>
              </a:spcAft>
            </a:pPr>
            <a:endParaRPr lang="de-DE" dirty="0">
              <a:ea typeface="ＭＳ Ｐゴシック" pitchFamily="46" charset="-128"/>
            </a:endParaRPr>
          </a:p>
        </p:txBody>
      </p:sp>
    </p:spTree>
    <p:extLst>
      <p:ext uri="{BB962C8B-B14F-4D97-AF65-F5344CB8AC3E}">
        <p14:creationId xmlns:p14="http://schemas.microsoft.com/office/powerpoint/2010/main" val="33021487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elfolie">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290513" y="5207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dirty="0" smtClean="0"/>
              <a:t>Mastertitelformat bearbeiten</a:t>
            </a:r>
            <a:endParaRPr lang="de-DE" dirty="0"/>
          </a:p>
        </p:txBody>
      </p:sp>
      <p:sp>
        <p:nvSpPr>
          <p:cNvPr id="3" name="Untertitel 2"/>
          <p:cNvSpPr>
            <a:spLocks noGrp="1"/>
          </p:cNvSpPr>
          <p:nvPr>
            <p:ph type="subTitle" idx="1"/>
          </p:nvPr>
        </p:nvSpPr>
        <p:spPr>
          <a:xfrm>
            <a:off x="627381"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1B9C7D"/>
                </a:solidFill>
              </a:defRPr>
            </a:lvl1pPr>
          </a:lstStyle>
          <a:p>
            <a:pPr lvl="0"/>
            <a:r>
              <a:rPr lang="de-DE" dirty="0" smtClean="0"/>
              <a:t>Mastertextformat bearbeiten</a:t>
            </a:r>
          </a:p>
        </p:txBody>
      </p:sp>
    </p:spTree>
    <p:extLst>
      <p:ext uri="{BB962C8B-B14F-4D97-AF65-F5344CB8AC3E}">
        <p14:creationId xmlns:p14="http://schemas.microsoft.com/office/powerpoint/2010/main" val="17371823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Vergleich">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698500"/>
          </a:xfrm>
        </p:spPr>
        <p:txBody>
          <a:bodyPr/>
          <a:lstStyle>
            <a:lvl1pPr>
              <a:defRPr/>
            </a:lvl1pPr>
          </a:lstStyle>
          <a:p>
            <a:r>
              <a:rPr lang="de-DE" dirty="0" smtClean="0"/>
              <a:t>Mastertitelformat bearbeiten</a:t>
            </a:r>
            <a:endParaRPr lang="de-DE" dirty="0"/>
          </a:p>
        </p:txBody>
      </p:sp>
      <p:sp>
        <p:nvSpPr>
          <p:cNvPr id="4"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Foliennummernplatzhalter 8"/>
          <p:cNvSpPr>
            <a:spLocks noGrp="1"/>
          </p:cNvSpPr>
          <p:nvPr>
            <p:ph type="sldNum" sz="quarter" idx="10"/>
          </p:nvPr>
        </p:nvSpPr>
        <p:spPr/>
        <p:txBody>
          <a:bodyPr/>
          <a:lstStyle>
            <a:lvl1pPr>
              <a:defRPr smtClean="0"/>
            </a:lvl1pPr>
          </a:lstStyle>
          <a:p>
            <a:pPr>
              <a:defRPr/>
            </a:pPr>
            <a:fld id="{847C600B-98CE-4E94-9280-5B414BE06A0D}" type="slidenum">
              <a:rPr lang="de-DE"/>
              <a:pPr>
                <a:defRPr/>
              </a:pPr>
              <a:t>‹#›</a:t>
            </a:fld>
            <a:endParaRPr lang="de-DE"/>
          </a:p>
        </p:txBody>
      </p:sp>
    </p:spTree>
    <p:extLst>
      <p:ext uri="{BB962C8B-B14F-4D97-AF65-F5344CB8AC3E}">
        <p14:creationId xmlns:p14="http://schemas.microsoft.com/office/powerpoint/2010/main" val="3333927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Nur Titel">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
        <p:nvSpPr>
          <p:cNvPr id="13" name="Inhaltsplatzhalter 12"/>
          <p:cNvSpPr>
            <a:spLocks noGrp="1"/>
          </p:cNvSpPr>
          <p:nvPr>
            <p:ph sz="quarter" idx="13"/>
          </p:nvPr>
        </p:nvSpPr>
        <p:spPr>
          <a:xfrm>
            <a:off x="6045200" y="1431925"/>
            <a:ext cx="2660073" cy="4421620"/>
          </a:xfrm>
        </p:spPr>
        <p:txBody>
          <a:bodyPr/>
          <a:lstStyle>
            <a:lvl1pPr>
              <a:buNone/>
              <a:defRPr/>
            </a:lvl1pPr>
          </a:lstStyle>
          <a:p>
            <a:pPr lvl="0"/>
            <a:endParaRPr lang="de-DE" dirty="0" smtClean="0"/>
          </a:p>
        </p:txBody>
      </p:sp>
      <p:sp>
        <p:nvSpPr>
          <p:cNvPr id="8" name="Textplatzhalter 7"/>
          <p:cNvSpPr>
            <a:spLocks noGrp="1"/>
          </p:cNvSpPr>
          <p:nvPr>
            <p:ph type="body" sz="quarter" idx="14"/>
          </p:nvPr>
        </p:nvSpPr>
        <p:spPr>
          <a:xfrm>
            <a:off x="439739"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4"/>
          <p:cNvSpPr>
            <a:spLocks noGrp="1"/>
          </p:cNvSpPr>
          <p:nvPr>
            <p:ph type="sldNum" sz="quarter" idx="15"/>
          </p:nvPr>
        </p:nvSpPr>
        <p:spPr/>
        <p:txBody>
          <a:bodyPr/>
          <a:lstStyle>
            <a:lvl1pPr>
              <a:defRPr smtClean="0"/>
            </a:lvl1pPr>
          </a:lstStyle>
          <a:p>
            <a:pPr>
              <a:defRPr/>
            </a:pPr>
            <a:fld id="{BBCF97EE-77FC-4D67-889F-1452D5FF6C09}" type="slidenum">
              <a:rPr lang="de-DE"/>
              <a:pPr>
                <a:defRPr/>
              </a:pPr>
              <a:t>‹#›</a:t>
            </a:fld>
            <a:endParaRPr lang="de-DE"/>
          </a:p>
        </p:txBody>
      </p:sp>
    </p:spTree>
    <p:extLst>
      <p:ext uri="{BB962C8B-B14F-4D97-AF65-F5344CB8AC3E}">
        <p14:creationId xmlns:p14="http://schemas.microsoft.com/office/powerpoint/2010/main" val="135026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Abschnittsüberschrift">
    <p:spTree>
      <p:nvGrpSpPr>
        <p:cNvPr id="1" name=""/>
        <p:cNvGrpSpPr/>
        <p:nvPr/>
      </p:nvGrpSpPr>
      <p:grpSpPr>
        <a:xfrm>
          <a:off x="0" y="0"/>
          <a:ext cx="0" cy="0"/>
          <a:chOff x="0" y="0"/>
          <a:chExt cx="0" cy="0"/>
        </a:xfrm>
      </p:grpSpPr>
      <p:pic>
        <p:nvPicPr>
          <p:cNvPr id="3"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BE3ECC1E-74C8-4577-AC06-1163B3A3EA06}" type="slidenum">
              <a:rPr lang="de-DE"/>
              <a:pPr>
                <a:defRPr/>
              </a:pPr>
              <a:t>‹#›</a:t>
            </a:fld>
            <a:endParaRPr lang="de-DE"/>
          </a:p>
        </p:txBody>
      </p:sp>
      <p:sp>
        <p:nvSpPr>
          <p:cNvPr id="7" name="Tabellenplatzhalter 6"/>
          <p:cNvSpPr>
            <a:spLocks noGrp="1"/>
          </p:cNvSpPr>
          <p:nvPr>
            <p:ph type="tbl" sz="quarter" idx="11"/>
          </p:nvPr>
        </p:nvSpPr>
        <p:spPr>
          <a:xfrm>
            <a:off x="439738" y="1431925"/>
            <a:ext cx="8242300" cy="4375150"/>
          </a:xfrm>
        </p:spPr>
        <p:txBody>
          <a:bodyPr/>
          <a:lstStyle/>
          <a:p>
            <a:endParaRPr lang="de-DE"/>
          </a:p>
        </p:txBody>
      </p:sp>
      <p:sp>
        <p:nvSpPr>
          <p:cNvPr id="9"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3455938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1_Nur Titel">
    <p:spTree>
      <p:nvGrpSpPr>
        <p:cNvPr id="1" name=""/>
        <p:cNvGrpSpPr/>
        <p:nvPr/>
      </p:nvGrpSpPr>
      <p:grpSpPr>
        <a:xfrm>
          <a:off x="0" y="0"/>
          <a:ext cx="0" cy="0"/>
          <a:chOff x="0" y="0"/>
          <a:chExt cx="0" cy="0"/>
        </a:xfrm>
      </p:grpSpPr>
      <p:sp>
        <p:nvSpPr>
          <p:cNvPr id="5"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1127589986"/>
      </p:ext>
    </p:extLst>
  </p:cSld>
  <p:clrMapOvr>
    <a:masterClrMapping/>
  </p:clrMapOvr>
  <p:transition spd="slow">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CC FAME_Inhalt_Stichpunkte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2000" y="720000"/>
            <a:ext cx="8280000" cy="720000"/>
          </a:xfrm>
        </p:spPr>
        <p:txBody>
          <a:bodyPr/>
          <a:lstStyle>
            <a:lvl1pPr>
              <a:defRPr>
                <a:solidFill>
                  <a:srgbClr val="333333"/>
                </a:solidFill>
              </a:defRPr>
            </a:lvl1pPr>
          </a:lstStyle>
          <a:p>
            <a:r>
              <a:rPr lang="de-DE" dirty="0" smtClean="0"/>
              <a:t>Headline   ̶ Tahoma Regular 22pt</a:t>
            </a:r>
            <a:br>
              <a:rPr lang="de-DE" dirty="0" smtClean="0"/>
            </a:br>
            <a:r>
              <a:rPr lang="de-DE" dirty="0" smtClean="0">
                <a:solidFill>
                  <a:srgbClr val="6C99C0"/>
                </a:solidFill>
              </a:rPr>
              <a:t>Zweite Zeile bitte immer in Kopfbalkenfarbe</a:t>
            </a:r>
            <a:endParaRPr lang="de-DE" dirty="0"/>
          </a:p>
        </p:txBody>
      </p:sp>
      <p:sp>
        <p:nvSpPr>
          <p:cNvPr id="8" name="Inhaltsplatzhalter 2"/>
          <p:cNvSpPr>
            <a:spLocks noGrp="1"/>
          </p:cNvSpPr>
          <p:nvPr>
            <p:ph idx="14" hasCustomPrompt="1"/>
          </p:nvPr>
        </p:nvSpPr>
        <p:spPr>
          <a:xfrm>
            <a:off x="432000" y="1715388"/>
            <a:ext cx="8280000" cy="4410000"/>
          </a:xfrm>
        </p:spPr>
        <p:txBody>
          <a:bodyPr/>
          <a:lstStyle>
            <a:lvl1pPr>
              <a:defRPr>
                <a:solidFill>
                  <a:schemeClr val="tx1"/>
                </a:solidFill>
              </a:defRPr>
            </a:lvl1pPr>
          </a:lstStyle>
          <a:p>
            <a:pPr lvl="0"/>
            <a:r>
              <a:rPr lang="de-DE" dirty="0" smtClean="0"/>
              <a:t>Stichpunkt (</a:t>
            </a:r>
            <a:r>
              <a:rPr lang="de-DE" dirty="0" err="1" smtClean="0"/>
              <a:t>Tahoma</a:t>
            </a:r>
            <a:r>
              <a:rPr lang="de-DE" dirty="0" smtClean="0"/>
              <a:t> Regular, 16pt)</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e Placeholder 20"/>
          <p:cNvSpPr>
            <a:spLocks noGrp="1"/>
          </p:cNvSpPr>
          <p:nvPr>
            <p:ph type="dt" sz="half" idx="2"/>
          </p:nvPr>
        </p:nvSpPr>
        <p:spPr>
          <a:xfrm>
            <a:off x="457200" y="6492899"/>
            <a:ext cx="2133600" cy="365125"/>
          </a:xfrm>
          <a:prstGeom prst="rect">
            <a:avLst/>
          </a:prstGeom>
        </p:spPr>
        <p:txBody>
          <a:bodyPr vert="horz" lIns="0" tIns="0" rIns="0" bIns="36000" rtlCol="0" anchor="b" anchorCtr="0"/>
          <a:lstStyle>
            <a:lvl1pPr algn="l">
              <a:defRPr sz="1000" b="0">
                <a:solidFill>
                  <a:srgbClr val="898989"/>
                </a:solidFill>
                <a:latin typeface="+mn-lt"/>
              </a:defRPr>
            </a:lvl1pPr>
          </a:lstStyle>
          <a:p>
            <a:pPr defTabSz="457200" fontAlgn="base">
              <a:spcBef>
                <a:spcPct val="0"/>
              </a:spcBef>
              <a:spcAft>
                <a:spcPct val="0"/>
              </a:spcAft>
            </a:pPr>
            <a:endParaRPr lang="de-DE" dirty="0">
              <a:ea typeface="ＭＳ Ｐゴシック" pitchFamily="46" charset="-128"/>
            </a:endParaRPr>
          </a:p>
        </p:txBody>
      </p:sp>
    </p:spTree>
    <p:extLst>
      <p:ext uri="{BB962C8B-B14F-4D97-AF65-F5344CB8AC3E}">
        <p14:creationId xmlns:p14="http://schemas.microsoft.com/office/powerpoint/2010/main" val="24047370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elfolie">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290513" y="5207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dirty="0" smtClean="0"/>
              <a:t>Mastertitelformat bearbeiten</a:t>
            </a:r>
            <a:endParaRPr lang="de-DE" dirty="0"/>
          </a:p>
        </p:txBody>
      </p:sp>
      <p:sp>
        <p:nvSpPr>
          <p:cNvPr id="3" name="Untertitel 2"/>
          <p:cNvSpPr>
            <a:spLocks noGrp="1"/>
          </p:cNvSpPr>
          <p:nvPr>
            <p:ph type="subTitle" idx="1"/>
          </p:nvPr>
        </p:nvSpPr>
        <p:spPr>
          <a:xfrm>
            <a:off x="627381"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1B9C7D"/>
                </a:solidFill>
              </a:defRPr>
            </a:lvl1pPr>
          </a:lstStyle>
          <a:p>
            <a:pPr lvl="0"/>
            <a:r>
              <a:rPr lang="de-DE" dirty="0" smtClean="0"/>
              <a:t>Mastertextformat bearbeiten</a:t>
            </a:r>
          </a:p>
        </p:txBody>
      </p:sp>
    </p:spTree>
    <p:extLst>
      <p:ext uri="{BB962C8B-B14F-4D97-AF65-F5344CB8AC3E}">
        <p14:creationId xmlns:p14="http://schemas.microsoft.com/office/powerpoint/2010/main" val="24262960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Vergleich">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698500"/>
          </a:xfrm>
        </p:spPr>
        <p:txBody>
          <a:bodyPr/>
          <a:lstStyle>
            <a:lvl1pPr>
              <a:defRPr/>
            </a:lvl1pPr>
          </a:lstStyle>
          <a:p>
            <a:r>
              <a:rPr lang="de-DE" dirty="0" smtClean="0"/>
              <a:t>Mastertitelformat bearbeiten</a:t>
            </a:r>
            <a:endParaRPr lang="de-DE" dirty="0"/>
          </a:p>
        </p:txBody>
      </p:sp>
      <p:sp>
        <p:nvSpPr>
          <p:cNvPr id="4"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Foliennummernplatzhalter 8"/>
          <p:cNvSpPr>
            <a:spLocks noGrp="1"/>
          </p:cNvSpPr>
          <p:nvPr>
            <p:ph type="sldNum" sz="quarter" idx="10"/>
          </p:nvPr>
        </p:nvSpPr>
        <p:spPr/>
        <p:txBody>
          <a:bodyPr/>
          <a:lstStyle>
            <a:lvl1pPr>
              <a:defRPr smtClean="0"/>
            </a:lvl1pPr>
          </a:lstStyle>
          <a:p>
            <a:pPr>
              <a:defRPr/>
            </a:pPr>
            <a:fld id="{847C600B-98CE-4E94-9280-5B414BE06A0D}" type="slidenum">
              <a:rPr lang="de-DE"/>
              <a:pPr>
                <a:defRPr/>
              </a:pPr>
              <a:t>‹#›</a:t>
            </a:fld>
            <a:endParaRPr lang="de-DE"/>
          </a:p>
        </p:txBody>
      </p:sp>
    </p:spTree>
    <p:extLst>
      <p:ext uri="{BB962C8B-B14F-4D97-AF65-F5344CB8AC3E}">
        <p14:creationId xmlns:p14="http://schemas.microsoft.com/office/powerpoint/2010/main" val="210212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6" name="Foliennummernplatzhalter 4"/>
          <p:cNvSpPr>
            <a:spLocks noGrp="1"/>
          </p:cNvSpPr>
          <p:nvPr>
            <p:ph type="sldNum" sz="quarter" idx="15"/>
          </p:nvPr>
        </p:nvSpPr>
        <p:spPr/>
        <p:txBody>
          <a:bodyPr/>
          <a:lstStyle>
            <a:lvl1pPr>
              <a:defRPr smtClean="0"/>
            </a:lvl1pPr>
          </a:lstStyle>
          <a:p>
            <a:pPr>
              <a:defRPr/>
            </a:pPr>
            <a:fld id="{3D7680BD-AD01-4336-9224-BE0606E17F14}" type="slidenum">
              <a:rPr lang="de-DE"/>
              <a:pPr>
                <a:defRPr/>
              </a:pPr>
              <a:t>‹#›</a:t>
            </a:fld>
            <a:endParaRPr lang="de-DE"/>
          </a:p>
        </p:txBody>
      </p:sp>
      <p:sp>
        <p:nvSpPr>
          <p:cNvPr id="7" name="Inhaltsplatzhalter 12"/>
          <p:cNvSpPr>
            <a:spLocks noGrp="1"/>
          </p:cNvSpPr>
          <p:nvPr>
            <p:ph sz="quarter" idx="13"/>
          </p:nvPr>
        </p:nvSpPr>
        <p:spPr>
          <a:xfrm>
            <a:off x="6045199" y="1431925"/>
            <a:ext cx="2660073" cy="4421620"/>
          </a:xfrm>
        </p:spPr>
        <p:txBody>
          <a:bodyPr/>
          <a:lstStyle>
            <a:lvl1pPr>
              <a:buNone/>
              <a:defRPr/>
            </a:lvl1pPr>
          </a:lstStyle>
          <a:p>
            <a:pPr lvl="0"/>
            <a:endParaRPr lang="de-DE" dirty="0" smtClean="0"/>
          </a:p>
        </p:txBody>
      </p:sp>
      <p:sp>
        <p:nvSpPr>
          <p:cNvPr id="9" name="Textplatzhalter 7"/>
          <p:cNvSpPr>
            <a:spLocks noGrp="1"/>
          </p:cNvSpPr>
          <p:nvPr>
            <p:ph type="body" sz="quarter" idx="14"/>
          </p:nvPr>
        </p:nvSpPr>
        <p:spPr>
          <a:xfrm>
            <a:off x="439738"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20491416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Nur Titel">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
        <p:nvSpPr>
          <p:cNvPr id="13" name="Inhaltsplatzhalter 12"/>
          <p:cNvSpPr>
            <a:spLocks noGrp="1"/>
          </p:cNvSpPr>
          <p:nvPr>
            <p:ph sz="quarter" idx="13"/>
          </p:nvPr>
        </p:nvSpPr>
        <p:spPr>
          <a:xfrm>
            <a:off x="6045200" y="1431925"/>
            <a:ext cx="2660073" cy="4421620"/>
          </a:xfrm>
        </p:spPr>
        <p:txBody>
          <a:bodyPr/>
          <a:lstStyle>
            <a:lvl1pPr>
              <a:buNone/>
              <a:defRPr/>
            </a:lvl1pPr>
          </a:lstStyle>
          <a:p>
            <a:pPr lvl="0"/>
            <a:endParaRPr lang="de-DE" dirty="0" smtClean="0"/>
          </a:p>
        </p:txBody>
      </p:sp>
      <p:sp>
        <p:nvSpPr>
          <p:cNvPr id="8" name="Textplatzhalter 7"/>
          <p:cNvSpPr>
            <a:spLocks noGrp="1"/>
          </p:cNvSpPr>
          <p:nvPr>
            <p:ph type="body" sz="quarter" idx="14"/>
          </p:nvPr>
        </p:nvSpPr>
        <p:spPr>
          <a:xfrm>
            <a:off x="439739"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4"/>
          <p:cNvSpPr>
            <a:spLocks noGrp="1"/>
          </p:cNvSpPr>
          <p:nvPr>
            <p:ph type="sldNum" sz="quarter" idx="15"/>
          </p:nvPr>
        </p:nvSpPr>
        <p:spPr/>
        <p:txBody>
          <a:bodyPr/>
          <a:lstStyle>
            <a:lvl1pPr>
              <a:defRPr smtClean="0"/>
            </a:lvl1pPr>
          </a:lstStyle>
          <a:p>
            <a:pPr>
              <a:defRPr/>
            </a:pPr>
            <a:fld id="{BBCF97EE-77FC-4D67-889F-1452D5FF6C09}" type="slidenum">
              <a:rPr lang="de-DE"/>
              <a:pPr>
                <a:defRPr/>
              </a:pPr>
              <a:t>‹#›</a:t>
            </a:fld>
            <a:endParaRPr lang="de-DE"/>
          </a:p>
        </p:txBody>
      </p:sp>
    </p:spTree>
    <p:extLst>
      <p:ext uri="{BB962C8B-B14F-4D97-AF65-F5344CB8AC3E}">
        <p14:creationId xmlns:p14="http://schemas.microsoft.com/office/powerpoint/2010/main" val="9659133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Abschnittsüberschrift">
    <p:spTree>
      <p:nvGrpSpPr>
        <p:cNvPr id="1" name=""/>
        <p:cNvGrpSpPr/>
        <p:nvPr/>
      </p:nvGrpSpPr>
      <p:grpSpPr>
        <a:xfrm>
          <a:off x="0" y="0"/>
          <a:ext cx="0" cy="0"/>
          <a:chOff x="0" y="0"/>
          <a:chExt cx="0" cy="0"/>
        </a:xfrm>
      </p:grpSpPr>
      <p:pic>
        <p:nvPicPr>
          <p:cNvPr id="3"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BE3ECC1E-74C8-4577-AC06-1163B3A3EA06}" type="slidenum">
              <a:rPr lang="de-DE"/>
              <a:pPr>
                <a:defRPr/>
              </a:pPr>
              <a:t>‹#›</a:t>
            </a:fld>
            <a:endParaRPr lang="de-DE"/>
          </a:p>
        </p:txBody>
      </p:sp>
      <p:sp>
        <p:nvSpPr>
          <p:cNvPr id="7" name="Tabellenplatzhalter 6"/>
          <p:cNvSpPr>
            <a:spLocks noGrp="1"/>
          </p:cNvSpPr>
          <p:nvPr>
            <p:ph type="tbl" sz="quarter" idx="11"/>
          </p:nvPr>
        </p:nvSpPr>
        <p:spPr>
          <a:xfrm>
            <a:off x="439738" y="1431925"/>
            <a:ext cx="8242300" cy="4375150"/>
          </a:xfrm>
        </p:spPr>
        <p:txBody>
          <a:bodyPr/>
          <a:lstStyle/>
          <a:p>
            <a:endParaRPr lang="de-DE"/>
          </a:p>
        </p:txBody>
      </p:sp>
      <p:sp>
        <p:nvSpPr>
          <p:cNvPr id="9"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38919338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3_Nur Titel">
    <p:spTree>
      <p:nvGrpSpPr>
        <p:cNvPr id="1" name=""/>
        <p:cNvGrpSpPr/>
        <p:nvPr/>
      </p:nvGrpSpPr>
      <p:grpSpPr>
        <a:xfrm>
          <a:off x="0" y="0"/>
          <a:ext cx="0" cy="0"/>
          <a:chOff x="0" y="0"/>
          <a:chExt cx="0" cy="0"/>
        </a:xfrm>
      </p:grpSpPr>
      <p:sp>
        <p:nvSpPr>
          <p:cNvPr id="5"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3230082371"/>
      </p:ext>
    </p:extLst>
  </p:cSld>
  <p:clrMapOvr>
    <a:masterClrMapping/>
  </p:clrMapOvr>
  <p:transition spd="slow">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CC FAME_Inhalt_Stichpunkte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2000" y="720000"/>
            <a:ext cx="8280000" cy="720000"/>
          </a:xfrm>
        </p:spPr>
        <p:txBody>
          <a:bodyPr/>
          <a:lstStyle>
            <a:lvl1pPr>
              <a:defRPr>
                <a:solidFill>
                  <a:srgbClr val="333333"/>
                </a:solidFill>
              </a:defRPr>
            </a:lvl1pPr>
          </a:lstStyle>
          <a:p>
            <a:r>
              <a:rPr lang="de-DE" dirty="0" smtClean="0"/>
              <a:t>Headline   ̶ Tahoma Regular 22pt</a:t>
            </a:r>
            <a:br>
              <a:rPr lang="de-DE" dirty="0" smtClean="0"/>
            </a:br>
            <a:r>
              <a:rPr lang="de-DE" dirty="0" smtClean="0">
                <a:solidFill>
                  <a:srgbClr val="6C99C0"/>
                </a:solidFill>
              </a:rPr>
              <a:t>Zweite Zeile bitte immer in Kopfbalkenfarbe</a:t>
            </a:r>
            <a:endParaRPr lang="de-DE" dirty="0"/>
          </a:p>
        </p:txBody>
      </p:sp>
      <p:sp>
        <p:nvSpPr>
          <p:cNvPr id="8" name="Inhaltsplatzhalter 2"/>
          <p:cNvSpPr>
            <a:spLocks noGrp="1"/>
          </p:cNvSpPr>
          <p:nvPr>
            <p:ph idx="14" hasCustomPrompt="1"/>
          </p:nvPr>
        </p:nvSpPr>
        <p:spPr>
          <a:xfrm>
            <a:off x="432000" y="1715388"/>
            <a:ext cx="8280000" cy="4410000"/>
          </a:xfrm>
        </p:spPr>
        <p:txBody>
          <a:bodyPr/>
          <a:lstStyle>
            <a:lvl1pPr>
              <a:defRPr>
                <a:solidFill>
                  <a:schemeClr val="tx1"/>
                </a:solidFill>
              </a:defRPr>
            </a:lvl1pPr>
          </a:lstStyle>
          <a:p>
            <a:pPr lvl="0"/>
            <a:r>
              <a:rPr lang="de-DE" dirty="0" smtClean="0"/>
              <a:t>Stichpunkt (</a:t>
            </a:r>
            <a:r>
              <a:rPr lang="de-DE" dirty="0" err="1" smtClean="0"/>
              <a:t>Tahoma</a:t>
            </a:r>
            <a:r>
              <a:rPr lang="de-DE" dirty="0" smtClean="0"/>
              <a:t> Regular, 16pt)</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e Placeholder 20"/>
          <p:cNvSpPr>
            <a:spLocks noGrp="1"/>
          </p:cNvSpPr>
          <p:nvPr>
            <p:ph type="dt" sz="half" idx="2"/>
          </p:nvPr>
        </p:nvSpPr>
        <p:spPr>
          <a:xfrm>
            <a:off x="457200" y="6492899"/>
            <a:ext cx="2133600" cy="365125"/>
          </a:xfrm>
          <a:prstGeom prst="rect">
            <a:avLst/>
          </a:prstGeom>
        </p:spPr>
        <p:txBody>
          <a:bodyPr vert="horz" lIns="0" tIns="0" rIns="0" bIns="36000" rtlCol="0" anchor="b" anchorCtr="0"/>
          <a:lstStyle>
            <a:lvl1pPr algn="l">
              <a:defRPr sz="1000" b="0">
                <a:solidFill>
                  <a:srgbClr val="898989"/>
                </a:solidFill>
                <a:latin typeface="+mn-lt"/>
              </a:defRPr>
            </a:lvl1pPr>
          </a:lstStyle>
          <a:p>
            <a:pPr defTabSz="457200" fontAlgn="base">
              <a:spcBef>
                <a:spcPct val="0"/>
              </a:spcBef>
              <a:spcAft>
                <a:spcPct val="0"/>
              </a:spcAft>
            </a:pPr>
            <a:endParaRPr lang="de-DE" dirty="0">
              <a:ea typeface="ＭＳ Ｐゴシック" pitchFamily="46" charset="-128"/>
            </a:endParaRPr>
          </a:p>
        </p:txBody>
      </p:sp>
    </p:spTree>
    <p:extLst>
      <p:ext uri="{BB962C8B-B14F-4D97-AF65-F5344CB8AC3E}">
        <p14:creationId xmlns:p14="http://schemas.microsoft.com/office/powerpoint/2010/main" val="254279564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Titelfolie">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290513" y="5207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dirty="0" smtClean="0"/>
              <a:t>Mastertitelformat bearbeiten</a:t>
            </a:r>
            <a:endParaRPr lang="de-DE" dirty="0"/>
          </a:p>
        </p:txBody>
      </p:sp>
      <p:sp>
        <p:nvSpPr>
          <p:cNvPr id="3" name="Untertitel 2"/>
          <p:cNvSpPr>
            <a:spLocks noGrp="1"/>
          </p:cNvSpPr>
          <p:nvPr>
            <p:ph type="subTitle" idx="1"/>
          </p:nvPr>
        </p:nvSpPr>
        <p:spPr>
          <a:xfrm>
            <a:off x="627381"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1B9C7D"/>
                </a:solidFill>
              </a:defRPr>
            </a:lvl1pPr>
          </a:lstStyle>
          <a:p>
            <a:pPr lvl="0"/>
            <a:r>
              <a:rPr lang="de-DE" dirty="0" smtClean="0"/>
              <a:t>Mastertextformat bearbeiten</a:t>
            </a:r>
          </a:p>
        </p:txBody>
      </p:sp>
    </p:spTree>
    <p:extLst>
      <p:ext uri="{BB962C8B-B14F-4D97-AF65-F5344CB8AC3E}">
        <p14:creationId xmlns:p14="http://schemas.microsoft.com/office/powerpoint/2010/main" val="149034421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Vergleich">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698500"/>
          </a:xfrm>
        </p:spPr>
        <p:txBody>
          <a:bodyPr/>
          <a:lstStyle>
            <a:lvl1pPr>
              <a:defRPr/>
            </a:lvl1pPr>
          </a:lstStyle>
          <a:p>
            <a:r>
              <a:rPr lang="de-DE" dirty="0" smtClean="0"/>
              <a:t>Mastertitelformat bearbeiten</a:t>
            </a:r>
            <a:endParaRPr lang="de-DE" dirty="0"/>
          </a:p>
        </p:txBody>
      </p:sp>
      <p:sp>
        <p:nvSpPr>
          <p:cNvPr id="4"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Foliennummernplatzhalter 8"/>
          <p:cNvSpPr>
            <a:spLocks noGrp="1"/>
          </p:cNvSpPr>
          <p:nvPr>
            <p:ph type="sldNum" sz="quarter" idx="10"/>
          </p:nvPr>
        </p:nvSpPr>
        <p:spPr/>
        <p:txBody>
          <a:bodyPr/>
          <a:lstStyle>
            <a:lvl1pPr>
              <a:defRPr smtClean="0"/>
            </a:lvl1pPr>
          </a:lstStyle>
          <a:p>
            <a:pPr>
              <a:defRPr/>
            </a:pPr>
            <a:fld id="{847C600B-98CE-4E94-9280-5B414BE06A0D}" type="slidenum">
              <a:rPr lang="de-DE"/>
              <a:pPr>
                <a:defRPr/>
              </a:pPr>
              <a:t>‹#›</a:t>
            </a:fld>
            <a:endParaRPr lang="de-DE"/>
          </a:p>
        </p:txBody>
      </p:sp>
    </p:spTree>
    <p:extLst>
      <p:ext uri="{BB962C8B-B14F-4D97-AF65-F5344CB8AC3E}">
        <p14:creationId xmlns:p14="http://schemas.microsoft.com/office/powerpoint/2010/main" val="1180561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4_Nur Titel">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
        <p:nvSpPr>
          <p:cNvPr id="13" name="Inhaltsplatzhalter 12"/>
          <p:cNvSpPr>
            <a:spLocks noGrp="1"/>
          </p:cNvSpPr>
          <p:nvPr>
            <p:ph sz="quarter" idx="13"/>
          </p:nvPr>
        </p:nvSpPr>
        <p:spPr>
          <a:xfrm>
            <a:off x="6045200" y="1431925"/>
            <a:ext cx="2660073" cy="4421620"/>
          </a:xfrm>
        </p:spPr>
        <p:txBody>
          <a:bodyPr/>
          <a:lstStyle>
            <a:lvl1pPr>
              <a:buNone/>
              <a:defRPr/>
            </a:lvl1pPr>
          </a:lstStyle>
          <a:p>
            <a:pPr lvl="0"/>
            <a:endParaRPr lang="de-DE" dirty="0" smtClean="0"/>
          </a:p>
        </p:txBody>
      </p:sp>
      <p:sp>
        <p:nvSpPr>
          <p:cNvPr id="8" name="Textplatzhalter 7"/>
          <p:cNvSpPr>
            <a:spLocks noGrp="1"/>
          </p:cNvSpPr>
          <p:nvPr>
            <p:ph type="body" sz="quarter" idx="14"/>
          </p:nvPr>
        </p:nvSpPr>
        <p:spPr>
          <a:xfrm>
            <a:off x="439739"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4"/>
          <p:cNvSpPr>
            <a:spLocks noGrp="1"/>
          </p:cNvSpPr>
          <p:nvPr>
            <p:ph type="sldNum" sz="quarter" idx="15"/>
          </p:nvPr>
        </p:nvSpPr>
        <p:spPr/>
        <p:txBody>
          <a:bodyPr/>
          <a:lstStyle>
            <a:lvl1pPr>
              <a:defRPr smtClean="0"/>
            </a:lvl1pPr>
          </a:lstStyle>
          <a:p>
            <a:pPr>
              <a:defRPr/>
            </a:pPr>
            <a:fld id="{BBCF97EE-77FC-4D67-889F-1452D5FF6C09}" type="slidenum">
              <a:rPr lang="de-DE"/>
              <a:pPr>
                <a:defRPr/>
              </a:pPr>
              <a:t>‹#›</a:t>
            </a:fld>
            <a:endParaRPr lang="de-DE"/>
          </a:p>
        </p:txBody>
      </p:sp>
    </p:spTree>
    <p:extLst>
      <p:ext uri="{BB962C8B-B14F-4D97-AF65-F5344CB8AC3E}">
        <p14:creationId xmlns:p14="http://schemas.microsoft.com/office/powerpoint/2010/main" val="4068014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Abschnittsüberschrift">
    <p:spTree>
      <p:nvGrpSpPr>
        <p:cNvPr id="1" name=""/>
        <p:cNvGrpSpPr/>
        <p:nvPr/>
      </p:nvGrpSpPr>
      <p:grpSpPr>
        <a:xfrm>
          <a:off x="0" y="0"/>
          <a:ext cx="0" cy="0"/>
          <a:chOff x="0" y="0"/>
          <a:chExt cx="0" cy="0"/>
        </a:xfrm>
      </p:grpSpPr>
      <p:pic>
        <p:nvPicPr>
          <p:cNvPr id="3"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BE3ECC1E-74C8-4577-AC06-1163B3A3EA06}" type="slidenum">
              <a:rPr lang="de-DE"/>
              <a:pPr>
                <a:defRPr/>
              </a:pPr>
              <a:t>‹#›</a:t>
            </a:fld>
            <a:endParaRPr lang="de-DE"/>
          </a:p>
        </p:txBody>
      </p:sp>
      <p:sp>
        <p:nvSpPr>
          <p:cNvPr id="7" name="Tabellenplatzhalter 6"/>
          <p:cNvSpPr>
            <a:spLocks noGrp="1"/>
          </p:cNvSpPr>
          <p:nvPr>
            <p:ph type="tbl" sz="quarter" idx="11"/>
          </p:nvPr>
        </p:nvSpPr>
        <p:spPr>
          <a:xfrm>
            <a:off x="439738" y="1431925"/>
            <a:ext cx="8242300" cy="4375150"/>
          </a:xfrm>
        </p:spPr>
        <p:txBody>
          <a:bodyPr/>
          <a:lstStyle/>
          <a:p>
            <a:endParaRPr lang="de-DE"/>
          </a:p>
        </p:txBody>
      </p:sp>
      <p:sp>
        <p:nvSpPr>
          <p:cNvPr id="9"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2904673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5_Nur Titel">
    <p:spTree>
      <p:nvGrpSpPr>
        <p:cNvPr id="1" name=""/>
        <p:cNvGrpSpPr/>
        <p:nvPr/>
      </p:nvGrpSpPr>
      <p:grpSpPr>
        <a:xfrm>
          <a:off x="0" y="0"/>
          <a:ext cx="0" cy="0"/>
          <a:chOff x="0" y="0"/>
          <a:chExt cx="0" cy="0"/>
        </a:xfrm>
      </p:grpSpPr>
      <p:sp>
        <p:nvSpPr>
          <p:cNvPr id="5"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4214949779"/>
      </p:ext>
    </p:extLst>
  </p:cSld>
  <p:clrMapOvr>
    <a:masterClrMapping/>
  </p:clrMapOvr>
  <p:transition spd="slow">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6_CC FAME_Inhalt_Stichpunkte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2000" y="720000"/>
            <a:ext cx="8280000" cy="720000"/>
          </a:xfrm>
        </p:spPr>
        <p:txBody>
          <a:bodyPr/>
          <a:lstStyle>
            <a:lvl1pPr>
              <a:defRPr>
                <a:solidFill>
                  <a:srgbClr val="333333"/>
                </a:solidFill>
              </a:defRPr>
            </a:lvl1pPr>
          </a:lstStyle>
          <a:p>
            <a:r>
              <a:rPr lang="de-DE" dirty="0" smtClean="0"/>
              <a:t>Headline   ̶ Tahoma Regular 22pt</a:t>
            </a:r>
            <a:br>
              <a:rPr lang="de-DE" dirty="0" smtClean="0"/>
            </a:br>
            <a:r>
              <a:rPr lang="de-DE" dirty="0" smtClean="0">
                <a:solidFill>
                  <a:srgbClr val="6C99C0"/>
                </a:solidFill>
              </a:rPr>
              <a:t>Zweite Zeile bitte immer in Kopfbalkenfarbe</a:t>
            </a:r>
            <a:endParaRPr lang="de-DE" dirty="0"/>
          </a:p>
        </p:txBody>
      </p:sp>
      <p:sp>
        <p:nvSpPr>
          <p:cNvPr id="8" name="Inhaltsplatzhalter 2"/>
          <p:cNvSpPr>
            <a:spLocks noGrp="1"/>
          </p:cNvSpPr>
          <p:nvPr>
            <p:ph idx="14" hasCustomPrompt="1"/>
          </p:nvPr>
        </p:nvSpPr>
        <p:spPr>
          <a:xfrm>
            <a:off x="432000" y="1715388"/>
            <a:ext cx="8280000" cy="4410000"/>
          </a:xfrm>
        </p:spPr>
        <p:txBody>
          <a:bodyPr/>
          <a:lstStyle>
            <a:lvl1pPr>
              <a:defRPr>
                <a:solidFill>
                  <a:schemeClr val="tx1"/>
                </a:solidFill>
              </a:defRPr>
            </a:lvl1pPr>
          </a:lstStyle>
          <a:p>
            <a:pPr lvl="0"/>
            <a:r>
              <a:rPr lang="de-DE" dirty="0" smtClean="0"/>
              <a:t>Stichpunkt (</a:t>
            </a:r>
            <a:r>
              <a:rPr lang="de-DE" dirty="0" err="1" smtClean="0"/>
              <a:t>Tahoma</a:t>
            </a:r>
            <a:r>
              <a:rPr lang="de-DE" dirty="0" smtClean="0"/>
              <a:t> Regular, 16pt)</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e Placeholder 20"/>
          <p:cNvSpPr>
            <a:spLocks noGrp="1"/>
          </p:cNvSpPr>
          <p:nvPr>
            <p:ph type="dt" sz="half" idx="2"/>
          </p:nvPr>
        </p:nvSpPr>
        <p:spPr>
          <a:xfrm>
            <a:off x="457200" y="6492899"/>
            <a:ext cx="2133600" cy="365125"/>
          </a:xfrm>
          <a:prstGeom prst="rect">
            <a:avLst/>
          </a:prstGeom>
        </p:spPr>
        <p:txBody>
          <a:bodyPr vert="horz" lIns="0" tIns="0" rIns="0" bIns="36000" rtlCol="0" anchor="b" anchorCtr="0"/>
          <a:lstStyle>
            <a:lvl1pPr algn="l">
              <a:defRPr sz="1000" b="0">
                <a:solidFill>
                  <a:srgbClr val="898989"/>
                </a:solidFill>
                <a:latin typeface="+mn-lt"/>
              </a:defRPr>
            </a:lvl1pPr>
          </a:lstStyle>
          <a:p>
            <a:pPr defTabSz="457200" fontAlgn="base">
              <a:spcBef>
                <a:spcPct val="0"/>
              </a:spcBef>
              <a:spcAft>
                <a:spcPct val="0"/>
              </a:spcAft>
            </a:pPr>
            <a:endParaRPr lang="de-DE" dirty="0">
              <a:ea typeface="ＭＳ Ｐゴシック" pitchFamily="46" charset="-128"/>
            </a:endParaRPr>
          </a:p>
        </p:txBody>
      </p:sp>
    </p:spTree>
    <p:extLst>
      <p:ext uri="{BB962C8B-B14F-4D97-AF65-F5344CB8AC3E}">
        <p14:creationId xmlns:p14="http://schemas.microsoft.com/office/powerpoint/2010/main" val="305536390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pic>
        <p:nvPicPr>
          <p:cNvPr id="5"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6" name="Foliennummernplatzhalter 4"/>
          <p:cNvSpPr>
            <a:spLocks noGrp="1"/>
          </p:cNvSpPr>
          <p:nvPr>
            <p:ph type="sldNum" sz="quarter" idx="15"/>
          </p:nvPr>
        </p:nvSpPr>
        <p:spPr/>
        <p:txBody>
          <a:bodyPr/>
          <a:lstStyle>
            <a:lvl1pPr>
              <a:defRPr smtClean="0"/>
            </a:lvl1pPr>
          </a:lstStyle>
          <a:p>
            <a:pPr>
              <a:defRPr/>
            </a:pPr>
            <a:fld id="{3D7680BD-AD01-4336-9224-BE0606E17F14}" type="slidenum">
              <a:rPr lang="de-DE"/>
              <a:pPr>
                <a:defRPr/>
              </a:pPr>
              <a:t>‹#›</a:t>
            </a:fld>
            <a:endParaRPr lang="de-DE"/>
          </a:p>
        </p:txBody>
      </p:sp>
      <p:sp>
        <p:nvSpPr>
          <p:cNvPr id="7" name="Inhaltsplatzhalter 12"/>
          <p:cNvSpPr>
            <a:spLocks noGrp="1"/>
          </p:cNvSpPr>
          <p:nvPr>
            <p:ph sz="quarter" idx="13"/>
          </p:nvPr>
        </p:nvSpPr>
        <p:spPr>
          <a:xfrm>
            <a:off x="6045199" y="1431925"/>
            <a:ext cx="2660073" cy="4421620"/>
          </a:xfrm>
        </p:spPr>
        <p:txBody>
          <a:bodyPr/>
          <a:lstStyle>
            <a:lvl1pPr>
              <a:buNone/>
              <a:defRPr/>
            </a:lvl1pPr>
          </a:lstStyle>
          <a:p>
            <a:pPr lvl="0"/>
            <a:endParaRPr lang="de-DE" dirty="0" smtClean="0"/>
          </a:p>
        </p:txBody>
      </p:sp>
      <p:sp>
        <p:nvSpPr>
          <p:cNvPr id="9" name="Textplatzhalter 7"/>
          <p:cNvSpPr>
            <a:spLocks noGrp="1"/>
          </p:cNvSpPr>
          <p:nvPr>
            <p:ph type="body" sz="quarter" idx="14"/>
          </p:nvPr>
        </p:nvSpPr>
        <p:spPr>
          <a:xfrm>
            <a:off x="439738"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15241302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Titelfolie">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290513" y="5207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dirty="0" smtClean="0"/>
              <a:t>Mastertitelformat bearbeiten</a:t>
            </a:r>
            <a:endParaRPr lang="de-DE" dirty="0"/>
          </a:p>
        </p:txBody>
      </p:sp>
      <p:sp>
        <p:nvSpPr>
          <p:cNvPr id="3" name="Untertitel 2"/>
          <p:cNvSpPr>
            <a:spLocks noGrp="1"/>
          </p:cNvSpPr>
          <p:nvPr>
            <p:ph type="subTitle" idx="1"/>
          </p:nvPr>
        </p:nvSpPr>
        <p:spPr>
          <a:xfrm>
            <a:off x="627381"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1B9C7D"/>
                </a:solidFill>
              </a:defRPr>
            </a:lvl1pPr>
          </a:lstStyle>
          <a:p>
            <a:pPr lvl="0"/>
            <a:r>
              <a:rPr lang="de-DE" dirty="0" smtClean="0"/>
              <a:t>Mastertextformat bearbeiten</a:t>
            </a:r>
          </a:p>
        </p:txBody>
      </p:sp>
    </p:spTree>
    <p:extLst>
      <p:ext uri="{BB962C8B-B14F-4D97-AF65-F5344CB8AC3E}">
        <p14:creationId xmlns:p14="http://schemas.microsoft.com/office/powerpoint/2010/main" val="119680991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Vergleich">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698500"/>
          </a:xfrm>
        </p:spPr>
        <p:txBody>
          <a:bodyPr/>
          <a:lstStyle>
            <a:lvl1pPr>
              <a:defRPr/>
            </a:lvl1pPr>
          </a:lstStyle>
          <a:p>
            <a:r>
              <a:rPr lang="de-DE" dirty="0" smtClean="0"/>
              <a:t>Mastertitelformat bearbeiten</a:t>
            </a:r>
            <a:endParaRPr lang="de-DE" dirty="0"/>
          </a:p>
        </p:txBody>
      </p:sp>
      <p:sp>
        <p:nvSpPr>
          <p:cNvPr id="4"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Foliennummernplatzhalter 8"/>
          <p:cNvSpPr>
            <a:spLocks noGrp="1"/>
          </p:cNvSpPr>
          <p:nvPr>
            <p:ph type="sldNum" sz="quarter" idx="10"/>
          </p:nvPr>
        </p:nvSpPr>
        <p:spPr/>
        <p:txBody>
          <a:bodyPr/>
          <a:lstStyle>
            <a:lvl1pPr>
              <a:defRPr smtClean="0"/>
            </a:lvl1pPr>
          </a:lstStyle>
          <a:p>
            <a:pPr>
              <a:defRPr/>
            </a:pPr>
            <a:fld id="{847C600B-98CE-4E94-9280-5B414BE06A0D}" type="slidenum">
              <a:rPr lang="de-DE"/>
              <a:pPr>
                <a:defRPr/>
              </a:pPr>
              <a:t>‹#›</a:t>
            </a:fld>
            <a:endParaRPr lang="de-DE"/>
          </a:p>
        </p:txBody>
      </p:sp>
    </p:spTree>
    <p:extLst>
      <p:ext uri="{BB962C8B-B14F-4D97-AF65-F5344CB8AC3E}">
        <p14:creationId xmlns:p14="http://schemas.microsoft.com/office/powerpoint/2010/main" val="27397389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6_Nur Titel">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
        <p:nvSpPr>
          <p:cNvPr id="13" name="Inhaltsplatzhalter 12"/>
          <p:cNvSpPr>
            <a:spLocks noGrp="1"/>
          </p:cNvSpPr>
          <p:nvPr>
            <p:ph sz="quarter" idx="13"/>
          </p:nvPr>
        </p:nvSpPr>
        <p:spPr>
          <a:xfrm>
            <a:off x="6045200" y="1431925"/>
            <a:ext cx="2660073" cy="4421620"/>
          </a:xfrm>
        </p:spPr>
        <p:txBody>
          <a:bodyPr/>
          <a:lstStyle>
            <a:lvl1pPr>
              <a:buNone/>
              <a:defRPr/>
            </a:lvl1pPr>
          </a:lstStyle>
          <a:p>
            <a:pPr lvl="0"/>
            <a:endParaRPr lang="de-DE" dirty="0" smtClean="0"/>
          </a:p>
        </p:txBody>
      </p:sp>
      <p:sp>
        <p:nvSpPr>
          <p:cNvPr id="8" name="Textplatzhalter 7"/>
          <p:cNvSpPr>
            <a:spLocks noGrp="1"/>
          </p:cNvSpPr>
          <p:nvPr>
            <p:ph type="body" sz="quarter" idx="14"/>
          </p:nvPr>
        </p:nvSpPr>
        <p:spPr>
          <a:xfrm>
            <a:off x="439739"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4"/>
          <p:cNvSpPr>
            <a:spLocks noGrp="1"/>
          </p:cNvSpPr>
          <p:nvPr>
            <p:ph type="sldNum" sz="quarter" idx="15"/>
          </p:nvPr>
        </p:nvSpPr>
        <p:spPr/>
        <p:txBody>
          <a:bodyPr/>
          <a:lstStyle>
            <a:lvl1pPr>
              <a:defRPr smtClean="0"/>
            </a:lvl1pPr>
          </a:lstStyle>
          <a:p>
            <a:pPr>
              <a:defRPr/>
            </a:pPr>
            <a:fld id="{BBCF97EE-77FC-4D67-889F-1452D5FF6C09}" type="slidenum">
              <a:rPr lang="de-DE"/>
              <a:pPr>
                <a:defRPr/>
              </a:pPr>
              <a:t>‹#›</a:t>
            </a:fld>
            <a:endParaRPr lang="de-DE"/>
          </a:p>
        </p:txBody>
      </p:sp>
    </p:spTree>
    <p:extLst>
      <p:ext uri="{BB962C8B-B14F-4D97-AF65-F5344CB8AC3E}">
        <p14:creationId xmlns:p14="http://schemas.microsoft.com/office/powerpoint/2010/main" val="1792895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Abschnittsüberschrift">
    <p:spTree>
      <p:nvGrpSpPr>
        <p:cNvPr id="1" name=""/>
        <p:cNvGrpSpPr/>
        <p:nvPr/>
      </p:nvGrpSpPr>
      <p:grpSpPr>
        <a:xfrm>
          <a:off x="0" y="0"/>
          <a:ext cx="0" cy="0"/>
          <a:chOff x="0" y="0"/>
          <a:chExt cx="0" cy="0"/>
        </a:xfrm>
      </p:grpSpPr>
      <p:pic>
        <p:nvPicPr>
          <p:cNvPr id="3"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BE3ECC1E-74C8-4577-AC06-1163B3A3EA06}" type="slidenum">
              <a:rPr lang="de-DE"/>
              <a:pPr>
                <a:defRPr/>
              </a:pPr>
              <a:t>‹#›</a:t>
            </a:fld>
            <a:endParaRPr lang="de-DE"/>
          </a:p>
        </p:txBody>
      </p:sp>
      <p:sp>
        <p:nvSpPr>
          <p:cNvPr id="7" name="Tabellenplatzhalter 6"/>
          <p:cNvSpPr>
            <a:spLocks noGrp="1"/>
          </p:cNvSpPr>
          <p:nvPr>
            <p:ph type="tbl" sz="quarter" idx="11"/>
          </p:nvPr>
        </p:nvSpPr>
        <p:spPr>
          <a:xfrm>
            <a:off x="439738" y="1431925"/>
            <a:ext cx="8242300" cy="4375150"/>
          </a:xfrm>
        </p:spPr>
        <p:txBody>
          <a:bodyPr/>
          <a:lstStyle/>
          <a:p>
            <a:endParaRPr lang="de-DE"/>
          </a:p>
        </p:txBody>
      </p:sp>
      <p:sp>
        <p:nvSpPr>
          <p:cNvPr id="9"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9374791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7_Nur Titel">
    <p:spTree>
      <p:nvGrpSpPr>
        <p:cNvPr id="1" name=""/>
        <p:cNvGrpSpPr/>
        <p:nvPr/>
      </p:nvGrpSpPr>
      <p:grpSpPr>
        <a:xfrm>
          <a:off x="0" y="0"/>
          <a:ext cx="0" cy="0"/>
          <a:chOff x="0" y="0"/>
          <a:chExt cx="0" cy="0"/>
        </a:xfrm>
      </p:grpSpPr>
      <p:sp>
        <p:nvSpPr>
          <p:cNvPr id="5"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987515274"/>
      </p:ext>
    </p:extLst>
  </p:cSld>
  <p:clrMapOvr>
    <a:masterClrMapping/>
  </p:clrMapOvr>
  <p:transition spd="slow">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7_CC FAME_Inhalt_Stichpunkte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2000" y="720000"/>
            <a:ext cx="8280000" cy="720000"/>
          </a:xfrm>
        </p:spPr>
        <p:txBody>
          <a:bodyPr/>
          <a:lstStyle>
            <a:lvl1pPr>
              <a:defRPr>
                <a:solidFill>
                  <a:srgbClr val="333333"/>
                </a:solidFill>
              </a:defRPr>
            </a:lvl1pPr>
          </a:lstStyle>
          <a:p>
            <a:r>
              <a:rPr lang="de-DE" dirty="0" smtClean="0"/>
              <a:t>Headline   ̶ Tahoma Regular 22pt</a:t>
            </a:r>
            <a:br>
              <a:rPr lang="de-DE" dirty="0" smtClean="0"/>
            </a:br>
            <a:r>
              <a:rPr lang="de-DE" dirty="0" smtClean="0">
                <a:solidFill>
                  <a:srgbClr val="6C99C0"/>
                </a:solidFill>
              </a:rPr>
              <a:t>Zweite Zeile bitte immer in Kopfbalkenfarbe</a:t>
            </a:r>
            <a:endParaRPr lang="de-DE" dirty="0"/>
          </a:p>
        </p:txBody>
      </p:sp>
      <p:sp>
        <p:nvSpPr>
          <p:cNvPr id="8" name="Inhaltsplatzhalter 2"/>
          <p:cNvSpPr>
            <a:spLocks noGrp="1"/>
          </p:cNvSpPr>
          <p:nvPr>
            <p:ph idx="14" hasCustomPrompt="1"/>
          </p:nvPr>
        </p:nvSpPr>
        <p:spPr>
          <a:xfrm>
            <a:off x="432000" y="1715388"/>
            <a:ext cx="8280000" cy="4410000"/>
          </a:xfrm>
        </p:spPr>
        <p:txBody>
          <a:bodyPr/>
          <a:lstStyle>
            <a:lvl1pPr>
              <a:defRPr>
                <a:solidFill>
                  <a:schemeClr val="tx1"/>
                </a:solidFill>
              </a:defRPr>
            </a:lvl1pPr>
          </a:lstStyle>
          <a:p>
            <a:pPr lvl="0"/>
            <a:r>
              <a:rPr lang="de-DE" dirty="0" smtClean="0"/>
              <a:t>Stichpunkt (</a:t>
            </a:r>
            <a:r>
              <a:rPr lang="de-DE" dirty="0" err="1" smtClean="0"/>
              <a:t>Tahoma</a:t>
            </a:r>
            <a:r>
              <a:rPr lang="de-DE" dirty="0" smtClean="0"/>
              <a:t> Regular, 16pt)</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e Placeholder 20"/>
          <p:cNvSpPr>
            <a:spLocks noGrp="1"/>
          </p:cNvSpPr>
          <p:nvPr>
            <p:ph type="dt" sz="half" idx="2"/>
          </p:nvPr>
        </p:nvSpPr>
        <p:spPr>
          <a:xfrm>
            <a:off x="457200" y="6492899"/>
            <a:ext cx="2133600" cy="365125"/>
          </a:xfrm>
          <a:prstGeom prst="rect">
            <a:avLst/>
          </a:prstGeom>
        </p:spPr>
        <p:txBody>
          <a:bodyPr vert="horz" lIns="0" tIns="0" rIns="0" bIns="36000" rtlCol="0" anchor="b" anchorCtr="0"/>
          <a:lstStyle>
            <a:lvl1pPr algn="l">
              <a:defRPr sz="1000" b="0">
                <a:solidFill>
                  <a:srgbClr val="898989"/>
                </a:solidFill>
                <a:latin typeface="+mn-lt"/>
              </a:defRPr>
            </a:lvl1pPr>
          </a:lstStyle>
          <a:p>
            <a:pPr defTabSz="457200" fontAlgn="base">
              <a:spcBef>
                <a:spcPct val="0"/>
              </a:spcBef>
              <a:spcAft>
                <a:spcPct val="0"/>
              </a:spcAft>
            </a:pPr>
            <a:endParaRPr lang="de-DE" dirty="0">
              <a:ea typeface="ＭＳ Ｐゴシック" pitchFamily="46" charset="-128"/>
            </a:endParaRPr>
          </a:p>
        </p:txBody>
      </p:sp>
    </p:spTree>
    <p:extLst>
      <p:ext uri="{BB962C8B-B14F-4D97-AF65-F5344CB8AC3E}">
        <p14:creationId xmlns:p14="http://schemas.microsoft.com/office/powerpoint/2010/main" val="154646470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Titelfolie">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290513" y="5207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dirty="0" smtClean="0"/>
              <a:t>Mastertitelformat bearbeiten</a:t>
            </a:r>
            <a:endParaRPr lang="de-DE" dirty="0"/>
          </a:p>
        </p:txBody>
      </p:sp>
      <p:sp>
        <p:nvSpPr>
          <p:cNvPr id="3" name="Untertitel 2"/>
          <p:cNvSpPr>
            <a:spLocks noGrp="1"/>
          </p:cNvSpPr>
          <p:nvPr>
            <p:ph type="subTitle" idx="1"/>
          </p:nvPr>
        </p:nvSpPr>
        <p:spPr>
          <a:xfrm>
            <a:off x="627381"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1B9C7D"/>
                </a:solidFill>
              </a:defRPr>
            </a:lvl1pPr>
          </a:lstStyle>
          <a:p>
            <a:pPr lvl="0"/>
            <a:r>
              <a:rPr lang="de-DE" dirty="0" smtClean="0"/>
              <a:t>Mastertextformat bearbeiten</a:t>
            </a:r>
          </a:p>
        </p:txBody>
      </p:sp>
    </p:spTree>
    <p:extLst>
      <p:ext uri="{BB962C8B-B14F-4D97-AF65-F5344CB8AC3E}">
        <p14:creationId xmlns:p14="http://schemas.microsoft.com/office/powerpoint/2010/main" val="33237877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Vergleich">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698500"/>
          </a:xfrm>
        </p:spPr>
        <p:txBody>
          <a:bodyPr/>
          <a:lstStyle>
            <a:lvl1pPr>
              <a:defRPr/>
            </a:lvl1pPr>
          </a:lstStyle>
          <a:p>
            <a:r>
              <a:rPr lang="de-DE" dirty="0" smtClean="0"/>
              <a:t>Mastertitelformat bearbeiten</a:t>
            </a:r>
            <a:endParaRPr lang="de-DE" dirty="0"/>
          </a:p>
        </p:txBody>
      </p:sp>
      <p:sp>
        <p:nvSpPr>
          <p:cNvPr id="4"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Foliennummernplatzhalter 8"/>
          <p:cNvSpPr>
            <a:spLocks noGrp="1"/>
          </p:cNvSpPr>
          <p:nvPr>
            <p:ph type="sldNum" sz="quarter" idx="10"/>
          </p:nvPr>
        </p:nvSpPr>
        <p:spPr/>
        <p:txBody>
          <a:bodyPr/>
          <a:lstStyle>
            <a:lvl1pPr>
              <a:defRPr smtClean="0"/>
            </a:lvl1pPr>
          </a:lstStyle>
          <a:p>
            <a:pPr>
              <a:defRPr/>
            </a:pPr>
            <a:fld id="{847C600B-98CE-4E94-9280-5B414BE06A0D}" type="slidenum">
              <a:rPr lang="de-DE"/>
              <a:pPr>
                <a:defRPr/>
              </a:pPr>
              <a:t>‹#›</a:t>
            </a:fld>
            <a:endParaRPr lang="de-DE"/>
          </a:p>
        </p:txBody>
      </p:sp>
    </p:spTree>
    <p:extLst>
      <p:ext uri="{BB962C8B-B14F-4D97-AF65-F5344CB8AC3E}">
        <p14:creationId xmlns:p14="http://schemas.microsoft.com/office/powerpoint/2010/main" val="31749854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8_Nur Titel">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
        <p:nvSpPr>
          <p:cNvPr id="13" name="Inhaltsplatzhalter 12"/>
          <p:cNvSpPr>
            <a:spLocks noGrp="1"/>
          </p:cNvSpPr>
          <p:nvPr>
            <p:ph sz="quarter" idx="13"/>
          </p:nvPr>
        </p:nvSpPr>
        <p:spPr>
          <a:xfrm>
            <a:off x="6045200" y="1431925"/>
            <a:ext cx="2660073" cy="4421620"/>
          </a:xfrm>
        </p:spPr>
        <p:txBody>
          <a:bodyPr/>
          <a:lstStyle>
            <a:lvl1pPr>
              <a:buNone/>
              <a:defRPr/>
            </a:lvl1pPr>
          </a:lstStyle>
          <a:p>
            <a:pPr lvl="0"/>
            <a:endParaRPr lang="de-DE" dirty="0" smtClean="0"/>
          </a:p>
        </p:txBody>
      </p:sp>
      <p:sp>
        <p:nvSpPr>
          <p:cNvPr id="8" name="Textplatzhalter 7"/>
          <p:cNvSpPr>
            <a:spLocks noGrp="1"/>
          </p:cNvSpPr>
          <p:nvPr>
            <p:ph type="body" sz="quarter" idx="14"/>
          </p:nvPr>
        </p:nvSpPr>
        <p:spPr>
          <a:xfrm>
            <a:off x="439739"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4"/>
          <p:cNvSpPr>
            <a:spLocks noGrp="1"/>
          </p:cNvSpPr>
          <p:nvPr>
            <p:ph type="sldNum" sz="quarter" idx="15"/>
          </p:nvPr>
        </p:nvSpPr>
        <p:spPr/>
        <p:txBody>
          <a:bodyPr/>
          <a:lstStyle>
            <a:lvl1pPr>
              <a:defRPr smtClean="0"/>
            </a:lvl1pPr>
          </a:lstStyle>
          <a:p>
            <a:pPr>
              <a:defRPr/>
            </a:pPr>
            <a:fld id="{BBCF97EE-77FC-4D67-889F-1452D5FF6C09}" type="slidenum">
              <a:rPr lang="de-DE"/>
              <a:pPr>
                <a:defRPr/>
              </a:pPr>
              <a:t>‹#›</a:t>
            </a:fld>
            <a:endParaRPr lang="de-DE"/>
          </a:p>
        </p:txBody>
      </p:sp>
    </p:spTree>
    <p:extLst>
      <p:ext uri="{BB962C8B-B14F-4D97-AF65-F5344CB8AC3E}">
        <p14:creationId xmlns:p14="http://schemas.microsoft.com/office/powerpoint/2010/main" val="33043643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Abschnittsüberschrift">
    <p:spTree>
      <p:nvGrpSpPr>
        <p:cNvPr id="1" name=""/>
        <p:cNvGrpSpPr/>
        <p:nvPr/>
      </p:nvGrpSpPr>
      <p:grpSpPr>
        <a:xfrm>
          <a:off x="0" y="0"/>
          <a:ext cx="0" cy="0"/>
          <a:chOff x="0" y="0"/>
          <a:chExt cx="0" cy="0"/>
        </a:xfrm>
      </p:grpSpPr>
      <p:pic>
        <p:nvPicPr>
          <p:cNvPr id="3"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BE3ECC1E-74C8-4577-AC06-1163B3A3EA06}" type="slidenum">
              <a:rPr lang="de-DE"/>
              <a:pPr>
                <a:defRPr/>
              </a:pPr>
              <a:t>‹#›</a:t>
            </a:fld>
            <a:endParaRPr lang="de-DE"/>
          </a:p>
        </p:txBody>
      </p:sp>
      <p:sp>
        <p:nvSpPr>
          <p:cNvPr id="7" name="Tabellenplatzhalter 6"/>
          <p:cNvSpPr>
            <a:spLocks noGrp="1"/>
          </p:cNvSpPr>
          <p:nvPr>
            <p:ph type="tbl" sz="quarter" idx="11"/>
          </p:nvPr>
        </p:nvSpPr>
        <p:spPr>
          <a:xfrm>
            <a:off x="439738" y="1431925"/>
            <a:ext cx="8242300" cy="4375150"/>
          </a:xfrm>
        </p:spPr>
        <p:txBody>
          <a:bodyPr/>
          <a:lstStyle/>
          <a:p>
            <a:endParaRPr lang="de-DE"/>
          </a:p>
        </p:txBody>
      </p:sp>
      <p:sp>
        <p:nvSpPr>
          <p:cNvPr id="9"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2453711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pic>
        <p:nvPicPr>
          <p:cNvPr id="3" name="Bild 18"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9FB89066-8ADE-4FD1-A6E7-4F46DFA0134C}" type="slidenum">
              <a:rPr lang="de-DE"/>
              <a:pPr>
                <a:defRPr/>
              </a:pPr>
              <a:t>‹#›</a:t>
            </a:fld>
            <a:endParaRPr lang="de-DE"/>
          </a:p>
        </p:txBody>
      </p:sp>
      <p:sp>
        <p:nvSpPr>
          <p:cNvPr id="6" name="Titelplatzhalter 1"/>
          <p:cNvSpPr>
            <a:spLocks noGrp="1"/>
          </p:cNvSpPr>
          <p:nvPr>
            <p:ph type="title"/>
          </p:nvPr>
        </p:nvSpPr>
        <p:spPr bwMode="auto">
          <a:xfrm>
            <a:off x="439738" y="532245"/>
            <a:ext cx="8229600" cy="74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Tree>
    <p:extLst>
      <p:ext uri="{BB962C8B-B14F-4D97-AF65-F5344CB8AC3E}">
        <p14:creationId xmlns:p14="http://schemas.microsoft.com/office/powerpoint/2010/main" val="34275505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9_Nur Titel">
    <p:spTree>
      <p:nvGrpSpPr>
        <p:cNvPr id="1" name=""/>
        <p:cNvGrpSpPr/>
        <p:nvPr/>
      </p:nvGrpSpPr>
      <p:grpSpPr>
        <a:xfrm>
          <a:off x="0" y="0"/>
          <a:ext cx="0" cy="0"/>
          <a:chOff x="0" y="0"/>
          <a:chExt cx="0" cy="0"/>
        </a:xfrm>
      </p:grpSpPr>
      <p:sp>
        <p:nvSpPr>
          <p:cNvPr id="5"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3178893091"/>
      </p:ext>
    </p:extLst>
  </p:cSld>
  <p:clrMapOvr>
    <a:masterClrMapping/>
  </p:clrMapOvr>
  <p:transition spd="slow">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8_CC FAME_Inhalt_Stichpunkte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2000" y="720000"/>
            <a:ext cx="8280000" cy="720000"/>
          </a:xfrm>
        </p:spPr>
        <p:txBody>
          <a:bodyPr/>
          <a:lstStyle>
            <a:lvl1pPr>
              <a:defRPr>
                <a:solidFill>
                  <a:srgbClr val="333333"/>
                </a:solidFill>
              </a:defRPr>
            </a:lvl1pPr>
          </a:lstStyle>
          <a:p>
            <a:r>
              <a:rPr lang="de-DE" dirty="0" smtClean="0"/>
              <a:t>Headline   ̶ Tahoma Regular 22pt</a:t>
            </a:r>
            <a:br>
              <a:rPr lang="de-DE" dirty="0" smtClean="0"/>
            </a:br>
            <a:r>
              <a:rPr lang="de-DE" dirty="0" smtClean="0">
                <a:solidFill>
                  <a:srgbClr val="6C99C0"/>
                </a:solidFill>
              </a:rPr>
              <a:t>Zweite Zeile bitte immer in Kopfbalkenfarbe</a:t>
            </a:r>
            <a:endParaRPr lang="de-DE" dirty="0"/>
          </a:p>
        </p:txBody>
      </p:sp>
      <p:sp>
        <p:nvSpPr>
          <p:cNvPr id="8" name="Inhaltsplatzhalter 2"/>
          <p:cNvSpPr>
            <a:spLocks noGrp="1"/>
          </p:cNvSpPr>
          <p:nvPr>
            <p:ph idx="14" hasCustomPrompt="1"/>
          </p:nvPr>
        </p:nvSpPr>
        <p:spPr>
          <a:xfrm>
            <a:off x="432000" y="1715388"/>
            <a:ext cx="8280000" cy="4410000"/>
          </a:xfrm>
        </p:spPr>
        <p:txBody>
          <a:bodyPr/>
          <a:lstStyle>
            <a:lvl1pPr>
              <a:defRPr>
                <a:solidFill>
                  <a:schemeClr val="tx1"/>
                </a:solidFill>
              </a:defRPr>
            </a:lvl1pPr>
          </a:lstStyle>
          <a:p>
            <a:pPr lvl="0"/>
            <a:r>
              <a:rPr lang="de-DE" dirty="0" smtClean="0"/>
              <a:t>Stichpunkt (</a:t>
            </a:r>
            <a:r>
              <a:rPr lang="de-DE" dirty="0" err="1" smtClean="0"/>
              <a:t>Tahoma</a:t>
            </a:r>
            <a:r>
              <a:rPr lang="de-DE" dirty="0" smtClean="0"/>
              <a:t> Regular, 16pt)</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e Placeholder 20"/>
          <p:cNvSpPr>
            <a:spLocks noGrp="1"/>
          </p:cNvSpPr>
          <p:nvPr>
            <p:ph type="dt" sz="half" idx="2"/>
          </p:nvPr>
        </p:nvSpPr>
        <p:spPr>
          <a:xfrm>
            <a:off x="457200" y="6492899"/>
            <a:ext cx="2133600" cy="365125"/>
          </a:xfrm>
          <a:prstGeom prst="rect">
            <a:avLst/>
          </a:prstGeom>
        </p:spPr>
        <p:txBody>
          <a:bodyPr vert="horz" lIns="0" tIns="0" rIns="0" bIns="36000" rtlCol="0" anchor="b" anchorCtr="0"/>
          <a:lstStyle>
            <a:lvl1pPr algn="l">
              <a:defRPr sz="1000" b="0">
                <a:solidFill>
                  <a:srgbClr val="898989"/>
                </a:solidFill>
                <a:latin typeface="+mn-lt"/>
              </a:defRPr>
            </a:lvl1pPr>
          </a:lstStyle>
          <a:p>
            <a:pPr defTabSz="457200" fontAlgn="base">
              <a:spcBef>
                <a:spcPct val="0"/>
              </a:spcBef>
              <a:spcAft>
                <a:spcPct val="0"/>
              </a:spcAft>
            </a:pPr>
            <a:endParaRPr lang="de-DE" dirty="0">
              <a:ea typeface="ＭＳ Ｐゴシック" pitchFamily="46" charset="-128"/>
            </a:endParaRPr>
          </a:p>
        </p:txBody>
      </p:sp>
    </p:spTree>
    <p:extLst>
      <p:ext uri="{BB962C8B-B14F-4D97-AF65-F5344CB8AC3E}">
        <p14:creationId xmlns:p14="http://schemas.microsoft.com/office/powerpoint/2010/main" val="394911413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Titelfolie">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290513" y="5207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dirty="0" smtClean="0"/>
              <a:t>Mastertitelformat bearbeiten</a:t>
            </a:r>
            <a:endParaRPr lang="de-DE" dirty="0"/>
          </a:p>
        </p:txBody>
      </p:sp>
      <p:sp>
        <p:nvSpPr>
          <p:cNvPr id="3" name="Untertitel 2"/>
          <p:cNvSpPr>
            <a:spLocks noGrp="1"/>
          </p:cNvSpPr>
          <p:nvPr>
            <p:ph type="subTitle" idx="1"/>
          </p:nvPr>
        </p:nvSpPr>
        <p:spPr>
          <a:xfrm>
            <a:off x="627381"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1B9C7D"/>
                </a:solidFill>
              </a:defRPr>
            </a:lvl1pPr>
          </a:lstStyle>
          <a:p>
            <a:pPr lvl="0"/>
            <a:r>
              <a:rPr lang="de-DE" dirty="0" smtClean="0"/>
              <a:t>Mastertextformat bearbeiten</a:t>
            </a:r>
          </a:p>
        </p:txBody>
      </p:sp>
    </p:spTree>
    <p:extLst>
      <p:ext uri="{BB962C8B-B14F-4D97-AF65-F5344CB8AC3E}">
        <p14:creationId xmlns:p14="http://schemas.microsoft.com/office/powerpoint/2010/main" val="2559257128"/>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Vergleich">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698500"/>
          </a:xfrm>
        </p:spPr>
        <p:txBody>
          <a:bodyPr/>
          <a:lstStyle>
            <a:lvl1pPr>
              <a:defRPr/>
            </a:lvl1pPr>
          </a:lstStyle>
          <a:p>
            <a:r>
              <a:rPr lang="de-DE" dirty="0" smtClean="0"/>
              <a:t>Mastertitelformat bearbeiten</a:t>
            </a:r>
            <a:endParaRPr lang="de-DE" dirty="0"/>
          </a:p>
        </p:txBody>
      </p:sp>
      <p:sp>
        <p:nvSpPr>
          <p:cNvPr id="4"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Foliennummernplatzhalter 8"/>
          <p:cNvSpPr>
            <a:spLocks noGrp="1"/>
          </p:cNvSpPr>
          <p:nvPr>
            <p:ph type="sldNum" sz="quarter" idx="10"/>
          </p:nvPr>
        </p:nvSpPr>
        <p:spPr/>
        <p:txBody>
          <a:bodyPr/>
          <a:lstStyle>
            <a:lvl1pPr>
              <a:defRPr smtClean="0"/>
            </a:lvl1pPr>
          </a:lstStyle>
          <a:p>
            <a:pPr>
              <a:defRPr/>
            </a:pPr>
            <a:fld id="{847C600B-98CE-4E94-9280-5B414BE06A0D}" type="slidenum">
              <a:rPr lang="de-DE"/>
              <a:pPr>
                <a:defRPr/>
              </a:pPr>
              <a:t>‹#›</a:t>
            </a:fld>
            <a:endParaRPr lang="de-DE"/>
          </a:p>
        </p:txBody>
      </p:sp>
    </p:spTree>
    <p:extLst>
      <p:ext uri="{BB962C8B-B14F-4D97-AF65-F5344CB8AC3E}">
        <p14:creationId xmlns:p14="http://schemas.microsoft.com/office/powerpoint/2010/main" val="15699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0_Nur Titel">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
        <p:nvSpPr>
          <p:cNvPr id="13" name="Inhaltsplatzhalter 12"/>
          <p:cNvSpPr>
            <a:spLocks noGrp="1"/>
          </p:cNvSpPr>
          <p:nvPr>
            <p:ph sz="quarter" idx="13"/>
          </p:nvPr>
        </p:nvSpPr>
        <p:spPr>
          <a:xfrm>
            <a:off x="6045200" y="1431925"/>
            <a:ext cx="2660073" cy="4421620"/>
          </a:xfrm>
        </p:spPr>
        <p:txBody>
          <a:bodyPr/>
          <a:lstStyle>
            <a:lvl1pPr>
              <a:buNone/>
              <a:defRPr/>
            </a:lvl1pPr>
          </a:lstStyle>
          <a:p>
            <a:pPr lvl="0"/>
            <a:endParaRPr lang="de-DE" dirty="0" smtClean="0"/>
          </a:p>
        </p:txBody>
      </p:sp>
      <p:sp>
        <p:nvSpPr>
          <p:cNvPr id="8" name="Textplatzhalter 7"/>
          <p:cNvSpPr>
            <a:spLocks noGrp="1"/>
          </p:cNvSpPr>
          <p:nvPr>
            <p:ph type="body" sz="quarter" idx="14"/>
          </p:nvPr>
        </p:nvSpPr>
        <p:spPr>
          <a:xfrm>
            <a:off x="439739"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4"/>
          <p:cNvSpPr>
            <a:spLocks noGrp="1"/>
          </p:cNvSpPr>
          <p:nvPr>
            <p:ph type="sldNum" sz="quarter" idx="15"/>
          </p:nvPr>
        </p:nvSpPr>
        <p:spPr/>
        <p:txBody>
          <a:bodyPr/>
          <a:lstStyle>
            <a:lvl1pPr>
              <a:defRPr smtClean="0"/>
            </a:lvl1pPr>
          </a:lstStyle>
          <a:p>
            <a:pPr>
              <a:defRPr/>
            </a:pPr>
            <a:fld id="{BBCF97EE-77FC-4D67-889F-1452D5FF6C09}" type="slidenum">
              <a:rPr lang="de-DE"/>
              <a:pPr>
                <a:defRPr/>
              </a:pPr>
              <a:t>‹#›</a:t>
            </a:fld>
            <a:endParaRPr lang="de-DE"/>
          </a:p>
        </p:txBody>
      </p:sp>
    </p:spTree>
    <p:extLst>
      <p:ext uri="{BB962C8B-B14F-4D97-AF65-F5344CB8AC3E}">
        <p14:creationId xmlns:p14="http://schemas.microsoft.com/office/powerpoint/2010/main" val="12125806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Abschnittsüberschrift">
    <p:spTree>
      <p:nvGrpSpPr>
        <p:cNvPr id="1" name=""/>
        <p:cNvGrpSpPr/>
        <p:nvPr/>
      </p:nvGrpSpPr>
      <p:grpSpPr>
        <a:xfrm>
          <a:off x="0" y="0"/>
          <a:ext cx="0" cy="0"/>
          <a:chOff x="0" y="0"/>
          <a:chExt cx="0" cy="0"/>
        </a:xfrm>
      </p:grpSpPr>
      <p:pic>
        <p:nvPicPr>
          <p:cNvPr id="3"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BE3ECC1E-74C8-4577-AC06-1163B3A3EA06}" type="slidenum">
              <a:rPr lang="de-DE"/>
              <a:pPr>
                <a:defRPr/>
              </a:pPr>
              <a:t>‹#›</a:t>
            </a:fld>
            <a:endParaRPr lang="de-DE"/>
          </a:p>
        </p:txBody>
      </p:sp>
      <p:sp>
        <p:nvSpPr>
          <p:cNvPr id="7" name="Tabellenplatzhalter 6"/>
          <p:cNvSpPr>
            <a:spLocks noGrp="1"/>
          </p:cNvSpPr>
          <p:nvPr>
            <p:ph type="tbl" sz="quarter" idx="11"/>
          </p:nvPr>
        </p:nvSpPr>
        <p:spPr>
          <a:xfrm>
            <a:off x="439738" y="1431925"/>
            <a:ext cx="8242300" cy="4375150"/>
          </a:xfrm>
        </p:spPr>
        <p:txBody>
          <a:bodyPr/>
          <a:lstStyle/>
          <a:p>
            <a:endParaRPr lang="de-DE"/>
          </a:p>
        </p:txBody>
      </p:sp>
      <p:sp>
        <p:nvSpPr>
          <p:cNvPr id="9"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14149421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1_Nur Titel">
    <p:spTree>
      <p:nvGrpSpPr>
        <p:cNvPr id="1" name=""/>
        <p:cNvGrpSpPr/>
        <p:nvPr/>
      </p:nvGrpSpPr>
      <p:grpSpPr>
        <a:xfrm>
          <a:off x="0" y="0"/>
          <a:ext cx="0" cy="0"/>
          <a:chOff x="0" y="0"/>
          <a:chExt cx="0" cy="0"/>
        </a:xfrm>
      </p:grpSpPr>
      <p:sp>
        <p:nvSpPr>
          <p:cNvPr id="5"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1905764660"/>
      </p:ext>
    </p:extLst>
  </p:cSld>
  <p:clrMapOvr>
    <a:masterClrMapping/>
  </p:clrMapOvr>
  <p:transition spd="slow">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9_CC FAME_Inhalt_Stichpunkte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2000" y="720000"/>
            <a:ext cx="8280000" cy="720000"/>
          </a:xfrm>
        </p:spPr>
        <p:txBody>
          <a:bodyPr/>
          <a:lstStyle>
            <a:lvl1pPr>
              <a:defRPr>
                <a:solidFill>
                  <a:srgbClr val="333333"/>
                </a:solidFill>
              </a:defRPr>
            </a:lvl1pPr>
          </a:lstStyle>
          <a:p>
            <a:r>
              <a:rPr lang="de-DE" dirty="0" smtClean="0"/>
              <a:t>Headline   ̶ Tahoma Regular 22pt</a:t>
            </a:r>
            <a:br>
              <a:rPr lang="de-DE" dirty="0" smtClean="0"/>
            </a:br>
            <a:r>
              <a:rPr lang="de-DE" dirty="0" smtClean="0">
                <a:solidFill>
                  <a:srgbClr val="6C99C0"/>
                </a:solidFill>
              </a:rPr>
              <a:t>Zweite Zeile bitte immer in Kopfbalkenfarbe</a:t>
            </a:r>
            <a:endParaRPr lang="de-DE" dirty="0"/>
          </a:p>
        </p:txBody>
      </p:sp>
      <p:sp>
        <p:nvSpPr>
          <p:cNvPr id="8" name="Inhaltsplatzhalter 2"/>
          <p:cNvSpPr>
            <a:spLocks noGrp="1"/>
          </p:cNvSpPr>
          <p:nvPr>
            <p:ph idx="14" hasCustomPrompt="1"/>
          </p:nvPr>
        </p:nvSpPr>
        <p:spPr>
          <a:xfrm>
            <a:off x="432000" y="1715388"/>
            <a:ext cx="8280000" cy="4410000"/>
          </a:xfrm>
        </p:spPr>
        <p:txBody>
          <a:bodyPr/>
          <a:lstStyle>
            <a:lvl1pPr>
              <a:defRPr>
                <a:solidFill>
                  <a:schemeClr val="tx1"/>
                </a:solidFill>
              </a:defRPr>
            </a:lvl1pPr>
          </a:lstStyle>
          <a:p>
            <a:pPr lvl="0"/>
            <a:r>
              <a:rPr lang="de-DE" dirty="0" smtClean="0"/>
              <a:t>Stichpunkt (</a:t>
            </a:r>
            <a:r>
              <a:rPr lang="de-DE" dirty="0" err="1" smtClean="0"/>
              <a:t>Tahoma</a:t>
            </a:r>
            <a:r>
              <a:rPr lang="de-DE" dirty="0" smtClean="0"/>
              <a:t> Regular, 16pt)</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e Placeholder 20"/>
          <p:cNvSpPr>
            <a:spLocks noGrp="1"/>
          </p:cNvSpPr>
          <p:nvPr>
            <p:ph type="dt" sz="half" idx="2"/>
          </p:nvPr>
        </p:nvSpPr>
        <p:spPr>
          <a:xfrm>
            <a:off x="457200" y="6492899"/>
            <a:ext cx="2133600" cy="365125"/>
          </a:xfrm>
          <a:prstGeom prst="rect">
            <a:avLst/>
          </a:prstGeom>
        </p:spPr>
        <p:txBody>
          <a:bodyPr vert="horz" lIns="0" tIns="0" rIns="0" bIns="36000" rtlCol="0" anchor="b" anchorCtr="0"/>
          <a:lstStyle>
            <a:lvl1pPr algn="l">
              <a:defRPr sz="1000" b="0">
                <a:solidFill>
                  <a:srgbClr val="898989"/>
                </a:solidFill>
                <a:latin typeface="+mn-lt"/>
              </a:defRPr>
            </a:lvl1pPr>
          </a:lstStyle>
          <a:p>
            <a:pPr defTabSz="457200" fontAlgn="base">
              <a:spcBef>
                <a:spcPct val="0"/>
              </a:spcBef>
              <a:spcAft>
                <a:spcPct val="0"/>
              </a:spcAft>
            </a:pPr>
            <a:endParaRPr lang="de-DE" dirty="0">
              <a:ea typeface="ＭＳ Ｐゴシック" pitchFamily="46" charset="-128"/>
            </a:endParaRPr>
          </a:p>
        </p:txBody>
      </p:sp>
    </p:spTree>
    <p:extLst>
      <p:ext uri="{BB962C8B-B14F-4D97-AF65-F5344CB8AC3E}">
        <p14:creationId xmlns:p14="http://schemas.microsoft.com/office/powerpoint/2010/main" val="2399203813"/>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_Titelfolie">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290513" y="5207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dirty="0" smtClean="0"/>
              <a:t>Mastertitelformat bearbeiten</a:t>
            </a:r>
            <a:endParaRPr lang="de-DE" dirty="0"/>
          </a:p>
        </p:txBody>
      </p:sp>
      <p:sp>
        <p:nvSpPr>
          <p:cNvPr id="3" name="Untertitel 2"/>
          <p:cNvSpPr>
            <a:spLocks noGrp="1"/>
          </p:cNvSpPr>
          <p:nvPr>
            <p:ph type="subTitle" idx="1"/>
          </p:nvPr>
        </p:nvSpPr>
        <p:spPr>
          <a:xfrm>
            <a:off x="627381"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1B9C7D"/>
                </a:solidFill>
              </a:defRPr>
            </a:lvl1pPr>
          </a:lstStyle>
          <a:p>
            <a:pPr lvl="0"/>
            <a:r>
              <a:rPr lang="de-DE" dirty="0" smtClean="0"/>
              <a:t>Mastertextformat bearbeiten</a:t>
            </a:r>
          </a:p>
        </p:txBody>
      </p:sp>
    </p:spTree>
    <p:extLst>
      <p:ext uri="{BB962C8B-B14F-4D97-AF65-F5344CB8AC3E}">
        <p14:creationId xmlns:p14="http://schemas.microsoft.com/office/powerpoint/2010/main" val="1676950975"/>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Vergleich">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698500"/>
          </a:xfrm>
        </p:spPr>
        <p:txBody>
          <a:bodyPr/>
          <a:lstStyle>
            <a:lvl1pPr>
              <a:defRPr/>
            </a:lvl1pPr>
          </a:lstStyle>
          <a:p>
            <a:r>
              <a:rPr lang="de-DE" dirty="0" smtClean="0"/>
              <a:t>Mastertitelformat bearbeiten</a:t>
            </a:r>
            <a:endParaRPr lang="de-DE" dirty="0"/>
          </a:p>
        </p:txBody>
      </p:sp>
      <p:sp>
        <p:nvSpPr>
          <p:cNvPr id="4"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Foliennummernplatzhalter 8"/>
          <p:cNvSpPr>
            <a:spLocks noGrp="1"/>
          </p:cNvSpPr>
          <p:nvPr>
            <p:ph type="sldNum" sz="quarter" idx="10"/>
          </p:nvPr>
        </p:nvSpPr>
        <p:spPr/>
        <p:txBody>
          <a:bodyPr/>
          <a:lstStyle>
            <a:lvl1pPr>
              <a:defRPr smtClean="0"/>
            </a:lvl1pPr>
          </a:lstStyle>
          <a:p>
            <a:pPr>
              <a:defRPr/>
            </a:pPr>
            <a:fld id="{847C600B-98CE-4E94-9280-5B414BE06A0D}" type="slidenum">
              <a:rPr lang="de-DE"/>
              <a:pPr>
                <a:defRPr/>
              </a:pPr>
              <a:t>‹#›</a:t>
            </a:fld>
            <a:endParaRPr lang="de-DE"/>
          </a:p>
        </p:txBody>
      </p:sp>
    </p:spTree>
    <p:extLst>
      <p:ext uri="{BB962C8B-B14F-4D97-AF65-F5344CB8AC3E}">
        <p14:creationId xmlns:p14="http://schemas.microsoft.com/office/powerpoint/2010/main" val="1090205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FOKUS_Titelfolie_mit Bild">
    <p:spTree>
      <p:nvGrpSpPr>
        <p:cNvPr id="1" name=""/>
        <p:cNvGrpSpPr/>
        <p:nvPr/>
      </p:nvGrpSpPr>
      <p:grpSpPr>
        <a:xfrm>
          <a:off x="0" y="0"/>
          <a:ext cx="0" cy="0"/>
          <a:chOff x="0" y="0"/>
          <a:chExt cx="0" cy="0"/>
        </a:xfrm>
      </p:grpSpPr>
      <p:pic>
        <p:nvPicPr>
          <p:cNvPr id="6" name="Bild 5" descr="fokus_gebaeude Kopie.jpg"/>
          <p:cNvPicPr>
            <a:picLocks noChangeAspect="1"/>
          </p:cNvPicPr>
          <p:nvPr userDrawn="1"/>
        </p:nvPicPr>
        <p:blipFill>
          <a:blip r:embed="rId2" cstate="screen">
            <a:alphaModFix amt="27000"/>
          </a:blip>
          <a:srcRect/>
          <a:stretch>
            <a:fillRect/>
          </a:stretch>
        </p:blipFill>
        <p:spPr>
          <a:xfrm>
            <a:off x="5359959" y="529201"/>
            <a:ext cx="3784040" cy="5719200"/>
          </a:xfrm>
          <a:prstGeom prst="rect">
            <a:avLst/>
          </a:prstGeom>
        </p:spPr>
      </p:pic>
      <p:pic>
        <p:nvPicPr>
          <p:cNvPr id="162817" name="Picture 1" descr="fokus_rgb_85mm"/>
          <p:cNvPicPr>
            <a:picLocks noChangeAspect="1" noChangeArrowheads="1"/>
          </p:cNvPicPr>
          <p:nvPr userDrawn="1"/>
        </p:nvPicPr>
        <p:blipFill>
          <a:blip r:embed="rId3" cstate="screen"/>
          <a:srcRect/>
          <a:stretch>
            <a:fillRect/>
          </a:stretch>
        </p:blipFill>
        <p:spPr bwMode="auto">
          <a:xfrm>
            <a:off x="1285337" y="2867151"/>
            <a:ext cx="3670995" cy="1084356"/>
          </a:xfrm>
          <a:prstGeom prst="rect">
            <a:avLst/>
          </a:prstGeom>
          <a:noFill/>
          <a:ln w="9525">
            <a:noFill/>
            <a:miter lim="800000"/>
            <a:headEnd/>
            <a:tailEnd/>
          </a:ln>
        </p:spPr>
      </p:pic>
      <p:sp>
        <p:nvSpPr>
          <p:cNvPr id="7" name="Textfeld 6"/>
          <p:cNvSpPr txBox="1"/>
          <p:nvPr userDrawn="1"/>
        </p:nvSpPr>
        <p:spPr>
          <a:xfrm>
            <a:off x="800635" y="4595609"/>
            <a:ext cx="4129087" cy="1400383"/>
          </a:xfrm>
          <a:prstGeom prst="rect">
            <a:avLst/>
          </a:prstGeom>
          <a:noFill/>
        </p:spPr>
        <p:txBody>
          <a:bodyPr wrap="square" lIns="0" tIns="0" rIns="0" bIns="0" rtlCol="0">
            <a:spAutoFit/>
          </a:bodyPr>
          <a:lstStyle/>
          <a:p>
            <a:pPr algn="r" defTabSz="457200" fontAlgn="base">
              <a:spcBef>
                <a:spcPct val="0"/>
              </a:spcBef>
              <a:spcAft>
                <a:spcPct val="0"/>
              </a:spcAft>
            </a:pPr>
            <a:r>
              <a:rPr lang="de-DE" sz="1400" dirty="0">
                <a:solidFill>
                  <a:srgbClr val="262626"/>
                </a:solidFill>
                <a:latin typeface="Segoe"/>
                <a:ea typeface="ＭＳ Ｐゴシック" pitchFamily="46" charset="-128"/>
                <a:cs typeface="Segoe"/>
              </a:rPr>
              <a:t>Fraunhofer Institute </a:t>
            </a:r>
            <a:r>
              <a:rPr lang="en-US" sz="1400" dirty="0">
                <a:solidFill>
                  <a:srgbClr val="262626"/>
                </a:solidFill>
                <a:latin typeface="Segoe"/>
                <a:ea typeface="ＭＳ Ｐゴシック" pitchFamily="46" charset="-128"/>
                <a:cs typeface="Segoe"/>
              </a:rPr>
              <a:t>for</a:t>
            </a:r>
            <a:r>
              <a:rPr lang="de-DE" sz="1400" dirty="0">
                <a:solidFill>
                  <a:srgbClr val="262626"/>
                </a:solidFill>
                <a:latin typeface="Segoe"/>
                <a:ea typeface="ＭＳ Ｐゴシック" pitchFamily="46" charset="-128"/>
                <a:cs typeface="Segoe"/>
              </a:rPr>
              <a:t> Open </a:t>
            </a:r>
          </a:p>
          <a:p>
            <a:pPr algn="r" defTabSz="457200" fontAlgn="base">
              <a:spcBef>
                <a:spcPct val="0"/>
              </a:spcBef>
              <a:spcAft>
                <a:spcPct val="0"/>
              </a:spcAft>
            </a:pPr>
            <a:r>
              <a:rPr lang="de-DE" sz="1400" dirty="0" err="1">
                <a:solidFill>
                  <a:srgbClr val="262626"/>
                </a:solidFill>
                <a:latin typeface="Segoe"/>
                <a:ea typeface="ＭＳ Ｐゴシック" pitchFamily="46" charset="-128"/>
                <a:cs typeface="Segoe"/>
              </a:rPr>
              <a:t>Communication</a:t>
            </a:r>
            <a:r>
              <a:rPr lang="de-DE" sz="1400" dirty="0">
                <a:solidFill>
                  <a:srgbClr val="262626"/>
                </a:solidFill>
                <a:latin typeface="Segoe"/>
                <a:ea typeface="ＭＳ Ｐゴシック" pitchFamily="46" charset="-128"/>
                <a:cs typeface="Segoe"/>
              </a:rPr>
              <a:t> Systems</a:t>
            </a:r>
          </a:p>
          <a:p>
            <a:pPr algn="r" defTabSz="457200" fontAlgn="base">
              <a:spcBef>
                <a:spcPct val="0"/>
              </a:spcBef>
              <a:spcAft>
                <a:spcPct val="0"/>
              </a:spcAft>
            </a:pPr>
            <a:endParaRPr lang="de-DE" sz="700" dirty="0">
              <a:solidFill>
                <a:srgbClr val="262626"/>
              </a:solidFill>
              <a:latin typeface="Segoe"/>
              <a:ea typeface="ＭＳ Ｐゴシック" pitchFamily="46" charset="-128"/>
              <a:cs typeface="Segoe"/>
            </a:endParaRPr>
          </a:p>
          <a:p>
            <a:pPr algn="r" defTabSz="457200" fontAlgn="base">
              <a:spcBef>
                <a:spcPct val="0"/>
              </a:spcBef>
              <a:spcAft>
                <a:spcPct val="0"/>
              </a:spcAft>
            </a:pPr>
            <a:r>
              <a:rPr lang="de-DE" sz="1400" dirty="0">
                <a:solidFill>
                  <a:srgbClr val="262626"/>
                </a:solidFill>
                <a:latin typeface="Segoe"/>
                <a:ea typeface="ＭＳ Ｐゴシック" pitchFamily="46" charset="-128"/>
                <a:cs typeface="Segoe"/>
              </a:rPr>
              <a:t>Kaiserin-Augusta-Allee 31</a:t>
            </a:r>
          </a:p>
          <a:p>
            <a:pPr algn="r" defTabSz="457200" fontAlgn="base">
              <a:spcBef>
                <a:spcPct val="0"/>
              </a:spcBef>
              <a:spcAft>
                <a:spcPct val="0"/>
              </a:spcAft>
            </a:pPr>
            <a:r>
              <a:rPr lang="de-DE" sz="1400" dirty="0">
                <a:solidFill>
                  <a:srgbClr val="262626"/>
                </a:solidFill>
                <a:latin typeface="Segoe"/>
                <a:ea typeface="ＭＳ Ｐゴシック" pitchFamily="46" charset="-128"/>
                <a:cs typeface="Segoe"/>
              </a:rPr>
              <a:t>10589 Berlin, Germany</a:t>
            </a:r>
          </a:p>
          <a:p>
            <a:pPr algn="r" defTabSz="457200" fontAlgn="base">
              <a:spcBef>
                <a:spcPct val="0"/>
              </a:spcBef>
              <a:spcAft>
                <a:spcPct val="0"/>
              </a:spcAft>
            </a:pPr>
            <a:endParaRPr lang="de-DE" sz="1400" dirty="0">
              <a:solidFill>
                <a:srgbClr val="262626"/>
              </a:solidFill>
              <a:latin typeface="Segoe"/>
              <a:ea typeface="ＭＳ Ｐゴシック" pitchFamily="46" charset="-128"/>
              <a:cs typeface="Segoe"/>
            </a:endParaRPr>
          </a:p>
          <a:p>
            <a:pPr algn="r" defTabSz="457200" fontAlgn="base">
              <a:spcBef>
                <a:spcPct val="0"/>
              </a:spcBef>
              <a:spcAft>
                <a:spcPct val="0"/>
              </a:spcAft>
            </a:pPr>
            <a:r>
              <a:rPr lang="de-DE" sz="1400" dirty="0">
                <a:solidFill>
                  <a:srgbClr val="262626"/>
                </a:solidFill>
                <a:latin typeface="Segoe"/>
                <a:ea typeface="ＭＳ Ｐゴシック" pitchFamily="46" charset="-128"/>
                <a:cs typeface="Segoe"/>
              </a:rPr>
              <a:t>www.fokus.fraunhofer.de</a:t>
            </a:r>
          </a:p>
        </p:txBody>
      </p:sp>
    </p:spTree>
    <p:extLst>
      <p:ext uri="{BB962C8B-B14F-4D97-AF65-F5344CB8AC3E}">
        <p14:creationId xmlns:p14="http://schemas.microsoft.com/office/powerpoint/2010/main" val="28902807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2_Nur Titel">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
        <p:nvSpPr>
          <p:cNvPr id="13" name="Inhaltsplatzhalter 12"/>
          <p:cNvSpPr>
            <a:spLocks noGrp="1"/>
          </p:cNvSpPr>
          <p:nvPr>
            <p:ph sz="quarter" idx="13"/>
          </p:nvPr>
        </p:nvSpPr>
        <p:spPr>
          <a:xfrm>
            <a:off x="6045200" y="1431925"/>
            <a:ext cx="2660073" cy="4421620"/>
          </a:xfrm>
        </p:spPr>
        <p:txBody>
          <a:bodyPr/>
          <a:lstStyle>
            <a:lvl1pPr>
              <a:buNone/>
              <a:defRPr/>
            </a:lvl1pPr>
          </a:lstStyle>
          <a:p>
            <a:pPr lvl="0"/>
            <a:endParaRPr lang="de-DE" dirty="0" smtClean="0"/>
          </a:p>
        </p:txBody>
      </p:sp>
      <p:sp>
        <p:nvSpPr>
          <p:cNvPr id="8" name="Textplatzhalter 7"/>
          <p:cNvSpPr>
            <a:spLocks noGrp="1"/>
          </p:cNvSpPr>
          <p:nvPr>
            <p:ph type="body" sz="quarter" idx="14"/>
          </p:nvPr>
        </p:nvSpPr>
        <p:spPr>
          <a:xfrm>
            <a:off x="439739"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4"/>
          <p:cNvSpPr>
            <a:spLocks noGrp="1"/>
          </p:cNvSpPr>
          <p:nvPr>
            <p:ph type="sldNum" sz="quarter" idx="15"/>
          </p:nvPr>
        </p:nvSpPr>
        <p:spPr/>
        <p:txBody>
          <a:bodyPr/>
          <a:lstStyle>
            <a:lvl1pPr>
              <a:defRPr smtClean="0"/>
            </a:lvl1pPr>
          </a:lstStyle>
          <a:p>
            <a:pPr>
              <a:defRPr/>
            </a:pPr>
            <a:fld id="{BBCF97EE-77FC-4D67-889F-1452D5FF6C09}" type="slidenum">
              <a:rPr lang="de-DE"/>
              <a:pPr>
                <a:defRPr/>
              </a:pPr>
              <a:t>‹#›</a:t>
            </a:fld>
            <a:endParaRPr lang="de-DE"/>
          </a:p>
        </p:txBody>
      </p:sp>
    </p:spTree>
    <p:extLst>
      <p:ext uri="{BB962C8B-B14F-4D97-AF65-F5344CB8AC3E}">
        <p14:creationId xmlns:p14="http://schemas.microsoft.com/office/powerpoint/2010/main" val="25577856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Abschnittsüberschrift">
    <p:spTree>
      <p:nvGrpSpPr>
        <p:cNvPr id="1" name=""/>
        <p:cNvGrpSpPr/>
        <p:nvPr/>
      </p:nvGrpSpPr>
      <p:grpSpPr>
        <a:xfrm>
          <a:off x="0" y="0"/>
          <a:ext cx="0" cy="0"/>
          <a:chOff x="0" y="0"/>
          <a:chExt cx="0" cy="0"/>
        </a:xfrm>
      </p:grpSpPr>
      <p:pic>
        <p:nvPicPr>
          <p:cNvPr id="3"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BE3ECC1E-74C8-4577-AC06-1163B3A3EA06}" type="slidenum">
              <a:rPr lang="de-DE"/>
              <a:pPr>
                <a:defRPr/>
              </a:pPr>
              <a:t>‹#›</a:t>
            </a:fld>
            <a:endParaRPr lang="de-DE"/>
          </a:p>
        </p:txBody>
      </p:sp>
      <p:sp>
        <p:nvSpPr>
          <p:cNvPr id="7" name="Tabellenplatzhalter 6"/>
          <p:cNvSpPr>
            <a:spLocks noGrp="1"/>
          </p:cNvSpPr>
          <p:nvPr>
            <p:ph type="tbl" sz="quarter" idx="11"/>
          </p:nvPr>
        </p:nvSpPr>
        <p:spPr>
          <a:xfrm>
            <a:off x="439738" y="1431925"/>
            <a:ext cx="8242300" cy="4375150"/>
          </a:xfrm>
        </p:spPr>
        <p:txBody>
          <a:bodyPr/>
          <a:lstStyle/>
          <a:p>
            <a:endParaRPr lang="de-DE"/>
          </a:p>
        </p:txBody>
      </p:sp>
      <p:sp>
        <p:nvSpPr>
          <p:cNvPr id="9"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41507138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3_Nur Titel">
    <p:spTree>
      <p:nvGrpSpPr>
        <p:cNvPr id="1" name=""/>
        <p:cNvGrpSpPr/>
        <p:nvPr/>
      </p:nvGrpSpPr>
      <p:grpSpPr>
        <a:xfrm>
          <a:off x="0" y="0"/>
          <a:ext cx="0" cy="0"/>
          <a:chOff x="0" y="0"/>
          <a:chExt cx="0" cy="0"/>
        </a:xfrm>
      </p:grpSpPr>
      <p:sp>
        <p:nvSpPr>
          <p:cNvPr id="5"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3514062616"/>
      </p:ext>
    </p:extLst>
  </p:cSld>
  <p:clrMapOvr>
    <a:masterClrMapping/>
  </p:clrMapOvr>
  <p:transition spd="slow">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0_CC FAME_Inhalt_Stichpunkte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2000" y="720000"/>
            <a:ext cx="8280000" cy="720000"/>
          </a:xfrm>
        </p:spPr>
        <p:txBody>
          <a:bodyPr/>
          <a:lstStyle>
            <a:lvl1pPr>
              <a:defRPr>
                <a:solidFill>
                  <a:srgbClr val="333333"/>
                </a:solidFill>
              </a:defRPr>
            </a:lvl1pPr>
          </a:lstStyle>
          <a:p>
            <a:r>
              <a:rPr lang="de-DE" dirty="0" smtClean="0"/>
              <a:t>Headline   ̶ Tahoma Regular 22pt</a:t>
            </a:r>
            <a:br>
              <a:rPr lang="de-DE" dirty="0" smtClean="0"/>
            </a:br>
            <a:r>
              <a:rPr lang="de-DE" dirty="0" smtClean="0">
                <a:solidFill>
                  <a:srgbClr val="6C99C0"/>
                </a:solidFill>
              </a:rPr>
              <a:t>Zweite Zeile bitte immer in Kopfbalkenfarbe</a:t>
            </a:r>
            <a:endParaRPr lang="de-DE" dirty="0"/>
          </a:p>
        </p:txBody>
      </p:sp>
      <p:sp>
        <p:nvSpPr>
          <p:cNvPr id="8" name="Inhaltsplatzhalter 2"/>
          <p:cNvSpPr>
            <a:spLocks noGrp="1"/>
          </p:cNvSpPr>
          <p:nvPr>
            <p:ph idx="14" hasCustomPrompt="1"/>
          </p:nvPr>
        </p:nvSpPr>
        <p:spPr>
          <a:xfrm>
            <a:off x="432000" y="1715388"/>
            <a:ext cx="8280000" cy="4410000"/>
          </a:xfrm>
        </p:spPr>
        <p:txBody>
          <a:bodyPr/>
          <a:lstStyle>
            <a:lvl1pPr>
              <a:defRPr>
                <a:solidFill>
                  <a:schemeClr val="tx1"/>
                </a:solidFill>
              </a:defRPr>
            </a:lvl1pPr>
          </a:lstStyle>
          <a:p>
            <a:pPr lvl="0"/>
            <a:r>
              <a:rPr lang="de-DE" dirty="0" smtClean="0"/>
              <a:t>Stichpunkt (</a:t>
            </a:r>
            <a:r>
              <a:rPr lang="de-DE" dirty="0" err="1" smtClean="0"/>
              <a:t>Tahoma</a:t>
            </a:r>
            <a:r>
              <a:rPr lang="de-DE" dirty="0" smtClean="0"/>
              <a:t> Regular, 16pt)</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e Placeholder 20"/>
          <p:cNvSpPr>
            <a:spLocks noGrp="1"/>
          </p:cNvSpPr>
          <p:nvPr>
            <p:ph type="dt" sz="half" idx="2"/>
          </p:nvPr>
        </p:nvSpPr>
        <p:spPr>
          <a:xfrm>
            <a:off x="457200" y="6492899"/>
            <a:ext cx="2133600" cy="365125"/>
          </a:xfrm>
          <a:prstGeom prst="rect">
            <a:avLst/>
          </a:prstGeom>
        </p:spPr>
        <p:txBody>
          <a:bodyPr vert="horz" lIns="0" tIns="0" rIns="0" bIns="36000" rtlCol="0" anchor="b" anchorCtr="0"/>
          <a:lstStyle>
            <a:lvl1pPr algn="l">
              <a:defRPr sz="1000" b="0">
                <a:solidFill>
                  <a:srgbClr val="898989"/>
                </a:solidFill>
                <a:latin typeface="+mn-lt"/>
              </a:defRPr>
            </a:lvl1pPr>
          </a:lstStyle>
          <a:p>
            <a:pPr defTabSz="457200" fontAlgn="base">
              <a:spcBef>
                <a:spcPct val="0"/>
              </a:spcBef>
              <a:spcAft>
                <a:spcPct val="0"/>
              </a:spcAft>
            </a:pPr>
            <a:endParaRPr lang="de-DE" dirty="0">
              <a:ea typeface="ＭＳ Ｐゴシック" pitchFamily="46" charset="-128"/>
            </a:endParaRPr>
          </a:p>
        </p:txBody>
      </p:sp>
    </p:spTree>
    <p:extLst>
      <p:ext uri="{BB962C8B-B14F-4D97-AF65-F5344CB8AC3E}">
        <p14:creationId xmlns:p14="http://schemas.microsoft.com/office/powerpoint/2010/main" val="4171687679"/>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Titelfolie">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290513" y="5207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dirty="0" smtClean="0"/>
              <a:t>Mastertitelformat bearbeiten</a:t>
            </a:r>
            <a:endParaRPr lang="de-DE" dirty="0"/>
          </a:p>
        </p:txBody>
      </p:sp>
      <p:sp>
        <p:nvSpPr>
          <p:cNvPr id="3" name="Untertitel 2"/>
          <p:cNvSpPr>
            <a:spLocks noGrp="1"/>
          </p:cNvSpPr>
          <p:nvPr>
            <p:ph type="subTitle" idx="1"/>
          </p:nvPr>
        </p:nvSpPr>
        <p:spPr>
          <a:xfrm>
            <a:off x="627381"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1B9C7D"/>
                </a:solidFill>
              </a:defRPr>
            </a:lvl1pPr>
          </a:lstStyle>
          <a:p>
            <a:pPr lvl="0"/>
            <a:r>
              <a:rPr lang="de-DE" dirty="0" smtClean="0"/>
              <a:t>Mastertextformat bearbeiten</a:t>
            </a:r>
          </a:p>
        </p:txBody>
      </p:sp>
    </p:spTree>
    <p:extLst>
      <p:ext uri="{BB962C8B-B14F-4D97-AF65-F5344CB8AC3E}">
        <p14:creationId xmlns:p14="http://schemas.microsoft.com/office/powerpoint/2010/main" val="3425012500"/>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Vergleich">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698500"/>
          </a:xfrm>
        </p:spPr>
        <p:txBody>
          <a:bodyPr/>
          <a:lstStyle>
            <a:lvl1pPr>
              <a:defRPr/>
            </a:lvl1pPr>
          </a:lstStyle>
          <a:p>
            <a:r>
              <a:rPr lang="de-DE" dirty="0" smtClean="0"/>
              <a:t>Mastertitelformat bearbeiten</a:t>
            </a:r>
            <a:endParaRPr lang="de-DE" dirty="0"/>
          </a:p>
        </p:txBody>
      </p:sp>
      <p:sp>
        <p:nvSpPr>
          <p:cNvPr id="4"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Foliennummernplatzhalter 8"/>
          <p:cNvSpPr>
            <a:spLocks noGrp="1"/>
          </p:cNvSpPr>
          <p:nvPr>
            <p:ph type="sldNum" sz="quarter" idx="10"/>
          </p:nvPr>
        </p:nvSpPr>
        <p:spPr/>
        <p:txBody>
          <a:bodyPr/>
          <a:lstStyle>
            <a:lvl1pPr>
              <a:defRPr smtClean="0"/>
            </a:lvl1pPr>
          </a:lstStyle>
          <a:p>
            <a:pPr>
              <a:defRPr/>
            </a:pPr>
            <a:fld id="{847C600B-98CE-4E94-9280-5B414BE06A0D}" type="slidenum">
              <a:rPr lang="de-DE"/>
              <a:pPr>
                <a:defRPr/>
              </a:pPr>
              <a:t>‹#›</a:t>
            </a:fld>
            <a:endParaRPr lang="de-DE"/>
          </a:p>
        </p:txBody>
      </p:sp>
    </p:spTree>
    <p:extLst>
      <p:ext uri="{BB962C8B-B14F-4D97-AF65-F5344CB8AC3E}">
        <p14:creationId xmlns:p14="http://schemas.microsoft.com/office/powerpoint/2010/main" val="10091793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4_Nur Titel">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
        <p:nvSpPr>
          <p:cNvPr id="13" name="Inhaltsplatzhalter 12"/>
          <p:cNvSpPr>
            <a:spLocks noGrp="1"/>
          </p:cNvSpPr>
          <p:nvPr>
            <p:ph sz="quarter" idx="13"/>
          </p:nvPr>
        </p:nvSpPr>
        <p:spPr>
          <a:xfrm>
            <a:off x="6045200" y="1431925"/>
            <a:ext cx="2660073" cy="4421620"/>
          </a:xfrm>
        </p:spPr>
        <p:txBody>
          <a:bodyPr/>
          <a:lstStyle>
            <a:lvl1pPr>
              <a:buNone/>
              <a:defRPr/>
            </a:lvl1pPr>
          </a:lstStyle>
          <a:p>
            <a:pPr lvl="0"/>
            <a:endParaRPr lang="de-DE" dirty="0" smtClean="0"/>
          </a:p>
        </p:txBody>
      </p:sp>
      <p:sp>
        <p:nvSpPr>
          <p:cNvPr id="8" name="Textplatzhalter 7"/>
          <p:cNvSpPr>
            <a:spLocks noGrp="1"/>
          </p:cNvSpPr>
          <p:nvPr>
            <p:ph type="body" sz="quarter" idx="14"/>
          </p:nvPr>
        </p:nvSpPr>
        <p:spPr>
          <a:xfrm>
            <a:off x="439739"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4"/>
          <p:cNvSpPr>
            <a:spLocks noGrp="1"/>
          </p:cNvSpPr>
          <p:nvPr>
            <p:ph type="sldNum" sz="quarter" idx="15"/>
          </p:nvPr>
        </p:nvSpPr>
        <p:spPr/>
        <p:txBody>
          <a:bodyPr/>
          <a:lstStyle>
            <a:lvl1pPr>
              <a:defRPr smtClean="0"/>
            </a:lvl1pPr>
          </a:lstStyle>
          <a:p>
            <a:pPr>
              <a:defRPr/>
            </a:pPr>
            <a:fld id="{BBCF97EE-77FC-4D67-889F-1452D5FF6C09}" type="slidenum">
              <a:rPr lang="de-DE"/>
              <a:pPr>
                <a:defRPr/>
              </a:pPr>
              <a:t>‹#›</a:t>
            </a:fld>
            <a:endParaRPr lang="de-DE"/>
          </a:p>
        </p:txBody>
      </p:sp>
    </p:spTree>
    <p:extLst>
      <p:ext uri="{BB962C8B-B14F-4D97-AF65-F5344CB8AC3E}">
        <p14:creationId xmlns:p14="http://schemas.microsoft.com/office/powerpoint/2010/main" val="14901393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2_Abschnittsüberschrift">
    <p:spTree>
      <p:nvGrpSpPr>
        <p:cNvPr id="1" name=""/>
        <p:cNvGrpSpPr/>
        <p:nvPr/>
      </p:nvGrpSpPr>
      <p:grpSpPr>
        <a:xfrm>
          <a:off x="0" y="0"/>
          <a:ext cx="0" cy="0"/>
          <a:chOff x="0" y="0"/>
          <a:chExt cx="0" cy="0"/>
        </a:xfrm>
      </p:grpSpPr>
      <p:pic>
        <p:nvPicPr>
          <p:cNvPr id="3"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BE3ECC1E-74C8-4577-AC06-1163B3A3EA06}" type="slidenum">
              <a:rPr lang="de-DE"/>
              <a:pPr>
                <a:defRPr/>
              </a:pPr>
              <a:t>‹#›</a:t>
            </a:fld>
            <a:endParaRPr lang="de-DE"/>
          </a:p>
        </p:txBody>
      </p:sp>
      <p:sp>
        <p:nvSpPr>
          <p:cNvPr id="7" name="Tabellenplatzhalter 6"/>
          <p:cNvSpPr>
            <a:spLocks noGrp="1"/>
          </p:cNvSpPr>
          <p:nvPr>
            <p:ph type="tbl" sz="quarter" idx="11"/>
          </p:nvPr>
        </p:nvSpPr>
        <p:spPr>
          <a:xfrm>
            <a:off x="439738" y="1431925"/>
            <a:ext cx="8242300" cy="4375150"/>
          </a:xfrm>
        </p:spPr>
        <p:txBody>
          <a:bodyPr/>
          <a:lstStyle/>
          <a:p>
            <a:endParaRPr lang="de-DE"/>
          </a:p>
        </p:txBody>
      </p:sp>
      <p:sp>
        <p:nvSpPr>
          <p:cNvPr id="9"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14925501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5_Nur Titel">
    <p:spTree>
      <p:nvGrpSpPr>
        <p:cNvPr id="1" name=""/>
        <p:cNvGrpSpPr/>
        <p:nvPr/>
      </p:nvGrpSpPr>
      <p:grpSpPr>
        <a:xfrm>
          <a:off x="0" y="0"/>
          <a:ext cx="0" cy="0"/>
          <a:chOff x="0" y="0"/>
          <a:chExt cx="0" cy="0"/>
        </a:xfrm>
      </p:grpSpPr>
      <p:sp>
        <p:nvSpPr>
          <p:cNvPr id="5"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1048051070"/>
      </p:ext>
    </p:extLst>
  </p:cSld>
  <p:clrMapOvr>
    <a:masterClrMapping/>
  </p:clrMapOvr>
  <p:transition spd="slow">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1_CC FAME_Inhalt_Stichpunkte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2000" y="720000"/>
            <a:ext cx="8280000" cy="720000"/>
          </a:xfrm>
        </p:spPr>
        <p:txBody>
          <a:bodyPr/>
          <a:lstStyle>
            <a:lvl1pPr>
              <a:defRPr>
                <a:solidFill>
                  <a:srgbClr val="333333"/>
                </a:solidFill>
              </a:defRPr>
            </a:lvl1pPr>
          </a:lstStyle>
          <a:p>
            <a:r>
              <a:rPr lang="de-DE" dirty="0" smtClean="0"/>
              <a:t>Headline   ̶ Tahoma Regular 22pt</a:t>
            </a:r>
            <a:br>
              <a:rPr lang="de-DE" dirty="0" smtClean="0"/>
            </a:br>
            <a:r>
              <a:rPr lang="de-DE" dirty="0" smtClean="0">
                <a:solidFill>
                  <a:srgbClr val="6C99C0"/>
                </a:solidFill>
              </a:rPr>
              <a:t>Zweite Zeile bitte immer in Kopfbalkenfarbe</a:t>
            </a:r>
            <a:endParaRPr lang="de-DE" dirty="0"/>
          </a:p>
        </p:txBody>
      </p:sp>
      <p:sp>
        <p:nvSpPr>
          <p:cNvPr id="8" name="Inhaltsplatzhalter 2"/>
          <p:cNvSpPr>
            <a:spLocks noGrp="1"/>
          </p:cNvSpPr>
          <p:nvPr>
            <p:ph idx="14" hasCustomPrompt="1"/>
          </p:nvPr>
        </p:nvSpPr>
        <p:spPr>
          <a:xfrm>
            <a:off x="432000" y="1715388"/>
            <a:ext cx="8280000" cy="4410000"/>
          </a:xfrm>
        </p:spPr>
        <p:txBody>
          <a:bodyPr/>
          <a:lstStyle>
            <a:lvl1pPr>
              <a:defRPr>
                <a:solidFill>
                  <a:schemeClr val="tx1"/>
                </a:solidFill>
              </a:defRPr>
            </a:lvl1pPr>
          </a:lstStyle>
          <a:p>
            <a:pPr lvl="0"/>
            <a:r>
              <a:rPr lang="de-DE" dirty="0" smtClean="0"/>
              <a:t>Stichpunkt (</a:t>
            </a:r>
            <a:r>
              <a:rPr lang="de-DE" dirty="0" err="1" smtClean="0"/>
              <a:t>Tahoma</a:t>
            </a:r>
            <a:r>
              <a:rPr lang="de-DE" dirty="0" smtClean="0"/>
              <a:t> Regular, 16pt)</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e Placeholder 20"/>
          <p:cNvSpPr>
            <a:spLocks noGrp="1"/>
          </p:cNvSpPr>
          <p:nvPr>
            <p:ph type="dt" sz="half" idx="2"/>
          </p:nvPr>
        </p:nvSpPr>
        <p:spPr>
          <a:xfrm>
            <a:off x="457200" y="6492899"/>
            <a:ext cx="2133600" cy="365125"/>
          </a:xfrm>
          <a:prstGeom prst="rect">
            <a:avLst/>
          </a:prstGeom>
        </p:spPr>
        <p:txBody>
          <a:bodyPr vert="horz" lIns="0" tIns="0" rIns="0" bIns="36000" rtlCol="0" anchor="b" anchorCtr="0"/>
          <a:lstStyle>
            <a:lvl1pPr algn="l">
              <a:defRPr sz="1000" b="0">
                <a:solidFill>
                  <a:srgbClr val="898989"/>
                </a:solidFill>
                <a:latin typeface="+mn-lt"/>
              </a:defRPr>
            </a:lvl1pPr>
          </a:lstStyle>
          <a:p>
            <a:pPr defTabSz="457200" fontAlgn="base">
              <a:spcBef>
                <a:spcPct val="0"/>
              </a:spcBef>
              <a:spcAft>
                <a:spcPct val="0"/>
              </a:spcAft>
            </a:pPr>
            <a:endParaRPr lang="de-DE" dirty="0">
              <a:ea typeface="ＭＳ Ｐゴシック" pitchFamily="46" charset="-128"/>
            </a:endParaRPr>
          </a:p>
        </p:txBody>
      </p:sp>
    </p:spTree>
    <p:extLst>
      <p:ext uri="{BB962C8B-B14F-4D97-AF65-F5344CB8AC3E}">
        <p14:creationId xmlns:p14="http://schemas.microsoft.com/office/powerpoint/2010/main" val="6711851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itTubes Title and Text">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2915816" y="6356351"/>
            <a:ext cx="3312368" cy="365125"/>
          </a:xfrm>
          <a:prstGeom prst="rect">
            <a:avLst/>
          </a:prstGeom>
        </p:spPr>
        <p:txBody>
          <a:bodyPr/>
          <a:lstStyle/>
          <a:p>
            <a:pPr defTabSz="457200" fontAlgn="base">
              <a:spcBef>
                <a:spcPct val="0"/>
              </a:spcBef>
              <a:spcAft>
                <a:spcPct val="0"/>
              </a:spcAft>
            </a:pPr>
            <a:endParaRPr lang="en-US" dirty="0">
              <a:solidFill>
                <a:prstClr val="black"/>
              </a:solidFill>
              <a:latin typeface="Arial" pitchFamily="34" charset="0"/>
              <a:ea typeface="ＭＳ Ｐゴシック" pitchFamily="46" charset="-128"/>
            </a:endParaRPr>
          </a:p>
        </p:txBody>
      </p:sp>
      <p:sp>
        <p:nvSpPr>
          <p:cNvPr id="4" name="Slide Number Placeholder 3"/>
          <p:cNvSpPr>
            <a:spLocks noGrp="1"/>
          </p:cNvSpPr>
          <p:nvPr>
            <p:ph type="sldNum" sz="quarter" idx="11"/>
          </p:nvPr>
        </p:nvSpPr>
        <p:spPr/>
        <p:txBody>
          <a:bodyPr/>
          <a:lstStyle/>
          <a:p>
            <a:fld id="{6C6AE60A-B69C-4790-82F7-3882EDF23186}" type="slidenum">
              <a:rPr lang="en-US"/>
              <a:pPr/>
              <a:t>‹#›</a:t>
            </a:fld>
            <a:endParaRPr lang="en-US"/>
          </a:p>
        </p:txBody>
      </p:sp>
      <p:sp>
        <p:nvSpPr>
          <p:cNvPr id="6" name="Text Placeholder 5"/>
          <p:cNvSpPr>
            <a:spLocks noGrp="1"/>
          </p:cNvSpPr>
          <p:nvPr>
            <p:ph type="body" sz="quarter" idx="12"/>
          </p:nvPr>
        </p:nvSpPr>
        <p:spPr>
          <a:xfrm>
            <a:off x="468314" y="1221318"/>
            <a:ext cx="8207375" cy="4895849"/>
          </a:xfrm>
        </p:spPr>
        <p:txBody>
          <a:bodyPr/>
          <a:lstStyle>
            <a:lvl1pPr marL="342900" indent="-342900">
              <a:buClrTx/>
              <a:buSzPct val="100000"/>
              <a:buFont typeface="Tahoma" pitchFamily="34" charset="0"/>
              <a:buChar char="-"/>
              <a:defRPr/>
            </a:lvl1pPr>
            <a:lvl2pPr marL="742950" indent="-285750">
              <a:buClrTx/>
              <a:buSzPct val="100000"/>
              <a:buFont typeface="Tahoma" pitchFamily="34" charset="0"/>
              <a:buChar char="-"/>
              <a:defRPr/>
            </a:lvl2pPr>
            <a:lvl3pPr marL="1143000" indent="-228600">
              <a:buClrTx/>
              <a:buSzPct val="100000"/>
              <a:buFont typeface="Tahoma" pitchFamily="34" charset="0"/>
              <a:buChar char="-"/>
              <a:defRPr/>
            </a:lvl3pPr>
            <a:lvl4pPr marL="1600200" indent="-228600">
              <a:buClrTx/>
              <a:buSzPct val="100000"/>
              <a:buFont typeface="Tahoma" pitchFamily="34" charset="0"/>
              <a:buChar char="-"/>
              <a:defRPr/>
            </a:lvl4pPr>
            <a:lvl5pPr marL="2057400" indent="-228600">
              <a:buClrTx/>
              <a:buSzPct val="100000"/>
              <a:buFont typeface="Tahoma"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743204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3_Titelfolie">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290513" y="5207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dirty="0" smtClean="0"/>
              <a:t>Mastertitelformat bearbeiten</a:t>
            </a:r>
            <a:endParaRPr lang="de-DE" dirty="0"/>
          </a:p>
        </p:txBody>
      </p:sp>
      <p:sp>
        <p:nvSpPr>
          <p:cNvPr id="3" name="Untertitel 2"/>
          <p:cNvSpPr>
            <a:spLocks noGrp="1"/>
          </p:cNvSpPr>
          <p:nvPr>
            <p:ph type="subTitle" idx="1"/>
          </p:nvPr>
        </p:nvSpPr>
        <p:spPr>
          <a:xfrm>
            <a:off x="627381"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1B9C7D"/>
                </a:solidFill>
              </a:defRPr>
            </a:lvl1pPr>
          </a:lstStyle>
          <a:p>
            <a:pPr lvl="0"/>
            <a:r>
              <a:rPr lang="de-DE" dirty="0" smtClean="0"/>
              <a:t>Mastertextformat bearbeiten</a:t>
            </a:r>
          </a:p>
        </p:txBody>
      </p:sp>
    </p:spTree>
    <p:extLst>
      <p:ext uri="{BB962C8B-B14F-4D97-AF65-F5344CB8AC3E}">
        <p14:creationId xmlns:p14="http://schemas.microsoft.com/office/powerpoint/2010/main" val="4204972611"/>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3_Vergleich">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698500"/>
          </a:xfrm>
        </p:spPr>
        <p:txBody>
          <a:bodyPr/>
          <a:lstStyle>
            <a:lvl1pPr>
              <a:defRPr/>
            </a:lvl1pPr>
          </a:lstStyle>
          <a:p>
            <a:r>
              <a:rPr lang="de-DE" dirty="0" smtClean="0"/>
              <a:t>Mastertitelformat bearbeiten</a:t>
            </a:r>
            <a:endParaRPr lang="de-DE" dirty="0"/>
          </a:p>
        </p:txBody>
      </p:sp>
      <p:sp>
        <p:nvSpPr>
          <p:cNvPr id="4"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Foliennummernplatzhalter 8"/>
          <p:cNvSpPr>
            <a:spLocks noGrp="1"/>
          </p:cNvSpPr>
          <p:nvPr>
            <p:ph type="sldNum" sz="quarter" idx="10"/>
          </p:nvPr>
        </p:nvSpPr>
        <p:spPr/>
        <p:txBody>
          <a:bodyPr/>
          <a:lstStyle>
            <a:lvl1pPr>
              <a:defRPr smtClean="0"/>
            </a:lvl1pPr>
          </a:lstStyle>
          <a:p>
            <a:pPr>
              <a:defRPr/>
            </a:pPr>
            <a:fld id="{847C600B-98CE-4E94-9280-5B414BE06A0D}" type="slidenum">
              <a:rPr lang="de-DE"/>
              <a:pPr>
                <a:defRPr/>
              </a:pPr>
              <a:t>‹#›</a:t>
            </a:fld>
            <a:endParaRPr lang="de-DE"/>
          </a:p>
        </p:txBody>
      </p:sp>
    </p:spTree>
    <p:extLst>
      <p:ext uri="{BB962C8B-B14F-4D97-AF65-F5344CB8AC3E}">
        <p14:creationId xmlns:p14="http://schemas.microsoft.com/office/powerpoint/2010/main" val="14710264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6_Nur Titel">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
        <p:nvSpPr>
          <p:cNvPr id="13" name="Inhaltsplatzhalter 12"/>
          <p:cNvSpPr>
            <a:spLocks noGrp="1"/>
          </p:cNvSpPr>
          <p:nvPr>
            <p:ph sz="quarter" idx="13"/>
          </p:nvPr>
        </p:nvSpPr>
        <p:spPr>
          <a:xfrm>
            <a:off x="6045200" y="1431925"/>
            <a:ext cx="2660073" cy="4421620"/>
          </a:xfrm>
        </p:spPr>
        <p:txBody>
          <a:bodyPr/>
          <a:lstStyle>
            <a:lvl1pPr>
              <a:buNone/>
              <a:defRPr/>
            </a:lvl1pPr>
          </a:lstStyle>
          <a:p>
            <a:pPr lvl="0"/>
            <a:endParaRPr lang="de-DE" dirty="0" smtClean="0"/>
          </a:p>
        </p:txBody>
      </p:sp>
      <p:sp>
        <p:nvSpPr>
          <p:cNvPr id="8" name="Textplatzhalter 7"/>
          <p:cNvSpPr>
            <a:spLocks noGrp="1"/>
          </p:cNvSpPr>
          <p:nvPr>
            <p:ph type="body" sz="quarter" idx="14"/>
          </p:nvPr>
        </p:nvSpPr>
        <p:spPr>
          <a:xfrm>
            <a:off x="439739"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4"/>
          <p:cNvSpPr>
            <a:spLocks noGrp="1"/>
          </p:cNvSpPr>
          <p:nvPr>
            <p:ph type="sldNum" sz="quarter" idx="15"/>
          </p:nvPr>
        </p:nvSpPr>
        <p:spPr/>
        <p:txBody>
          <a:bodyPr/>
          <a:lstStyle>
            <a:lvl1pPr>
              <a:defRPr smtClean="0"/>
            </a:lvl1pPr>
          </a:lstStyle>
          <a:p>
            <a:pPr>
              <a:defRPr/>
            </a:pPr>
            <a:fld id="{BBCF97EE-77FC-4D67-889F-1452D5FF6C09}" type="slidenum">
              <a:rPr lang="de-DE"/>
              <a:pPr>
                <a:defRPr/>
              </a:pPr>
              <a:t>‹#›</a:t>
            </a:fld>
            <a:endParaRPr lang="de-DE"/>
          </a:p>
        </p:txBody>
      </p:sp>
    </p:spTree>
    <p:extLst>
      <p:ext uri="{BB962C8B-B14F-4D97-AF65-F5344CB8AC3E}">
        <p14:creationId xmlns:p14="http://schemas.microsoft.com/office/powerpoint/2010/main" val="5702856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3_Abschnittsüberschrift">
    <p:spTree>
      <p:nvGrpSpPr>
        <p:cNvPr id="1" name=""/>
        <p:cNvGrpSpPr/>
        <p:nvPr/>
      </p:nvGrpSpPr>
      <p:grpSpPr>
        <a:xfrm>
          <a:off x="0" y="0"/>
          <a:ext cx="0" cy="0"/>
          <a:chOff x="0" y="0"/>
          <a:chExt cx="0" cy="0"/>
        </a:xfrm>
      </p:grpSpPr>
      <p:pic>
        <p:nvPicPr>
          <p:cNvPr id="3"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BE3ECC1E-74C8-4577-AC06-1163B3A3EA06}" type="slidenum">
              <a:rPr lang="de-DE"/>
              <a:pPr>
                <a:defRPr/>
              </a:pPr>
              <a:t>‹#›</a:t>
            </a:fld>
            <a:endParaRPr lang="de-DE"/>
          </a:p>
        </p:txBody>
      </p:sp>
      <p:sp>
        <p:nvSpPr>
          <p:cNvPr id="7" name="Tabellenplatzhalter 6"/>
          <p:cNvSpPr>
            <a:spLocks noGrp="1"/>
          </p:cNvSpPr>
          <p:nvPr>
            <p:ph type="tbl" sz="quarter" idx="11"/>
          </p:nvPr>
        </p:nvSpPr>
        <p:spPr>
          <a:xfrm>
            <a:off x="439738" y="1431925"/>
            <a:ext cx="8242300" cy="4375150"/>
          </a:xfrm>
        </p:spPr>
        <p:txBody>
          <a:bodyPr/>
          <a:lstStyle/>
          <a:p>
            <a:endParaRPr lang="de-DE"/>
          </a:p>
        </p:txBody>
      </p:sp>
      <p:sp>
        <p:nvSpPr>
          <p:cNvPr id="9"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464154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7_Nur Titel">
    <p:spTree>
      <p:nvGrpSpPr>
        <p:cNvPr id="1" name=""/>
        <p:cNvGrpSpPr/>
        <p:nvPr/>
      </p:nvGrpSpPr>
      <p:grpSpPr>
        <a:xfrm>
          <a:off x="0" y="0"/>
          <a:ext cx="0" cy="0"/>
          <a:chOff x="0" y="0"/>
          <a:chExt cx="0" cy="0"/>
        </a:xfrm>
      </p:grpSpPr>
      <p:sp>
        <p:nvSpPr>
          <p:cNvPr id="5"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741842951"/>
      </p:ext>
    </p:extLst>
  </p:cSld>
  <p:clrMapOvr>
    <a:masterClrMapping/>
  </p:clrMapOvr>
  <p:transition spd="slow">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2_CC FAME_Inhalt_Stichpunkte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2000" y="720000"/>
            <a:ext cx="8280000" cy="720000"/>
          </a:xfrm>
        </p:spPr>
        <p:txBody>
          <a:bodyPr/>
          <a:lstStyle>
            <a:lvl1pPr>
              <a:defRPr>
                <a:solidFill>
                  <a:srgbClr val="333333"/>
                </a:solidFill>
              </a:defRPr>
            </a:lvl1pPr>
          </a:lstStyle>
          <a:p>
            <a:r>
              <a:rPr lang="de-DE" dirty="0" smtClean="0"/>
              <a:t>Headline   ̶ Tahoma Regular 22pt</a:t>
            </a:r>
            <a:br>
              <a:rPr lang="de-DE" dirty="0" smtClean="0"/>
            </a:br>
            <a:r>
              <a:rPr lang="de-DE" dirty="0" smtClean="0">
                <a:solidFill>
                  <a:srgbClr val="6C99C0"/>
                </a:solidFill>
              </a:rPr>
              <a:t>Zweite Zeile bitte immer in Kopfbalkenfarbe</a:t>
            </a:r>
            <a:endParaRPr lang="de-DE" dirty="0"/>
          </a:p>
        </p:txBody>
      </p:sp>
      <p:sp>
        <p:nvSpPr>
          <p:cNvPr id="8" name="Inhaltsplatzhalter 2"/>
          <p:cNvSpPr>
            <a:spLocks noGrp="1"/>
          </p:cNvSpPr>
          <p:nvPr>
            <p:ph idx="14" hasCustomPrompt="1"/>
          </p:nvPr>
        </p:nvSpPr>
        <p:spPr>
          <a:xfrm>
            <a:off x="432000" y="1715388"/>
            <a:ext cx="8280000" cy="4410000"/>
          </a:xfrm>
        </p:spPr>
        <p:txBody>
          <a:bodyPr/>
          <a:lstStyle>
            <a:lvl1pPr>
              <a:defRPr>
                <a:solidFill>
                  <a:schemeClr val="tx1"/>
                </a:solidFill>
              </a:defRPr>
            </a:lvl1pPr>
          </a:lstStyle>
          <a:p>
            <a:pPr lvl="0"/>
            <a:r>
              <a:rPr lang="de-DE" dirty="0" smtClean="0"/>
              <a:t>Stichpunkt (</a:t>
            </a:r>
            <a:r>
              <a:rPr lang="de-DE" dirty="0" err="1" smtClean="0"/>
              <a:t>Tahoma</a:t>
            </a:r>
            <a:r>
              <a:rPr lang="de-DE" dirty="0" smtClean="0"/>
              <a:t> Regular, 16pt)</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e Placeholder 20"/>
          <p:cNvSpPr>
            <a:spLocks noGrp="1"/>
          </p:cNvSpPr>
          <p:nvPr>
            <p:ph type="dt" sz="half" idx="2"/>
          </p:nvPr>
        </p:nvSpPr>
        <p:spPr>
          <a:xfrm>
            <a:off x="457200" y="6492899"/>
            <a:ext cx="2133600" cy="365125"/>
          </a:xfrm>
          <a:prstGeom prst="rect">
            <a:avLst/>
          </a:prstGeom>
        </p:spPr>
        <p:txBody>
          <a:bodyPr vert="horz" lIns="0" tIns="0" rIns="0" bIns="36000" rtlCol="0" anchor="b" anchorCtr="0"/>
          <a:lstStyle>
            <a:lvl1pPr algn="l">
              <a:defRPr sz="1000" b="0">
                <a:solidFill>
                  <a:srgbClr val="898989"/>
                </a:solidFill>
                <a:latin typeface="+mn-lt"/>
              </a:defRPr>
            </a:lvl1pPr>
          </a:lstStyle>
          <a:p>
            <a:pPr defTabSz="457200" fontAlgn="base">
              <a:spcBef>
                <a:spcPct val="0"/>
              </a:spcBef>
              <a:spcAft>
                <a:spcPct val="0"/>
              </a:spcAft>
            </a:pPr>
            <a:endParaRPr lang="de-DE" dirty="0">
              <a:ea typeface="ＭＳ Ｐゴシック" pitchFamily="46" charset="-128"/>
            </a:endParaRPr>
          </a:p>
        </p:txBody>
      </p:sp>
    </p:spTree>
    <p:extLst>
      <p:ext uri="{BB962C8B-B14F-4D97-AF65-F5344CB8AC3E}">
        <p14:creationId xmlns:p14="http://schemas.microsoft.com/office/powerpoint/2010/main" val="1550430490"/>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4_Titelfolie">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290513" y="5207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dirty="0" smtClean="0"/>
              <a:t>Mastertitelformat bearbeiten</a:t>
            </a:r>
            <a:endParaRPr lang="de-DE" dirty="0"/>
          </a:p>
        </p:txBody>
      </p:sp>
      <p:sp>
        <p:nvSpPr>
          <p:cNvPr id="3" name="Untertitel 2"/>
          <p:cNvSpPr>
            <a:spLocks noGrp="1"/>
          </p:cNvSpPr>
          <p:nvPr>
            <p:ph type="subTitle" idx="1"/>
          </p:nvPr>
        </p:nvSpPr>
        <p:spPr>
          <a:xfrm>
            <a:off x="627381"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1B9C7D"/>
                </a:solidFill>
              </a:defRPr>
            </a:lvl1pPr>
          </a:lstStyle>
          <a:p>
            <a:pPr lvl="0"/>
            <a:r>
              <a:rPr lang="de-DE" dirty="0" smtClean="0"/>
              <a:t>Mastertextformat bearbeiten</a:t>
            </a:r>
          </a:p>
        </p:txBody>
      </p:sp>
    </p:spTree>
    <p:extLst>
      <p:ext uri="{BB962C8B-B14F-4D97-AF65-F5344CB8AC3E}">
        <p14:creationId xmlns:p14="http://schemas.microsoft.com/office/powerpoint/2010/main" val="1178633787"/>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4_Vergleich">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698500"/>
          </a:xfrm>
        </p:spPr>
        <p:txBody>
          <a:bodyPr/>
          <a:lstStyle>
            <a:lvl1pPr>
              <a:defRPr/>
            </a:lvl1pPr>
          </a:lstStyle>
          <a:p>
            <a:r>
              <a:rPr lang="de-DE" dirty="0" smtClean="0"/>
              <a:t>Mastertitelformat bearbeiten</a:t>
            </a:r>
            <a:endParaRPr lang="de-DE" dirty="0"/>
          </a:p>
        </p:txBody>
      </p:sp>
      <p:sp>
        <p:nvSpPr>
          <p:cNvPr id="4"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Foliennummernplatzhalter 8"/>
          <p:cNvSpPr>
            <a:spLocks noGrp="1"/>
          </p:cNvSpPr>
          <p:nvPr>
            <p:ph type="sldNum" sz="quarter" idx="10"/>
          </p:nvPr>
        </p:nvSpPr>
        <p:spPr/>
        <p:txBody>
          <a:bodyPr/>
          <a:lstStyle>
            <a:lvl1pPr>
              <a:defRPr smtClean="0"/>
            </a:lvl1pPr>
          </a:lstStyle>
          <a:p>
            <a:pPr>
              <a:defRPr/>
            </a:pPr>
            <a:fld id="{847C600B-98CE-4E94-9280-5B414BE06A0D}" type="slidenum">
              <a:rPr lang="de-DE"/>
              <a:pPr>
                <a:defRPr/>
              </a:pPr>
              <a:t>‹#›</a:t>
            </a:fld>
            <a:endParaRPr lang="de-DE"/>
          </a:p>
        </p:txBody>
      </p:sp>
    </p:spTree>
    <p:extLst>
      <p:ext uri="{BB962C8B-B14F-4D97-AF65-F5344CB8AC3E}">
        <p14:creationId xmlns:p14="http://schemas.microsoft.com/office/powerpoint/2010/main" val="2454154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8_Nur Titel">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
        <p:nvSpPr>
          <p:cNvPr id="13" name="Inhaltsplatzhalter 12"/>
          <p:cNvSpPr>
            <a:spLocks noGrp="1"/>
          </p:cNvSpPr>
          <p:nvPr>
            <p:ph sz="quarter" idx="13"/>
          </p:nvPr>
        </p:nvSpPr>
        <p:spPr>
          <a:xfrm>
            <a:off x="6045200" y="1431925"/>
            <a:ext cx="2660073" cy="4421620"/>
          </a:xfrm>
        </p:spPr>
        <p:txBody>
          <a:bodyPr/>
          <a:lstStyle>
            <a:lvl1pPr>
              <a:buNone/>
              <a:defRPr/>
            </a:lvl1pPr>
          </a:lstStyle>
          <a:p>
            <a:pPr lvl="0"/>
            <a:endParaRPr lang="de-DE" dirty="0" smtClean="0"/>
          </a:p>
        </p:txBody>
      </p:sp>
      <p:sp>
        <p:nvSpPr>
          <p:cNvPr id="8" name="Textplatzhalter 7"/>
          <p:cNvSpPr>
            <a:spLocks noGrp="1"/>
          </p:cNvSpPr>
          <p:nvPr>
            <p:ph type="body" sz="quarter" idx="14"/>
          </p:nvPr>
        </p:nvSpPr>
        <p:spPr>
          <a:xfrm>
            <a:off x="439739"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4"/>
          <p:cNvSpPr>
            <a:spLocks noGrp="1"/>
          </p:cNvSpPr>
          <p:nvPr>
            <p:ph type="sldNum" sz="quarter" idx="15"/>
          </p:nvPr>
        </p:nvSpPr>
        <p:spPr/>
        <p:txBody>
          <a:bodyPr/>
          <a:lstStyle>
            <a:lvl1pPr>
              <a:defRPr smtClean="0"/>
            </a:lvl1pPr>
          </a:lstStyle>
          <a:p>
            <a:pPr>
              <a:defRPr/>
            </a:pPr>
            <a:fld id="{BBCF97EE-77FC-4D67-889F-1452D5FF6C09}" type="slidenum">
              <a:rPr lang="de-DE"/>
              <a:pPr>
                <a:defRPr/>
              </a:pPr>
              <a:t>‹#›</a:t>
            </a:fld>
            <a:endParaRPr lang="de-DE"/>
          </a:p>
        </p:txBody>
      </p:sp>
    </p:spTree>
    <p:extLst>
      <p:ext uri="{BB962C8B-B14F-4D97-AF65-F5344CB8AC3E}">
        <p14:creationId xmlns:p14="http://schemas.microsoft.com/office/powerpoint/2010/main" val="32721520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4_Abschnittsüberschrift">
    <p:spTree>
      <p:nvGrpSpPr>
        <p:cNvPr id="1" name=""/>
        <p:cNvGrpSpPr/>
        <p:nvPr/>
      </p:nvGrpSpPr>
      <p:grpSpPr>
        <a:xfrm>
          <a:off x="0" y="0"/>
          <a:ext cx="0" cy="0"/>
          <a:chOff x="0" y="0"/>
          <a:chExt cx="0" cy="0"/>
        </a:xfrm>
      </p:grpSpPr>
      <p:pic>
        <p:nvPicPr>
          <p:cNvPr id="3"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BE3ECC1E-74C8-4577-AC06-1163B3A3EA06}" type="slidenum">
              <a:rPr lang="de-DE"/>
              <a:pPr>
                <a:defRPr/>
              </a:pPr>
              <a:t>‹#›</a:t>
            </a:fld>
            <a:endParaRPr lang="de-DE"/>
          </a:p>
        </p:txBody>
      </p:sp>
      <p:sp>
        <p:nvSpPr>
          <p:cNvPr id="7" name="Tabellenplatzhalter 6"/>
          <p:cNvSpPr>
            <a:spLocks noGrp="1"/>
          </p:cNvSpPr>
          <p:nvPr>
            <p:ph type="tbl" sz="quarter" idx="11"/>
          </p:nvPr>
        </p:nvSpPr>
        <p:spPr>
          <a:xfrm>
            <a:off x="439738" y="1431925"/>
            <a:ext cx="8242300" cy="4375150"/>
          </a:xfrm>
        </p:spPr>
        <p:txBody>
          <a:bodyPr/>
          <a:lstStyle/>
          <a:p>
            <a:endParaRPr lang="de-DE"/>
          </a:p>
        </p:txBody>
      </p:sp>
      <p:sp>
        <p:nvSpPr>
          <p:cNvPr id="9"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1926819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290513" y="5207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dirty="0" smtClean="0"/>
              <a:t>Mastertitelformat bearbeiten</a:t>
            </a:r>
            <a:endParaRPr lang="de-DE" dirty="0"/>
          </a:p>
        </p:txBody>
      </p:sp>
      <p:sp>
        <p:nvSpPr>
          <p:cNvPr id="3" name="Untertitel 2"/>
          <p:cNvSpPr>
            <a:spLocks noGrp="1"/>
          </p:cNvSpPr>
          <p:nvPr>
            <p:ph type="subTitle" idx="1"/>
          </p:nvPr>
        </p:nvSpPr>
        <p:spPr>
          <a:xfrm>
            <a:off x="627381"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1B9C7D"/>
                </a:solidFill>
              </a:defRPr>
            </a:lvl1pPr>
          </a:lstStyle>
          <a:p>
            <a:pPr lvl="0"/>
            <a:r>
              <a:rPr lang="de-DE" dirty="0" smtClean="0"/>
              <a:t>Mastertextformat bearbeiten</a:t>
            </a:r>
          </a:p>
        </p:txBody>
      </p:sp>
    </p:spTree>
    <p:extLst>
      <p:ext uri="{BB962C8B-B14F-4D97-AF65-F5344CB8AC3E}">
        <p14:creationId xmlns:p14="http://schemas.microsoft.com/office/powerpoint/2010/main" val="436492484"/>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9_Nur Titel">
    <p:spTree>
      <p:nvGrpSpPr>
        <p:cNvPr id="1" name=""/>
        <p:cNvGrpSpPr/>
        <p:nvPr/>
      </p:nvGrpSpPr>
      <p:grpSpPr>
        <a:xfrm>
          <a:off x="0" y="0"/>
          <a:ext cx="0" cy="0"/>
          <a:chOff x="0" y="0"/>
          <a:chExt cx="0" cy="0"/>
        </a:xfrm>
      </p:grpSpPr>
      <p:sp>
        <p:nvSpPr>
          <p:cNvPr id="5"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285897476"/>
      </p:ext>
    </p:extLst>
  </p:cSld>
  <p:clrMapOvr>
    <a:masterClrMapping/>
  </p:clrMapOvr>
  <p:transition spd="slow">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3_CC FAME_Inhalt_Stichpunkte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2000" y="720000"/>
            <a:ext cx="8280000" cy="720000"/>
          </a:xfrm>
        </p:spPr>
        <p:txBody>
          <a:bodyPr/>
          <a:lstStyle>
            <a:lvl1pPr>
              <a:defRPr>
                <a:solidFill>
                  <a:srgbClr val="333333"/>
                </a:solidFill>
              </a:defRPr>
            </a:lvl1pPr>
          </a:lstStyle>
          <a:p>
            <a:r>
              <a:rPr lang="de-DE" dirty="0" smtClean="0"/>
              <a:t>Headline   ̶ Tahoma Regular 22pt</a:t>
            </a:r>
            <a:br>
              <a:rPr lang="de-DE" dirty="0" smtClean="0"/>
            </a:br>
            <a:r>
              <a:rPr lang="de-DE" dirty="0" smtClean="0">
                <a:solidFill>
                  <a:srgbClr val="6C99C0"/>
                </a:solidFill>
              </a:rPr>
              <a:t>Zweite Zeile bitte immer in Kopfbalkenfarbe</a:t>
            </a:r>
            <a:endParaRPr lang="de-DE" dirty="0"/>
          </a:p>
        </p:txBody>
      </p:sp>
      <p:sp>
        <p:nvSpPr>
          <p:cNvPr id="8" name="Inhaltsplatzhalter 2"/>
          <p:cNvSpPr>
            <a:spLocks noGrp="1"/>
          </p:cNvSpPr>
          <p:nvPr>
            <p:ph idx="14" hasCustomPrompt="1"/>
          </p:nvPr>
        </p:nvSpPr>
        <p:spPr>
          <a:xfrm>
            <a:off x="432000" y="1715388"/>
            <a:ext cx="8280000" cy="4410000"/>
          </a:xfrm>
        </p:spPr>
        <p:txBody>
          <a:bodyPr/>
          <a:lstStyle>
            <a:lvl1pPr>
              <a:defRPr>
                <a:solidFill>
                  <a:schemeClr val="tx1"/>
                </a:solidFill>
              </a:defRPr>
            </a:lvl1pPr>
          </a:lstStyle>
          <a:p>
            <a:pPr lvl="0"/>
            <a:r>
              <a:rPr lang="de-DE" dirty="0" smtClean="0"/>
              <a:t>Stichpunkt (</a:t>
            </a:r>
            <a:r>
              <a:rPr lang="de-DE" dirty="0" err="1" smtClean="0"/>
              <a:t>Tahoma</a:t>
            </a:r>
            <a:r>
              <a:rPr lang="de-DE" dirty="0" smtClean="0"/>
              <a:t> Regular, 16pt)</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e Placeholder 20"/>
          <p:cNvSpPr>
            <a:spLocks noGrp="1"/>
          </p:cNvSpPr>
          <p:nvPr>
            <p:ph type="dt" sz="half" idx="2"/>
          </p:nvPr>
        </p:nvSpPr>
        <p:spPr>
          <a:xfrm>
            <a:off x="457200" y="6492899"/>
            <a:ext cx="2133600" cy="365125"/>
          </a:xfrm>
          <a:prstGeom prst="rect">
            <a:avLst/>
          </a:prstGeom>
        </p:spPr>
        <p:txBody>
          <a:bodyPr vert="horz" lIns="0" tIns="0" rIns="0" bIns="36000" rtlCol="0" anchor="b" anchorCtr="0"/>
          <a:lstStyle>
            <a:lvl1pPr algn="l">
              <a:defRPr sz="1000" b="0">
                <a:solidFill>
                  <a:srgbClr val="898989"/>
                </a:solidFill>
                <a:latin typeface="+mn-lt"/>
              </a:defRPr>
            </a:lvl1pPr>
          </a:lstStyle>
          <a:p>
            <a:pPr defTabSz="457200" fontAlgn="base">
              <a:spcBef>
                <a:spcPct val="0"/>
              </a:spcBef>
              <a:spcAft>
                <a:spcPct val="0"/>
              </a:spcAft>
            </a:pPr>
            <a:endParaRPr lang="de-DE" dirty="0">
              <a:ea typeface="ＭＳ Ｐゴシック" pitchFamily="46" charset="-128"/>
            </a:endParaRPr>
          </a:p>
        </p:txBody>
      </p:sp>
    </p:spTree>
    <p:extLst>
      <p:ext uri="{BB962C8B-B14F-4D97-AF65-F5344CB8AC3E}">
        <p14:creationId xmlns:p14="http://schemas.microsoft.com/office/powerpoint/2010/main" val="132317769"/>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5_Titelfolie">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290513" y="5207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dirty="0" smtClean="0"/>
              <a:t>Mastertitelformat bearbeiten</a:t>
            </a:r>
            <a:endParaRPr lang="de-DE" dirty="0"/>
          </a:p>
        </p:txBody>
      </p:sp>
      <p:sp>
        <p:nvSpPr>
          <p:cNvPr id="3" name="Untertitel 2"/>
          <p:cNvSpPr>
            <a:spLocks noGrp="1"/>
          </p:cNvSpPr>
          <p:nvPr>
            <p:ph type="subTitle" idx="1"/>
          </p:nvPr>
        </p:nvSpPr>
        <p:spPr>
          <a:xfrm>
            <a:off x="627381"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1B9C7D"/>
                </a:solidFill>
              </a:defRPr>
            </a:lvl1pPr>
          </a:lstStyle>
          <a:p>
            <a:pPr lvl="0"/>
            <a:r>
              <a:rPr lang="de-DE" dirty="0" smtClean="0"/>
              <a:t>Mastertextformat bearbeiten</a:t>
            </a:r>
          </a:p>
        </p:txBody>
      </p:sp>
    </p:spTree>
    <p:extLst>
      <p:ext uri="{BB962C8B-B14F-4D97-AF65-F5344CB8AC3E}">
        <p14:creationId xmlns:p14="http://schemas.microsoft.com/office/powerpoint/2010/main" val="2355148062"/>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5_Vergleich">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698500"/>
          </a:xfrm>
        </p:spPr>
        <p:txBody>
          <a:bodyPr/>
          <a:lstStyle>
            <a:lvl1pPr>
              <a:defRPr/>
            </a:lvl1pPr>
          </a:lstStyle>
          <a:p>
            <a:r>
              <a:rPr lang="de-DE" dirty="0" smtClean="0"/>
              <a:t>Mastertitelformat bearbeiten</a:t>
            </a:r>
            <a:endParaRPr lang="de-DE" dirty="0"/>
          </a:p>
        </p:txBody>
      </p:sp>
      <p:sp>
        <p:nvSpPr>
          <p:cNvPr id="4"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Foliennummernplatzhalter 8"/>
          <p:cNvSpPr>
            <a:spLocks noGrp="1"/>
          </p:cNvSpPr>
          <p:nvPr>
            <p:ph type="sldNum" sz="quarter" idx="10"/>
          </p:nvPr>
        </p:nvSpPr>
        <p:spPr/>
        <p:txBody>
          <a:bodyPr/>
          <a:lstStyle>
            <a:lvl1pPr>
              <a:defRPr smtClean="0"/>
            </a:lvl1pPr>
          </a:lstStyle>
          <a:p>
            <a:pPr>
              <a:defRPr/>
            </a:pPr>
            <a:fld id="{847C600B-98CE-4E94-9280-5B414BE06A0D}" type="slidenum">
              <a:rPr lang="de-DE"/>
              <a:pPr>
                <a:defRPr/>
              </a:pPr>
              <a:t>‹#›</a:t>
            </a:fld>
            <a:endParaRPr lang="de-DE"/>
          </a:p>
        </p:txBody>
      </p:sp>
    </p:spTree>
    <p:extLst>
      <p:ext uri="{BB962C8B-B14F-4D97-AF65-F5344CB8AC3E}">
        <p14:creationId xmlns:p14="http://schemas.microsoft.com/office/powerpoint/2010/main" val="23309811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0_Nur Titel">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
        <p:nvSpPr>
          <p:cNvPr id="13" name="Inhaltsplatzhalter 12"/>
          <p:cNvSpPr>
            <a:spLocks noGrp="1"/>
          </p:cNvSpPr>
          <p:nvPr>
            <p:ph sz="quarter" idx="13"/>
          </p:nvPr>
        </p:nvSpPr>
        <p:spPr>
          <a:xfrm>
            <a:off x="6045200" y="1431925"/>
            <a:ext cx="2660073" cy="4421620"/>
          </a:xfrm>
        </p:spPr>
        <p:txBody>
          <a:bodyPr/>
          <a:lstStyle>
            <a:lvl1pPr>
              <a:buNone/>
              <a:defRPr/>
            </a:lvl1pPr>
          </a:lstStyle>
          <a:p>
            <a:pPr lvl="0"/>
            <a:endParaRPr lang="de-DE" dirty="0" smtClean="0"/>
          </a:p>
        </p:txBody>
      </p:sp>
      <p:sp>
        <p:nvSpPr>
          <p:cNvPr id="8" name="Textplatzhalter 7"/>
          <p:cNvSpPr>
            <a:spLocks noGrp="1"/>
          </p:cNvSpPr>
          <p:nvPr>
            <p:ph type="body" sz="quarter" idx="14"/>
          </p:nvPr>
        </p:nvSpPr>
        <p:spPr>
          <a:xfrm>
            <a:off x="439739" y="1431925"/>
            <a:ext cx="5194444" cy="441007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4"/>
          <p:cNvSpPr>
            <a:spLocks noGrp="1"/>
          </p:cNvSpPr>
          <p:nvPr>
            <p:ph type="sldNum" sz="quarter" idx="15"/>
          </p:nvPr>
        </p:nvSpPr>
        <p:spPr/>
        <p:txBody>
          <a:bodyPr/>
          <a:lstStyle>
            <a:lvl1pPr>
              <a:defRPr smtClean="0"/>
            </a:lvl1pPr>
          </a:lstStyle>
          <a:p>
            <a:pPr>
              <a:defRPr/>
            </a:pPr>
            <a:fld id="{BBCF97EE-77FC-4D67-889F-1452D5FF6C09}" type="slidenum">
              <a:rPr lang="de-DE"/>
              <a:pPr>
                <a:defRPr/>
              </a:pPr>
              <a:t>‹#›</a:t>
            </a:fld>
            <a:endParaRPr lang="de-DE"/>
          </a:p>
        </p:txBody>
      </p:sp>
    </p:spTree>
    <p:extLst>
      <p:ext uri="{BB962C8B-B14F-4D97-AF65-F5344CB8AC3E}">
        <p14:creationId xmlns:p14="http://schemas.microsoft.com/office/powerpoint/2010/main" val="3296580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5_Abschnittsüberschrift">
    <p:spTree>
      <p:nvGrpSpPr>
        <p:cNvPr id="1" name=""/>
        <p:cNvGrpSpPr/>
        <p:nvPr/>
      </p:nvGrpSpPr>
      <p:grpSpPr>
        <a:xfrm>
          <a:off x="0" y="0"/>
          <a:ext cx="0" cy="0"/>
          <a:chOff x="0" y="0"/>
          <a:chExt cx="0" cy="0"/>
        </a:xfrm>
      </p:grpSpPr>
      <p:pic>
        <p:nvPicPr>
          <p:cNvPr id="3"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4" name="Foliennummernplatzhalter 5"/>
          <p:cNvSpPr>
            <a:spLocks noGrp="1"/>
          </p:cNvSpPr>
          <p:nvPr>
            <p:ph type="sldNum" sz="quarter" idx="10"/>
          </p:nvPr>
        </p:nvSpPr>
        <p:spPr/>
        <p:txBody>
          <a:bodyPr/>
          <a:lstStyle>
            <a:lvl1pPr>
              <a:defRPr smtClean="0"/>
            </a:lvl1pPr>
          </a:lstStyle>
          <a:p>
            <a:pPr>
              <a:defRPr/>
            </a:pPr>
            <a:fld id="{BE3ECC1E-74C8-4577-AC06-1163B3A3EA06}" type="slidenum">
              <a:rPr lang="de-DE"/>
              <a:pPr>
                <a:defRPr/>
              </a:pPr>
              <a:t>‹#›</a:t>
            </a:fld>
            <a:endParaRPr lang="de-DE"/>
          </a:p>
        </p:txBody>
      </p:sp>
      <p:sp>
        <p:nvSpPr>
          <p:cNvPr id="7" name="Tabellenplatzhalter 6"/>
          <p:cNvSpPr>
            <a:spLocks noGrp="1"/>
          </p:cNvSpPr>
          <p:nvPr>
            <p:ph type="tbl" sz="quarter" idx="11"/>
          </p:nvPr>
        </p:nvSpPr>
        <p:spPr>
          <a:xfrm>
            <a:off x="439738" y="1431925"/>
            <a:ext cx="8242300" cy="4375150"/>
          </a:xfrm>
        </p:spPr>
        <p:txBody>
          <a:bodyPr/>
          <a:lstStyle/>
          <a:p>
            <a:endParaRPr lang="de-DE"/>
          </a:p>
        </p:txBody>
      </p:sp>
      <p:sp>
        <p:nvSpPr>
          <p:cNvPr id="9"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20609808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1_Nur Titel">
    <p:spTree>
      <p:nvGrpSpPr>
        <p:cNvPr id="1" name=""/>
        <p:cNvGrpSpPr/>
        <p:nvPr/>
      </p:nvGrpSpPr>
      <p:grpSpPr>
        <a:xfrm>
          <a:off x="0" y="0"/>
          <a:ext cx="0" cy="0"/>
          <a:chOff x="0" y="0"/>
          <a:chExt cx="0" cy="0"/>
        </a:xfrm>
      </p:grpSpPr>
      <p:sp>
        <p:nvSpPr>
          <p:cNvPr id="5" name="Titel 1"/>
          <p:cNvSpPr>
            <a:spLocks noGrp="1"/>
          </p:cNvSpPr>
          <p:nvPr>
            <p:ph type="title"/>
          </p:nvPr>
        </p:nvSpPr>
        <p:spPr>
          <a:xfrm>
            <a:off x="439738" y="520700"/>
            <a:ext cx="8221662" cy="723900"/>
          </a:xfrm>
        </p:spPr>
        <p:txBody>
          <a:bodyPr/>
          <a:lstStyle/>
          <a:p>
            <a:r>
              <a:rPr lang="de-DE" dirty="0" smtClean="0"/>
              <a:t>Mastertitelformat bearbeiten</a:t>
            </a:r>
            <a:endParaRPr lang="de-DE" dirty="0"/>
          </a:p>
        </p:txBody>
      </p:sp>
    </p:spTree>
    <p:extLst>
      <p:ext uri="{BB962C8B-B14F-4D97-AF65-F5344CB8AC3E}">
        <p14:creationId xmlns:p14="http://schemas.microsoft.com/office/powerpoint/2010/main" val="3107857687"/>
      </p:ext>
    </p:extLst>
  </p:cSld>
  <p:clrMapOvr>
    <a:masterClrMapping/>
  </p:clrMapOvr>
  <p:transition spd="slow">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4_CC FAME_Inhalt_Stichpunkte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2000" y="720000"/>
            <a:ext cx="8280000" cy="720000"/>
          </a:xfrm>
        </p:spPr>
        <p:txBody>
          <a:bodyPr/>
          <a:lstStyle>
            <a:lvl1pPr>
              <a:defRPr>
                <a:solidFill>
                  <a:srgbClr val="333333"/>
                </a:solidFill>
              </a:defRPr>
            </a:lvl1pPr>
          </a:lstStyle>
          <a:p>
            <a:r>
              <a:rPr lang="de-DE" dirty="0" smtClean="0"/>
              <a:t>Headline   ̶ Tahoma Regular 22pt</a:t>
            </a:r>
            <a:br>
              <a:rPr lang="de-DE" dirty="0" smtClean="0"/>
            </a:br>
            <a:r>
              <a:rPr lang="de-DE" dirty="0" smtClean="0">
                <a:solidFill>
                  <a:srgbClr val="6C99C0"/>
                </a:solidFill>
              </a:rPr>
              <a:t>Zweite Zeile bitte immer in Kopfbalkenfarbe</a:t>
            </a:r>
            <a:endParaRPr lang="de-DE" dirty="0"/>
          </a:p>
        </p:txBody>
      </p:sp>
      <p:sp>
        <p:nvSpPr>
          <p:cNvPr id="8" name="Inhaltsplatzhalter 2"/>
          <p:cNvSpPr>
            <a:spLocks noGrp="1"/>
          </p:cNvSpPr>
          <p:nvPr>
            <p:ph idx="14" hasCustomPrompt="1"/>
          </p:nvPr>
        </p:nvSpPr>
        <p:spPr>
          <a:xfrm>
            <a:off x="432000" y="1715388"/>
            <a:ext cx="8280000" cy="4410000"/>
          </a:xfrm>
        </p:spPr>
        <p:txBody>
          <a:bodyPr/>
          <a:lstStyle>
            <a:lvl1pPr>
              <a:defRPr>
                <a:solidFill>
                  <a:schemeClr val="tx1"/>
                </a:solidFill>
              </a:defRPr>
            </a:lvl1pPr>
          </a:lstStyle>
          <a:p>
            <a:pPr lvl="0"/>
            <a:r>
              <a:rPr lang="de-DE" dirty="0" smtClean="0"/>
              <a:t>Stichpunkt (</a:t>
            </a:r>
            <a:r>
              <a:rPr lang="de-DE" dirty="0" err="1" smtClean="0"/>
              <a:t>Tahoma</a:t>
            </a:r>
            <a:r>
              <a:rPr lang="de-DE" dirty="0" smtClean="0"/>
              <a:t> Regular, 16pt)</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e Placeholder 20"/>
          <p:cNvSpPr>
            <a:spLocks noGrp="1"/>
          </p:cNvSpPr>
          <p:nvPr>
            <p:ph type="dt" sz="half" idx="2"/>
          </p:nvPr>
        </p:nvSpPr>
        <p:spPr>
          <a:xfrm>
            <a:off x="457200" y="6492899"/>
            <a:ext cx="2133600" cy="365125"/>
          </a:xfrm>
          <a:prstGeom prst="rect">
            <a:avLst/>
          </a:prstGeom>
        </p:spPr>
        <p:txBody>
          <a:bodyPr vert="horz" lIns="0" tIns="0" rIns="0" bIns="36000" rtlCol="0" anchor="b" anchorCtr="0"/>
          <a:lstStyle>
            <a:lvl1pPr algn="l">
              <a:defRPr sz="1000" b="0">
                <a:solidFill>
                  <a:srgbClr val="898989"/>
                </a:solidFill>
                <a:latin typeface="+mn-lt"/>
              </a:defRPr>
            </a:lvl1pPr>
          </a:lstStyle>
          <a:p>
            <a:pPr defTabSz="457200" fontAlgn="base">
              <a:spcBef>
                <a:spcPct val="0"/>
              </a:spcBef>
              <a:spcAft>
                <a:spcPct val="0"/>
              </a:spcAft>
            </a:pPr>
            <a:endParaRPr lang="de-DE" dirty="0">
              <a:ea typeface="ＭＳ Ｐゴシック" pitchFamily="46" charset="-128"/>
            </a:endParaRPr>
          </a:p>
        </p:txBody>
      </p:sp>
    </p:spTree>
    <p:extLst>
      <p:ext uri="{BB962C8B-B14F-4D97-AF65-F5344CB8AC3E}">
        <p14:creationId xmlns:p14="http://schemas.microsoft.com/office/powerpoint/2010/main" val="4166595762"/>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6_Titelfolie">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290513" y="520700"/>
            <a:ext cx="1930400" cy="585788"/>
          </a:xfrm>
          <a:prstGeom prst="rect">
            <a:avLst/>
          </a:prstGeom>
          <a:noFill/>
          <a:ln w="9525">
            <a:noFill/>
            <a:miter lim="800000"/>
            <a:headEnd/>
            <a:tailEnd/>
          </a:ln>
        </p:spPr>
      </p:pic>
      <p:sp>
        <p:nvSpPr>
          <p:cNvPr id="2" name="Titel 1"/>
          <p:cNvSpPr>
            <a:spLocks noGrp="1"/>
          </p:cNvSpPr>
          <p:nvPr>
            <p:ph type="ctrTitle"/>
          </p:nvPr>
        </p:nvSpPr>
        <p:spPr>
          <a:xfrm>
            <a:off x="614680" y="3007361"/>
            <a:ext cx="7772400" cy="421640"/>
          </a:xfrm>
        </p:spPr>
        <p:txBody>
          <a:bodyPr/>
          <a:lstStyle/>
          <a:p>
            <a:r>
              <a:rPr lang="de-DE" dirty="0" smtClean="0"/>
              <a:t>Mastertitelformat bearbeiten</a:t>
            </a:r>
            <a:endParaRPr lang="de-DE" dirty="0"/>
          </a:p>
        </p:txBody>
      </p:sp>
      <p:sp>
        <p:nvSpPr>
          <p:cNvPr id="3" name="Untertitel 2"/>
          <p:cNvSpPr>
            <a:spLocks noGrp="1"/>
          </p:cNvSpPr>
          <p:nvPr>
            <p:ph type="subTitle" idx="1"/>
          </p:nvPr>
        </p:nvSpPr>
        <p:spPr>
          <a:xfrm>
            <a:off x="627381" y="5715000"/>
            <a:ext cx="7960360" cy="269240"/>
          </a:xfrm>
        </p:spPr>
        <p:txBody>
          <a:bodyPr>
            <a:normAutofit/>
          </a:bodyPr>
          <a:lstStyle>
            <a:lvl1pPr marL="0" marR="0" indent="0" algn="l" defTabSz="457200" rtl="0" eaLnBrk="1" fontAlgn="auto" latinLnBrk="0" hangingPunct="1">
              <a:lnSpc>
                <a:spcPct val="100000"/>
              </a:lnSpc>
              <a:spcBef>
                <a:spcPct val="20000"/>
              </a:spcBef>
              <a:spcAft>
                <a:spcPts val="0"/>
              </a:spcAft>
              <a:buClr>
                <a:srgbClr val="1B9C7D"/>
              </a:buClr>
              <a:buSzPct val="120000"/>
              <a:buFont typeface="Wingdings" charset="2"/>
              <a:buNone/>
              <a:tabLst/>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sp>
        <p:nvSpPr>
          <p:cNvPr id="8" name="Textplatzhalter 7"/>
          <p:cNvSpPr>
            <a:spLocks noGrp="1"/>
          </p:cNvSpPr>
          <p:nvPr>
            <p:ph type="body" sz="quarter" idx="13"/>
          </p:nvPr>
        </p:nvSpPr>
        <p:spPr>
          <a:xfrm>
            <a:off x="620396" y="3439161"/>
            <a:ext cx="5140325" cy="441959"/>
          </a:xfrm>
        </p:spPr>
        <p:txBody>
          <a:bodyPr>
            <a:normAutofit/>
          </a:bodyPr>
          <a:lstStyle>
            <a:lvl1pPr>
              <a:buNone/>
              <a:defRPr sz="2000">
                <a:solidFill>
                  <a:srgbClr val="1B9C7D"/>
                </a:solidFill>
              </a:defRPr>
            </a:lvl1pPr>
          </a:lstStyle>
          <a:p>
            <a:pPr lvl="0"/>
            <a:r>
              <a:rPr lang="de-DE" dirty="0" smtClean="0"/>
              <a:t>Mastertextformat bearbeiten</a:t>
            </a:r>
          </a:p>
        </p:txBody>
      </p:sp>
    </p:spTree>
    <p:extLst>
      <p:ext uri="{BB962C8B-B14F-4D97-AF65-F5344CB8AC3E}">
        <p14:creationId xmlns:p14="http://schemas.microsoft.com/office/powerpoint/2010/main" val="153203693"/>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6_Vergleich">
    <p:spTree>
      <p:nvGrpSpPr>
        <p:cNvPr id="1" name=""/>
        <p:cNvGrpSpPr/>
        <p:nvPr/>
      </p:nvGrpSpPr>
      <p:grpSpPr>
        <a:xfrm>
          <a:off x="0" y="0"/>
          <a:ext cx="0" cy="0"/>
          <a:chOff x="0" y="0"/>
          <a:chExt cx="0" cy="0"/>
        </a:xfrm>
      </p:grpSpPr>
      <p:pic>
        <p:nvPicPr>
          <p:cNvPr id="5" name="Bild 17" descr="FOKUS_300dpi_CMYK.jpg"/>
          <p:cNvPicPr>
            <a:picLocks noChangeAspect="1"/>
          </p:cNvPicPr>
          <p:nvPr userDrawn="1"/>
        </p:nvPicPr>
        <p:blipFill>
          <a:blip r:embed="rId2"/>
          <a:srcRect/>
          <a:stretch>
            <a:fillRect/>
          </a:stretch>
        </p:blipFill>
        <p:spPr bwMode="auto">
          <a:xfrm>
            <a:off x="534988" y="6292850"/>
            <a:ext cx="1193800" cy="361950"/>
          </a:xfrm>
          <a:prstGeom prst="rect">
            <a:avLst/>
          </a:prstGeom>
          <a:noFill/>
          <a:ln w="9525">
            <a:noFill/>
            <a:miter lim="800000"/>
            <a:headEnd/>
            <a:tailEnd/>
          </a:ln>
        </p:spPr>
      </p:pic>
      <p:sp>
        <p:nvSpPr>
          <p:cNvPr id="2" name="Titel 1"/>
          <p:cNvSpPr>
            <a:spLocks noGrp="1"/>
          </p:cNvSpPr>
          <p:nvPr>
            <p:ph type="title"/>
          </p:nvPr>
        </p:nvSpPr>
        <p:spPr>
          <a:xfrm>
            <a:off x="439738" y="520700"/>
            <a:ext cx="8221662" cy="698500"/>
          </a:xfrm>
        </p:spPr>
        <p:txBody>
          <a:bodyPr/>
          <a:lstStyle>
            <a:lvl1pPr>
              <a:defRPr/>
            </a:lvl1pPr>
          </a:lstStyle>
          <a:p>
            <a:r>
              <a:rPr lang="de-DE" dirty="0" smtClean="0"/>
              <a:t>Mastertitelformat bearbeiten</a:t>
            </a:r>
            <a:endParaRPr lang="de-DE" dirty="0"/>
          </a:p>
        </p:txBody>
      </p:sp>
      <p:sp>
        <p:nvSpPr>
          <p:cNvPr id="4" name="Inhaltsplatzhalter 3"/>
          <p:cNvSpPr>
            <a:spLocks noGrp="1"/>
          </p:cNvSpPr>
          <p:nvPr>
            <p:ph sz="half" idx="2"/>
          </p:nvPr>
        </p:nvSpPr>
        <p:spPr>
          <a:xfrm>
            <a:off x="439738" y="1431925"/>
            <a:ext cx="3901353" cy="446780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Inhaltsplatzhalter 5"/>
          <p:cNvSpPr>
            <a:spLocks noGrp="1"/>
          </p:cNvSpPr>
          <p:nvPr>
            <p:ph sz="quarter" idx="4"/>
          </p:nvPr>
        </p:nvSpPr>
        <p:spPr>
          <a:xfrm>
            <a:off x="4733636" y="1431925"/>
            <a:ext cx="3948546" cy="446780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Foliennummernplatzhalter 8"/>
          <p:cNvSpPr>
            <a:spLocks noGrp="1"/>
          </p:cNvSpPr>
          <p:nvPr>
            <p:ph type="sldNum" sz="quarter" idx="10"/>
          </p:nvPr>
        </p:nvSpPr>
        <p:spPr/>
        <p:txBody>
          <a:bodyPr/>
          <a:lstStyle>
            <a:lvl1pPr>
              <a:defRPr smtClean="0"/>
            </a:lvl1pPr>
          </a:lstStyle>
          <a:p>
            <a:pPr>
              <a:defRPr/>
            </a:pPr>
            <a:fld id="{847C600B-98CE-4E94-9280-5B414BE06A0D}" type="slidenum">
              <a:rPr lang="de-DE"/>
              <a:pPr>
                <a:defRPr/>
              </a:pPr>
              <a:t>‹#›</a:t>
            </a:fld>
            <a:endParaRPr lang="de-DE"/>
          </a:p>
        </p:txBody>
      </p:sp>
    </p:spTree>
    <p:extLst>
      <p:ext uri="{BB962C8B-B14F-4D97-AF65-F5344CB8AC3E}">
        <p14:creationId xmlns:p14="http://schemas.microsoft.com/office/powerpoint/2010/main" val="152383878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image" Target="../media/image1.w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5" Type="http://schemas.openxmlformats.org/officeDocument/2006/relationships/slideLayout" Target="../slideLayouts/slideLayout190.xml"/><Relationship Id="rId10" Type="http://schemas.openxmlformats.org/officeDocument/2006/relationships/image" Target="../media/image1.wmf"/><Relationship Id="rId4" Type="http://schemas.openxmlformats.org/officeDocument/2006/relationships/slideLayout" Target="../slideLayouts/slideLayout189.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2.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1.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image" Target="../media/image1.wmf"/><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theme" Target="../theme/theme3.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4.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1.w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image" Target="../media/image1.wmf"/><Relationship Id="rId5" Type="http://schemas.openxmlformats.org/officeDocument/2006/relationships/slideLayout" Target="../slideLayouts/slideLayout151.xml"/><Relationship Id="rId10" Type="http://schemas.openxmlformats.org/officeDocument/2006/relationships/theme" Target="../theme/theme5.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image" Target="../media/image1.wmf"/><Relationship Id="rId5" Type="http://schemas.openxmlformats.org/officeDocument/2006/relationships/slideLayout" Target="../slideLayouts/slideLayout160.xml"/><Relationship Id="rId10" Type="http://schemas.openxmlformats.org/officeDocument/2006/relationships/theme" Target="../theme/theme6.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image" Target="../media/image1.wmf"/><Relationship Id="rId5" Type="http://schemas.openxmlformats.org/officeDocument/2006/relationships/slideLayout" Target="../slideLayouts/slideLayout169.xml"/><Relationship Id="rId10" Type="http://schemas.openxmlformats.org/officeDocument/2006/relationships/theme" Target="../theme/theme7.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5" Type="http://schemas.openxmlformats.org/officeDocument/2006/relationships/slideLayout" Target="../slideLayouts/slideLayout178.xml"/><Relationship Id="rId4" Type="http://schemas.openxmlformats.org/officeDocument/2006/relationships/slideLayout" Target="../slideLayouts/slideLayout177.xml"/><Relationship Id="rId9" Type="http://schemas.openxmlformats.org/officeDocument/2006/relationships/image" Target="../media/image1.wmf"/></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83.xml"/><Relationship Id="rId7" Type="http://schemas.openxmlformats.org/officeDocument/2006/relationships/image" Target="../media/image1.wmf"/><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theme" Target="../theme/theme9.xml"/><Relationship Id="rId5" Type="http://schemas.openxmlformats.org/officeDocument/2006/relationships/slideLayout" Target="../slideLayouts/slideLayout185.xml"/><Relationship Id="rId4" Type="http://schemas.openxmlformats.org/officeDocument/2006/relationships/slideLayout" Target="../slideLayouts/slideLayout1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0" y="6326188"/>
            <a:ext cx="9144000" cy="365125"/>
          </a:xfrm>
          <a:prstGeom prst="rect">
            <a:avLst/>
          </a:prstGeom>
          <a:ln>
            <a:noFill/>
          </a:ln>
        </p:spPr>
        <p:txBody>
          <a:bodyPr vert="horz" wrap="square" lIns="91440" tIns="45720" rIns="91440" bIns="45720" numCol="1" anchor="ctr" anchorCtr="0" compatLnSpc="1">
            <a:prstTxWarp prst="textNoShape">
              <a:avLst/>
            </a:prstTxWarp>
          </a:bodyPr>
          <a:lstStyle>
            <a:lvl1pPr algn="ctr">
              <a:defRPr sz="1200" smtClean="0">
                <a:solidFill>
                  <a:srgbClr val="B8B8B8"/>
                </a:solidFill>
                <a:latin typeface="Tahoma" pitchFamily="34" charset="0"/>
                <a:cs typeface="Tahoma" pitchFamily="34" charset="0"/>
              </a:defRPr>
            </a:lvl1pPr>
          </a:lstStyle>
          <a:p>
            <a:pPr defTabSz="457200" fontAlgn="base">
              <a:spcBef>
                <a:spcPct val="0"/>
              </a:spcBef>
              <a:spcAft>
                <a:spcPct val="0"/>
              </a:spcAft>
              <a:defRPr/>
            </a:pPr>
            <a:fld id="{911CEAE3-F6D6-4A71-BF5F-207FB39D1498}" type="slidenum">
              <a:rPr lang="de-DE">
                <a:ea typeface="ＭＳ Ｐゴシック" pitchFamily="46" charset="-128"/>
              </a:rPr>
              <a:pPr defTabSz="457200" fontAlgn="base">
                <a:spcBef>
                  <a:spcPct val="0"/>
                </a:spcBef>
                <a:spcAft>
                  <a:spcPct val="0"/>
                </a:spcAft>
                <a:defRPr/>
              </a:pPr>
              <a:t>‹#›</a:t>
            </a:fld>
            <a:endParaRPr lang="de-DE">
              <a:ea typeface="ＭＳ Ｐゴシック" pitchFamily="46" charset="-128"/>
            </a:endParaRPr>
          </a:p>
        </p:txBody>
      </p:sp>
      <p:sp>
        <p:nvSpPr>
          <p:cNvPr id="7171" name="Titelplatzhalter 1"/>
          <p:cNvSpPr>
            <a:spLocks noGrp="1"/>
          </p:cNvSpPr>
          <p:nvPr>
            <p:ph type="title"/>
          </p:nvPr>
        </p:nvSpPr>
        <p:spPr bwMode="auto">
          <a:xfrm>
            <a:off x="439738" y="532245"/>
            <a:ext cx="8215312" cy="72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
        <p:nvSpPr>
          <p:cNvPr id="7172" name="Textplatzhalter 2"/>
          <p:cNvSpPr>
            <a:spLocks noGrp="1"/>
          </p:cNvSpPr>
          <p:nvPr>
            <p:ph type="body" idx="1"/>
          </p:nvPr>
        </p:nvSpPr>
        <p:spPr bwMode="auto">
          <a:xfrm>
            <a:off x="439738" y="1431925"/>
            <a:ext cx="8247062" cy="4435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p:txBody>
      </p:sp>
      <p:cxnSp>
        <p:nvCxnSpPr>
          <p:cNvPr id="8" name="Gerade Verbindung 7"/>
          <p:cNvCxnSpPr/>
          <p:nvPr/>
        </p:nvCxnSpPr>
        <p:spPr>
          <a:xfrm>
            <a:off x="0" y="6127750"/>
            <a:ext cx="9144000" cy="1588"/>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Rectangle 7"/>
          <p:cNvSpPr>
            <a:spLocks noChangeArrowheads="1"/>
          </p:cNvSpPr>
          <p:nvPr/>
        </p:nvSpPr>
        <p:spPr bwMode="auto">
          <a:xfrm>
            <a:off x="0" y="0"/>
            <a:ext cx="9156700" cy="228600"/>
          </a:xfrm>
          <a:prstGeom prst="rect">
            <a:avLst/>
          </a:prstGeom>
          <a:solidFill>
            <a:schemeClr val="tx2"/>
          </a:solidFill>
          <a:ln w="9525">
            <a:noFill/>
            <a:miter lim="800000"/>
            <a:headEnd/>
            <a:tailEnd/>
          </a:ln>
        </p:spPr>
        <p:txBody>
          <a:bodyPr wrap="none" lIns="0" tIns="0" rIns="0" bIns="0" anchor="ctr"/>
          <a:lstStyle/>
          <a:p>
            <a:pPr defTabSz="457200">
              <a:defRPr/>
            </a:pPr>
            <a:endParaRPr lang="de-DE" dirty="0">
              <a:solidFill>
                <a:srgbClr val="658E0C"/>
              </a:solidFill>
            </a:endParaRPr>
          </a:p>
        </p:txBody>
      </p:sp>
      <p:sp>
        <p:nvSpPr>
          <p:cNvPr id="31" name="Rechteck 30"/>
          <p:cNvSpPr/>
          <p:nvPr/>
        </p:nvSpPr>
        <p:spPr bwMode="auto">
          <a:xfrm>
            <a:off x="8139113" y="6400800"/>
            <a:ext cx="200025" cy="215900"/>
          </a:xfrm>
          <a:prstGeom prst="rect">
            <a:avLst/>
          </a:prstGeom>
          <a:solidFill>
            <a:srgbClr val="6FA93B"/>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2" name="Rechteck 31"/>
          <p:cNvSpPr/>
          <p:nvPr/>
        </p:nvSpPr>
        <p:spPr bwMode="auto">
          <a:xfrm>
            <a:off x="7788275" y="6400800"/>
            <a:ext cx="198438" cy="215900"/>
          </a:xfrm>
          <a:prstGeom prst="rect">
            <a:avLst/>
          </a:prstGeom>
          <a:solidFill>
            <a:srgbClr val="00ACD3"/>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3" name="Rechteck 32"/>
          <p:cNvSpPr/>
          <p:nvPr/>
        </p:nvSpPr>
        <p:spPr bwMode="auto">
          <a:xfrm>
            <a:off x="7435850" y="6400800"/>
            <a:ext cx="200025" cy="215900"/>
          </a:xfrm>
          <a:prstGeom prst="rect">
            <a:avLst/>
          </a:prstGeom>
          <a:solidFill>
            <a:srgbClr val="114594"/>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4" name="Rechteck 33"/>
          <p:cNvSpPr/>
          <p:nvPr/>
        </p:nvSpPr>
        <p:spPr bwMode="auto">
          <a:xfrm>
            <a:off x="6381750" y="6400800"/>
            <a:ext cx="198438" cy="215900"/>
          </a:xfrm>
          <a:prstGeom prst="rect">
            <a:avLst/>
          </a:prstGeom>
          <a:solidFill>
            <a:srgbClr val="F08A00"/>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5" name="Rechteck 34"/>
          <p:cNvSpPr/>
          <p:nvPr/>
        </p:nvSpPr>
        <p:spPr bwMode="auto">
          <a:xfrm>
            <a:off x="6029325" y="6400800"/>
            <a:ext cx="200025" cy="215900"/>
          </a:xfrm>
          <a:prstGeom prst="rect">
            <a:avLst/>
          </a:prstGeom>
          <a:solidFill>
            <a:srgbClr val="FABB00"/>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6" name="Rechteck 35"/>
          <p:cNvSpPr/>
          <p:nvPr/>
        </p:nvSpPr>
        <p:spPr bwMode="auto">
          <a:xfrm>
            <a:off x="7085013" y="6400800"/>
            <a:ext cx="198437" cy="215900"/>
          </a:xfrm>
          <a:prstGeom prst="rect">
            <a:avLst/>
          </a:prstGeom>
          <a:solidFill>
            <a:srgbClr val="8E026C"/>
          </a:solidFill>
          <a:ln w="0" cap="flat" cmpd="sng" algn="ctr">
            <a:solidFill>
              <a:srgbClr val="9B348E"/>
            </a:solidFill>
            <a:prstDash val="solid"/>
          </a:ln>
          <a:effectLst/>
        </p:spPr>
        <p:txBody>
          <a:bodyPr anchor="ctr"/>
          <a:lstStyle/>
          <a:p>
            <a:pPr algn="ctr">
              <a:defRPr/>
            </a:pPr>
            <a:endParaRPr lang="de-DE" kern="0" dirty="0">
              <a:solidFill>
                <a:srgbClr val="FFFFFF"/>
              </a:solidFill>
              <a:latin typeface="Calibri"/>
            </a:endParaRPr>
          </a:p>
        </p:txBody>
      </p:sp>
      <p:sp>
        <p:nvSpPr>
          <p:cNvPr id="37" name="Rechteck 36"/>
          <p:cNvSpPr/>
          <p:nvPr/>
        </p:nvSpPr>
        <p:spPr bwMode="auto">
          <a:xfrm>
            <a:off x="6732588" y="6400800"/>
            <a:ext cx="200025" cy="215900"/>
          </a:xfrm>
          <a:prstGeom prst="rect">
            <a:avLst/>
          </a:prstGeom>
          <a:solidFill>
            <a:srgbClr val="D4021D"/>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pic>
        <p:nvPicPr>
          <p:cNvPr id="38" name="Grafik 31" descr="fokus_rgb_nur signet.wmf"/>
          <p:cNvPicPr>
            <a:picLocks noChangeAspect="1"/>
          </p:cNvPicPr>
          <p:nvPr/>
        </p:nvPicPr>
        <p:blipFill>
          <a:blip r:embed="rId114"/>
          <a:srcRect/>
          <a:stretch>
            <a:fillRect/>
          </a:stretch>
        </p:blipFill>
        <p:spPr bwMode="auto">
          <a:xfrm>
            <a:off x="8480425" y="6400800"/>
            <a:ext cx="214313" cy="215900"/>
          </a:xfrm>
          <a:prstGeom prst="rect">
            <a:avLst/>
          </a:prstGeom>
          <a:noFill/>
          <a:ln w="9525">
            <a:noFill/>
            <a:miter lim="800000"/>
            <a:headEnd/>
            <a:tailEnd/>
          </a:ln>
        </p:spPr>
      </p:pic>
    </p:spTree>
    <p:extLst>
      <p:ext uri="{BB962C8B-B14F-4D97-AF65-F5344CB8AC3E}">
        <p14:creationId xmlns:p14="http://schemas.microsoft.com/office/powerpoint/2010/main" val="17993157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844" r:id="rId9"/>
    <p:sldLayoutId id="2147483846" r:id="rId10"/>
    <p:sldLayoutId id="2147483847" r:id="rId11"/>
    <p:sldLayoutId id="2147483848" r:id="rId12"/>
    <p:sldLayoutId id="2147483849" r:id="rId13"/>
    <p:sldLayoutId id="2147483919" r:id="rId14"/>
    <p:sldLayoutId id="2147483710" r:id="rId15"/>
    <p:sldLayoutId id="2147483712" r:id="rId16"/>
    <p:sldLayoutId id="2147483713" r:id="rId17"/>
    <p:sldLayoutId id="2147483714" r:id="rId18"/>
    <p:sldLayoutId id="2147483716" r:id="rId19"/>
    <p:sldLayoutId id="2147483853" r:id="rId20"/>
    <p:sldLayoutId id="2147483855" r:id="rId21"/>
    <p:sldLayoutId id="2147483856" r:id="rId22"/>
    <p:sldLayoutId id="2147483857" r:id="rId23"/>
    <p:sldLayoutId id="2147483858" r:id="rId24"/>
    <p:sldLayoutId id="2147483859" r:id="rId25"/>
    <p:sldLayoutId id="2147483835" r:id="rId26"/>
    <p:sldLayoutId id="2147483837" r:id="rId27"/>
    <p:sldLayoutId id="2147483838" r:id="rId28"/>
    <p:sldLayoutId id="2147483839" r:id="rId29"/>
    <p:sldLayoutId id="2147483840" r:id="rId30"/>
    <p:sldLayoutId id="2147483841" r:id="rId31"/>
    <p:sldLayoutId id="2147483727" r:id="rId32"/>
    <p:sldLayoutId id="2147483729" r:id="rId33"/>
    <p:sldLayoutId id="2147483730" r:id="rId34"/>
    <p:sldLayoutId id="2147483731" r:id="rId35"/>
    <p:sldLayoutId id="2147483732" r:id="rId36"/>
    <p:sldLayoutId id="2147483733" r:id="rId37"/>
    <p:sldLayoutId id="2147483736" r:id="rId38"/>
    <p:sldLayoutId id="2147483738" r:id="rId39"/>
    <p:sldLayoutId id="2147483739" r:id="rId40"/>
    <p:sldLayoutId id="2147483740" r:id="rId41"/>
    <p:sldLayoutId id="2147483741" r:id="rId42"/>
    <p:sldLayoutId id="2147483742" r:id="rId43"/>
    <p:sldLayoutId id="2147483745" r:id="rId44"/>
    <p:sldLayoutId id="2147483747" r:id="rId45"/>
    <p:sldLayoutId id="2147483748" r:id="rId46"/>
    <p:sldLayoutId id="2147483749" r:id="rId47"/>
    <p:sldLayoutId id="2147483750" r:id="rId48"/>
    <p:sldLayoutId id="2147483751" r:id="rId49"/>
    <p:sldLayoutId id="2147483754" r:id="rId50"/>
    <p:sldLayoutId id="2147483756" r:id="rId51"/>
    <p:sldLayoutId id="2147483757" r:id="rId52"/>
    <p:sldLayoutId id="2147483758" r:id="rId53"/>
    <p:sldLayoutId id="2147483759" r:id="rId54"/>
    <p:sldLayoutId id="2147483760" r:id="rId55"/>
    <p:sldLayoutId id="2147483763" r:id="rId56"/>
    <p:sldLayoutId id="2147483765" r:id="rId57"/>
    <p:sldLayoutId id="2147483766" r:id="rId58"/>
    <p:sldLayoutId id="2147483767" r:id="rId59"/>
    <p:sldLayoutId id="2147483768" r:id="rId60"/>
    <p:sldLayoutId id="2147483769" r:id="rId61"/>
    <p:sldLayoutId id="2147483772" r:id="rId62"/>
    <p:sldLayoutId id="2147483774" r:id="rId63"/>
    <p:sldLayoutId id="2147483775" r:id="rId64"/>
    <p:sldLayoutId id="2147483776" r:id="rId65"/>
    <p:sldLayoutId id="2147483777" r:id="rId66"/>
    <p:sldLayoutId id="2147483778" r:id="rId67"/>
    <p:sldLayoutId id="2147483781" r:id="rId68"/>
    <p:sldLayoutId id="2147483783" r:id="rId69"/>
    <p:sldLayoutId id="2147483784" r:id="rId70"/>
    <p:sldLayoutId id="2147483785" r:id="rId71"/>
    <p:sldLayoutId id="2147483786" r:id="rId72"/>
    <p:sldLayoutId id="2147483787" r:id="rId73"/>
    <p:sldLayoutId id="2147483790" r:id="rId74"/>
    <p:sldLayoutId id="2147483792" r:id="rId75"/>
    <p:sldLayoutId id="2147483793" r:id="rId76"/>
    <p:sldLayoutId id="2147483794" r:id="rId77"/>
    <p:sldLayoutId id="2147483795" r:id="rId78"/>
    <p:sldLayoutId id="2147483796" r:id="rId79"/>
    <p:sldLayoutId id="2147483799" r:id="rId80"/>
    <p:sldLayoutId id="2147483801" r:id="rId81"/>
    <p:sldLayoutId id="2147483802" r:id="rId82"/>
    <p:sldLayoutId id="2147483803" r:id="rId83"/>
    <p:sldLayoutId id="2147483804" r:id="rId84"/>
    <p:sldLayoutId id="2147483805" r:id="rId85"/>
    <p:sldLayoutId id="2147483808" r:id="rId86"/>
    <p:sldLayoutId id="2147483810" r:id="rId87"/>
    <p:sldLayoutId id="2147483811" r:id="rId88"/>
    <p:sldLayoutId id="2147483812" r:id="rId89"/>
    <p:sldLayoutId id="2147483813" r:id="rId90"/>
    <p:sldLayoutId id="2147483814" r:id="rId91"/>
    <p:sldLayoutId id="2147483817" r:id="rId92"/>
    <p:sldLayoutId id="2147483819" r:id="rId93"/>
    <p:sldLayoutId id="2147483820" r:id="rId94"/>
    <p:sldLayoutId id="2147483821" r:id="rId95"/>
    <p:sldLayoutId id="2147483822" r:id="rId96"/>
    <p:sldLayoutId id="2147483823" r:id="rId97"/>
    <p:sldLayoutId id="2147483826" r:id="rId98"/>
    <p:sldLayoutId id="2147483828" r:id="rId99"/>
    <p:sldLayoutId id="2147483829" r:id="rId100"/>
    <p:sldLayoutId id="2147483830" r:id="rId101"/>
    <p:sldLayoutId id="2147483831" r:id="rId102"/>
    <p:sldLayoutId id="2147483832" r:id="rId103"/>
    <p:sldLayoutId id="2147483926" r:id="rId104"/>
    <p:sldLayoutId id="2147483683" r:id="rId105"/>
    <p:sldLayoutId id="2147483685" r:id="rId106"/>
    <p:sldLayoutId id="2147483686" r:id="rId107"/>
    <p:sldLayoutId id="2147483687" r:id="rId108"/>
    <p:sldLayoutId id="2147483689" r:id="rId109"/>
    <p:sldLayoutId id="2147483924" r:id="rId110"/>
    <p:sldLayoutId id="2147483925" r:id="rId111"/>
    <p:sldLayoutId id="2147483962" r:id="rId112"/>
  </p:sldLayoutIdLst>
  <p:hf hdr="0" ftr="0" dt="0"/>
  <p:txStyles>
    <p:titleStyle>
      <a:lvl1pPr algn="l" defTabSz="457200" rtl="0" eaLnBrk="0" fontAlgn="base" hangingPunct="0">
        <a:spcBef>
          <a:spcPct val="0"/>
        </a:spcBef>
        <a:spcAft>
          <a:spcPct val="0"/>
        </a:spcAft>
        <a:defRPr sz="2000" kern="1200">
          <a:solidFill>
            <a:schemeClr val="tx1"/>
          </a:solidFill>
          <a:latin typeface="Tahoma"/>
          <a:ea typeface="ＭＳ Ｐゴシック" pitchFamily="46" charset="-128"/>
          <a:cs typeface="Tahoma"/>
        </a:defRPr>
      </a:lvl1pPr>
      <a:lvl2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2pPr>
      <a:lvl3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3pPr>
      <a:lvl4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4pPr>
      <a:lvl5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5pPr>
      <a:lvl6pPr marL="457200" algn="l" defTabSz="457200" rtl="0" fontAlgn="base">
        <a:spcBef>
          <a:spcPct val="0"/>
        </a:spcBef>
        <a:spcAft>
          <a:spcPct val="0"/>
        </a:spcAft>
        <a:defRPr sz="2000">
          <a:solidFill>
            <a:schemeClr val="tx1"/>
          </a:solidFill>
          <a:latin typeface="Tahoma" pitchFamily="34" charset="0"/>
          <a:ea typeface="ＭＳ Ｐゴシック" pitchFamily="46" charset="-128"/>
        </a:defRPr>
      </a:lvl6pPr>
      <a:lvl7pPr marL="914400" algn="l" defTabSz="457200" rtl="0" fontAlgn="base">
        <a:spcBef>
          <a:spcPct val="0"/>
        </a:spcBef>
        <a:spcAft>
          <a:spcPct val="0"/>
        </a:spcAft>
        <a:defRPr sz="2000">
          <a:solidFill>
            <a:schemeClr val="tx1"/>
          </a:solidFill>
          <a:latin typeface="Tahoma" pitchFamily="34" charset="0"/>
          <a:ea typeface="ＭＳ Ｐゴシック" pitchFamily="46" charset="-128"/>
        </a:defRPr>
      </a:lvl7pPr>
      <a:lvl8pPr marL="1371600" algn="l" defTabSz="457200" rtl="0" fontAlgn="base">
        <a:spcBef>
          <a:spcPct val="0"/>
        </a:spcBef>
        <a:spcAft>
          <a:spcPct val="0"/>
        </a:spcAft>
        <a:defRPr sz="2000">
          <a:solidFill>
            <a:schemeClr val="tx1"/>
          </a:solidFill>
          <a:latin typeface="Tahoma" pitchFamily="34" charset="0"/>
          <a:ea typeface="ＭＳ Ｐゴシック" pitchFamily="46" charset="-128"/>
        </a:defRPr>
      </a:lvl8pPr>
      <a:lvl9pPr marL="1828800" algn="l" defTabSz="457200" rtl="0" fontAlgn="base">
        <a:spcBef>
          <a:spcPct val="0"/>
        </a:spcBef>
        <a:spcAft>
          <a:spcPct val="0"/>
        </a:spcAft>
        <a:defRPr sz="2000">
          <a:solidFill>
            <a:schemeClr val="tx1"/>
          </a:solidFill>
          <a:latin typeface="Tahoma" pitchFamily="34" charset="0"/>
          <a:ea typeface="ＭＳ Ｐゴシック" pitchFamily="46" charset="-128"/>
        </a:defRPr>
      </a:lvl9pPr>
    </p:titleStyle>
    <p:bodyStyle>
      <a:lvl1pPr marL="263525" indent="-263525" algn="l" defTabSz="457200" rtl="0" eaLnBrk="0" fontAlgn="base" hangingPunct="0">
        <a:spcBef>
          <a:spcPct val="20000"/>
        </a:spcBef>
        <a:spcAft>
          <a:spcPct val="0"/>
        </a:spcAft>
        <a:buClr>
          <a:srgbClr val="23ACD3"/>
        </a:buClr>
        <a:buSzPct val="120000"/>
        <a:buFont typeface="Wingdings" pitchFamily="2" charset="2"/>
        <a:buChar char="§"/>
        <a:defRPr sz="1600" kern="1200">
          <a:solidFill>
            <a:schemeClr val="tx1"/>
          </a:solidFill>
          <a:latin typeface="Tahoma"/>
          <a:ea typeface="ＭＳ Ｐゴシック" pitchFamily="46" charset="-128"/>
          <a:cs typeface="Tahoma"/>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2pPr>
      <a:lvl3pPr marL="1143000" indent="-228600" algn="l" defTabSz="457200" rtl="0" eaLnBrk="0" fontAlgn="base" hangingPunct="0">
        <a:spcBef>
          <a:spcPct val="20000"/>
        </a:spcBef>
        <a:spcAft>
          <a:spcPct val="0"/>
        </a:spcAft>
        <a:buClr>
          <a:srgbClr val="B3B3B3"/>
        </a:buClr>
        <a:buSzPct val="120000"/>
        <a:buFont typeface="Wingdings" pitchFamily="2" charset="2"/>
        <a:buChar char="§"/>
        <a:defRPr sz="1600" kern="1200">
          <a:solidFill>
            <a:schemeClr val="tx1"/>
          </a:solidFill>
          <a:latin typeface="Tahoma"/>
          <a:ea typeface="ＭＳ Ｐゴシック" pitchFamily="46" charset="-128"/>
          <a:cs typeface="Tahoma"/>
        </a:defRPr>
      </a:lvl3pPr>
      <a:lvl4pPr marL="1600200" indent="-22860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4pPr>
      <a:lvl5pPr marL="2057400" indent="-228600" algn="l" defTabSz="457200" rtl="0" eaLnBrk="0" fontAlgn="base" hangingPunct="0">
        <a:spcBef>
          <a:spcPct val="20000"/>
        </a:spcBef>
        <a:spcAft>
          <a:spcPct val="0"/>
        </a:spcAft>
        <a:buFont typeface="Wingdings" pitchFamily="2" charset="2"/>
        <a:buChar char="§"/>
        <a:defRPr sz="1600" kern="1200">
          <a:solidFill>
            <a:schemeClr val="tx1"/>
          </a:solidFill>
          <a:latin typeface="Tahoma"/>
          <a:ea typeface="ＭＳ Ｐゴシック" pitchFamily="46" charset="-128"/>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0" y="6326188"/>
            <a:ext cx="9144000" cy="365125"/>
          </a:xfrm>
          <a:prstGeom prst="rect">
            <a:avLst/>
          </a:prstGeom>
          <a:ln>
            <a:noFill/>
          </a:ln>
        </p:spPr>
        <p:txBody>
          <a:bodyPr vert="horz" wrap="square" lIns="91440" tIns="45720" rIns="91440" bIns="45720" numCol="1" anchor="ctr" anchorCtr="0" compatLnSpc="1">
            <a:prstTxWarp prst="textNoShape">
              <a:avLst/>
            </a:prstTxWarp>
          </a:bodyPr>
          <a:lstStyle>
            <a:lvl1pPr algn="ctr">
              <a:defRPr sz="1200" smtClean="0">
                <a:solidFill>
                  <a:srgbClr val="B8B8B8"/>
                </a:solidFill>
                <a:latin typeface="Tahoma" pitchFamily="34" charset="0"/>
                <a:cs typeface="Tahoma" pitchFamily="34" charset="0"/>
              </a:defRPr>
            </a:lvl1pPr>
          </a:lstStyle>
          <a:p>
            <a:pPr defTabSz="457200" fontAlgn="base">
              <a:spcBef>
                <a:spcPct val="0"/>
              </a:spcBef>
              <a:spcAft>
                <a:spcPct val="0"/>
              </a:spcAft>
              <a:defRPr/>
            </a:pPr>
            <a:fld id="{911CEAE3-F6D6-4A71-BF5F-207FB39D1498}" type="slidenum">
              <a:rPr lang="de-DE">
                <a:ea typeface="ＭＳ Ｐゴシック" pitchFamily="46" charset="-128"/>
              </a:rPr>
              <a:pPr defTabSz="457200" fontAlgn="base">
                <a:spcBef>
                  <a:spcPct val="0"/>
                </a:spcBef>
                <a:spcAft>
                  <a:spcPct val="0"/>
                </a:spcAft>
                <a:defRPr/>
              </a:pPr>
              <a:t>‹#›</a:t>
            </a:fld>
            <a:endParaRPr lang="de-DE">
              <a:ea typeface="ＭＳ Ｐゴシック" pitchFamily="46" charset="-128"/>
            </a:endParaRPr>
          </a:p>
        </p:txBody>
      </p:sp>
      <p:sp>
        <p:nvSpPr>
          <p:cNvPr id="7171" name="Titelplatzhalter 1"/>
          <p:cNvSpPr>
            <a:spLocks noGrp="1"/>
          </p:cNvSpPr>
          <p:nvPr>
            <p:ph type="title"/>
          </p:nvPr>
        </p:nvSpPr>
        <p:spPr bwMode="auto">
          <a:xfrm>
            <a:off x="439738" y="532245"/>
            <a:ext cx="8215312" cy="72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
        <p:nvSpPr>
          <p:cNvPr id="7172" name="Textplatzhalter 2"/>
          <p:cNvSpPr>
            <a:spLocks noGrp="1"/>
          </p:cNvSpPr>
          <p:nvPr>
            <p:ph type="body" idx="1"/>
          </p:nvPr>
        </p:nvSpPr>
        <p:spPr bwMode="auto">
          <a:xfrm>
            <a:off x="439738" y="1431925"/>
            <a:ext cx="8247062" cy="4435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p:txBody>
      </p:sp>
      <p:cxnSp>
        <p:nvCxnSpPr>
          <p:cNvPr id="8" name="Gerade Verbindung 7"/>
          <p:cNvCxnSpPr/>
          <p:nvPr userDrawn="1"/>
        </p:nvCxnSpPr>
        <p:spPr>
          <a:xfrm>
            <a:off x="0" y="6127750"/>
            <a:ext cx="9144000" cy="1588"/>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Rectangle 7"/>
          <p:cNvSpPr>
            <a:spLocks noChangeArrowheads="1"/>
          </p:cNvSpPr>
          <p:nvPr userDrawn="1"/>
        </p:nvSpPr>
        <p:spPr bwMode="auto">
          <a:xfrm>
            <a:off x="0" y="0"/>
            <a:ext cx="9156700" cy="228600"/>
          </a:xfrm>
          <a:prstGeom prst="rect">
            <a:avLst/>
          </a:prstGeom>
          <a:solidFill>
            <a:schemeClr val="tx2"/>
          </a:solidFill>
          <a:ln w="9525">
            <a:noFill/>
            <a:miter lim="800000"/>
            <a:headEnd/>
            <a:tailEnd/>
          </a:ln>
        </p:spPr>
        <p:txBody>
          <a:bodyPr wrap="none" lIns="0" tIns="0" rIns="0" bIns="0" anchor="ctr"/>
          <a:lstStyle/>
          <a:p>
            <a:pPr defTabSz="457200">
              <a:defRPr/>
            </a:pPr>
            <a:endParaRPr lang="de-DE" dirty="0">
              <a:solidFill>
                <a:srgbClr val="658E0C"/>
              </a:solidFill>
            </a:endParaRPr>
          </a:p>
        </p:txBody>
      </p:sp>
      <p:sp>
        <p:nvSpPr>
          <p:cNvPr id="31" name="Rechteck 30"/>
          <p:cNvSpPr/>
          <p:nvPr userDrawn="1"/>
        </p:nvSpPr>
        <p:spPr bwMode="auto">
          <a:xfrm>
            <a:off x="8139113" y="6400800"/>
            <a:ext cx="200025" cy="215900"/>
          </a:xfrm>
          <a:prstGeom prst="rect">
            <a:avLst/>
          </a:prstGeom>
          <a:solidFill>
            <a:srgbClr val="6FA93B"/>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2" name="Rechteck 31"/>
          <p:cNvSpPr/>
          <p:nvPr userDrawn="1"/>
        </p:nvSpPr>
        <p:spPr bwMode="auto">
          <a:xfrm>
            <a:off x="7788275" y="6400800"/>
            <a:ext cx="198438" cy="215900"/>
          </a:xfrm>
          <a:prstGeom prst="rect">
            <a:avLst/>
          </a:prstGeom>
          <a:solidFill>
            <a:srgbClr val="00ACD3"/>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3" name="Rechteck 32"/>
          <p:cNvSpPr/>
          <p:nvPr userDrawn="1"/>
        </p:nvSpPr>
        <p:spPr bwMode="auto">
          <a:xfrm>
            <a:off x="7435850" y="6400800"/>
            <a:ext cx="200025" cy="215900"/>
          </a:xfrm>
          <a:prstGeom prst="rect">
            <a:avLst/>
          </a:prstGeom>
          <a:solidFill>
            <a:srgbClr val="114594"/>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4" name="Rechteck 33"/>
          <p:cNvSpPr/>
          <p:nvPr userDrawn="1"/>
        </p:nvSpPr>
        <p:spPr bwMode="auto">
          <a:xfrm>
            <a:off x="6381750" y="6400800"/>
            <a:ext cx="198438" cy="215900"/>
          </a:xfrm>
          <a:prstGeom prst="rect">
            <a:avLst/>
          </a:prstGeom>
          <a:solidFill>
            <a:srgbClr val="F08A00"/>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5" name="Rechteck 34"/>
          <p:cNvSpPr/>
          <p:nvPr userDrawn="1"/>
        </p:nvSpPr>
        <p:spPr bwMode="auto">
          <a:xfrm>
            <a:off x="6029325" y="6400800"/>
            <a:ext cx="200025" cy="215900"/>
          </a:xfrm>
          <a:prstGeom prst="rect">
            <a:avLst/>
          </a:prstGeom>
          <a:solidFill>
            <a:srgbClr val="FABB00"/>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6" name="Rechteck 35"/>
          <p:cNvSpPr/>
          <p:nvPr userDrawn="1"/>
        </p:nvSpPr>
        <p:spPr bwMode="auto">
          <a:xfrm>
            <a:off x="7085013" y="6400800"/>
            <a:ext cx="198437" cy="215900"/>
          </a:xfrm>
          <a:prstGeom prst="rect">
            <a:avLst/>
          </a:prstGeom>
          <a:solidFill>
            <a:srgbClr val="8E026C"/>
          </a:solidFill>
          <a:ln w="0" cap="flat" cmpd="sng" algn="ctr">
            <a:solidFill>
              <a:srgbClr val="9B348E"/>
            </a:solidFill>
            <a:prstDash val="solid"/>
          </a:ln>
          <a:effectLst/>
        </p:spPr>
        <p:txBody>
          <a:bodyPr anchor="ctr"/>
          <a:lstStyle/>
          <a:p>
            <a:pPr algn="ctr">
              <a:defRPr/>
            </a:pPr>
            <a:endParaRPr lang="de-DE" kern="0" dirty="0">
              <a:solidFill>
                <a:srgbClr val="FFFFFF"/>
              </a:solidFill>
              <a:latin typeface="Calibri"/>
            </a:endParaRPr>
          </a:p>
        </p:txBody>
      </p:sp>
      <p:sp>
        <p:nvSpPr>
          <p:cNvPr id="37" name="Rechteck 36"/>
          <p:cNvSpPr/>
          <p:nvPr userDrawn="1"/>
        </p:nvSpPr>
        <p:spPr bwMode="auto">
          <a:xfrm>
            <a:off x="6732588" y="6400800"/>
            <a:ext cx="200025" cy="215900"/>
          </a:xfrm>
          <a:prstGeom prst="rect">
            <a:avLst/>
          </a:prstGeom>
          <a:solidFill>
            <a:srgbClr val="D4021D"/>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pic>
        <p:nvPicPr>
          <p:cNvPr id="38" name="Grafik 31" descr="fokus_rgb_nur signet.wmf"/>
          <p:cNvPicPr>
            <a:picLocks noChangeAspect="1"/>
          </p:cNvPicPr>
          <p:nvPr userDrawn="1"/>
        </p:nvPicPr>
        <p:blipFill>
          <a:blip r:embed="rId10"/>
          <a:srcRect/>
          <a:stretch>
            <a:fillRect/>
          </a:stretch>
        </p:blipFill>
        <p:spPr bwMode="auto">
          <a:xfrm>
            <a:off x="8480425" y="6400800"/>
            <a:ext cx="214313" cy="215900"/>
          </a:xfrm>
          <a:prstGeom prst="rect">
            <a:avLst/>
          </a:prstGeom>
          <a:noFill/>
          <a:ln w="9525">
            <a:noFill/>
            <a:miter lim="800000"/>
            <a:headEnd/>
            <a:tailEnd/>
          </a:ln>
        </p:spPr>
      </p:pic>
    </p:spTree>
    <p:extLst>
      <p:ext uri="{BB962C8B-B14F-4D97-AF65-F5344CB8AC3E}">
        <p14:creationId xmlns:p14="http://schemas.microsoft.com/office/powerpoint/2010/main" val="2601463163"/>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Lst>
  <p:hf sldNum="0" hdr="0" ftr="0" dt="0"/>
  <p:txStyles>
    <p:titleStyle>
      <a:lvl1pPr algn="l" defTabSz="457200" rtl="0" eaLnBrk="0" fontAlgn="base" hangingPunct="0">
        <a:spcBef>
          <a:spcPct val="0"/>
        </a:spcBef>
        <a:spcAft>
          <a:spcPct val="0"/>
        </a:spcAft>
        <a:defRPr sz="2000" kern="1200">
          <a:solidFill>
            <a:schemeClr val="tx1"/>
          </a:solidFill>
          <a:latin typeface="Tahoma"/>
          <a:ea typeface="ＭＳ Ｐゴシック" pitchFamily="46" charset="-128"/>
          <a:cs typeface="Tahoma"/>
        </a:defRPr>
      </a:lvl1pPr>
      <a:lvl2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2pPr>
      <a:lvl3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3pPr>
      <a:lvl4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4pPr>
      <a:lvl5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5pPr>
      <a:lvl6pPr marL="457200" algn="l" defTabSz="457200" rtl="0" fontAlgn="base">
        <a:spcBef>
          <a:spcPct val="0"/>
        </a:spcBef>
        <a:spcAft>
          <a:spcPct val="0"/>
        </a:spcAft>
        <a:defRPr sz="2000">
          <a:solidFill>
            <a:schemeClr val="tx1"/>
          </a:solidFill>
          <a:latin typeface="Tahoma" pitchFamily="34" charset="0"/>
          <a:ea typeface="ＭＳ Ｐゴシック" pitchFamily="46" charset="-128"/>
        </a:defRPr>
      </a:lvl6pPr>
      <a:lvl7pPr marL="914400" algn="l" defTabSz="457200" rtl="0" fontAlgn="base">
        <a:spcBef>
          <a:spcPct val="0"/>
        </a:spcBef>
        <a:spcAft>
          <a:spcPct val="0"/>
        </a:spcAft>
        <a:defRPr sz="2000">
          <a:solidFill>
            <a:schemeClr val="tx1"/>
          </a:solidFill>
          <a:latin typeface="Tahoma" pitchFamily="34" charset="0"/>
          <a:ea typeface="ＭＳ Ｐゴシック" pitchFamily="46" charset="-128"/>
        </a:defRPr>
      </a:lvl7pPr>
      <a:lvl8pPr marL="1371600" algn="l" defTabSz="457200" rtl="0" fontAlgn="base">
        <a:spcBef>
          <a:spcPct val="0"/>
        </a:spcBef>
        <a:spcAft>
          <a:spcPct val="0"/>
        </a:spcAft>
        <a:defRPr sz="2000">
          <a:solidFill>
            <a:schemeClr val="tx1"/>
          </a:solidFill>
          <a:latin typeface="Tahoma" pitchFamily="34" charset="0"/>
          <a:ea typeface="ＭＳ Ｐゴシック" pitchFamily="46" charset="-128"/>
        </a:defRPr>
      </a:lvl8pPr>
      <a:lvl9pPr marL="1828800" algn="l" defTabSz="457200" rtl="0" fontAlgn="base">
        <a:spcBef>
          <a:spcPct val="0"/>
        </a:spcBef>
        <a:spcAft>
          <a:spcPct val="0"/>
        </a:spcAft>
        <a:defRPr sz="2000">
          <a:solidFill>
            <a:schemeClr val="tx1"/>
          </a:solidFill>
          <a:latin typeface="Tahoma" pitchFamily="34" charset="0"/>
          <a:ea typeface="ＭＳ Ｐゴシック" pitchFamily="46" charset="-128"/>
        </a:defRPr>
      </a:lvl9pPr>
    </p:titleStyle>
    <p:bodyStyle>
      <a:lvl1pPr marL="263525" indent="-263525" algn="l" defTabSz="457200" rtl="0" eaLnBrk="0" fontAlgn="base" hangingPunct="0">
        <a:spcBef>
          <a:spcPct val="20000"/>
        </a:spcBef>
        <a:spcAft>
          <a:spcPct val="0"/>
        </a:spcAft>
        <a:buClr>
          <a:srgbClr val="23ACD3"/>
        </a:buClr>
        <a:buSzPct val="120000"/>
        <a:buFont typeface="Wingdings" pitchFamily="2" charset="2"/>
        <a:buChar char="§"/>
        <a:defRPr sz="1600" kern="1200">
          <a:solidFill>
            <a:schemeClr val="tx1"/>
          </a:solidFill>
          <a:latin typeface="Tahoma"/>
          <a:ea typeface="ＭＳ Ｐゴシック" pitchFamily="46" charset="-128"/>
          <a:cs typeface="Tahoma"/>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2pPr>
      <a:lvl3pPr marL="1143000" indent="-228600" algn="l" defTabSz="457200" rtl="0" eaLnBrk="0" fontAlgn="base" hangingPunct="0">
        <a:spcBef>
          <a:spcPct val="20000"/>
        </a:spcBef>
        <a:spcAft>
          <a:spcPct val="0"/>
        </a:spcAft>
        <a:buClr>
          <a:srgbClr val="B3B3B3"/>
        </a:buClr>
        <a:buSzPct val="120000"/>
        <a:buFont typeface="Wingdings" pitchFamily="2" charset="2"/>
        <a:buChar char="§"/>
        <a:defRPr sz="1600" kern="1200">
          <a:solidFill>
            <a:schemeClr val="tx1"/>
          </a:solidFill>
          <a:latin typeface="Tahoma"/>
          <a:ea typeface="ＭＳ Ｐゴシック" pitchFamily="46" charset="-128"/>
          <a:cs typeface="Tahoma"/>
        </a:defRPr>
      </a:lvl3pPr>
      <a:lvl4pPr marL="1600200" indent="-22860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4pPr>
      <a:lvl5pPr marL="2057400" indent="-228600" algn="l" defTabSz="457200" rtl="0" eaLnBrk="0" fontAlgn="base" hangingPunct="0">
        <a:spcBef>
          <a:spcPct val="20000"/>
        </a:spcBef>
        <a:spcAft>
          <a:spcPct val="0"/>
        </a:spcAft>
        <a:buFont typeface="Wingdings" pitchFamily="2" charset="2"/>
        <a:buChar char="§"/>
        <a:defRPr sz="1600" kern="1200">
          <a:solidFill>
            <a:schemeClr val="tx1"/>
          </a:solidFill>
          <a:latin typeface="Tahoma"/>
          <a:ea typeface="ＭＳ Ｐゴシック" pitchFamily="46" charset="-128"/>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0" y="6326188"/>
            <a:ext cx="9144000" cy="365125"/>
          </a:xfrm>
          <a:prstGeom prst="rect">
            <a:avLst/>
          </a:prstGeom>
          <a:ln>
            <a:noFill/>
          </a:ln>
        </p:spPr>
        <p:txBody>
          <a:bodyPr vert="horz" wrap="square" lIns="91440" tIns="45720" rIns="91440" bIns="45720" numCol="1" anchor="ctr" anchorCtr="0" compatLnSpc="1">
            <a:prstTxWarp prst="textNoShape">
              <a:avLst/>
            </a:prstTxWarp>
          </a:bodyPr>
          <a:lstStyle>
            <a:lvl1pPr algn="ctr">
              <a:defRPr sz="1200" smtClean="0">
                <a:solidFill>
                  <a:srgbClr val="B8B8B8"/>
                </a:solidFill>
                <a:latin typeface="Tahoma" pitchFamily="34" charset="0"/>
                <a:cs typeface="Tahoma" pitchFamily="34" charset="0"/>
              </a:defRPr>
            </a:lvl1pPr>
          </a:lstStyle>
          <a:p>
            <a:pPr defTabSz="457200" fontAlgn="base">
              <a:spcBef>
                <a:spcPct val="0"/>
              </a:spcBef>
              <a:spcAft>
                <a:spcPct val="0"/>
              </a:spcAft>
              <a:defRPr/>
            </a:pPr>
            <a:fld id="{BBC5B9C8-CF61-4C3F-9E32-498DA81E660B}" type="slidenum">
              <a:rPr lang="de-DE">
                <a:ea typeface="ＭＳ Ｐゴシック" pitchFamily="46" charset="-128"/>
              </a:rPr>
              <a:pPr defTabSz="457200" fontAlgn="base">
                <a:spcBef>
                  <a:spcPct val="0"/>
                </a:spcBef>
                <a:spcAft>
                  <a:spcPct val="0"/>
                </a:spcAft>
                <a:defRPr/>
              </a:pPr>
              <a:t>‹#›</a:t>
            </a:fld>
            <a:endParaRPr lang="de-DE">
              <a:ea typeface="ＭＳ Ｐゴシック" pitchFamily="46" charset="-128"/>
            </a:endParaRPr>
          </a:p>
        </p:txBody>
      </p:sp>
      <p:sp>
        <p:nvSpPr>
          <p:cNvPr id="1027" name="Titelplatzhalter 1"/>
          <p:cNvSpPr>
            <a:spLocks noGrp="1"/>
          </p:cNvSpPr>
          <p:nvPr>
            <p:ph type="title"/>
          </p:nvPr>
        </p:nvSpPr>
        <p:spPr bwMode="auto">
          <a:xfrm>
            <a:off x="444500" y="520700"/>
            <a:ext cx="8229600" cy="774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Mastertitelformat bearbeiten</a:t>
            </a:r>
            <a:br>
              <a:rPr lang="de-DE" smtClean="0"/>
            </a:br>
            <a:endParaRPr lang="de-DE" smtClean="0"/>
          </a:p>
        </p:txBody>
      </p:sp>
      <p:sp>
        <p:nvSpPr>
          <p:cNvPr id="1028" name="Textplatzhalter 2"/>
          <p:cNvSpPr>
            <a:spLocks noGrp="1"/>
          </p:cNvSpPr>
          <p:nvPr>
            <p:ph type="body" idx="1"/>
          </p:nvPr>
        </p:nvSpPr>
        <p:spPr bwMode="auto">
          <a:xfrm>
            <a:off x="439738" y="1431925"/>
            <a:ext cx="8247062" cy="4567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p:txBody>
      </p:sp>
      <p:cxnSp>
        <p:nvCxnSpPr>
          <p:cNvPr id="8" name="Gerade Verbindung 7"/>
          <p:cNvCxnSpPr/>
          <p:nvPr userDrawn="1"/>
        </p:nvCxnSpPr>
        <p:spPr>
          <a:xfrm>
            <a:off x="0" y="6127750"/>
            <a:ext cx="9144000" cy="1588"/>
          </a:xfrm>
          <a:prstGeom prst="lin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9" name="Rectangle 7"/>
          <p:cNvSpPr>
            <a:spLocks noChangeArrowheads="1"/>
          </p:cNvSpPr>
          <p:nvPr userDrawn="1"/>
        </p:nvSpPr>
        <p:spPr bwMode="auto">
          <a:xfrm>
            <a:off x="0" y="0"/>
            <a:ext cx="9156700" cy="228600"/>
          </a:xfrm>
          <a:prstGeom prst="rect">
            <a:avLst/>
          </a:prstGeom>
          <a:solidFill>
            <a:schemeClr val="bg2"/>
          </a:solidFill>
          <a:ln w="9525">
            <a:noFill/>
            <a:miter lim="800000"/>
            <a:headEnd/>
            <a:tailEnd/>
          </a:ln>
        </p:spPr>
        <p:txBody>
          <a:bodyPr wrap="none" lIns="0" tIns="0" rIns="0" bIns="0" anchor="ctr"/>
          <a:lstStyle/>
          <a:p>
            <a:pPr defTabSz="457200">
              <a:defRPr/>
            </a:pPr>
            <a:endParaRPr lang="de-DE" dirty="0">
              <a:solidFill>
                <a:srgbClr val="658E0C"/>
              </a:solidFill>
            </a:endParaRPr>
          </a:p>
        </p:txBody>
      </p:sp>
      <p:sp>
        <p:nvSpPr>
          <p:cNvPr id="26" name="Rechteck 25"/>
          <p:cNvSpPr/>
          <p:nvPr userDrawn="1"/>
        </p:nvSpPr>
        <p:spPr bwMode="auto">
          <a:xfrm>
            <a:off x="8139113" y="6400800"/>
            <a:ext cx="200025" cy="215900"/>
          </a:xfrm>
          <a:prstGeom prst="rect">
            <a:avLst/>
          </a:prstGeom>
          <a:solidFill>
            <a:srgbClr val="6FA93B"/>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27" name="Rechteck 26"/>
          <p:cNvSpPr/>
          <p:nvPr userDrawn="1"/>
        </p:nvSpPr>
        <p:spPr bwMode="auto">
          <a:xfrm>
            <a:off x="7788275" y="6400800"/>
            <a:ext cx="198438" cy="215900"/>
          </a:xfrm>
          <a:prstGeom prst="rect">
            <a:avLst/>
          </a:prstGeom>
          <a:solidFill>
            <a:srgbClr val="00ACD3"/>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28" name="Rechteck 27"/>
          <p:cNvSpPr/>
          <p:nvPr userDrawn="1"/>
        </p:nvSpPr>
        <p:spPr bwMode="auto">
          <a:xfrm>
            <a:off x="7435850" y="6400800"/>
            <a:ext cx="200025" cy="215900"/>
          </a:xfrm>
          <a:prstGeom prst="rect">
            <a:avLst/>
          </a:prstGeom>
          <a:solidFill>
            <a:srgbClr val="114594"/>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29" name="Rechteck 28"/>
          <p:cNvSpPr/>
          <p:nvPr userDrawn="1"/>
        </p:nvSpPr>
        <p:spPr bwMode="auto">
          <a:xfrm>
            <a:off x="6381750" y="6400800"/>
            <a:ext cx="198438" cy="215900"/>
          </a:xfrm>
          <a:prstGeom prst="rect">
            <a:avLst/>
          </a:prstGeom>
          <a:solidFill>
            <a:srgbClr val="F08A00"/>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0" name="Rechteck 29"/>
          <p:cNvSpPr/>
          <p:nvPr userDrawn="1"/>
        </p:nvSpPr>
        <p:spPr bwMode="auto">
          <a:xfrm>
            <a:off x="6029325" y="6400800"/>
            <a:ext cx="200025" cy="215900"/>
          </a:xfrm>
          <a:prstGeom prst="rect">
            <a:avLst/>
          </a:prstGeom>
          <a:solidFill>
            <a:srgbClr val="FABB00"/>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1" name="Rechteck 30"/>
          <p:cNvSpPr/>
          <p:nvPr userDrawn="1"/>
        </p:nvSpPr>
        <p:spPr bwMode="auto">
          <a:xfrm>
            <a:off x="7085013" y="6400800"/>
            <a:ext cx="198437" cy="215900"/>
          </a:xfrm>
          <a:prstGeom prst="rect">
            <a:avLst/>
          </a:prstGeom>
          <a:solidFill>
            <a:srgbClr val="8E026C"/>
          </a:solidFill>
          <a:ln w="0" cap="flat" cmpd="sng" algn="ctr">
            <a:solidFill>
              <a:srgbClr val="9B348E"/>
            </a:solidFill>
            <a:prstDash val="solid"/>
          </a:ln>
          <a:effectLst/>
        </p:spPr>
        <p:txBody>
          <a:bodyPr anchor="ctr"/>
          <a:lstStyle/>
          <a:p>
            <a:pPr algn="ctr">
              <a:defRPr/>
            </a:pPr>
            <a:endParaRPr lang="de-DE" kern="0" dirty="0">
              <a:solidFill>
                <a:srgbClr val="FFFFFF"/>
              </a:solidFill>
              <a:latin typeface="Calibri"/>
            </a:endParaRPr>
          </a:p>
        </p:txBody>
      </p:sp>
      <p:sp>
        <p:nvSpPr>
          <p:cNvPr id="32" name="Rechteck 31"/>
          <p:cNvSpPr/>
          <p:nvPr userDrawn="1"/>
        </p:nvSpPr>
        <p:spPr bwMode="auto">
          <a:xfrm>
            <a:off x="6732588" y="6400800"/>
            <a:ext cx="200025" cy="215900"/>
          </a:xfrm>
          <a:prstGeom prst="rect">
            <a:avLst/>
          </a:prstGeom>
          <a:solidFill>
            <a:srgbClr val="D4021D"/>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pic>
        <p:nvPicPr>
          <p:cNvPr id="33" name="Grafik 31" descr="fokus_rgb_nur signet.wmf"/>
          <p:cNvPicPr>
            <a:picLocks noChangeAspect="1"/>
          </p:cNvPicPr>
          <p:nvPr userDrawn="1"/>
        </p:nvPicPr>
        <p:blipFill>
          <a:blip r:embed="rId14"/>
          <a:srcRect/>
          <a:stretch>
            <a:fillRect/>
          </a:stretch>
        </p:blipFill>
        <p:spPr bwMode="auto">
          <a:xfrm>
            <a:off x="8480425" y="6400800"/>
            <a:ext cx="214313" cy="215900"/>
          </a:xfrm>
          <a:prstGeom prst="rect">
            <a:avLst/>
          </a:prstGeom>
          <a:noFill/>
          <a:ln w="9525">
            <a:noFill/>
            <a:miter lim="800000"/>
            <a:headEnd/>
            <a:tailEnd/>
          </a:ln>
        </p:spPr>
      </p:pic>
    </p:spTree>
    <p:extLst>
      <p:ext uri="{BB962C8B-B14F-4D97-AF65-F5344CB8AC3E}">
        <p14:creationId xmlns:p14="http://schemas.microsoft.com/office/powerpoint/2010/main" val="303124666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7" r:id="rId6"/>
    <p:sldLayoutId id="2147483708" r:id="rId7"/>
    <p:sldLayoutId id="2147483862" r:id="rId8"/>
    <p:sldLayoutId id="2147483864" r:id="rId9"/>
    <p:sldLayoutId id="2147483865" r:id="rId10"/>
    <p:sldLayoutId id="2147483866" r:id="rId11"/>
    <p:sldLayoutId id="2147483867" r:id="rId12"/>
  </p:sldLayoutIdLst>
  <p:hf hdr="0" ftr="0" dt="0"/>
  <p:txStyles>
    <p:titleStyle>
      <a:lvl1pPr algn="l" defTabSz="457200" rtl="0" eaLnBrk="0" fontAlgn="base" hangingPunct="0">
        <a:spcBef>
          <a:spcPct val="0"/>
        </a:spcBef>
        <a:spcAft>
          <a:spcPct val="0"/>
        </a:spcAft>
        <a:defRPr sz="2000" kern="1200">
          <a:solidFill>
            <a:schemeClr val="tx1"/>
          </a:solidFill>
          <a:latin typeface="Tahoma"/>
          <a:ea typeface="ＭＳ Ｐゴシック" pitchFamily="46" charset="-128"/>
          <a:cs typeface="Tahoma"/>
        </a:defRPr>
      </a:lvl1pPr>
      <a:lvl2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2pPr>
      <a:lvl3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3pPr>
      <a:lvl4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4pPr>
      <a:lvl5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5pPr>
      <a:lvl6pPr marL="457200" algn="l" defTabSz="457200" rtl="0" fontAlgn="base">
        <a:spcBef>
          <a:spcPct val="0"/>
        </a:spcBef>
        <a:spcAft>
          <a:spcPct val="0"/>
        </a:spcAft>
        <a:defRPr sz="2000">
          <a:solidFill>
            <a:schemeClr val="tx1"/>
          </a:solidFill>
          <a:latin typeface="Tahoma" pitchFamily="34" charset="0"/>
          <a:ea typeface="ＭＳ Ｐゴシック" pitchFamily="46" charset="-128"/>
        </a:defRPr>
      </a:lvl6pPr>
      <a:lvl7pPr marL="914400" algn="l" defTabSz="457200" rtl="0" fontAlgn="base">
        <a:spcBef>
          <a:spcPct val="0"/>
        </a:spcBef>
        <a:spcAft>
          <a:spcPct val="0"/>
        </a:spcAft>
        <a:defRPr sz="2000">
          <a:solidFill>
            <a:schemeClr val="tx1"/>
          </a:solidFill>
          <a:latin typeface="Tahoma" pitchFamily="34" charset="0"/>
          <a:ea typeface="ＭＳ Ｐゴシック" pitchFamily="46" charset="-128"/>
        </a:defRPr>
      </a:lvl7pPr>
      <a:lvl8pPr marL="1371600" algn="l" defTabSz="457200" rtl="0" fontAlgn="base">
        <a:spcBef>
          <a:spcPct val="0"/>
        </a:spcBef>
        <a:spcAft>
          <a:spcPct val="0"/>
        </a:spcAft>
        <a:defRPr sz="2000">
          <a:solidFill>
            <a:schemeClr val="tx1"/>
          </a:solidFill>
          <a:latin typeface="Tahoma" pitchFamily="34" charset="0"/>
          <a:ea typeface="ＭＳ Ｐゴシック" pitchFamily="46" charset="-128"/>
        </a:defRPr>
      </a:lvl8pPr>
      <a:lvl9pPr marL="1828800" algn="l" defTabSz="457200" rtl="0" fontAlgn="base">
        <a:spcBef>
          <a:spcPct val="0"/>
        </a:spcBef>
        <a:spcAft>
          <a:spcPct val="0"/>
        </a:spcAft>
        <a:defRPr sz="2000">
          <a:solidFill>
            <a:schemeClr val="tx1"/>
          </a:solidFill>
          <a:latin typeface="Tahoma" pitchFamily="34" charset="0"/>
          <a:ea typeface="ＭＳ Ｐゴシック" pitchFamily="46" charset="-128"/>
        </a:defRPr>
      </a:lvl9pPr>
    </p:titleStyle>
    <p:bodyStyle>
      <a:lvl1pPr marL="263525" indent="-263525" algn="l" defTabSz="457200" rtl="0" eaLnBrk="0" fontAlgn="base" hangingPunct="0">
        <a:spcBef>
          <a:spcPct val="20000"/>
        </a:spcBef>
        <a:spcAft>
          <a:spcPct val="0"/>
        </a:spcAft>
        <a:buClr>
          <a:srgbClr val="1B9C7D"/>
        </a:buClr>
        <a:buSzPct val="120000"/>
        <a:buFont typeface="Wingdings" pitchFamily="2" charset="2"/>
        <a:buChar char="§"/>
        <a:defRPr sz="1600" kern="1200">
          <a:solidFill>
            <a:schemeClr val="tx1"/>
          </a:solidFill>
          <a:latin typeface="Tahoma"/>
          <a:ea typeface="ＭＳ Ｐゴシック" pitchFamily="46" charset="-128"/>
          <a:cs typeface="Tahoma"/>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2pPr>
      <a:lvl3pPr marL="1143000" indent="-228600" algn="l" defTabSz="457200" rtl="0" eaLnBrk="0" fontAlgn="base" hangingPunct="0">
        <a:spcBef>
          <a:spcPct val="20000"/>
        </a:spcBef>
        <a:spcAft>
          <a:spcPct val="0"/>
        </a:spcAft>
        <a:buClr>
          <a:srgbClr val="B3B3B3"/>
        </a:buClr>
        <a:buSzPct val="120000"/>
        <a:buFont typeface="Wingdings" pitchFamily="2" charset="2"/>
        <a:buChar char="§"/>
        <a:defRPr sz="1600" kern="1200">
          <a:solidFill>
            <a:schemeClr val="tx1"/>
          </a:solidFill>
          <a:latin typeface="Tahoma"/>
          <a:ea typeface="ＭＳ Ｐゴシック" pitchFamily="46" charset="-128"/>
          <a:cs typeface="Tahoma"/>
        </a:defRPr>
      </a:lvl3pPr>
      <a:lvl4pPr marL="1600200" indent="-22860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4pPr>
      <a:lvl5pPr marL="2057400" indent="-228600" algn="l" defTabSz="457200" rtl="0" eaLnBrk="0" fontAlgn="base" hangingPunct="0">
        <a:spcBef>
          <a:spcPct val="20000"/>
        </a:spcBef>
        <a:spcAft>
          <a:spcPct val="0"/>
        </a:spcAft>
        <a:buFont typeface="Wingdings" pitchFamily="2" charset="2"/>
        <a:buChar char="§"/>
        <a:defRPr sz="1600" kern="1200">
          <a:solidFill>
            <a:schemeClr val="tx1"/>
          </a:solidFill>
          <a:latin typeface="Tahoma"/>
          <a:ea typeface="ＭＳ Ｐゴシック" pitchFamily="46" charset="-128"/>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0" y="6326188"/>
            <a:ext cx="9144000" cy="365125"/>
          </a:xfrm>
          <a:prstGeom prst="rect">
            <a:avLst/>
          </a:prstGeom>
          <a:ln>
            <a:noFill/>
          </a:ln>
        </p:spPr>
        <p:txBody>
          <a:bodyPr vert="horz" wrap="square" lIns="91440" tIns="45720" rIns="91440" bIns="45720" numCol="1" anchor="ctr" anchorCtr="0" compatLnSpc="1">
            <a:prstTxWarp prst="textNoShape">
              <a:avLst/>
            </a:prstTxWarp>
          </a:bodyPr>
          <a:lstStyle>
            <a:lvl1pPr algn="ctr">
              <a:defRPr sz="1200" smtClean="0">
                <a:solidFill>
                  <a:srgbClr val="B8B8B8"/>
                </a:solidFill>
                <a:latin typeface="Tahoma" pitchFamily="34" charset="0"/>
                <a:cs typeface="Tahoma" pitchFamily="34" charset="0"/>
              </a:defRPr>
            </a:lvl1pPr>
          </a:lstStyle>
          <a:p>
            <a:pPr defTabSz="457200" fontAlgn="base">
              <a:spcBef>
                <a:spcPct val="0"/>
              </a:spcBef>
              <a:spcAft>
                <a:spcPct val="0"/>
              </a:spcAft>
              <a:defRPr/>
            </a:pPr>
            <a:fld id="{911CEAE3-F6D6-4A71-BF5F-207FB39D1498}" type="slidenum">
              <a:rPr lang="de-DE">
                <a:ea typeface="ＭＳ Ｐゴシック" pitchFamily="46" charset="-128"/>
              </a:rPr>
              <a:pPr defTabSz="457200" fontAlgn="base">
                <a:spcBef>
                  <a:spcPct val="0"/>
                </a:spcBef>
                <a:spcAft>
                  <a:spcPct val="0"/>
                </a:spcAft>
                <a:defRPr/>
              </a:pPr>
              <a:t>‹#›</a:t>
            </a:fld>
            <a:endParaRPr lang="de-DE">
              <a:ea typeface="ＭＳ Ｐゴシック" pitchFamily="46" charset="-128"/>
            </a:endParaRPr>
          </a:p>
        </p:txBody>
      </p:sp>
      <p:sp>
        <p:nvSpPr>
          <p:cNvPr id="7171" name="Titelplatzhalter 1"/>
          <p:cNvSpPr>
            <a:spLocks noGrp="1"/>
          </p:cNvSpPr>
          <p:nvPr>
            <p:ph type="title"/>
          </p:nvPr>
        </p:nvSpPr>
        <p:spPr bwMode="auto">
          <a:xfrm>
            <a:off x="439738" y="532245"/>
            <a:ext cx="8215312" cy="72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
        <p:nvSpPr>
          <p:cNvPr id="7172" name="Textplatzhalter 2"/>
          <p:cNvSpPr>
            <a:spLocks noGrp="1"/>
          </p:cNvSpPr>
          <p:nvPr>
            <p:ph type="body" idx="1"/>
          </p:nvPr>
        </p:nvSpPr>
        <p:spPr bwMode="auto">
          <a:xfrm>
            <a:off x="439738" y="1431925"/>
            <a:ext cx="8247062" cy="4435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p:txBody>
      </p:sp>
      <p:cxnSp>
        <p:nvCxnSpPr>
          <p:cNvPr id="8" name="Gerade Verbindung 7"/>
          <p:cNvCxnSpPr/>
          <p:nvPr/>
        </p:nvCxnSpPr>
        <p:spPr>
          <a:xfrm>
            <a:off x="0" y="6127750"/>
            <a:ext cx="9144000" cy="1588"/>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Rectangle 7"/>
          <p:cNvSpPr>
            <a:spLocks noChangeArrowheads="1"/>
          </p:cNvSpPr>
          <p:nvPr/>
        </p:nvSpPr>
        <p:spPr bwMode="auto">
          <a:xfrm>
            <a:off x="0" y="0"/>
            <a:ext cx="9156700" cy="228600"/>
          </a:xfrm>
          <a:prstGeom prst="rect">
            <a:avLst/>
          </a:prstGeom>
          <a:solidFill>
            <a:schemeClr val="tx2"/>
          </a:solidFill>
          <a:ln w="9525">
            <a:noFill/>
            <a:miter lim="800000"/>
            <a:headEnd/>
            <a:tailEnd/>
          </a:ln>
        </p:spPr>
        <p:txBody>
          <a:bodyPr wrap="none" lIns="0" tIns="0" rIns="0" bIns="0" anchor="ctr"/>
          <a:lstStyle/>
          <a:p>
            <a:pPr defTabSz="457200">
              <a:defRPr/>
            </a:pPr>
            <a:endParaRPr lang="de-DE" dirty="0">
              <a:solidFill>
                <a:srgbClr val="658E0C"/>
              </a:solidFill>
            </a:endParaRPr>
          </a:p>
        </p:txBody>
      </p:sp>
      <p:sp>
        <p:nvSpPr>
          <p:cNvPr id="31" name="Rechteck 30"/>
          <p:cNvSpPr/>
          <p:nvPr/>
        </p:nvSpPr>
        <p:spPr bwMode="auto">
          <a:xfrm>
            <a:off x="8139113" y="6400800"/>
            <a:ext cx="200025" cy="215900"/>
          </a:xfrm>
          <a:prstGeom prst="rect">
            <a:avLst/>
          </a:prstGeom>
          <a:solidFill>
            <a:srgbClr val="6FA93B"/>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2" name="Rechteck 31"/>
          <p:cNvSpPr/>
          <p:nvPr/>
        </p:nvSpPr>
        <p:spPr bwMode="auto">
          <a:xfrm>
            <a:off x="7788275" y="6400800"/>
            <a:ext cx="198438" cy="215900"/>
          </a:xfrm>
          <a:prstGeom prst="rect">
            <a:avLst/>
          </a:prstGeom>
          <a:solidFill>
            <a:srgbClr val="00ACD3"/>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3" name="Rechteck 32"/>
          <p:cNvSpPr/>
          <p:nvPr/>
        </p:nvSpPr>
        <p:spPr bwMode="auto">
          <a:xfrm>
            <a:off x="7435850" y="6400800"/>
            <a:ext cx="200025" cy="215900"/>
          </a:xfrm>
          <a:prstGeom prst="rect">
            <a:avLst/>
          </a:prstGeom>
          <a:solidFill>
            <a:srgbClr val="114594"/>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4" name="Rechteck 33"/>
          <p:cNvSpPr/>
          <p:nvPr/>
        </p:nvSpPr>
        <p:spPr bwMode="auto">
          <a:xfrm>
            <a:off x="6381750" y="6400800"/>
            <a:ext cx="198438" cy="215900"/>
          </a:xfrm>
          <a:prstGeom prst="rect">
            <a:avLst/>
          </a:prstGeom>
          <a:solidFill>
            <a:srgbClr val="F08A00"/>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5" name="Rechteck 34"/>
          <p:cNvSpPr/>
          <p:nvPr/>
        </p:nvSpPr>
        <p:spPr bwMode="auto">
          <a:xfrm>
            <a:off x="6029325" y="6400800"/>
            <a:ext cx="200025" cy="215900"/>
          </a:xfrm>
          <a:prstGeom prst="rect">
            <a:avLst/>
          </a:prstGeom>
          <a:solidFill>
            <a:srgbClr val="FABB00"/>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6" name="Rechteck 35"/>
          <p:cNvSpPr/>
          <p:nvPr/>
        </p:nvSpPr>
        <p:spPr bwMode="auto">
          <a:xfrm>
            <a:off x="7085013" y="6400800"/>
            <a:ext cx="198437" cy="215900"/>
          </a:xfrm>
          <a:prstGeom prst="rect">
            <a:avLst/>
          </a:prstGeom>
          <a:solidFill>
            <a:srgbClr val="8E026C"/>
          </a:solidFill>
          <a:ln w="0" cap="flat" cmpd="sng" algn="ctr">
            <a:solidFill>
              <a:srgbClr val="9B348E"/>
            </a:solidFill>
            <a:prstDash val="solid"/>
          </a:ln>
          <a:effectLst/>
        </p:spPr>
        <p:txBody>
          <a:bodyPr anchor="ctr"/>
          <a:lstStyle/>
          <a:p>
            <a:pPr algn="ctr">
              <a:defRPr/>
            </a:pPr>
            <a:endParaRPr lang="de-DE" kern="0" dirty="0">
              <a:solidFill>
                <a:srgbClr val="FFFFFF"/>
              </a:solidFill>
              <a:latin typeface="Calibri"/>
            </a:endParaRPr>
          </a:p>
        </p:txBody>
      </p:sp>
      <p:sp>
        <p:nvSpPr>
          <p:cNvPr id="37" name="Rechteck 36"/>
          <p:cNvSpPr/>
          <p:nvPr/>
        </p:nvSpPr>
        <p:spPr bwMode="auto">
          <a:xfrm>
            <a:off x="6732588" y="6400800"/>
            <a:ext cx="200025" cy="215900"/>
          </a:xfrm>
          <a:prstGeom prst="rect">
            <a:avLst/>
          </a:prstGeom>
          <a:solidFill>
            <a:srgbClr val="D4021D"/>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pic>
        <p:nvPicPr>
          <p:cNvPr id="38" name="Grafik 31" descr="fokus_rgb_nur signet.wmf"/>
          <p:cNvPicPr>
            <a:picLocks noChangeAspect="1"/>
          </p:cNvPicPr>
          <p:nvPr/>
        </p:nvPicPr>
        <p:blipFill>
          <a:blip r:embed="rId12"/>
          <a:srcRect/>
          <a:stretch>
            <a:fillRect/>
          </a:stretch>
        </p:blipFill>
        <p:spPr bwMode="auto">
          <a:xfrm>
            <a:off x="8480425" y="6400800"/>
            <a:ext cx="214313" cy="215900"/>
          </a:xfrm>
          <a:prstGeom prst="rect">
            <a:avLst/>
          </a:prstGeom>
          <a:noFill/>
          <a:ln w="9525">
            <a:noFill/>
            <a:miter lim="800000"/>
            <a:headEnd/>
            <a:tailEnd/>
          </a:ln>
        </p:spPr>
      </p:pic>
    </p:spTree>
    <p:extLst>
      <p:ext uri="{BB962C8B-B14F-4D97-AF65-F5344CB8AC3E}">
        <p14:creationId xmlns:p14="http://schemas.microsoft.com/office/powerpoint/2010/main" val="231771753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921" r:id="rId8"/>
    <p:sldLayoutId id="2147483922" r:id="rId9"/>
    <p:sldLayoutId id="2147483923" r:id="rId10"/>
  </p:sldLayoutIdLst>
  <p:hf hdr="0" ftr="0" dt="0"/>
  <p:txStyles>
    <p:titleStyle>
      <a:lvl1pPr algn="l" defTabSz="457200" rtl="0" eaLnBrk="0" fontAlgn="base" hangingPunct="0">
        <a:spcBef>
          <a:spcPct val="0"/>
        </a:spcBef>
        <a:spcAft>
          <a:spcPct val="0"/>
        </a:spcAft>
        <a:defRPr sz="2000" kern="1200">
          <a:solidFill>
            <a:schemeClr val="tx1"/>
          </a:solidFill>
          <a:latin typeface="Tahoma"/>
          <a:ea typeface="ＭＳ Ｐゴシック" pitchFamily="46" charset="-128"/>
          <a:cs typeface="Tahoma"/>
        </a:defRPr>
      </a:lvl1pPr>
      <a:lvl2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2pPr>
      <a:lvl3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3pPr>
      <a:lvl4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4pPr>
      <a:lvl5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5pPr>
      <a:lvl6pPr marL="457200" algn="l" defTabSz="457200" rtl="0" fontAlgn="base">
        <a:spcBef>
          <a:spcPct val="0"/>
        </a:spcBef>
        <a:spcAft>
          <a:spcPct val="0"/>
        </a:spcAft>
        <a:defRPr sz="2000">
          <a:solidFill>
            <a:schemeClr val="tx1"/>
          </a:solidFill>
          <a:latin typeface="Tahoma" pitchFamily="34" charset="0"/>
          <a:ea typeface="ＭＳ Ｐゴシック" pitchFamily="46" charset="-128"/>
        </a:defRPr>
      </a:lvl6pPr>
      <a:lvl7pPr marL="914400" algn="l" defTabSz="457200" rtl="0" fontAlgn="base">
        <a:spcBef>
          <a:spcPct val="0"/>
        </a:spcBef>
        <a:spcAft>
          <a:spcPct val="0"/>
        </a:spcAft>
        <a:defRPr sz="2000">
          <a:solidFill>
            <a:schemeClr val="tx1"/>
          </a:solidFill>
          <a:latin typeface="Tahoma" pitchFamily="34" charset="0"/>
          <a:ea typeface="ＭＳ Ｐゴシック" pitchFamily="46" charset="-128"/>
        </a:defRPr>
      </a:lvl7pPr>
      <a:lvl8pPr marL="1371600" algn="l" defTabSz="457200" rtl="0" fontAlgn="base">
        <a:spcBef>
          <a:spcPct val="0"/>
        </a:spcBef>
        <a:spcAft>
          <a:spcPct val="0"/>
        </a:spcAft>
        <a:defRPr sz="2000">
          <a:solidFill>
            <a:schemeClr val="tx1"/>
          </a:solidFill>
          <a:latin typeface="Tahoma" pitchFamily="34" charset="0"/>
          <a:ea typeface="ＭＳ Ｐゴシック" pitchFamily="46" charset="-128"/>
        </a:defRPr>
      </a:lvl8pPr>
      <a:lvl9pPr marL="1828800" algn="l" defTabSz="457200" rtl="0" fontAlgn="base">
        <a:spcBef>
          <a:spcPct val="0"/>
        </a:spcBef>
        <a:spcAft>
          <a:spcPct val="0"/>
        </a:spcAft>
        <a:defRPr sz="2000">
          <a:solidFill>
            <a:schemeClr val="tx1"/>
          </a:solidFill>
          <a:latin typeface="Tahoma" pitchFamily="34" charset="0"/>
          <a:ea typeface="ＭＳ Ｐゴシック" pitchFamily="46" charset="-128"/>
        </a:defRPr>
      </a:lvl9pPr>
    </p:titleStyle>
    <p:bodyStyle>
      <a:lvl1pPr marL="263525" indent="-263525" algn="l" defTabSz="457200" rtl="0" eaLnBrk="0" fontAlgn="base" hangingPunct="0">
        <a:spcBef>
          <a:spcPct val="20000"/>
        </a:spcBef>
        <a:spcAft>
          <a:spcPct val="0"/>
        </a:spcAft>
        <a:buClr>
          <a:srgbClr val="23ACD3"/>
        </a:buClr>
        <a:buSzPct val="120000"/>
        <a:buFont typeface="Wingdings" pitchFamily="2" charset="2"/>
        <a:buChar char="§"/>
        <a:defRPr sz="1600" kern="1200">
          <a:solidFill>
            <a:schemeClr val="tx1"/>
          </a:solidFill>
          <a:latin typeface="Tahoma"/>
          <a:ea typeface="ＭＳ Ｐゴシック" pitchFamily="46" charset="-128"/>
          <a:cs typeface="Tahoma"/>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2pPr>
      <a:lvl3pPr marL="1143000" indent="-228600" algn="l" defTabSz="457200" rtl="0" eaLnBrk="0" fontAlgn="base" hangingPunct="0">
        <a:spcBef>
          <a:spcPct val="20000"/>
        </a:spcBef>
        <a:spcAft>
          <a:spcPct val="0"/>
        </a:spcAft>
        <a:buClr>
          <a:srgbClr val="B3B3B3"/>
        </a:buClr>
        <a:buSzPct val="120000"/>
        <a:buFont typeface="Wingdings" pitchFamily="2" charset="2"/>
        <a:buChar char="§"/>
        <a:defRPr sz="1600" kern="1200">
          <a:solidFill>
            <a:schemeClr val="tx1"/>
          </a:solidFill>
          <a:latin typeface="Tahoma"/>
          <a:ea typeface="ＭＳ Ｐゴシック" pitchFamily="46" charset="-128"/>
          <a:cs typeface="Tahoma"/>
        </a:defRPr>
      </a:lvl3pPr>
      <a:lvl4pPr marL="1600200" indent="-22860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4pPr>
      <a:lvl5pPr marL="2057400" indent="-228600" algn="l" defTabSz="457200" rtl="0" eaLnBrk="0" fontAlgn="base" hangingPunct="0">
        <a:spcBef>
          <a:spcPct val="20000"/>
        </a:spcBef>
        <a:spcAft>
          <a:spcPct val="0"/>
        </a:spcAft>
        <a:buFont typeface="Wingdings" pitchFamily="2" charset="2"/>
        <a:buChar char="§"/>
        <a:defRPr sz="1600" kern="1200">
          <a:solidFill>
            <a:schemeClr val="tx1"/>
          </a:solidFill>
          <a:latin typeface="Tahoma"/>
          <a:ea typeface="ＭＳ Ｐゴシック" pitchFamily="46" charset="-128"/>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1" name="Titelplatzhalter 1"/>
          <p:cNvSpPr>
            <a:spLocks noGrp="1"/>
          </p:cNvSpPr>
          <p:nvPr>
            <p:ph type="title"/>
          </p:nvPr>
        </p:nvSpPr>
        <p:spPr bwMode="auto">
          <a:xfrm>
            <a:off x="439738" y="532245"/>
            <a:ext cx="8215312" cy="72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
        <p:nvSpPr>
          <p:cNvPr id="7172" name="Textplatzhalter 2"/>
          <p:cNvSpPr>
            <a:spLocks noGrp="1"/>
          </p:cNvSpPr>
          <p:nvPr>
            <p:ph type="body" idx="1"/>
          </p:nvPr>
        </p:nvSpPr>
        <p:spPr bwMode="auto">
          <a:xfrm>
            <a:off x="439738" y="1431925"/>
            <a:ext cx="8247062" cy="4435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p:txBody>
      </p:sp>
      <p:cxnSp>
        <p:nvCxnSpPr>
          <p:cNvPr id="8" name="Gerade Verbindung 7"/>
          <p:cNvCxnSpPr/>
          <p:nvPr userDrawn="1"/>
        </p:nvCxnSpPr>
        <p:spPr>
          <a:xfrm>
            <a:off x="0" y="6127750"/>
            <a:ext cx="9144000" cy="1588"/>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Rectangle 7"/>
          <p:cNvSpPr>
            <a:spLocks noChangeArrowheads="1"/>
          </p:cNvSpPr>
          <p:nvPr userDrawn="1"/>
        </p:nvSpPr>
        <p:spPr bwMode="auto">
          <a:xfrm>
            <a:off x="0" y="0"/>
            <a:ext cx="9156700" cy="228600"/>
          </a:xfrm>
          <a:prstGeom prst="rect">
            <a:avLst/>
          </a:prstGeom>
          <a:solidFill>
            <a:schemeClr val="tx2"/>
          </a:solidFill>
          <a:ln w="9525">
            <a:noFill/>
            <a:miter lim="800000"/>
            <a:headEnd/>
            <a:tailEnd/>
          </a:ln>
        </p:spPr>
        <p:txBody>
          <a:bodyPr wrap="none" lIns="0" tIns="0" rIns="0" bIns="0" anchor="ctr"/>
          <a:lstStyle/>
          <a:p>
            <a:pPr defTabSz="457200">
              <a:defRPr/>
            </a:pPr>
            <a:endParaRPr lang="de-DE" dirty="0">
              <a:solidFill>
                <a:srgbClr val="658E0C"/>
              </a:solidFill>
              <a:ea typeface="ＭＳ Ｐゴシック" pitchFamily="46" charset="-128"/>
            </a:endParaRPr>
          </a:p>
        </p:txBody>
      </p:sp>
      <p:sp>
        <p:nvSpPr>
          <p:cNvPr id="31" name="Rechteck 30"/>
          <p:cNvSpPr/>
          <p:nvPr userDrawn="1"/>
        </p:nvSpPr>
        <p:spPr bwMode="auto">
          <a:xfrm>
            <a:off x="8139113" y="6400800"/>
            <a:ext cx="200025" cy="215900"/>
          </a:xfrm>
          <a:prstGeom prst="rect">
            <a:avLst/>
          </a:prstGeom>
          <a:solidFill>
            <a:srgbClr val="6FA93B"/>
          </a:solidFill>
          <a:ln w="0" cap="flat" cmpd="sng" algn="ctr">
            <a:noFill/>
            <a:prstDash val="solid"/>
          </a:ln>
          <a:effectLst/>
        </p:spPr>
        <p:txBody>
          <a:bodyPr anchor="ctr"/>
          <a:lstStyle/>
          <a:p>
            <a:pPr algn="ctr">
              <a:defRPr/>
            </a:pPr>
            <a:endParaRPr lang="de-DE" kern="0" dirty="0">
              <a:solidFill>
                <a:srgbClr val="FFFFFF"/>
              </a:solidFill>
              <a:latin typeface="Calibri"/>
              <a:ea typeface="ＭＳ Ｐゴシック" pitchFamily="46" charset="-128"/>
            </a:endParaRPr>
          </a:p>
        </p:txBody>
      </p:sp>
      <p:sp>
        <p:nvSpPr>
          <p:cNvPr id="32" name="Rechteck 31"/>
          <p:cNvSpPr/>
          <p:nvPr userDrawn="1"/>
        </p:nvSpPr>
        <p:spPr bwMode="auto">
          <a:xfrm>
            <a:off x="7788275" y="6400800"/>
            <a:ext cx="198438" cy="215900"/>
          </a:xfrm>
          <a:prstGeom prst="rect">
            <a:avLst/>
          </a:prstGeom>
          <a:solidFill>
            <a:srgbClr val="00ACD3"/>
          </a:solidFill>
          <a:ln w="0" cap="flat" cmpd="sng" algn="ctr">
            <a:noFill/>
            <a:prstDash val="solid"/>
          </a:ln>
          <a:effectLst/>
        </p:spPr>
        <p:txBody>
          <a:bodyPr anchor="ctr"/>
          <a:lstStyle/>
          <a:p>
            <a:pPr algn="ctr">
              <a:defRPr/>
            </a:pPr>
            <a:endParaRPr lang="de-DE" kern="0" dirty="0">
              <a:solidFill>
                <a:srgbClr val="FFFFFF"/>
              </a:solidFill>
              <a:latin typeface="Calibri"/>
              <a:ea typeface="ＭＳ Ｐゴシック" pitchFamily="46" charset="-128"/>
            </a:endParaRPr>
          </a:p>
        </p:txBody>
      </p:sp>
      <p:sp>
        <p:nvSpPr>
          <p:cNvPr id="33" name="Rechteck 32"/>
          <p:cNvSpPr/>
          <p:nvPr userDrawn="1"/>
        </p:nvSpPr>
        <p:spPr bwMode="auto">
          <a:xfrm>
            <a:off x="7435850" y="6400800"/>
            <a:ext cx="200025" cy="215900"/>
          </a:xfrm>
          <a:prstGeom prst="rect">
            <a:avLst/>
          </a:prstGeom>
          <a:solidFill>
            <a:srgbClr val="114594"/>
          </a:solidFill>
          <a:ln w="0" cap="flat" cmpd="sng" algn="ctr">
            <a:noFill/>
            <a:prstDash val="solid"/>
          </a:ln>
          <a:effectLst/>
        </p:spPr>
        <p:txBody>
          <a:bodyPr anchor="ctr"/>
          <a:lstStyle/>
          <a:p>
            <a:pPr algn="ctr">
              <a:defRPr/>
            </a:pPr>
            <a:endParaRPr lang="de-DE" kern="0" dirty="0">
              <a:solidFill>
                <a:srgbClr val="FFFFFF"/>
              </a:solidFill>
              <a:latin typeface="Calibri"/>
              <a:ea typeface="ＭＳ Ｐゴシック" pitchFamily="46" charset="-128"/>
            </a:endParaRPr>
          </a:p>
        </p:txBody>
      </p:sp>
      <p:sp>
        <p:nvSpPr>
          <p:cNvPr id="34" name="Rechteck 33"/>
          <p:cNvSpPr/>
          <p:nvPr userDrawn="1"/>
        </p:nvSpPr>
        <p:spPr bwMode="auto">
          <a:xfrm>
            <a:off x="6381750" y="6400800"/>
            <a:ext cx="198438" cy="215900"/>
          </a:xfrm>
          <a:prstGeom prst="rect">
            <a:avLst/>
          </a:prstGeom>
          <a:solidFill>
            <a:srgbClr val="F08A00"/>
          </a:solidFill>
          <a:ln w="0" cap="flat" cmpd="sng" algn="ctr">
            <a:noFill/>
            <a:prstDash val="solid"/>
          </a:ln>
          <a:effectLst/>
        </p:spPr>
        <p:txBody>
          <a:bodyPr anchor="ctr"/>
          <a:lstStyle/>
          <a:p>
            <a:pPr algn="ctr">
              <a:defRPr/>
            </a:pPr>
            <a:endParaRPr lang="de-DE" kern="0" dirty="0">
              <a:solidFill>
                <a:srgbClr val="FFFFFF"/>
              </a:solidFill>
              <a:latin typeface="Calibri"/>
              <a:ea typeface="ＭＳ Ｐゴシック" pitchFamily="46" charset="-128"/>
            </a:endParaRPr>
          </a:p>
        </p:txBody>
      </p:sp>
      <p:sp>
        <p:nvSpPr>
          <p:cNvPr id="36" name="Rechteck 35"/>
          <p:cNvSpPr/>
          <p:nvPr userDrawn="1"/>
        </p:nvSpPr>
        <p:spPr bwMode="auto">
          <a:xfrm>
            <a:off x="7085013" y="6400800"/>
            <a:ext cx="198437" cy="215900"/>
          </a:xfrm>
          <a:prstGeom prst="rect">
            <a:avLst/>
          </a:prstGeom>
          <a:solidFill>
            <a:srgbClr val="8E026C"/>
          </a:solidFill>
          <a:ln w="0" cap="flat" cmpd="sng" algn="ctr">
            <a:solidFill>
              <a:srgbClr val="9B348E"/>
            </a:solidFill>
            <a:prstDash val="solid"/>
          </a:ln>
          <a:effectLst/>
        </p:spPr>
        <p:txBody>
          <a:bodyPr anchor="ctr"/>
          <a:lstStyle/>
          <a:p>
            <a:pPr algn="ctr">
              <a:defRPr/>
            </a:pPr>
            <a:endParaRPr lang="de-DE" kern="0" dirty="0">
              <a:solidFill>
                <a:srgbClr val="FFFFFF"/>
              </a:solidFill>
              <a:latin typeface="Calibri"/>
              <a:ea typeface="ＭＳ Ｐゴシック" pitchFamily="46" charset="-128"/>
            </a:endParaRPr>
          </a:p>
        </p:txBody>
      </p:sp>
      <p:sp>
        <p:nvSpPr>
          <p:cNvPr id="37" name="Rechteck 36"/>
          <p:cNvSpPr/>
          <p:nvPr userDrawn="1"/>
        </p:nvSpPr>
        <p:spPr bwMode="auto">
          <a:xfrm>
            <a:off x="6732588" y="6400800"/>
            <a:ext cx="200025" cy="215900"/>
          </a:xfrm>
          <a:prstGeom prst="rect">
            <a:avLst/>
          </a:prstGeom>
          <a:solidFill>
            <a:srgbClr val="D4021D"/>
          </a:solidFill>
          <a:ln w="0" cap="flat" cmpd="sng" algn="ctr">
            <a:noFill/>
            <a:prstDash val="solid"/>
          </a:ln>
          <a:effectLst/>
        </p:spPr>
        <p:txBody>
          <a:bodyPr anchor="ctr"/>
          <a:lstStyle/>
          <a:p>
            <a:pPr algn="ctr">
              <a:defRPr/>
            </a:pPr>
            <a:endParaRPr lang="de-DE" kern="0" dirty="0">
              <a:solidFill>
                <a:srgbClr val="FFFFFF"/>
              </a:solidFill>
              <a:latin typeface="Calibri"/>
              <a:ea typeface="ＭＳ Ｐゴシック" pitchFamily="46" charset="-128"/>
            </a:endParaRPr>
          </a:p>
        </p:txBody>
      </p:sp>
      <p:pic>
        <p:nvPicPr>
          <p:cNvPr id="38" name="Grafik 31" descr="fokus_rgb_nur signet.wmf"/>
          <p:cNvPicPr>
            <a:picLocks noChangeAspect="1"/>
          </p:cNvPicPr>
          <p:nvPr userDrawn="1"/>
        </p:nvPicPr>
        <p:blipFill>
          <a:blip r:embed="rId14"/>
          <a:srcRect/>
          <a:stretch>
            <a:fillRect/>
          </a:stretch>
        </p:blipFill>
        <p:spPr bwMode="auto">
          <a:xfrm>
            <a:off x="8480425" y="6400800"/>
            <a:ext cx="214313" cy="215900"/>
          </a:xfrm>
          <a:prstGeom prst="rect">
            <a:avLst/>
          </a:prstGeom>
          <a:noFill/>
          <a:ln w="9525">
            <a:noFill/>
            <a:miter lim="800000"/>
            <a:headEnd/>
            <a:tailEnd/>
          </a:ln>
        </p:spPr>
      </p:pic>
      <p:sp>
        <p:nvSpPr>
          <p:cNvPr id="3" name="Footer Placeholder 2"/>
          <p:cNvSpPr>
            <a:spLocks noGrp="1"/>
          </p:cNvSpPr>
          <p:nvPr>
            <p:ph type="ftr" sz="quarter" idx="3"/>
          </p:nvPr>
        </p:nvSpPr>
        <p:spPr>
          <a:xfrm>
            <a:off x="2568540" y="6356350"/>
            <a:ext cx="363705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pPr>
            <a:endParaRPr lang="en-US" dirty="0">
              <a:solidFill>
                <a:prstClr val="black">
                  <a:tint val="75000"/>
                </a:prstClr>
              </a:solidFill>
              <a:latin typeface="Arial" pitchFamily="34" charset="0"/>
              <a:ea typeface="ＭＳ Ｐゴシック" pitchFamily="46" charset="-128"/>
            </a:endParaRPr>
          </a:p>
        </p:txBody>
      </p:sp>
      <p:sp>
        <p:nvSpPr>
          <p:cNvPr id="4"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base">
              <a:spcBef>
                <a:spcPct val="0"/>
              </a:spcBef>
              <a:spcAft>
                <a:spcPct val="0"/>
              </a:spcAft>
            </a:pPr>
            <a:fld id="{8797335A-36A3-4C59-B84F-4F2DEBD50AC0}" type="slidenum">
              <a:rPr lang="en-US" smtClean="0">
                <a:solidFill>
                  <a:prstClr val="black">
                    <a:tint val="75000"/>
                  </a:prstClr>
                </a:solidFill>
                <a:latin typeface="Arial" pitchFamily="34" charset="0"/>
                <a:ea typeface="ＭＳ Ｐゴシック" pitchFamily="46" charset="-128"/>
              </a:rPr>
              <a:pPr defTabSz="457200" fontAlgn="base">
                <a:spcBef>
                  <a:spcPct val="0"/>
                </a:spcBef>
                <a:spcAft>
                  <a:spcPct val="0"/>
                </a:spcAft>
              </a:pPr>
              <a:t>‹#›</a:t>
            </a:fld>
            <a:endParaRPr lang="en-US">
              <a:solidFill>
                <a:prstClr val="black">
                  <a:tint val="75000"/>
                </a:prstClr>
              </a:solidFill>
              <a:latin typeface="Arial" pitchFamily="34" charset="0"/>
              <a:ea typeface="ＭＳ Ｐゴシック" pitchFamily="46" charset="-128"/>
            </a:endParaRPr>
          </a:p>
        </p:txBody>
      </p:sp>
    </p:spTree>
    <p:extLst>
      <p:ext uri="{BB962C8B-B14F-4D97-AF65-F5344CB8AC3E}">
        <p14:creationId xmlns:p14="http://schemas.microsoft.com/office/powerpoint/2010/main" val="188914917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iming>
    <p:tnLst>
      <p:par>
        <p:cTn id="1" dur="indefinite" restart="never" nodeType="tmRoot"/>
      </p:par>
    </p:tnLst>
  </p:timing>
  <p:hf hdr="0" ftr="0" dt="0"/>
  <p:txStyles>
    <p:titleStyle>
      <a:lvl1pPr algn="l" defTabSz="457200" rtl="0" eaLnBrk="0" fontAlgn="base" hangingPunct="0">
        <a:spcBef>
          <a:spcPct val="0"/>
        </a:spcBef>
        <a:spcAft>
          <a:spcPct val="0"/>
        </a:spcAft>
        <a:defRPr sz="2000" kern="1200">
          <a:solidFill>
            <a:schemeClr val="tx1"/>
          </a:solidFill>
          <a:latin typeface="Tahoma"/>
          <a:ea typeface="ＭＳ Ｐゴシック" pitchFamily="46" charset="-128"/>
          <a:cs typeface="Tahoma"/>
        </a:defRPr>
      </a:lvl1pPr>
      <a:lvl2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2pPr>
      <a:lvl3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3pPr>
      <a:lvl4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4pPr>
      <a:lvl5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5pPr>
      <a:lvl6pPr marL="457200" algn="l" defTabSz="457200" rtl="0" fontAlgn="base">
        <a:spcBef>
          <a:spcPct val="0"/>
        </a:spcBef>
        <a:spcAft>
          <a:spcPct val="0"/>
        </a:spcAft>
        <a:defRPr sz="2000">
          <a:solidFill>
            <a:schemeClr val="tx1"/>
          </a:solidFill>
          <a:latin typeface="Tahoma" pitchFamily="34" charset="0"/>
          <a:ea typeface="ＭＳ Ｐゴシック" pitchFamily="46" charset="-128"/>
        </a:defRPr>
      </a:lvl6pPr>
      <a:lvl7pPr marL="914400" algn="l" defTabSz="457200" rtl="0" fontAlgn="base">
        <a:spcBef>
          <a:spcPct val="0"/>
        </a:spcBef>
        <a:spcAft>
          <a:spcPct val="0"/>
        </a:spcAft>
        <a:defRPr sz="2000">
          <a:solidFill>
            <a:schemeClr val="tx1"/>
          </a:solidFill>
          <a:latin typeface="Tahoma" pitchFamily="34" charset="0"/>
          <a:ea typeface="ＭＳ Ｐゴシック" pitchFamily="46" charset="-128"/>
        </a:defRPr>
      </a:lvl7pPr>
      <a:lvl8pPr marL="1371600" algn="l" defTabSz="457200" rtl="0" fontAlgn="base">
        <a:spcBef>
          <a:spcPct val="0"/>
        </a:spcBef>
        <a:spcAft>
          <a:spcPct val="0"/>
        </a:spcAft>
        <a:defRPr sz="2000">
          <a:solidFill>
            <a:schemeClr val="tx1"/>
          </a:solidFill>
          <a:latin typeface="Tahoma" pitchFamily="34" charset="0"/>
          <a:ea typeface="ＭＳ Ｐゴシック" pitchFamily="46" charset="-128"/>
        </a:defRPr>
      </a:lvl8pPr>
      <a:lvl9pPr marL="1828800" algn="l" defTabSz="457200" rtl="0" fontAlgn="base">
        <a:spcBef>
          <a:spcPct val="0"/>
        </a:spcBef>
        <a:spcAft>
          <a:spcPct val="0"/>
        </a:spcAft>
        <a:defRPr sz="2000">
          <a:solidFill>
            <a:schemeClr val="tx1"/>
          </a:solidFill>
          <a:latin typeface="Tahoma" pitchFamily="34" charset="0"/>
          <a:ea typeface="ＭＳ Ｐゴシック" pitchFamily="46" charset="-128"/>
        </a:defRPr>
      </a:lvl9pPr>
    </p:titleStyle>
    <p:bodyStyle>
      <a:lvl1pPr marL="263525" indent="-263525" algn="l" defTabSz="457200" rtl="0" eaLnBrk="0" fontAlgn="base" hangingPunct="0">
        <a:spcBef>
          <a:spcPct val="20000"/>
        </a:spcBef>
        <a:spcAft>
          <a:spcPct val="0"/>
        </a:spcAft>
        <a:buClr>
          <a:srgbClr val="23ACD3"/>
        </a:buClr>
        <a:buSzPct val="120000"/>
        <a:buFont typeface="Wingdings" pitchFamily="2" charset="2"/>
        <a:buChar char="§"/>
        <a:defRPr sz="1600" kern="1200">
          <a:solidFill>
            <a:schemeClr val="tx1"/>
          </a:solidFill>
          <a:latin typeface="Tahoma"/>
          <a:ea typeface="ＭＳ Ｐゴシック" pitchFamily="46" charset="-128"/>
          <a:cs typeface="Tahoma"/>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2pPr>
      <a:lvl3pPr marL="1143000" indent="-228600" algn="l" defTabSz="457200" rtl="0" eaLnBrk="0" fontAlgn="base" hangingPunct="0">
        <a:spcBef>
          <a:spcPct val="20000"/>
        </a:spcBef>
        <a:spcAft>
          <a:spcPct val="0"/>
        </a:spcAft>
        <a:buClr>
          <a:srgbClr val="B3B3B3"/>
        </a:buClr>
        <a:buSzPct val="120000"/>
        <a:buFont typeface="Wingdings" pitchFamily="2" charset="2"/>
        <a:buChar char="§"/>
        <a:defRPr sz="1600" kern="1200">
          <a:solidFill>
            <a:schemeClr val="tx1"/>
          </a:solidFill>
          <a:latin typeface="Tahoma"/>
          <a:ea typeface="ＭＳ Ｐゴシック" pitchFamily="46" charset="-128"/>
          <a:cs typeface="Tahoma"/>
        </a:defRPr>
      </a:lvl3pPr>
      <a:lvl4pPr marL="1600200" indent="-22860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4pPr>
      <a:lvl5pPr marL="2057400" indent="-228600" algn="l" defTabSz="457200" rtl="0" eaLnBrk="0" fontAlgn="base" hangingPunct="0">
        <a:spcBef>
          <a:spcPct val="20000"/>
        </a:spcBef>
        <a:spcAft>
          <a:spcPct val="0"/>
        </a:spcAft>
        <a:buFont typeface="Wingdings" pitchFamily="2" charset="2"/>
        <a:buChar char="§"/>
        <a:defRPr sz="1600" kern="1200">
          <a:solidFill>
            <a:schemeClr val="tx1"/>
          </a:solidFill>
          <a:latin typeface="Tahoma"/>
          <a:ea typeface="ＭＳ Ｐゴシック" pitchFamily="46" charset="-128"/>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0" y="6326188"/>
            <a:ext cx="9144000" cy="365125"/>
          </a:xfrm>
          <a:prstGeom prst="rect">
            <a:avLst/>
          </a:prstGeom>
          <a:ln>
            <a:noFill/>
          </a:ln>
        </p:spPr>
        <p:txBody>
          <a:bodyPr vert="horz" wrap="square" lIns="91440" tIns="45720" rIns="91440" bIns="45720" numCol="1" anchor="ctr" anchorCtr="0" compatLnSpc="1">
            <a:prstTxWarp prst="textNoShape">
              <a:avLst/>
            </a:prstTxWarp>
          </a:bodyPr>
          <a:lstStyle>
            <a:lvl1pPr algn="ctr">
              <a:defRPr sz="1200" smtClean="0">
                <a:solidFill>
                  <a:srgbClr val="B8B8B8"/>
                </a:solidFill>
                <a:latin typeface="Tahoma" pitchFamily="34" charset="0"/>
                <a:cs typeface="Tahoma" pitchFamily="34" charset="0"/>
              </a:defRPr>
            </a:lvl1pPr>
          </a:lstStyle>
          <a:p>
            <a:pPr defTabSz="457200" fontAlgn="base">
              <a:spcBef>
                <a:spcPct val="0"/>
              </a:spcBef>
              <a:spcAft>
                <a:spcPct val="0"/>
              </a:spcAft>
              <a:defRPr/>
            </a:pPr>
            <a:fld id="{911CEAE3-F6D6-4A71-BF5F-207FB39D1498}" type="slidenum">
              <a:rPr lang="de-DE">
                <a:ea typeface="ＭＳ Ｐゴシック" pitchFamily="46" charset="-128"/>
              </a:rPr>
              <a:pPr defTabSz="457200" fontAlgn="base">
                <a:spcBef>
                  <a:spcPct val="0"/>
                </a:spcBef>
                <a:spcAft>
                  <a:spcPct val="0"/>
                </a:spcAft>
                <a:defRPr/>
              </a:pPr>
              <a:t>‹#›</a:t>
            </a:fld>
            <a:endParaRPr lang="de-DE">
              <a:ea typeface="ＭＳ Ｐゴシック" pitchFamily="46" charset="-128"/>
            </a:endParaRPr>
          </a:p>
        </p:txBody>
      </p:sp>
      <p:sp>
        <p:nvSpPr>
          <p:cNvPr id="7171" name="Titelplatzhalter 1"/>
          <p:cNvSpPr>
            <a:spLocks noGrp="1"/>
          </p:cNvSpPr>
          <p:nvPr>
            <p:ph type="title"/>
          </p:nvPr>
        </p:nvSpPr>
        <p:spPr bwMode="auto">
          <a:xfrm>
            <a:off x="439738" y="532245"/>
            <a:ext cx="8215312" cy="72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
        <p:nvSpPr>
          <p:cNvPr id="7172" name="Textplatzhalter 2"/>
          <p:cNvSpPr>
            <a:spLocks noGrp="1"/>
          </p:cNvSpPr>
          <p:nvPr>
            <p:ph type="body" idx="1"/>
          </p:nvPr>
        </p:nvSpPr>
        <p:spPr bwMode="auto">
          <a:xfrm>
            <a:off x="439738" y="1431925"/>
            <a:ext cx="8247062" cy="4435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p:txBody>
      </p:sp>
      <p:cxnSp>
        <p:nvCxnSpPr>
          <p:cNvPr id="8" name="Gerade Verbindung 7"/>
          <p:cNvCxnSpPr/>
          <p:nvPr/>
        </p:nvCxnSpPr>
        <p:spPr>
          <a:xfrm>
            <a:off x="0" y="6127750"/>
            <a:ext cx="9144000" cy="1588"/>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Rectangle 7"/>
          <p:cNvSpPr>
            <a:spLocks noChangeArrowheads="1"/>
          </p:cNvSpPr>
          <p:nvPr/>
        </p:nvSpPr>
        <p:spPr bwMode="auto">
          <a:xfrm>
            <a:off x="0" y="0"/>
            <a:ext cx="9156700" cy="228600"/>
          </a:xfrm>
          <a:prstGeom prst="rect">
            <a:avLst/>
          </a:prstGeom>
          <a:solidFill>
            <a:schemeClr val="tx2"/>
          </a:solidFill>
          <a:ln w="9525">
            <a:noFill/>
            <a:miter lim="800000"/>
            <a:headEnd/>
            <a:tailEnd/>
          </a:ln>
        </p:spPr>
        <p:txBody>
          <a:bodyPr wrap="none" lIns="0" tIns="0" rIns="0" bIns="0" anchor="ctr"/>
          <a:lstStyle/>
          <a:p>
            <a:pPr defTabSz="457200">
              <a:defRPr/>
            </a:pPr>
            <a:endParaRPr lang="de-DE" dirty="0">
              <a:solidFill>
                <a:srgbClr val="658E0C"/>
              </a:solidFill>
            </a:endParaRPr>
          </a:p>
        </p:txBody>
      </p:sp>
      <p:sp>
        <p:nvSpPr>
          <p:cNvPr id="31" name="Rechteck 30"/>
          <p:cNvSpPr/>
          <p:nvPr/>
        </p:nvSpPr>
        <p:spPr bwMode="auto">
          <a:xfrm>
            <a:off x="8139113" y="6400800"/>
            <a:ext cx="200025" cy="215900"/>
          </a:xfrm>
          <a:prstGeom prst="rect">
            <a:avLst/>
          </a:prstGeom>
          <a:solidFill>
            <a:srgbClr val="6FA93B"/>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2" name="Rechteck 31"/>
          <p:cNvSpPr/>
          <p:nvPr/>
        </p:nvSpPr>
        <p:spPr bwMode="auto">
          <a:xfrm>
            <a:off x="7788275" y="6400800"/>
            <a:ext cx="198438" cy="215900"/>
          </a:xfrm>
          <a:prstGeom prst="rect">
            <a:avLst/>
          </a:prstGeom>
          <a:solidFill>
            <a:srgbClr val="00ACD3"/>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3" name="Rechteck 32"/>
          <p:cNvSpPr/>
          <p:nvPr/>
        </p:nvSpPr>
        <p:spPr bwMode="auto">
          <a:xfrm>
            <a:off x="7435850" y="6400800"/>
            <a:ext cx="200025" cy="215900"/>
          </a:xfrm>
          <a:prstGeom prst="rect">
            <a:avLst/>
          </a:prstGeom>
          <a:solidFill>
            <a:srgbClr val="114594"/>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4" name="Rechteck 33"/>
          <p:cNvSpPr/>
          <p:nvPr/>
        </p:nvSpPr>
        <p:spPr bwMode="auto">
          <a:xfrm>
            <a:off x="6381750" y="6400800"/>
            <a:ext cx="198438" cy="215900"/>
          </a:xfrm>
          <a:prstGeom prst="rect">
            <a:avLst/>
          </a:prstGeom>
          <a:solidFill>
            <a:srgbClr val="F08A00"/>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5" name="Rechteck 34"/>
          <p:cNvSpPr/>
          <p:nvPr/>
        </p:nvSpPr>
        <p:spPr bwMode="auto">
          <a:xfrm>
            <a:off x="6029325" y="6400800"/>
            <a:ext cx="200025" cy="215900"/>
          </a:xfrm>
          <a:prstGeom prst="rect">
            <a:avLst/>
          </a:prstGeom>
          <a:solidFill>
            <a:srgbClr val="FABB00"/>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6" name="Rechteck 35"/>
          <p:cNvSpPr/>
          <p:nvPr/>
        </p:nvSpPr>
        <p:spPr bwMode="auto">
          <a:xfrm>
            <a:off x="7085013" y="6400800"/>
            <a:ext cx="198437" cy="215900"/>
          </a:xfrm>
          <a:prstGeom prst="rect">
            <a:avLst/>
          </a:prstGeom>
          <a:solidFill>
            <a:srgbClr val="8E026C"/>
          </a:solidFill>
          <a:ln w="0" cap="flat" cmpd="sng" algn="ctr">
            <a:solidFill>
              <a:srgbClr val="9B348E"/>
            </a:solidFill>
            <a:prstDash val="solid"/>
          </a:ln>
          <a:effectLst/>
        </p:spPr>
        <p:txBody>
          <a:bodyPr anchor="ctr"/>
          <a:lstStyle/>
          <a:p>
            <a:pPr algn="ctr">
              <a:defRPr/>
            </a:pPr>
            <a:endParaRPr lang="de-DE" kern="0" dirty="0">
              <a:solidFill>
                <a:srgbClr val="FFFFFF"/>
              </a:solidFill>
              <a:latin typeface="Calibri"/>
            </a:endParaRPr>
          </a:p>
        </p:txBody>
      </p:sp>
      <p:sp>
        <p:nvSpPr>
          <p:cNvPr id="37" name="Rechteck 36"/>
          <p:cNvSpPr/>
          <p:nvPr/>
        </p:nvSpPr>
        <p:spPr bwMode="auto">
          <a:xfrm>
            <a:off x="6732588" y="6400800"/>
            <a:ext cx="200025" cy="215900"/>
          </a:xfrm>
          <a:prstGeom prst="rect">
            <a:avLst/>
          </a:prstGeom>
          <a:solidFill>
            <a:srgbClr val="D4021D"/>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pic>
        <p:nvPicPr>
          <p:cNvPr id="38" name="Grafik 31" descr="fokus_rgb_nur signet.wmf"/>
          <p:cNvPicPr>
            <a:picLocks noChangeAspect="1"/>
          </p:cNvPicPr>
          <p:nvPr/>
        </p:nvPicPr>
        <p:blipFill>
          <a:blip r:embed="rId11"/>
          <a:srcRect/>
          <a:stretch>
            <a:fillRect/>
          </a:stretch>
        </p:blipFill>
        <p:spPr bwMode="auto">
          <a:xfrm>
            <a:off x="8480425" y="6400800"/>
            <a:ext cx="214313" cy="215900"/>
          </a:xfrm>
          <a:prstGeom prst="rect">
            <a:avLst/>
          </a:prstGeom>
          <a:noFill/>
          <a:ln w="9525">
            <a:noFill/>
            <a:miter lim="800000"/>
            <a:headEnd/>
            <a:tailEnd/>
          </a:ln>
        </p:spPr>
      </p:pic>
    </p:spTree>
    <p:extLst>
      <p:ext uri="{BB962C8B-B14F-4D97-AF65-F5344CB8AC3E}">
        <p14:creationId xmlns:p14="http://schemas.microsoft.com/office/powerpoint/2010/main" val="106074325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Lst>
  <p:hf hdr="0" ftr="0" dt="0"/>
  <p:txStyles>
    <p:titleStyle>
      <a:lvl1pPr algn="l" defTabSz="457200" rtl="0" eaLnBrk="0" fontAlgn="base" hangingPunct="0">
        <a:spcBef>
          <a:spcPct val="0"/>
        </a:spcBef>
        <a:spcAft>
          <a:spcPct val="0"/>
        </a:spcAft>
        <a:defRPr sz="2000" kern="1200">
          <a:solidFill>
            <a:schemeClr val="tx1"/>
          </a:solidFill>
          <a:latin typeface="Tahoma"/>
          <a:ea typeface="ＭＳ Ｐゴシック" pitchFamily="46" charset="-128"/>
          <a:cs typeface="Tahoma"/>
        </a:defRPr>
      </a:lvl1pPr>
      <a:lvl2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2pPr>
      <a:lvl3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3pPr>
      <a:lvl4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4pPr>
      <a:lvl5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5pPr>
      <a:lvl6pPr marL="457200" algn="l" defTabSz="457200" rtl="0" fontAlgn="base">
        <a:spcBef>
          <a:spcPct val="0"/>
        </a:spcBef>
        <a:spcAft>
          <a:spcPct val="0"/>
        </a:spcAft>
        <a:defRPr sz="2000">
          <a:solidFill>
            <a:schemeClr val="tx1"/>
          </a:solidFill>
          <a:latin typeface="Tahoma" pitchFamily="34" charset="0"/>
          <a:ea typeface="ＭＳ Ｐゴシック" pitchFamily="46" charset="-128"/>
        </a:defRPr>
      </a:lvl6pPr>
      <a:lvl7pPr marL="914400" algn="l" defTabSz="457200" rtl="0" fontAlgn="base">
        <a:spcBef>
          <a:spcPct val="0"/>
        </a:spcBef>
        <a:spcAft>
          <a:spcPct val="0"/>
        </a:spcAft>
        <a:defRPr sz="2000">
          <a:solidFill>
            <a:schemeClr val="tx1"/>
          </a:solidFill>
          <a:latin typeface="Tahoma" pitchFamily="34" charset="0"/>
          <a:ea typeface="ＭＳ Ｐゴシック" pitchFamily="46" charset="-128"/>
        </a:defRPr>
      </a:lvl7pPr>
      <a:lvl8pPr marL="1371600" algn="l" defTabSz="457200" rtl="0" fontAlgn="base">
        <a:spcBef>
          <a:spcPct val="0"/>
        </a:spcBef>
        <a:spcAft>
          <a:spcPct val="0"/>
        </a:spcAft>
        <a:defRPr sz="2000">
          <a:solidFill>
            <a:schemeClr val="tx1"/>
          </a:solidFill>
          <a:latin typeface="Tahoma" pitchFamily="34" charset="0"/>
          <a:ea typeface="ＭＳ Ｐゴシック" pitchFamily="46" charset="-128"/>
        </a:defRPr>
      </a:lvl8pPr>
      <a:lvl9pPr marL="1828800" algn="l" defTabSz="457200" rtl="0" fontAlgn="base">
        <a:spcBef>
          <a:spcPct val="0"/>
        </a:spcBef>
        <a:spcAft>
          <a:spcPct val="0"/>
        </a:spcAft>
        <a:defRPr sz="2000">
          <a:solidFill>
            <a:schemeClr val="tx1"/>
          </a:solidFill>
          <a:latin typeface="Tahoma" pitchFamily="34" charset="0"/>
          <a:ea typeface="ＭＳ Ｐゴシック" pitchFamily="46" charset="-128"/>
        </a:defRPr>
      </a:lvl9pPr>
    </p:titleStyle>
    <p:bodyStyle>
      <a:lvl1pPr marL="263525" indent="-263525" algn="l" defTabSz="457200" rtl="0" eaLnBrk="0" fontAlgn="base" hangingPunct="0">
        <a:spcBef>
          <a:spcPct val="20000"/>
        </a:spcBef>
        <a:spcAft>
          <a:spcPct val="0"/>
        </a:spcAft>
        <a:buClr>
          <a:srgbClr val="23ACD3"/>
        </a:buClr>
        <a:buSzPct val="120000"/>
        <a:buFont typeface="Wingdings" pitchFamily="2" charset="2"/>
        <a:buChar char="§"/>
        <a:defRPr sz="1600" kern="1200">
          <a:solidFill>
            <a:schemeClr val="tx1"/>
          </a:solidFill>
          <a:latin typeface="Tahoma"/>
          <a:ea typeface="ＭＳ Ｐゴシック" pitchFamily="46" charset="-128"/>
          <a:cs typeface="Tahoma"/>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2pPr>
      <a:lvl3pPr marL="1143000" indent="-228600" algn="l" defTabSz="457200" rtl="0" eaLnBrk="0" fontAlgn="base" hangingPunct="0">
        <a:spcBef>
          <a:spcPct val="20000"/>
        </a:spcBef>
        <a:spcAft>
          <a:spcPct val="0"/>
        </a:spcAft>
        <a:buClr>
          <a:srgbClr val="B3B3B3"/>
        </a:buClr>
        <a:buSzPct val="120000"/>
        <a:buFont typeface="Wingdings" pitchFamily="2" charset="2"/>
        <a:buChar char="§"/>
        <a:defRPr sz="1600" kern="1200">
          <a:solidFill>
            <a:schemeClr val="tx1"/>
          </a:solidFill>
          <a:latin typeface="Tahoma"/>
          <a:ea typeface="ＭＳ Ｐゴシック" pitchFamily="46" charset="-128"/>
          <a:cs typeface="Tahoma"/>
        </a:defRPr>
      </a:lvl3pPr>
      <a:lvl4pPr marL="1600200" indent="-22860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4pPr>
      <a:lvl5pPr marL="2057400" indent="-228600" algn="l" defTabSz="457200" rtl="0" eaLnBrk="0" fontAlgn="base" hangingPunct="0">
        <a:spcBef>
          <a:spcPct val="20000"/>
        </a:spcBef>
        <a:spcAft>
          <a:spcPct val="0"/>
        </a:spcAft>
        <a:buFont typeface="Wingdings" pitchFamily="2" charset="2"/>
        <a:buChar char="§"/>
        <a:defRPr sz="1600" kern="1200">
          <a:solidFill>
            <a:schemeClr val="tx1"/>
          </a:solidFill>
          <a:latin typeface="Tahoma"/>
          <a:ea typeface="ＭＳ Ｐゴシック" pitchFamily="46" charset="-128"/>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0" y="6326188"/>
            <a:ext cx="9144000" cy="365125"/>
          </a:xfrm>
          <a:prstGeom prst="rect">
            <a:avLst/>
          </a:prstGeom>
          <a:ln>
            <a:noFill/>
          </a:ln>
        </p:spPr>
        <p:txBody>
          <a:bodyPr vert="horz" wrap="square" lIns="91440" tIns="45720" rIns="91440" bIns="45720" numCol="1" anchor="ctr" anchorCtr="0" compatLnSpc="1">
            <a:prstTxWarp prst="textNoShape">
              <a:avLst/>
            </a:prstTxWarp>
          </a:bodyPr>
          <a:lstStyle>
            <a:lvl1pPr algn="ctr">
              <a:defRPr sz="1200" smtClean="0">
                <a:solidFill>
                  <a:srgbClr val="B8B8B8"/>
                </a:solidFill>
                <a:latin typeface="Tahoma" pitchFamily="34" charset="0"/>
                <a:cs typeface="Tahoma" pitchFamily="34" charset="0"/>
              </a:defRPr>
            </a:lvl1pPr>
          </a:lstStyle>
          <a:p>
            <a:pPr defTabSz="457200" fontAlgn="base">
              <a:spcBef>
                <a:spcPct val="0"/>
              </a:spcBef>
              <a:spcAft>
                <a:spcPct val="0"/>
              </a:spcAft>
              <a:defRPr/>
            </a:pPr>
            <a:fld id="{911CEAE3-F6D6-4A71-BF5F-207FB39D1498}" type="slidenum">
              <a:rPr lang="de-DE">
                <a:ea typeface="ＭＳ Ｐゴシック" pitchFamily="46" charset="-128"/>
              </a:rPr>
              <a:pPr defTabSz="457200" fontAlgn="base">
                <a:spcBef>
                  <a:spcPct val="0"/>
                </a:spcBef>
                <a:spcAft>
                  <a:spcPct val="0"/>
                </a:spcAft>
                <a:defRPr/>
              </a:pPr>
              <a:t>‹#›</a:t>
            </a:fld>
            <a:endParaRPr lang="de-DE">
              <a:ea typeface="ＭＳ Ｐゴシック" pitchFamily="46" charset="-128"/>
            </a:endParaRPr>
          </a:p>
        </p:txBody>
      </p:sp>
      <p:sp>
        <p:nvSpPr>
          <p:cNvPr id="7171" name="Titelplatzhalter 1"/>
          <p:cNvSpPr>
            <a:spLocks noGrp="1"/>
          </p:cNvSpPr>
          <p:nvPr>
            <p:ph type="title"/>
          </p:nvPr>
        </p:nvSpPr>
        <p:spPr bwMode="auto">
          <a:xfrm>
            <a:off x="439738" y="532245"/>
            <a:ext cx="8215312" cy="72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
        <p:nvSpPr>
          <p:cNvPr id="7172" name="Textplatzhalter 2"/>
          <p:cNvSpPr>
            <a:spLocks noGrp="1"/>
          </p:cNvSpPr>
          <p:nvPr>
            <p:ph type="body" idx="1"/>
          </p:nvPr>
        </p:nvSpPr>
        <p:spPr bwMode="auto">
          <a:xfrm>
            <a:off x="439738" y="1431925"/>
            <a:ext cx="8247062" cy="4435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p:txBody>
      </p:sp>
      <p:cxnSp>
        <p:nvCxnSpPr>
          <p:cNvPr id="8" name="Gerade Verbindung 7"/>
          <p:cNvCxnSpPr/>
          <p:nvPr/>
        </p:nvCxnSpPr>
        <p:spPr>
          <a:xfrm>
            <a:off x="0" y="6127750"/>
            <a:ext cx="9144000" cy="1588"/>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Rectangle 7"/>
          <p:cNvSpPr>
            <a:spLocks noChangeArrowheads="1"/>
          </p:cNvSpPr>
          <p:nvPr/>
        </p:nvSpPr>
        <p:spPr bwMode="auto">
          <a:xfrm>
            <a:off x="0" y="0"/>
            <a:ext cx="9156700" cy="228600"/>
          </a:xfrm>
          <a:prstGeom prst="rect">
            <a:avLst/>
          </a:prstGeom>
          <a:solidFill>
            <a:schemeClr val="tx2"/>
          </a:solidFill>
          <a:ln w="9525">
            <a:noFill/>
            <a:miter lim="800000"/>
            <a:headEnd/>
            <a:tailEnd/>
          </a:ln>
        </p:spPr>
        <p:txBody>
          <a:bodyPr wrap="none" lIns="0" tIns="0" rIns="0" bIns="0" anchor="ctr"/>
          <a:lstStyle/>
          <a:p>
            <a:pPr defTabSz="457200">
              <a:defRPr/>
            </a:pPr>
            <a:endParaRPr lang="de-DE" dirty="0">
              <a:solidFill>
                <a:srgbClr val="658E0C"/>
              </a:solidFill>
            </a:endParaRPr>
          </a:p>
        </p:txBody>
      </p:sp>
      <p:sp>
        <p:nvSpPr>
          <p:cNvPr id="31" name="Rechteck 30"/>
          <p:cNvSpPr/>
          <p:nvPr/>
        </p:nvSpPr>
        <p:spPr bwMode="auto">
          <a:xfrm>
            <a:off x="8139113" y="6400800"/>
            <a:ext cx="200025" cy="215900"/>
          </a:xfrm>
          <a:prstGeom prst="rect">
            <a:avLst/>
          </a:prstGeom>
          <a:solidFill>
            <a:srgbClr val="6FA93B"/>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2" name="Rechteck 31"/>
          <p:cNvSpPr/>
          <p:nvPr/>
        </p:nvSpPr>
        <p:spPr bwMode="auto">
          <a:xfrm>
            <a:off x="7788275" y="6400800"/>
            <a:ext cx="198438" cy="215900"/>
          </a:xfrm>
          <a:prstGeom prst="rect">
            <a:avLst/>
          </a:prstGeom>
          <a:solidFill>
            <a:srgbClr val="00ACD3"/>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3" name="Rechteck 32"/>
          <p:cNvSpPr/>
          <p:nvPr/>
        </p:nvSpPr>
        <p:spPr bwMode="auto">
          <a:xfrm>
            <a:off x="7435850" y="6400800"/>
            <a:ext cx="200025" cy="215900"/>
          </a:xfrm>
          <a:prstGeom prst="rect">
            <a:avLst/>
          </a:prstGeom>
          <a:solidFill>
            <a:srgbClr val="114594"/>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4" name="Rechteck 33"/>
          <p:cNvSpPr/>
          <p:nvPr/>
        </p:nvSpPr>
        <p:spPr bwMode="auto">
          <a:xfrm>
            <a:off x="6381750" y="6400800"/>
            <a:ext cx="198438" cy="215900"/>
          </a:xfrm>
          <a:prstGeom prst="rect">
            <a:avLst/>
          </a:prstGeom>
          <a:solidFill>
            <a:srgbClr val="F08A00"/>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5" name="Rechteck 34"/>
          <p:cNvSpPr/>
          <p:nvPr/>
        </p:nvSpPr>
        <p:spPr bwMode="auto">
          <a:xfrm>
            <a:off x="6029325" y="6400800"/>
            <a:ext cx="200025" cy="215900"/>
          </a:xfrm>
          <a:prstGeom prst="rect">
            <a:avLst/>
          </a:prstGeom>
          <a:solidFill>
            <a:srgbClr val="FABB00"/>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6" name="Rechteck 35"/>
          <p:cNvSpPr/>
          <p:nvPr/>
        </p:nvSpPr>
        <p:spPr bwMode="auto">
          <a:xfrm>
            <a:off x="7085013" y="6400800"/>
            <a:ext cx="198437" cy="215900"/>
          </a:xfrm>
          <a:prstGeom prst="rect">
            <a:avLst/>
          </a:prstGeom>
          <a:solidFill>
            <a:srgbClr val="8E026C"/>
          </a:solidFill>
          <a:ln w="0" cap="flat" cmpd="sng" algn="ctr">
            <a:solidFill>
              <a:srgbClr val="9B348E"/>
            </a:solidFill>
            <a:prstDash val="solid"/>
          </a:ln>
          <a:effectLst/>
        </p:spPr>
        <p:txBody>
          <a:bodyPr anchor="ctr"/>
          <a:lstStyle/>
          <a:p>
            <a:pPr algn="ctr">
              <a:defRPr/>
            </a:pPr>
            <a:endParaRPr lang="de-DE" kern="0" dirty="0">
              <a:solidFill>
                <a:srgbClr val="FFFFFF"/>
              </a:solidFill>
              <a:latin typeface="Calibri"/>
            </a:endParaRPr>
          </a:p>
        </p:txBody>
      </p:sp>
      <p:sp>
        <p:nvSpPr>
          <p:cNvPr id="37" name="Rechteck 36"/>
          <p:cNvSpPr/>
          <p:nvPr/>
        </p:nvSpPr>
        <p:spPr bwMode="auto">
          <a:xfrm>
            <a:off x="6732588" y="6400800"/>
            <a:ext cx="200025" cy="215900"/>
          </a:xfrm>
          <a:prstGeom prst="rect">
            <a:avLst/>
          </a:prstGeom>
          <a:solidFill>
            <a:srgbClr val="D4021D"/>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pic>
        <p:nvPicPr>
          <p:cNvPr id="38" name="Grafik 31" descr="fokus_rgb_nur signet.wmf"/>
          <p:cNvPicPr>
            <a:picLocks noChangeAspect="1"/>
          </p:cNvPicPr>
          <p:nvPr/>
        </p:nvPicPr>
        <p:blipFill>
          <a:blip r:embed="rId11"/>
          <a:srcRect/>
          <a:stretch>
            <a:fillRect/>
          </a:stretch>
        </p:blipFill>
        <p:spPr bwMode="auto">
          <a:xfrm>
            <a:off x="8480425" y="6400800"/>
            <a:ext cx="214313" cy="215900"/>
          </a:xfrm>
          <a:prstGeom prst="rect">
            <a:avLst/>
          </a:prstGeom>
          <a:noFill/>
          <a:ln w="9525">
            <a:noFill/>
            <a:miter lim="800000"/>
            <a:headEnd/>
            <a:tailEnd/>
          </a:ln>
        </p:spPr>
      </p:pic>
    </p:spTree>
    <p:extLst>
      <p:ext uri="{BB962C8B-B14F-4D97-AF65-F5344CB8AC3E}">
        <p14:creationId xmlns:p14="http://schemas.microsoft.com/office/powerpoint/2010/main" val="4189832208"/>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Lst>
  <p:hf hdr="0" ftr="0" dt="0"/>
  <p:txStyles>
    <p:titleStyle>
      <a:lvl1pPr algn="l" defTabSz="457200" rtl="0" eaLnBrk="0" fontAlgn="base" hangingPunct="0">
        <a:spcBef>
          <a:spcPct val="0"/>
        </a:spcBef>
        <a:spcAft>
          <a:spcPct val="0"/>
        </a:spcAft>
        <a:defRPr sz="2000" kern="1200">
          <a:solidFill>
            <a:schemeClr val="tx1"/>
          </a:solidFill>
          <a:latin typeface="Tahoma"/>
          <a:ea typeface="ＭＳ Ｐゴシック" pitchFamily="46" charset="-128"/>
          <a:cs typeface="Tahoma"/>
        </a:defRPr>
      </a:lvl1pPr>
      <a:lvl2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2pPr>
      <a:lvl3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3pPr>
      <a:lvl4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4pPr>
      <a:lvl5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5pPr>
      <a:lvl6pPr marL="457200" algn="l" defTabSz="457200" rtl="0" fontAlgn="base">
        <a:spcBef>
          <a:spcPct val="0"/>
        </a:spcBef>
        <a:spcAft>
          <a:spcPct val="0"/>
        </a:spcAft>
        <a:defRPr sz="2000">
          <a:solidFill>
            <a:schemeClr val="tx1"/>
          </a:solidFill>
          <a:latin typeface="Tahoma" pitchFamily="34" charset="0"/>
          <a:ea typeface="ＭＳ Ｐゴシック" pitchFamily="46" charset="-128"/>
        </a:defRPr>
      </a:lvl6pPr>
      <a:lvl7pPr marL="914400" algn="l" defTabSz="457200" rtl="0" fontAlgn="base">
        <a:spcBef>
          <a:spcPct val="0"/>
        </a:spcBef>
        <a:spcAft>
          <a:spcPct val="0"/>
        </a:spcAft>
        <a:defRPr sz="2000">
          <a:solidFill>
            <a:schemeClr val="tx1"/>
          </a:solidFill>
          <a:latin typeface="Tahoma" pitchFamily="34" charset="0"/>
          <a:ea typeface="ＭＳ Ｐゴシック" pitchFamily="46" charset="-128"/>
        </a:defRPr>
      </a:lvl7pPr>
      <a:lvl8pPr marL="1371600" algn="l" defTabSz="457200" rtl="0" fontAlgn="base">
        <a:spcBef>
          <a:spcPct val="0"/>
        </a:spcBef>
        <a:spcAft>
          <a:spcPct val="0"/>
        </a:spcAft>
        <a:defRPr sz="2000">
          <a:solidFill>
            <a:schemeClr val="tx1"/>
          </a:solidFill>
          <a:latin typeface="Tahoma" pitchFamily="34" charset="0"/>
          <a:ea typeface="ＭＳ Ｐゴシック" pitchFamily="46" charset="-128"/>
        </a:defRPr>
      </a:lvl8pPr>
      <a:lvl9pPr marL="1828800" algn="l" defTabSz="457200" rtl="0" fontAlgn="base">
        <a:spcBef>
          <a:spcPct val="0"/>
        </a:spcBef>
        <a:spcAft>
          <a:spcPct val="0"/>
        </a:spcAft>
        <a:defRPr sz="2000">
          <a:solidFill>
            <a:schemeClr val="tx1"/>
          </a:solidFill>
          <a:latin typeface="Tahoma" pitchFamily="34" charset="0"/>
          <a:ea typeface="ＭＳ Ｐゴシック" pitchFamily="46" charset="-128"/>
        </a:defRPr>
      </a:lvl9pPr>
    </p:titleStyle>
    <p:bodyStyle>
      <a:lvl1pPr marL="263525" indent="-263525" algn="l" defTabSz="457200" rtl="0" eaLnBrk="0" fontAlgn="base" hangingPunct="0">
        <a:spcBef>
          <a:spcPct val="20000"/>
        </a:spcBef>
        <a:spcAft>
          <a:spcPct val="0"/>
        </a:spcAft>
        <a:buClr>
          <a:srgbClr val="23ACD3"/>
        </a:buClr>
        <a:buSzPct val="120000"/>
        <a:buFont typeface="Wingdings" pitchFamily="2" charset="2"/>
        <a:buChar char="§"/>
        <a:defRPr sz="1600" kern="1200">
          <a:solidFill>
            <a:schemeClr val="tx1"/>
          </a:solidFill>
          <a:latin typeface="Tahoma"/>
          <a:ea typeface="ＭＳ Ｐゴシック" pitchFamily="46" charset="-128"/>
          <a:cs typeface="Tahoma"/>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2pPr>
      <a:lvl3pPr marL="1143000" indent="-228600" algn="l" defTabSz="457200" rtl="0" eaLnBrk="0" fontAlgn="base" hangingPunct="0">
        <a:spcBef>
          <a:spcPct val="20000"/>
        </a:spcBef>
        <a:spcAft>
          <a:spcPct val="0"/>
        </a:spcAft>
        <a:buClr>
          <a:srgbClr val="B3B3B3"/>
        </a:buClr>
        <a:buSzPct val="120000"/>
        <a:buFont typeface="Wingdings" pitchFamily="2" charset="2"/>
        <a:buChar char="§"/>
        <a:defRPr sz="1600" kern="1200">
          <a:solidFill>
            <a:schemeClr val="tx1"/>
          </a:solidFill>
          <a:latin typeface="Tahoma"/>
          <a:ea typeface="ＭＳ Ｐゴシック" pitchFamily="46" charset="-128"/>
          <a:cs typeface="Tahoma"/>
        </a:defRPr>
      </a:lvl3pPr>
      <a:lvl4pPr marL="1600200" indent="-22860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4pPr>
      <a:lvl5pPr marL="2057400" indent="-228600" algn="l" defTabSz="457200" rtl="0" eaLnBrk="0" fontAlgn="base" hangingPunct="0">
        <a:spcBef>
          <a:spcPct val="20000"/>
        </a:spcBef>
        <a:spcAft>
          <a:spcPct val="0"/>
        </a:spcAft>
        <a:buFont typeface="Wingdings" pitchFamily="2" charset="2"/>
        <a:buChar char="§"/>
        <a:defRPr sz="1600" kern="1200">
          <a:solidFill>
            <a:schemeClr val="tx1"/>
          </a:solidFill>
          <a:latin typeface="Tahoma"/>
          <a:ea typeface="ＭＳ Ｐゴシック" pitchFamily="46" charset="-128"/>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0" y="6326188"/>
            <a:ext cx="9144000" cy="365125"/>
          </a:xfrm>
          <a:prstGeom prst="rect">
            <a:avLst/>
          </a:prstGeom>
          <a:ln>
            <a:noFill/>
          </a:ln>
        </p:spPr>
        <p:txBody>
          <a:bodyPr vert="horz" wrap="square" lIns="91440" tIns="45720" rIns="91440" bIns="45720" numCol="1" anchor="ctr" anchorCtr="0" compatLnSpc="1">
            <a:prstTxWarp prst="textNoShape">
              <a:avLst/>
            </a:prstTxWarp>
          </a:bodyPr>
          <a:lstStyle>
            <a:lvl1pPr algn="ctr">
              <a:defRPr sz="1200" smtClean="0">
                <a:solidFill>
                  <a:srgbClr val="B8B8B8"/>
                </a:solidFill>
                <a:latin typeface="Tahoma" pitchFamily="34" charset="0"/>
                <a:cs typeface="Tahoma" pitchFamily="34" charset="0"/>
              </a:defRPr>
            </a:lvl1pPr>
          </a:lstStyle>
          <a:p>
            <a:pPr defTabSz="457200" fontAlgn="base">
              <a:spcBef>
                <a:spcPct val="0"/>
              </a:spcBef>
              <a:spcAft>
                <a:spcPct val="0"/>
              </a:spcAft>
              <a:defRPr/>
            </a:pPr>
            <a:fld id="{911CEAE3-F6D6-4A71-BF5F-207FB39D1498}" type="slidenum">
              <a:rPr lang="de-DE">
                <a:ea typeface="ＭＳ Ｐゴシック" pitchFamily="46" charset="-128"/>
              </a:rPr>
              <a:pPr defTabSz="457200" fontAlgn="base">
                <a:spcBef>
                  <a:spcPct val="0"/>
                </a:spcBef>
                <a:spcAft>
                  <a:spcPct val="0"/>
                </a:spcAft>
                <a:defRPr/>
              </a:pPr>
              <a:t>‹#›</a:t>
            </a:fld>
            <a:endParaRPr lang="de-DE">
              <a:ea typeface="ＭＳ Ｐゴシック" pitchFamily="46" charset="-128"/>
            </a:endParaRPr>
          </a:p>
        </p:txBody>
      </p:sp>
      <p:sp>
        <p:nvSpPr>
          <p:cNvPr id="7171" name="Titelplatzhalter 1"/>
          <p:cNvSpPr>
            <a:spLocks noGrp="1"/>
          </p:cNvSpPr>
          <p:nvPr>
            <p:ph type="title"/>
          </p:nvPr>
        </p:nvSpPr>
        <p:spPr bwMode="auto">
          <a:xfrm>
            <a:off x="439738" y="532245"/>
            <a:ext cx="8215312" cy="72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
        <p:nvSpPr>
          <p:cNvPr id="7172" name="Textplatzhalter 2"/>
          <p:cNvSpPr>
            <a:spLocks noGrp="1"/>
          </p:cNvSpPr>
          <p:nvPr>
            <p:ph type="body" idx="1"/>
          </p:nvPr>
        </p:nvSpPr>
        <p:spPr bwMode="auto">
          <a:xfrm>
            <a:off x="439738" y="1431925"/>
            <a:ext cx="8247062" cy="4435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p:txBody>
      </p:sp>
      <p:cxnSp>
        <p:nvCxnSpPr>
          <p:cNvPr id="8" name="Gerade Verbindung 7"/>
          <p:cNvCxnSpPr/>
          <p:nvPr/>
        </p:nvCxnSpPr>
        <p:spPr>
          <a:xfrm>
            <a:off x="0" y="6127750"/>
            <a:ext cx="9144000" cy="1588"/>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Rectangle 7"/>
          <p:cNvSpPr>
            <a:spLocks noChangeArrowheads="1"/>
          </p:cNvSpPr>
          <p:nvPr/>
        </p:nvSpPr>
        <p:spPr bwMode="auto">
          <a:xfrm>
            <a:off x="0" y="0"/>
            <a:ext cx="9156700" cy="228600"/>
          </a:xfrm>
          <a:prstGeom prst="rect">
            <a:avLst/>
          </a:prstGeom>
          <a:solidFill>
            <a:schemeClr val="tx2"/>
          </a:solidFill>
          <a:ln w="9525">
            <a:noFill/>
            <a:miter lim="800000"/>
            <a:headEnd/>
            <a:tailEnd/>
          </a:ln>
        </p:spPr>
        <p:txBody>
          <a:bodyPr wrap="none" lIns="0" tIns="0" rIns="0" bIns="0" anchor="ctr"/>
          <a:lstStyle/>
          <a:p>
            <a:pPr defTabSz="457200">
              <a:defRPr/>
            </a:pPr>
            <a:endParaRPr lang="de-DE" dirty="0">
              <a:solidFill>
                <a:srgbClr val="658E0C"/>
              </a:solidFill>
            </a:endParaRPr>
          </a:p>
        </p:txBody>
      </p:sp>
      <p:sp>
        <p:nvSpPr>
          <p:cNvPr id="31" name="Rechteck 30"/>
          <p:cNvSpPr/>
          <p:nvPr/>
        </p:nvSpPr>
        <p:spPr bwMode="auto">
          <a:xfrm>
            <a:off x="8139113" y="6400800"/>
            <a:ext cx="200025" cy="215900"/>
          </a:xfrm>
          <a:prstGeom prst="rect">
            <a:avLst/>
          </a:prstGeom>
          <a:solidFill>
            <a:srgbClr val="6FA93B"/>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2" name="Rechteck 31"/>
          <p:cNvSpPr/>
          <p:nvPr/>
        </p:nvSpPr>
        <p:spPr bwMode="auto">
          <a:xfrm>
            <a:off x="7788275" y="6400800"/>
            <a:ext cx="198438" cy="215900"/>
          </a:xfrm>
          <a:prstGeom prst="rect">
            <a:avLst/>
          </a:prstGeom>
          <a:solidFill>
            <a:srgbClr val="00ACD3"/>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3" name="Rechteck 32"/>
          <p:cNvSpPr/>
          <p:nvPr/>
        </p:nvSpPr>
        <p:spPr bwMode="auto">
          <a:xfrm>
            <a:off x="7435850" y="6400800"/>
            <a:ext cx="200025" cy="215900"/>
          </a:xfrm>
          <a:prstGeom prst="rect">
            <a:avLst/>
          </a:prstGeom>
          <a:solidFill>
            <a:srgbClr val="114594"/>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4" name="Rechteck 33"/>
          <p:cNvSpPr/>
          <p:nvPr/>
        </p:nvSpPr>
        <p:spPr bwMode="auto">
          <a:xfrm>
            <a:off x="6381750" y="6400800"/>
            <a:ext cx="198438" cy="215900"/>
          </a:xfrm>
          <a:prstGeom prst="rect">
            <a:avLst/>
          </a:prstGeom>
          <a:solidFill>
            <a:srgbClr val="F08A00"/>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5" name="Rechteck 34"/>
          <p:cNvSpPr/>
          <p:nvPr/>
        </p:nvSpPr>
        <p:spPr bwMode="auto">
          <a:xfrm>
            <a:off x="6029325" y="6400800"/>
            <a:ext cx="200025" cy="215900"/>
          </a:xfrm>
          <a:prstGeom prst="rect">
            <a:avLst/>
          </a:prstGeom>
          <a:solidFill>
            <a:srgbClr val="FABB00"/>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6" name="Rechteck 35"/>
          <p:cNvSpPr/>
          <p:nvPr/>
        </p:nvSpPr>
        <p:spPr bwMode="auto">
          <a:xfrm>
            <a:off x="7085013" y="6400800"/>
            <a:ext cx="198437" cy="215900"/>
          </a:xfrm>
          <a:prstGeom prst="rect">
            <a:avLst/>
          </a:prstGeom>
          <a:solidFill>
            <a:srgbClr val="8E026C"/>
          </a:solidFill>
          <a:ln w="0" cap="flat" cmpd="sng" algn="ctr">
            <a:solidFill>
              <a:srgbClr val="9B348E"/>
            </a:solidFill>
            <a:prstDash val="solid"/>
          </a:ln>
          <a:effectLst/>
        </p:spPr>
        <p:txBody>
          <a:bodyPr anchor="ctr"/>
          <a:lstStyle/>
          <a:p>
            <a:pPr algn="ctr">
              <a:defRPr/>
            </a:pPr>
            <a:endParaRPr lang="de-DE" kern="0" dirty="0">
              <a:solidFill>
                <a:srgbClr val="FFFFFF"/>
              </a:solidFill>
              <a:latin typeface="Calibri"/>
            </a:endParaRPr>
          </a:p>
        </p:txBody>
      </p:sp>
      <p:sp>
        <p:nvSpPr>
          <p:cNvPr id="37" name="Rechteck 36"/>
          <p:cNvSpPr/>
          <p:nvPr/>
        </p:nvSpPr>
        <p:spPr bwMode="auto">
          <a:xfrm>
            <a:off x="6732588" y="6400800"/>
            <a:ext cx="200025" cy="215900"/>
          </a:xfrm>
          <a:prstGeom prst="rect">
            <a:avLst/>
          </a:prstGeom>
          <a:solidFill>
            <a:srgbClr val="D4021D"/>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pic>
        <p:nvPicPr>
          <p:cNvPr id="38" name="Grafik 31" descr="fokus_rgb_nur signet.wmf"/>
          <p:cNvPicPr>
            <a:picLocks noChangeAspect="1"/>
          </p:cNvPicPr>
          <p:nvPr/>
        </p:nvPicPr>
        <p:blipFill>
          <a:blip r:embed="rId11"/>
          <a:srcRect/>
          <a:stretch>
            <a:fillRect/>
          </a:stretch>
        </p:blipFill>
        <p:spPr bwMode="auto">
          <a:xfrm>
            <a:off x="8480425" y="6400800"/>
            <a:ext cx="214313" cy="215900"/>
          </a:xfrm>
          <a:prstGeom prst="rect">
            <a:avLst/>
          </a:prstGeom>
          <a:noFill/>
          <a:ln w="9525">
            <a:noFill/>
            <a:miter lim="800000"/>
            <a:headEnd/>
            <a:tailEnd/>
          </a:ln>
        </p:spPr>
      </p:pic>
    </p:spTree>
    <p:extLst>
      <p:ext uri="{BB962C8B-B14F-4D97-AF65-F5344CB8AC3E}">
        <p14:creationId xmlns:p14="http://schemas.microsoft.com/office/powerpoint/2010/main" val="815886251"/>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Lst>
  <p:hf hdr="0" ftr="0" dt="0"/>
  <p:txStyles>
    <p:titleStyle>
      <a:lvl1pPr algn="l" defTabSz="457200" rtl="0" eaLnBrk="0" fontAlgn="base" hangingPunct="0">
        <a:spcBef>
          <a:spcPct val="0"/>
        </a:spcBef>
        <a:spcAft>
          <a:spcPct val="0"/>
        </a:spcAft>
        <a:defRPr sz="2000" kern="1200">
          <a:solidFill>
            <a:schemeClr val="tx1"/>
          </a:solidFill>
          <a:latin typeface="Tahoma"/>
          <a:ea typeface="ＭＳ Ｐゴシック" pitchFamily="46" charset="-128"/>
          <a:cs typeface="Tahoma"/>
        </a:defRPr>
      </a:lvl1pPr>
      <a:lvl2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2pPr>
      <a:lvl3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3pPr>
      <a:lvl4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4pPr>
      <a:lvl5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5pPr>
      <a:lvl6pPr marL="457200" algn="l" defTabSz="457200" rtl="0" fontAlgn="base">
        <a:spcBef>
          <a:spcPct val="0"/>
        </a:spcBef>
        <a:spcAft>
          <a:spcPct val="0"/>
        </a:spcAft>
        <a:defRPr sz="2000">
          <a:solidFill>
            <a:schemeClr val="tx1"/>
          </a:solidFill>
          <a:latin typeface="Tahoma" pitchFamily="34" charset="0"/>
          <a:ea typeface="ＭＳ Ｐゴシック" pitchFamily="46" charset="-128"/>
        </a:defRPr>
      </a:lvl6pPr>
      <a:lvl7pPr marL="914400" algn="l" defTabSz="457200" rtl="0" fontAlgn="base">
        <a:spcBef>
          <a:spcPct val="0"/>
        </a:spcBef>
        <a:spcAft>
          <a:spcPct val="0"/>
        </a:spcAft>
        <a:defRPr sz="2000">
          <a:solidFill>
            <a:schemeClr val="tx1"/>
          </a:solidFill>
          <a:latin typeface="Tahoma" pitchFamily="34" charset="0"/>
          <a:ea typeface="ＭＳ Ｐゴシック" pitchFamily="46" charset="-128"/>
        </a:defRPr>
      </a:lvl7pPr>
      <a:lvl8pPr marL="1371600" algn="l" defTabSz="457200" rtl="0" fontAlgn="base">
        <a:spcBef>
          <a:spcPct val="0"/>
        </a:spcBef>
        <a:spcAft>
          <a:spcPct val="0"/>
        </a:spcAft>
        <a:defRPr sz="2000">
          <a:solidFill>
            <a:schemeClr val="tx1"/>
          </a:solidFill>
          <a:latin typeface="Tahoma" pitchFamily="34" charset="0"/>
          <a:ea typeface="ＭＳ Ｐゴシック" pitchFamily="46" charset="-128"/>
        </a:defRPr>
      </a:lvl8pPr>
      <a:lvl9pPr marL="1828800" algn="l" defTabSz="457200" rtl="0" fontAlgn="base">
        <a:spcBef>
          <a:spcPct val="0"/>
        </a:spcBef>
        <a:spcAft>
          <a:spcPct val="0"/>
        </a:spcAft>
        <a:defRPr sz="2000">
          <a:solidFill>
            <a:schemeClr val="tx1"/>
          </a:solidFill>
          <a:latin typeface="Tahoma" pitchFamily="34" charset="0"/>
          <a:ea typeface="ＭＳ Ｐゴシック" pitchFamily="46" charset="-128"/>
        </a:defRPr>
      </a:lvl9pPr>
    </p:titleStyle>
    <p:bodyStyle>
      <a:lvl1pPr marL="263525" indent="-263525" algn="l" defTabSz="457200" rtl="0" eaLnBrk="0" fontAlgn="base" hangingPunct="0">
        <a:spcBef>
          <a:spcPct val="20000"/>
        </a:spcBef>
        <a:spcAft>
          <a:spcPct val="0"/>
        </a:spcAft>
        <a:buClr>
          <a:srgbClr val="23ACD3"/>
        </a:buClr>
        <a:buSzPct val="120000"/>
        <a:buFont typeface="Wingdings" pitchFamily="2" charset="2"/>
        <a:buChar char="§"/>
        <a:defRPr sz="1600" kern="1200">
          <a:solidFill>
            <a:schemeClr val="tx1"/>
          </a:solidFill>
          <a:latin typeface="Tahoma"/>
          <a:ea typeface="ＭＳ Ｐゴシック" pitchFamily="46" charset="-128"/>
          <a:cs typeface="Tahoma"/>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2pPr>
      <a:lvl3pPr marL="1143000" indent="-228600" algn="l" defTabSz="457200" rtl="0" eaLnBrk="0" fontAlgn="base" hangingPunct="0">
        <a:spcBef>
          <a:spcPct val="20000"/>
        </a:spcBef>
        <a:spcAft>
          <a:spcPct val="0"/>
        </a:spcAft>
        <a:buClr>
          <a:srgbClr val="B3B3B3"/>
        </a:buClr>
        <a:buSzPct val="120000"/>
        <a:buFont typeface="Wingdings" pitchFamily="2" charset="2"/>
        <a:buChar char="§"/>
        <a:defRPr sz="1600" kern="1200">
          <a:solidFill>
            <a:schemeClr val="tx1"/>
          </a:solidFill>
          <a:latin typeface="Tahoma"/>
          <a:ea typeface="ＭＳ Ｐゴシック" pitchFamily="46" charset="-128"/>
          <a:cs typeface="Tahoma"/>
        </a:defRPr>
      </a:lvl3pPr>
      <a:lvl4pPr marL="1600200" indent="-22860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4pPr>
      <a:lvl5pPr marL="2057400" indent="-228600" algn="l" defTabSz="457200" rtl="0" eaLnBrk="0" fontAlgn="base" hangingPunct="0">
        <a:spcBef>
          <a:spcPct val="20000"/>
        </a:spcBef>
        <a:spcAft>
          <a:spcPct val="0"/>
        </a:spcAft>
        <a:buFont typeface="Wingdings" pitchFamily="2" charset="2"/>
        <a:buChar char="§"/>
        <a:defRPr sz="1600" kern="1200">
          <a:solidFill>
            <a:schemeClr val="tx1"/>
          </a:solidFill>
          <a:latin typeface="Tahoma"/>
          <a:ea typeface="ＭＳ Ｐゴシック" pitchFamily="46" charset="-128"/>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0" y="6326188"/>
            <a:ext cx="9144000" cy="365125"/>
          </a:xfrm>
          <a:prstGeom prst="rect">
            <a:avLst/>
          </a:prstGeom>
          <a:ln>
            <a:noFill/>
          </a:ln>
        </p:spPr>
        <p:txBody>
          <a:bodyPr vert="horz" wrap="square" lIns="91440" tIns="45720" rIns="91440" bIns="45720" numCol="1" anchor="ctr" anchorCtr="0" compatLnSpc="1">
            <a:prstTxWarp prst="textNoShape">
              <a:avLst/>
            </a:prstTxWarp>
          </a:bodyPr>
          <a:lstStyle>
            <a:lvl1pPr algn="ctr">
              <a:defRPr sz="1200" smtClean="0">
                <a:solidFill>
                  <a:srgbClr val="B8B8B8"/>
                </a:solidFill>
                <a:latin typeface="Tahoma" pitchFamily="34" charset="0"/>
                <a:cs typeface="Tahoma" pitchFamily="34" charset="0"/>
              </a:defRPr>
            </a:lvl1pPr>
          </a:lstStyle>
          <a:p>
            <a:pPr defTabSz="457200" fontAlgn="base">
              <a:spcBef>
                <a:spcPct val="0"/>
              </a:spcBef>
              <a:spcAft>
                <a:spcPct val="0"/>
              </a:spcAft>
              <a:defRPr/>
            </a:pPr>
            <a:fld id="{911CEAE3-F6D6-4A71-BF5F-207FB39D1498}" type="slidenum">
              <a:rPr lang="de-DE">
                <a:ea typeface="ＭＳ Ｐゴシック" pitchFamily="46" charset="-128"/>
              </a:rPr>
              <a:pPr defTabSz="457200" fontAlgn="base">
                <a:spcBef>
                  <a:spcPct val="0"/>
                </a:spcBef>
                <a:spcAft>
                  <a:spcPct val="0"/>
                </a:spcAft>
                <a:defRPr/>
              </a:pPr>
              <a:t>‹#›</a:t>
            </a:fld>
            <a:endParaRPr lang="de-DE">
              <a:ea typeface="ＭＳ Ｐゴシック" pitchFamily="46" charset="-128"/>
            </a:endParaRPr>
          </a:p>
        </p:txBody>
      </p:sp>
      <p:sp>
        <p:nvSpPr>
          <p:cNvPr id="7171" name="Titelplatzhalter 1"/>
          <p:cNvSpPr>
            <a:spLocks noGrp="1"/>
          </p:cNvSpPr>
          <p:nvPr>
            <p:ph type="title"/>
          </p:nvPr>
        </p:nvSpPr>
        <p:spPr bwMode="auto">
          <a:xfrm>
            <a:off x="439738" y="532245"/>
            <a:ext cx="8215312" cy="72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
        <p:nvSpPr>
          <p:cNvPr id="7172" name="Textplatzhalter 2"/>
          <p:cNvSpPr>
            <a:spLocks noGrp="1"/>
          </p:cNvSpPr>
          <p:nvPr>
            <p:ph type="body" idx="1"/>
          </p:nvPr>
        </p:nvSpPr>
        <p:spPr bwMode="auto">
          <a:xfrm>
            <a:off x="439738" y="1431925"/>
            <a:ext cx="8247062" cy="4435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p:txBody>
      </p:sp>
      <p:cxnSp>
        <p:nvCxnSpPr>
          <p:cNvPr id="8" name="Gerade Verbindung 7"/>
          <p:cNvCxnSpPr/>
          <p:nvPr userDrawn="1"/>
        </p:nvCxnSpPr>
        <p:spPr>
          <a:xfrm>
            <a:off x="0" y="6127750"/>
            <a:ext cx="9144000" cy="1588"/>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Rectangle 7"/>
          <p:cNvSpPr>
            <a:spLocks noChangeArrowheads="1"/>
          </p:cNvSpPr>
          <p:nvPr userDrawn="1"/>
        </p:nvSpPr>
        <p:spPr bwMode="auto">
          <a:xfrm>
            <a:off x="0" y="0"/>
            <a:ext cx="9156700" cy="228600"/>
          </a:xfrm>
          <a:prstGeom prst="rect">
            <a:avLst/>
          </a:prstGeom>
          <a:solidFill>
            <a:schemeClr val="tx2"/>
          </a:solidFill>
          <a:ln w="9525">
            <a:noFill/>
            <a:miter lim="800000"/>
            <a:headEnd/>
            <a:tailEnd/>
          </a:ln>
        </p:spPr>
        <p:txBody>
          <a:bodyPr wrap="none" lIns="0" tIns="0" rIns="0" bIns="0" anchor="ctr"/>
          <a:lstStyle/>
          <a:p>
            <a:pPr defTabSz="457200">
              <a:defRPr/>
            </a:pPr>
            <a:endParaRPr lang="de-DE" dirty="0">
              <a:solidFill>
                <a:srgbClr val="658E0C"/>
              </a:solidFill>
            </a:endParaRPr>
          </a:p>
        </p:txBody>
      </p:sp>
      <p:sp>
        <p:nvSpPr>
          <p:cNvPr id="31" name="Rechteck 30"/>
          <p:cNvSpPr/>
          <p:nvPr userDrawn="1"/>
        </p:nvSpPr>
        <p:spPr bwMode="auto">
          <a:xfrm>
            <a:off x="8139113" y="6400800"/>
            <a:ext cx="200025" cy="215900"/>
          </a:xfrm>
          <a:prstGeom prst="rect">
            <a:avLst/>
          </a:prstGeom>
          <a:solidFill>
            <a:srgbClr val="6FA93B"/>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2" name="Rechteck 31"/>
          <p:cNvSpPr/>
          <p:nvPr userDrawn="1"/>
        </p:nvSpPr>
        <p:spPr bwMode="auto">
          <a:xfrm>
            <a:off x="7788275" y="6400800"/>
            <a:ext cx="198438" cy="215900"/>
          </a:xfrm>
          <a:prstGeom prst="rect">
            <a:avLst/>
          </a:prstGeom>
          <a:solidFill>
            <a:srgbClr val="00ACD3"/>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3" name="Rechteck 32"/>
          <p:cNvSpPr/>
          <p:nvPr userDrawn="1"/>
        </p:nvSpPr>
        <p:spPr bwMode="auto">
          <a:xfrm>
            <a:off x="7435850" y="6400800"/>
            <a:ext cx="200025" cy="215900"/>
          </a:xfrm>
          <a:prstGeom prst="rect">
            <a:avLst/>
          </a:prstGeom>
          <a:solidFill>
            <a:srgbClr val="114594"/>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4" name="Rechteck 33"/>
          <p:cNvSpPr/>
          <p:nvPr userDrawn="1"/>
        </p:nvSpPr>
        <p:spPr bwMode="auto">
          <a:xfrm>
            <a:off x="6381750" y="6400800"/>
            <a:ext cx="198438" cy="215900"/>
          </a:xfrm>
          <a:prstGeom prst="rect">
            <a:avLst/>
          </a:prstGeom>
          <a:solidFill>
            <a:srgbClr val="F08A00"/>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5" name="Rechteck 34"/>
          <p:cNvSpPr/>
          <p:nvPr userDrawn="1"/>
        </p:nvSpPr>
        <p:spPr bwMode="auto">
          <a:xfrm>
            <a:off x="6029325" y="6400800"/>
            <a:ext cx="200025" cy="215900"/>
          </a:xfrm>
          <a:prstGeom prst="rect">
            <a:avLst/>
          </a:prstGeom>
          <a:solidFill>
            <a:srgbClr val="FABB00"/>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36" name="Rechteck 35"/>
          <p:cNvSpPr/>
          <p:nvPr userDrawn="1"/>
        </p:nvSpPr>
        <p:spPr bwMode="auto">
          <a:xfrm>
            <a:off x="7085013" y="6400800"/>
            <a:ext cx="198437" cy="215900"/>
          </a:xfrm>
          <a:prstGeom prst="rect">
            <a:avLst/>
          </a:prstGeom>
          <a:solidFill>
            <a:srgbClr val="8E026C"/>
          </a:solidFill>
          <a:ln w="0" cap="flat" cmpd="sng" algn="ctr">
            <a:solidFill>
              <a:srgbClr val="9B348E"/>
            </a:solidFill>
            <a:prstDash val="solid"/>
          </a:ln>
          <a:effectLst/>
        </p:spPr>
        <p:txBody>
          <a:bodyPr anchor="ctr"/>
          <a:lstStyle/>
          <a:p>
            <a:pPr algn="ctr">
              <a:defRPr/>
            </a:pPr>
            <a:endParaRPr lang="de-DE" kern="0" dirty="0">
              <a:solidFill>
                <a:srgbClr val="FFFFFF"/>
              </a:solidFill>
              <a:latin typeface="Calibri"/>
            </a:endParaRPr>
          </a:p>
        </p:txBody>
      </p:sp>
      <p:sp>
        <p:nvSpPr>
          <p:cNvPr id="37" name="Rechteck 36"/>
          <p:cNvSpPr/>
          <p:nvPr userDrawn="1"/>
        </p:nvSpPr>
        <p:spPr bwMode="auto">
          <a:xfrm>
            <a:off x="6732588" y="6400800"/>
            <a:ext cx="200025" cy="215900"/>
          </a:xfrm>
          <a:prstGeom prst="rect">
            <a:avLst/>
          </a:prstGeom>
          <a:solidFill>
            <a:srgbClr val="D4021D"/>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pic>
        <p:nvPicPr>
          <p:cNvPr id="38" name="Grafik 31" descr="fokus_rgb_nur signet.wmf"/>
          <p:cNvPicPr>
            <a:picLocks noChangeAspect="1"/>
          </p:cNvPicPr>
          <p:nvPr userDrawn="1"/>
        </p:nvPicPr>
        <p:blipFill>
          <a:blip r:embed="rId9"/>
          <a:srcRect/>
          <a:stretch>
            <a:fillRect/>
          </a:stretch>
        </p:blipFill>
        <p:spPr bwMode="auto">
          <a:xfrm>
            <a:off x="8480425" y="6400800"/>
            <a:ext cx="214313" cy="215900"/>
          </a:xfrm>
          <a:prstGeom prst="rect">
            <a:avLst/>
          </a:prstGeom>
          <a:noFill/>
          <a:ln w="9525">
            <a:noFill/>
            <a:miter lim="800000"/>
            <a:headEnd/>
            <a:tailEnd/>
          </a:ln>
        </p:spPr>
      </p:pic>
    </p:spTree>
    <p:extLst>
      <p:ext uri="{BB962C8B-B14F-4D97-AF65-F5344CB8AC3E}">
        <p14:creationId xmlns:p14="http://schemas.microsoft.com/office/powerpoint/2010/main" val="4151258037"/>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Lst>
  <p:hf hdr="0" ftr="0" dt="0"/>
  <p:txStyles>
    <p:titleStyle>
      <a:lvl1pPr algn="l" defTabSz="457200" rtl="0" eaLnBrk="0" fontAlgn="base" hangingPunct="0">
        <a:spcBef>
          <a:spcPct val="0"/>
        </a:spcBef>
        <a:spcAft>
          <a:spcPct val="0"/>
        </a:spcAft>
        <a:defRPr sz="2000" kern="1200">
          <a:solidFill>
            <a:schemeClr val="tx1"/>
          </a:solidFill>
          <a:latin typeface="Tahoma"/>
          <a:ea typeface="ＭＳ Ｐゴシック" pitchFamily="46" charset="-128"/>
          <a:cs typeface="Tahoma"/>
        </a:defRPr>
      </a:lvl1pPr>
      <a:lvl2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2pPr>
      <a:lvl3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3pPr>
      <a:lvl4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4pPr>
      <a:lvl5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5pPr>
      <a:lvl6pPr marL="457200" algn="l" defTabSz="457200" rtl="0" fontAlgn="base">
        <a:spcBef>
          <a:spcPct val="0"/>
        </a:spcBef>
        <a:spcAft>
          <a:spcPct val="0"/>
        </a:spcAft>
        <a:defRPr sz="2000">
          <a:solidFill>
            <a:schemeClr val="tx1"/>
          </a:solidFill>
          <a:latin typeface="Tahoma" pitchFamily="34" charset="0"/>
          <a:ea typeface="ＭＳ Ｐゴシック" pitchFamily="46" charset="-128"/>
        </a:defRPr>
      </a:lvl6pPr>
      <a:lvl7pPr marL="914400" algn="l" defTabSz="457200" rtl="0" fontAlgn="base">
        <a:spcBef>
          <a:spcPct val="0"/>
        </a:spcBef>
        <a:spcAft>
          <a:spcPct val="0"/>
        </a:spcAft>
        <a:defRPr sz="2000">
          <a:solidFill>
            <a:schemeClr val="tx1"/>
          </a:solidFill>
          <a:latin typeface="Tahoma" pitchFamily="34" charset="0"/>
          <a:ea typeface="ＭＳ Ｐゴシック" pitchFamily="46" charset="-128"/>
        </a:defRPr>
      </a:lvl7pPr>
      <a:lvl8pPr marL="1371600" algn="l" defTabSz="457200" rtl="0" fontAlgn="base">
        <a:spcBef>
          <a:spcPct val="0"/>
        </a:spcBef>
        <a:spcAft>
          <a:spcPct val="0"/>
        </a:spcAft>
        <a:defRPr sz="2000">
          <a:solidFill>
            <a:schemeClr val="tx1"/>
          </a:solidFill>
          <a:latin typeface="Tahoma" pitchFamily="34" charset="0"/>
          <a:ea typeface="ＭＳ Ｐゴシック" pitchFamily="46" charset="-128"/>
        </a:defRPr>
      </a:lvl8pPr>
      <a:lvl9pPr marL="1828800" algn="l" defTabSz="457200" rtl="0" fontAlgn="base">
        <a:spcBef>
          <a:spcPct val="0"/>
        </a:spcBef>
        <a:spcAft>
          <a:spcPct val="0"/>
        </a:spcAft>
        <a:defRPr sz="2000">
          <a:solidFill>
            <a:schemeClr val="tx1"/>
          </a:solidFill>
          <a:latin typeface="Tahoma" pitchFamily="34" charset="0"/>
          <a:ea typeface="ＭＳ Ｐゴシック" pitchFamily="46" charset="-128"/>
        </a:defRPr>
      </a:lvl9pPr>
    </p:titleStyle>
    <p:bodyStyle>
      <a:lvl1pPr marL="263525" indent="-263525" algn="l" defTabSz="457200" rtl="0" eaLnBrk="0" fontAlgn="base" hangingPunct="0">
        <a:spcBef>
          <a:spcPct val="20000"/>
        </a:spcBef>
        <a:spcAft>
          <a:spcPct val="0"/>
        </a:spcAft>
        <a:buClr>
          <a:srgbClr val="23ACD3"/>
        </a:buClr>
        <a:buSzPct val="120000"/>
        <a:buFont typeface="Wingdings" pitchFamily="2" charset="2"/>
        <a:buChar char="§"/>
        <a:defRPr sz="1600" kern="1200">
          <a:solidFill>
            <a:schemeClr val="tx1"/>
          </a:solidFill>
          <a:latin typeface="Tahoma"/>
          <a:ea typeface="ＭＳ Ｐゴシック" pitchFamily="46" charset="-128"/>
          <a:cs typeface="Tahoma"/>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2pPr>
      <a:lvl3pPr marL="1143000" indent="-228600" algn="l" defTabSz="457200" rtl="0" eaLnBrk="0" fontAlgn="base" hangingPunct="0">
        <a:spcBef>
          <a:spcPct val="20000"/>
        </a:spcBef>
        <a:spcAft>
          <a:spcPct val="0"/>
        </a:spcAft>
        <a:buClr>
          <a:srgbClr val="B3B3B3"/>
        </a:buClr>
        <a:buSzPct val="120000"/>
        <a:buFont typeface="Wingdings" pitchFamily="2" charset="2"/>
        <a:buChar char="§"/>
        <a:defRPr sz="1600" kern="1200">
          <a:solidFill>
            <a:schemeClr val="tx1"/>
          </a:solidFill>
          <a:latin typeface="Tahoma"/>
          <a:ea typeface="ＭＳ Ｐゴシック" pitchFamily="46" charset="-128"/>
          <a:cs typeface="Tahoma"/>
        </a:defRPr>
      </a:lvl3pPr>
      <a:lvl4pPr marL="1600200" indent="-22860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4pPr>
      <a:lvl5pPr marL="2057400" indent="-228600" algn="l" defTabSz="457200" rtl="0" eaLnBrk="0" fontAlgn="base" hangingPunct="0">
        <a:spcBef>
          <a:spcPct val="20000"/>
        </a:spcBef>
        <a:spcAft>
          <a:spcPct val="0"/>
        </a:spcAft>
        <a:buFont typeface="Wingdings" pitchFamily="2" charset="2"/>
        <a:buChar char="§"/>
        <a:defRPr sz="1600" kern="1200">
          <a:solidFill>
            <a:schemeClr val="tx1"/>
          </a:solidFill>
          <a:latin typeface="Tahoma"/>
          <a:ea typeface="ＭＳ Ｐゴシック" pitchFamily="46" charset="-128"/>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0" y="6326188"/>
            <a:ext cx="9144000" cy="365125"/>
          </a:xfrm>
          <a:prstGeom prst="rect">
            <a:avLst/>
          </a:prstGeom>
          <a:ln>
            <a:noFill/>
          </a:ln>
        </p:spPr>
        <p:txBody>
          <a:bodyPr vert="horz" wrap="square" lIns="91440" tIns="45720" rIns="91440" bIns="45720" numCol="1" anchor="ctr" anchorCtr="0" compatLnSpc="1">
            <a:prstTxWarp prst="textNoShape">
              <a:avLst/>
            </a:prstTxWarp>
          </a:bodyPr>
          <a:lstStyle>
            <a:lvl1pPr algn="ctr">
              <a:defRPr sz="1200" smtClean="0">
                <a:solidFill>
                  <a:srgbClr val="B8B8B8"/>
                </a:solidFill>
                <a:latin typeface="Tahoma" pitchFamily="34" charset="0"/>
                <a:cs typeface="Tahoma" pitchFamily="34" charset="0"/>
              </a:defRPr>
            </a:lvl1pPr>
          </a:lstStyle>
          <a:p>
            <a:pPr defTabSz="457200" fontAlgn="base">
              <a:spcBef>
                <a:spcPct val="0"/>
              </a:spcBef>
              <a:spcAft>
                <a:spcPct val="0"/>
              </a:spcAft>
              <a:defRPr/>
            </a:pPr>
            <a:fld id="{BBC5B9C8-CF61-4C3F-9E32-498DA81E660B}" type="slidenum">
              <a:rPr lang="de-DE">
                <a:ea typeface="ＭＳ Ｐゴシック" pitchFamily="46" charset="-128"/>
              </a:rPr>
              <a:pPr defTabSz="457200" fontAlgn="base">
                <a:spcBef>
                  <a:spcPct val="0"/>
                </a:spcBef>
                <a:spcAft>
                  <a:spcPct val="0"/>
                </a:spcAft>
                <a:defRPr/>
              </a:pPr>
              <a:t>‹#›</a:t>
            </a:fld>
            <a:endParaRPr lang="de-DE">
              <a:ea typeface="ＭＳ Ｐゴシック" pitchFamily="46" charset="-128"/>
            </a:endParaRPr>
          </a:p>
        </p:txBody>
      </p:sp>
      <p:sp>
        <p:nvSpPr>
          <p:cNvPr id="1027" name="Titelplatzhalter 1"/>
          <p:cNvSpPr>
            <a:spLocks noGrp="1"/>
          </p:cNvSpPr>
          <p:nvPr>
            <p:ph type="title"/>
          </p:nvPr>
        </p:nvSpPr>
        <p:spPr bwMode="auto">
          <a:xfrm>
            <a:off x="439200" y="360000"/>
            <a:ext cx="8229600" cy="774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Mastertitelformat bearbeiten</a:t>
            </a:r>
          </a:p>
        </p:txBody>
      </p:sp>
      <p:sp>
        <p:nvSpPr>
          <p:cNvPr id="1028" name="Textplatzhalter 2"/>
          <p:cNvSpPr>
            <a:spLocks noGrp="1"/>
          </p:cNvSpPr>
          <p:nvPr>
            <p:ph type="body" idx="1"/>
          </p:nvPr>
        </p:nvSpPr>
        <p:spPr bwMode="auto">
          <a:xfrm>
            <a:off x="439738" y="1431925"/>
            <a:ext cx="8247062" cy="4567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p:txBody>
      </p:sp>
      <p:cxnSp>
        <p:nvCxnSpPr>
          <p:cNvPr id="8" name="Gerade Verbindung 7"/>
          <p:cNvCxnSpPr/>
          <p:nvPr/>
        </p:nvCxnSpPr>
        <p:spPr>
          <a:xfrm>
            <a:off x="0" y="6127750"/>
            <a:ext cx="9144000" cy="1588"/>
          </a:xfrm>
          <a:prstGeom prst="lin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9" name="Rectangle 7"/>
          <p:cNvSpPr>
            <a:spLocks noChangeArrowheads="1"/>
          </p:cNvSpPr>
          <p:nvPr/>
        </p:nvSpPr>
        <p:spPr bwMode="auto">
          <a:xfrm>
            <a:off x="0" y="0"/>
            <a:ext cx="9156700" cy="228600"/>
          </a:xfrm>
          <a:prstGeom prst="rect">
            <a:avLst/>
          </a:prstGeom>
          <a:solidFill>
            <a:srgbClr val="25BAE2"/>
          </a:solidFill>
          <a:ln w="9525">
            <a:noFill/>
            <a:miter lim="800000"/>
            <a:headEnd/>
            <a:tailEnd/>
          </a:ln>
        </p:spPr>
        <p:txBody>
          <a:bodyPr wrap="none" lIns="0" tIns="0" rIns="0" bIns="0" anchor="ctr"/>
          <a:lstStyle/>
          <a:p>
            <a:pPr defTabSz="457200">
              <a:defRPr/>
            </a:pPr>
            <a:endParaRPr lang="de-DE" dirty="0">
              <a:solidFill>
                <a:srgbClr val="658E0C"/>
              </a:solidFill>
            </a:endParaRPr>
          </a:p>
        </p:txBody>
      </p:sp>
      <p:grpSp>
        <p:nvGrpSpPr>
          <p:cNvPr id="2" name="Gruppierung 14"/>
          <p:cNvGrpSpPr/>
          <p:nvPr userDrawn="1"/>
        </p:nvGrpSpPr>
        <p:grpSpPr>
          <a:xfrm>
            <a:off x="5580000" y="6408000"/>
            <a:ext cx="3094313" cy="215900"/>
            <a:chOff x="5580000" y="6408000"/>
            <a:chExt cx="3094313" cy="215900"/>
          </a:xfrm>
        </p:grpSpPr>
        <p:sp>
          <p:nvSpPr>
            <p:cNvPr id="16" name="Rechteck 15"/>
            <p:cNvSpPr/>
            <p:nvPr/>
          </p:nvSpPr>
          <p:spPr bwMode="auto">
            <a:xfrm>
              <a:off x="8100000" y="6408000"/>
              <a:ext cx="216000" cy="215900"/>
            </a:xfrm>
            <a:prstGeom prst="rect">
              <a:avLst/>
            </a:prstGeom>
            <a:solidFill>
              <a:srgbClr val="6FA93B"/>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17" name="Rechteck 16"/>
            <p:cNvSpPr/>
            <p:nvPr/>
          </p:nvSpPr>
          <p:spPr bwMode="auto">
            <a:xfrm>
              <a:off x="7740000" y="6408000"/>
              <a:ext cx="216000" cy="215900"/>
            </a:xfrm>
            <a:prstGeom prst="rect">
              <a:avLst/>
            </a:prstGeom>
            <a:solidFill>
              <a:srgbClr val="25BAE2"/>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18" name="Rechteck 17"/>
            <p:cNvSpPr/>
            <p:nvPr/>
          </p:nvSpPr>
          <p:spPr bwMode="auto">
            <a:xfrm>
              <a:off x="7380000" y="6408000"/>
              <a:ext cx="216000" cy="215900"/>
            </a:xfrm>
            <a:prstGeom prst="rect">
              <a:avLst/>
            </a:prstGeom>
            <a:solidFill>
              <a:srgbClr val="114594"/>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20" name="Rechteck 19"/>
            <p:cNvSpPr/>
            <p:nvPr/>
          </p:nvSpPr>
          <p:spPr bwMode="auto">
            <a:xfrm>
              <a:off x="5940000" y="6408000"/>
              <a:ext cx="216000" cy="215900"/>
            </a:xfrm>
            <a:prstGeom prst="rect">
              <a:avLst/>
            </a:prstGeom>
            <a:solidFill>
              <a:srgbClr val="F08A00"/>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21" name="Rechteck 20"/>
            <p:cNvSpPr/>
            <p:nvPr/>
          </p:nvSpPr>
          <p:spPr bwMode="auto">
            <a:xfrm>
              <a:off x="7020000" y="6408000"/>
              <a:ext cx="216000" cy="215900"/>
            </a:xfrm>
            <a:prstGeom prst="rect">
              <a:avLst/>
            </a:prstGeom>
            <a:solidFill>
              <a:srgbClr val="69115B"/>
            </a:solidFill>
            <a:ln w="0" cap="flat" cmpd="sng" algn="ctr">
              <a:solidFill>
                <a:srgbClr val="9B348E"/>
              </a:solidFill>
              <a:prstDash val="solid"/>
            </a:ln>
            <a:effectLst/>
          </p:spPr>
          <p:txBody>
            <a:bodyPr anchor="ctr"/>
            <a:lstStyle/>
            <a:p>
              <a:pPr algn="ctr">
                <a:defRPr/>
              </a:pPr>
              <a:endParaRPr lang="de-DE" kern="0" dirty="0">
                <a:solidFill>
                  <a:srgbClr val="FFFFFF"/>
                </a:solidFill>
                <a:latin typeface="Calibri"/>
              </a:endParaRPr>
            </a:p>
          </p:txBody>
        </p:sp>
        <p:sp>
          <p:nvSpPr>
            <p:cNvPr id="22" name="Rechteck 21"/>
            <p:cNvSpPr/>
            <p:nvPr/>
          </p:nvSpPr>
          <p:spPr bwMode="auto">
            <a:xfrm>
              <a:off x="6300000" y="6408000"/>
              <a:ext cx="216000" cy="215900"/>
            </a:xfrm>
            <a:prstGeom prst="rect">
              <a:avLst/>
            </a:prstGeom>
            <a:solidFill>
              <a:srgbClr val="E63312"/>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pic>
          <p:nvPicPr>
            <p:cNvPr id="23" name="Grafik 31" descr="fokus_rgb_nur signet.wmf"/>
            <p:cNvPicPr>
              <a:picLocks noChangeAspect="1"/>
            </p:cNvPicPr>
            <p:nvPr/>
          </p:nvPicPr>
          <p:blipFill>
            <a:blip r:embed="rId7" cstate="screen"/>
            <a:srcRect/>
            <a:stretch>
              <a:fillRect/>
            </a:stretch>
          </p:blipFill>
          <p:spPr bwMode="auto">
            <a:xfrm>
              <a:off x="8460000" y="6408000"/>
              <a:ext cx="214313" cy="215900"/>
            </a:xfrm>
            <a:prstGeom prst="rect">
              <a:avLst/>
            </a:prstGeom>
            <a:noFill/>
            <a:ln w="9525">
              <a:noFill/>
              <a:miter lim="800000"/>
              <a:headEnd/>
              <a:tailEnd/>
            </a:ln>
          </p:spPr>
        </p:pic>
        <p:sp>
          <p:nvSpPr>
            <p:cNvPr id="24" name="Rechteck 23"/>
            <p:cNvSpPr/>
            <p:nvPr/>
          </p:nvSpPr>
          <p:spPr bwMode="auto">
            <a:xfrm>
              <a:off x="5580000" y="6408000"/>
              <a:ext cx="216000" cy="215900"/>
            </a:xfrm>
            <a:prstGeom prst="rect">
              <a:avLst/>
            </a:prstGeom>
            <a:solidFill>
              <a:srgbClr val="FABB00"/>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sp>
          <p:nvSpPr>
            <p:cNvPr id="25" name="Rechteck 24"/>
            <p:cNvSpPr/>
            <p:nvPr userDrawn="1"/>
          </p:nvSpPr>
          <p:spPr bwMode="auto">
            <a:xfrm>
              <a:off x="6642000" y="6408000"/>
              <a:ext cx="216000" cy="215900"/>
            </a:xfrm>
            <a:prstGeom prst="rect">
              <a:avLst/>
            </a:prstGeom>
            <a:solidFill>
              <a:srgbClr val="B51F1F"/>
            </a:solidFill>
            <a:ln w="0" cap="flat" cmpd="sng" algn="ctr">
              <a:noFill/>
              <a:prstDash val="solid"/>
            </a:ln>
            <a:effectLst/>
          </p:spPr>
          <p:txBody>
            <a:bodyPr anchor="ctr"/>
            <a:lstStyle/>
            <a:p>
              <a:pPr algn="ctr">
                <a:defRPr/>
              </a:pPr>
              <a:endParaRPr lang="de-DE" kern="0" dirty="0">
                <a:solidFill>
                  <a:srgbClr val="FFFFFF"/>
                </a:solidFill>
                <a:latin typeface="Calibri"/>
              </a:endParaRPr>
            </a:p>
          </p:txBody>
        </p:sp>
      </p:grpSp>
    </p:spTree>
    <p:extLst>
      <p:ext uri="{BB962C8B-B14F-4D97-AF65-F5344CB8AC3E}">
        <p14:creationId xmlns:p14="http://schemas.microsoft.com/office/powerpoint/2010/main" val="3314167092"/>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Lst>
  <p:hf hdr="0" ftr="0" dt="0"/>
  <p:txStyles>
    <p:titleStyle>
      <a:lvl1pPr algn="l" defTabSz="457200" rtl="0" eaLnBrk="0" fontAlgn="base" hangingPunct="0">
        <a:spcBef>
          <a:spcPct val="0"/>
        </a:spcBef>
        <a:spcAft>
          <a:spcPct val="0"/>
        </a:spcAft>
        <a:defRPr sz="2000" b="1" kern="1200">
          <a:solidFill>
            <a:schemeClr val="tx1"/>
          </a:solidFill>
          <a:latin typeface="Calibri" pitchFamily="34" charset="0"/>
          <a:ea typeface="ＭＳ Ｐゴシック" pitchFamily="46" charset="-128"/>
          <a:cs typeface="Calibri" pitchFamily="34" charset="0"/>
        </a:defRPr>
      </a:lvl1pPr>
      <a:lvl2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2pPr>
      <a:lvl3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3pPr>
      <a:lvl4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4pPr>
      <a:lvl5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5pPr>
      <a:lvl6pPr marL="457200" algn="l" defTabSz="457200" rtl="0" fontAlgn="base">
        <a:spcBef>
          <a:spcPct val="0"/>
        </a:spcBef>
        <a:spcAft>
          <a:spcPct val="0"/>
        </a:spcAft>
        <a:defRPr sz="2000">
          <a:solidFill>
            <a:schemeClr val="tx1"/>
          </a:solidFill>
          <a:latin typeface="Tahoma" pitchFamily="34" charset="0"/>
          <a:ea typeface="ＭＳ Ｐゴシック" pitchFamily="46" charset="-128"/>
        </a:defRPr>
      </a:lvl6pPr>
      <a:lvl7pPr marL="914400" algn="l" defTabSz="457200" rtl="0" fontAlgn="base">
        <a:spcBef>
          <a:spcPct val="0"/>
        </a:spcBef>
        <a:spcAft>
          <a:spcPct val="0"/>
        </a:spcAft>
        <a:defRPr sz="2000">
          <a:solidFill>
            <a:schemeClr val="tx1"/>
          </a:solidFill>
          <a:latin typeface="Tahoma" pitchFamily="34" charset="0"/>
          <a:ea typeface="ＭＳ Ｐゴシック" pitchFamily="46" charset="-128"/>
        </a:defRPr>
      </a:lvl7pPr>
      <a:lvl8pPr marL="1371600" algn="l" defTabSz="457200" rtl="0" fontAlgn="base">
        <a:spcBef>
          <a:spcPct val="0"/>
        </a:spcBef>
        <a:spcAft>
          <a:spcPct val="0"/>
        </a:spcAft>
        <a:defRPr sz="2000">
          <a:solidFill>
            <a:schemeClr val="tx1"/>
          </a:solidFill>
          <a:latin typeface="Tahoma" pitchFamily="34" charset="0"/>
          <a:ea typeface="ＭＳ Ｐゴシック" pitchFamily="46" charset="-128"/>
        </a:defRPr>
      </a:lvl8pPr>
      <a:lvl9pPr marL="1828800" algn="l" defTabSz="457200" rtl="0" fontAlgn="base">
        <a:spcBef>
          <a:spcPct val="0"/>
        </a:spcBef>
        <a:spcAft>
          <a:spcPct val="0"/>
        </a:spcAft>
        <a:defRPr sz="2000">
          <a:solidFill>
            <a:schemeClr val="tx1"/>
          </a:solidFill>
          <a:latin typeface="Tahoma" pitchFamily="34" charset="0"/>
          <a:ea typeface="ＭＳ Ｐゴシック" pitchFamily="46" charset="-128"/>
        </a:defRPr>
      </a:lvl9pPr>
    </p:titleStyle>
    <p:bodyStyle>
      <a:lvl1pPr marL="263525" indent="-263525" algn="l" defTabSz="457200" rtl="0" eaLnBrk="0" fontAlgn="base" hangingPunct="0">
        <a:spcBef>
          <a:spcPct val="20000"/>
        </a:spcBef>
        <a:spcAft>
          <a:spcPct val="0"/>
        </a:spcAft>
        <a:buClr>
          <a:srgbClr val="25BAE2"/>
        </a:buClr>
        <a:buSzPct val="120000"/>
        <a:buFont typeface="Arial" pitchFamily="34" charset="0"/>
        <a:buChar char="•"/>
        <a:defRPr sz="1600" kern="1200">
          <a:solidFill>
            <a:schemeClr val="tx1"/>
          </a:solidFill>
          <a:latin typeface="Calibri" pitchFamily="34" charset="0"/>
          <a:ea typeface="ＭＳ Ｐゴシック" pitchFamily="46" charset="-128"/>
          <a:cs typeface="Calibri" pitchFamily="34" charset="0"/>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Calibri" pitchFamily="34" charset="0"/>
          <a:ea typeface="ＭＳ Ｐゴシック" pitchFamily="46" charset="-128"/>
          <a:cs typeface="Calibri" pitchFamily="34" charset="0"/>
        </a:defRPr>
      </a:lvl2pPr>
      <a:lvl3pPr marL="1143000" indent="-228600" algn="l" defTabSz="457200" rtl="0" eaLnBrk="0" fontAlgn="base" hangingPunct="0">
        <a:spcBef>
          <a:spcPct val="20000"/>
        </a:spcBef>
        <a:spcAft>
          <a:spcPct val="0"/>
        </a:spcAft>
        <a:buClr>
          <a:srgbClr val="B3B3B3"/>
        </a:buClr>
        <a:buSzPct val="120000"/>
        <a:buFont typeface="Arial" pitchFamily="34" charset="0"/>
        <a:buChar char="•"/>
        <a:defRPr sz="1400" kern="1200">
          <a:solidFill>
            <a:schemeClr val="tx1"/>
          </a:solidFill>
          <a:latin typeface="Calibri" pitchFamily="34" charset="0"/>
          <a:ea typeface="ＭＳ Ｐゴシック" pitchFamily="46" charset="-128"/>
          <a:cs typeface="Calibri" pitchFamily="34" charset="0"/>
        </a:defRPr>
      </a:lvl3pPr>
      <a:lvl4pPr marL="1600200" indent="-228600" algn="l" defTabSz="457200" rtl="0" eaLnBrk="0" fontAlgn="base" hangingPunct="0">
        <a:spcBef>
          <a:spcPct val="20000"/>
        </a:spcBef>
        <a:spcAft>
          <a:spcPct val="0"/>
        </a:spcAft>
        <a:buFont typeface="Arial" pitchFamily="34" charset="0"/>
        <a:buChar char="–"/>
        <a:defRPr sz="1400" kern="1200">
          <a:solidFill>
            <a:schemeClr val="tx1"/>
          </a:solidFill>
          <a:latin typeface="Calibri" pitchFamily="34" charset="0"/>
          <a:ea typeface="ＭＳ Ｐゴシック" pitchFamily="46" charset="-128"/>
          <a:cs typeface="Calibri" pitchFamily="34" charset="0"/>
        </a:defRPr>
      </a:lvl4pPr>
      <a:lvl5pPr marL="2057400" indent="-228600" algn="l" defTabSz="457200" rtl="0" eaLnBrk="0" fontAlgn="base" hangingPunct="0">
        <a:spcBef>
          <a:spcPct val="20000"/>
        </a:spcBef>
        <a:spcAft>
          <a:spcPct val="0"/>
        </a:spcAft>
        <a:buFont typeface="Wingdings" pitchFamily="2" charset="2"/>
        <a:buChar char="§"/>
        <a:defRPr sz="1600" kern="1200">
          <a:solidFill>
            <a:schemeClr val="tx1"/>
          </a:solidFill>
          <a:latin typeface="Tahoma"/>
          <a:ea typeface="ＭＳ Ｐゴシック" pitchFamily="46" charset="-128"/>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13.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stephan.steglich@focus.Fraunhofer.de" TargetMode="External"/><Relationship Id="rId2" Type="http://schemas.openxmlformats.org/officeDocument/2006/relationships/hyperlink" Target="mailto:louay.bassbouss@fokus.fraunhofer.de" TargetMode="Externa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12.xml"/></Relationships>
</file>

<file path=ppt/slides/_rels/slide21.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image" Target="../media/image22.png"/><Relationship Id="rId16" Type="http://schemas.openxmlformats.org/officeDocument/2006/relationships/image" Target="../media/image35.jpeg"/><Relationship Id="rId1" Type="http://schemas.openxmlformats.org/officeDocument/2006/relationships/slideLayout" Target="../slideLayouts/slideLayout14.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5" Type="http://schemas.openxmlformats.org/officeDocument/2006/relationships/image" Target="../media/image3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6.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Bild 5" descr="DSC_2401_low_res.jpg"/>
          <p:cNvPicPr>
            <a:picLocks noChangeAspect="1"/>
          </p:cNvPicPr>
          <p:nvPr/>
        </p:nvPicPr>
        <p:blipFill>
          <a:blip r:embed="rId3"/>
          <a:srcRect t="130" r="278" b="22359"/>
          <a:stretch>
            <a:fillRect/>
          </a:stretch>
        </p:blipFill>
        <p:spPr bwMode="auto">
          <a:xfrm>
            <a:off x="0" y="1409700"/>
            <a:ext cx="9156700" cy="4711700"/>
          </a:xfrm>
          <a:prstGeom prst="rect">
            <a:avLst/>
          </a:prstGeom>
          <a:noFill/>
          <a:ln w="9525">
            <a:noFill/>
            <a:miter lim="800000"/>
            <a:headEnd/>
            <a:tailEnd/>
          </a:ln>
        </p:spPr>
      </p:pic>
      <p:sp>
        <p:nvSpPr>
          <p:cNvPr id="5" name="Rechteck 4"/>
          <p:cNvSpPr/>
          <p:nvPr/>
        </p:nvSpPr>
        <p:spPr>
          <a:xfrm>
            <a:off x="0" y="5105400"/>
            <a:ext cx="4305300" cy="1155700"/>
          </a:xfrm>
          <a:prstGeom prst="rect">
            <a:avLst/>
          </a:prstGeom>
          <a:solidFill>
            <a:schemeClr val="bg1"/>
          </a:solidFill>
          <a:ln w="6350" cap="flat" cmpd="sng" algn="ctr">
            <a:noFill/>
            <a:prstDash val="solid"/>
            <a:round/>
            <a:headEnd type="none" w="med" len="med"/>
            <a:tailEnd type="none" w="med" len="med"/>
          </a:ln>
          <a:effectLst/>
        </p:spPr>
        <p:txBody>
          <a:bodyPr anchor="ctr"/>
          <a:lstStyle/>
          <a:p>
            <a:pPr algn="ctr">
              <a:defRPr/>
            </a:pPr>
            <a:endParaRPr lang="en-GB" kern="0" dirty="0">
              <a:solidFill>
                <a:sysClr val="window" lastClr="FFFFFF"/>
              </a:solidFill>
              <a:latin typeface="Segoe"/>
              <a:cs typeface="Segoe"/>
            </a:endParaRPr>
          </a:p>
        </p:txBody>
      </p:sp>
      <p:sp>
        <p:nvSpPr>
          <p:cNvPr id="57348" name="Titel 6"/>
          <p:cNvSpPr>
            <a:spLocks noGrp="1"/>
          </p:cNvSpPr>
          <p:nvPr>
            <p:ph type="ctrTitle"/>
          </p:nvPr>
        </p:nvSpPr>
        <p:spPr>
          <a:xfrm>
            <a:off x="633413" y="5422900"/>
            <a:ext cx="7862887" cy="422275"/>
          </a:xfrm>
        </p:spPr>
        <p:txBody>
          <a:bodyPr/>
          <a:lstStyle/>
          <a:p>
            <a:pPr eaLnBrk="1" hangingPunct="1"/>
            <a:r>
              <a:rPr lang="de-DE" b="1" dirty="0" smtClean="0">
                <a:latin typeface="Segoe UI" panose="020B0502040204020203" pitchFamily="34" charset="0"/>
                <a:ea typeface="Segoe UI" panose="020B0502040204020203" pitchFamily="34" charset="0"/>
                <a:cs typeface="Segoe UI" panose="020B0502040204020203" pitchFamily="34" charset="0"/>
              </a:rPr>
              <a:t>Fraunhofer Institute FOKUS</a:t>
            </a:r>
          </a:p>
        </p:txBody>
      </p:sp>
      <p:sp>
        <p:nvSpPr>
          <p:cNvPr id="57349" name="Textplatzhalter 71"/>
          <p:cNvSpPr>
            <a:spLocks noGrp="1"/>
          </p:cNvSpPr>
          <p:nvPr>
            <p:ph type="body" sz="quarter" idx="13"/>
          </p:nvPr>
        </p:nvSpPr>
        <p:spPr>
          <a:xfrm>
            <a:off x="633413" y="5791200"/>
            <a:ext cx="5140325" cy="441325"/>
          </a:xfrm>
        </p:spPr>
        <p:txBody>
          <a:bodyPr>
            <a:normAutofit/>
          </a:bodyPr>
          <a:lstStyle/>
          <a:p>
            <a:pPr eaLnBrk="1" hangingPunct="1"/>
            <a:r>
              <a:rPr lang="en-US" sz="1800" b="1" dirty="0" smtClean="0">
                <a:latin typeface="Segoe UI" panose="020B0502040204020203" pitchFamily="34" charset="0"/>
                <a:ea typeface="Segoe UI" panose="020B0502040204020203" pitchFamily="34" charset="0"/>
                <a:cs typeface="Segoe UI" panose="020B0502040204020203" pitchFamily="34" charset="0"/>
              </a:rPr>
              <a:t>Future Applications and Media</a:t>
            </a:r>
          </a:p>
        </p:txBody>
      </p:sp>
    </p:spTree>
    <p:extLst>
      <p:ext uri="{BB962C8B-B14F-4D97-AF65-F5344CB8AC3E}">
        <p14:creationId xmlns:p14="http://schemas.microsoft.com/office/powerpoint/2010/main" val="3213280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8B91874-F425-47CA-8B5F-6F75E3723B7E}" type="slidenum">
              <a:rPr lang="de-DE" smtClean="0"/>
              <a:pPr>
                <a:defRPr/>
              </a:pPr>
              <a:t>10</a:t>
            </a:fld>
            <a:endParaRPr lang="de-DE" dirty="0"/>
          </a:p>
        </p:txBody>
      </p:sp>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sp>
        <p:nvSpPr>
          <p:cNvPr id="5" name="Rechteck 4"/>
          <p:cNvSpPr/>
          <p:nvPr/>
        </p:nvSpPr>
        <p:spPr>
          <a:xfrm>
            <a:off x="0" y="1"/>
            <a:ext cx="9144000" cy="6161808"/>
          </a:xfrm>
          <a:prstGeom prst="rect">
            <a:avLst/>
          </a:prstGeom>
          <a:solidFill>
            <a:srgbClr val="00B0F0"/>
          </a:solidFill>
          <a:ln w="6350" cap="flat" cmpd="sng" algn="ctr">
            <a:noFill/>
            <a:prstDash val="solid"/>
            <a:round/>
            <a:headEnd type="none" w="med" len="med"/>
            <a:tailEnd type="none" w="med" len="med"/>
          </a:ln>
          <a:effectLst/>
        </p:spPr>
        <p:txBody>
          <a:bodyPr rtlCol="0" anchor="ctr"/>
          <a:lstStyle/>
          <a:p>
            <a:pPr algn="ctr"/>
            <a:endParaRPr lang="de-DE" kern="0">
              <a:solidFill>
                <a:sysClr val="window" lastClr="FFFFFF"/>
              </a:solidFill>
              <a:latin typeface="Segoe"/>
              <a:cs typeface="Segoe"/>
            </a:endParaRPr>
          </a:p>
        </p:txBody>
      </p:sp>
      <p:sp>
        <p:nvSpPr>
          <p:cNvPr id="6" name="Textplatzhalter 3"/>
          <p:cNvSpPr txBox="1">
            <a:spLocks/>
          </p:cNvSpPr>
          <p:nvPr/>
        </p:nvSpPr>
        <p:spPr bwMode="auto">
          <a:xfrm>
            <a:off x="656242" y="3019849"/>
            <a:ext cx="8149177" cy="12469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63525" indent="-263525" algn="l" defTabSz="457200" rtl="0" eaLnBrk="0" fontAlgn="base" hangingPunct="0">
              <a:spcBef>
                <a:spcPct val="20000"/>
              </a:spcBef>
              <a:spcAft>
                <a:spcPct val="0"/>
              </a:spcAft>
              <a:buClr>
                <a:srgbClr val="1B9C7D"/>
              </a:buClr>
              <a:buSzPct val="120000"/>
              <a:buFont typeface="Wingdings" pitchFamily="2" charset="2"/>
              <a:buNone/>
              <a:defRPr sz="2000" kern="1200">
                <a:solidFill>
                  <a:srgbClr val="1B9C7D"/>
                </a:solidFill>
                <a:latin typeface="Tahoma"/>
                <a:ea typeface="ＭＳ Ｐゴシック" pitchFamily="46" charset="-128"/>
                <a:cs typeface="Tahoma"/>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2pPr>
            <a:lvl3pPr marL="1143000" indent="-228600" algn="l" defTabSz="457200" rtl="0" eaLnBrk="0" fontAlgn="base" hangingPunct="0">
              <a:spcBef>
                <a:spcPct val="20000"/>
              </a:spcBef>
              <a:spcAft>
                <a:spcPct val="0"/>
              </a:spcAft>
              <a:buClr>
                <a:srgbClr val="B3B3B3"/>
              </a:buClr>
              <a:buSzPct val="120000"/>
              <a:buFont typeface="Wingdings" pitchFamily="2" charset="2"/>
              <a:buChar char="§"/>
              <a:defRPr sz="1600" kern="1200">
                <a:solidFill>
                  <a:schemeClr val="tx1"/>
                </a:solidFill>
                <a:latin typeface="Tahoma"/>
                <a:ea typeface="ＭＳ Ｐゴシック" pitchFamily="46" charset="-128"/>
                <a:cs typeface="Tahoma"/>
              </a:defRPr>
            </a:lvl3pPr>
            <a:lvl4pPr marL="1600200" indent="-22860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4pPr>
            <a:lvl5pPr marL="2057400" indent="-228600" algn="l" defTabSz="457200" rtl="0" eaLnBrk="0" fontAlgn="base" hangingPunct="0">
              <a:spcBef>
                <a:spcPct val="20000"/>
              </a:spcBef>
              <a:spcAft>
                <a:spcPct val="0"/>
              </a:spcAft>
              <a:buFont typeface="Wingdings" pitchFamily="2" charset="2"/>
              <a:buChar char="§"/>
              <a:defRPr sz="1600" kern="1200">
                <a:solidFill>
                  <a:schemeClr val="tx1"/>
                </a:solidFill>
                <a:latin typeface="Tahoma"/>
                <a:ea typeface="ＭＳ Ｐゴシック" pitchFamily="46" charset="-128"/>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r>
              <a:rPr lang="en-US" sz="2800" spc="110" dirty="0" smtClean="0">
                <a:solidFill>
                  <a:sysClr val="window" lastClr="FFFFFF"/>
                </a:solidFill>
                <a:latin typeface="Segoe UI" panose="020B0502040204020203" pitchFamily="34" charset="0"/>
                <a:ea typeface="Segoe UI" panose="020B0502040204020203" pitchFamily="34" charset="0"/>
                <a:cs typeface="Segoe UI" panose="020B0502040204020203" pitchFamily="34" charset="0"/>
              </a:rPr>
              <a:t>Multi-Screen for the Web</a:t>
            </a:r>
            <a:endParaRPr kumimoji="0" lang="en-US" sz="2800" b="0" i="0" u="none" strike="noStrike" kern="1200" cap="none" spc="110" normalizeH="0" baseline="0" dirty="0">
              <a:ln>
                <a:noFill/>
              </a:ln>
              <a:solidFill>
                <a:sysClr val="window" lastClr="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 name="Titel 1"/>
          <p:cNvSpPr txBox="1">
            <a:spLocks/>
          </p:cNvSpPr>
          <p:nvPr/>
        </p:nvSpPr>
        <p:spPr bwMode="auto">
          <a:xfrm>
            <a:off x="1033019" y="2598209"/>
            <a:ext cx="7772400" cy="421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000" kern="1200">
                <a:solidFill>
                  <a:schemeClr val="tx1"/>
                </a:solidFill>
                <a:latin typeface="Tahoma"/>
                <a:ea typeface="ＭＳ Ｐゴシック" pitchFamily="46" charset="-128"/>
                <a:cs typeface="Tahoma"/>
              </a:defRPr>
            </a:lvl1pPr>
            <a:lvl2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2pPr>
            <a:lvl3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3pPr>
            <a:lvl4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4pPr>
            <a:lvl5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5pPr>
            <a:lvl6pPr marL="457200" algn="l" defTabSz="457200" rtl="0" fontAlgn="base">
              <a:spcBef>
                <a:spcPct val="0"/>
              </a:spcBef>
              <a:spcAft>
                <a:spcPct val="0"/>
              </a:spcAft>
              <a:defRPr sz="2000">
                <a:solidFill>
                  <a:schemeClr val="tx1"/>
                </a:solidFill>
                <a:latin typeface="Tahoma" pitchFamily="34" charset="0"/>
                <a:ea typeface="ＭＳ Ｐゴシック" pitchFamily="46" charset="-128"/>
              </a:defRPr>
            </a:lvl6pPr>
            <a:lvl7pPr marL="914400" algn="l" defTabSz="457200" rtl="0" fontAlgn="base">
              <a:spcBef>
                <a:spcPct val="0"/>
              </a:spcBef>
              <a:spcAft>
                <a:spcPct val="0"/>
              </a:spcAft>
              <a:defRPr sz="2000">
                <a:solidFill>
                  <a:schemeClr val="tx1"/>
                </a:solidFill>
                <a:latin typeface="Tahoma" pitchFamily="34" charset="0"/>
                <a:ea typeface="ＭＳ Ｐゴシック" pitchFamily="46" charset="-128"/>
              </a:defRPr>
            </a:lvl7pPr>
            <a:lvl8pPr marL="1371600" algn="l" defTabSz="457200" rtl="0" fontAlgn="base">
              <a:spcBef>
                <a:spcPct val="0"/>
              </a:spcBef>
              <a:spcAft>
                <a:spcPct val="0"/>
              </a:spcAft>
              <a:defRPr sz="2000">
                <a:solidFill>
                  <a:schemeClr val="tx1"/>
                </a:solidFill>
                <a:latin typeface="Tahoma" pitchFamily="34" charset="0"/>
                <a:ea typeface="ＭＳ Ｐゴシック" pitchFamily="46" charset="-128"/>
              </a:defRPr>
            </a:lvl8pPr>
            <a:lvl9pPr marL="1828800" algn="l" defTabSz="457200" rtl="0" fontAlgn="base">
              <a:spcBef>
                <a:spcPct val="0"/>
              </a:spcBef>
              <a:spcAft>
                <a:spcPct val="0"/>
              </a:spcAft>
              <a:defRPr sz="2000">
                <a:solidFill>
                  <a:schemeClr val="tx1"/>
                </a:solidFill>
                <a:latin typeface="Tahoma" pitchFamily="34" charset="0"/>
                <a:ea typeface="ＭＳ Ｐゴシック" pitchFamily="46"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100" normalizeH="0" baseline="0" dirty="0">
              <a:ln>
                <a:noFill/>
              </a:ln>
              <a:solidFill>
                <a:sysClr val="window" lastClr="FFFFFF">
                  <a:alpha val="50000"/>
                </a:sysClr>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9"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2353" y="303335"/>
            <a:ext cx="3323047" cy="1992504"/>
          </a:xfrm>
          <a:prstGeom prst="rect">
            <a:avLst/>
          </a:prstGeom>
        </p:spPr>
      </p:pic>
    </p:spTree>
    <p:extLst>
      <p:ext uri="{BB962C8B-B14F-4D97-AF65-F5344CB8AC3E}">
        <p14:creationId xmlns:p14="http://schemas.microsoft.com/office/powerpoint/2010/main" val="18416862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8B91874-F425-47CA-8B5F-6F75E3723B7E}" type="slidenum">
              <a:rPr lang="de-DE" smtClean="0"/>
              <a:pPr>
                <a:defRPr/>
              </a:pPr>
              <a:t>11</a:t>
            </a:fld>
            <a:endParaRPr lang="de-DE" dirty="0"/>
          </a:p>
        </p:txBody>
      </p:sp>
      <p:sp>
        <p:nvSpPr>
          <p:cNvPr id="3" name="Title 2"/>
          <p:cNvSpPr>
            <a:spLocks noGrp="1"/>
          </p:cNvSpPr>
          <p:nvPr>
            <p:ph type="title"/>
          </p:nvPr>
        </p:nvSpPr>
        <p:spPr/>
        <p:txBody>
          <a:bodyPr/>
          <a:lstStyle/>
          <a:p>
            <a:r>
              <a:rPr lang="en-US" dirty="0" smtClean="0"/>
              <a:t>Multi-Screen for the Web</a:t>
            </a:r>
            <a:br>
              <a:rPr lang="en-US" dirty="0" smtClean="0"/>
            </a:br>
            <a:r>
              <a:rPr lang="en-US" dirty="0">
                <a:solidFill>
                  <a:srgbClr val="0D99B5"/>
                </a:solidFill>
              </a:rPr>
              <a:t>Main </a:t>
            </a:r>
            <a:r>
              <a:rPr lang="en-US" dirty="0" smtClean="0">
                <a:solidFill>
                  <a:srgbClr val="0D99B5"/>
                </a:solidFill>
              </a:rPr>
              <a:t>Multi-Screen requirements identified from the Use Case</a:t>
            </a:r>
            <a:endParaRPr lang="en-US" dirty="0"/>
          </a:p>
        </p:txBody>
      </p:sp>
      <p:sp>
        <p:nvSpPr>
          <p:cNvPr id="4" name="Content Placeholder 3"/>
          <p:cNvSpPr>
            <a:spLocks noGrp="1"/>
          </p:cNvSpPr>
          <p:nvPr>
            <p:ph idx="1"/>
          </p:nvPr>
        </p:nvSpPr>
        <p:spPr>
          <a:xfrm>
            <a:off x="439738" y="1431925"/>
            <a:ext cx="8247062" cy="4422775"/>
          </a:xfrm>
        </p:spPr>
        <p:txBody>
          <a:bodyPr/>
          <a:lstStyle/>
          <a:p>
            <a:r>
              <a:rPr lang="en-US" sz="1800" b="1" dirty="0" smtClean="0"/>
              <a:t>Notification and App Launch</a:t>
            </a:r>
            <a:r>
              <a:rPr lang="en-US" sz="1800" dirty="0" smtClean="0"/>
              <a:t>: There SHALL be a mechanism that allows a TV service to send a push notification to a companion device (or many companion devices) containing all information necessary to launch a specific application</a:t>
            </a:r>
            <a:endParaRPr lang="en-US" sz="1800" b="1" dirty="0" smtClean="0"/>
          </a:p>
          <a:p>
            <a:endParaRPr lang="en-US" sz="1800" b="1" dirty="0"/>
          </a:p>
          <a:p>
            <a:r>
              <a:rPr lang="en-US" sz="1800" b="1" dirty="0" smtClean="0"/>
              <a:t>App2App communication</a:t>
            </a:r>
            <a:r>
              <a:rPr lang="en-US" sz="1800" dirty="0" smtClean="0"/>
              <a:t>: There SHALL be a mechanism that allows the TV service and companion applications to exchange content in both directions.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10188"/>
          <a:stretch/>
        </p:blipFill>
        <p:spPr>
          <a:xfrm>
            <a:off x="439738" y="3850133"/>
            <a:ext cx="2374774" cy="186948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10187"/>
          <a:stretch/>
        </p:blipFill>
        <p:spPr>
          <a:xfrm>
            <a:off x="3376826" y="3850133"/>
            <a:ext cx="2374774" cy="1869486"/>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 r="10192"/>
          <a:stretch/>
        </p:blipFill>
        <p:spPr>
          <a:xfrm>
            <a:off x="6313914" y="3850133"/>
            <a:ext cx="2374774" cy="1869485"/>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878362" y="5737575"/>
            <a:ext cx="1697901" cy="369332"/>
          </a:xfrm>
          <a:prstGeom prst="rect">
            <a:avLst/>
          </a:prstGeom>
          <a:noFill/>
        </p:spPr>
        <p:txBody>
          <a:bodyPr wrap="none" rtlCol="0">
            <a:spAutoFit/>
          </a:bodyPr>
          <a:lstStyle/>
          <a:p>
            <a:r>
              <a:rPr lang="en-US" b="1" dirty="0" smtClean="0">
                <a:solidFill>
                  <a:srgbClr val="0D99B5"/>
                </a:solidFill>
              </a:rPr>
              <a:t>Notification</a:t>
            </a:r>
            <a:endParaRPr lang="en-US" b="1" dirty="0">
              <a:solidFill>
                <a:srgbClr val="0D99B5"/>
              </a:solidFill>
            </a:endParaRPr>
          </a:p>
        </p:txBody>
      </p:sp>
      <p:sp>
        <p:nvSpPr>
          <p:cNvPr id="14" name="TextBox 13"/>
          <p:cNvSpPr txBox="1"/>
          <p:nvPr/>
        </p:nvSpPr>
        <p:spPr>
          <a:xfrm>
            <a:off x="4067695" y="5737575"/>
            <a:ext cx="1117614" cy="369332"/>
          </a:xfrm>
          <a:prstGeom prst="rect">
            <a:avLst/>
          </a:prstGeom>
          <a:noFill/>
        </p:spPr>
        <p:txBody>
          <a:bodyPr wrap="none" rtlCol="0">
            <a:spAutoFit/>
          </a:bodyPr>
          <a:lstStyle/>
          <a:p>
            <a:r>
              <a:rPr lang="en-US" b="1" dirty="0" smtClean="0">
                <a:solidFill>
                  <a:srgbClr val="0D99B5"/>
                </a:solidFill>
              </a:rPr>
              <a:t>Launch</a:t>
            </a:r>
            <a:endParaRPr lang="en-US" b="1" dirty="0">
              <a:solidFill>
                <a:srgbClr val="0D99B5"/>
              </a:solidFill>
            </a:endParaRPr>
          </a:p>
        </p:txBody>
      </p:sp>
      <p:sp>
        <p:nvSpPr>
          <p:cNvPr id="15" name="TextBox 14"/>
          <p:cNvSpPr txBox="1"/>
          <p:nvPr/>
        </p:nvSpPr>
        <p:spPr>
          <a:xfrm>
            <a:off x="6506477" y="5737575"/>
            <a:ext cx="2204450" cy="369332"/>
          </a:xfrm>
          <a:prstGeom prst="rect">
            <a:avLst/>
          </a:prstGeom>
          <a:noFill/>
        </p:spPr>
        <p:txBody>
          <a:bodyPr wrap="none" rtlCol="0">
            <a:spAutoFit/>
          </a:bodyPr>
          <a:lstStyle/>
          <a:p>
            <a:r>
              <a:rPr lang="en-US" b="1" dirty="0" smtClean="0">
                <a:solidFill>
                  <a:srgbClr val="0D99B5"/>
                </a:solidFill>
              </a:rPr>
              <a:t>Communication</a:t>
            </a:r>
            <a:endParaRPr lang="en-US" b="1" dirty="0">
              <a:solidFill>
                <a:srgbClr val="0D99B5"/>
              </a:solidFill>
            </a:endParaRPr>
          </a:p>
        </p:txBody>
      </p:sp>
    </p:spTree>
    <p:extLst>
      <p:ext uri="{BB962C8B-B14F-4D97-AF65-F5344CB8AC3E}">
        <p14:creationId xmlns:p14="http://schemas.microsoft.com/office/powerpoint/2010/main" val="31951955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8B91874-F425-47CA-8B5F-6F75E3723B7E}" type="slidenum">
              <a:rPr lang="de-DE" smtClean="0"/>
              <a:pPr>
                <a:defRPr/>
              </a:pPr>
              <a:t>12</a:t>
            </a:fld>
            <a:endParaRPr lang="de-DE" dirty="0"/>
          </a:p>
        </p:txBody>
      </p:sp>
      <p:sp>
        <p:nvSpPr>
          <p:cNvPr id="3" name="Title 2"/>
          <p:cNvSpPr>
            <a:spLocks noGrp="1"/>
          </p:cNvSpPr>
          <p:nvPr>
            <p:ph type="title"/>
          </p:nvPr>
        </p:nvSpPr>
        <p:spPr/>
        <p:txBody>
          <a:bodyPr/>
          <a:lstStyle/>
          <a:p>
            <a:r>
              <a:rPr lang="en-US" dirty="0" smtClean="0"/>
              <a:t>Relevant Standards and gaps</a:t>
            </a:r>
            <a:r>
              <a:rPr lang="en-US" dirty="0"/>
              <a:t/>
            </a:r>
            <a:br>
              <a:rPr lang="en-US" dirty="0"/>
            </a:br>
            <a:r>
              <a:rPr lang="en-US" dirty="0">
                <a:solidFill>
                  <a:srgbClr val="0D99B5"/>
                </a:solidFill>
              </a:rPr>
              <a:t>Notification and App Launch</a:t>
            </a:r>
          </a:p>
        </p:txBody>
      </p:sp>
      <p:sp>
        <p:nvSpPr>
          <p:cNvPr id="4" name="Content Placeholder 3"/>
          <p:cNvSpPr>
            <a:spLocks noGrp="1"/>
          </p:cNvSpPr>
          <p:nvPr>
            <p:ph idx="1"/>
          </p:nvPr>
        </p:nvSpPr>
        <p:spPr>
          <a:xfrm>
            <a:off x="439737" y="1431925"/>
            <a:ext cx="8444489" cy="4422775"/>
          </a:xfrm>
        </p:spPr>
        <p:txBody>
          <a:bodyPr/>
          <a:lstStyle/>
          <a:p>
            <a:r>
              <a:rPr lang="en-US" dirty="0" smtClean="0"/>
              <a:t>Existing W3C APIs that address Notifications:</a:t>
            </a:r>
          </a:p>
          <a:p>
            <a:pPr lvl="1"/>
            <a:r>
              <a:rPr lang="en-US" dirty="0" smtClean="0"/>
              <a:t>The </a:t>
            </a:r>
            <a:r>
              <a:rPr lang="en-US" b="1" dirty="0" smtClean="0"/>
              <a:t>W3C Web Notifications </a:t>
            </a:r>
            <a:r>
              <a:rPr lang="en-US" dirty="0" smtClean="0"/>
              <a:t>specification provides an API to display notifications to alert users outside the context of a web page </a:t>
            </a:r>
            <a:r>
              <a:rPr lang="en-US" sz="1200" dirty="0" smtClean="0"/>
              <a:t>[http</a:t>
            </a:r>
            <a:r>
              <a:rPr lang="en-US" sz="1200" dirty="0"/>
              <a:t>://www.w3.org/TR/notifications</a:t>
            </a:r>
            <a:r>
              <a:rPr lang="en-US" sz="1200" dirty="0" smtClean="0"/>
              <a:t>]</a:t>
            </a:r>
            <a:r>
              <a:rPr lang="en-US" dirty="0" smtClean="0"/>
              <a:t>.</a:t>
            </a:r>
          </a:p>
          <a:p>
            <a:pPr lvl="1"/>
            <a:r>
              <a:rPr lang="en-US" dirty="0" smtClean="0"/>
              <a:t>The </a:t>
            </a:r>
            <a:r>
              <a:rPr lang="en-US" b="1" dirty="0"/>
              <a:t>Web Notifications API</a:t>
            </a:r>
            <a:r>
              <a:rPr lang="en-US" dirty="0"/>
              <a:t> </a:t>
            </a:r>
            <a:r>
              <a:rPr lang="en-US" dirty="0" smtClean="0"/>
              <a:t>is relevant for local but not for remote notifications: notifications are displayed on the same device where the UA is running</a:t>
            </a:r>
          </a:p>
          <a:p>
            <a:endParaRPr lang="en-US" dirty="0"/>
          </a:p>
          <a:p>
            <a:endParaRPr lang="en-US" dirty="0"/>
          </a:p>
          <a:p>
            <a:r>
              <a:rPr lang="en-US" dirty="0" smtClean="0"/>
              <a:t>Ideas for new API that addresses Notification and App Launch at same time:  </a:t>
            </a:r>
          </a:p>
          <a:p>
            <a:pPr lvl="1"/>
            <a:r>
              <a:rPr lang="en-US" dirty="0" smtClean="0"/>
              <a:t>The TV application get notified when a companion device is connected or disconnected. </a:t>
            </a:r>
          </a:p>
          <a:p>
            <a:pPr lvl="2"/>
            <a:r>
              <a:rPr lang="en-US" b="1" dirty="0" smtClean="0"/>
              <a:t>Abstracts from discovery and pairing mechanisms used behind</a:t>
            </a:r>
          </a:p>
          <a:p>
            <a:pPr lvl="1"/>
            <a:r>
              <a:rPr lang="en-US" dirty="0" smtClean="0"/>
              <a:t>When the TV application receives a device connection event, it should be able to send a launch request to the connected companion device </a:t>
            </a:r>
          </a:p>
          <a:p>
            <a:pPr lvl="1"/>
            <a:r>
              <a:rPr lang="en-US" dirty="0" smtClean="0"/>
              <a:t>The companion device displays a notification similar to Web Notifications</a:t>
            </a:r>
          </a:p>
          <a:p>
            <a:pPr lvl="1"/>
            <a:r>
              <a:rPr lang="en-US" dirty="0" smtClean="0"/>
              <a:t>If the user clicks on the notification, the requested application will be launched and a connection between TV and companion device will be established</a:t>
            </a:r>
          </a:p>
        </p:txBody>
      </p:sp>
    </p:spTree>
    <p:extLst>
      <p:ext uri="{BB962C8B-B14F-4D97-AF65-F5344CB8AC3E}">
        <p14:creationId xmlns:p14="http://schemas.microsoft.com/office/powerpoint/2010/main" val="41258016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8B91874-F425-47CA-8B5F-6F75E3723B7E}" type="slidenum">
              <a:rPr lang="de-DE" smtClean="0"/>
              <a:pPr>
                <a:defRPr/>
              </a:pPr>
              <a:t>13</a:t>
            </a:fld>
            <a:endParaRPr lang="de-DE" dirty="0"/>
          </a:p>
        </p:txBody>
      </p:sp>
      <p:sp>
        <p:nvSpPr>
          <p:cNvPr id="3" name="Title 2"/>
          <p:cNvSpPr>
            <a:spLocks noGrp="1"/>
          </p:cNvSpPr>
          <p:nvPr>
            <p:ph type="title"/>
          </p:nvPr>
        </p:nvSpPr>
        <p:spPr/>
        <p:txBody>
          <a:bodyPr/>
          <a:lstStyle/>
          <a:p>
            <a:r>
              <a:rPr lang="en-US" dirty="0" smtClean="0"/>
              <a:t>Possible technical specification</a:t>
            </a:r>
            <a:br>
              <a:rPr lang="en-US" dirty="0" smtClean="0"/>
            </a:br>
            <a:r>
              <a:rPr lang="en-US" dirty="0">
                <a:solidFill>
                  <a:srgbClr val="0D99B5"/>
                </a:solidFill>
              </a:rPr>
              <a:t>Notification and App Launch</a:t>
            </a:r>
            <a:endParaRPr lang="en-US" dirty="0"/>
          </a:p>
        </p:txBody>
      </p:sp>
      <p:pic>
        <p:nvPicPr>
          <p:cNvPr id="5" name="Picture 4"/>
          <p:cNvPicPr>
            <a:picLocks noChangeAspect="1"/>
          </p:cNvPicPr>
          <p:nvPr/>
        </p:nvPicPr>
        <p:blipFill>
          <a:blip r:embed="rId2"/>
          <a:stretch>
            <a:fillRect/>
          </a:stretch>
        </p:blipFill>
        <p:spPr>
          <a:xfrm>
            <a:off x="938502" y="2256055"/>
            <a:ext cx="6734175" cy="3057525"/>
          </a:xfrm>
          <a:prstGeom prst="rect">
            <a:avLst/>
          </a:prstGeom>
        </p:spPr>
      </p:pic>
      <p:sp>
        <p:nvSpPr>
          <p:cNvPr id="7" name="Rectangle 6"/>
          <p:cNvSpPr/>
          <p:nvPr/>
        </p:nvSpPr>
        <p:spPr>
          <a:xfrm>
            <a:off x="1795029" y="3340243"/>
            <a:ext cx="3564082" cy="714810"/>
          </a:xfrm>
          <a:prstGeom prst="rect">
            <a:avLst/>
          </a:prstGeom>
          <a:pattFill prst="pct20">
            <a:fgClr>
              <a:srgbClr val="DDDDDD"/>
            </a:fgClr>
            <a:bgClr>
              <a:schemeClr val="bg1"/>
            </a:bgClr>
          </a:patt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ysClr val="window" lastClr="FFFFFF"/>
              </a:solidFill>
              <a:effectLst/>
              <a:uLnTx/>
              <a:uFillTx/>
              <a:latin typeface="Tahoma"/>
              <a:ea typeface="+mn-ea"/>
              <a:cs typeface="+mn-cs"/>
            </a:endParaRPr>
          </a:p>
        </p:txBody>
      </p:sp>
      <p:sp>
        <p:nvSpPr>
          <p:cNvPr id="8" name="TextBox 7"/>
          <p:cNvSpPr txBox="1"/>
          <p:nvPr/>
        </p:nvSpPr>
        <p:spPr>
          <a:xfrm>
            <a:off x="3345229" y="1732300"/>
            <a:ext cx="2473754" cy="369332"/>
          </a:xfrm>
          <a:prstGeom prst="rect">
            <a:avLst/>
          </a:prstGeom>
          <a:noFill/>
        </p:spPr>
        <p:txBody>
          <a:bodyPr wrap="none" rtlCol="0">
            <a:spAutoFit/>
          </a:bodyPr>
          <a:lstStyle/>
          <a:p>
            <a:r>
              <a:rPr lang="en-US" dirty="0" smtClean="0"/>
              <a:t>TV Application part </a:t>
            </a:r>
            <a:endParaRPr lang="en-US" dirty="0"/>
          </a:p>
        </p:txBody>
      </p:sp>
    </p:spTree>
    <p:extLst>
      <p:ext uri="{BB962C8B-B14F-4D97-AF65-F5344CB8AC3E}">
        <p14:creationId xmlns:p14="http://schemas.microsoft.com/office/powerpoint/2010/main" val="19656599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8B91874-F425-47CA-8B5F-6F75E3723B7E}" type="slidenum">
              <a:rPr lang="de-DE" smtClean="0"/>
              <a:pPr>
                <a:defRPr/>
              </a:pPr>
              <a:t>14</a:t>
            </a:fld>
            <a:endParaRPr lang="de-DE" dirty="0"/>
          </a:p>
        </p:txBody>
      </p:sp>
      <p:sp>
        <p:nvSpPr>
          <p:cNvPr id="3" name="Title 2"/>
          <p:cNvSpPr>
            <a:spLocks noGrp="1"/>
          </p:cNvSpPr>
          <p:nvPr>
            <p:ph type="title"/>
          </p:nvPr>
        </p:nvSpPr>
        <p:spPr/>
        <p:txBody>
          <a:bodyPr/>
          <a:lstStyle/>
          <a:p>
            <a:r>
              <a:rPr lang="en-US" dirty="0" smtClean="0"/>
              <a:t>Relevant Standards</a:t>
            </a:r>
            <a:r>
              <a:rPr lang="en-US" dirty="0"/>
              <a:t/>
            </a:r>
            <a:br>
              <a:rPr lang="en-US" dirty="0"/>
            </a:br>
            <a:r>
              <a:rPr lang="en-US" dirty="0" smtClean="0">
                <a:solidFill>
                  <a:srgbClr val="0D99B5"/>
                </a:solidFill>
              </a:rPr>
              <a:t>App2App communication</a:t>
            </a:r>
            <a:endParaRPr lang="en-US" dirty="0">
              <a:solidFill>
                <a:srgbClr val="0D99B5"/>
              </a:solidFill>
            </a:endParaRPr>
          </a:p>
        </p:txBody>
      </p:sp>
      <p:sp>
        <p:nvSpPr>
          <p:cNvPr id="4" name="Content Placeholder 3"/>
          <p:cNvSpPr>
            <a:spLocks noGrp="1"/>
          </p:cNvSpPr>
          <p:nvPr>
            <p:ph idx="1"/>
          </p:nvPr>
        </p:nvSpPr>
        <p:spPr/>
        <p:txBody>
          <a:bodyPr/>
          <a:lstStyle/>
          <a:p>
            <a:r>
              <a:rPr lang="en-US" dirty="0" smtClean="0"/>
              <a:t>There are many W3C standards relevant for the communication between web pages running in the same UA (</a:t>
            </a:r>
            <a:r>
              <a:rPr lang="en-US" b="1" dirty="0" smtClean="0"/>
              <a:t>Web Messaging API</a:t>
            </a:r>
            <a:r>
              <a:rPr lang="en-US" dirty="0" smtClean="0"/>
              <a:t>), between web pages running on different devices (</a:t>
            </a:r>
            <a:r>
              <a:rPr lang="en-US" b="1" dirty="0" err="1" smtClean="0"/>
              <a:t>WebRTC</a:t>
            </a:r>
            <a:r>
              <a:rPr lang="en-US" dirty="0" smtClean="0"/>
              <a:t>) or between web pages running in a user agent and remote server (</a:t>
            </a:r>
            <a:r>
              <a:rPr lang="en-US" b="1" dirty="0" err="1" smtClean="0"/>
              <a:t>XMLHTTPRequest</a:t>
            </a:r>
            <a:r>
              <a:rPr lang="en-US" dirty="0" smtClean="0"/>
              <a:t>, </a:t>
            </a:r>
            <a:r>
              <a:rPr lang="en-US" b="1" dirty="0" err="1" smtClean="0"/>
              <a:t>WebSockets</a:t>
            </a:r>
            <a:r>
              <a:rPr lang="en-US" dirty="0" smtClean="0"/>
              <a:t>)</a:t>
            </a:r>
          </a:p>
          <a:p>
            <a:endParaRPr lang="en-US" b="1" dirty="0" smtClean="0"/>
          </a:p>
          <a:p>
            <a:pPr marL="263525" lvl="1" indent="-263525">
              <a:buClr>
                <a:srgbClr val="23ACD3"/>
              </a:buClr>
              <a:buSzPct val="120000"/>
              <a:buFont typeface="Wingdings" pitchFamily="2" charset="2"/>
              <a:buChar char="§"/>
            </a:pPr>
            <a:r>
              <a:rPr lang="en-US" dirty="0"/>
              <a:t>The </a:t>
            </a:r>
            <a:r>
              <a:rPr lang="en-US" b="1" dirty="0"/>
              <a:t>Web Messaging </a:t>
            </a:r>
            <a:r>
              <a:rPr lang="en-US" dirty="0"/>
              <a:t>specifies a simple API and can be adopted as a simple messaging mechanism between the TV and </a:t>
            </a:r>
            <a:r>
              <a:rPr lang="en-US" dirty="0" smtClean="0"/>
              <a:t>companion </a:t>
            </a:r>
            <a:r>
              <a:rPr lang="en-US" dirty="0"/>
              <a:t>Apps, because it abstracts from the </a:t>
            </a:r>
            <a:r>
              <a:rPr lang="en-US" dirty="0" smtClean="0"/>
              <a:t>communication protocol </a:t>
            </a:r>
            <a:r>
              <a:rPr lang="en-US" dirty="0"/>
              <a:t>used </a:t>
            </a:r>
            <a:r>
              <a:rPr lang="en-US" dirty="0" smtClean="0"/>
              <a:t>behind. </a:t>
            </a:r>
          </a:p>
          <a:p>
            <a:pPr marL="263525" lvl="1" indent="-263525">
              <a:buClr>
                <a:srgbClr val="23ACD3"/>
              </a:buClr>
              <a:buSzPct val="120000"/>
              <a:buFont typeface="Wingdings" pitchFamily="2" charset="2"/>
              <a:buChar char="§"/>
            </a:pPr>
            <a:endParaRPr lang="en-US" dirty="0" smtClean="0"/>
          </a:p>
          <a:p>
            <a:r>
              <a:rPr lang="en-US" dirty="0" smtClean="0"/>
              <a:t>Upgrade to other mechanisms if needed as following:</a:t>
            </a:r>
          </a:p>
          <a:p>
            <a:pPr lvl="1"/>
            <a:r>
              <a:rPr lang="en-US" dirty="0" smtClean="0"/>
              <a:t> </a:t>
            </a:r>
            <a:r>
              <a:rPr lang="en-US" b="1" dirty="0" err="1" smtClean="0"/>
              <a:t>WebRTC</a:t>
            </a:r>
            <a:r>
              <a:rPr lang="en-US" dirty="0" smtClean="0"/>
              <a:t>: Use the </a:t>
            </a:r>
            <a:r>
              <a:rPr lang="en-US" b="1" dirty="0"/>
              <a:t>Web Messaging </a:t>
            </a:r>
            <a:r>
              <a:rPr lang="en-US" dirty="0" smtClean="0"/>
              <a:t>channel to exchange connection meta data such as RTC offer, RTC answer, etc. </a:t>
            </a:r>
          </a:p>
          <a:p>
            <a:pPr lvl="1"/>
            <a:r>
              <a:rPr lang="en-US" b="1" dirty="0" err="1" smtClean="0"/>
              <a:t>WebSockets</a:t>
            </a:r>
            <a:r>
              <a:rPr lang="en-US" b="1" dirty="0" smtClean="0"/>
              <a:t> (or </a:t>
            </a:r>
            <a:r>
              <a:rPr lang="en-US" b="1" dirty="0" err="1" smtClean="0"/>
              <a:t>XMLHTTPRequest</a:t>
            </a:r>
            <a:r>
              <a:rPr lang="en-US" b="1" dirty="0" smtClean="0"/>
              <a:t>): </a:t>
            </a:r>
            <a:r>
              <a:rPr lang="en-US" dirty="0"/>
              <a:t>Use the </a:t>
            </a:r>
            <a:r>
              <a:rPr lang="en-US" b="1" dirty="0"/>
              <a:t>Web Messaging </a:t>
            </a:r>
            <a:r>
              <a:rPr lang="en-US" dirty="0"/>
              <a:t>channel </a:t>
            </a:r>
            <a:r>
              <a:rPr lang="en-US" dirty="0" smtClean="0"/>
              <a:t>to exchange e.g. a session ID. </a:t>
            </a:r>
            <a:r>
              <a:rPr lang="en-US" dirty="0"/>
              <a:t>B</a:t>
            </a:r>
            <a:r>
              <a:rPr lang="en-US" dirty="0" smtClean="0"/>
              <a:t>oth apps (TV and companion Apps) join the same session on the server using </a:t>
            </a:r>
            <a:r>
              <a:rPr lang="en-US" b="1" dirty="0" err="1"/>
              <a:t>WebSockets</a:t>
            </a:r>
            <a:r>
              <a:rPr lang="en-US" b="1" dirty="0"/>
              <a:t> </a:t>
            </a:r>
            <a:r>
              <a:rPr lang="en-US" b="1" dirty="0" smtClean="0"/>
              <a:t>or </a:t>
            </a:r>
            <a:r>
              <a:rPr lang="en-US" b="1" dirty="0" err="1" smtClean="0"/>
              <a:t>XMLHTTPRequest</a:t>
            </a:r>
            <a:endParaRPr lang="en-US" dirty="0" smtClean="0"/>
          </a:p>
          <a:p>
            <a:pPr lvl="1"/>
            <a:endParaRPr lang="en-US" dirty="0" smtClean="0"/>
          </a:p>
          <a:p>
            <a:endParaRPr lang="en-US" dirty="0"/>
          </a:p>
          <a:p>
            <a:endParaRPr lang="en-US" dirty="0" smtClean="0"/>
          </a:p>
          <a:p>
            <a:pPr lvl="1"/>
            <a:endParaRPr lang="en-US" dirty="0"/>
          </a:p>
        </p:txBody>
      </p:sp>
    </p:spTree>
    <p:extLst>
      <p:ext uri="{BB962C8B-B14F-4D97-AF65-F5344CB8AC3E}">
        <p14:creationId xmlns:p14="http://schemas.microsoft.com/office/powerpoint/2010/main" val="28115603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8B91874-F425-47CA-8B5F-6F75E3723B7E}" type="slidenum">
              <a:rPr lang="de-DE" smtClean="0"/>
              <a:pPr>
                <a:defRPr/>
              </a:pPr>
              <a:t>15</a:t>
            </a:fld>
            <a:endParaRPr lang="de-DE" dirty="0"/>
          </a:p>
        </p:txBody>
      </p:sp>
      <p:sp>
        <p:nvSpPr>
          <p:cNvPr id="3" name="Title 2"/>
          <p:cNvSpPr>
            <a:spLocks noGrp="1"/>
          </p:cNvSpPr>
          <p:nvPr>
            <p:ph type="title"/>
          </p:nvPr>
        </p:nvSpPr>
        <p:spPr/>
        <p:txBody>
          <a:bodyPr/>
          <a:lstStyle/>
          <a:p>
            <a:r>
              <a:rPr lang="en-US" dirty="0" smtClean="0"/>
              <a:t>Possible technical specification</a:t>
            </a:r>
            <a:r>
              <a:rPr lang="en-US" dirty="0"/>
              <a:t/>
            </a:r>
            <a:br>
              <a:rPr lang="en-US" dirty="0"/>
            </a:br>
            <a:r>
              <a:rPr lang="en-US" dirty="0" smtClean="0">
                <a:solidFill>
                  <a:srgbClr val="0D99B5"/>
                </a:solidFill>
              </a:rPr>
              <a:t>App2App communication</a:t>
            </a:r>
            <a:endParaRPr lang="en-US" dirty="0"/>
          </a:p>
        </p:txBody>
      </p:sp>
      <p:pic>
        <p:nvPicPr>
          <p:cNvPr id="5" name="Picture 4"/>
          <p:cNvPicPr>
            <a:picLocks noChangeAspect="1"/>
          </p:cNvPicPr>
          <p:nvPr/>
        </p:nvPicPr>
        <p:blipFill>
          <a:blip r:embed="rId2"/>
          <a:stretch>
            <a:fillRect/>
          </a:stretch>
        </p:blipFill>
        <p:spPr>
          <a:xfrm>
            <a:off x="1495425" y="5037226"/>
            <a:ext cx="7648575" cy="990600"/>
          </a:xfrm>
          <a:prstGeom prst="rect">
            <a:avLst/>
          </a:prstGeom>
        </p:spPr>
      </p:pic>
      <p:sp>
        <p:nvSpPr>
          <p:cNvPr id="7" name="TextBox 6"/>
          <p:cNvSpPr txBox="1"/>
          <p:nvPr/>
        </p:nvSpPr>
        <p:spPr>
          <a:xfrm>
            <a:off x="1495425" y="1325506"/>
            <a:ext cx="2473754" cy="369332"/>
          </a:xfrm>
          <a:prstGeom prst="rect">
            <a:avLst/>
          </a:prstGeom>
          <a:noFill/>
        </p:spPr>
        <p:txBody>
          <a:bodyPr wrap="none" rtlCol="0">
            <a:spAutoFit/>
          </a:bodyPr>
          <a:lstStyle/>
          <a:p>
            <a:r>
              <a:rPr lang="en-US" dirty="0" smtClean="0"/>
              <a:t>TV Application part </a:t>
            </a:r>
            <a:endParaRPr lang="en-US" dirty="0"/>
          </a:p>
        </p:txBody>
      </p:sp>
      <p:sp>
        <p:nvSpPr>
          <p:cNvPr id="8" name="TextBox 7"/>
          <p:cNvSpPr txBox="1"/>
          <p:nvPr/>
        </p:nvSpPr>
        <p:spPr>
          <a:xfrm>
            <a:off x="3581095" y="4755711"/>
            <a:ext cx="3477234" cy="369332"/>
          </a:xfrm>
          <a:prstGeom prst="rect">
            <a:avLst/>
          </a:prstGeom>
          <a:noFill/>
        </p:spPr>
        <p:txBody>
          <a:bodyPr wrap="none" rtlCol="0">
            <a:spAutoFit/>
          </a:bodyPr>
          <a:lstStyle/>
          <a:p>
            <a:r>
              <a:rPr lang="en-US" dirty="0" smtClean="0"/>
              <a:t>Companion Application part </a:t>
            </a:r>
            <a:endParaRPr lang="en-US" dirty="0"/>
          </a:p>
        </p:txBody>
      </p:sp>
      <p:pic>
        <p:nvPicPr>
          <p:cNvPr id="9" name="Picture 8"/>
          <p:cNvPicPr>
            <a:picLocks noChangeAspect="1"/>
          </p:cNvPicPr>
          <p:nvPr/>
        </p:nvPicPr>
        <p:blipFill rotWithShape="1">
          <a:blip r:embed="rId3"/>
          <a:srcRect b="18559"/>
          <a:stretch/>
        </p:blipFill>
        <p:spPr>
          <a:xfrm>
            <a:off x="0" y="1707854"/>
            <a:ext cx="6734175" cy="2490074"/>
          </a:xfrm>
          <a:prstGeom prst="rect">
            <a:avLst/>
          </a:prstGeom>
        </p:spPr>
      </p:pic>
      <p:sp>
        <p:nvSpPr>
          <p:cNvPr id="4" name="Rounded Rectangle 3"/>
          <p:cNvSpPr/>
          <p:nvPr/>
        </p:nvSpPr>
        <p:spPr>
          <a:xfrm>
            <a:off x="675409" y="2601496"/>
            <a:ext cx="3844635" cy="1076886"/>
          </a:xfrm>
          <a:prstGeom prst="roundRect">
            <a:avLst/>
          </a:prstGeom>
          <a:noFill/>
          <a:ln/>
        </p:spPr>
        <p:style>
          <a:lnRef idx="2">
            <a:schemeClr val="dk1"/>
          </a:lnRef>
          <a:fillRef idx="1">
            <a:schemeClr val="lt1"/>
          </a:fillRef>
          <a:effectRef idx="0">
            <a:schemeClr val="dk1"/>
          </a:effectRef>
          <a:fontRef idx="minor">
            <a:schemeClr val="dk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ysClr val="window" lastClr="FFFFFF"/>
              </a:solidFill>
              <a:effectLst/>
              <a:uLnTx/>
              <a:uFillTx/>
              <a:latin typeface="Tahoma"/>
              <a:ea typeface="+mn-ea"/>
              <a:cs typeface="+mn-cs"/>
            </a:endParaRPr>
          </a:p>
        </p:txBody>
      </p:sp>
      <p:cxnSp>
        <p:nvCxnSpPr>
          <p:cNvPr id="20" name="Straight Arrow Connector 19"/>
          <p:cNvCxnSpPr/>
          <p:nvPr/>
        </p:nvCxnSpPr>
        <p:spPr>
          <a:xfrm>
            <a:off x="1817902" y="3480955"/>
            <a:ext cx="1503422" cy="1644088"/>
          </a:xfrm>
          <a:prstGeom prst="straightConnector1">
            <a:avLst/>
          </a:prstGeom>
          <a:ln>
            <a:headEnd type="none" w="med" len="med"/>
            <a:tailEnd type="arrow" w="med" len="med"/>
          </a:ln>
        </p:spPr>
        <p:style>
          <a:lnRef idx="2">
            <a:schemeClr val="accent6"/>
          </a:lnRef>
          <a:fillRef idx="0">
            <a:schemeClr val="accent6"/>
          </a:fillRef>
          <a:effectRef idx="1">
            <a:schemeClr val="accent6"/>
          </a:effectRef>
          <a:fontRef idx="minor">
            <a:schemeClr val="tx1"/>
          </a:fontRef>
        </p:style>
      </p:cxnSp>
      <p:cxnSp>
        <p:nvCxnSpPr>
          <p:cNvPr id="23" name="Straight Arrow Connector 22"/>
          <p:cNvCxnSpPr/>
          <p:nvPr/>
        </p:nvCxnSpPr>
        <p:spPr>
          <a:xfrm flipH="1" flipV="1">
            <a:off x="1922319" y="2947312"/>
            <a:ext cx="2337954" cy="2585214"/>
          </a:xfrm>
          <a:prstGeom prst="straightConnector1">
            <a:avLst/>
          </a:prstGeom>
          <a:ln>
            <a:headEnd type="none" w="med" len="med"/>
            <a:tailEnd type="arrow"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1795735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8B91874-F425-47CA-8B5F-6F75E3723B7E}" type="slidenum">
              <a:rPr lang="de-DE" smtClean="0"/>
              <a:pPr>
                <a:defRPr/>
              </a:pPr>
              <a:t>16</a:t>
            </a:fld>
            <a:endParaRPr lang="de-DE" dirty="0"/>
          </a:p>
        </p:txBody>
      </p:sp>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sp>
        <p:nvSpPr>
          <p:cNvPr id="5" name="Rechteck 4"/>
          <p:cNvSpPr/>
          <p:nvPr/>
        </p:nvSpPr>
        <p:spPr>
          <a:xfrm>
            <a:off x="0" y="1"/>
            <a:ext cx="9144000" cy="6161808"/>
          </a:xfrm>
          <a:prstGeom prst="rect">
            <a:avLst/>
          </a:prstGeom>
          <a:solidFill>
            <a:srgbClr val="00B0F0"/>
          </a:solidFill>
          <a:ln w="6350" cap="flat" cmpd="sng" algn="ctr">
            <a:noFill/>
            <a:prstDash val="solid"/>
            <a:round/>
            <a:headEnd type="none" w="med" len="med"/>
            <a:tailEnd type="none" w="med" len="med"/>
          </a:ln>
          <a:effectLst/>
        </p:spPr>
        <p:txBody>
          <a:bodyPr rtlCol="0" anchor="ctr"/>
          <a:lstStyle/>
          <a:p>
            <a:pPr algn="ctr"/>
            <a:endParaRPr lang="de-DE" kern="0">
              <a:solidFill>
                <a:sysClr val="window" lastClr="FFFFFF"/>
              </a:solidFill>
              <a:latin typeface="Segoe"/>
              <a:cs typeface="Segoe"/>
            </a:endParaRPr>
          </a:p>
        </p:txBody>
      </p:sp>
      <p:sp>
        <p:nvSpPr>
          <p:cNvPr id="6" name="Textplatzhalter 3"/>
          <p:cNvSpPr txBox="1">
            <a:spLocks/>
          </p:cNvSpPr>
          <p:nvPr/>
        </p:nvSpPr>
        <p:spPr bwMode="auto">
          <a:xfrm>
            <a:off x="656242" y="3019849"/>
            <a:ext cx="8149177" cy="12469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63525" indent="-263525" algn="l" defTabSz="457200" rtl="0" eaLnBrk="0" fontAlgn="base" hangingPunct="0">
              <a:spcBef>
                <a:spcPct val="20000"/>
              </a:spcBef>
              <a:spcAft>
                <a:spcPct val="0"/>
              </a:spcAft>
              <a:buClr>
                <a:srgbClr val="1B9C7D"/>
              </a:buClr>
              <a:buSzPct val="120000"/>
              <a:buFont typeface="Wingdings" pitchFamily="2" charset="2"/>
              <a:buNone/>
              <a:defRPr sz="2000" kern="1200">
                <a:solidFill>
                  <a:srgbClr val="1B9C7D"/>
                </a:solidFill>
                <a:latin typeface="Tahoma"/>
                <a:ea typeface="ＭＳ Ｐゴシック" pitchFamily="46" charset="-128"/>
                <a:cs typeface="Tahoma"/>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2pPr>
            <a:lvl3pPr marL="1143000" indent="-228600" algn="l" defTabSz="457200" rtl="0" eaLnBrk="0" fontAlgn="base" hangingPunct="0">
              <a:spcBef>
                <a:spcPct val="20000"/>
              </a:spcBef>
              <a:spcAft>
                <a:spcPct val="0"/>
              </a:spcAft>
              <a:buClr>
                <a:srgbClr val="B3B3B3"/>
              </a:buClr>
              <a:buSzPct val="120000"/>
              <a:buFont typeface="Wingdings" pitchFamily="2" charset="2"/>
              <a:buChar char="§"/>
              <a:defRPr sz="1600" kern="1200">
                <a:solidFill>
                  <a:schemeClr val="tx1"/>
                </a:solidFill>
                <a:latin typeface="Tahoma"/>
                <a:ea typeface="ＭＳ Ｐゴシック" pitchFamily="46" charset="-128"/>
                <a:cs typeface="Tahoma"/>
              </a:defRPr>
            </a:lvl3pPr>
            <a:lvl4pPr marL="1600200" indent="-22860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4pPr>
            <a:lvl5pPr marL="2057400" indent="-228600" algn="l" defTabSz="457200" rtl="0" eaLnBrk="0" fontAlgn="base" hangingPunct="0">
              <a:spcBef>
                <a:spcPct val="20000"/>
              </a:spcBef>
              <a:spcAft>
                <a:spcPct val="0"/>
              </a:spcAft>
              <a:buFont typeface="Wingdings" pitchFamily="2" charset="2"/>
              <a:buChar char="§"/>
              <a:defRPr sz="1600" kern="1200">
                <a:solidFill>
                  <a:schemeClr val="tx1"/>
                </a:solidFill>
                <a:latin typeface="Tahoma"/>
                <a:ea typeface="ＭＳ Ｐゴシック" pitchFamily="46" charset="-128"/>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r>
              <a:rPr lang="en-US" sz="2800" spc="110" dirty="0" smtClean="0">
                <a:solidFill>
                  <a:sysClr val="window" lastClr="FFFFFF"/>
                </a:solidFill>
                <a:latin typeface="Segoe UI" panose="020B0502040204020203" pitchFamily="34" charset="0"/>
                <a:ea typeface="Segoe UI" panose="020B0502040204020203" pitchFamily="34" charset="0"/>
                <a:cs typeface="Segoe UI" panose="020B0502040204020203" pitchFamily="34" charset="0"/>
              </a:rPr>
              <a:t>DASH and DRM</a:t>
            </a:r>
            <a:endParaRPr kumimoji="0" lang="en-US" sz="2800" b="0" i="0" u="none" strike="noStrike" kern="1200" cap="none" spc="110" normalizeH="0" baseline="0" dirty="0">
              <a:ln>
                <a:noFill/>
              </a:ln>
              <a:solidFill>
                <a:sysClr val="window" lastClr="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 name="Titel 1"/>
          <p:cNvSpPr txBox="1">
            <a:spLocks/>
          </p:cNvSpPr>
          <p:nvPr/>
        </p:nvSpPr>
        <p:spPr bwMode="auto">
          <a:xfrm>
            <a:off x="1033019" y="2598209"/>
            <a:ext cx="7772400" cy="421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000" kern="1200">
                <a:solidFill>
                  <a:schemeClr val="tx1"/>
                </a:solidFill>
                <a:latin typeface="Tahoma"/>
                <a:ea typeface="ＭＳ Ｐゴシック" pitchFamily="46" charset="-128"/>
                <a:cs typeface="Tahoma"/>
              </a:defRPr>
            </a:lvl1pPr>
            <a:lvl2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2pPr>
            <a:lvl3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3pPr>
            <a:lvl4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4pPr>
            <a:lvl5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5pPr>
            <a:lvl6pPr marL="457200" algn="l" defTabSz="457200" rtl="0" fontAlgn="base">
              <a:spcBef>
                <a:spcPct val="0"/>
              </a:spcBef>
              <a:spcAft>
                <a:spcPct val="0"/>
              </a:spcAft>
              <a:defRPr sz="2000">
                <a:solidFill>
                  <a:schemeClr val="tx1"/>
                </a:solidFill>
                <a:latin typeface="Tahoma" pitchFamily="34" charset="0"/>
                <a:ea typeface="ＭＳ Ｐゴシック" pitchFamily="46" charset="-128"/>
              </a:defRPr>
            </a:lvl6pPr>
            <a:lvl7pPr marL="914400" algn="l" defTabSz="457200" rtl="0" fontAlgn="base">
              <a:spcBef>
                <a:spcPct val="0"/>
              </a:spcBef>
              <a:spcAft>
                <a:spcPct val="0"/>
              </a:spcAft>
              <a:defRPr sz="2000">
                <a:solidFill>
                  <a:schemeClr val="tx1"/>
                </a:solidFill>
                <a:latin typeface="Tahoma" pitchFamily="34" charset="0"/>
                <a:ea typeface="ＭＳ Ｐゴシック" pitchFamily="46" charset="-128"/>
              </a:defRPr>
            </a:lvl7pPr>
            <a:lvl8pPr marL="1371600" algn="l" defTabSz="457200" rtl="0" fontAlgn="base">
              <a:spcBef>
                <a:spcPct val="0"/>
              </a:spcBef>
              <a:spcAft>
                <a:spcPct val="0"/>
              </a:spcAft>
              <a:defRPr sz="2000">
                <a:solidFill>
                  <a:schemeClr val="tx1"/>
                </a:solidFill>
                <a:latin typeface="Tahoma" pitchFamily="34" charset="0"/>
                <a:ea typeface="ＭＳ Ｐゴシック" pitchFamily="46" charset="-128"/>
              </a:defRPr>
            </a:lvl8pPr>
            <a:lvl9pPr marL="1828800" algn="l" defTabSz="457200" rtl="0" fontAlgn="base">
              <a:spcBef>
                <a:spcPct val="0"/>
              </a:spcBef>
              <a:spcAft>
                <a:spcPct val="0"/>
              </a:spcAft>
              <a:defRPr sz="2000">
                <a:solidFill>
                  <a:schemeClr val="tx1"/>
                </a:solidFill>
                <a:latin typeface="Tahoma" pitchFamily="34" charset="0"/>
                <a:ea typeface="ＭＳ Ｐゴシック" pitchFamily="46"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100" normalizeH="0" baseline="0" dirty="0">
              <a:ln>
                <a:noFill/>
              </a:ln>
              <a:solidFill>
                <a:sysClr val="window" lastClr="FFFFFF">
                  <a:alpha val="50000"/>
                </a:sysClr>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9"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2353" y="303335"/>
            <a:ext cx="3323047" cy="1992504"/>
          </a:xfrm>
          <a:prstGeom prst="rect">
            <a:avLst/>
          </a:prstGeom>
        </p:spPr>
      </p:pic>
    </p:spTree>
    <p:extLst>
      <p:ext uri="{BB962C8B-B14F-4D97-AF65-F5344CB8AC3E}">
        <p14:creationId xmlns:p14="http://schemas.microsoft.com/office/powerpoint/2010/main" val="6719244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Dash.js</a:t>
            </a:r>
            <a:endParaRPr lang="en-US" dirty="0"/>
          </a:p>
        </p:txBody>
      </p:sp>
      <p:sp>
        <p:nvSpPr>
          <p:cNvPr id="3" name="Inhaltsplatzhalter 2"/>
          <p:cNvSpPr>
            <a:spLocks noGrp="1"/>
          </p:cNvSpPr>
          <p:nvPr>
            <p:ph idx="1"/>
          </p:nvPr>
        </p:nvSpPr>
        <p:spPr/>
        <p:txBody>
          <a:bodyPr/>
          <a:lstStyle/>
          <a:p>
            <a:r>
              <a:rPr lang="en-US" dirty="0" smtClean="0"/>
              <a:t>„A reference client implementation for the playback of MPEG DASH via </a:t>
            </a:r>
            <a:r>
              <a:rPr lang="en-US" dirty="0" err="1" smtClean="0"/>
              <a:t>Javascript</a:t>
            </a:r>
            <a:r>
              <a:rPr lang="en-US" dirty="0" smtClean="0"/>
              <a:t> and compliant browsers“</a:t>
            </a:r>
          </a:p>
          <a:p>
            <a:r>
              <a:rPr lang="en-US" dirty="0" smtClean="0"/>
              <a:t>https://github.com/Dash-Industry-Forum/dash.js</a:t>
            </a:r>
          </a:p>
          <a:p>
            <a:endParaRPr lang="en-US" dirty="0" smtClean="0"/>
          </a:p>
          <a:p>
            <a:r>
              <a:rPr lang="en-US" dirty="0" smtClean="0"/>
              <a:t>Uses W3C MSE &amp; EME</a:t>
            </a:r>
          </a:p>
          <a:p>
            <a:r>
              <a:rPr lang="en-US" dirty="0" smtClean="0"/>
              <a:t>Only supported in Chrome and IE11</a:t>
            </a:r>
          </a:p>
          <a:p>
            <a:endParaRPr lang="en-US" dirty="0" smtClean="0"/>
          </a:p>
          <a:p>
            <a:r>
              <a:rPr lang="en-US" dirty="0" smtClean="0"/>
              <a:t>Some of the features that can be easily integrated into dash.js:</a:t>
            </a:r>
          </a:p>
          <a:p>
            <a:pPr lvl="1"/>
            <a:r>
              <a:rPr lang="en-US" dirty="0" smtClean="0"/>
              <a:t>ad-insertion</a:t>
            </a:r>
          </a:p>
          <a:p>
            <a:pPr lvl="1"/>
            <a:r>
              <a:rPr lang="en-US" dirty="0" smtClean="0"/>
              <a:t>multi-screen media synchronization</a:t>
            </a:r>
          </a:p>
          <a:p>
            <a:pPr lvl="1"/>
            <a:r>
              <a:rPr lang="en-US" dirty="0" smtClean="0"/>
              <a:t>improved adaptive switching algorithms</a:t>
            </a:r>
          </a:p>
          <a:p>
            <a:pPr lvl="1"/>
            <a:r>
              <a:rPr lang="en-US" dirty="0" smtClean="0"/>
              <a:t>MPEG DASH live playback from broadcast sources</a:t>
            </a:r>
          </a:p>
          <a:p>
            <a:pPr lvl="1"/>
            <a:r>
              <a:rPr lang="en-US" dirty="0" smtClean="0"/>
              <a:t>interoperable content protection</a:t>
            </a:r>
          </a:p>
          <a:p>
            <a:endParaRPr lang="en-US" dirty="0" smtClean="0"/>
          </a:p>
        </p:txBody>
      </p:sp>
    </p:spTree>
    <p:extLst>
      <p:ext uri="{BB962C8B-B14F-4D97-AF65-F5344CB8AC3E}">
        <p14:creationId xmlns:p14="http://schemas.microsoft.com/office/powerpoint/2010/main" val="166956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439738" y="531096"/>
            <a:ext cx="8234362" cy="738905"/>
          </a:xfrm>
        </p:spPr>
        <p:txBody>
          <a:bodyPr/>
          <a:lstStyle/>
          <a:p>
            <a:r>
              <a:rPr lang="en-US" sz="2400" dirty="0" smtClean="0">
                <a:latin typeface="Open Sans"/>
                <a:ea typeface="Segoe UI" panose="020B0502040204020203" pitchFamily="34" charset="0"/>
                <a:cs typeface="Open Sans"/>
              </a:rPr>
              <a:t>FAMIUM DASH/DRM</a:t>
            </a:r>
            <a:br>
              <a:rPr lang="en-US" sz="2400" dirty="0" smtClean="0">
                <a:latin typeface="Open Sans"/>
                <a:ea typeface="Segoe UI" panose="020B0502040204020203" pitchFamily="34" charset="0"/>
                <a:cs typeface="Open Sans"/>
              </a:rPr>
            </a:br>
            <a:r>
              <a:rPr lang="en-US" sz="2400" dirty="0" smtClean="0">
                <a:solidFill>
                  <a:srgbClr val="0D99B5"/>
                </a:solidFill>
                <a:latin typeface="Open Sans"/>
                <a:ea typeface="Segoe UI" panose="020B0502040204020203" pitchFamily="34" charset="0"/>
                <a:cs typeface="Open Sans"/>
              </a:rPr>
              <a:t>Feature Architecture</a:t>
            </a:r>
            <a:endParaRPr lang="en-US" sz="2400" dirty="0">
              <a:solidFill>
                <a:srgbClr val="0D99B5"/>
              </a:solidFill>
            </a:endParaRPr>
          </a:p>
        </p:txBody>
      </p:sp>
      <p:sp>
        <p:nvSpPr>
          <p:cNvPr id="36" name="Slide Number Placeholder 3"/>
          <p:cNvSpPr>
            <a:spLocks noGrp="1"/>
          </p:cNvSpPr>
          <p:nvPr>
            <p:ph type="sldNum" sz="quarter" idx="10"/>
          </p:nvPr>
        </p:nvSpPr>
        <p:spPr>
          <a:xfrm>
            <a:off x="0" y="6326188"/>
            <a:ext cx="9144000" cy="365125"/>
          </a:xfrm>
        </p:spPr>
        <p:txBody>
          <a:bodyPr/>
          <a:lstStyle/>
          <a:p>
            <a:pPr>
              <a:defRPr/>
            </a:pPr>
            <a:fld id="{00D7799F-A272-423F-981B-5973FFD7C8B4}" type="slidenum">
              <a:rPr lang="de-DE" smtClean="0"/>
              <a:pPr>
                <a:defRPr/>
              </a:pPr>
              <a:t>18</a:t>
            </a:fld>
            <a:endParaRPr lang="de-DE"/>
          </a:p>
        </p:txBody>
      </p:sp>
      <p:grpSp>
        <p:nvGrpSpPr>
          <p:cNvPr id="40" name="Group 39"/>
          <p:cNvGrpSpPr/>
          <p:nvPr/>
        </p:nvGrpSpPr>
        <p:grpSpPr>
          <a:xfrm>
            <a:off x="7185336" y="1527709"/>
            <a:ext cx="1566457" cy="2013827"/>
            <a:chOff x="4338952" y="816040"/>
            <a:chExt cx="1566457" cy="2013827"/>
          </a:xfrm>
        </p:grpSpPr>
        <p:pic>
          <p:nvPicPr>
            <p:cNvPr id="41" name="Picture 40" descr="fame_serve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8952" y="816040"/>
              <a:ext cx="1566457" cy="1569720"/>
            </a:xfrm>
            <a:prstGeom prst="rect">
              <a:avLst/>
            </a:prstGeom>
          </p:spPr>
        </p:pic>
        <p:sp>
          <p:nvSpPr>
            <p:cNvPr id="42" name="TextBox 41"/>
            <p:cNvSpPr txBox="1"/>
            <p:nvPr/>
          </p:nvSpPr>
          <p:spPr>
            <a:xfrm>
              <a:off x="4499472" y="2091203"/>
              <a:ext cx="1329999" cy="738664"/>
            </a:xfrm>
            <a:prstGeom prst="rect">
              <a:avLst/>
            </a:prstGeom>
            <a:noFill/>
          </p:spPr>
          <p:txBody>
            <a:bodyPr wrap="none" rtlCol="0">
              <a:spAutoFit/>
            </a:bodyPr>
            <a:lstStyle/>
            <a:p>
              <a:r>
                <a:rPr lang="en-US" sz="1400" dirty="0" smtClean="0">
                  <a:latin typeface="Tahoma"/>
                  <a:cs typeface="Tahoma"/>
                </a:rPr>
                <a:t>License Server</a:t>
              </a:r>
            </a:p>
            <a:p>
              <a:pPr marL="285750" indent="-285750">
                <a:buFontTx/>
                <a:buChar char="-"/>
              </a:pPr>
              <a:r>
                <a:rPr lang="en-US" sz="1400" dirty="0" smtClean="0">
                  <a:latin typeface="Tahoma"/>
                  <a:cs typeface="Tahoma"/>
                </a:rPr>
                <a:t>PlayReady</a:t>
              </a:r>
            </a:p>
            <a:p>
              <a:pPr marL="285750" indent="-285750">
                <a:buFontTx/>
                <a:buChar char="-"/>
              </a:pPr>
              <a:r>
                <a:rPr lang="en-US" sz="1400" dirty="0" smtClean="0">
                  <a:latin typeface="Tahoma"/>
                  <a:cs typeface="Tahoma"/>
                </a:rPr>
                <a:t>FOKUS</a:t>
              </a:r>
            </a:p>
          </p:txBody>
        </p:sp>
      </p:grpSp>
      <p:grpSp>
        <p:nvGrpSpPr>
          <p:cNvPr id="43" name="Group 42"/>
          <p:cNvGrpSpPr/>
          <p:nvPr/>
        </p:nvGrpSpPr>
        <p:grpSpPr>
          <a:xfrm>
            <a:off x="2819279" y="1550729"/>
            <a:ext cx="1566457" cy="2001762"/>
            <a:chOff x="7001268" y="1780645"/>
            <a:chExt cx="1566457" cy="2001761"/>
          </a:xfrm>
        </p:grpSpPr>
        <p:pic>
          <p:nvPicPr>
            <p:cNvPr id="44" name="Picture 43" descr="fame_serve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1268" y="1780645"/>
              <a:ext cx="1566457" cy="1569720"/>
            </a:xfrm>
            <a:prstGeom prst="rect">
              <a:avLst/>
            </a:prstGeom>
          </p:spPr>
        </p:pic>
        <p:sp>
          <p:nvSpPr>
            <p:cNvPr id="45" name="TextBox 44"/>
            <p:cNvSpPr txBox="1"/>
            <p:nvPr/>
          </p:nvSpPr>
          <p:spPr>
            <a:xfrm>
              <a:off x="7269223" y="3043742"/>
              <a:ext cx="1005403" cy="738664"/>
            </a:xfrm>
            <a:prstGeom prst="rect">
              <a:avLst/>
            </a:prstGeom>
            <a:noFill/>
          </p:spPr>
          <p:txBody>
            <a:bodyPr wrap="none" rtlCol="0">
              <a:spAutoFit/>
            </a:bodyPr>
            <a:lstStyle/>
            <a:p>
              <a:r>
                <a:rPr lang="en-US" sz="1400" dirty="0" smtClean="0">
                  <a:latin typeface="Tahoma"/>
                  <a:cs typeface="Tahoma"/>
                </a:rPr>
                <a:t>Ad Server</a:t>
              </a:r>
            </a:p>
            <a:p>
              <a:pPr marL="285750" indent="-285750">
                <a:buFontTx/>
                <a:buChar char="-"/>
              </a:pPr>
              <a:r>
                <a:rPr lang="en-US" sz="1400" dirty="0" smtClean="0">
                  <a:latin typeface="Tahoma"/>
                  <a:cs typeface="Tahoma"/>
                </a:rPr>
                <a:t>FOKUS</a:t>
              </a:r>
            </a:p>
            <a:p>
              <a:endParaRPr lang="en-US" sz="1400" dirty="0">
                <a:latin typeface="Tahoma"/>
                <a:cs typeface="Tahoma"/>
              </a:endParaRPr>
            </a:p>
          </p:txBody>
        </p:sp>
      </p:grpSp>
      <p:grpSp>
        <p:nvGrpSpPr>
          <p:cNvPr id="46" name="Group 45"/>
          <p:cNvGrpSpPr/>
          <p:nvPr/>
        </p:nvGrpSpPr>
        <p:grpSpPr>
          <a:xfrm>
            <a:off x="503733" y="1549514"/>
            <a:ext cx="1566457" cy="2002972"/>
            <a:chOff x="5331634" y="4242895"/>
            <a:chExt cx="1566457" cy="2002972"/>
          </a:xfrm>
        </p:grpSpPr>
        <p:pic>
          <p:nvPicPr>
            <p:cNvPr id="47" name="Picture 46" descr="fame_serve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1634" y="4242895"/>
              <a:ext cx="1566457" cy="1569720"/>
            </a:xfrm>
            <a:prstGeom prst="rect">
              <a:avLst/>
            </a:prstGeom>
          </p:spPr>
        </p:pic>
        <p:sp>
          <p:nvSpPr>
            <p:cNvPr id="48" name="TextBox 47"/>
            <p:cNvSpPr txBox="1"/>
            <p:nvPr/>
          </p:nvSpPr>
          <p:spPr>
            <a:xfrm>
              <a:off x="5440960" y="5507203"/>
              <a:ext cx="1401971" cy="738664"/>
            </a:xfrm>
            <a:prstGeom prst="rect">
              <a:avLst/>
            </a:prstGeom>
            <a:noFill/>
          </p:spPr>
          <p:txBody>
            <a:bodyPr wrap="none" rtlCol="0">
              <a:spAutoFit/>
            </a:bodyPr>
            <a:lstStyle/>
            <a:p>
              <a:r>
                <a:rPr lang="en-US" sz="1400" dirty="0" smtClean="0">
                  <a:latin typeface="Tahoma"/>
                  <a:cs typeface="Tahoma"/>
                </a:rPr>
                <a:t>FAMIUM Server</a:t>
              </a:r>
            </a:p>
            <a:p>
              <a:pPr marL="285750" indent="-285750">
                <a:buFontTx/>
                <a:buChar char="-"/>
              </a:pPr>
              <a:r>
                <a:rPr lang="en-US" sz="1400" dirty="0" smtClean="0">
                  <a:latin typeface="Tahoma"/>
                  <a:cs typeface="Tahoma"/>
                </a:rPr>
                <a:t>FOKUS</a:t>
              </a:r>
            </a:p>
            <a:p>
              <a:endParaRPr lang="en-US" sz="1400" dirty="0" smtClean="0">
                <a:latin typeface="Tahoma"/>
                <a:cs typeface="Tahoma"/>
              </a:endParaRPr>
            </a:p>
          </p:txBody>
        </p:sp>
      </p:grpSp>
      <p:grpSp>
        <p:nvGrpSpPr>
          <p:cNvPr id="55" name="Group 54"/>
          <p:cNvGrpSpPr/>
          <p:nvPr/>
        </p:nvGrpSpPr>
        <p:grpSpPr>
          <a:xfrm>
            <a:off x="5078967" y="1537689"/>
            <a:ext cx="1566457" cy="2218415"/>
            <a:chOff x="5331634" y="4242895"/>
            <a:chExt cx="1566457" cy="2218415"/>
          </a:xfrm>
        </p:grpSpPr>
        <p:pic>
          <p:nvPicPr>
            <p:cNvPr id="56" name="Picture 55" descr="fame_serve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1634" y="4242895"/>
              <a:ext cx="1566457" cy="1569720"/>
            </a:xfrm>
            <a:prstGeom prst="rect">
              <a:avLst/>
            </a:prstGeom>
          </p:spPr>
        </p:pic>
        <p:sp>
          <p:nvSpPr>
            <p:cNvPr id="57" name="TextBox 56"/>
            <p:cNvSpPr txBox="1"/>
            <p:nvPr/>
          </p:nvSpPr>
          <p:spPr>
            <a:xfrm>
              <a:off x="5484752" y="5507203"/>
              <a:ext cx="1367695" cy="954107"/>
            </a:xfrm>
            <a:prstGeom prst="rect">
              <a:avLst/>
            </a:prstGeom>
            <a:noFill/>
          </p:spPr>
          <p:txBody>
            <a:bodyPr wrap="none" rtlCol="0">
              <a:spAutoFit/>
            </a:bodyPr>
            <a:lstStyle/>
            <a:p>
              <a:r>
                <a:rPr lang="en-US" sz="1400" dirty="0">
                  <a:latin typeface="Tahoma"/>
                  <a:cs typeface="Tahoma"/>
                </a:rPr>
                <a:t>Content Server</a:t>
              </a:r>
            </a:p>
            <a:p>
              <a:pPr marL="285750" indent="-285750">
                <a:buFontTx/>
                <a:buChar char="-"/>
              </a:pPr>
              <a:r>
                <a:rPr lang="en-US" sz="1400" dirty="0">
                  <a:latin typeface="Tahoma"/>
                  <a:cs typeface="Tahoma"/>
                </a:rPr>
                <a:t>Azure</a:t>
              </a:r>
            </a:p>
            <a:p>
              <a:pPr marL="285750" indent="-285750">
                <a:buFontTx/>
                <a:buChar char="-"/>
              </a:pPr>
              <a:r>
                <a:rPr lang="en-US" sz="1400" dirty="0">
                  <a:latin typeface="Tahoma"/>
                  <a:cs typeface="Tahoma"/>
                </a:rPr>
                <a:t>Akamai</a:t>
              </a:r>
            </a:p>
            <a:p>
              <a:pPr marL="285750" indent="-285750">
                <a:buFontTx/>
                <a:buChar char="-"/>
              </a:pPr>
              <a:r>
                <a:rPr lang="en-US" sz="1400" dirty="0" smtClean="0">
                  <a:latin typeface="Tahoma"/>
                  <a:cs typeface="Tahoma"/>
                </a:rPr>
                <a:t>FOKUS</a:t>
              </a:r>
              <a:endParaRPr lang="en-US" sz="1400" dirty="0">
                <a:latin typeface="Tahoma"/>
                <a:cs typeface="Tahoma"/>
              </a:endParaRPr>
            </a:p>
          </p:txBody>
        </p:sp>
      </p:grpSp>
      <p:sp>
        <p:nvSpPr>
          <p:cNvPr id="3" name="Rounded Rectangle 2"/>
          <p:cNvSpPr/>
          <p:nvPr/>
        </p:nvSpPr>
        <p:spPr>
          <a:xfrm>
            <a:off x="2824474" y="4631296"/>
            <a:ext cx="1631195" cy="624077"/>
          </a:xfrm>
          <a:prstGeom prst="roundRect">
            <a:avLst/>
          </a:prstGeom>
          <a:solidFill>
            <a:schemeClr val="accent3"/>
          </a:solidFill>
          <a:ln w="6350" cap="flat" cmpd="sng" algn="ctr">
            <a:solidFill>
              <a:srgbClr val="2F53A7"/>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sz="1800" b="0" i="0" u="none" strike="noStrike" kern="0" cap="none" spc="0" normalizeH="0" baseline="0" noProof="0" dirty="0" smtClean="0">
                <a:ln>
                  <a:noFill/>
                </a:ln>
                <a:solidFill>
                  <a:sysClr val="window" lastClr="FFFFFF"/>
                </a:solidFill>
                <a:effectLst/>
                <a:uLnTx/>
                <a:uFillTx/>
                <a:latin typeface="Tahoma"/>
                <a:ea typeface="+mn-ea"/>
                <a:cs typeface="+mn-cs"/>
              </a:rPr>
              <a:t>ad insertion</a:t>
            </a:r>
            <a:endParaRPr kumimoji="0" lang="en-US" sz="1800" b="0" i="0" u="none" strike="noStrike" kern="0" cap="none" spc="0" normalizeH="0" baseline="0" noProof="0" dirty="0">
              <a:ln>
                <a:noFill/>
              </a:ln>
              <a:solidFill>
                <a:sysClr val="window" lastClr="FFFFFF"/>
              </a:solidFill>
              <a:effectLst/>
              <a:uLnTx/>
              <a:uFillTx/>
              <a:latin typeface="Tahoma"/>
              <a:ea typeface="+mn-ea"/>
              <a:cs typeface="+mn-cs"/>
            </a:endParaRPr>
          </a:p>
        </p:txBody>
      </p:sp>
      <p:sp>
        <p:nvSpPr>
          <p:cNvPr id="22" name="Rounded Rectangle 21"/>
          <p:cNvSpPr/>
          <p:nvPr/>
        </p:nvSpPr>
        <p:spPr>
          <a:xfrm>
            <a:off x="4859867" y="4630415"/>
            <a:ext cx="1631195" cy="624077"/>
          </a:xfrm>
          <a:prstGeom prst="roundRect">
            <a:avLst/>
          </a:prstGeom>
          <a:solidFill>
            <a:schemeClr val="accent4"/>
          </a:solidFill>
          <a:ln w="6350" cap="flat" cmpd="sng" algn="ctr">
            <a:solidFill>
              <a:srgbClr val="2F53A7"/>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sz="1800" b="0" i="0" u="none" strike="noStrike" kern="0" cap="none" spc="0" normalizeH="0" baseline="0" noProof="0" dirty="0" smtClean="0">
                <a:ln>
                  <a:noFill/>
                </a:ln>
                <a:solidFill>
                  <a:sysClr val="window" lastClr="FFFFFF"/>
                </a:solidFill>
                <a:effectLst/>
                <a:uLnTx/>
                <a:uFillTx/>
                <a:latin typeface="Tahoma"/>
                <a:ea typeface="+mn-ea"/>
                <a:cs typeface="+mn-cs"/>
              </a:rPr>
              <a:t>live</a:t>
            </a:r>
            <a:endParaRPr kumimoji="0" lang="en-US" sz="1800" b="0" i="0" u="none" strike="noStrike" kern="0" cap="none" spc="0" normalizeH="0" baseline="0" noProof="0" dirty="0">
              <a:ln>
                <a:noFill/>
              </a:ln>
              <a:solidFill>
                <a:sysClr val="window" lastClr="FFFFFF"/>
              </a:solidFill>
              <a:effectLst/>
              <a:uLnTx/>
              <a:uFillTx/>
              <a:latin typeface="Tahoma"/>
              <a:ea typeface="+mn-ea"/>
              <a:cs typeface="+mn-cs"/>
            </a:endParaRPr>
          </a:p>
        </p:txBody>
      </p:sp>
      <p:sp>
        <p:nvSpPr>
          <p:cNvPr id="23" name="Rounded Rectangle 22"/>
          <p:cNvSpPr/>
          <p:nvPr/>
        </p:nvSpPr>
        <p:spPr>
          <a:xfrm>
            <a:off x="6852333" y="4630415"/>
            <a:ext cx="1631195" cy="624077"/>
          </a:xfrm>
          <a:prstGeom prst="roundRect">
            <a:avLst/>
          </a:prstGeom>
          <a:solidFill>
            <a:schemeClr val="accent5"/>
          </a:solidFill>
          <a:ln w="6350" cap="flat" cmpd="sng" algn="ctr">
            <a:solidFill>
              <a:srgbClr val="2F53A7"/>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sz="1800" b="0" i="0" u="none" strike="noStrike" kern="0" cap="none" spc="0" normalizeH="0" baseline="0" noProof="0" dirty="0" smtClean="0">
                <a:ln>
                  <a:noFill/>
                </a:ln>
                <a:solidFill>
                  <a:sysClr val="window" lastClr="FFFFFF"/>
                </a:solidFill>
                <a:effectLst/>
                <a:uLnTx/>
                <a:uFillTx/>
                <a:latin typeface="Tahoma"/>
                <a:ea typeface="+mn-ea"/>
                <a:cs typeface="+mn-cs"/>
              </a:rPr>
              <a:t>DRM</a:t>
            </a:r>
            <a:endParaRPr kumimoji="0" lang="en-US" sz="1800" b="0" i="0" u="none" strike="noStrike" kern="0" cap="none" spc="0" normalizeH="0" baseline="0" noProof="0" dirty="0">
              <a:ln>
                <a:noFill/>
              </a:ln>
              <a:solidFill>
                <a:sysClr val="window" lastClr="FFFFFF"/>
              </a:solidFill>
              <a:effectLst/>
              <a:uLnTx/>
              <a:uFillTx/>
              <a:latin typeface="Tahoma"/>
              <a:ea typeface="+mn-ea"/>
              <a:cs typeface="+mn-cs"/>
            </a:endParaRPr>
          </a:p>
        </p:txBody>
      </p:sp>
      <p:sp>
        <p:nvSpPr>
          <p:cNvPr id="24" name="Rounded Rectangle 23"/>
          <p:cNvSpPr/>
          <p:nvPr/>
        </p:nvSpPr>
        <p:spPr>
          <a:xfrm>
            <a:off x="842090" y="4630415"/>
            <a:ext cx="1631195" cy="624077"/>
          </a:xfrm>
          <a:prstGeom prst="roundRect">
            <a:avLst/>
          </a:prstGeom>
          <a:solidFill>
            <a:schemeClr val="accent2"/>
          </a:solidFill>
          <a:ln w="6350" cap="flat" cmpd="sng" algn="ctr">
            <a:solidFill>
              <a:schemeClr val="accent6"/>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sz="1800" b="0" i="0" u="none" strike="noStrike" kern="0" cap="none" spc="0" normalizeH="0" baseline="0" noProof="0" dirty="0" smtClean="0">
                <a:ln>
                  <a:noFill/>
                </a:ln>
                <a:solidFill>
                  <a:sysClr val="window" lastClr="FFFFFF"/>
                </a:solidFill>
                <a:effectLst/>
                <a:uLnTx/>
                <a:uFillTx/>
                <a:latin typeface="Tahoma"/>
                <a:ea typeface="+mn-ea"/>
                <a:cs typeface="+mn-cs"/>
              </a:rPr>
              <a:t>sync</a:t>
            </a:r>
            <a:endParaRPr kumimoji="0" lang="en-US" sz="1800" b="0" i="0" u="none" strike="noStrike" kern="0" cap="none" spc="0" normalizeH="0" baseline="0" noProof="0" dirty="0">
              <a:ln>
                <a:noFill/>
              </a:ln>
              <a:solidFill>
                <a:sysClr val="window" lastClr="FFFFFF"/>
              </a:solidFill>
              <a:effectLst/>
              <a:uLnTx/>
              <a:uFillTx/>
              <a:latin typeface="Tahoma"/>
              <a:ea typeface="+mn-ea"/>
              <a:cs typeface="+mn-cs"/>
            </a:endParaRPr>
          </a:p>
        </p:txBody>
      </p:sp>
      <p:grpSp>
        <p:nvGrpSpPr>
          <p:cNvPr id="25" name="Group 24"/>
          <p:cNvGrpSpPr/>
          <p:nvPr/>
        </p:nvGrpSpPr>
        <p:grpSpPr>
          <a:xfrm>
            <a:off x="4327132" y="15895"/>
            <a:ext cx="1566457" cy="1582940"/>
            <a:chOff x="4338952" y="816040"/>
            <a:chExt cx="1566457" cy="1582940"/>
          </a:xfrm>
        </p:grpSpPr>
        <p:pic>
          <p:nvPicPr>
            <p:cNvPr id="26" name="Picture 25" descr="fame_serve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8952" y="816040"/>
              <a:ext cx="1566457" cy="1569720"/>
            </a:xfrm>
            <a:prstGeom prst="rect">
              <a:avLst/>
            </a:prstGeom>
          </p:spPr>
        </p:pic>
        <p:sp>
          <p:nvSpPr>
            <p:cNvPr id="27" name="TextBox 26"/>
            <p:cNvSpPr txBox="1"/>
            <p:nvPr/>
          </p:nvSpPr>
          <p:spPr>
            <a:xfrm>
              <a:off x="4400940" y="2091203"/>
              <a:ext cx="1416699" cy="307777"/>
            </a:xfrm>
            <a:prstGeom prst="rect">
              <a:avLst/>
            </a:prstGeom>
            <a:noFill/>
          </p:spPr>
          <p:txBody>
            <a:bodyPr wrap="none" rtlCol="0">
              <a:spAutoFit/>
            </a:bodyPr>
            <a:lstStyle/>
            <a:p>
              <a:r>
                <a:rPr lang="en-US" sz="1400" dirty="0" smtClean="0">
                  <a:latin typeface="Tahoma"/>
                  <a:cs typeface="Tahoma"/>
                </a:rPr>
                <a:t>Live Transcoder</a:t>
              </a:r>
            </a:p>
          </p:txBody>
        </p:sp>
      </p:grpSp>
      <p:grpSp>
        <p:nvGrpSpPr>
          <p:cNvPr id="31" name="Group 30"/>
          <p:cNvGrpSpPr/>
          <p:nvPr/>
        </p:nvGrpSpPr>
        <p:grpSpPr>
          <a:xfrm>
            <a:off x="5858932" y="4065"/>
            <a:ext cx="1566457" cy="1582940"/>
            <a:chOff x="4338952" y="816040"/>
            <a:chExt cx="1566457" cy="1582940"/>
          </a:xfrm>
        </p:grpSpPr>
        <p:pic>
          <p:nvPicPr>
            <p:cNvPr id="32" name="Picture 31" descr="fame_server.png"/>
            <p:cNvPicPr>
              <a:picLocks noChangeAspect="1"/>
            </p:cNvPicPr>
            <p:nvPr/>
          </p:nvPicPr>
          <p:blipFill>
            <a:blip r:embed="rId2" cstate="print">
              <a:alphaModFix amt="49000"/>
              <a:extLst>
                <a:ext uri="{28A0092B-C50C-407E-A947-70E740481C1C}">
                  <a14:useLocalDpi xmlns:a14="http://schemas.microsoft.com/office/drawing/2010/main" val="0"/>
                </a:ext>
              </a:extLst>
            </a:blip>
            <a:stretch>
              <a:fillRect/>
            </a:stretch>
          </p:blipFill>
          <p:spPr>
            <a:xfrm>
              <a:off x="4338952" y="816040"/>
              <a:ext cx="1566457" cy="1569720"/>
            </a:xfrm>
            <a:prstGeom prst="rect">
              <a:avLst/>
            </a:prstGeom>
          </p:spPr>
        </p:pic>
        <p:sp>
          <p:nvSpPr>
            <p:cNvPr id="33" name="TextBox 32"/>
            <p:cNvSpPr txBox="1"/>
            <p:nvPr/>
          </p:nvSpPr>
          <p:spPr>
            <a:xfrm>
              <a:off x="4400940" y="2091203"/>
              <a:ext cx="1421959" cy="307777"/>
            </a:xfrm>
            <a:prstGeom prst="rect">
              <a:avLst/>
            </a:prstGeom>
            <a:noFill/>
          </p:spPr>
          <p:txBody>
            <a:bodyPr wrap="none" rtlCol="0">
              <a:spAutoFit/>
            </a:bodyPr>
            <a:lstStyle/>
            <a:p>
              <a:r>
                <a:rPr lang="en-US" sz="1400" dirty="0" err="1" smtClean="0">
                  <a:solidFill>
                    <a:schemeClr val="tx1">
                      <a:alpha val="50000"/>
                    </a:schemeClr>
                  </a:solidFill>
                  <a:latin typeface="Tahoma"/>
                  <a:cs typeface="Tahoma"/>
                </a:rPr>
                <a:t>VoD</a:t>
              </a:r>
              <a:r>
                <a:rPr lang="en-US" sz="1400" dirty="0" smtClean="0">
                  <a:solidFill>
                    <a:schemeClr val="tx1">
                      <a:alpha val="50000"/>
                    </a:schemeClr>
                  </a:solidFill>
                  <a:latin typeface="Tahoma"/>
                  <a:cs typeface="Tahoma"/>
                </a:rPr>
                <a:t> Transcoder</a:t>
              </a:r>
            </a:p>
          </p:txBody>
        </p:sp>
      </p:grpSp>
      <p:sp>
        <p:nvSpPr>
          <p:cNvPr id="4" name="Rounded Rectangle 3"/>
          <p:cNvSpPr/>
          <p:nvPr/>
        </p:nvSpPr>
        <p:spPr>
          <a:xfrm>
            <a:off x="842969" y="5452465"/>
            <a:ext cx="7641439" cy="470795"/>
          </a:xfrm>
          <a:prstGeom prst="roundRect">
            <a:avLst/>
          </a:prstGeom>
          <a:solidFill>
            <a:schemeClr val="accent6"/>
          </a:solidFill>
          <a:ln w="6350" cap="flat" cmpd="sng" algn="ctr">
            <a:solidFill>
              <a:srgbClr val="2F53A7"/>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sz="1800" b="0" i="0" u="none" strike="noStrike" kern="0" cap="none" spc="0" normalizeH="0" baseline="0" noProof="0" dirty="0" err="1" smtClean="0">
                <a:ln>
                  <a:noFill/>
                </a:ln>
                <a:solidFill>
                  <a:schemeClr val="bg1"/>
                </a:solidFill>
                <a:effectLst/>
                <a:uLnTx/>
                <a:uFillTx/>
                <a:latin typeface="Tahoma"/>
                <a:ea typeface="+mn-ea"/>
                <a:cs typeface="+mn-cs"/>
              </a:rPr>
              <a:t>dash.js</a:t>
            </a:r>
            <a:endParaRPr kumimoji="0" lang="en-US" sz="1800" b="0" i="0" u="none" strike="noStrike" kern="0" cap="none" spc="0" normalizeH="0" baseline="0" noProof="0" dirty="0">
              <a:ln>
                <a:noFill/>
              </a:ln>
              <a:solidFill>
                <a:schemeClr val="bg1"/>
              </a:solidFill>
              <a:effectLst/>
              <a:uLnTx/>
              <a:uFillTx/>
              <a:latin typeface="Tahoma"/>
              <a:ea typeface="+mn-ea"/>
              <a:cs typeface="+mn-cs"/>
            </a:endParaRPr>
          </a:p>
        </p:txBody>
      </p:sp>
      <p:cxnSp>
        <p:nvCxnSpPr>
          <p:cNvPr id="6" name="Straight Connector 5"/>
          <p:cNvCxnSpPr/>
          <p:nvPr/>
        </p:nvCxnSpPr>
        <p:spPr>
          <a:xfrm>
            <a:off x="788231" y="3842996"/>
            <a:ext cx="952443" cy="0"/>
          </a:xfrm>
          <a:prstGeom prst="line">
            <a:avLst/>
          </a:prstGeom>
          <a:ln w="762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5407260" y="3842112"/>
            <a:ext cx="952443" cy="0"/>
          </a:xfrm>
          <a:prstGeom prst="line">
            <a:avLst/>
          </a:prstGeom>
          <a:ln w="762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5406394" y="4213491"/>
            <a:ext cx="952443" cy="0"/>
          </a:xfrm>
          <a:prstGeom prst="line">
            <a:avLst/>
          </a:prstGeom>
          <a:ln w="76200" cmpd="sng">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4672037" y="1628708"/>
            <a:ext cx="952443" cy="0"/>
          </a:xfrm>
          <a:prstGeom prst="line">
            <a:avLst/>
          </a:prstGeom>
          <a:ln w="76200" cmpd="sng">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405527" y="4026480"/>
            <a:ext cx="952443" cy="0"/>
          </a:xfrm>
          <a:prstGeom prst="line">
            <a:avLst/>
          </a:prstGeom>
          <a:ln w="76200" cmpd="sng">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138503" y="4025597"/>
            <a:ext cx="952443" cy="0"/>
          </a:xfrm>
          <a:prstGeom prst="line">
            <a:avLst/>
          </a:prstGeom>
          <a:ln w="76200" cmpd="sng">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783855" y="4024716"/>
            <a:ext cx="952443" cy="0"/>
          </a:xfrm>
          <a:prstGeom prst="line">
            <a:avLst/>
          </a:prstGeom>
          <a:ln w="76200" cmpd="sng">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5405527" y="4387789"/>
            <a:ext cx="952443" cy="0"/>
          </a:xfrm>
          <a:prstGeom prst="line">
            <a:avLst/>
          </a:prstGeom>
          <a:ln w="76200" cmpd="sng">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7506603" y="4386907"/>
            <a:ext cx="952443" cy="0"/>
          </a:xfrm>
          <a:prstGeom prst="line">
            <a:avLst/>
          </a:prstGeom>
          <a:ln w="76200" cmpd="sng">
            <a:solidFill>
              <a:schemeClr val="accent5"/>
            </a:solidFill>
          </a:ln>
        </p:spPr>
        <p:style>
          <a:lnRef idx="2">
            <a:schemeClr val="accent1"/>
          </a:lnRef>
          <a:fillRef idx="0">
            <a:schemeClr val="accent1"/>
          </a:fillRef>
          <a:effectRef idx="1">
            <a:schemeClr val="accent1"/>
          </a:effectRef>
          <a:fontRef idx="minor">
            <a:schemeClr val="tx1"/>
          </a:fontRef>
        </p:style>
      </p:cxnSp>
      <p:sp>
        <p:nvSpPr>
          <p:cNvPr id="8" name="Freeform 7"/>
          <p:cNvSpPr/>
          <p:nvPr/>
        </p:nvSpPr>
        <p:spPr>
          <a:xfrm>
            <a:off x="4822657" y="1762745"/>
            <a:ext cx="465044" cy="492767"/>
          </a:xfrm>
          <a:custGeom>
            <a:avLst/>
            <a:gdLst>
              <a:gd name="connsiteX0" fmla="*/ 257039 w 465044"/>
              <a:gd name="connsiteY0" fmla="*/ 0 h 492767"/>
              <a:gd name="connsiteX1" fmla="*/ 5244 w 465044"/>
              <a:gd name="connsiteY1" fmla="*/ 416051 h 492767"/>
              <a:gd name="connsiteX2" fmla="*/ 465044 w 465044"/>
              <a:gd name="connsiteY2" fmla="*/ 492692 h 492767"/>
            </a:gdLst>
            <a:ahLst/>
            <a:cxnLst>
              <a:cxn ang="0">
                <a:pos x="connsiteX0" y="connsiteY0"/>
              </a:cxn>
              <a:cxn ang="0">
                <a:pos x="connsiteX1" y="connsiteY1"/>
              </a:cxn>
              <a:cxn ang="0">
                <a:pos x="connsiteX2" y="connsiteY2"/>
              </a:cxn>
            </a:cxnLst>
            <a:rect l="l" t="t" r="r" b="b"/>
            <a:pathLst>
              <a:path w="465044" h="492767">
                <a:moveTo>
                  <a:pt x="257039" y="0"/>
                </a:moveTo>
                <a:cubicBezTo>
                  <a:pt x="113807" y="166968"/>
                  <a:pt x="-29424" y="333936"/>
                  <a:pt x="5244" y="416051"/>
                </a:cubicBezTo>
                <a:cubicBezTo>
                  <a:pt x="39911" y="498166"/>
                  <a:pt x="465044" y="492692"/>
                  <a:pt x="465044" y="492692"/>
                </a:cubicBezTo>
              </a:path>
            </a:pathLst>
          </a:custGeom>
          <a:ln>
            <a:solidFill>
              <a:schemeClr val="accent4"/>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Freeform 60"/>
          <p:cNvSpPr/>
          <p:nvPr/>
        </p:nvSpPr>
        <p:spPr>
          <a:xfrm flipH="1">
            <a:off x="6452986" y="1761862"/>
            <a:ext cx="465044" cy="492767"/>
          </a:xfrm>
          <a:custGeom>
            <a:avLst/>
            <a:gdLst>
              <a:gd name="connsiteX0" fmla="*/ 257039 w 465044"/>
              <a:gd name="connsiteY0" fmla="*/ 0 h 492767"/>
              <a:gd name="connsiteX1" fmla="*/ 5244 w 465044"/>
              <a:gd name="connsiteY1" fmla="*/ 416051 h 492767"/>
              <a:gd name="connsiteX2" fmla="*/ 465044 w 465044"/>
              <a:gd name="connsiteY2" fmla="*/ 492692 h 492767"/>
            </a:gdLst>
            <a:ahLst/>
            <a:cxnLst>
              <a:cxn ang="0">
                <a:pos x="connsiteX0" y="connsiteY0"/>
              </a:cxn>
              <a:cxn ang="0">
                <a:pos x="connsiteX1" y="connsiteY1"/>
              </a:cxn>
              <a:cxn ang="0">
                <a:pos x="connsiteX2" y="connsiteY2"/>
              </a:cxn>
            </a:cxnLst>
            <a:rect l="l" t="t" r="r" b="b"/>
            <a:pathLst>
              <a:path w="465044" h="492767">
                <a:moveTo>
                  <a:pt x="257039" y="0"/>
                </a:moveTo>
                <a:cubicBezTo>
                  <a:pt x="113807" y="166968"/>
                  <a:pt x="-29424" y="333936"/>
                  <a:pt x="5244" y="416051"/>
                </a:cubicBezTo>
                <a:cubicBezTo>
                  <a:pt x="39911" y="498166"/>
                  <a:pt x="465044" y="492692"/>
                  <a:pt x="465044" y="492692"/>
                </a:cubicBezTo>
              </a:path>
            </a:pathLst>
          </a:custGeom>
          <a:ln>
            <a:solidFill>
              <a:schemeClr val="bg1">
                <a:lumMod val="50000"/>
              </a:schemeClr>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000000"/>
                </a:solidFill>
              </a:ln>
            </a:endParaRPr>
          </a:p>
        </p:txBody>
      </p:sp>
    </p:spTree>
    <p:extLst>
      <p:ext uri="{BB962C8B-B14F-4D97-AF65-F5344CB8AC3E}">
        <p14:creationId xmlns:p14="http://schemas.microsoft.com/office/powerpoint/2010/main" val="1812954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Microsoft CDMi</a:t>
            </a:r>
            <a:endParaRPr lang="en-US" dirty="0"/>
          </a:p>
        </p:txBody>
      </p:sp>
      <p:sp>
        <p:nvSpPr>
          <p:cNvPr id="4" name="Content Placeholder 3"/>
          <p:cNvSpPr>
            <a:spLocks noGrp="1"/>
          </p:cNvSpPr>
          <p:nvPr>
            <p:ph idx="1"/>
          </p:nvPr>
        </p:nvSpPr>
        <p:spPr>
          <a:xfrm>
            <a:off x="439738" y="1431925"/>
            <a:ext cx="3217862" cy="4422775"/>
          </a:xfrm>
        </p:spPr>
        <p:txBody>
          <a:bodyPr/>
          <a:lstStyle/>
          <a:p>
            <a:r>
              <a:rPr lang="en-US" dirty="0"/>
              <a:t>Microsoft has developed a generalized interface enabling open source browsers to support Encrypted Media Extensions – the Content Decryption Module interface (</a:t>
            </a:r>
            <a:r>
              <a:rPr lang="en-US" dirty="0" err="1"/>
              <a:t>CDMi</a:t>
            </a:r>
            <a:r>
              <a:rPr lang="en-US" dirty="0" smtClean="0"/>
              <a:t>).</a:t>
            </a:r>
          </a:p>
          <a:p>
            <a:endParaRPr lang="en-US" dirty="0"/>
          </a:p>
          <a:p>
            <a:endParaRPr lang="en-US" dirty="0"/>
          </a:p>
          <a:p>
            <a:r>
              <a:rPr lang="en-US" dirty="0"/>
              <a:t>The </a:t>
            </a:r>
            <a:r>
              <a:rPr lang="en-US" dirty="0" err="1"/>
              <a:t>CDMi</a:t>
            </a:r>
            <a:r>
              <a:rPr lang="en-US" dirty="0"/>
              <a:t> is an open interface for accessing a platform DRM Content Decryption Module (CDM) which may be used by a User-agent to expose CDM functionality as specified by the W3C HTML Encrypted Media Extensions. </a:t>
            </a:r>
            <a:endParaRPr lang="en-US" dirty="0">
              <a:gradFill>
                <a:gsLst>
                  <a:gs pos="2917">
                    <a:schemeClr val="tx1"/>
                  </a:gs>
                  <a:gs pos="30000">
                    <a:schemeClr val="tx1"/>
                  </a:gs>
                </a:gsLst>
                <a:lin ang="5400000" scaled="0"/>
              </a:gradFill>
            </a:endParaRPr>
          </a:p>
          <a:p>
            <a:endParaRPr lang="en-US" dirty="0"/>
          </a:p>
        </p:txBody>
      </p:sp>
      <p:pic>
        <p:nvPicPr>
          <p:cNvPr id="5" name="Picture 4"/>
          <p:cNvPicPr>
            <a:picLocks noChangeAspect="1"/>
          </p:cNvPicPr>
          <p:nvPr/>
        </p:nvPicPr>
        <p:blipFill>
          <a:blip r:embed="rId2"/>
          <a:stretch>
            <a:fillRect/>
          </a:stretch>
        </p:blipFill>
        <p:spPr>
          <a:xfrm>
            <a:off x="3657600" y="1727200"/>
            <a:ext cx="5496222" cy="3600587"/>
          </a:xfrm>
          <a:prstGeom prst="rect">
            <a:avLst/>
          </a:prstGeom>
        </p:spPr>
      </p:pic>
    </p:spTree>
    <p:extLst>
      <p:ext uri="{BB962C8B-B14F-4D97-AF65-F5344CB8AC3E}">
        <p14:creationId xmlns:p14="http://schemas.microsoft.com/office/powerpoint/2010/main" val="1891142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Challenges for enabling targeted </a:t>
            </a:r>
            <a:r>
              <a:rPr lang="en-US" dirty="0" smtClean="0"/>
              <a:t>multi-screen advertisement </a:t>
            </a:r>
            <a:r>
              <a:rPr lang="en-US" dirty="0"/>
              <a:t>for interactive TV services</a:t>
            </a:r>
          </a:p>
        </p:txBody>
      </p:sp>
      <p:sp>
        <p:nvSpPr>
          <p:cNvPr id="3" name="Subtitle 2"/>
          <p:cNvSpPr>
            <a:spLocks noGrp="1"/>
          </p:cNvSpPr>
          <p:nvPr>
            <p:ph type="subTitle" idx="1"/>
          </p:nvPr>
        </p:nvSpPr>
        <p:spPr/>
        <p:txBody>
          <a:bodyPr/>
          <a:lstStyle/>
          <a:p>
            <a:r>
              <a:rPr lang="en-US" dirty="0"/>
              <a:t>The Fourth W3C Web and TV Workshop, 12–13 March 2014, Munich, Germany</a:t>
            </a:r>
          </a:p>
        </p:txBody>
      </p:sp>
      <p:sp>
        <p:nvSpPr>
          <p:cNvPr id="4" name="Text Placeholder 3"/>
          <p:cNvSpPr>
            <a:spLocks noGrp="1"/>
          </p:cNvSpPr>
          <p:nvPr>
            <p:ph type="body" sz="quarter" idx="13"/>
          </p:nvPr>
        </p:nvSpPr>
        <p:spPr>
          <a:xfrm>
            <a:off x="614680" y="3634455"/>
            <a:ext cx="6507768" cy="441959"/>
          </a:xfrm>
        </p:spPr>
        <p:txBody>
          <a:bodyPr>
            <a:normAutofit fontScale="55000" lnSpcReduction="20000"/>
          </a:bodyPr>
          <a:lstStyle/>
          <a:p>
            <a:r>
              <a:rPr lang="en-US" dirty="0" smtClean="0"/>
              <a:t>Louay </a:t>
            </a:r>
            <a:r>
              <a:rPr lang="en-US" dirty="0"/>
              <a:t>Bassbouss, </a:t>
            </a:r>
            <a:r>
              <a:rPr lang="en-US" dirty="0" smtClean="0">
                <a:hlinkClick r:id="rId2"/>
              </a:rPr>
              <a:t>louay.bassbouss@fokus.fraunhofer.de</a:t>
            </a:r>
            <a:r>
              <a:rPr lang="en-US" dirty="0" smtClean="0"/>
              <a:t>,</a:t>
            </a:r>
          </a:p>
          <a:p>
            <a:r>
              <a:rPr lang="en-US" dirty="0"/>
              <a:t>Dr. Stephan Steglich, </a:t>
            </a:r>
            <a:r>
              <a:rPr lang="en-US" dirty="0" smtClean="0">
                <a:hlinkClick r:id="rId3"/>
              </a:rPr>
              <a:t>stephan.steglich@fokus.fraunhofer.de</a:t>
            </a:r>
            <a:endParaRPr lang="en-US" dirty="0"/>
          </a:p>
        </p:txBody>
      </p:sp>
      <p:pic>
        <p:nvPicPr>
          <p:cNvPr id="5"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3068" y="445325"/>
            <a:ext cx="3323047" cy="1992504"/>
          </a:xfrm>
          <a:prstGeom prst="rect">
            <a:avLst/>
          </a:prstGeom>
        </p:spPr>
      </p:pic>
      <p:pic>
        <p:nvPicPr>
          <p:cNvPr id="1026" name="Picture 2" descr="http://www-vst.fokus.fraunhofer.de/rscm/CMS/images/stories/Sekretariat_public/MAMBO/Vorlagen/FOKUS_intern/CorporateDesign/pictures/logo_cc/fam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657" y="623148"/>
            <a:ext cx="1932998" cy="1636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2749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193" y="739345"/>
            <a:ext cx="3058849" cy="4954521"/>
          </a:xfrm>
          <a:prstGeom prst="rect">
            <a:avLst/>
          </a:prstGeom>
          <a:ln>
            <a:solidFill>
              <a:schemeClr val="bg1">
                <a:lumMod val="50000"/>
              </a:schemeClr>
            </a:solidFill>
          </a:ln>
        </p:spPr>
      </p:pic>
      <p:sp>
        <p:nvSpPr>
          <p:cNvPr id="5" name="Content Placeholder 2"/>
          <p:cNvSpPr txBox="1">
            <a:spLocks/>
          </p:cNvSpPr>
          <p:nvPr/>
        </p:nvSpPr>
        <p:spPr>
          <a:xfrm>
            <a:off x="4235840" y="965407"/>
            <a:ext cx="4426098" cy="4876443"/>
          </a:xfrm>
          <a:prstGeom prst="rect">
            <a:avLst/>
          </a:prstGeom>
        </p:spPr>
        <p:txBody>
          <a:bodyPr vert="horz" wrap="square" lIns="120481" tIns="75301" rIns="120481" bIns="75301"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00" dirty="0">
                <a:solidFill>
                  <a:schemeClr val="tx1"/>
                </a:solidFill>
              </a:rPr>
              <a:t>White Paper describes use of:</a:t>
            </a:r>
          </a:p>
          <a:p>
            <a:r>
              <a:rPr lang="en-US" sz="2000" dirty="0">
                <a:solidFill>
                  <a:schemeClr val="tx1"/>
                </a:solidFill>
              </a:rPr>
              <a:t>Common Encryption (CENC)</a:t>
            </a:r>
          </a:p>
          <a:p>
            <a:r>
              <a:rPr lang="en-US" sz="2000" dirty="0">
                <a:solidFill>
                  <a:schemeClr val="tx1"/>
                </a:solidFill>
              </a:rPr>
              <a:t>Encrypted Media Extensions</a:t>
            </a:r>
          </a:p>
          <a:p>
            <a:r>
              <a:rPr lang="en-US" sz="2000" dirty="0">
                <a:solidFill>
                  <a:schemeClr val="tx1"/>
                </a:solidFill>
              </a:rPr>
              <a:t>Content Decryption Module interface</a:t>
            </a:r>
          </a:p>
          <a:p>
            <a:endParaRPr lang="en-US" sz="3000" dirty="0">
              <a:solidFill>
                <a:schemeClr val="tx1"/>
              </a:solidFill>
            </a:endParaRPr>
          </a:p>
          <a:p>
            <a:pPr marL="0" indent="0">
              <a:buNone/>
            </a:pPr>
            <a:r>
              <a:rPr lang="en-US" sz="3000" dirty="0">
                <a:solidFill>
                  <a:schemeClr val="tx1"/>
                </a:solidFill>
              </a:rPr>
              <a:t>to solve DRM interoperability in a browser. </a:t>
            </a:r>
            <a:br>
              <a:rPr lang="en-US" sz="3000" dirty="0">
                <a:solidFill>
                  <a:schemeClr val="tx1"/>
                </a:solidFill>
              </a:rPr>
            </a:br>
            <a:r>
              <a:rPr lang="en-US" sz="3000" dirty="0">
                <a:solidFill>
                  <a:schemeClr val="tx1"/>
                </a:solidFill>
              </a:rPr>
              <a:t> </a:t>
            </a:r>
          </a:p>
          <a:p>
            <a:pPr marL="0" indent="0">
              <a:buNone/>
            </a:pPr>
            <a:r>
              <a:rPr lang="en-US" sz="2000" dirty="0">
                <a:solidFill>
                  <a:schemeClr val="tx1"/>
                </a:solidFill>
              </a:rPr>
              <a:t>www.Microsoft.com/playready</a:t>
            </a:r>
          </a:p>
        </p:txBody>
      </p:sp>
    </p:spTree>
    <p:extLst>
      <p:ext uri="{BB962C8B-B14F-4D97-AF65-F5344CB8AC3E}">
        <p14:creationId xmlns:p14="http://schemas.microsoft.com/office/powerpoint/2010/main" val="3265167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9738" y="647699"/>
            <a:ext cx="8221662" cy="723900"/>
          </a:xfrm>
        </p:spPr>
        <p:txBody>
          <a:bodyPr/>
          <a:lstStyle/>
          <a:p>
            <a:r>
              <a:rPr lang="de-DE" sz="2400" b="1" dirty="0">
                <a:latin typeface="Segoe UI" panose="020B0502040204020203" pitchFamily="34" charset="0"/>
                <a:ea typeface="Segoe UI" panose="020B0502040204020203" pitchFamily="34" charset="0"/>
                <a:cs typeface="Segoe UI" panose="020B0502040204020203" pitchFamily="34" charset="0"/>
              </a:rPr>
              <a:t>Media Web Symposium </a:t>
            </a:r>
            <a:r>
              <a:rPr lang="de-DE" sz="2400" b="1" dirty="0" smtClean="0">
                <a:latin typeface="Segoe UI" panose="020B0502040204020203" pitchFamily="34" charset="0"/>
                <a:ea typeface="Segoe UI" panose="020B0502040204020203" pitchFamily="34" charset="0"/>
                <a:cs typeface="Segoe UI" panose="020B0502040204020203" pitchFamily="34" charset="0"/>
              </a:rPr>
              <a:t>– May 8-9, 2014</a:t>
            </a:r>
            <a:endParaRPr lang="de-DE" sz="2400" b="1" dirty="0">
              <a:latin typeface="Segoe UI" panose="020B0502040204020203" pitchFamily="34" charset="0"/>
              <a:ea typeface="Segoe UI" panose="020B0502040204020203" pitchFamily="34" charset="0"/>
              <a:cs typeface="Segoe UI" panose="020B0502040204020203" pitchFamily="34" charset="0"/>
            </a:endParaRP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9324" y="2596094"/>
            <a:ext cx="281669" cy="114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Bild 18" descr="FOKUS_300dpi_CMYK.jpg"/>
          <p:cNvPicPr>
            <a:picLocks noChangeAspect="1"/>
          </p:cNvPicPr>
          <p:nvPr/>
        </p:nvPicPr>
        <p:blipFill>
          <a:blip r:embed="rId3"/>
          <a:srcRect/>
          <a:stretch>
            <a:fillRect/>
          </a:stretch>
        </p:blipFill>
        <p:spPr bwMode="auto">
          <a:xfrm>
            <a:off x="534988" y="6292850"/>
            <a:ext cx="1193800" cy="361950"/>
          </a:xfrm>
          <a:prstGeom prst="rect">
            <a:avLst/>
          </a:prstGeom>
          <a:noFill/>
          <a:ln w="9525">
            <a:noFill/>
            <a:miter lim="800000"/>
            <a:headEnd/>
            <a:tailEnd/>
          </a:ln>
        </p:spPr>
      </p:pic>
      <p:pic>
        <p:nvPicPr>
          <p:cNvPr id="13" name="Bild 12" descr="131206_mws2014_flyer_10_tzi.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988" y="1436882"/>
            <a:ext cx="3816118" cy="1818078"/>
          </a:xfrm>
          <a:prstGeom prst="rect">
            <a:avLst/>
          </a:prstGeom>
          <a:effectLst>
            <a:outerShdw blurRad="50800" dist="38100" dir="2700000" algn="tl" rotWithShape="0">
              <a:srgbClr val="000000">
                <a:alpha val="17000"/>
              </a:srgbClr>
            </a:outerShdw>
          </a:effectLst>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4450" y="4631649"/>
            <a:ext cx="1436105" cy="957403"/>
          </a:xfrm>
          <a:prstGeom prst="rect">
            <a:avLst/>
          </a:prstGeom>
          <a:effectLst>
            <a:outerShdw blurRad="50800" dist="38100" algn="l" rotWithShape="0">
              <a:prstClr val="black">
                <a:alpha val="40000"/>
              </a:prstClr>
            </a:outerShdw>
          </a:effectLst>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988" y="3414162"/>
            <a:ext cx="1435973" cy="957403"/>
          </a:xfrm>
          <a:prstGeom prst="rect">
            <a:avLst/>
          </a:prstGeom>
          <a:effectLst>
            <a:outerShdw blurRad="50800" dist="38100" dir="18900000" algn="bl" rotWithShape="0">
              <a:prstClr val="black">
                <a:alpha val="40000"/>
              </a:prstClr>
            </a:outerShdw>
          </a:effectLst>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4234" y="1477546"/>
            <a:ext cx="1900719" cy="1267271"/>
          </a:xfrm>
          <a:prstGeom prst="rect">
            <a:avLst/>
          </a:prstGeom>
          <a:effectLst>
            <a:outerShdw blurRad="50800" dist="38100" algn="l" rotWithShape="0">
              <a:prstClr val="black">
                <a:alpha val="40000"/>
              </a:prstClr>
            </a:outerShdw>
          </a:effectLst>
        </p:spPr>
      </p:pic>
      <p:pic>
        <p:nvPicPr>
          <p:cNvPr id="9" name="Grafi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0855" y="1477387"/>
            <a:ext cx="1901322" cy="1267430"/>
          </a:xfrm>
          <a:prstGeom prst="rect">
            <a:avLst/>
          </a:prstGeom>
          <a:effectLst>
            <a:outerShdw blurRad="50800" dist="38100" algn="l" rotWithShape="0">
              <a:prstClr val="black">
                <a:alpha val="40000"/>
              </a:prstClr>
            </a:outerShdw>
          </a:effectLst>
        </p:spPr>
      </p:pic>
      <p:pic>
        <p:nvPicPr>
          <p:cNvPr id="10" name="Grafik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4988" y="4629566"/>
            <a:ext cx="1436086" cy="957477"/>
          </a:xfrm>
          <a:prstGeom prst="rect">
            <a:avLst/>
          </a:prstGeom>
          <a:effectLst>
            <a:outerShdw blurRad="50800" dist="38100" algn="l" rotWithShape="0">
              <a:prstClr val="black">
                <a:alpha val="40000"/>
              </a:prstClr>
            </a:outerShdw>
          </a:effectLst>
        </p:spPr>
      </p:pic>
      <p:pic>
        <p:nvPicPr>
          <p:cNvPr id="12" name="Grafik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38614" y="3414162"/>
            <a:ext cx="1443519" cy="962346"/>
          </a:xfrm>
          <a:prstGeom prst="rect">
            <a:avLst/>
          </a:prstGeom>
          <a:effectLst>
            <a:outerShdw blurRad="50800" dist="38100" algn="l" rotWithShape="0">
              <a:prstClr val="black">
                <a:alpha val="40000"/>
              </a:prstClr>
            </a:outerShdw>
          </a:effectLst>
        </p:spPr>
      </p:pic>
      <p:pic>
        <p:nvPicPr>
          <p:cNvPr id="14" name="Grafik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64450" y="3406198"/>
            <a:ext cx="1440503" cy="960423"/>
          </a:xfrm>
          <a:prstGeom prst="rect">
            <a:avLst/>
          </a:prstGeom>
          <a:effectLst>
            <a:outerShdw blurRad="50800" dist="38100" algn="l" rotWithShape="0">
              <a:prstClr val="black">
                <a:alpha val="40000"/>
              </a:prstClr>
            </a:outerShdw>
          </a:effectLst>
        </p:spPr>
      </p:pic>
      <p:pic>
        <p:nvPicPr>
          <p:cNvPr id="15" name="Grafik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29402" y="3419105"/>
            <a:ext cx="1436105" cy="957403"/>
          </a:xfrm>
          <a:prstGeom prst="rect">
            <a:avLst/>
          </a:prstGeom>
          <a:effectLst>
            <a:outerShdw blurRad="50800" dist="38100" algn="l" rotWithShape="0">
              <a:prstClr val="black">
                <a:alpha val="40000"/>
              </a:prstClr>
            </a:outerShdw>
          </a:effectLst>
        </p:spPr>
      </p:pic>
      <p:pic>
        <p:nvPicPr>
          <p:cNvPr id="16" name="Grafik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55239" y="3424049"/>
            <a:ext cx="1428689" cy="952459"/>
          </a:xfrm>
          <a:prstGeom prst="rect">
            <a:avLst/>
          </a:prstGeom>
          <a:effectLst>
            <a:outerShdw blurRad="50800" dist="38100" algn="l" rotWithShape="0">
              <a:prstClr val="black">
                <a:alpha val="40000"/>
              </a:prstClr>
            </a:outerShdw>
          </a:effectLst>
        </p:spPr>
      </p:pic>
      <p:pic>
        <p:nvPicPr>
          <p:cNvPr id="17" name="Grafik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29600" y="4629567"/>
            <a:ext cx="1435907" cy="957477"/>
          </a:xfrm>
          <a:prstGeom prst="rect">
            <a:avLst/>
          </a:prstGeom>
          <a:effectLst>
            <a:outerShdw blurRad="50800" dist="38100" algn="l" rotWithShape="0">
              <a:prstClr val="black">
                <a:alpha val="40000"/>
              </a:prstClr>
            </a:outerShdw>
          </a:effectLst>
        </p:spPr>
      </p:pic>
      <p:pic>
        <p:nvPicPr>
          <p:cNvPr id="18" name="Grafik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55239" y="4631649"/>
            <a:ext cx="1433245" cy="955395"/>
          </a:xfrm>
          <a:prstGeom prst="rect">
            <a:avLst/>
          </a:prstGeom>
          <a:effectLst>
            <a:outerShdw blurRad="50800" dist="38100" algn="l" rotWithShape="0">
              <a:prstClr val="black">
                <a:alpha val="40000"/>
              </a:prstClr>
            </a:outerShdw>
          </a:effectLst>
        </p:spPr>
      </p:pic>
      <p:pic>
        <p:nvPicPr>
          <p:cNvPr id="19" name="Grafik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42926" y="4629567"/>
            <a:ext cx="1436347" cy="957477"/>
          </a:xfrm>
          <a:prstGeom prst="rect">
            <a:avLst/>
          </a:prstGeom>
          <a:effectLst>
            <a:outerShdw blurRad="50800" dist="38100" algn="l" rotWithShape="0">
              <a:prstClr val="black">
                <a:alpha val="40000"/>
              </a:prstClr>
            </a:outerShdw>
          </a:effectLst>
        </p:spPr>
      </p:pic>
      <p:sp>
        <p:nvSpPr>
          <p:cNvPr id="2" name="Rectangle 1"/>
          <p:cNvSpPr/>
          <p:nvPr/>
        </p:nvSpPr>
        <p:spPr>
          <a:xfrm>
            <a:off x="2166512" y="5759347"/>
            <a:ext cx="5283819" cy="400110"/>
          </a:xfrm>
          <a:prstGeom prst="rect">
            <a:avLst/>
          </a:prstGeom>
        </p:spPr>
        <p:txBody>
          <a:bodyPr wrap="none">
            <a:spAutoFit/>
          </a:bodyPr>
          <a:lstStyle/>
          <a:p>
            <a:r>
              <a:rPr lang="en-US" sz="2000" b="1" dirty="0">
                <a:solidFill>
                  <a:srgbClr val="0D99B5"/>
                </a:solidFill>
              </a:rPr>
              <a:t>www.fokus.fraunhofer.de/go/mws</a:t>
            </a:r>
          </a:p>
        </p:txBody>
      </p:sp>
    </p:spTree>
    <p:extLst>
      <p:ext uri="{BB962C8B-B14F-4D97-AF65-F5344CB8AC3E}">
        <p14:creationId xmlns:p14="http://schemas.microsoft.com/office/powerpoint/2010/main" val="2712824286"/>
      </p:ext>
    </p:extLst>
  </p:cSld>
  <p:clrMapOvr>
    <a:masterClrMapping/>
  </p:clrMapOvr>
  <p:transition spd="slow">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18" descr="FOKUS_300dpi_CMYK.jpg"/>
          <p:cNvPicPr>
            <a:picLocks noChangeAspect="1"/>
          </p:cNvPicPr>
          <p:nvPr/>
        </p:nvPicPr>
        <p:blipFill>
          <a:blip r:embed="rId2"/>
          <a:srcRect/>
          <a:stretch>
            <a:fillRect/>
          </a:stretch>
        </p:blipFill>
        <p:spPr bwMode="auto">
          <a:xfrm>
            <a:off x="534988" y="6292850"/>
            <a:ext cx="1193800" cy="361950"/>
          </a:xfrm>
          <a:prstGeom prst="rect">
            <a:avLst/>
          </a:prstGeom>
          <a:noFill/>
          <a:ln w="9525">
            <a:noFill/>
            <a:miter lim="800000"/>
            <a:headEnd/>
            <a:tailEnd/>
          </a:ln>
        </p:spPr>
      </p:pic>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322" y="804213"/>
            <a:ext cx="2713311" cy="1671357"/>
          </a:xfrm>
          <a:prstGeom prst="rect">
            <a:avLst/>
          </a:prstGeom>
          <a:effectLst>
            <a:outerShdw blurRad="63500" sx="102000" sy="102000" algn="ctr" rotWithShape="0">
              <a:prstClr val="black">
                <a:alpha val="40000"/>
              </a:prstClr>
            </a:outerShdw>
          </a:effectLst>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6659" y="804213"/>
            <a:ext cx="2606847" cy="167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86233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8B91874-F425-47CA-8B5F-6F75E3723B7E}" type="slidenum">
              <a:rPr lang="de-DE" smtClean="0"/>
              <a:pPr>
                <a:defRPr/>
              </a:pPr>
              <a:t>3</a:t>
            </a:fld>
            <a:endParaRPr lang="de-DE" dirty="0"/>
          </a:p>
        </p:txBody>
      </p:sp>
      <p:sp>
        <p:nvSpPr>
          <p:cNvPr id="3" name="Title 2"/>
          <p:cNvSpPr>
            <a:spLocks noGrp="1"/>
          </p:cNvSpPr>
          <p:nvPr>
            <p:ph type="title"/>
          </p:nvPr>
        </p:nvSpPr>
        <p:spPr/>
        <p:txBody>
          <a:bodyPr/>
          <a:lstStyle/>
          <a:p>
            <a:r>
              <a:rPr lang="en-US" dirty="0" smtClean="0"/>
              <a:t>Outline</a:t>
            </a:r>
            <a:endParaRPr lang="en-US" dirty="0"/>
          </a:p>
        </p:txBody>
      </p:sp>
      <p:sp>
        <p:nvSpPr>
          <p:cNvPr id="4" name="Content Placeholder 3"/>
          <p:cNvSpPr>
            <a:spLocks noGrp="1"/>
          </p:cNvSpPr>
          <p:nvPr>
            <p:ph idx="1"/>
          </p:nvPr>
        </p:nvSpPr>
        <p:spPr/>
        <p:txBody>
          <a:bodyPr/>
          <a:lstStyle/>
          <a:p>
            <a:pPr>
              <a:buFont typeface="Wingdings" panose="05000000000000000000" pitchFamily="2" charset="2"/>
              <a:buChar char="Ø"/>
            </a:pPr>
            <a:r>
              <a:rPr lang="en-US" sz="2400" dirty="0"/>
              <a:t>Use Case: Multi-Screen Advertisement in Multi-View Scenarios</a:t>
            </a:r>
            <a:endParaRPr lang="en-US" sz="2400" dirty="0" smtClean="0"/>
          </a:p>
          <a:p>
            <a:pPr>
              <a:buFont typeface="Wingdings" panose="05000000000000000000" pitchFamily="2" charset="2"/>
              <a:buChar char="Ø"/>
            </a:pPr>
            <a:endParaRPr lang="en-US" sz="2000" dirty="0"/>
          </a:p>
          <a:p>
            <a:pPr>
              <a:buFont typeface="Wingdings" panose="05000000000000000000" pitchFamily="2" charset="2"/>
              <a:buChar char="Ø"/>
            </a:pPr>
            <a:r>
              <a:rPr lang="en-US" sz="2000" dirty="0"/>
              <a:t>Opportunities and Challenges for Developing interactive TV </a:t>
            </a:r>
            <a:r>
              <a:rPr lang="en-US" sz="2000" dirty="0" smtClean="0"/>
              <a:t>services</a:t>
            </a:r>
          </a:p>
          <a:p>
            <a:pPr>
              <a:buFont typeface="Wingdings" panose="05000000000000000000" pitchFamily="2" charset="2"/>
              <a:buChar char="Ø"/>
            </a:pPr>
            <a:endParaRPr lang="en-US" sz="2000" dirty="0"/>
          </a:p>
          <a:p>
            <a:pPr>
              <a:buFont typeface="Wingdings" panose="05000000000000000000" pitchFamily="2" charset="2"/>
              <a:buChar char="Ø"/>
            </a:pPr>
            <a:r>
              <a:rPr lang="en-US" sz="3200" dirty="0" smtClean="0"/>
              <a:t>Multi-Screen for the Web</a:t>
            </a:r>
          </a:p>
          <a:p>
            <a:pPr>
              <a:buFont typeface="Wingdings" panose="05000000000000000000" pitchFamily="2" charset="2"/>
              <a:buChar char="Ø"/>
            </a:pPr>
            <a:endParaRPr lang="en-US" sz="2000" dirty="0"/>
          </a:p>
          <a:p>
            <a:pPr>
              <a:buFont typeface="Wingdings" panose="05000000000000000000" pitchFamily="2" charset="2"/>
              <a:buChar char="Ø"/>
            </a:pPr>
            <a:r>
              <a:rPr lang="en-US" sz="2000" dirty="0" smtClean="0"/>
              <a:t>DASH and DRM</a:t>
            </a:r>
          </a:p>
        </p:txBody>
      </p:sp>
    </p:spTree>
    <p:extLst>
      <p:ext uri="{BB962C8B-B14F-4D97-AF65-F5344CB8AC3E}">
        <p14:creationId xmlns:p14="http://schemas.microsoft.com/office/powerpoint/2010/main" val="14989621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8B91874-F425-47CA-8B5F-6F75E3723B7E}" type="slidenum">
              <a:rPr lang="de-DE" smtClean="0"/>
              <a:pPr>
                <a:defRPr/>
              </a:pPr>
              <a:t>4</a:t>
            </a:fld>
            <a:endParaRPr lang="de-DE" dirty="0"/>
          </a:p>
        </p:txBody>
      </p:sp>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sp>
        <p:nvSpPr>
          <p:cNvPr id="5" name="Rechteck 4"/>
          <p:cNvSpPr/>
          <p:nvPr/>
        </p:nvSpPr>
        <p:spPr>
          <a:xfrm>
            <a:off x="0" y="1"/>
            <a:ext cx="9144000" cy="6161808"/>
          </a:xfrm>
          <a:prstGeom prst="rect">
            <a:avLst/>
          </a:prstGeom>
          <a:solidFill>
            <a:srgbClr val="00B0F0"/>
          </a:solidFill>
          <a:ln w="6350" cap="flat" cmpd="sng" algn="ctr">
            <a:noFill/>
            <a:prstDash val="solid"/>
            <a:round/>
            <a:headEnd type="none" w="med" len="med"/>
            <a:tailEnd type="none" w="med" len="med"/>
          </a:ln>
          <a:effectLst/>
        </p:spPr>
        <p:txBody>
          <a:bodyPr rtlCol="0" anchor="ctr"/>
          <a:lstStyle/>
          <a:p>
            <a:pPr algn="ctr"/>
            <a:endParaRPr lang="de-DE" kern="0">
              <a:solidFill>
                <a:sysClr val="window" lastClr="FFFFFF"/>
              </a:solidFill>
              <a:latin typeface="Segoe"/>
              <a:cs typeface="Segoe"/>
            </a:endParaRPr>
          </a:p>
        </p:txBody>
      </p:sp>
      <p:sp>
        <p:nvSpPr>
          <p:cNvPr id="6" name="Textplatzhalter 3"/>
          <p:cNvSpPr txBox="1">
            <a:spLocks/>
          </p:cNvSpPr>
          <p:nvPr/>
        </p:nvSpPr>
        <p:spPr bwMode="auto">
          <a:xfrm>
            <a:off x="656242" y="3019849"/>
            <a:ext cx="8149177" cy="12469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63525" indent="-263525" algn="l" defTabSz="457200" rtl="0" eaLnBrk="0" fontAlgn="base" hangingPunct="0">
              <a:spcBef>
                <a:spcPct val="20000"/>
              </a:spcBef>
              <a:spcAft>
                <a:spcPct val="0"/>
              </a:spcAft>
              <a:buClr>
                <a:srgbClr val="1B9C7D"/>
              </a:buClr>
              <a:buSzPct val="120000"/>
              <a:buFont typeface="Wingdings" pitchFamily="2" charset="2"/>
              <a:buNone/>
              <a:defRPr sz="2000" kern="1200">
                <a:solidFill>
                  <a:srgbClr val="1B9C7D"/>
                </a:solidFill>
                <a:latin typeface="Tahoma"/>
                <a:ea typeface="ＭＳ Ｐゴシック" pitchFamily="46" charset="-128"/>
                <a:cs typeface="Tahoma"/>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2pPr>
            <a:lvl3pPr marL="1143000" indent="-228600" algn="l" defTabSz="457200" rtl="0" eaLnBrk="0" fontAlgn="base" hangingPunct="0">
              <a:spcBef>
                <a:spcPct val="20000"/>
              </a:spcBef>
              <a:spcAft>
                <a:spcPct val="0"/>
              </a:spcAft>
              <a:buClr>
                <a:srgbClr val="B3B3B3"/>
              </a:buClr>
              <a:buSzPct val="120000"/>
              <a:buFont typeface="Wingdings" pitchFamily="2" charset="2"/>
              <a:buChar char="§"/>
              <a:defRPr sz="1600" kern="1200">
                <a:solidFill>
                  <a:schemeClr val="tx1"/>
                </a:solidFill>
                <a:latin typeface="Tahoma"/>
                <a:ea typeface="ＭＳ Ｐゴシック" pitchFamily="46" charset="-128"/>
                <a:cs typeface="Tahoma"/>
              </a:defRPr>
            </a:lvl3pPr>
            <a:lvl4pPr marL="1600200" indent="-22860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4pPr>
            <a:lvl5pPr marL="2057400" indent="-228600" algn="l" defTabSz="457200" rtl="0" eaLnBrk="0" fontAlgn="base" hangingPunct="0">
              <a:spcBef>
                <a:spcPct val="20000"/>
              </a:spcBef>
              <a:spcAft>
                <a:spcPct val="0"/>
              </a:spcAft>
              <a:buFont typeface="Wingdings" pitchFamily="2" charset="2"/>
              <a:buChar char="§"/>
              <a:defRPr sz="1600" kern="1200">
                <a:solidFill>
                  <a:schemeClr val="tx1"/>
                </a:solidFill>
                <a:latin typeface="Tahoma"/>
                <a:ea typeface="ＭＳ Ｐゴシック" pitchFamily="46" charset="-128"/>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r>
              <a:rPr lang="en-US" sz="2800" spc="110" dirty="0">
                <a:solidFill>
                  <a:sysClr val="window" lastClr="FFFFFF"/>
                </a:solidFill>
                <a:latin typeface="Segoe UI" panose="020B0502040204020203" pitchFamily="34" charset="0"/>
                <a:ea typeface="Segoe UI" panose="020B0502040204020203" pitchFamily="34" charset="0"/>
                <a:cs typeface="Segoe UI" panose="020B0502040204020203" pitchFamily="34" charset="0"/>
              </a:rPr>
              <a:t>Multi-Screen Advertisement in Multi-View Scenarios</a:t>
            </a:r>
            <a:endParaRPr kumimoji="0" lang="en-US" sz="2800" b="0" i="0" u="none" strike="noStrike" kern="1200" cap="none" spc="110" normalizeH="0" baseline="0" dirty="0">
              <a:ln>
                <a:noFill/>
              </a:ln>
              <a:solidFill>
                <a:sysClr val="window" lastClr="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 name="Titel 1"/>
          <p:cNvSpPr txBox="1">
            <a:spLocks/>
          </p:cNvSpPr>
          <p:nvPr/>
        </p:nvSpPr>
        <p:spPr bwMode="auto">
          <a:xfrm>
            <a:off x="1033019" y="2598209"/>
            <a:ext cx="7772400" cy="421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000" kern="1200">
                <a:solidFill>
                  <a:schemeClr val="tx1"/>
                </a:solidFill>
                <a:latin typeface="Tahoma"/>
                <a:ea typeface="ＭＳ Ｐゴシック" pitchFamily="46" charset="-128"/>
                <a:cs typeface="Tahoma"/>
              </a:defRPr>
            </a:lvl1pPr>
            <a:lvl2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2pPr>
            <a:lvl3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3pPr>
            <a:lvl4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4pPr>
            <a:lvl5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5pPr>
            <a:lvl6pPr marL="457200" algn="l" defTabSz="457200" rtl="0" fontAlgn="base">
              <a:spcBef>
                <a:spcPct val="0"/>
              </a:spcBef>
              <a:spcAft>
                <a:spcPct val="0"/>
              </a:spcAft>
              <a:defRPr sz="2000">
                <a:solidFill>
                  <a:schemeClr val="tx1"/>
                </a:solidFill>
                <a:latin typeface="Tahoma" pitchFamily="34" charset="0"/>
                <a:ea typeface="ＭＳ Ｐゴシック" pitchFamily="46" charset="-128"/>
              </a:defRPr>
            </a:lvl6pPr>
            <a:lvl7pPr marL="914400" algn="l" defTabSz="457200" rtl="0" fontAlgn="base">
              <a:spcBef>
                <a:spcPct val="0"/>
              </a:spcBef>
              <a:spcAft>
                <a:spcPct val="0"/>
              </a:spcAft>
              <a:defRPr sz="2000">
                <a:solidFill>
                  <a:schemeClr val="tx1"/>
                </a:solidFill>
                <a:latin typeface="Tahoma" pitchFamily="34" charset="0"/>
                <a:ea typeface="ＭＳ Ｐゴシック" pitchFamily="46" charset="-128"/>
              </a:defRPr>
            </a:lvl7pPr>
            <a:lvl8pPr marL="1371600" algn="l" defTabSz="457200" rtl="0" fontAlgn="base">
              <a:spcBef>
                <a:spcPct val="0"/>
              </a:spcBef>
              <a:spcAft>
                <a:spcPct val="0"/>
              </a:spcAft>
              <a:defRPr sz="2000">
                <a:solidFill>
                  <a:schemeClr val="tx1"/>
                </a:solidFill>
                <a:latin typeface="Tahoma" pitchFamily="34" charset="0"/>
                <a:ea typeface="ＭＳ Ｐゴシック" pitchFamily="46" charset="-128"/>
              </a:defRPr>
            </a:lvl8pPr>
            <a:lvl9pPr marL="1828800" algn="l" defTabSz="457200" rtl="0" fontAlgn="base">
              <a:spcBef>
                <a:spcPct val="0"/>
              </a:spcBef>
              <a:spcAft>
                <a:spcPct val="0"/>
              </a:spcAft>
              <a:defRPr sz="2000">
                <a:solidFill>
                  <a:schemeClr val="tx1"/>
                </a:solidFill>
                <a:latin typeface="Tahoma" pitchFamily="34" charset="0"/>
                <a:ea typeface="ＭＳ Ｐゴシック" pitchFamily="46"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100" normalizeH="0" baseline="0" dirty="0" smtClean="0">
                <a:ln>
                  <a:noFill/>
                </a:ln>
                <a:solidFill>
                  <a:sysClr val="window" lastClr="FFFFFF">
                    <a:alpha val="50000"/>
                  </a:sysClr>
                </a:solidFill>
                <a:effectLst/>
                <a:uLnTx/>
                <a:uFillTx/>
                <a:latin typeface="Segoe UI" panose="020B0502040204020203" pitchFamily="34" charset="0"/>
                <a:ea typeface="Segoe UI" panose="020B0502040204020203" pitchFamily="34" charset="0"/>
                <a:cs typeface="Segoe UI" panose="020B0502040204020203" pitchFamily="34" charset="0"/>
              </a:rPr>
              <a:t>Use Case</a:t>
            </a:r>
            <a:endParaRPr kumimoji="0" lang="en-US" sz="2000" b="0" i="0" u="none" strike="noStrike" kern="1200" cap="none" spc="100" normalizeH="0" baseline="0" dirty="0">
              <a:ln>
                <a:noFill/>
              </a:ln>
              <a:solidFill>
                <a:sysClr val="window" lastClr="FFFFFF">
                  <a:alpha val="50000"/>
                </a:sysClr>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9"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2353" y="303335"/>
            <a:ext cx="3323047" cy="1992504"/>
          </a:xfrm>
          <a:prstGeom prst="rect">
            <a:avLst/>
          </a:prstGeom>
        </p:spPr>
      </p:pic>
    </p:spTree>
    <p:extLst>
      <p:ext uri="{BB962C8B-B14F-4D97-AF65-F5344CB8AC3E}">
        <p14:creationId xmlns:p14="http://schemas.microsoft.com/office/powerpoint/2010/main" val="8445048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0B5F93C-E735-43A5-8D01-A0C3D6AA9EDA}" type="slidenum">
              <a:rPr lang="en-US" smtClean="0"/>
              <a:pPr>
                <a:defRPr/>
              </a:pPr>
              <a:t>5</a:t>
            </a:fld>
            <a:endParaRPr lang="en-US"/>
          </a:p>
        </p:txBody>
      </p:sp>
      <p:sp>
        <p:nvSpPr>
          <p:cNvPr id="2" name="Title 1"/>
          <p:cNvSpPr>
            <a:spLocks noGrp="1"/>
          </p:cNvSpPr>
          <p:nvPr>
            <p:ph type="title"/>
          </p:nvPr>
        </p:nvSpPr>
        <p:spPr/>
        <p:txBody>
          <a:bodyPr/>
          <a:lstStyle/>
          <a:p>
            <a:r>
              <a:rPr lang="en-US" dirty="0"/>
              <a:t>Use Case</a:t>
            </a:r>
            <a:br>
              <a:rPr lang="en-US" dirty="0"/>
            </a:br>
            <a:r>
              <a:rPr lang="en-US" dirty="0">
                <a:solidFill>
                  <a:srgbClr val="0D99B5"/>
                </a:solidFill>
              </a:rPr>
              <a:t>Multi-Screen Advertisement in Multi-View Scenarios</a:t>
            </a:r>
            <a:endParaRPr lang="en-US" dirty="0"/>
          </a:p>
        </p:txBody>
      </p:sp>
      <p:sp>
        <p:nvSpPr>
          <p:cNvPr id="3" name="Content Placeholder 2"/>
          <p:cNvSpPr>
            <a:spLocks noGrp="1"/>
          </p:cNvSpPr>
          <p:nvPr>
            <p:ph idx="1"/>
          </p:nvPr>
        </p:nvSpPr>
        <p:spPr>
          <a:xfrm>
            <a:off x="439738" y="1431925"/>
            <a:ext cx="3179762" cy="4422775"/>
          </a:xfrm>
        </p:spPr>
        <p:txBody>
          <a:bodyPr/>
          <a:lstStyle/>
          <a:p>
            <a:r>
              <a:rPr lang="en-US" dirty="0" smtClean="0"/>
              <a:t>Main camera perspective on TV (e.g. Formula 1 race camera)</a:t>
            </a:r>
          </a:p>
          <a:p>
            <a:r>
              <a:rPr lang="en-US" dirty="0" smtClean="0"/>
              <a:t>Other camera perspectives on companion devices  (e.g. Formula 1 cockpit camera perspective)</a:t>
            </a:r>
          </a:p>
          <a:p>
            <a:r>
              <a:rPr lang="en-US" dirty="0" smtClean="0"/>
              <a:t>Interaction: user can select his favorite driver or team and request </a:t>
            </a:r>
            <a:r>
              <a:rPr lang="en-US" dirty="0"/>
              <a:t>to display additional </a:t>
            </a:r>
            <a:r>
              <a:rPr lang="en-US" dirty="0" smtClean="0"/>
              <a:t>information on TV or CS</a:t>
            </a:r>
          </a:p>
          <a:p>
            <a:r>
              <a:rPr lang="en-US" dirty="0" smtClean="0"/>
              <a:t>During commercial breaks, the companion device displays interactive companion App related to the Ad on the TV </a:t>
            </a:r>
            <a:endParaRPr lang="en-US" dirty="0"/>
          </a:p>
        </p:txBody>
      </p:sp>
      <p:sp>
        <p:nvSpPr>
          <p:cNvPr id="9" name="Rectangle 8"/>
          <p:cNvSpPr/>
          <p:nvPr/>
        </p:nvSpPr>
        <p:spPr>
          <a:xfrm>
            <a:off x="1992496" y="5888181"/>
            <a:ext cx="6995643" cy="215444"/>
          </a:xfrm>
          <a:prstGeom prst="rect">
            <a:avLst/>
          </a:prstGeom>
        </p:spPr>
        <p:txBody>
          <a:bodyPr wrap="square">
            <a:spAutoFit/>
          </a:bodyPr>
          <a:lstStyle/>
          <a:p>
            <a:r>
              <a:rPr lang="en-US" sz="800" dirty="0">
                <a:solidFill>
                  <a:srgbClr val="0D99B5"/>
                </a:solidFill>
              </a:rPr>
              <a:t>http://www.w3.org/2011/webtv/wiki/Media_APIs/Use_Cases#12._.22Use_Case_Twelve_.E2.80.93_Multiscreen_Advertisement.22</a:t>
            </a:r>
          </a:p>
        </p:txBody>
      </p:sp>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l="-6" r="10192"/>
          <a:stretch/>
        </p:blipFill>
        <p:spPr>
          <a:xfrm>
            <a:off x="3732080" y="1276928"/>
            <a:ext cx="5256059" cy="4137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88030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4"/>
          <p:cNvSpPr/>
          <p:nvPr/>
        </p:nvSpPr>
        <p:spPr>
          <a:xfrm>
            <a:off x="0" y="1"/>
            <a:ext cx="9144000" cy="6857999"/>
          </a:xfrm>
          <a:prstGeom prst="rect">
            <a:avLst/>
          </a:prstGeom>
          <a:solidFill>
            <a:srgbClr val="00B0F0"/>
          </a:solidFill>
          <a:ln w="6350" cap="flat" cmpd="sng" algn="ctr">
            <a:noFill/>
            <a:prstDash val="solid"/>
            <a:round/>
            <a:headEnd type="none" w="med" len="med"/>
            <a:tailEnd type="none" w="med" len="med"/>
          </a:ln>
          <a:effectLst/>
        </p:spPr>
        <p:txBody>
          <a:bodyPr rtlCol="0" anchor="ctr"/>
          <a:lstStyle/>
          <a:p>
            <a:pPr algn="ctr"/>
            <a:endParaRPr lang="de-DE" kern="0">
              <a:solidFill>
                <a:sysClr val="window" lastClr="FFFFFF"/>
              </a:solidFill>
              <a:latin typeface="Segoe"/>
              <a:cs typeface="Segoe"/>
            </a:endParaRPr>
          </a:p>
        </p:txBody>
      </p:sp>
      <p:sp>
        <p:nvSpPr>
          <p:cNvPr id="2" name="Slide Number Placeholder 1"/>
          <p:cNvSpPr>
            <a:spLocks noGrp="1"/>
          </p:cNvSpPr>
          <p:nvPr>
            <p:ph type="sldNum" sz="quarter" idx="10"/>
          </p:nvPr>
        </p:nvSpPr>
        <p:spPr/>
        <p:txBody>
          <a:bodyPr/>
          <a:lstStyle/>
          <a:p>
            <a:pPr>
              <a:defRPr/>
            </a:pPr>
            <a:fld id="{58B91874-F425-47CA-8B5F-6F75E3723B7E}" type="slidenum">
              <a:rPr lang="de-DE" smtClean="0"/>
              <a:pPr>
                <a:defRPr/>
              </a:pPr>
              <a:t>6</a:t>
            </a:fld>
            <a:endParaRPr lang="de-DE"/>
          </a:p>
        </p:txBody>
      </p:sp>
      <p:grpSp>
        <p:nvGrpSpPr>
          <p:cNvPr id="18" name="Group 17"/>
          <p:cNvGrpSpPr/>
          <p:nvPr/>
        </p:nvGrpSpPr>
        <p:grpSpPr>
          <a:xfrm>
            <a:off x="358024" y="104778"/>
            <a:ext cx="4131744" cy="3240000"/>
            <a:chOff x="358024" y="104778"/>
            <a:chExt cx="4131744" cy="3240000"/>
          </a:xfrm>
        </p:grpSpPr>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r="10188"/>
            <a:stretch/>
          </p:blipFill>
          <p:spPr>
            <a:xfrm>
              <a:off x="358024" y="104778"/>
              <a:ext cx="4115714" cy="3240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4141596" y="104778"/>
              <a:ext cx="348172" cy="369332"/>
            </a:xfrm>
            <a:prstGeom prst="rect">
              <a:avLst/>
            </a:prstGeom>
            <a:noFill/>
          </p:spPr>
          <p:txBody>
            <a:bodyPr wrap="none" rtlCol="0">
              <a:spAutoFit/>
            </a:bodyPr>
            <a:lstStyle/>
            <a:p>
              <a:r>
                <a:rPr lang="en-US" b="1" dirty="0" smtClean="0">
                  <a:solidFill>
                    <a:srgbClr val="FF0000"/>
                  </a:solidFill>
                </a:rPr>
                <a:t>1</a:t>
              </a:r>
              <a:endParaRPr lang="en-US" b="1" dirty="0">
                <a:solidFill>
                  <a:srgbClr val="FF0000"/>
                </a:solidFill>
              </a:endParaRPr>
            </a:p>
          </p:txBody>
        </p:sp>
      </p:grpSp>
      <p:grpSp>
        <p:nvGrpSpPr>
          <p:cNvPr id="19" name="Group 18"/>
          <p:cNvGrpSpPr/>
          <p:nvPr/>
        </p:nvGrpSpPr>
        <p:grpSpPr>
          <a:xfrm>
            <a:off x="4624681" y="104778"/>
            <a:ext cx="4115713" cy="3240000"/>
            <a:chOff x="4624681" y="104778"/>
            <a:chExt cx="4115713" cy="324000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r="10187"/>
            <a:stretch/>
          </p:blipFill>
          <p:spPr>
            <a:xfrm>
              <a:off x="4624681" y="104778"/>
              <a:ext cx="4115713" cy="3240000"/>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8392222" y="104778"/>
              <a:ext cx="348172" cy="369332"/>
            </a:xfrm>
            <a:prstGeom prst="rect">
              <a:avLst/>
            </a:prstGeom>
            <a:noFill/>
          </p:spPr>
          <p:txBody>
            <a:bodyPr wrap="none" rtlCol="0">
              <a:spAutoFit/>
            </a:bodyPr>
            <a:lstStyle/>
            <a:p>
              <a:r>
                <a:rPr lang="en-US" b="1" dirty="0">
                  <a:solidFill>
                    <a:srgbClr val="FF0000"/>
                  </a:solidFill>
                </a:rPr>
                <a:t>2</a:t>
              </a:r>
            </a:p>
          </p:txBody>
        </p:sp>
      </p:grpSp>
      <p:grpSp>
        <p:nvGrpSpPr>
          <p:cNvPr id="21" name="Group 20"/>
          <p:cNvGrpSpPr/>
          <p:nvPr/>
        </p:nvGrpSpPr>
        <p:grpSpPr>
          <a:xfrm>
            <a:off x="358023" y="3505346"/>
            <a:ext cx="4115715" cy="3240000"/>
            <a:chOff x="358023" y="3505346"/>
            <a:chExt cx="4115715" cy="3240000"/>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6" r="10192"/>
            <a:stretch/>
          </p:blipFill>
          <p:spPr>
            <a:xfrm>
              <a:off x="358023" y="3505346"/>
              <a:ext cx="4115715" cy="3240000"/>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4123557" y="3505346"/>
              <a:ext cx="348172" cy="369332"/>
            </a:xfrm>
            <a:prstGeom prst="rect">
              <a:avLst/>
            </a:prstGeom>
            <a:noFill/>
          </p:spPr>
          <p:txBody>
            <a:bodyPr wrap="none" rtlCol="0">
              <a:spAutoFit/>
            </a:bodyPr>
            <a:lstStyle/>
            <a:p>
              <a:r>
                <a:rPr lang="en-US" b="1" dirty="0">
                  <a:solidFill>
                    <a:srgbClr val="FF0000"/>
                  </a:solidFill>
                </a:rPr>
                <a:t>3</a:t>
              </a:r>
            </a:p>
          </p:txBody>
        </p:sp>
      </p:grpSp>
      <p:grpSp>
        <p:nvGrpSpPr>
          <p:cNvPr id="20" name="Group 19"/>
          <p:cNvGrpSpPr/>
          <p:nvPr/>
        </p:nvGrpSpPr>
        <p:grpSpPr>
          <a:xfrm>
            <a:off x="4624681" y="3505346"/>
            <a:ext cx="4115713" cy="3240000"/>
            <a:chOff x="4624681" y="3505346"/>
            <a:chExt cx="4115713" cy="3240000"/>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6" r="10192"/>
            <a:stretch/>
          </p:blipFill>
          <p:spPr>
            <a:xfrm>
              <a:off x="4624681" y="3505346"/>
              <a:ext cx="4115713" cy="32400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8388744" y="3505346"/>
              <a:ext cx="348172" cy="369332"/>
            </a:xfrm>
            <a:prstGeom prst="rect">
              <a:avLst/>
            </a:prstGeom>
            <a:noFill/>
          </p:spPr>
          <p:txBody>
            <a:bodyPr wrap="none" rtlCol="0">
              <a:spAutoFit/>
            </a:bodyPr>
            <a:lstStyle/>
            <a:p>
              <a:r>
                <a:rPr lang="en-US" b="1" dirty="0">
                  <a:solidFill>
                    <a:srgbClr val="FF0000"/>
                  </a:solidFill>
                </a:rPr>
                <a:t>4</a:t>
              </a:r>
            </a:p>
          </p:txBody>
        </p:sp>
      </p:grpSp>
    </p:spTree>
    <p:extLst>
      <p:ext uri="{BB962C8B-B14F-4D97-AF65-F5344CB8AC3E}">
        <p14:creationId xmlns:p14="http://schemas.microsoft.com/office/powerpoint/2010/main" val="128564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1"/>
            <a:ext cx="9144000" cy="6857999"/>
          </a:xfrm>
          <a:prstGeom prst="rect">
            <a:avLst/>
          </a:prstGeom>
          <a:solidFill>
            <a:srgbClr val="00B0F0"/>
          </a:solidFill>
          <a:ln w="6350" cap="flat" cmpd="sng" algn="ctr">
            <a:noFill/>
            <a:prstDash val="solid"/>
            <a:round/>
            <a:headEnd type="none" w="med" len="med"/>
            <a:tailEnd type="none" w="med" len="med"/>
          </a:ln>
          <a:effectLst/>
        </p:spPr>
        <p:txBody>
          <a:bodyPr rtlCol="0" anchor="ctr"/>
          <a:lstStyle/>
          <a:p>
            <a:pPr algn="ctr"/>
            <a:endParaRPr lang="de-DE" kern="0">
              <a:solidFill>
                <a:sysClr val="window" lastClr="FFFFFF"/>
              </a:solidFill>
              <a:latin typeface="Segoe"/>
              <a:cs typeface="Segoe"/>
            </a:endParaRPr>
          </a:p>
        </p:txBody>
      </p:sp>
      <p:sp>
        <p:nvSpPr>
          <p:cNvPr id="2" name="Slide Number Placeholder 1"/>
          <p:cNvSpPr>
            <a:spLocks noGrp="1"/>
          </p:cNvSpPr>
          <p:nvPr>
            <p:ph type="sldNum" sz="quarter" idx="10"/>
          </p:nvPr>
        </p:nvSpPr>
        <p:spPr/>
        <p:txBody>
          <a:bodyPr/>
          <a:lstStyle/>
          <a:p>
            <a:pPr>
              <a:defRPr/>
            </a:pPr>
            <a:fld id="{58B91874-F425-47CA-8B5F-6F75E3723B7E}" type="slidenum">
              <a:rPr lang="de-DE" smtClean="0"/>
              <a:pPr>
                <a:defRPr/>
              </a:pPr>
              <a:t>7</a:t>
            </a:fld>
            <a:endParaRPr lang="de-DE" dirty="0"/>
          </a:p>
        </p:txBody>
      </p:sp>
      <p:pic>
        <p:nvPicPr>
          <p:cNvPr id="4" name="famium_--_multiscreen_advertisement_640x36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1825" y="1431925"/>
            <a:ext cx="7862888" cy="4422775"/>
          </a:xfrm>
        </p:spPr>
      </p:pic>
    </p:spTree>
    <p:extLst>
      <p:ext uri="{BB962C8B-B14F-4D97-AF65-F5344CB8AC3E}">
        <p14:creationId xmlns:p14="http://schemas.microsoft.com/office/powerpoint/2010/main" val="2061937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8B91874-F425-47CA-8B5F-6F75E3723B7E}" type="slidenum">
              <a:rPr lang="de-DE" smtClean="0"/>
              <a:pPr>
                <a:defRPr/>
              </a:pPr>
              <a:t>8</a:t>
            </a:fld>
            <a:endParaRPr lang="de-DE" dirty="0"/>
          </a:p>
        </p:txBody>
      </p:sp>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sp>
        <p:nvSpPr>
          <p:cNvPr id="5" name="Rechteck 4"/>
          <p:cNvSpPr/>
          <p:nvPr/>
        </p:nvSpPr>
        <p:spPr>
          <a:xfrm>
            <a:off x="0" y="1"/>
            <a:ext cx="9144000" cy="6161808"/>
          </a:xfrm>
          <a:prstGeom prst="rect">
            <a:avLst/>
          </a:prstGeom>
          <a:solidFill>
            <a:srgbClr val="00B0F0"/>
          </a:solidFill>
          <a:ln w="6350" cap="flat" cmpd="sng" algn="ctr">
            <a:noFill/>
            <a:prstDash val="solid"/>
            <a:round/>
            <a:headEnd type="none" w="med" len="med"/>
            <a:tailEnd type="none" w="med" len="med"/>
          </a:ln>
          <a:effectLst/>
        </p:spPr>
        <p:txBody>
          <a:bodyPr rtlCol="0" anchor="ctr"/>
          <a:lstStyle/>
          <a:p>
            <a:pPr algn="ctr"/>
            <a:endParaRPr lang="de-DE" kern="0">
              <a:solidFill>
                <a:sysClr val="window" lastClr="FFFFFF"/>
              </a:solidFill>
              <a:latin typeface="Segoe"/>
              <a:cs typeface="Segoe"/>
            </a:endParaRPr>
          </a:p>
        </p:txBody>
      </p:sp>
      <p:sp>
        <p:nvSpPr>
          <p:cNvPr id="6" name="Textplatzhalter 3"/>
          <p:cNvSpPr txBox="1">
            <a:spLocks/>
          </p:cNvSpPr>
          <p:nvPr/>
        </p:nvSpPr>
        <p:spPr bwMode="auto">
          <a:xfrm>
            <a:off x="656242" y="3019849"/>
            <a:ext cx="8149177" cy="12469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63525" indent="-263525" algn="l" defTabSz="457200" rtl="0" eaLnBrk="0" fontAlgn="base" hangingPunct="0">
              <a:spcBef>
                <a:spcPct val="20000"/>
              </a:spcBef>
              <a:spcAft>
                <a:spcPct val="0"/>
              </a:spcAft>
              <a:buClr>
                <a:srgbClr val="1B9C7D"/>
              </a:buClr>
              <a:buSzPct val="120000"/>
              <a:buFont typeface="Wingdings" pitchFamily="2" charset="2"/>
              <a:buNone/>
              <a:defRPr sz="2000" kern="1200">
                <a:solidFill>
                  <a:srgbClr val="1B9C7D"/>
                </a:solidFill>
                <a:latin typeface="Tahoma"/>
                <a:ea typeface="ＭＳ Ｐゴシック" pitchFamily="46" charset="-128"/>
                <a:cs typeface="Tahoma"/>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2pPr>
            <a:lvl3pPr marL="1143000" indent="-228600" algn="l" defTabSz="457200" rtl="0" eaLnBrk="0" fontAlgn="base" hangingPunct="0">
              <a:spcBef>
                <a:spcPct val="20000"/>
              </a:spcBef>
              <a:spcAft>
                <a:spcPct val="0"/>
              </a:spcAft>
              <a:buClr>
                <a:srgbClr val="B3B3B3"/>
              </a:buClr>
              <a:buSzPct val="120000"/>
              <a:buFont typeface="Wingdings" pitchFamily="2" charset="2"/>
              <a:buChar char="§"/>
              <a:defRPr sz="1600" kern="1200">
                <a:solidFill>
                  <a:schemeClr val="tx1"/>
                </a:solidFill>
                <a:latin typeface="Tahoma"/>
                <a:ea typeface="ＭＳ Ｐゴシック" pitchFamily="46" charset="-128"/>
                <a:cs typeface="Tahoma"/>
              </a:defRPr>
            </a:lvl3pPr>
            <a:lvl4pPr marL="1600200" indent="-228600" algn="l" defTabSz="457200" rtl="0" eaLnBrk="0" fontAlgn="base" hangingPunct="0">
              <a:spcBef>
                <a:spcPct val="20000"/>
              </a:spcBef>
              <a:spcAft>
                <a:spcPct val="0"/>
              </a:spcAft>
              <a:buFont typeface="Arial" pitchFamily="34" charset="0"/>
              <a:buChar char="–"/>
              <a:defRPr sz="1600" kern="1200">
                <a:solidFill>
                  <a:schemeClr val="tx1"/>
                </a:solidFill>
                <a:latin typeface="Tahoma"/>
                <a:ea typeface="ＭＳ Ｐゴシック" pitchFamily="46" charset="-128"/>
                <a:cs typeface="Tahoma"/>
              </a:defRPr>
            </a:lvl4pPr>
            <a:lvl5pPr marL="2057400" indent="-228600" algn="l" defTabSz="457200" rtl="0" eaLnBrk="0" fontAlgn="base" hangingPunct="0">
              <a:spcBef>
                <a:spcPct val="20000"/>
              </a:spcBef>
              <a:spcAft>
                <a:spcPct val="0"/>
              </a:spcAft>
              <a:buFont typeface="Wingdings" pitchFamily="2" charset="2"/>
              <a:buChar char="§"/>
              <a:defRPr sz="1600" kern="1200">
                <a:solidFill>
                  <a:schemeClr val="tx1"/>
                </a:solidFill>
                <a:latin typeface="Tahoma"/>
                <a:ea typeface="ＭＳ Ｐゴシック" pitchFamily="46" charset="-128"/>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r>
              <a:rPr lang="en-US" sz="2800" spc="110" dirty="0">
                <a:solidFill>
                  <a:sysClr val="window" lastClr="FFFFFF"/>
                </a:solidFill>
                <a:latin typeface="Segoe UI" panose="020B0502040204020203" pitchFamily="34" charset="0"/>
                <a:ea typeface="Segoe UI" panose="020B0502040204020203" pitchFamily="34" charset="0"/>
                <a:cs typeface="Segoe UI" panose="020B0502040204020203" pitchFamily="34" charset="0"/>
              </a:rPr>
              <a:t>Opportunities and Challenges for Developing interactive TV services</a:t>
            </a:r>
            <a:endParaRPr kumimoji="0" lang="en-US" sz="2800" b="0" i="0" u="none" strike="noStrike" kern="1200" cap="none" spc="110" normalizeH="0" baseline="0" dirty="0">
              <a:ln>
                <a:noFill/>
              </a:ln>
              <a:solidFill>
                <a:sysClr val="window" lastClr="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 name="Titel 1"/>
          <p:cNvSpPr txBox="1">
            <a:spLocks/>
          </p:cNvSpPr>
          <p:nvPr/>
        </p:nvSpPr>
        <p:spPr bwMode="auto">
          <a:xfrm>
            <a:off x="1033019" y="2598209"/>
            <a:ext cx="7772400" cy="421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2000" kern="1200">
                <a:solidFill>
                  <a:schemeClr val="tx1"/>
                </a:solidFill>
                <a:latin typeface="Tahoma"/>
                <a:ea typeface="ＭＳ Ｐゴシック" pitchFamily="46" charset="-128"/>
                <a:cs typeface="Tahoma"/>
              </a:defRPr>
            </a:lvl1pPr>
            <a:lvl2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2pPr>
            <a:lvl3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3pPr>
            <a:lvl4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4pPr>
            <a:lvl5pPr algn="l" defTabSz="457200" rtl="0" eaLnBrk="0" fontAlgn="base" hangingPunct="0">
              <a:spcBef>
                <a:spcPct val="0"/>
              </a:spcBef>
              <a:spcAft>
                <a:spcPct val="0"/>
              </a:spcAft>
              <a:defRPr sz="2000">
                <a:solidFill>
                  <a:schemeClr val="tx1"/>
                </a:solidFill>
                <a:latin typeface="Tahoma" pitchFamily="34" charset="0"/>
                <a:ea typeface="ＭＳ Ｐゴシック" pitchFamily="46" charset="-128"/>
                <a:cs typeface="Tahoma" pitchFamily="34" charset="0"/>
              </a:defRPr>
            </a:lvl5pPr>
            <a:lvl6pPr marL="457200" algn="l" defTabSz="457200" rtl="0" fontAlgn="base">
              <a:spcBef>
                <a:spcPct val="0"/>
              </a:spcBef>
              <a:spcAft>
                <a:spcPct val="0"/>
              </a:spcAft>
              <a:defRPr sz="2000">
                <a:solidFill>
                  <a:schemeClr val="tx1"/>
                </a:solidFill>
                <a:latin typeface="Tahoma" pitchFamily="34" charset="0"/>
                <a:ea typeface="ＭＳ Ｐゴシック" pitchFamily="46" charset="-128"/>
              </a:defRPr>
            </a:lvl6pPr>
            <a:lvl7pPr marL="914400" algn="l" defTabSz="457200" rtl="0" fontAlgn="base">
              <a:spcBef>
                <a:spcPct val="0"/>
              </a:spcBef>
              <a:spcAft>
                <a:spcPct val="0"/>
              </a:spcAft>
              <a:defRPr sz="2000">
                <a:solidFill>
                  <a:schemeClr val="tx1"/>
                </a:solidFill>
                <a:latin typeface="Tahoma" pitchFamily="34" charset="0"/>
                <a:ea typeface="ＭＳ Ｐゴシック" pitchFamily="46" charset="-128"/>
              </a:defRPr>
            </a:lvl7pPr>
            <a:lvl8pPr marL="1371600" algn="l" defTabSz="457200" rtl="0" fontAlgn="base">
              <a:spcBef>
                <a:spcPct val="0"/>
              </a:spcBef>
              <a:spcAft>
                <a:spcPct val="0"/>
              </a:spcAft>
              <a:defRPr sz="2000">
                <a:solidFill>
                  <a:schemeClr val="tx1"/>
                </a:solidFill>
                <a:latin typeface="Tahoma" pitchFamily="34" charset="0"/>
                <a:ea typeface="ＭＳ Ｐゴシック" pitchFamily="46" charset="-128"/>
              </a:defRPr>
            </a:lvl8pPr>
            <a:lvl9pPr marL="1828800" algn="l" defTabSz="457200" rtl="0" fontAlgn="base">
              <a:spcBef>
                <a:spcPct val="0"/>
              </a:spcBef>
              <a:spcAft>
                <a:spcPct val="0"/>
              </a:spcAft>
              <a:defRPr sz="2000">
                <a:solidFill>
                  <a:schemeClr val="tx1"/>
                </a:solidFill>
                <a:latin typeface="Tahoma" pitchFamily="34" charset="0"/>
                <a:ea typeface="ＭＳ Ｐゴシック" pitchFamily="46"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100" normalizeH="0" baseline="0" dirty="0">
              <a:ln>
                <a:noFill/>
              </a:ln>
              <a:solidFill>
                <a:sysClr val="window" lastClr="FFFFFF">
                  <a:alpha val="50000"/>
                </a:sysClr>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9"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2353" y="303335"/>
            <a:ext cx="3323047" cy="1992504"/>
          </a:xfrm>
          <a:prstGeom prst="rect">
            <a:avLst/>
          </a:prstGeom>
        </p:spPr>
      </p:pic>
    </p:spTree>
    <p:extLst>
      <p:ext uri="{BB962C8B-B14F-4D97-AF65-F5344CB8AC3E}">
        <p14:creationId xmlns:p14="http://schemas.microsoft.com/office/powerpoint/2010/main" val="42472044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8B91874-F425-47CA-8B5F-6F75E3723B7E}" type="slidenum">
              <a:rPr lang="de-DE" smtClean="0"/>
              <a:pPr>
                <a:defRPr/>
              </a:pPr>
              <a:t>9</a:t>
            </a:fld>
            <a:endParaRPr lang="de-DE"/>
          </a:p>
        </p:txBody>
      </p:sp>
      <p:sp>
        <p:nvSpPr>
          <p:cNvPr id="3" name="Title 2"/>
          <p:cNvSpPr>
            <a:spLocks noGrp="1"/>
          </p:cNvSpPr>
          <p:nvPr>
            <p:ph type="title"/>
          </p:nvPr>
        </p:nvSpPr>
        <p:spPr/>
        <p:txBody>
          <a:bodyPr/>
          <a:lstStyle/>
          <a:p>
            <a:r>
              <a:rPr lang="en-US" dirty="0"/>
              <a:t>Opportunities and Challenges for Developing interactive TV services</a:t>
            </a:r>
          </a:p>
        </p:txBody>
      </p:sp>
      <p:sp>
        <p:nvSpPr>
          <p:cNvPr id="4" name="Content Placeholder 3"/>
          <p:cNvSpPr>
            <a:spLocks noGrp="1"/>
          </p:cNvSpPr>
          <p:nvPr>
            <p:ph idx="1"/>
          </p:nvPr>
        </p:nvSpPr>
        <p:spPr/>
        <p:txBody>
          <a:bodyPr/>
          <a:lstStyle/>
          <a:p>
            <a:r>
              <a:rPr lang="en-US" dirty="0" smtClean="0"/>
              <a:t>Our </a:t>
            </a:r>
            <a:r>
              <a:rPr lang="en-US" dirty="0"/>
              <a:t>experiences in </a:t>
            </a:r>
            <a:r>
              <a:rPr lang="en-US" dirty="0" smtClean="0"/>
              <a:t>designing and developing </a:t>
            </a:r>
            <a:r>
              <a:rPr lang="en-US" dirty="0"/>
              <a:t>TV services result in 10 suggestions </a:t>
            </a:r>
            <a:r>
              <a:rPr lang="en-US" dirty="0" smtClean="0"/>
              <a:t>for general </a:t>
            </a:r>
            <a:r>
              <a:rPr lang="en-US" dirty="0"/>
              <a:t>TV development and a </a:t>
            </a:r>
            <a:r>
              <a:rPr lang="en-US" dirty="0" smtClean="0"/>
              <a:t>differentiation </a:t>
            </a:r>
            <a:r>
              <a:rPr lang="en-US" dirty="0"/>
              <a:t>of general in-app logic and technology dependent </a:t>
            </a:r>
            <a:r>
              <a:rPr lang="en-US" dirty="0" smtClean="0"/>
              <a:t>code</a:t>
            </a:r>
          </a:p>
          <a:p>
            <a:endParaRPr lang="en-US" dirty="0" smtClean="0"/>
          </a:p>
          <a:p>
            <a:r>
              <a:rPr lang="en-US" dirty="0" smtClean="0"/>
              <a:t>Some </a:t>
            </a:r>
            <a:r>
              <a:rPr lang="en-US" dirty="0"/>
              <a:t>web elements would </a:t>
            </a:r>
            <a:r>
              <a:rPr lang="en-US" dirty="0" smtClean="0"/>
              <a:t>benefit even </a:t>
            </a:r>
            <a:r>
              <a:rPr lang="en-US" dirty="0"/>
              <a:t>more from a common standard dictating just </a:t>
            </a:r>
            <a:r>
              <a:rPr lang="en-US" dirty="0" smtClean="0"/>
              <a:t>one way </a:t>
            </a:r>
            <a:r>
              <a:rPr lang="en-US" dirty="0"/>
              <a:t>of </a:t>
            </a:r>
            <a:r>
              <a:rPr lang="en-US" dirty="0" smtClean="0"/>
              <a:t>implementation especially </a:t>
            </a:r>
            <a:r>
              <a:rPr lang="en-US" dirty="0"/>
              <a:t>audio/video elements</a:t>
            </a:r>
            <a:endParaRPr lang="en-US" dirty="0" smtClean="0"/>
          </a:p>
          <a:p>
            <a:endParaRPr lang="en-US" dirty="0" smtClean="0"/>
          </a:p>
          <a:p>
            <a:r>
              <a:rPr lang="en-US" dirty="0" smtClean="0"/>
              <a:t>The </a:t>
            </a:r>
            <a:r>
              <a:rPr lang="en-US" dirty="0"/>
              <a:t>implementation of audio/video </a:t>
            </a:r>
            <a:r>
              <a:rPr lang="en-US" dirty="0" smtClean="0"/>
              <a:t>elements differs </a:t>
            </a:r>
            <a:r>
              <a:rPr lang="en-US" dirty="0"/>
              <a:t>when </a:t>
            </a:r>
            <a:r>
              <a:rPr lang="en-US" dirty="0" smtClean="0"/>
              <a:t>using standardized </a:t>
            </a:r>
            <a:r>
              <a:rPr lang="en-US" dirty="0"/>
              <a:t>web technologies on </a:t>
            </a:r>
            <a:r>
              <a:rPr lang="en-US" dirty="0" smtClean="0"/>
              <a:t>different </a:t>
            </a:r>
            <a:r>
              <a:rPr lang="en-US" dirty="0"/>
              <a:t>platforms (e.g. HTML-Object-Tag vs. </a:t>
            </a:r>
            <a:r>
              <a:rPr lang="en-US" dirty="0" smtClean="0"/>
              <a:t>HTML5-Video-Object vs</a:t>
            </a:r>
            <a:r>
              <a:rPr lang="en-US" dirty="0"/>
              <a:t>. proprietary solutions</a:t>
            </a:r>
            <a:r>
              <a:rPr lang="en-US" dirty="0" smtClean="0"/>
              <a:t>)</a:t>
            </a:r>
          </a:p>
          <a:p>
            <a:endParaRPr lang="en-US" dirty="0" smtClean="0"/>
          </a:p>
          <a:p>
            <a:r>
              <a:rPr lang="en-US" dirty="0" smtClean="0"/>
              <a:t>Using </a:t>
            </a:r>
            <a:r>
              <a:rPr lang="en-US" dirty="0"/>
              <a:t>only one object for all platforms </a:t>
            </a:r>
            <a:r>
              <a:rPr lang="en-US" dirty="0" smtClean="0"/>
              <a:t>offering </a:t>
            </a:r>
            <a:r>
              <a:rPr lang="en-US" dirty="0"/>
              <a:t>access to all needed </a:t>
            </a:r>
            <a:r>
              <a:rPr lang="en-US" dirty="0" smtClean="0"/>
              <a:t>functions, parameters </a:t>
            </a:r>
            <a:r>
              <a:rPr lang="en-US" dirty="0"/>
              <a:t>as well as sync and stream events, via standardized APIs would leverage the current </a:t>
            </a:r>
            <a:r>
              <a:rPr lang="en-US" dirty="0" smtClean="0"/>
              <a:t>TV application </a:t>
            </a:r>
            <a:r>
              <a:rPr lang="en-US" dirty="0"/>
              <a:t>development a lot</a:t>
            </a:r>
            <a:r>
              <a:rPr lang="en-US" dirty="0" smtClean="0"/>
              <a:t>.</a:t>
            </a:r>
          </a:p>
          <a:p>
            <a:endParaRPr lang="en-US" dirty="0"/>
          </a:p>
          <a:p>
            <a:r>
              <a:rPr lang="en-US" dirty="0" smtClean="0"/>
              <a:t>These </a:t>
            </a:r>
            <a:r>
              <a:rPr lang="en-US" dirty="0"/>
              <a:t>APIs must make it possible to </a:t>
            </a:r>
            <a:r>
              <a:rPr lang="en-US" dirty="0" smtClean="0"/>
              <a:t>handle broadcast</a:t>
            </a:r>
            <a:r>
              <a:rPr lang="en-US" dirty="0"/>
              <a:t>, broadband </a:t>
            </a:r>
            <a:r>
              <a:rPr lang="en-US" dirty="0" smtClean="0"/>
              <a:t>and local </a:t>
            </a:r>
            <a:r>
              <a:rPr lang="en-US" dirty="0"/>
              <a:t>audio/video content</a:t>
            </a:r>
            <a:r>
              <a:rPr lang="en-US" dirty="0" smtClean="0"/>
              <a:t>.</a:t>
            </a:r>
            <a:endParaRPr lang="en-US" dirty="0"/>
          </a:p>
        </p:txBody>
      </p:sp>
    </p:spTree>
    <p:extLst>
      <p:ext uri="{BB962C8B-B14F-4D97-AF65-F5344CB8AC3E}">
        <p14:creationId xmlns:p14="http://schemas.microsoft.com/office/powerpoint/2010/main" val="1149650565"/>
      </p:ext>
    </p:extLst>
  </p:cSld>
  <p:clrMapOvr>
    <a:masterClrMapping/>
  </p:clrMapOvr>
  <p:timing>
    <p:tnLst>
      <p:par>
        <p:cTn id="1" dur="indefinite" restart="never" nodeType="tmRoot"/>
      </p:par>
    </p:tnLst>
  </p:timing>
</p:sld>
</file>

<file path=ppt/theme/theme1.xml><?xml version="1.0" encoding="utf-8"?>
<a:theme xmlns:a="http://schemas.openxmlformats.org/drawingml/2006/main" name="5_FOKUS">
  <a:themeElements>
    <a:clrScheme name="Benutzerdefiniert 2">
      <a:dk1>
        <a:sysClr val="windowText" lastClr="000000"/>
      </a:dk1>
      <a:lt1>
        <a:sysClr val="window" lastClr="FFFFFF"/>
      </a:lt1>
      <a:dk2>
        <a:srgbClr val="00ACD3"/>
      </a:dk2>
      <a:lt2>
        <a:srgbClr val="17A57D"/>
      </a:lt2>
      <a:accent1>
        <a:srgbClr val="7FC600"/>
      </a:accent1>
      <a:accent2>
        <a:srgbClr val="FFC900"/>
      </a:accent2>
      <a:accent3>
        <a:srgbClr val="FF8F00"/>
      </a:accent3>
      <a:accent4>
        <a:srgbClr val="CC1F2F"/>
      </a:accent4>
      <a:accent5>
        <a:srgbClr val="9B348E"/>
      </a:accent5>
      <a:accent6>
        <a:srgbClr val="2F53A7"/>
      </a:accent6>
      <a:hlink>
        <a:srgbClr val="00ACD3"/>
      </a:hlink>
      <a:folHlink>
        <a:srgbClr val="7FC600"/>
      </a:folHlink>
    </a:clrScheme>
    <a:fontScheme name="Thaumas">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DDDDD"/>
        </a:solidFill>
        <a:ln w="9525"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Tahom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FOKUS">
  <a:themeElements>
    <a:clrScheme name="Benutzerdefiniert 2">
      <a:dk1>
        <a:sysClr val="windowText" lastClr="000000"/>
      </a:dk1>
      <a:lt1>
        <a:sysClr val="window" lastClr="FFFFFF"/>
      </a:lt1>
      <a:dk2>
        <a:srgbClr val="00ACD3"/>
      </a:dk2>
      <a:lt2>
        <a:srgbClr val="17A57D"/>
      </a:lt2>
      <a:accent1>
        <a:srgbClr val="7FC600"/>
      </a:accent1>
      <a:accent2>
        <a:srgbClr val="FFC900"/>
      </a:accent2>
      <a:accent3>
        <a:srgbClr val="FF8F00"/>
      </a:accent3>
      <a:accent4>
        <a:srgbClr val="CC1F2F"/>
      </a:accent4>
      <a:accent5>
        <a:srgbClr val="9B348E"/>
      </a:accent5>
      <a:accent6>
        <a:srgbClr val="2F53A7"/>
      </a:accent6>
      <a:hlink>
        <a:srgbClr val="00ACD3"/>
      </a:hlink>
      <a:folHlink>
        <a:srgbClr val="7FC600"/>
      </a:folHlink>
    </a:clrScheme>
    <a:fontScheme name="Thaumas">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DDDDD"/>
        </a:solidFill>
        <a:ln w="9525"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Tahom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FOKUS">
  <a:themeElements>
    <a:clrScheme name="Benutzerdefiniert 7">
      <a:dk1>
        <a:sysClr val="windowText" lastClr="000000"/>
      </a:dk1>
      <a:lt1>
        <a:sysClr val="window" lastClr="FFFFFF"/>
      </a:lt1>
      <a:dk2>
        <a:srgbClr val="009EE0"/>
      </a:dk2>
      <a:lt2>
        <a:srgbClr val="009475"/>
      </a:lt2>
      <a:accent1>
        <a:srgbClr val="6FA93B"/>
      </a:accent1>
      <a:accent2>
        <a:srgbClr val="FFC900"/>
      </a:accent2>
      <a:accent3>
        <a:srgbClr val="FF8F00"/>
      </a:accent3>
      <a:accent4>
        <a:srgbClr val="CC1F2F"/>
      </a:accent4>
      <a:accent5>
        <a:srgbClr val="9B348E"/>
      </a:accent5>
      <a:accent6>
        <a:srgbClr val="2F53A7"/>
      </a:accent6>
      <a:hlink>
        <a:srgbClr val="009EE0"/>
      </a:hlink>
      <a:folHlink>
        <a:srgbClr val="7FC600"/>
      </a:folHlink>
    </a:clrScheme>
    <a:fontScheme name="Thaumas">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Tahom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err="1" smtClean="0">
            <a:latin typeface="Tahoma"/>
            <a:cs typeface="Tahoma"/>
          </a:defRPr>
        </a:defPPr>
      </a:lstStyle>
    </a:txDef>
  </a:objectDefaults>
  <a:extraClrSchemeLst/>
</a:theme>
</file>

<file path=ppt/theme/theme3.xml><?xml version="1.0" encoding="utf-8"?>
<a:theme xmlns:a="http://schemas.openxmlformats.org/drawingml/2006/main" name="6_FOKUS">
  <a:themeElements>
    <a:clrScheme name="Benutzerdefiniert 2">
      <a:dk1>
        <a:sysClr val="windowText" lastClr="000000"/>
      </a:dk1>
      <a:lt1>
        <a:sysClr val="window" lastClr="FFFFFF"/>
      </a:lt1>
      <a:dk2>
        <a:srgbClr val="00ACD3"/>
      </a:dk2>
      <a:lt2>
        <a:srgbClr val="17A57D"/>
      </a:lt2>
      <a:accent1>
        <a:srgbClr val="7FC600"/>
      </a:accent1>
      <a:accent2>
        <a:srgbClr val="FFC900"/>
      </a:accent2>
      <a:accent3>
        <a:srgbClr val="FF8F00"/>
      </a:accent3>
      <a:accent4>
        <a:srgbClr val="CC1F2F"/>
      </a:accent4>
      <a:accent5>
        <a:srgbClr val="9B348E"/>
      </a:accent5>
      <a:accent6>
        <a:srgbClr val="2F53A7"/>
      </a:accent6>
      <a:hlink>
        <a:srgbClr val="00ACD3"/>
      </a:hlink>
      <a:folHlink>
        <a:srgbClr val="7FC600"/>
      </a:folHlink>
    </a:clrScheme>
    <a:fontScheme name="Thaumas">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DDDDD"/>
        </a:solidFill>
        <a:ln w="9525"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Tahom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2_FOKUS">
  <a:themeElements>
    <a:clrScheme name="Benutzerdefiniert 2">
      <a:dk1>
        <a:sysClr val="windowText" lastClr="000000"/>
      </a:dk1>
      <a:lt1>
        <a:sysClr val="window" lastClr="FFFFFF"/>
      </a:lt1>
      <a:dk2>
        <a:srgbClr val="00ACD3"/>
      </a:dk2>
      <a:lt2>
        <a:srgbClr val="17A57D"/>
      </a:lt2>
      <a:accent1>
        <a:srgbClr val="7FC600"/>
      </a:accent1>
      <a:accent2>
        <a:srgbClr val="FFC900"/>
      </a:accent2>
      <a:accent3>
        <a:srgbClr val="FF8F00"/>
      </a:accent3>
      <a:accent4>
        <a:srgbClr val="CC1F2F"/>
      </a:accent4>
      <a:accent5>
        <a:srgbClr val="9B348E"/>
      </a:accent5>
      <a:accent6>
        <a:srgbClr val="2F53A7"/>
      </a:accent6>
      <a:hlink>
        <a:srgbClr val="00ACD3"/>
      </a:hlink>
      <a:folHlink>
        <a:srgbClr val="7FC600"/>
      </a:folHlink>
    </a:clrScheme>
    <a:fontScheme name="Thaumas">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DDDDD"/>
        </a:solidFill>
        <a:ln w="9525"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Tahom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3_FOKUS">
  <a:themeElements>
    <a:clrScheme name="Benutzerdefiniert 2">
      <a:dk1>
        <a:sysClr val="windowText" lastClr="000000"/>
      </a:dk1>
      <a:lt1>
        <a:sysClr val="window" lastClr="FFFFFF"/>
      </a:lt1>
      <a:dk2>
        <a:srgbClr val="00ACD3"/>
      </a:dk2>
      <a:lt2>
        <a:srgbClr val="17A57D"/>
      </a:lt2>
      <a:accent1>
        <a:srgbClr val="7FC600"/>
      </a:accent1>
      <a:accent2>
        <a:srgbClr val="FFC900"/>
      </a:accent2>
      <a:accent3>
        <a:srgbClr val="FF8F00"/>
      </a:accent3>
      <a:accent4>
        <a:srgbClr val="CC1F2F"/>
      </a:accent4>
      <a:accent5>
        <a:srgbClr val="9B348E"/>
      </a:accent5>
      <a:accent6>
        <a:srgbClr val="2F53A7"/>
      </a:accent6>
      <a:hlink>
        <a:srgbClr val="00ACD3"/>
      </a:hlink>
      <a:folHlink>
        <a:srgbClr val="7FC600"/>
      </a:folHlink>
    </a:clrScheme>
    <a:fontScheme name="Thaumas">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DDDDD"/>
        </a:solidFill>
        <a:ln w="9525"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Tahom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4_FOKUS">
  <a:themeElements>
    <a:clrScheme name="Benutzerdefiniert 2">
      <a:dk1>
        <a:sysClr val="windowText" lastClr="000000"/>
      </a:dk1>
      <a:lt1>
        <a:sysClr val="window" lastClr="FFFFFF"/>
      </a:lt1>
      <a:dk2>
        <a:srgbClr val="00ACD3"/>
      </a:dk2>
      <a:lt2>
        <a:srgbClr val="17A57D"/>
      </a:lt2>
      <a:accent1>
        <a:srgbClr val="7FC600"/>
      </a:accent1>
      <a:accent2>
        <a:srgbClr val="FFC900"/>
      </a:accent2>
      <a:accent3>
        <a:srgbClr val="FF8F00"/>
      </a:accent3>
      <a:accent4>
        <a:srgbClr val="CC1F2F"/>
      </a:accent4>
      <a:accent5>
        <a:srgbClr val="9B348E"/>
      </a:accent5>
      <a:accent6>
        <a:srgbClr val="2F53A7"/>
      </a:accent6>
      <a:hlink>
        <a:srgbClr val="00ACD3"/>
      </a:hlink>
      <a:folHlink>
        <a:srgbClr val="7FC600"/>
      </a:folHlink>
    </a:clrScheme>
    <a:fontScheme name="Thaumas">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DDDDD"/>
        </a:solidFill>
        <a:ln w="9525"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Tahom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5_FOKUS">
  <a:themeElements>
    <a:clrScheme name="Benutzerdefiniert 2">
      <a:dk1>
        <a:sysClr val="windowText" lastClr="000000"/>
      </a:dk1>
      <a:lt1>
        <a:sysClr val="window" lastClr="FFFFFF"/>
      </a:lt1>
      <a:dk2>
        <a:srgbClr val="00ACD3"/>
      </a:dk2>
      <a:lt2>
        <a:srgbClr val="17A57D"/>
      </a:lt2>
      <a:accent1>
        <a:srgbClr val="7FC600"/>
      </a:accent1>
      <a:accent2>
        <a:srgbClr val="FFC900"/>
      </a:accent2>
      <a:accent3>
        <a:srgbClr val="FF8F00"/>
      </a:accent3>
      <a:accent4>
        <a:srgbClr val="CC1F2F"/>
      </a:accent4>
      <a:accent5>
        <a:srgbClr val="9B348E"/>
      </a:accent5>
      <a:accent6>
        <a:srgbClr val="2F53A7"/>
      </a:accent6>
      <a:hlink>
        <a:srgbClr val="00ACD3"/>
      </a:hlink>
      <a:folHlink>
        <a:srgbClr val="7FC600"/>
      </a:folHlink>
    </a:clrScheme>
    <a:fontScheme name="Thaumas">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DDDDD"/>
        </a:solidFill>
        <a:ln w="9525"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Tahom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6_FOKUS">
  <a:themeElements>
    <a:clrScheme name="Benutzerdefiniert 2">
      <a:dk1>
        <a:sysClr val="windowText" lastClr="000000"/>
      </a:dk1>
      <a:lt1>
        <a:sysClr val="window" lastClr="FFFFFF"/>
      </a:lt1>
      <a:dk2>
        <a:srgbClr val="00ACD3"/>
      </a:dk2>
      <a:lt2>
        <a:srgbClr val="17A57D"/>
      </a:lt2>
      <a:accent1>
        <a:srgbClr val="7FC600"/>
      </a:accent1>
      <a:accent2>
        <a:srgbClr val="FFC900"/>
      </a:accent2>
      <a:accent3>
        <a:srgbClr val="FF8F00"/>
      </a:accent3>
      <a:accent4>
        <a:srgbClr val="CC1F2F"/>
      </a:accent4>
      <a:accent5>
        <a:srgbClr val="9B348E"/>
      </a:accent5>
      <a:accent6>
        <a:srgbClr val="2F53A7"/>
      </a:accent6>
      <a:hlink>
        <a:srgbClr val="00ACD3"/>
      </a:hlink>
      <a:folHlink>
        <a:srgbClr val="7FC600"/>
      </a:folHlink>
    </a:clrScheme>
    <a:fontScheme name="Thaumas">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DDDDD"/>
        </a:solidFill>
        <a:ln w="9525"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Tahom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FAME/VISCOM">
  <a:themeElements>
    <a:clrScheme name="Benutzerdefiniert 7">
      <a:dk1>
        <a:sysClr val="windowText" lastClr="000000"/>
      </a:dk1>
      <a:lt1>
        <a:sysClr val="window" lastClr="FFFFFF"/>
      </a:lt1>
      <a:dk2>
        <a:srgbClr val="009EE0"/>
      </a:dk2>
      <a:lt2>
        <a:srgbClr val="009475"/>
      </a:lt2>
      <a:accent1>
        <a:srgbClr val="6FA93B"/>
      </a:accent1>
      <a:accent2>
        <a:srgbClr val="FFC900"/>
      </a:accent2>
      <a:accent3>
        <a:srgbClr val="FF8F00"/>
      </a:accent3>
      <a:accent4>
        <a:srgbClr val="CC1F2F"/>
      </a:accent4>
      <a:accent5>
        <a:srgbClr val="9B348E"/>
      </a:accent5>
      <a:accent6>
        <a:srgbClr val="2F53A7"/>
      </a:accent6>
      <a:hlink>
        <a:srgbClr val="009EE0"/>
      </a:hlink>
      <a:folHlink>
        <a:srgbClr val="7FC600"/>
      </a:folHlink>
    </a:clrScheme>
    <a:fontScheme name="Thaumas">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Tahom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err="1" smtClean="0">
            <a:latin typeface="Tahoma"/>
            <a:cs typeface="Tahoma"/>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0</TotalTime>
  <Words>1019</Words>
  <Application>Microsoft Office PowerPoint</Application>
  <PresentationFormat>On-screen Show (4:3)</PresentationFormat>
  <Paragraphs>138</Paragraphs>
  <Slides>22</Slides>
  <Notes>2</Notes>
  <HiddenSlides>0</HiddenSlides>
  <MMClips>1</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22</vt:i4>
      </vt:variant>
    </vt:vector>
  </HeadingPairs>
  <TitlesOfParts>
    <vt:vector size="41" baseType="lpstr">
      <vt:lpstr>ＭＳ Ｐゴシック</vt:lpstr>
      <vt:lpstr>Arial</vt:lpstr>
      <vt:lpstr>Calibri</vt:lpstr>
      <vt:lpstr>Open Sans</vt:lpstr>
      <vt:lpstr>Segoe</vt:lpstr>
      <vt:lpstr>Segoe UI</vt:lpstr>
      <vt:lpstr>Tahoma</vt:lpstr>
      <vt:lpstr>Verdana</vt:lpstr>
      <vt:lpstr>Wingdings</vt:lpstr>
      <vt:lpstr>5_FOKUS</vt:lpstr>
      <vt:lpstr>2_FOKUS</vt:lpstr>
      <vt:lpstr>6_FOKUS</vt:lpstr>
      <vt:lpstr>22_FOKUS</vt:lpstr>
      <vt:lpstr>23_FOKUS</vt:lpstr>
      <vt:lpstr>24_FOKUS</vt:lpstr>
      <vt:lpstr>25_FOKUS</vt:lpstr>
      <vt:lpstr>26_FOKUS</vt:lpstr>
      <vt:lpstr>FAME/VISCOM</vt:lpstr>
      <vt:lpstr>7_FOKUS</vt:lpstr>
      <vt:lpstr>Fraunhofer Institute FOKUS</vt:lpstr>
      <vt:lpstr>Challenges for enabling targeted multi-screen advertisement for interactive TV services</vt:lpstr>
      <vt:lpstr>Outline</vt:lpstr>
      <vt:lpstr>PowerPoint Presentation</vt:lpstr>
      <vt:lpstr>Use Case Multi-Screen Advertisement in Multi-View Scenarios</vt:lpstr>
      <vt:lpstr>PowerPoint Presentation</vt:lpstr>
      <vt:lpstr>PowerPoint Presentation</vt:lpstr>
      <vt:lpstr>PowerPoint Presentation</vt:lpstr>
      <vt:lpstr>Opportunities and Challenges for Developing interactive TV services</vt:lpstr>
      <vt:lpstr>PowerPoint Presentation</vt:lpstr>
      <vt:lpstr>Multi-Screen for the Web Main Multi-Screen requirements identified from the Use Case</vt:lpstr>
      <vt:lpstr>Relevant Standards and gaps Notification and App Launch</vt:lpstr>
      <vt:lpstr>Possible technical specification Notification and App Launch</vt:lpstr>
      <vt:lpstr>Relevant Standards App2App communication</vt:lpstr>
      <vt:lpstr>Possible technical specification App2App communication</vt:lpstr>
      <vt:lpstr>PowerPoint Presentation</vt:lpstr>
      <vt:lpstr>Dash.js</vt:lpstr>
      <vt:lpstr>FAMIUM DASH/DRM Feature Architecture</vt:lpstr>
      <vt:lpstr>Microsoft CDMi</vt:lpstr>
      <vt:lpstr>PowerPoint Presentation</vt:lpstr>
      <vt:lpstr>Media Web Symposium – May 8-9, 2014</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nni</dc:creator>
  <cp:lastModifiedBy>lba</cp:lastModifiedBy>
  <cp:revision>425</cp:revision>
  <cp:lastPrinted>2014-01-29T11:57:38Z</cp:lastPrinted>
  <dcterms:created xsi:type="dcterms:W3CDTF">2014-01-10T09:36:24Z</dcterms:created>
  <dcterms:modified xsi:type="dcterms:W3CDTF">2014-03-17T10:14:59Z</dcterms:modified>
</cp:coreProperties>
</file>