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7" r:id="rId14"/>
    <p:sldId id="266" r:id="rId15"/>
    <p:sldId id="268" r:id="rId16"/>
    <p:sldId id="269" r:id="rId17"/>
    <p:sldId id="270" r:id="rId18"/>
    <p:sldId id="276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8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3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1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96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7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5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9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1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9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FBC3-AF4E-E142-8BC9-AB7829EEDA2E}" type="datetimeFigureOut">
              <a:rPr lang="en-US" smtClean="0"/>
              <a:t>11/04/2013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EC69C-3C01-1B46-B05F-DA84CECBA8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3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Mar/0183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25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01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02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36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39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25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68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06.html" TargetMode="External"/><Relationship Id="rId3" Type="http://schemas.openxmlformats.org/officeDocument/2006/relationships/hyperlink" Target="http://lists.w3.org/Archives/Public/public-gld-comments/2013Apr/0013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Mar/0001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60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Apr/0007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Mar/0180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Mar/0182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Mar/0181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07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wg/2013Mar/0183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sts.w3.org/Archives/Public/public-gld-comments/2013Apr/00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DCAT- Last call 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0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from: </a:t>
            </a:r>
            <a:r>
              <a:rPr lang="en-US" dirty="0" err="1"/>
              <a:t>Makx</a:t>
            </a:r>
            <a:r>
              <a:rPr lang="en-US" dirty="0"/>
              <a:t> </a:t>
            </a:r>
            <a:r>
              <a:rPr lang="en-US" dirty="0" err="1"/>
              <a:t>Dekkers</a:t>
            </a:r>
            <a:endParaRPr lang="en-US" dirty="0"/>
          </a:p>
          <a:p>
            <a:r>
              <a:rPr lang="en-US" dirty="0"/>
              <a:t>Issue: states the range of </a:t>
            </a:r>
            <a:r>
              <a:rPr lang="en-US" dirty="0" err="1"/>
              <a:t>dct:language</a:t>
            </a:r>
            <a:r>
              <a:rPr lang="en-US" dirty="0"/>
              <a:t> as </a:t>
            </a:r>
            <a:r>
              <a:rPr lang="en-US" dirty="0" err="1"/>
              <a:t>dct:LinguisticSystem</a:t>
            </a:r>
            <a:r>
              <a:rPr lang="en-US" dirty="0"/>
              <a:t> instead of </a:t>
            </a:r>
            <a:r>
              <a:rPr lang="en-US" dirty="0" err="1" smtClean="0"/>
              <a:t>refs:Resource</a:t>
            </a:r>
            <a:endParaRPr lang="en-US" dirty="0" smtClean="0"/>
          </a:p>
          <a:p>
            <a:r>
              <a:rPr lang="en-US" dirty="0" smtClean="0"/>
              <a:t>Agreed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http://lists.w3.org/Archives/Public/public-gld-wg/2013Mar/0183.html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368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from: Bill Roberts</a:t>
            </a:r>
          </a:p>
          <a:p>
            <a:r>
              <a:rPr lang="en-US" dirty="0"/>
              <a:t>Issue: </a:t>
            </a:r>
            <a:r>
              <a:rPr lang="en-US" dirty="0" err="1" smtClean="0"/>
              <a:t>dct:accrualPeriodicity</a:t>
            </a:r>
            <a:endParaRPr lang="en-US" dirty="0"/>
          </a:p>
          <a:p>
            <a:r>
              <a:rPr lang="en-US" dirty="0"/>
              <a:t>what's the range? define a property </a:t>
            </a:r>
            <a:r>
              <a:rPr lang="en-US" dirty="0" err="1" smtClean="0"/>
              <a:t>updateInterval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http://lists.w3.org/Archives/Public/public-gld-comments/2013Apr/0025.html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7910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from: </a:t>
            </a:r>
            <a:r>
              <a:rPr lang="en-US" dirty="0" err="1"/>
              <a:t>Jeni</a:t>
            </a:r>
            <a:r>
              <a:rPr lang="en-US" dirty="0"/>
              <a:t> </a:t>
            </a:r>
            <a:r>
              <a:rPr lang="en-US" dirty="0" err="1"/>
              <a:t>Tennison</a:t>
            </a:r>
            <a:endParaRPr lang="en-US" dirty="0"/>
          </a:p>
          <a:p>
            <a:r>
              <a:rPr lang="en-US" dirty="0"/>
              <a:t>Issue: license vs. rights</a:t>
            </a:r>
          </a:p>
          <a:p>
            <a:r>
              <a:rPr lang="en-US" dirty="0"/>
              <a:t>Incorporate </a:t>
            </a:r>
            <a:r>
              <a:rPr lang="en-US" dirty="0" err="1"/>
              <a:t>dct:rights</a:t>
            </a:r>
            <a:r>
              <a:rPr lang="en-US" dirty="0"/>
              <a:t> than </a:t>
            </a:r>
            <a:r>
              <a:rPr lang="en-US" dirty="0" err="1"/>
              <a:t>dct:license</a:t>
            </a:r>
            <a:r>
              <a:rPr lang="en-US" dirty="0"/>
              <a:t>, and link to a rights statement that would include licensing and attribution information both for the copyright and for the database right if there is one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http://lists.w3.org/Archives/Public/public-gld-comments/2013Apr/0001.html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8334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from: </a:t>
            </a:r>
            <a:r>
              <a:rPr lang="en-US" dirty="0" smtClean="0"/>
              <a:t>Ed Simons</a:t>
            </a:r>
            <a:endParaRPr lang="en-US" dirty="0"/>
          </a:p>
          <a:p>
            <a:r>
              <a:rPr lang="en-US" dirty="0" smtClean="0"/>
              <a:t>Issue: Catalog language is superfluous </a:t>
            </a:r>
            <a:r>
              <a:rPr lang="en-US" smtClean="0"/>
              <a:t>and ambiguous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6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from: </a:t>
            </a:r>
            <a:r>
              <a:rPr lang="en-US" dirty="0" err="1"/>
              <a:t>Jeni</a:t>
            </a:r>
            <a:r>
              <a:rPr lang="en-US" dirty="0"/>
              <a:t> </a:t>
            </a:r>
            <a:r>
              <a:rPr lang="en-US" dirty="0" err="1"/>
              <a:t>Tennison</a:t>
            </a:r>
            <a:endParaRPr lang="en-US" dirty="0"/>
          </a:p>
          <a:p>
            <a:r>
              <a:rPr lang="en-US" dirty="0"/>
              <a:t>Issue: DCAT &amp; provenance</a:t>
            </a:r>
          </a:p>
          <a:p>
            <a:r>
              <a:rPr lang="en-US" dirty="0" err="1"/>
              <a:t>prov:has_provenance</a:t>
            </a:r>
            <a:r>
              <a:rPr lang="en-US" dirty="0"/>
              <a:t> as a property of </a:t>
            </a:r>
            <a:r>
              <a:rPr lang="en-US" dirty="0" err="1"/>
              <a:t>dcat:Distribution</a:t>
            </a:r>
            <a:r>
              <a:rPr lang="en-US" dirty="0"/>
              <a:t> and </a:t>
            </a:r>
            <a:r>
              <a:rPr lang="en-US" dirty="0" err="1" smtClean="0"/>
              <a:t>dcat:CatalogRecord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http://lists.w3.org/Archives/Public/public-gld-comments/2013Apr/0002.html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5814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from:Andrea</a:t>
            </a:r>
            <a:r>
              <a:rPr lang="en-US" dirty="0"/>
              <a:t> </a:t>
            </a:r>
            <a:r>
              <a:rPr lang="en-US" dirty="0" err="1"/>
              <a:t>Perego</a:t>
            </a:r>
            <a:endParaRPr lang="en-US" dirty="0"/>
          </a:p>
          <a:p>
            <a:r>
              <a:rPr lang="en-US" dirty="0"/>
              <a:t>Issue: dataset version</a:t>
            </a:r>
          </a:p>
          <a:p>
            <a:r>
              <a:rPr lang="en-US" dirty="0"/>
              <a:t>ADMS supports </a:t>
            </a:r>
            <a:r>
              <a:rPr lang="en-US" dirty="0" smtClean="0"/>
              <a:t>versioning by using terms from </a:t>
            </a:r>
            <a:r>
              <a:rPr lang="en-US" dirty="0" err="1" smtClean="0"/>
              <a:t>xhv</a:t>
            </a:r>
            <a:r>
              <a:rPr lang="en-US" dirty="0" smtClean="0"/>
              <a:t>. Should DCAT include these?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http://lists.w3.org/Archives/Public/public-gld-comments/2013Apr/0036.html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1552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from: Christopher </a:t>
            </a:r>
            <a:r>
              <a:rPr lang="en-US" dirty="0" err="1"/>
              <a:t>Gutteridge</a:t>
            </a:r>
            <a:endParaRPr lang="en-US" dirty="0"/>
          </a:p>
          <a:p>
            <a:r>
              <a:rPr lang="en-US" dirty="0"/>
              <a:t>Issue: correction</a:t>
            </a:r>
          </a:p>
          <a:p>
            <a:r>
              <a:rPr lang="en-US" dirty="0"/>
              <a:t>One option is properties from </a:t>
            </a:r>
            <a:r>
              <a:rPr lang="en-US" dirty="0" err="1"/>
              <a:t>openorg</a:t>
            </a:r>
            <a:r>
              <a:rPr lang="en-US" dirty="0"/>
              <a:t>: contact and </a:t>
            </a:r>
            <a:r>
              <a:rPr lang="en-US" dirty="0" smtClean="0"/>
              <a:t>corrections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http://lists.w3.org/Archives/Public/public-gld-comments/2013Apr/0039.html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0228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from:Bill</a:t>
            </a:r>
            <a:r>
              <a:rPr lang="en-US" dirty="0"/>
              <a:t> Roberts</a:t>
            </a:r>
          </a:p>
          <a:p>
            <a:r>
              <a:rPr lang="en-US" dirty="0"/>
              <a:t>Contributor: Andrea </a:t>
            </a:r>
            <a:r>
              <a:rPr lang="en-US" dirty="0" err="1"/>
              <a:t>Perego</a:t>
            </a:r>
            <a:endParaRPr lang="en-US" dirty="0"/>
          </a:p>
          <a:p>
            <a:r>
              <a:rPr lang="en-US" dirty="0"/>
              <a:t>Issue: spatial/temporal </a:t>
            </a:r>
            <a:r>
              <a:rPr lang="en-US" dirty="0" smtClean="0"/>
              <a:t>granularity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http://lists.w3.org/Archives/Public/public-gld-comments/2013Apr/0025.html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9255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from</a:t>
            </a:r>
            <a:r>
              <a:rPr lang="en-US" dirty="0" smtClean="0"/>
              <a:t>: Ed Simons</a:t>
            </a:r>
            <a:endParaRPr lang="en-US" dirty="0"/>
          </a:p>
          <a:p>
            <a:r>
              <a:rPr lang="en-US" dirty="0" smtClean="0"/>
              <a:t>Issue: relationships between datasets (e.g. derived from)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http://lists.w3.org/Archives/Public/public-gld-comments/2013Apr/0068.html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37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DCAT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from: Stuart Harrison </a:t>
            </a:r>
          </a:p>
          <a:p>
            <a:pPr lvl="1"/>
            <a:r>
              <a:rPr lang="en-US" dirty="0"/>
              <a:t>contributors: </a:t>
            </a:r>
            <a:r>
              <a:rPr lang="en-US" dirty="0" err="1"/>
              <a:t>Vasily</a:t>
            </a:r>
            <a:r>
              <a:rPr lang="en-US" dirty="0"/>
              <a:t> </a:t>
            </a:r>
            <a:r>
              <a:rPr lang="en-US" dirty="0" err="1"/>
              <a:t>Bunakov</a:t>
            </a:r>
            <a:r>
              <a:rPr lang="en-US" dirty="0"/>
              <a:t>, John Erickson, </a:t>
            </a:r>
            <a:r>
              <a:rPr lang="en-US" dirty="0" err="1"/>
              <a:t>Marios</a:t>
            </a:r>
            <a:r>
              <a:rPr lang="en-US" dirty="0"/>
              <a:t> </a:t>
            </a:r>
            <a:r>
              <a:rPr lang="en-US" dirty="0" err="1"/>
              <a:t>Meimaris</a:t>
            </a:r>
            <a:r>
              <a:rPr lang="en-US" dirty="0"/>
              <a:t>, Bill Roberts</a:t>
            </a:r>
          </a:p>
          <a:p>
            <a:r>
              <a:rPr lang="en-US" dirty="0"/>
              <a:t>Issue: Describe </a:t>
            </a:r>
            <a:r>
              <a:rPr lang="en-US" dirty="0" smtClean="0"/>
              <a:t>APIs</a:t>
            </a:r>
          </a:p>
          <a:p>
            <a:pPr lvl="1"/>
            <a:r>
              <a:rPr lang="en-US" dirty="0" smtClean="0"/>
              <a:t>either </a:t>
            </a:r>
            <a:r>
              <a:rPr lang="en-US" dirty="0"/>
              <a:t>full API </a:t>
            </a:r>
            <a:r>
              <a:rPr lang="en-US" dirty="0" smtClean="0"/>
              <a:t>specs</a:t>
            </a:r>
          </a:p>
          <a:p>
            <a:pPr lvl="1"/>
            <a:r>
              <a:rPr lang="en-US" dirty="0" smtClean="0"/>
              <a:t>just </a:t>
            </a:r>
            <a:r>
              <a:rPr lang="en-US" dirty="0"/>
              <a:t>add  link a particular </a:t>
            </a:r>
            <a:r>
              <a:rPr lang="en-US" dirty="0" err="1"/>
              <a:t>dcat:Distribution</a:t>
            </a:r>
            <a:r>
              <a:rPr lang="en-US" dirty="0"/>
              <a:t> to an external concept that describes its access rules and </a:t>
            </a:r>
            <a:r>
              <a:rPr lang="en-US" dirty="0" smtClean="0"/>
              <a:t>methods</a:t>
            </a:r>
            <a:endParaRPr lang="en-US" dirty="0"/>
          </a:p>
          <a:p>
            <a:pPr marL="5715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http://lists.w3.org/Archives/Public/public-gld-comments/2013Apr/0006.html</a:t>
            </a:r>
            <a:r>
              <a:rPr lang="en-US" sz="2400" dirty="0" smtClean="0"/>
              <a:t> </a:t>
            </a:r>
          </a:p>
          <a:p>
            <a:pPr marL="57150" indent="0">
              <a:buNone/>
            </a:pPr>
            <a:r>
              <a:rPr lang="en-US" sz="2400" dirty="0" smtClean="0">
                <a:hlinkClick r:id="rId3"/>
              </a:rPr>
              <a:t>http://lists.w3.org/Archives/Public/public-gld-comments/2013Apr/0013.html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817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From: </a:t>
            </a:r>
            <a:r>
              <a:rPr lang="en-US" dirty="0"/>
              <a:t>Aaron Couch</a:t>
            </a:r>
          </a:p>
          <a:p>
            <a:r>
              <a:rPr lang="en-US" dirty="0"/>
              <a:t>Issue: List all properties in </a:t>
            </a:r>
            <a:r>
              <a:rPr lang="en-US" dirty="0" err="1" smtClean="0"/>
              <a:t>ToC</a:t>
            </a:r>
            <a:r>
              <a:rPr lang="en-US" dirty="0" smtClean="0"/>
              <a:t> and two typos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http://lists.w3.org/Archives/Public/public-gld-comments/2013Mar/0001.html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248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DCAT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from: Andrea </a:t>
            </a:r>
            <a:r>
              <a:rPr lang="en-US" dirty="0" err="1"/>
              <a:t>Perego</a:t>
            </a:r>
            <a:endParaRPr lang="en-US" dirty="0"/>
          </a:p>
          <a:p>
            <a:r>
              <a:rPr lang="en-US" dirty="0"/>
              <a:t>Issue: Scope of </a:t>
            </a:r>
            <a:r>
              <a:rPr lang="en-US" dirty="0" smtClean="0"/>
              <a:t>DCAT</a:t>
            </a:r>
            <a:endParaRPr lang="en-US" dirty="0"/>
          </a:p>
          <a:p>
            <a:r>
              <a:rPr lang="en-US" dirty="0"/>
              <a:t>extend it to information resources. additional class, denoting information resources available in a catalogue, and to define </a:t>
            </a:r>
            <a:r>
              <a:rPr lang="en-US" dirty="0" err="1"/>
              <a:t>dcat:Dataset</a:t>
            </a:r>
            <a:r>
              <a:rPr lang="en-US" dirty="0"/>
              <a:t> a subclass of 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http://lists.w3.org/Archives/Public/public-gld-comments/2013Apr/0060.html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6941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Summary- 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Extend DCAT to describe APIs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Extend DCAT to information resources 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</a:t>
            </a:r>
            <a:r>
              <a:rPr lang="en-US" dirty="0" err="1" smtClean="0"/>
              <a:t>prov:has_provenance</a:t>
            </a:r>
            <a:r>
              <a:rPr lang="en-US" dirty="0" smtClean="0"/>
              <a:t>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support of dataset versions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contact/correction property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Reconsider spatial/temporal granularity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65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Summary- 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7. Change </a:t>
            </a:r>
            <a:r>
              <a:rPr lang="en-US" dirty="0" err="1" smtClean="0"/>
              <a:t>dct:license</a:t>
            </a:r>
            <a:r>
              <a:rPr lang="en-US" dirty="0" smtClean="0"/>
              <a:t> to </a:t>
            </a:r>
            <a:r>
              <a:rPr lang="en-US" dirty="0" err="1" smtClean="0"/>
              <a:t>dct:rights</a:t>
            </a:r>
            <a:r>
              <a:rPr lang="en-US" dirty="0" smtClean="0"/>
              <a:t> ?</a:t>
            </a:r>
          </a:p>
          <a:p>
            <a:pPr marL="0" indent="0">
              <a:buNone/>
            </a:pPr>
            <a:r>
              <a:rPr lang="en-US" dirty="0" smtClean="0"/>
              <a:t>8. Change </a:t>
            </a:r>
            <a:r>
              <a:rPr lang="en-US" dirty="0" err="1" smtClean="0"/>
              <a:t>discription</a:t>
            </a:r>
            <a:r>
              <a:rPr lang="en-US" dirty="0" smtClean="0"/>
              <a:t> of the range of date properties</a:t>
            </a:r>
          </a:p>
          <a:p>
            <a:pPr marL="0" indent="0">
              <a:buNone/>
            </a:pPr>
            <a:r>
              <a:rPr lang="en-US" dirty="0" smtClean="0"/>
              <a:t>9. Define a new property instead of </a:t>
            </a:r>
            <a:r>
              <a:rPr lang="en-US" dirty="0" err="1" smtClean="0"/>
              <a:t>dct:accrualPeriodicity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8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From: </a:t>
            </a:r>
            <a:r>
              <a:rPr lang="en-US" dirty="0" err="1"/>
              <a:t>Makx</a:t>
            </a:r>
            <a:r>
              <a:rPr lang="en-US" dirty="0"/>
              <a:t> </a:t>
            </a:r>
            <a:r>
              <a:rPr lang="en-US" dirty="0" err="1"/>
              <a:t>Dekkers</a:t>
            </a:r>
            <a:endParaRPr lang="en-US" dirty="0"/>
          </a:p>
          <a:p>
            <a:r>
              <a:rPr lang="en-US" dirty="0"/>
              <a:t>Issue: relationship between dataset, catalogs (conceptual and physical model)</a:t>
            </a:r>
          </a:p>
          <a:p>
            <a:r>
              <a:rPr lang="en-US" dirty="0" smtClean="0"/>
              <a:t>Resolved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http://lists.w3.org/Archives/Public/public-gld-wg/2013Apr/0007.html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549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</a:t>
            </a:r>
            <a:r>
              <a:rPr lang="en-US" dirty="0" smtClean="0"/>
              <a:t>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From:Makx</a:t>
            </a:r>
            <a:r>
              <a:rPr lang="en-US" dirty="0" smtClean="0"/>
              <a:t> </a:t>
            </a:r>
            <a:r>
              <a:rPr lang="en-US" dirty="0" err="1"/>
              <a:t>Dekkers</a:t>
            </a:r>
            <a:endParaRPr lang="en-US" dirty="0"/>
          </a:p>
          <a:p>
            <a:r>
              <a:rPr lang="en-US" dirty="0"/>
              <a:t>Issue: definition of dataset</a:t>
            </a:r>
          </a:p>
          <a:p>
            <a:r>
              <a:rPr lang="en-US" dirty="0"/>
              <a:t>require minor editorial </a:t>
            </a:r>
            <a:r>
              <a:rPr lang="en-US" dirty="0" smtClean="0"/>
              <a:t>changes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http://lists.w3.org/Archives/Public/public-gld-wg/2013Mar/0180.html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1217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</a:t>
            </a:r>
            <a:r>
              <a:rPr lang="en-US" dirty="0" smtClean="0"/>
              <a:t>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from: </a:t>
            </a:r>
            <a:r>
              <a:rPr lang="en-US" dirty="0" err="1"/>
              <a:t>Makx</a:t>
            </a:r>
            <a:r>
              <a:rPr lang="en-US" dirty="0"/>
              <a:t> </a:t>
            </a:r>
            <a:r>
              <a:rPr lang="en-US" dirty="0" err="1"/>
              <a:t>Dekkers</a:t>
            </a:r>
            <a:endParaRPr lang="en-US" dirty="0"/>
          </a:p>
          <a:p>
            <a:r>
              <a:rPr lang="en-US" dirty="0"/>
              <a:t>Issue: concept and concept scheme presentation</a:t>
            </a:r>
          </a:p>
          <a:p>
            <a:r>
              <a:rPr lang="en-US" dirty="0"/>
              <a:t>require minor editorial </a:t>
            </a:r>
            <a:r>
              <a:rPr lang="en-US" dirty="0" smtClean="0"/>
              <a:t>changes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http://lists.w3.org/Archives/Public/public-gld-wg/2013Mar/0182.html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5132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</a:t>
            </a:r>
            <a:r>
              <a:rPr lang="en-US" dirty="0" smtClean="0"/>
              <a:t>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from:Makx</a:t>
            </a:r>
            <a:r>
              <a:rPr lang="en-US" dirty="0"/>
              <a:t> </a:t>
            </a:r>
            <a:r>
              <a:rPr lang="en-US" dirty="0" err="1"/>
              <a:t>Dekkers</a:t>
            </a:r>
            <a:endParaRPr lang="en-US" dirty="0"/>
          </a:p>
          <a:p>
            <a:r>
              <a:rPr lang="en-US" dirty="0"/>
              <a:t>Issue: concept and concept scheme mandatory relation</a:t>
            </a:r>
          </a:p>
          <a:p>
            <a:r>
              <a:rPr lang="en-US" dirty="0" smtClean="0"/>
              <a:t>Rewording the text. Making this recommended instead of the current “SHOULD BE” 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http://lists.w3.org/Archives/Public/public-gld-wg/2013Mar/0181.html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59174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Editorials &amp; </a:t>
            </a:r>
            <a:r>
              <a:rPr lang="en-US" dirty="0" smtClean="0"/>
              <a:t>Clarifications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from: Alasdair J G Gray</a:t>
            </a:r>
          </a:p>
          <a:p>
            <a:r>
              <a:rPr lang="en-US" dirty="0"/>
              <a:t>Issue: DCAT </a:t>
            </a:r>
            <a:r>
              <a:rPr lang="en-US" dirty="0" smtClean="0"/>
              <a:t>definitions presentation</a:t>
            </a:r>
            <a:endParaRPr lang="en-US" dirty="0"/>
          </a:p>
          <a:p>
            <a:r>
              <a:rPr lang="en-US" dirty="0"/>
              <a:t>put the definitions in the </a:t>
            </a:r>
            <a:r>
              <a:rPr lang="en-US" dirty="0" smtClean="0"/>
              <a:t>table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http://lists.w3.org/Archives/Public/public-gld-comments/2013Apr/0007.html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7829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from: Phil Archer</a:t>
            </a:r>
          </a:p>
          <a:p>
            <a:r>
              <a:rPr lang="en-US" dirty="0"/>
              <a:t>Issue: change </a:t>
            </a:r>
            <a:r>
              <a:rPr lang="en-US" dirty="0" err="1" smtClean="0"/>
              <a:t>xsd:date</a:t>
            </a:r>
            <a:r>
              <a:rPr lang="en-US" dirty="0" smtClean="0"/>
              <a:t> </a:t>
            </a:r>
            <a:r>
              <a:rPr lang="en-US" dirty="0"/>
              <a:t>range textual description</a:t>
            </a:r>
          </a:p>
          <a:p>
            <a:r>
              <a:rPr lang="en-US" dirty="0"/>
              <a:t>from use 01 when you are not sure to using the relevant ISO 8601 Date and Time compliant string and typed using the appropriate XML Schema </a:t>
            </a:r>
            <a:r>
              <a:rPr lang="en-US" dirty="0" err="1"/>
              <a:t>datatype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sz="2200" dirty="0" smtClean="0">
              <a:hlinkClick r:id="rId2"/>
            </a:endParaRPr>
          </a:p>
          <a:p>
            <a:pPr marL="0" indent="0">
              <a:buNone/>
            </a:pPr>
            <a:r>
              <a:rPr lang="en-US" sz="2200" dirty="0" smtClean="0">
                <a:hlinkClick r:id="rId2"/>
              </a:rPr>
              <a:t>http://lists.w3.org/Archives/Public/public-gld-wg/2013Mar/0183.html</a:t>
            </a:r>
            <a:r>
              <a:rPr lang="en-US" sz="2200" dirty="0" smtClean="0"/>
              <a:t> 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14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existing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from:Alasdair</a:t>
            </a:r>
            <a:r>
              <a:rPr lang="en-US" dirty="0"/>
              <a:t> J G Gray</a:t>
            </a:r>
          </a:p>
          <a:p>
            <a:r>
              <a:rPr lang="en-US" dirty="0"/>
              <a:t>Issue: rename dataset and distribution properties to </a:t>
            </a:r>
            <a:r>
              <a:rPr lang="en-US" dirty="0" err="1"/>
              <a:t>hasDataset</a:t>
            </a:r>
            <a:r>
              <a:rPr lang="en-US" dirty="0"/>
              <a:t> and </a:t>
            </a:r>
            <a:r>
              <a:rPr lang="en-US" dirty="0" err="1" smtClean="0"/>
              <a:t>hasDistribution</a:t>
            </a:r>
            <a:endParaRPr lang="en-US" dirty="0" smtClean="0"/>
          </a:p>
          <a:p>
            <a:r>
              <a:rPr lang="en-US" dirty="0" smtClean="0"/>
              <a:t>Seems to be resolved with no changes required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http://lists.w3.org/Archives/Public/public-gld-comments/2013Apr/0009.html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98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613</Words>
  <Application>Microsoft Macintosh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DCAT- Last call comments</vt:lpstr>
      <vt:lpstr>Editorials &amp; Clarifications</vt:lpstr>
      <vt:lpstr>Editorials &amp; Clarifications</vt:lpstr>
      <vt:lpstr>Editorials &amp; Clarifications</vt:lpstr>
      <vt:lpstr>Editorials &amp; Clarifications</vt:lpstr>
      <vt:lpstr>Editorials &amp; Clarifications</vt:lpstr>
      <vt:lpstr>Editorials &amp; Clarifications</vt:lpstr>
      <vt:lpstr>Changes to existing terms</vt:lpstr>
      <vt:lpstr>Changes to existing terms</vt:lpstr>
      <vt:lpstr>Changes to existing terms</vt:lpstr>
      <vt:lpstr>Changes to existing terms</vt:lpstr>
      <vt:lpstr>Changes to existing terms</vt:lpstr>
      <vt:lpstr>Changes to existing terms</vt:lpstr>
      <vt:lpstr>Adding new terms</vt:lpstr>
      <vt:lpstr>Adding new terms</vt:lpstr>
      <vt:lpstr>Adding new terms</vt:lpstr>
      <vt:lpstr>Adding new terms</vt:lpstr>
      <vt:lpstr>Adding new terms</vt:lpstr>
      <vt:lpstr>Scope of DCAT</vt:lpstr>
      <vt:lpstr>Scope of DCAT</vt:lpstr>
      <vt:lpstr>Summary- open issues</vt:lpstr>
      <vt:lpstr>Summary- open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DCAT- Last call comments</dc:title>
  <dc:creator>Fadi</dc:creator>
  <cp:lastModifiedBy>Fadi</cp:lastModifiedBy>
  <cp:revision>32</cp:revision>
  <dcterms:created xsi:type="dcterms:W3CDTF">2013-04-11T06:37:21Z</dcterms:created>
  <dcterms:modified xsi:type="dcterms:W3CDTF">2013-04-11T11:28:59Z</dcterms:modified>
</cp:coreProperties>
</file>