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4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3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3.xml"/>
  <Override ContentType="application/vnd.openxmlformats-officedocument.theme+xml" PartName="/ppt/theme/theme2.xml"/>
  <Override ContentType="application/vnd.openxmlformats-officedocument.theme+xml" PartName="/ppt/theme/theme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7.xml"/>
  <Override ContentType="application/vnd.openxmlformats-officedocument.presentationml.slide+xml" PartName="/ppt/slides/slide1.xml"/>
  <Override ContentType="application/vnd.openxmlformats-officedocument.presentationml.slide+xml" PartName="/ppt/slides/slide8.xml"/>
  <Override ContentType="application/vnd.openxmlformats-officedocument.presentationml.slide+xml" PartName="/ppt/slides/slide4.xml"/>
  <Override ContentType="application/vnd.openxmlformats-officedocument.presentationml.slide+xml" PartName="/ppt/slides/slide2.xml"/>
  <Override ContentType="application/vnd.openxmlformats-officedocument.presentationml.slide+xml" PartName="/ppt/slides/slide9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3.xml"/>
  <Override ContentType="application/vnd.openxmlformats-officedocument.presentationml.tableStyles+xml" PartName="/ppt/tableStyles.xml"/>
</Types>
</file>

<file path=_rels/.rels><?xml version="1.0" encoding="UTF-8" standalone="yes"?><Relationships xmlns="http://schemas.openxmlformats.org/package/2006/relationships"><Relationship Type="http://schemas.openxmlformats.org/officeDocument/2006/relationships/officeDocument" Id="rId1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mc:Ignorable="mv" autoCompressPictures="0" mc:PreserveAttributes="mv:*" saveSubsetFonts="1">
  <p:sldMasterIdLst>
    <p:sldMasterId id="2147483654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</p:sldIdLst>
  <p:sldSz cy="6858000" cx="9144000"/>
  <p:notesSz cy="9144000" cx="6858000"/>
  <p:defaultTextStyle>
    <a:defPPr marR="0" algn="l" rtl="0">
      <a:lnSpc>
        <a:spcPct val="100000"/>
      </a:lnSpc>
      <a:spcBef>
        <a:spcPts val="0"/>
      </a:spcBef>
      <a:spcAft>
        <a:spcPts val="0"/>
      </a:spcAft>
    </a:defPPr>
    <a:lvl1pPr marR="0" algn="l" rtl="0">
      <a:lnSpc>
        <a:spcPct val="100000"/>
      </a:lnSpc>
      <a:spcBef>
        <a:spcPts val="0"/>
      </a:spcBef>
      <a:spcAft>
        <a:spcPts val="0"/>
      </a:spcAft>
      <a:buNone/>
      <a:defRPr i="0" baseline="0" strike="noStrike" sz="1400" b="0" cap="none" u="none">
        <a:solidFill>
          <a:srgbClr val="000000"/>
        </a:solidFill>
        <a:latin typeface="Arial"/>
        <a:ea typeface="Arial"/>
        <a:cs typeface="Arial"/>
        <a:sym typeface="Arial"/>
        <a:rtl val="0"/>
      </a:defRPr>
    </a:lvl1pPr>
    <a:lvl2pPr marR="0" algn="l" rtl="0">
      <a:lnSpc>
        <a:spcPct val="100000"/>
      </a:lnSpc>
      <a:spcBef>
        <a:spcPts val="0"/>
      </a:spcBef>
      <a:spcAft>
        <a:spcPts val="0"/>
      </a:spcAft>
      <a:buNone/>
      <a:defRPr i="0" baseline="0" strike="noStrike" sz="1400" b="0" cap="none" u="none">
        <a:solidFill>
          <a:srgbClr val="000000"/>
        </a:solidFill>
        <a:latin typeface="Arial"/>
        <a:ea typeface="Arial"/>
        <a:cs typeface="Arial"/>
        <a:sym typeface="Arial"/>
        <a:rtl val="0"/>
      </a:defRPr>
    </a:lvl2pPr>
    <a:lvl3pPr marR="0" algn="l" rtl="0">
      <a:lnSpc>
        <a:spcPct val="100000"/>
      </a:lnSpc>
      <a:spcBef>
        <a:spcPts val="0"/>
      </a:spcBef>
      <a:spcAft>
        <a:spcPts val="0"/>
      </a:spcAft>
      <a:buNone/>
      <a:defRPr i="0" baseline="0" strike="noStrike" sz="1400" b="0" cap="none" u="none">
        <a:solidFill>
          <a:srgbClr val="000000"/>
        </a:solidFill>
        <a:latin typeface="Arial"/>
        <a:ea typeface="Arial"/>
        <a:cs typeface="Arial"/>
        <a:sym typeface="Arial"/>
        <a:rtl val="0"/>
      </a:defRPr>
    </a:lvl3pPr>
    <a:lvl4pPr marR="0" algn="l" rtl="0">
      <a:lnSpc>
        <a:spcPct val="100000"/>
      </a:lnSpc>
      <a:spcBef>
        <a:spcPts val="0"/>
      </a:spcBef>
      <a:spcAft>
        <a:spcPts val="0"/>
      </a:spcAft>
      <a:buNone/>
      <a:defRPr i="0" baseline="0" strike="noStrike" sz="1400" b="0" cap="none" u="none">
        <a:solidFill>
          <a:srgbClr val="000000"/>
        </a:solidFill>
        <a:latin typeface="Arial"/>
        <a:ea typeface="Arial"/>
        <a:cs typeface="Arial"/>
        <a:sym typeface="Arial"/>
        <a:rtl val="0"/>
      </a:defRPr>
    </a:lvl4pPr>
    <a:lvl5pPr marR="0" algn="l" rtl="0">
      <a:lnSpc>
        <a:spcPct val="100000"/>
      </a:lnSpc>
      <a:spcBef>
        <a:spcPts val="0"/>
      </a:spcBef>
      <a:spcAft>
        <a:spcPts val="0"/>
      </a:spcAft>
      <a:buNone/>
      <a:defRPr i="0" baseline="0" strike="noStrike" sz="1400" b="0" cap="none" u="none">
        <a:solidFill>
          <a:srgbClr val="000000"/>
        </a:solidFill>
        <a:latin typeface="Arial"/>
        <a:ea typeface="Arial"/>
        <a:cs typeface="Arial"/>
        <a:sym typeface="Arial"/>
        <a:rtl val="0"/>
      </a:defRPr>
    </a:lvl5pPr>
    <a:lvl6pPr marR="0" algn="l" rtl="0">
      <a:lnSpc>
        <a:spcPct val="100000"/>
      </a:lnSpc>
      <a:spcBef>
        <a:spcPts val="0"/>
      </a:spcBef>
      <a:spcAft>
        <a:spcPts val="0"/>
      </a:spcAft>
      <a:buNone/>
      <a:defRPr i="0" baseline="0" strike="noStrike" sz="1400" b="0" cap="none" u="none">
        <a:solidFill>
          <a:srgbClr val="000000"/>
        </a:solidFill>
        <a:latin typeface="Arial"/>
        <a:ea typeface="Arial"/>
        <a:cs typeface="Arial"/>
        <a:sym typeface="Arial"/>
        <a:rtl val="0"/>
      </a:defRPr>
    </a:lvl6pPr>
    <a:lvl7pPr marR="0" algn="l" rtl="0">
      <a:lnSpc>
        <a:spcPct val="100000"/>
      </a:lnSpc>
      <a:spcBef>
        <a:spcPts val="0"/>
      </a:spcBef>
      <a:spcAft>
        <a:spcPts val="0"/>
      </a:spcAft>
      <a:buNone/>
      <a:defRPr i="0" baseline="0" strike="noStrike" sz="1400" b="0" cap="none" u="none">
        <a:solidFill>
          <a:srgbClr val="000000"/>
        </a:solidFill>
        <a:latin typeface="Arial"/>
        <a:ea typeface="Arial"/>
        <a:cs typeface="Arial"/>
        <a:sym typeface="Arial"/>
        <a:rtl val="0"/>
      </a:defRPr>
    </a:lvl7pPr>
    <a:lvl8pPr marR="0" algn="l" rtl="0">
      <a:lnSpc>
        <a:spcPct val="100000"/>
      </a:lnSpc>
      <a:spcBef>
        <a:spcPts val="0"/>
      </a:spcBef>
      <a:spcAft>
        <a:spcPts val="0"/>
      </a:spcAft>
      <a:buNone/>
      <a:defRPr i="0" baseline="0" strike="noStrike" sz="1400" b="0" cap="none" u="none">
        <a:solidFill>
          <a:srgbClr val="000000"/>
        </a:solidFill>
        <a:latin typeface="Arial"/>
        <a:ea typeface="Arial"/>
        <a:cs typeface="Arial"/>
        <a:sym typeface="Arial"/>
        <a:rtl val="0"/>
      </a:defRPr>
    </a:lvl8pPr>
    <a:lvl9pPr marR="0" algn="l" rtl="0">
      <a:lnSpc>
        <a:spcPct val="100000"/>
      </a:lnSpc>
      <a:spcBef>
        <a:spcPts val="0"/>
      </a:spcBef>
      <a:spcAft>
        <a:spcPts val="0"/>
      </a:spcAft>
      <a:buNone/>
      <a:defRPr i="0" baseline="0" strike="noStrike" sz="1400" b="0" cap="none" u="none">
        <a:solidFill>
          <a:srgbClr val="000000"/>
        </a:solidFill>
        <a:latin typeface="Arial"/>
        <a:ea typeface="Arial"/>
        <a:cs typeface="Arial"/>
        <a:sym typeface="Arial"/>
        <a:rtl val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/>
</file>

<file path=ppt/tableStyles.xml><?xml version="1.0" encoding="utf-8"?>
<a:tblStyleLst xmlns:a="http://schemas.openxmlformats.org/drawingml/2006/main" xmlns:r="http://schemas.openxmlformats.org/officeDocument/2006/relationships" def="{90651C3A-4460-11DB-9652-00E08161165F}"/>
</file>

<file path=ppt/_rels/presentation.xml.rels><?xml version="1.0" encoding="UTF-8" standalone="yes"?><Relationships xmlns="http://schemas.openxmlformats.org/package/2006/relationships"><Relationship Type="http://schemas.openxmlformats.org/officeDocument/2006/relationships/slide" Id="rId14" Target="slides/slide9.xml"/><Relationship Type="http://schemas.openxmlformats.org/officeDocument/2006/relationships/presProps" Id="rId2" Target="presProps.xml"/><Relationship Type="http://schemas.openxmlformats.org/officeDocument/2006/relationships/slide" Id="rId12" Target="slides/slide7.xml"/><Relationship Type="http://schemas.openxmlformats.org/officeDocument/2006/relationships/theme" Id="rId1" Target="theme/theme2.xml"/><Relationship Type="http://schemas.openxmlformats.org/officeDocument/2006/relationships/slide" Id="rId13" Target="slides/slide8.xml"/><Relationship Type="http://schemas.openxmlformats.org/officeDocument/2006/relationships/slideMaster" Id="rId4" Target="slideMasters/slideMaster1.xml"/><Relationship Type="http://schemas.openxmlformats.org/officeDocument/2006/relationships/slide" Id="rId10" Target="slides/slide5.xml"/><Relationship Type="http://schemas.openxmlformats.org/officeDocument/2006/relationships/tableStyles" Id="rId3" Target="tableStyles.xml"/><Relationship Type="http://schemas.openxmlformats.org/officeDocument/2006/relationships/slide" Id="rId11" Target="slides/slide6.xml"/><Relationship Type="http://schemas.openxmlformats.org/officeDocument/2006/relationships/slide" Id="rId9" Target="slides/slide4.xml"/><Relationship Type="http://schemas.openxmlformats.org/officeDocument/2006/relationships/slide" Id="rId6" Target="slides/slide1.xml"/><Relationship Type="http://schemas.openxmlformats.org/officeDocument/2006/relationships/notesMaster" Id="rId5" Target="notesMasters/notesMaster1.xml"/><Relationship Type="http://schemas.openxmlformats.org/officeDocument/2006/relationships/slide" Id="rId8" Target="slides/slide3.xml"/><Relationship Type="http://schemas.openxmlformats.org/officeDocument/2006/relationships/slide" Id="rId7" Target="slides/slide2.xml"/></Relationships>
</file>

<file path=ppt/notesMasters/_rels/notesMaster1.xml.rels><?xml version="1.0" encoding="UTF-8" standalone="yes"?><Relationships xmlns="http://schemas.openxmlformats.org/package/2006/relationships"><Relationship Type="http://schemas.openxmlformats.org/officeDocument/2006/relationships/theme" Id="rId1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name="Shape 1" id="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Shape 2" id="2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name="Shape 3" id="3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bIns="91425" tIns="91425" anchor="t" lIns="91425" rIns="91425"/>
          <a:lstStyle>
            <a:lvl1pPr>
              <a:defRPr sz="1100"/>
            </a:lvl1pPr>
            <a:lvl2pPr>
              <a:defRPr sz="1100"/>
            </a:lvl2pPr>
            <a:lvl3pPr>
              <a:defRPr sz="1100"/>
            </a:lvl3pPr>
            <a:lvl4pPr>
              <a:defRPr sz="1100"/>
            </a:lvl4pPr>
            <a:lvl5pPr>
              <a:defRPr sz="1100"/>
            </a:lvl5pPr>
            <a:lvl6pPr>
              <a:defRPr sz="1100"/>
            </a:lvl6pPr>
            <a:lvl7pPr>
              <a:defRPr sz="1100"/>
            </a:lvl7pPr>
            <a:lvl8pPr>
              <a:defRPr sz="1100"/>
            </a:lvl8pPr>
            <a:lvl9pPr>
              <a:defRPr sz="1100"/>
            </a:lvl9pPr>
          </a:lstStyle>
          <a:p/>
        </p:txBody>
      </p:sp>
    </p:spTree>
  </p:cSld>
  <p:clrMap accent6="accent6" tx2="lt2" accent5="accent5" bg2="dk2" tx1="dk1" accent4="accent4" bg1="lt1" accent3="accent3" accent2="accent2" accent1="accent1" folHlink="folHlink" hlink="hlink"/>
</p:notesMaster>
</file>

<file path=ppt/notesSlides/_rels/notesSlide1.xml.rels><?xml version="1.0" encoding="UTF-8" standalone="yes"?><Relationships xmlns="http://schemas.openxmlformats.org/package/2006/relationships"><Relationship Type="http://schemas.openxmlformats.org/officeDocument/2006/relationships/notesMaster" Id="rId1" Target="../notesMasters/notesMaster1.xml"/></Relationships>
</file>

<file path=ppt/notesSlides/_rels/notesSlide2.xml.rels><?xml version="1.0" encoding="UTF-8" standalone="yes"?><Relationships xmlns="http://schemas.openxmlformats.org/package/2006/relationships"><Relationship Type="http://schemas.openxmlformats.org/officeDocument/2006/relationships/notesMaster" Id="rId1" Target="../notesMasters/notesMaster1.xml"/></Relationships>
</file>

<file path=ppt/notesSlides/_rels/notesSlide3.xml.rels><?xml version="1.0" encoding="UTF-8" standalone="yes"?><Relationships xmlns="http://schemas.openxmlformats.org/package/2006/relationships"><Relationship Type="http://schemas.openxmlformats.org/officeDocument/2006/relationships/notesMaster" Id="rId1" Target="../notesMasters/notesMaster1.xml"/></Relationships>
</file>

<file path=ppt/notesSlides/_rels/notesSlide4.xml.rels><?xml version="1.0" encoding="UTF-8" standalone="yes"?><Relationships xmlns="http://schemas.openxmlformats.org/package/2006/relationships"><Relationship Type="http://schemas.openxmlformats.org/officeDocument/2006/relationships/notesMaster" Id="rId1" Target="../notesMasters/notesMaster1.xml"/></Relationships>
</file>

<file path=ppt/notesSlides/_rels/notesSlide5.xml.rels><?xml version="1.0" encoding="UTF-8" standalone="yes"?><Relationships xmlns="http://schemas.openxmlformats.org/package/2006/relationships"><Relationship Type="http://schemas.openxmlformats.org/officeDocument/2006/relationships/notesMaster" Id="rId1" Target="../notesMasters/notesMaster1.xml"/></Relationships>
</file>

<file path=ppt/notesSlides/_rels/notesSlide6.xml.rels><?xml version="1.0" encoding="UTF-8" standalone="yes"?><Relationships xmlns="http://schemas.openxmlformats.org/package/2006/relationships"><Relationship Type="http://schemas.openxmlformats.org/officeDocument/2006/relationships/notesMaster" Id="rId1" Target="../notesMasters/notesMaster1.xml"/></Relationships>
</file>

<file path=ppt/notesSlides/_rels/notesSlide7.xml.rels><?xml version="1.0" encoding="UTF-8" standalone="yes"?><Relationships xmlns="http://schemas.openxmlformats.org/package/2006/relationships"><Relationship Type="http://schemas.openxmlformats.org/officeDocument/2006/relationships/notesMaster" Id="rId1" Target="../notesMasters/notesMaster1.xml"/></Relationships>
</file>

<file path=ppt/notesSlides/_rels/notesSlide8.xml.rels><?xml version="1.0" encoding="UTF-8" standalone="yes"?><Relationships xmlns="http://schemas.openxmlformats.org/package/2006/relationships"><Relationship Type="http://schemas.openxmlformats.org/officeDocument/2006/relationships/notesMaster" Id="rId1" Target="../notesMasters/notesMaster1.xml"/></Relationships>
</file>

<file path=ppt/notesSlides/_rels/notesSlide9.xml.rels><?xml version="1.0" encoding="UTF-8" standalone="yes"?><Relationships xmlns="http://schemas.openxmlformats.org/package/2006/relationships"><Relationship Type="http://schemas.openxmlformats.org/officeDocument/2006/relationships/notesMaster" Id="rId1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name="Shape 25" id="25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Shape 26" id="26"/>
          <p:cNvSpPr/>
          <p:nvPr>
            <p:ph type="sldImg" idx="2"/>
          </p:nvPr>
        </p:nvSpPr>
        <p:spPr>
          <a:xfrm>
            <a:off y="685800" x="1143225"/>
            <a:ext cy="3429000" cx="4572225"/>
          </a:xfrm>
          <a:custGeom>
            <a:pathLst>
              <a:path extrusionOk="0" h="120000" w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name="Shape 27" id="27"/>
          <p:cNvSpPr txBox="1"/>
          <p:nvPr>
            <p:ph type="body" idx="1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tIns="91425" lIns="91425" anchor="t" anchorCtr="0" rIns="91425">
            <a:spAutoFit/>
          </a:bodyPr>
          <a:lstStyle/>
          <a:p/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name="Shape 32" id="3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Shape 33" id="33"/>
          <p:cNvSpPr/>
          <p:nvPr>
            <p:ph type="sldImg" idx="2"/>
          </p:nvPr>
        </p:nvSpPr>
        <p:spPr>
          <a:xfrm>
            <a:off y="685800" x="1143225"/>
            <a:ext cy="3429000" cx="4572299"/>
          </a:xfrm>
          <a:custGeom>
            <a:pathLst>
              <a:path extrusionOk="0" h="120000" w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name="Shape 34" id="34"/>
          <p:cNvSpPr txBox="1"/>
          <p:nvPr>
            <p:ph type="body" idx="1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tIns="91425" lIns="91425" anchor="t" anchorCtr="0" rIns="91425">
            <a:spAutoFit/>
          </a:bodyPr>
          <a:lstStyle/>
          <a:p/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name="Shape 38" id="3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Shape 39" id="39"/>
          <p:cNvSpPr/>
          <p:nvPr>
            <p:ph type="sldImg" idx="2"/>
          </p:nvPr>
        </p:nvSpPr>
        <p:spPr>
          <a:xfrm>
            <a:off y="685800" x="1143225"/>
            <a:ext cy="3429000" cx="4572299"/>
          </a:xfrm>
          <a:custGeom>
            <a:pathLst>
              <a:path extrusionOk="0" h="120000" w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name="Shape 40" id="40"/>
          <p:cNvSpPr txBox="1"/>
          <p:nvPr>
            <p:ph type="body" idx="1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tIns="91425" lIns="91425" anchor="t" anchorCtr="0" rIns="91425">
            <a:spAutoFit/>
          </a:bodyPr>
          <a:lstStyle/>
          <a:p/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name="Shape 44" id="44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Shape 45" id="45"/>
          <p:cNvSpPr/>
          <p:nvPr>
            <p:ph type="sldImg" idx="2"/>
          </p:nvPr>
        </p:nvSpPr>
        <p:spPr>
          <a:xfrm>
            <a:off y="685800" x="1143225"/>
            <a:ext cy="3429000" cx="4572299"/>
          </a:xfrm>
          <a:custGeom>
            <a:pathLst>
              <a:path extrusionOk="0" h="120000" w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name="Shape 46" id="46"/>
          <p:cNvSpPr txBox="1"/>
          <p:nvPr>
            <p:ph type="body" idx="1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tIns="91425" lIns="91425" anchor="t" anchorCtr="0" rIns="91425">
            <a:spAutoFit/>
          </a:bodyPr>
          <a:lstStyle/>
          <a:p/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name="Shape 50" id="50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Shape 51" id="51"/>
          <p:cNvSpPr/>
          <p:nvPr>
            <p:ph type="sldImg" idx="2"/>
          </p:nvPr>
        </p:nvSpPr>
        <p:spPr>
          <a:xfrm>
            <a:off y="685800" x="1143225"/>
            <a:ext cy="3429000" cx="4572299"/>
          </a:xfrm>
          <a:custGeom>
            <a:pathLst>
              <a:path extrusionOk="0" h="120000" w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name="Shape 52" id="52"/>
          <p:cNvSpPr txBox="1"/>
          <p:nvPr>
            <p:ph type="body" idx="1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tIns="91425" lIns="91425" anchor="t" anchorCtr="0" rIns="91425">
            <a:spAutoFit/>
          </a:bodyPr>
          <a:lstStyle/>
          <a:p/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name="Shape 56" id="56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Shape 57" id="57"/>
          <p:cNvSpPr/>
          <p:nvPr>
            <p:ph type="sldImg" idx="2"/>
          </p:nvPr>
        </p:nvSpPr>
        <p:spPr>
          <a:xfrm>
            <a:off y="685800" x="1143225"/>
            <a:ext cy="3429000" cx="4572299"/>
          </a:xfrm>
          <a:custGeom>
            <a:pathLst>
              <a:path extrusionOk="0" h="120000" w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name="Shape 58" id="58"/>
          <p:cNvSpPr txBox="1"/>
          <p:nvPr>
            <p:ph type="body" idx="1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tIns="91425" lIns="91425" anchor="t" anchorCtr="0" rIns="91425">
            <a:spAutoFit/>
          </a:bodyPr>
          <a:lstStyle/>
          <a:p/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name="Shape 62" id="6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Shape 63" id="63"/>
          <p:cNvSpPr/>
          <p:nvPr>
            <p:ph type="sldImg" idx="2"/>
          </p:nvPr>
        </p:nvSpPr>
        <p:spPr>
          <a:xfrm>
            <a:off y="685800" x="1143225"/>
            <a:ext cy="3429000" cx="4572299"/>
          </a:xfrm>
          <a:custGeom>
            <a:pathLst>
              <a:path extrusionOk="0" h="120000" w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name="Shape 64" id="64"/>
          <p:cNvSpPr txBox="1"/>
          <p:nvPr>
            <p:ph type="body" idx="1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tIns="91425" lIns="91425" anchor="t" anchorCtr="0" rIns="91425">
            <a:spAutoFit/>
          </a:bodyPr>
          <a:lstStyle/>
          <a:p/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name="Shape 68" id="6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Shape 69" id="69"/>
          <p:cNvSpPr/>
          <p:nvPr>
            <p:ph type="sldImg" idx="2"/>
          </p:nvPr>
        </p:nvSpPr>
        <p:spPr>
          <a:xfrm>
            <a:off y="685800" x="1143225"/>
            <a:ext cy="3429000" cx="4572299"/>
          </a:xfrm>
          <a:custGeom>
            <a:pathLst>
              <a:path extrusionOk="0" h="120000" w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name="Shape 70" id="70"/>
          <p:cNvSpPr txBox="1"/>
          <p:nvPr>
            <p:ph type="body" idx="1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tIns="91425" lIns="91425" anchor="t" anchorCtr="0" rIns="91425">
            <a:spAutoFit/>
          </a:bodyPr>
          <a:lstStyle/>
          <a:p/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name="Shape 75" id="75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Shape 76" id="76"/>
          <p:cNvSpPr/>
          <p:nvPr>
            <p:ph type="sldImg" idx="2"/>
          </p:nvPr>
        </p:nvSpPr>
        <p:spPr>
          <a:xfrm>
            <a:off y="685800" x="1143225"/>
            <a:ext cy="3429000" cx="4572299"/>
          </a:xfrm>
          <a:custGeom>
            <a:pathLst>
              <a:path extrusionOk="0" h="120000" w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name="Shape 77" id="77"/>
          <p:cNvSpPr txBox="1"/>
          <p:nvPr>
            <p:ph type="body" idx="1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tIns="91425" lIns="91425" anchor="t" anchorCtr="0" rIns="91425">
            <a:spAutoFit/>
          </a:bodyPr>
          <a:lstStyle/>
          <a:p/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Type="http://schemas.openxmlformats.org/officeDocument/2006/relationships/slideMaster" Id="rId1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Type="http://schemas.openxmlformats.org/officeDocument/2006/relationships/slideMaster" Id="rId1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Type="http://schemas.openxmlformats.org/officeDocument/2006/relationships/slideMaster" Id="rId1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Type="http://schemas.openxmlformats.org/officeDocument/2006/relationships/slideMaster" Id="rId1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Type="http://schemas.openxmlformats.org/officeDocument/2006/relationships/slideMaster" Id="rId1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Type="http://schemas.openxmlformats.org/officeDocument/2006/relationships/slideMaster" Id="rId1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matchingName="title" type="title">
  <p:cSld name="title">
    <p:spTree>
      <p:nvGrpSpPr>
        <p:cNvPr name="Shape 7" id="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Shape 8" id="8"/>
          <p:cNvSpPr txBox="1"/>
          <p:nvPr>
            <p:ph type="subTitle" idx="1"/>
          </p:nvPr>
        </p:nvSpPr>
        <p:spPr>
          <a:xfrm>
            <a:off y="3786737" x="685800"/>
            <a:ext cy="1046400" cx="7772400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t" anchorCtr="0" rIns="91425"/>
          <a:lstStyle>
            <a:lvl1pPr indent="190500" algn="ctr" mar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Arial"/>
              <a:buNone/>
              <a:defRPr i="0" baseline="0" strike="noStrike" sz="3000" b="0" cap="none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190500" algn="ctr" mar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Arial"/>
              <a:buNone/>
              <a:defRPr i="0" baseline="0" strike="noStrike" sz="3000" b="0" cap="none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190500" algn="ctr" mar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Arial"/>
              <a:buNone/>
              <a:defRPr i="0" baseline="0" strike="noStrike" sz="3000" b="0" cap="none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190500" algn="ctr" mar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Arial"/>
              <a:buNone/>
              <a:defRPr i="0" baseline="0" strike="noStrike" sz="3000" b="0" cap="none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190500" algn="ctr" mar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Arial"/>
              <a:buNone/>
              <a:defRPr i="0" baseline="0" strike="noStrike" sz="3000" b="0" cap="none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190500" algn="ctr" mar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Arial"/>
              <a:buNone/>
              <a:defRPr i="0" baseline="0" strike="noStrike" sz="3000" b="0" cap="none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190500" algn="ctr" mar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Arial"/>
              <a:buNone/>
              <a:defRPr i="0" baseline="0" strike="noStrike" sz="3000" b="0" cap="none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190500" algn="ctr" mar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Arial"/>
              <a:buNone/>
              <a:defRPr i="0" baseline="0" strike="noStrike" sz="3000" b="0" cap="none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190500" algn="ctr" mar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Arial"/>
              <a:buNone/>
              <a:defRPr i="0" baseline="0" strike="noStrike" sz="3000" b="0" cap="none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name="Shape 9" id="9"/>
          <p:cNvSpPr txBox="1"/>
          <p:nvPr>
            <p:ph type="ctrTitle"/>
          </p:nvPr>
        </p:nvSpPr>
        <p:spPr>
          <a:xfrm>
            <a:off y="2111123" x="685800"/>
            <a:ext cy="1546500" cx="7772400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b" anchorCtr="0" rIns="91425"/>
          <a:lstStyle>
            <a:lvl1pPr indent="304800" algn="ctr" marL="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i="0" baseline="0" strike="noStrike" sz="4800" b="1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304800" algn="ctr" marL="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i="0" baseline="0" strike="noStrike" sz="4800" b="1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304800" algn="ctr" marL="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i="0" baseline="0" strike="noStrike" sz="4800" b="1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304800" algn="ctr" marL="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i="0" baseline="0" strike="noStrike" sz="4800" b="1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304800" algn="ctr" marL="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i="0" baseline="0" strike="noStrike" sz="4800" b="1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304800" algn="ctr" marL="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i="0" baseline="0" strike="noStrike" sz="4800" b="1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304800" algn="ctr" marL="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i="0" baseline="0" strike="noStrike" sz="4800" b="1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304800" algn="ctr" marL="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i="0" baseline="0" strike="noStrike" sz="4800" b="1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304800" algn="ctr" marL="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i="0" baseline="0" strike="noStrike" sz="4800" b="1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matchingName="tx" type="tx">
  <p:cSld name="tx">
    <p:spTree>
      <p:nvGrpSpPr>
        <p:cNvPr name="Shape 10" id="10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Shape 11" id="11"/>
          <p:cNvSpPr txBox="1"/>
          <p:nvPr>
            <p:ph type="title"/>
          </p:nvPr>
        </p:nvSpPr>
        <p:spPr>
          <a:xfrm>
            <a:off y="274637" x="457200"/>
            <a:ext cy="1143000" cx="8229600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b" anchorCtr="0" rIns="91425"/>
          <a:lstStyle>
            <a:lvl1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name="Shape 12" id="12"/>
          <p:cNvSpPr txBox="1"/>
          <p:nvPr>
            <p:ph type="body" idx="1"/>
          </p:nvPr>
        </p:nvSpPr>
        <p:spPr>
          <a:xfrm>
            <a:off y="1600200" x="457200"/>
            <a:ext cy="4967700" cx="8229600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t" anchorCtr="0" rIns="91425"/>
          <a:lstStyle>
            <a:lvl1pPr rtl="0">
              <a:defRPr/>
            </a:lvl1pPr>
            <a:lvl2pPr rtl="0">
              <a:defRPr/>
            </a:lvl2pPr>
            <a:lvl3pPr rtl="0">
              <a:defRPr/>
            </a:lvl3pPr>
            <a:lvl4pPr rtl="0">
              <a:defRPr/>
            </a:lvl4pPr>
            <a:lvl5pPr rtl="0">
              <a:defRPr sz="1800"/>
            </a:lvl5pPr>
            <a:lvl6pPr rtl="0">
              <a:defRPr sz="1800"/>
            </a:lvl6pPr>
            <a:lvl7pPr rtl="0">
              <a:defRPr sz="1800"/>
            </a:lvl7pPr>
            <a:lvl8pPr rtl="0">
              <a:defRPr sz="1800"/>
            </a:lvl8pPr>
            <a:lvl9pPr rtl="0">
              <a:defRPr sz="1800"/>
            </a:lvl9pPr>
          </a:lstStyle>
          <a:p/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matchingName="twoColTx" type="twoColTx">
  <p:cSld name="twoColTx">
    <p:spTree>
      <p:nvGrpSpPr>
        <p:cNvPr name="Shape 13" id="13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Shape 14" id="14"/>
          <p:cNvSpPr txBox="1"/>
          <p:nvPr>
            <p:ph type="title"/>
          </p:nvPr>
        </p:nvSpPr>
        <p:spPr>
          <a:xfrm>
            <a:off y="274637" x="457200"/>
            <a:ext cy="1143000" cx="8229600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b" anchorCtr="0" rIns="91425"/>
          <a:lstStyle>
            <a:lvl1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name="Shape 15" id="15"/>
          <p:cNvSpPr txBox="1"/>
          <p:nvPr>
            <p:ph type="body" idx="1"/>
          </p:nvPr>
        </p:nvSpPr>
        <p:spPr>
          <a:xfrm>
            <a:off y="1600200" x="457200"/>
            <a:ext cy="4967700" cx="3994500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t" anchorCtr="0" rIns="91425"/>
          <a:lstStyle>
            <a:lvl1pPr rtl="0">
              <a:defRPr/>
            </a:lvl1pPr>
            <a:lvl2pPr rtl="0">
              <a:defRPr/>
            </a:lvl2pPr>
            <a:lvl3pPr rtl="0">
              <a:defRPr/>
            </a:lvl3pPr>
            <a:lvl4pPr rtl="0">
              <a:defRPr/>
            </a:lvl4pPr>
            <a:lvl5pPr rtl="0">
              <a:defRPr sz="1800"/>
            </a:lvl5pPr>
            <a:lvl6pPr rtl="0">
              <a:defRPr sz="1800"/>
            </a:lvl6pPr>
            <a:lvl7pPr rtl="0">
              <a:defRPr sz="1800"/>
            </a:lvl7pPr>
            <a:lvl8pPr rtl="0">
              <a:defRPr sz="1800"/>
            </a:lvl8pPr>
            <a:lvl9pPr rtl="0">
              <a:defRPr sz="1800"/>
            </a:lvl9pPr>
          </a:lstStyle>
          <a:p/>
        </p:txBody>
      </p:sp>
      <p:sp>
        <p:nvSpPr>
          <p:cNvPr name="Shape 16" id="16"/>
          <p:cNvSpPr txBox="1"/>
          <p:nvPr>
            <p:ph type="body" idx="2"/>
          </p:nvPr>
        </p:nvSpPr>
        <p:spPr>
          <a:xfrm>
            <a:off y="1600200" x="4692273"/>
            <a:ext cy="4967700" cx="3994500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t" anchorCtr="0" rIns="91425"/>
          <a:lstStyle>
            <a:lvl1pPr rtl="0">
              <a:defRPr/>
            </a:lvl1pPr>
            <a:lvl2pPr rtl="0">
              <a:defRPr/>
            </a:lvl2pPr>
            <a:lvl3pPr rtl="0">
              <a:defRPr/>
            </a:lvl3pPr>
            <a:lvl4pPr rtl="0">
              <a:defRPr/>
            </a:lvl4pPr>
            <a:lvl5pPr rtl="0">
              <a:defRPr sz="1800"/>
            </a:lvl5pPr>
            <a:lvl6pPr rtl="0">
              <a:defRPr sz="1800"/>
            </a:lvl6pPr>
            <a:lvl7pPr rtl="0">
              <a:defRPr sz="1800"/>
            </a:lvl7pPr>
            <a:lvl8pPr rtl="0">
              <a:defRPr sz="1800"/>
            </a:lvl8pPr>
            <a:lvl9pPr rtl="0">
              <a:defRPr sz="1800"/>
            </a:lvl9pPr>
          </a:lstStyle>
          <a:p/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matchingName="titleOnly" type="titleOnly">
  <p:cSld name="titleOnly">
    <p:spTree>
      <p:nvGrpSpPr>
        <p:cNvPr name="Shape 17" id="1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Shape 18" id="18"/>
          <p:cNvSpPr txBox="1"/>
          <p:nvPr>
            <p:ph type="title"/>
          </p:nvPr>
        </p:nvSpPr>
        <p:spPr>
          <a:xfrm>
            <a:off y="274637" x="457200"/>
            <a:ext cy="1143000" cx="8229600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b" anchorCtr="0" rIns="91425"/>
          <a:lstStyle>
            <a:lvl1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matchingName="CAPTION_ONLY">
  <p:cSld name="CAPTION_ONLY">
    <p:spTree>
      <p:nvGrpSpPr>
        <p:cNvPr name="Shape 19" id="19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Shape 20" id="20"/>
          <p:cNvSpPr txBox="1"/>
          <p:nvPr>
            <p:ph type="body" idx="1"/>
          </p:nvPr>
        </p:nvSpPr>
        <p:spPr>
          <a:xfrm>
            <a:off y="5875078" x="457200"/>
            <a:ext cy="692700" cx="8229600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t" anchorCtr="0" rIns="91425"/>
          <a:lstStyle>
            <a:lvl1pPr indent="-285750" algn="ctr" marL="28575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66666"/>
              <a:buFont typeface="Arial"/>
              <a:buChar char="•"/>
              <a:defRPr sz="1800">
                <a:solidFill>
                  <a:schemeClr val="dk1"/>
                </a:solidFill>
              </a:defRPr>
            </a:lvl1pPr>
            <a:lvl2pPr indent="-285750" algn="ctr" marL="28575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ourier New"/>
              <a:buChar char="o"/>
              <a:defRPr sz="1800">
                <a:solidFill>
                  <a:schemeClr val="dk1"/>
                </a:solidFill>
              </a:defRPr>
            </a:lvl2pPr>
            <a:lvl3pPr indent="-285750" algn="ctr" marL="28575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Wingdings"/>
              <a:buChar char="§"/>
              <a:defRPr sz="1800">
                <a:solidFill>
                  <a:schemeClr val="dk1"/>
                </a:solidFill>
              </a:defRPr>
            </a:lvl3pPr>
            <a:lvl4pPr indent="-285750" algn="ctr" marL="28575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66666"/>
              <a:buFont typeface="Arial"/>
              <a:buChar char="•"/>
              <a:defRPr sz="1800">
                <a:solidFill>
                  <a:schemeClr val="dk1"/>
                </a:solidFill>
              </a:defRPr>
            </a:lvl4pPr>
            <a:lvl5pPr indent="-285750" algn="ctr" marL="28575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ourier New"/>
              <a:buChar char="o"/>
              <a:defRPr sz="1800">
                <a:solidFill>
                  <a:schemeClr val="dk1"/>
                </a:solidFill>
              </a:defRPr>
            </a:lvl5pPr>
            <a:lvl6pPr indent="-285750" algn="ctr" marL="28575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Wingdings"/>
              <a:buChar char="§"/>
              <a:defRPr sz="1800">
                <a:solidFill>
                  <a:schemeClr val="dk1"/>
                </a:solidFill>
              </a:defRPr>
            </a:lvl6pPr>
            <a:lvl7pPr indent="-285750" algn="ctr" marL="28575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66666"/>
              <a:buFont typeface="Arial"/>
              <a:buChar char="•"/>
              <a:defRPr sz="1800">
                <a:solidFill>
                  <a:schemeClr val="dk1"/>
                </a:solidFill>
              </a:defRPr>
            </a:lvl7pPr>
            <a:lvl8pPr indent="-285750" algn="ctr" marL="28575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ourier New"/>
              <a:buChar char="o"/>
              <a:defRPr sz="1800">
                <a:solidFill>
                  <a:schemeClr val="dk1"/>
                </a:solidFill>
              </a:defRPr>
            </a:lvl8pPr>
            <a:lvl9pPr indent="-285750" algn="ctr" marL="28575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Wingdings"/>
              <a:buChar char="§"/>
              <a:defRPr sz="1800">
                <a:solidFill>
                  <a:schemeClr val="dk1"/>
                </a:solidFill>
              </a:defRPr>
            </a:lvl9pPr>
          </a:lstStyle>
          <a:p/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matchingName="blank" type="blank">
  <p:cSld name="blank">
    <p:spTree>
      <p:nvGrpSpPr>
        <p:cNvPr name="Shape 21" id="21"/>
        <p:cNvGrpSpPr/>
        <p:nvPr/>
      </p:nvGrpSpPr>
      <p:grpSpPr>
        <a:xfrm>
          <a:off y="0" x="0"/>
          <a:ext cy="0" cx="0"/>
          <a:chOff y="0" x="0"/>
          <a:chExt cy="0" cx="0"/>
        </a:xfrm>
      </p:grpSpPr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Type="http://schemas.openxmlformats.org/officeDocument/2006/relationships/slideLayout" Id="rId2" Target="../slideLayouts/slideLayout2.xml"/><Relationship Type="http://schemas.openxmlformats.org/officeDocument/2006/relationships/slideLayout" Id="rId1" Target="../slideLayouts/slideLayout1.xml"/><Relationship Type="http://schemas.openxmlformats.org/officeDocument/2006/relationships/slideLayout" Id="rId4" Target="../slideLayouts/slideLayout4.xml"/><Relationship Type="http://schemas.openxmlformats.org/officeDocument/2006/relationships/slideLayout" Id="rId3" Target="../slideLayouts/slideLayout3.xml"/><Relationship Type="http://schemas.openxmlformats.org/officeDocument/2006/relationships/slideLayout" Id="rId6" Target="../slideLayouts/slideLayout6.xml"/><Relationship Type="http://schemas.openxmlformats.org/officeDocument/2006/relationships/slideLayout" Id="rId5" Target="../slideLayouts/slideLayout5.xml"/><Relationship Type="http://schemas.openxmlformats.org/officeDocument/2006/relationships/theme" Id="rId7" Target="../theme/theme3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gradFill>
          <a:gsLst>
            <a:gs pos="0">
              <a:schemeClr val="lt1"/>
            </a:gs>
            <a:gs pos="30000">
              <a:schemeClr val="lt1"/>
            </a:gs>
            <a:gs pos="100000">
              <a:schemeClr val="lt2"/>
            </a:gs>
          </a:gsLst>
          <a:path path="circle">
            <a:fillToRect r="50%" l="50%" b="50%" t="50%"/>
          </a:path>
          <a:tileRect/>
        </a:gradFill>
      </p:bgPr>
    </p:bg>
    <p:spTree>
      <p:nvGrpSpPr>
        <p:cNvPr name="Shape 4" id="4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Shape 5" id="5"/>
          <p:cNvSpPr txBox="1"/>
          <p:nvPr>
            <p:ph type="title"/>
          </p:nvPr>
        </p:nvSpPr>
        <p:spPr>
          <a:xfrm>
            <a:off y="274637" x="457200"/>
            <a:ext cy="1143000" cx="8229600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b" anchorCtr="0" rIns="91425"/>
          <a:lstStyle>
            <a:lvl1pPr indent="228600" algn="l" marL="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i="0" baseline="0" strike="noStrike" sz="3600" b="1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228600" algn="l" marL="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i="0" baseline="0" strike="noStrike" sz="3600" b="1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228600" algn="l" marL="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i="0" baseline="0" strike="noStrike" sz="3600" b="1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228600" algn="l" marL="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i="0" baseline="0" strike="noStrike" sz="3600" b="1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228600" algn="l" marL="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i="0" baseline="0" strike="noStrike" sz="3600" b="1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228600" algn="l" marL="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i="0" baseline="0" strike="noStrike" sz="3600" b="1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228600" algn="l" marL="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i="0" baseline="0" strike="noStrike" sz="3600" b="1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228600" algn="l" marL="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i="0" baseline="0" strike="noStrike" sz="3600" b="1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228600" algn="l" marL="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i="0" baseline="0" strike="noStrike" sz="3600" b="1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name="Shape 6" id="6"/>
          <p:cNvSpPr txBox="1"/>
          <p:nvPr>
            <p:ph type="body" idx="1"/>
          </p:nvPr>
        </p:nvSpPr>
        <p:spPr>
          <a:xfrm>
            <a:off y="1600200" x="457200"/>
            <a:ext cy="4967700" cx="8229600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t" anchorCtr="0" rIns="91425"/>
          <a:lstStyle>
            <a:lvl1pPr indent="-342900" algn="l" marL="342900" rtl="0">
              <a:spcBef>
                <a:spcPts val="600"/>
              </a:spcBef>
              <a:buClr>
                <a:srgbClr val="000000"/>
              </a:buClr>
              <a:buSzPct val="166666"/>
              <a:buFont typeface="Arial"/>
              <a:buChar char="•"/>
              <a:defRPr i="0" baseline="0" strike="noStrike" sz="3000" b="0" cap="none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85750" algn="l" marL="742950" rtl="0">
              <a:spcBef>
                <a:spcPts val="480"/>
              </a:spcBef>
              <a:buClr>
                <a:srgbClr val="000000"/>
              </a:buClr>
              <a:buSzPct val="100000"/>
              <a:buFont typeface="Courier New"/>
              <a:buChar char="o"/>
              <a:defRPr i="0" baseline="0" strike="noStrike" sz="2400" b="0" cap="none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algn="l" marL="1143000" rtl="0">
              <a:spcBef>
                <a:spcPts val="480"/>
              </a:spcBef>
              <a:buClr>
                <a:srgbClr val="000000"/>
              </a:buClr>
              <a:buSzPct val="100000"/>
              <a:buFont typeface="Wingdings"/>
              <a:buChar char="§"/>
              <a:defRPr i="0" baseline="0" strike="noStrike" sz="2400" b="0" cap="none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algn="l" marL="1600200" rtl="0">
              <a:spcBef>
                <a:spcPts val="360"/>
              </a:spcBef>
              <a:buClr>
                <a:srgbClr val="000000"/>
              </a:buClr>
              <a:buSzPct val="166666"/>
              <a:buFont typeface="Arial"/>
              <a:buChar char="•"/>
              <a:defRPr i="0" baseline="0" strike="noStrike" sz="1800" b="0" cap="none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algn="l" marL="2057400" rtl="0">
              <a:spcBef>
                <a:spcPts val="360"/>
              </a:spcBef>
              <a:buClr>
                <a:srgbClr val="000000"/>
              </a:buClr>
              <a:buSzPct val="100000"/>
              <a:buFont typeface="Courier New"/>
              <a:buChar char="o"/>
              <a:defRPr i="0" baseline="0" strike="noStrike" sz="1800" b="0" cap="none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algn="l" marL="2514600" rtl="0">
              <a:spcBef>
                <a:spcPts val="360"/>
              </a:spcBef>
              <a:buClr>
                <a:srgbClr val="000000"/>
              </a:buClr>
              <a:buSzPct val="100000"/>
              <a:buFont typeface="Wingdings"/>
              <a:buChar char="§"/>
              <a:defRPr i="0" baseline="0" strike="noStrike" sz="1800" b="0" cap="none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algn="l" marL="2971800" rtl="0">
              <a:spcBef>
                <a:spcPts val="360"/>
              </a:spcBef>
              <a:buClr>
                <a:srgbClr val="000000"/>
              </a:buClr>
              <a:buSzPct val="166666"/>
              <a:buFont typeface="Arial"/>
              <a:buChar char="•"/>
              <a:defRPr i="0" baseline="0" strike="noStrike" sz="1800" b="0" cap="none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algn="l" marL="3429000" rtl="0">
              <a:spcBef>
                <a:spcPts val="360"/>
              </a:spcBef>
              <a:buClr>
                <a:srgbClr val="000000"/>
              </a:buClr>
              <a:buSzPct val="100000"/>
              <a:buFont typeface="Courier New"/>
              <a:buChar char="o"/>
              <a:defRPr i="0" baseline="0" strike="noStrike" sz="1800" b="0" cap="none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algn="l" marL="3886200" rtl="0">
              <a:spcBef>
                <a:spcPts val="360"/>
              </a:spcBef>
              <a:buClr>
                <a:srgbClr val="000000"/>
              </a:buClr>
              <a:buSzPct val="100000"/>
              <a:buFont typeface="Wingdings"/>
              <a:buChar char="§"/>
              <a:defRPr i="0" baseline="0" strike="noStrike" sz="1800" b="0" cap="none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6="accent6" tx2="lt2" bg2="dk2" accent5="accent5" tx1="dk1" bg1="lt1" accent4="accent4" accent3="accent3" accent2="accent2" accent1="accent1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</p:sldLayoutIdLst>
  <p:txStyles>
    <p:title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i="0" baseline="0" strike="noStrike" sz="1400" b="0" cap="none" u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i="0" baseline="0" strike="noStrike" sz="1400" b="0" cap="none" u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</p:titleStyle>
    <p:body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i="0" baseline="0" strike="noStrike" sz="1400" b="0" cap="none" u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i="0" baseline="0" strike="noStrike" sz="1400" b="0" cap="none" u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i="0" baseline="0" strike="noStrike" sz="1400" b="0" cap="none" u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i="0" baseline="0" strike="noStrike" sz="1400" b="0" cap="none" u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i="0" baseline="0" strike="noStrike" sz="1400" b="0" cap="none" u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i="0" baseline="0" strike="noStrike" sz="1400" b="0" cap="none" u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i="0" baseline="0" strike="noStrike" sz="1400" b="0" cap="none" u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i="0" baseline="0" strike="noStrike" sz="1400" b="0" cap="none" u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i="0" baseline="0" strike="noStrike" sz="1400" b="0" cap="none" u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bodyStyle>
    <p:other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i="0" baseline="0" strike="noStrike" sz="1400" b="0" cap="none" u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i="0" baseline="0" strike="noStrike" sz="1400" b="0" cap="none" u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i="0" baseline="0" strike="noStrike" sz="1400" b="0" cap="none" u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i="0" baseline="0" strike="noStrike" sz="1400" b="0" cap="none" u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i="0" baseline="0" strike="noStrike" sz="1400" b="0" cap="none" u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i="0" baseline="0" strike="noStrike" sz="1400" b="0" cap="none" u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i="0" baseline="0" strike="noStrike" sz="1400" b="0" cap="none" u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i="0" baseline="0" strike="noStrike" sz="1400" b="0" cap="none" u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i="0" baseline="0" strike="noStrike" sz="1400" b="0" cap="none" u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Type="http://schemas.openxmlformats.org/officeDocument/2006/relationships/notesSlide" Id="rId2" Target="../notesSlides/notesSlide1.xml"/><Relationship Type="http://schemas.openxmlformats.org/officeDocument/2006/relationships/slideLayout" Id="rId1" Target="../slideLayouts/slideLayout1.xml"/></Relationships>
</file>

<file path=ppt/slides/_rels/slide2.xml.rels><?xml version="1.0" encoding="UTF-8" standalone="yes"?><Relationships xmlns="http://schemas.openxmlformats.org/package/2006/relationships"><Relationship Type="http://schemas.openxmlformats.org/officeDocument/2006/relationships/notesSlide" Id="rId2" Target="../notesSlides/notesSlide2.xml"/><Relationship Type="http://schemas.openxmlformats.org/officeDocument/2006/relationships/slideLayout" Id="rId1" Target="../slideLayouts/slideLayout2.xml"/><Relationship Type="http://schemas.openxmlformats.org/officeDocument/2006/relationships/image" Id="rId3" Target="../media/image00.jpg"/></Relationships>
</file>

<file path=ppt/slides/_rels/slide3.xml.rels><?xml version="1.0" encoding="UTF-8" standalone="yes"?><Relationships xmlns="http://schemas.openxmlformats.org/package/2006/relationships"><Relationship Type="http://schemas.openxmlformats.org/officeDocument/2006/relationships/notesSlide" Id="rId2" Target="../notesSlides/notesSlide3.xml"/><Relationship Type="http://schemas.openxmlformats.org/officeDocument/2006/relationships/slideLayout" Id="rId1" Target="../slideLayouts/slideLayout2.xml"/></Relationships>
</file>

<file path=ppt/slides/_rels/slide4.xml.rels><?xml version="1.0" encoding="UTF-8" standalone="yes"?><Relationships xmlns="http://schemas.openxmlformats.org/package/2006/relationships"><Relationship Type="http://schemas.openxmlformats.org/officeDocument/2006/relationships/notesSlide" Id="rId2" Target="../notesSlides/notesSlide4.xml"/><Relationship Type="http://schemas.openxmlformats.org/officeDocument/2006/relationships/slideLayout" Id="rId1" Target="../slideLayouts/slideLayout2.xml"/></Relationships>
</file>

<file path=ppt/slides/_rels/slide5.xml.rels><?xml version="1.0" encoding="UTF-8" standalone="yes"?><Relationships xmlns="http://schemas.openxmlformats.org/package/2006/relationships"><Relationship Type="http://schemas.openxmlformats.org/officeDocument/2006/relationships/notesSlide" Id="rId2" Target="../notesSlides/notesSlide5.xml"/><Relationship Type="http://schemas.openxmlformats.org/officeDocument/2006/relationships/slideLayout" Id="rId1" Target="../slideLayouts/slideLayout2.xml"/></Relationships>
</file>

<file path=ppt/slides/_rels/slide6.xml.rels><?xml version="1.0" encoding="UTF-8" standalone="yes"?><Relationships xmlns="http://schemas.openxmlformats.org/package/2006/relationships"><Relationship Type="http://schemas.openxmlformats.org/officeDocument/2006/relationships/notesSlide" Id="rId2" Target="../notesSlides/notesSlide6.xml"/><Relationship Type="http://schemas.openxmlformats.org/officeDocument/2006/relationships/slideLayout" Id="rId1" Target="../slideLayouts/slideLayout2.xml"/></Relationships>
</file>

<file path=ppt/slides/_rels/slide7.xml.rels><?xml version="1.0" encoding="UTF-8" standalone="yes"?><Relationships xmlns="http://schemas.openxmlformats.org/package/2006/relationships"><Relationship Type="http://schemas.openxmlformats.org/officeDocument/2006/relationships/notesSlide" Id="rId2" Target="../notesSlides/notesSlide7.xml"/><Relationship Type="http://schemas.openxmlformats.org/officeDocument/2006/relationships/slideLayout" Id="rId1" Target="../slideLayouts/slideLayout2.xml"/></Relationships>
</file>

<file path=ppt/slides/_rels/slide8.xml.rels><?xml version="1.0" encoding="UTF-8" standalone="yes"?><Relationships xmlns="http://schemas.openxmlformats.org/package/2006/relationships"><Relationship Type="http://schemas.openxmlformats.org/officeDocument/2006/relationships/notesSlide" Id="rId2" Target="../notesSlides/notesSlide8.xml"/><Relationship Type="http://schemas.openxmlformats.org/officeDocument/2006/relationships/slideLayout" Id="rId1" Target="../slideLayouts/slideLayout2.xml"/></Relationships>
</file>

<file path=ppt/slides/_rels/slide9.xml.rels><?xml version="1.0" encoding="UTF-8" standalone="yes"?><Relationships xmlns="http://schemas.openxmlformats.org/package/2006/relationships"><Relationship Type="http://schemas.openxmlformats.org/officeDocument/2006/relationships/notesSlide" Id="rId2" Target="../notesSlides/notesSlide9.xml"/><Relationship Type="http://schemas.openxmlformats.org/officeDocument/2006/relationships/slideLayout" Id="rId1" Target="../slideLayouts/slideLayout2.xml"/><Relationship Type="http://schemas.openxmlformats.org/officeDocument/2006/relationships/image" Id="rId3" Target="../media/image00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name="Shape 22" id="2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Shape 23" id="23"/>
          <p:cNvSpPr txBox="1"/>
          <p:nvPr>
            <p:ph type="ctrTitle"/>
          </p:nvPr>
        </p:nvSpPr>
        <p:spPr>
          <a:xfrm>
            <a:off y="2111123" x="685800"/>
            <a:ext cy="1546500" cx="7772400"/>
          </a:xfrm>
          <a:prstGeom prst="rect">
            <a:avLst/>
          </a:prstGeom>
        </p:spPr>
        <p:txBody>
          <a:bodyPr bIns="91425" tIns="91425" lIns="91425" anchor="b" anchorCtr="0" rIns="91425">
            <a:spAutoFit/>
          </a:bodyPr>
          <a:lstStyle/>
          <a:p>
            <a:pPr>
              <a:buNone/>
            </a:pPr>
            <a:r>
              <a:rPr lang="en" sz="19600">
                <a:latin typeface="Calibri"/>
                <a:ea typeface="Calibri"/>
                <a:cs typeface="Calibri"/>
                <a:sym typeface="Calibri"/>
              </a:rPr>
              <a:t>DTMF</a:t>
            </a:r>
          </a:p>
        </p:txBody>
      </p:sp>
      <p:sp>
        <p:nvSpPr>
          <p:cNvPr name="Shape 24" id="24"/>
          <p:cNvSpPr txBox="1"/>
          <p:nvPr>
            <p:ph type="subTitle" idx="1"/>
          </p:nvPr>
        </p:nvSpPr>
        <p:spPr>
          <a:xfrm>
            <a:off y="3786737" x="685800"/>
            <a:ext cy="1046400" cx="7772400"/>
          </a:xfrm>
          <a:prstGeom prst="rect">
            <a:avLst/>
          </a:prstGeom>
        </p:spPr>
        <p:txBody>
          <a:bodyPr bIns="91425" tIns="91425" lIns="91425" anchor="t" anchorCtr="0" rIns="91425">
            <a:spAutoFit/>
          </a:bodyPr>
          <a:lstStyle/>
          <a:p/>
        </p:txBody>
      </p:sp>
    </p:spTree>
  </p:cSld>
  <p:clrMapOvr>
    <a:masterClrMapping/>
  </p:clrMapOvr>
  <p:transition spd="slow">
    <p:cut/>
  </p:transition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name="Shape 28" id="2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Shape 29" id="29"/>
          <p:cNvSpPr txBox="1"/>
          <p:nvPr>
            <p:ph type="title"/>
          </p:nvPr>
        </p:nvSpPr>
        <p:spPr>
          <a:xfrm>
            <a:off y="274637" x="457200"/>
            <a:ext cy="1143000" cx="8229600"/>
          </a:xfrm>
          <a:prstGeom prst="rect">
            <a:avLst/>
          </a:prstGeom>
        </p:spPr>
        <p:txBody>
          <a:bodyPr bIns="91425" tIns="91425" lIns="91425" anchor="b" anchorCtr="0" rIns="91425">
            <a:spAutoFit/>
          </a:bodyPr>
          <a:lstStyle/>
          <a:p>
            <a:pPr algn="ctr" rtl="0" lvl="0">
              <a:buNone/>
            </a:pPr>
            <a:r>
              <a:rPr lang="en" b="0">
                <a:latin typeface="Calibri"/>
                <a:ea typeface="Calibri"/>
                <a:cs typeface="Calibri"/>
                <a:sym typeface="Calibri"/>
              </a:rPr>
              <a:t>AKA</a:t>
            </a:r>
          </a:p>
          <a:p>
            <a:pPr algn="ctr">
              <a:buNone/>
            </a:pPr>
            <a:r>
              <a:rPr lang="en">
                <a:latin typeface="Calibri"/>
                <a:ea typeface="Calibri"/>
                <a:cs typeface="Calibri"/>
                <a:sym typeface="Calibri"/>
              </a:rPr>
              <a:t>D</a:t>
            </a:r>
            <a:r>
              <a:rPr lang="en" b="0">
                <a:latin typeface="Calibri"/>
                <a:ea typeface="Calibri"/>
                <a:cs typeface="Calibri"/>
                <a:sym typeface="Calibri"/>
              </a:rPr>
              <a:t>iscuss</a:t>
            </a:r>
            <a:r>
              <a:rPr lang="en">
                <a:latin typeface="Calibri"/>
                <a:ea typeface="Calibri"/>
                <a:cs typeface="Calibri"/>
                <a:sym typeface="Calibri"/>
              </a:rPr>
              <a:t> T</a:t>
            </a:r>
            <a:r>
              <a:rPr lang="en" b="0">
                <a:latin typeface="Calibri"/>
                <a:ea typeface="Calibri"/>
                <a:cs typeface="Calibri"/>
                <a:sym typeface="Calibri"/>
              </a:rPr>
              <a:t>wo</a:t>
            </a:r>
            <a:r>
              <a:rPr lang="en">
                <a:latin typeface="Calibri"/>
                <a:ea typeface="Calibri"/>
                <a:cs typeface="Calibri"/>
                <a:sym typeface="Calibri"/>
              </a:rPr>
              <a:t> M</a:t>
            </a:r>
            <a:r>
              <a:rPr lang="en" b="0">
                <a:latin typeface="Calibri"/>
                <a:ea typeface="Calibri"/>
                <a:cs typeface="Calibri"/>
                <a:sym typeface="Calibri"/>
              </a:rPr>
              <a:t>ethods</a:t>
            </a:r>
            <a:r>
              <a:rPr lang="en">
                <a:latin typeface="Calibri"/>
                <a:ea typeface="Calibri"/>
                <a:cs typeface="Calibri"/>
                <a:sym typeface="Calibri"/>
              </a:rPr>
              <a:t> F</a:t>
            </a:r>
            <a:r>
              <a:rPr lang="en" b="0">
                <a:latin typeface="Calibri"/>
                <a:ea typeface="Calibri"/>
                <a:cs typeface="Calibri"/>
                <a:sym typeface="Calibri"/>
              </a:rPr>
              <a:t>orever</a:t>
            </a:r>
          </a:p>
        </p:txBody>
      </p:sp>
      <p:sp>
        <p:nvSpPr>
          <p:cNvPr name="Shape 30" id="30"/>
          <p:cNvSpPr txBox="1"/>
          <p:nvPr>
            <p:ph type="body" idx="1"/>
          </p:nvPr>
        </p:nvSpPr>
        <p:spPr>
          <a:xfrm>
            <a:off y="1600200" x="457200"/>
            <a:ext cy="4967700" cx="8229600"/>
          </a:xfrm>
          <a:prstGeom prst="rect">
            <a:avLst/>
          </a:prstGeom>
        </p:spPr>
        <p:txBody>
          <a:bodyPr bIns="91425" tIns="91425" lIns="91425" anchor="t" anchorCtr="0" rIns="91425">
            <a:spAutoFit/>
          </a:bodyPr>
          <a:lstStyle/>
          <a:p/>
        </p:txBody>
      </p:sp>
      <p:sp>
        <p:nvSpPr>
          <p:cNvPr name="Shape 31" id="31"/>
          <p:cNvSpPr/>
          <p:nvPr/>
        </p:nvSpPr>
        <p:spPr>
          <a:xfrm>
            <a:off y="1611894" x="2178382"/>
            <a:ext cy="4956005" cx="4879817"/>
          </a:xfrm>
          <a:prstGeom prst="rect">
            <a:avLst/>
          </a:prstGeom>
          <a:blipFill>
            <a:blip r:embed="rId3"/>
            <a:stretch>
              <a:fillRect/>
            </a:stretch>
          </a:blipFill>
          <a:ln>
            <a:noFill/>
          </a:ln>
        </p:spPr>
      </p:sp>
    </p:spTree>
  </p:cSld>
  <p:clrMapOvr>
    <a:masterClrMapping/>
  </p:clrMapOvr>
  <p:transition spd="slow">
    <p:cut/>
  </p:transition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name="Shape 35" id="35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Shape 36" id="36"/>
          <p:cNvSpPr txBox="1"/>
          <p:nvPr>
            <p:ph type="title"/>
          </p:nvPr>
        </p:nvSpPr>
        <p:spPr>
          <a:xfrm>
            <a:off y="274637" x="457200"/>
            <a:ext cy="1143000" cx="8229600"/>
          </a:xfrm>
          <a:prstGeom prst="rect">
            <a:avLst/>
          </a:prstGeom>
        </p:spPr>
        <p:txBody>
          <a:bodyPr bIns="91425" tIns="91425" lIns="91425" anchor="b" anchorCtr="0" rIns="91425">
            <a:spAutoFit/>
          </a:bodyPr>
          <a:lstStyle/>
          <a:p>
            <a:pPr>
              <a:buNone/>
            </a:pPr>
            <a:r>
              <a:rPr lang="en">
                <a:latin typeface="Calibri"/>
                <a:ea typeface="Calibri"/>
                <a:cs typeface="Calibri"/>
                <a:sym typeface="Calibri"/>
              </a:rPr>
              <a:t>Original proposal</a:t>
            </a:r>
          </a:p>
        </p:txBody>
      </p:sp>
      <p:sp>
        <p:nvSpPr>
          <p:cNvPr name="Shape 37" id="37"/>
          <p:cNvSpPr txBox="1"/>
          <p:nvPr>
            <p:ph type="body" idx="1"/>
          </p:nvPr>
        </p:nvSpPr>
        <p:spPr>
          <a:xfrm>
            <a:off y="1600200" x="457200"/>
            <a:ext cy="4967700" cx="8229600"/>
          </a:xfrm>
          <a:prstGeom prst="rect">
            <a:avLst/>
          </a:prstGeom>
        </p:spPr>
        <p:txBody>
          <a:bodyPr bIns="91425" tIns="91425" lIns="91425" anchor="t" anchorCtr="0" rIns="91425">
            <a:spAutoFit/>
          </a:bodyPr>
          <a:lstStyle/>
          <a:p>
            <a:pPr rtl="0" lvl="0">
              <a:buNone/>
            </a:pPr>
            <a:r>
              <a:rPr lang="en" sz="2800">
                <a:latin typeface="Calibri"/>
                <a:ea typeface="Calibri"/>
                <a:cs typeface="Calibri"/>
                <a:sym typeface="Calibri"/>
              </a:rPr>
              <a:t>Create an audio-specific form of MediaStreamTrack, and add DTMF methods to it:</a:t>
            </a:r>
          </a:p>
          <a:p>
            <a:r>
              <a:t/>
            </a:r>
          </a:p>
          <a:p>
            <a:pPr rtl="0" lvl="0">
              <a:buNone/>
            </a:pPr>
            <a:r>
              <a:rPr lang="en" sz="2800">
                <a:latin typeface="Calibri"/>
                <a:ea typeface="Calibri"/>
                <a:cs typeface="Calibri"/>
                <a:sym typeface="Calibri"/>
              </a:rPr>
              <a:t>AudioMediaStreamTrack::</a:t>
            </a:r>
            <a:r>
              <a:rPr lang="en" sz="2800" b="1">
                <a:latin typeface="Calibri"/>
                <a:ea typeface="Calibri"/>
                <a:cs typeface="Calibri"/>
                <a:sym typeface="Calibri"/>
              </a:rPr>
              <a:t>canInsertDtmf</a:t>
            </a:r>
            <a:r>
              <a:rPr lang="en" sz="2800">
                <a:latin typeface="Calibri"/>
                <a:ea typeface="Calibri"/>
                <a:cs typeface="Calibri"/>
                <a:sym typeface="Calibri"/>
              </a:rPr>
              <a:t>()</a:t>
            </a:r>
          </a:p>
          <a:p>
            <a:pPr rtl="0" lvl="0">
              <a:buNone/>
            </a:pPr>
            <a:r>
              <a:rPr lang="en" sz="2800">
                <a:latin typeface="Calibri"/>
                <a:ea typeface="Calibri"/>
                <a:cs typeface="Calibri"/>
                <a:sym typeface="Calibri"/>
              </a:rPr>
              <a:t>AudioMediaStreamTrack::</a:t>
            </a:r>
            <a:r>
              <a:rPr lang="en" sz="2800" b="1">
                <a:latin typeface="Calibri"/>
                <a:ea typeface="Calibri"/>
                <a:cs typeface="Calibri"/>
                <a:sym typeface="Calibri"/>
              </a:rPr>
              <a:t>insertDtmf</a:t>
            </a:r>
            <a:r>
              <a:rPr lang="en" sz="2800">
                <a:latin typeface="Calibri"/>
                <a:ea typeface="Calibri"/>
                <a:cs typeface="Calibri"/>
                <a:sym typeface="Calibri"/>
              </a:rPr>
              <a:t>(tones, duration)</a:t>
            </a:r>
          </a:p>
          <a:p>
            <a:r>
              <a:t/>
            </a:r>
          </a:p>
          <a:p>
            <a:pPr rtl="0" lvl="0">
              <a:buNone/>
            </a:pPr>
            <a:r>
              <a:rPr lang="en" sz="2800" b="1">
                <a:latin typeface="Calibri"/>
                <a:ea typeface="Calibri"/>
                <a:cs typeface="Calibri"/>
                <a:sym typeface="Calibri"/>
              </a:rPr>
              <a:t>canInsertDtmf</a:t>
            </a:r>
            <a:r>
              <a:rPr lang="en" sz="2800">
                <a:latin typeface="Calibri"/>
                <a:ea typeface="Calibri"/>
                <a:cs typeface="Calibri"/>
                <a:sym typeface="Calibri"/>
              </a:rPr>
              <a:t> - indicates whether track is a sending track attached to a PeerConnection that supports the audio/telephone-event codec.</a:t>
            </a:r>
          </a:p>
          <a:p>
            <a:pPr rtl="0" lvl="0">
              <a:buNone/>
            </a:pPr>
            <a:r>
              <a:rPr lang="en" sz="2800" b="1">
                <a:latin typeface="Calibri"/>
                <a:ea typeface="Calibri"/>
                <a:cs typeface="Calibri"/>
                <a:sym typeface="Calibri"/>
              </a:rPr>
              <a:t>insertDtmf</a:t>
            </a:r>
            <a:r>
              <a:rPr lang="en" sz="2800">
                <a:latin typeface="Calibri"/>
                <a:ea typeface="Calibri"/>
                <a:cs typeface="Calibri"/>
                <a:sym typeface="Calibri"/>
              </a:rPr>
              <a:t> - inserts a string of tones, with the specified tone duration, into the sent audio</a:t>
            </a:r>
          </a:p>
          <a:p>
            <a:r>
              <a:t/>
            </a:r>
          </a:p>
          <a:p>
            <a:r>
              <a:t/>
            </a:r>
          </a:p>
        </p:txBody>
      </p:sp>
    </p:spTree>
  </p:cSld>
  <p:clrMapOvr>
    <a:masterClrMapping/>
  </p:clrMapOvr>
  <p:transition spd="slow">
    <p:cut/>
  </p:transition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name="Shape 41" id="4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Shape 42" id="42"/>
          <p:cNvSpPr txBox="1"/>
          <p:nvPr>
            <p:ph type="title"/>
          </p:nvPr>
        </p:nvSpPr>
        <p:spPr>
          <a:xfrm>
            <a:off y="274637" x="457200"/>
            <a:ext cy="1143000" cx="8229600"/>
          </a:xfrm>
          <a:prstGeom prst="rect">
            <a:avLst/>
          </a:prstGeom>
        </p:spPr>
        <p:txBody>
          <a:bodyPr bIns="91425" tIns="91425" lIns="91425" anchor="b" anchorCtr="0" rIns="91425">
            <a:spAutoFit/>
          </a:bodyPr>
          <a:lstStyle/>
          <a:p>
            <a:pPr>
              <a:buNone/>
            </a:pPr>
            <a:r>
              <a:rPr lang="en">
                <a:latin typeface="Calibri"/>
                <a:ea typeface="Calibri"/>
                <a:cs typeface="Calibri"/>
                <a:sym typeface="Calibri"/>
              </a:rPr>
              <a:t>Problems</a:t>
            </a:r>
          </a:p>
        </p:txBody>
      </p:sp>
      <p:sp>
        <p:nvSpPr>
          <p:cNvPr name="Shape 43" id="43"/>
          <p:cNvSpPr txBox="1"/>
          <p:nvPr>
            <p:ph type="body" idx="1"/>
          </p:nvPr>
        </p:nvSpPr>
        <p:spPr>
          <a:xfrm>
            <a:off y="1600200" x="457200"/>
            <a:ext cy="4967700" cx="8229600"/>
          </a:xfrm>
          <a:prstGeom prst="rect">
            <a:avLst/>
          </a:prstGeom>
        </p:spPr>
        <p:txBody>
          <a:bodyPr bIns="91425" tIns="91425" lIns="91425" anchor="t" anchorCtr="0" rIns="91425">
            <a:spAutoFit/>
          </a:bodyPr>
          <a:lstStyle/>
          <a:p>
            <a:pPr indent="-298450" marL="457200" rtl="0" lvl="0">
              <a:buClr>
                <a:srgbClr val="000000"/>
              </a:buClr>
              <a:buSzPct val="61111"/>
              <a:buFont typeface="Arial"/>
              <a:buChar char="•"/>
            </a:pPr>
            <a:r>
              <a:rPr lang="en">
                <a:latin typeface="Calibri"/>
                <a:ea typeface="Calibri"/>
                <a:cs typeface="Calibri"/>
                <a:sym typeface="Calibri"/>
              </a:rPr>
              <a:t>MediaStreamTrack not part of WebRTC spec, seems wrong to saddle all audio tracks with DTMF info.</a:t>
            </a:r>
          </a:p>
          <a:p>
            <a:pPr indent="-298450" marL="457200" rtl="0" lvl="0">
              <a:buClr>
                <a:srgbClr val="000000"/>
              </a:buClr>
              <a:buSzPct val="61111"/>
              <a:buFont typeface="Arial"/>
              <a:buChar char="•"/>
            </a:pPr>
            <a:r>
              <a:rPr lang="en">
                <a:latin typeface="Calibri"/>
                <a:ea typeface="Calibri"/>
                <a:cs typeface="Calibri"/>
                <a:sym typeface="Calibri"/>
              </a:rPr>
              <a:t>What happens with MediaStreamTracks that aren't attached to a PeerConnection?</a:t>
            </a:r>
          </a:p>
          <a:p>
            <a:pPr indent="-298450" marL="457200" rtl="0" lvl="0">
              <a:buClr>
                <a:srgbClr val="000000"/>
              </a:buClr>
              <a:buSzPct val="61111"/>
              <a:buFont typeface="Arial"/>
              <a:buChar char="•"/>
            </a:pPr>
            <a:r>
              <a:rPr lang="en">
                <a:latin typeface="Calibri"/>
                <a:ea typeface="Calibri"/>
                <a:cs typeface="Calibri"/>
                <a:sym typeface="Calibri"/>
              </a:rPr>
              <a:t>If local feedback is desired, need to call insertDtmf on both input and output tracks</a:t>
            </a:r>
          </a:p>
          <a:p>
            <a:r>
              <a:t/>
            </a:r>
          </a:p>
          <a:p>
            <a:r>
              <a:t/>
            </a:r>
          </a:p>
        </p:txBody>
      </p:sp>
    </p:spTree>
  </p:cSld>
  <p:clrMapOvr>
    <a:masterClrMapping/>
  </p:clrMapOvr>
  <p:transition spd="slow">
    <p:cut/>
  </p:transition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name="Shape 47" id="4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Shape 48" id="48"/>
          <p:cNvSpPr txBox="1"/>
          <p:nvPr>
            <p:ph type="title"/>
          </p:nvPr>
        </p:nvSpPr>
        <p:spPr>
          <a:xfrm>
            <a:off y="274637" x="457200"/>
            <a:ext cy="1143000" cx="8229600"/>
          </a:xfrm>
          <a:prstGeom prst="rect">
            <a:avLst/>
          </a:prstGeom>
        </p:spPr>
        <p:txBody>
          <a:bodyPr bIns="91425" tIns="91425" lIns="91425" anchor="b" anchorCtr="0" rIns="91425">
            <a:spAutoFit/>
          </a:bodyPr>
          <a:lstStyle/>
          <a:p>
            <a:pPr>
              <a:buNone/>
            </a:pPr>
            <a:r>
              <a:rPr lang="en">
                <a:latin typeface="Calibri"/>
                <a:ea typeface="Calibri"/>
                <a:cs typeface="Calibri"/>
                <a:sym typeface="Calibri"/>
              </a:rPr>
              <a:t>Next attempt</a:t>
            </a:r>
          </a:p>
        </p:txBody>
      </p:sp>
      <p:sp>
        <p:nvSpPr>
          <p:cNvPr name="Shape 49" id="49"/>
          <p:cNvSpPr txBox="1"/>
          <p:nvPr>
            <p:ph type="body" idx="1"/>
          </p:nvPr>
        </p:nvSpPr>
        <p:spPr>
          <a:xfrm>
            <a:off y="1600200" x="457200"/>
            <a:ext cy="4967700" cx="8229600"/>
          </a:xfrm>
          <a:prstGeom prst="rect">
            <a:avLst/>
          </a:prstGeom>
        </p:spPr>
        <p:txBody>
          <a:bodyPr bIns="91425" tIns="91425" lIns="91425" anchor="t" anchorCtr="0" rIns="91425">
            <a:spAutoFit/>
          </a:bodyPr>
          <a:lstStyle/>
          <a:p>
            <a:pPr rtl="0" lvl="0">
              <a:buNone/>
            </a:pPr>
            <a:r>
              <a:rPr lang="en" sz="1100"/>
              <a:t>
</a:t>
            </a:r>
            <a:r>
              <a:rPr lang="en">
                <a:latin typeface="Calibri"/>
                <a:ea typeface="Calibri"/>
                <a:cs typeface="Calibri"/>
                <a:sym typeface="Calibri"/>
              </a:rPr>
              <a:t>Move DTMF methods to PeerConnection:</a:t>
            </a:r>
          </a:p>
          <a:p>
            <a:r>
              <a:t/>
            </a:r>
          </a:p>
          <a:p>
            <a:pPr rtl="0" lvl="0">
              <a:buNone/>
            </a:pPr>
            <a:r>
              <a:rPr lang="en">
                <a:latin typeface="Calibri"/>
                <a:ea typeface="Calibri"/>
                <a:cs typeface="Calibri"/>
                <a:sym typeface="Calibri"/>
              </a:rPr>
              <a:t>PeerConnection::</a:t>
            </a:r>
            <a:r>
              <a:rPr lang="en" b="1">
                <a:latin typeface="Calibri"/>
                <a:ea typeface="Calibri"/>
                <a:cs typeface="Calibri"/>
                <a:sym typeface="Calibri"/>
              </a:rPr>
              <a:t>canInsertDtmf</a:t>
            </a:r>
            <a:r>
              <a:rPr lang="en">
                <a:latin typeface="Calibri"/>
                <a:ea typeface="Calibri"/>
                <a:cs typeface="Calibri"/>
                <a:sym typeface="Calibri"/>
              </a:rPr>
              <a:t>(track)</a:t>
            </a:r>
          </a:p>
          <a:p>
            <a:pPr rtl="0" lvl="0">
              <a:buNone/>
            </a:pPr>
            <a:r>
              <a:rPr lang="en">
                <a:latin typeface="Calibri"/>
                <a:ea typeface="Calibri"/>
                <a:cs typeface="Calibri"/>
                <a:sym typeface="Calibri"/>
              </a:rPr>
              <a:t>PeerConnection::</a:t>
            </a:r>
            <a:r>
              <a:rPr lang="en" b="1">
                <a:latin typeface="Calibri"/>
                <a:ea typeface="Calibri"/>
                <a:cs typeface="Calibri"/>
                <a:sym typeface="Calibri"/>
              </a:rPr>
              <a:t>InsertDtmf</a:t>
            </a:r>
            <a:r>
              <a:rPr lang="en">
                <a:latin typeface="Calibri"/>
                <a:ea typeface="Calibri"/>
                <a:cs typeface="Calibri"/>
                <a:sym typeface="Calibri"/>
              </a:rPr>
              <a:t>(</a:t>
            </a:r>
          </a:p>
          <a:p>
            <a:pPr rtl="0" lvl="0">
              <a:buNone/>
            </a:pPr>
            <a:r>
              <a:rPr lang="en">
                <a:latin typeface="Calibri"/>
                <a:ea typeface="Calibri"/>
                <a:cs typeface="Calibri"/>
                <a:sym typeface="Calibri"/>
              </a:rPr>
              <a:t>    inTrack, tones, duration, optional outTrack)</a:t>
            </a:r>
          </a:p>
          <a:p>
            <a:r>
              <a:t/>
            </a:r>
          </a:p>
        </p:txBody>
      </p:sp>
    </p:spTree>
  </p:cSld>
  <p:clrMapOvr>
    <a:masterClrMapping/>
  </p:clrMapOvr>
  <p:transition spd="slow">
    <p:cut/>
  </p:transition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name="Shape 53" id="53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Shape 54" id="54"/>
          <p:cNvSpPr txBox="1"/>
          <p:nvPr>
            <p:ph type="title"/>
          </p:nvPr>
        </p:nvSpPr>
        <p:spPr>
          <a:xfrm>
            <a:off y="274637" x="457200"/>
            <a:ext cy="1143000" cx="8229600"/>
          </a:xfrm>
          <a:prstGeom prst="rect">
            <a:avLst/>
          </a:prstGeom>
        </p:spPr>
        <p:txBody>
          <a:bodyPr bIns="91425" tIns="91425" lIns="91425" anchor="b" anchorCtr="0" rIns="91425">
            <a:spAutoFit/>
          </a:bodyPr>
          <a:lstStyle/>
          <a:p>
            <a:pPr>
              <a:buNone/>
            </a:pPr>
            <a:r>
              <a:rPr lang="en">
                <a:latin typeface="Calibri"/>
                <a:ea typeface="Calibri"/>
                <a:cs typeface="Calibri"/>
                <a:sym typeface="Calibri"/>
              </a:rPr>
              <a:t>More problems...</a:t>
            </a:r>
          </a:p>
        </p:txBody>
      </p:sp>
      <p:sp>
        <p:nvSpPr>
          <p:cNvPr name="Shape 55" id="55"/>
          <p:cNvSpPr txBox="1"/>
          <p:nvPr>
            <p:ph type="body" idx="1"/>
          </p:nvPr>
        </p:nvSpPr>
        <p:spPr>
          <a:xfrm>
            <a:off y="1600200" x="457200"/>
            <a:ext cy="4967700" cx="8229600"/>
          </a:xfrm>
          <a:prstGeom prst="rect">
            <a:avLst/>
          </a:prstGeom>
        </p:spPr>
        <p:txBody>
          <a:bodyPr bIns="91425" tIns="91425" lIns="91425" anchor="t" anchorCtr="0" rIns="91425">
            <a:spAutoFit/>
          </a:bodyPr>
          <a:lstStyle/>
          <a:p>
            <a:pPr rtl="0" lvl="0">
              <a:buNone/>
            </a:pPr>
            <a:r>
              <a:rPr lang="en">
                <a:latin typeface="Calibri"/>
                <a:ea typeface="Calibri"/>
                <a:cs typeface="Calibri"/>
                <a:sym typeface="Calibri"/>
              </a:rPr>
              <a:t>Fixes the issues from the previous proposal, but local feedback behavior still has complications:</a:t>
            </a:r>
          </a:p>
          <a:p>
            <a:pPr indent="-419100" marL="457200" rtl="0" lvl="0">
              <a:buClr>
                <a:srgbClr val="000000"/>
              </a:buClr>
              <a:buSzPct val="166666"/>
              <a:buFont typeface="Arial"/>
              <a:buChar char="•"/>
            </a:pPr>
            <a:r>
              <a:rPr lang="en">
                <a:latin typeface="Calibri"/>
                <a:ea typeface="Calibri"/>
                <a:cs typeface="Calibri"/>
                <a:sym typeface="Calibri"/>
              </a:rPr>
              <a:t>Should output be a tone or a beep?</a:t>
            </a:r>
          </a:p>
          <a:p>
            <a:pPr indent="-419100" marL="457200" rtl="0" lvl="0">
              <a:buClr>
                <a:srgbClr val="000000"/>
              </a:buClr>
              <a:buSzPct val="166666"/>
              <a:buFont typeface="Arial"/>
              <a:buChar char="•"/>
            </a:pPr>
            <a:r>
              <a:rPr lang="en">
                <a:latin typeface="Calibri"/>
                <a:ea typeface="Calibri"/>
                <a:cs typeface="Calibri"/>
                <a:sym typeface="Calibri"/>
              </a:rPr>
              <a:t>If you have multiple output tracks in a conference, which one should you use for DTMF feedback?</a:t>
            </a:r>
          </a:p>
          <a:p>
            <a:pPr indent="-419100" marL="457200" rtl="0" lvl="0">
              <a:buClr>
                <a:srgbClr val="000000"/>
              </a:buClr>
              <a:buSzPct val="166666"/>
              <a:buFont typeface="Arial"/>
              <a:buChar char="•"/>
            </a:pPr>
            <a:r>
              <a:rPr lang="en">
                <a:latin typeface="Calibri"/>
                <a:ea typeface="Calibri"/>
                <a:cs typeface="Calibri"/>
                <a:sym typeface="Calibri"/>
              </a:rPr>
              <a:t>No feedback to application about state of tone playout</a:t>
            </a:r>
          </a:p>
          <a:p>
            <a:r>
              <a:t/>
            </a:r>
          </a:p>
          <a:p>
            <a:r>
              <a:t/>
            </a:r>
          </a:p>
        </p:txBody>
      </p:sp>
    </p:spTree>
  </p:cSld>
  <p:clrMapOvr>
    <a:masterClrMapping/>
  </p:clrMapOvr>
  <p:transition spd="slow">
    <p:cut/>
  </p:transition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name="Shape 59" id="59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Shape 60" id="60"/>
          <p:cNvSpPr txBox="1"/>
          <p:nvPr>
            <p:ph type="title"/>
          </p:nvPr>
        </p:nvSpPr>
        <p:spPr>
          <a:xfrm>
            <a:off y="274637" x="457200"/>
            <a:ext cy="1143000" cx="8229600"/>
          </a:xfrm>
          <a:prstGeom prst="rect">
            <a:avLst/>
          </a:prstGeom>
        </p:spPr>
        <p:txBody>
          <a:bodyPr bIns="91425" tIns="91425" lIns="91425" anchor="b" anchorCtr="0" rIns="91425">
            <a:spAutoFit/>
          </a:bodyPr>
          <a:lstStyle/>
          <a:p>
            <a:pPr>
              <a:buNone/>
            </a:pPr>
            <a:r>
              <a:rPr lang="en">
                <a:latin typeface="Calibri"/>
                <a:ea typeface="Calibri"/>
                <a:cs typeface="Calibri"/>
                <a:sym typeface="Calibri"/>
              </a:rPr>
              <a:t>Try 3</a:t>
            </a:r>
          </a:p>
        </p:txBody>
      </p:sp>
      <p:sp>
        <p:nvSpPr>
          <p:cNvPr name="Shape 61" id="61"/>
          <p:cNvSpPr txBox="1"/>
          <p:nvPr>
            <p:ph type="body" idx="1"/>
          </p:nvPr>
        </p:nvSpPr>
        <p:spPr>
          <a:xfrm>
            <a:off y="1600200" x="457200"/>
            <a:ext cy="4967700" cx="8229600"/>
          </a:xfrm>
          <a:prstGeom prst="rect">
            <a:avLst/>
          </a:prstGeom>
        </p:spPr>
        <p:txBody>
          <a:bodyPr bIns="91425" tIns="91425" lIns="91425" anchor="t" anchorCtr="0" rIns="91425">
            <a:spAutoFit/>
          </a:bodyPr>
          <a:lstStyle/>
          <a:p>
            <a:pPr rtl="0" lvl="0">
              <a:buNone/>
            </a:pPr>
            <a:r>
              <a:rPr lang="en">
                <a:latin typeface="Calibri"/>
                <a:ea typeface="Calibri"/>
                <a:cs typeface="Calibri"/>
                <a:sym typeface="Calibri"/>
              </a:rPr>
              <a:t>Replace the output track with a callback:</a:t>
            </a:r>
          </a:p>
          <a:p>
            <a:r>
              <a:t/>
            </a:r>
          </a:p>
          <a:p>
            <a:pPr rtl="0" lvl="0">
              <a:buNone/>
            </a:pPr>
            <a:r>
              <a:rPr lang="en">
                <a:latin typeface="Calibri"/>
                <a:ea typeface="Calibri"/>
                <a:cs typeface="Calibri"/>
                <a:sym typeface="Calibri"/>
              </a:rPr>
              <a:t>PeerConnection::</a:t>
            </a:r>
            <a:r>
              <a:rPr lang="en" b="1">
                <a:latin typeface="Calibri"/>
                <a:ea typeface="Calibri"/>
                <a:cs typeface="Calibri"/>
                <a:sym typeface="Calibri"/>
              </a:rPr>
              <a:t>insertDtmf</a:t>
            </a:r>
            <a:r>
              <a:rPr lang="en">
                <a:latin typeface="Calibri"/>
                <a:ea typeface="Calibri"/>
                <a:cs typeface="Calibri"/>
                <a:sym typeface="Calibri"/>
              </a:rPr>
              <a:t>(</a:t>
            </a:r>
          </a:p>
          <a:p>
            <a:pPr rtl="0" lvl="0">
              <a:buNone/>
            </a:pPr>
            <a:r>
              <a:rPr lang="en">
                <a:latin typeface="Calibri"/>
                <a:ea typeface="Calibri"/>
                <a:cs typeface="Calibri"/>
                <a:sym typeface="Calibri"/>
              </a:rPr>
              <a:t>    track, tones, optional duration,</a:t>
            </a:r>
          </a:p>
          <a:p>
            <a:pPr rtl="0" lvl="0">
              <a:buNone/>
            </a:pPr>
            <a:r>
              <a:rPr lang="en">
                <a:latin typeface="Calibri"/>
                <a:ea typeface="Calibri"/>
                <a:cs typeface="Calibri"/>
                <a:sym typeface="Calibri"/>
              </a:rPr>
              <a:t>    optional </a:t>
            </a:r>
            <a:r>
              <a:rPr lang="en" b="1">
                <a:latin typeface="Calibri"/>
                <a:ea typeface="Calibri"/>
                <a:cs typeface="Calibri"/>
                <a:sym typeface="Calibri"/>
              </a:rPr>
              <a:t>RTCDTMFCallback</a:t>
            </a:r>
            <a:r>
              <a:rPr lang="en">
                <a:latin typeface="Calibri"/>
                <a:ea typeface="Calibri"/>
                <a:cs typeface="Calibri"/>
                <a:sym typeface="Calibri"/>
              </a:rPr>
              <a:t> callback)</a:t>
            </a:r>
          </a:p>
          <a:p>
            <a:r>
              <a:t/>
            </a:r>
          </a:p>
          <a:p>
            <a:r>
              <a:t/>
            </a:r>
          </a:p>
          <a:p>
            <a:pPr rtl="0" lvl="0">
              <a:buNone/>
            </a:pPr>
            <a:r>
              <a:rPr lang="en">
                <a:latin typeface="Calibri"/>
                <a:ea typeface="Calibri"/>
                <a:cs typeface="Calibri"/>
                <a:sym typeface="Calibri"/>
              </a:rPr>
              <a:t>callback </a:t>
            </a:r>
            <a:r>
              <a:rPr lang="en" b="1">
                <a:latin typeface="Calibri"/>
                <a:ea typeface="Calibri"/>
                <a:cs typeface="Calibri"/>
                <a:sym typeface="Calibri"/>
              </a:rPr>
              <a:t>RTCDTMFCallback</a:t>
            </a:r>
            <a:r>
              <a:rPr lang="en">
                <a:latin typeface="Calibri"/>
                <a:ea typeface="Calibri"/>
                <a:cs typeface="Calibri"/>
                <a:sym typeface="Calibri"/>
              </a:rPr>
              <a:t> = void (tone, duration)</a:t>
            </a:r>
          </a:p>
          <a:p>
            <a:r>
              <a:t/>
            </a:r>
          </a:p>
          <a:p>
            <a:pPr rtl="0" lvl="0">
              <a:buNone/>
            </a:pPr>
            <a:r>
              <a:rPr lang="en">
                <a:latin typeface="Calibri"/>
                <a:ea typeface="Calibri"/>
                <a:cs typeface="Calibri"/>
                <a:sym typeface="Calibri"/>
              </a:rPr>
              <a:t>Callback is invoked for each tone, with a final |null| callback to indicate playout complete</a:t>
            </a:r>
          </a:p>
          <a:p>
            <a:r>
              <a:t/>
            </a:r>
          </a:p>
        </p:txBody>
      </p:sp>
    </p:spTree>
  </p:cSld>
  <p:clrMapOvr>
    <a:masterClrMapping/>
  </p:clrMapOvr>
  <p:transition spd="slow">
    <p:cut/>
  </p:transition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name="Shape 65" id="65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Shape 66" id="66"/>
          <p:cNvSpPr txBox="1"/>
          <p:nvPr>
            <p:ph type="title"/>
          </p:nvPr>
        </p:nvSpPr>
        <p:spPr>
          <a:xfrm>
            <a:off y="274637" x="457200"/>
            <a:ext cy="1143000" cx="8229600"/>
          </a:xfrm>
          <a:prstGeom prst="rect">
            <a:avLst/>
          </a:prstGeom>
        </p:spPr>
        <p:txBody>
          <a:bodyPr bIns="91425" tIns="91425" lIns="91425" anchor="b" anchorCtr="0" rIns="91425">
            <a:spAutoFit/>
          </a:bodyPr>
          <a:lstStyle/>
          <a:p>
            <a:pPr>
              <a:buNone/>
            </a:pPr>
            <a:r>
              <a:rPr lang="en">
                <a:latin typeface="Calibri"/>
                <a:ea typeface="Calibri"/>
                <a:cs typeface="Calibri"/>
                <a:sym typeface="Calibri"/>
              </a:rPr>
              <a:t>Benefits</a:t>
            </a:r>
          </a:p>
        </p:txBody>
      </p:sp>
      <p:sp>
        <p:nvSpPr>
          <p:cNvPr name="Shape 67" id="67"/>
          <p:cNvSpPr txBox="1"/>
          <p:nvPr>
            <p:ph type="body" idx="1"/>
          </p:nvPr>
        </p:nvSpPr>
        <p:spPr>
          <a:xfrm>
            <a:off y="1600200" x="457200"/>
            <a:ext cy="4967700" cx="8229600"/>
          </a:xfrm>
          <a:prstGeom prst="rect">
            <a:avLst/>
          </a:prstGeom>
        </p:spPr>
        <p:txBody>
          <a:bodyPr bIns="91425" tIns="91425" lIns="91425" anchor="t" anchorCtr="0" rIns="91425">
            <a:spAutoFit/>
          </a:bodyPr>
          <a:lstStyle/>
          <a:p>
            <a:pPr indent="-419100" marL="457200" rtl="0" lvl="0">
              <a:buClr>
                <a:srgbClr val="000000"/>
              </a:buClr>
              <a:buSzPct val="400000"/>
              <a:buFont typeface="Arial"/>
              <a:buChar char="•"/>
            </a:pPr>
            <a:r>
              <a:rPr lang="en" sz="1100"/>
              <a:t>
</a:t>
            </a:r>
            <a:r>
              <a:rPr lang="en">
                <a:latin typeface="Calibri"/>
                <a:ea typeface="Calibri"/>
                <a:cs typeface="Calibri"/>
                <a:sym typeface="Calibri"/>
              </a:rPr>
              <a:t>Application has full control over what feedback should be played, using Web Audio API</a:t>
            </a:r>
          </a:p>
          <a:p>
            <a:pPr indent="-419100" marL="457200" rtl="0" lvl="0">
              <a:buClr>
                <a:srgbClr val="000000"/>
              </a:buClr>
              <a:buSzPct val="166666"/>
              <a:buFont typeface="Arial"/>
              <a:buChar char="•"/>
            </a:pPr>
            <a:r>
              <a:rPr lang="en">
                <a:latin typeface="Calibri"/>
                <a:ea typeface="Calibri"/>
                <a:cs typeface="Calibri"/>
                <a:sym typeface="Calibri"/>
              </a:rPr>
              <a:t>Callback gives app clear feedback on state of tone playout</a:t>
            </a:r>
          </a:p>
          <a:p>
            <a:pPr indent="-419100" marL="457200" rtl="0" lvl="0">
              <a:buClr>
                <a:srgbClr val="000000"/>
              </a:buClr>
              <a:buSzPct val="166666"/>
              <a:buFont typeface="Arial"/>
              <a:buChar char="•"/>
            </a:pPr>
            <a:r>
              <a:rPr lang="en">
                <a:latin typeface="Calibri"/>
                <a:ea typeface="Calibri"/>
                <a:cs typeface="Calibri"/>
                <a:sym typeface="Calibri"/>
              </a:rPr>
              <a:t>No glaring deficiencies</a:t>
            </a:r>
          </a:p>
          <a:p>
            <a:r>
              <a:t/>
            </a:r>
          </a:p>
        </p:txBody>
      </p:sp>
    </p:spTree>
  </p:cSld>
  <p:clrMapOvr>
    <a:masterClrMapping/>
  </p:clrMapOvr>
  <p:transition spd="slow">
    <p:cut/>
  </p:transition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name="Shape 71" id="7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Shape 72" id="72"/>
          <p:cNvSpPr txBox="1"/>
          <p:nvPr>
            <p:ph type="title"/>
          </p:nvPr>
        </p:nvSpPr>
        <p:spPr>
          <a:xfrm>
            <a:off y="274637" x="457200"/>
            <a:ext cy="1143000" cx="8229600"/>
          </a:xfrm>
          <a:prstGeom prst="rect">
            <a:avLst/>
          </a:prstGeom>
        </p:spPr>
        <p:txBody>
          <a:bodyPr bIns="91425" tIns="91425" lIns="91425" anchor="b" anchorCtr="0" rIns="91425">
            <a:spAutoFit/>
          </a:bodyPr>
          <a:lstStyle/>
          <a:p>
            <a:pPr>
              <a:buNone/>
            </a:pPr>
            <a:r>
              <a:rPr lang="en">
                <a:latin typeface="Calibri"/>
                <a:ea typeface="Calibri"/>
                <a:cs typeface="Calibri"/>
                <a:sym typeface="Calibri"/>
              </a:rPr>
              <a:t>Any objections?</a:t>
            </a:r>
          </a:p>
        </p:txBody>
      </p:sp>
      <p:sp>
        <p:nvSpPr>
          <p:cNvPr name="Shape 73" id="73"/>
          <p:cNvSpPr txBox="1"/>
          <p:nvPr>
            <p:ph type="body" idx="1"/>
          </p:nvPr>
        </p:nvSpPr>
        <p:spPr>
          <a:xfrm>
            <a:off y="1600200" x="457200"/>
            <a:ext cy="4967700" cx="8229600"/>
          </a:xfrm>
          <a:prstGeom prst="rect">
            <a:avLst/>
          </a:prstGeom>
        </p:spPr>
        <p:txBody>
          <a:bodyPr bIns="91425" tIns="91425" lIns="91425" anchor="t" anchorCtr="0" rIns="91425">
            <a:spAutoFit/>
          </a:bodyPr>
          <a:lstStyle/>
          <a:p>
            <a:pPr rtl="0" lvl="0">
              <a:buNone/>
            </a:pPr>
            <a:r>
              <a:rPr lang="en">
                <a:latin typeface="Calibri"/>
                <a:ea typeface="Calibri"/>
                <a:cs typeface="Calibri"/>
                <a:sym typeface="Calibri"/>
              </a:rPr>
              <a:t>If not, please, let's just ship this</a:t>
            </a:r>
          </a:p>
          <a:p>
            <a:r>
              <a:t/>
            </a:r>
          </a:p>
        </p:txBody>
      </p:sp>
      <p:sp>
        <p:nvSpPr>
          <p:cNvPr name="Shape 74" id="74"/>
          <p:cNvSpPr/>
          <p:nvPr/>
        </p:nvSpPr>
        <p:spPr>
          <a:xfrm>
            <a:off y="2481870" x="2560609"/>
            <a:ext cy="4086029" cx="4022781"/>
          </a:xfrm>
          <a:prstGeom prst="rect">
            <a:avLst/>
          </a:prstGeom>
          <a:blipFill>
            <a:blip r:embed="rId3"/>
            <a:stretch>
              <a:fillRect/>
            </a:stretch>
          </a:blipFill>
          <a:ln>
            <a:noFill/>
          </a:ln>
        </p:spPr>
      </p:sp>
    </p:spTree>
  </p:cSld>
  <p:clrMapOvr>
    <a:masterClrMapping/>
  </p:clrMapOvr>
  <p:transition spd="slow">
    <p:cut/>
  </p:transition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scaled="1" ang="16200000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scaled="0" ang="1620000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rotWithShape="0" dir="5400000" dist="20000" blurRad="40000">
              <a:srgbClr val="000000">
                <a:alpha val="38000"/>
              </a:srgbClr>
            </a:outerShdw>
          </a:effectLst>
        </a:effectStyle>
        <a:effectStyle>
          <a:effectLst>
            <a:outerShdw rotWithShape="0" dir="5400000" dist="23000" blurRad="40000">
              <a:srgbClr val="000000">
                <a:alpha val="35000"/>
              </a:srgbClr>
            </a:outerShdw>
          </a:effectLst>
        </a:effectStyle>
        <a:effectStyle>
          <a:effectLst>
            <a:outerShdw rotWithShape="0" dir="5400000" dist="23000" blurRad="40000">
              <a:srgbClr val="000000">
                <a:alpha val="35000"/>
              </a:srgbClr>
            </a:outerShdw>
          </a:effectLst>
          <a:scene3d>
            <a:camera prst="orthographicFront">
              <a:rot rev="0" lat="0" lon="0"/>
            </a:camera>
            <a:lightRig rig="threePt" dir="t">
              <a:rot rev="1200000" lat="0" lon="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t="-80000" r="5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t="50000" r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scaled="1" ang="16200000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scaled="0" ang="1620000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rotWithShape="0" dir="5400000" dist="20000" blurRad="40000">
              <a:srgbClr val="000000">
                <a:alpha val="38000"/>
              </a:srgbClr>
            </a:outerShdw>
          </a:effectLst>
        </a:effectStyle>
        <a:effectStyle>
          <a:effectLst>
            <a:outerShdw rotWithShape="0" dir="5400000" dist="23000" blurRad="40000">
              <a:srgbClr val="000000">
                <a:alpha val="35000"/>
              </a:srgbClr>
            </a:outerShdw>
          </a:effectLst>
        </a:effectStyle>
        <a:effectStyle>
          <a:effectLst>
            <a:outerShdw rotWithShape="0" dir="5400000" dist="23000" blurRad="40000">
              <a:srgbClr val="000000">
                <a:alpha val="35000"/>
              </a:srgbClr>
            </a:outerShdw>
          </a:effectLst>
          <a:scene3d>
            <a:camera prst="orthographicFront">
              <a:rot rev="0" lat="0" lon="0"/>
            </a:camera>
            <a:lightRig rig="threePt" dir="t">
              <a:rot rev="1200000" lat="0" lon="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t="-80000" r="5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t="50000" r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xmlns:r="http://schemas.openxmlformats.org/officeDocument/2006/relationships">
  <a:themeElements>
    <a:clrScheme name="Custom 347">
      <a:dk1>
        <a:srgbClr val="000000"/>
      </a:dk1>
      <a:lt1>
        <a:srgbClr val="FFFFFF"/>
      </a:lt1>
      <a:dk2>
        <a:srgbClr val="666666"/>
      </a:dk2>
      <a:lt2>
        <a:srgbClr val="CCCCCC"/>
      </a:lt2>
      <a:accent1>
        <a:srgbClr val="3A81BA"/>
      </a:accent1>
      <a:accent2>
        <a:srgbClr val="D89F39"/>
      </a:accent2>
      <a:accent3>
        <a:srgbClr val="8BAB42"/>
      </a:accent3>
      <a:accent4>
        <a:srgbClr val="57A7B5"/>
      </a:accent4>
      <a:accent5>
        <a:srgbClr val="8B81D2"/>
      </a:accent5>
      <a:accent6>
        <a:srgbClr val="963334"/>
      </a:accent6>
      <a:hlink>
        <a:srgbClr val="1155CC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scaled="1" ang="16200000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scaled="0" ang="1620000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rotWithShape="0" dir="5400000" dist="20000" blurRad="40000">
              <a:srgbClr val="000000">
                <a:alpha val="38000"/>
              </a:srgbClr>
            </a:outerShdw>
          </a:effectLst>
        </a:effectStyle>
        <a:effectStyle>
          <a:effectLst>
            <a:outerShdw rotWithShape="0" dir="5400000" dist="23000" blurRad="40000">
              <a:srgbClr val="000000">
                <a:alpha val="35000"/>
              </a:srgbClr>
            </a:outerShdw>
          </a:effectLst>
        </a:effectStyle>
        <a:effectStyle>
          <a:effectLst>
            <a:outerShdw rotWithShape="0" dir="5400000" dist="23000" blurRad="40000">
              <a:srgbClr val="000000">
                <a:alpha val="35000"/>
              </a:srgbClr>
            </a:outerShdw>
          </a:effectLst>
          <a:scene3d>
            <a:camera prst="orthographicFront">
              <a:rot rev="0" lat="0" lon="0"/>
            </a:camera>
            <a:lightRig rig="threePt" dir="t">
              <a:rot rev="1200000" lat="0" lon="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t="-80000" r="5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t="50000" r="50000"/>
          </a:path>
        </a:gradFill>
      </a:bgFillStyleLst>
    </a:fmtScheme>
  </a:themeElements>
</a:theme>
</file>