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58" r:id="rId3"/>
    <p:sldId id="265" r:id="rId4"/>
    <p:sldId id="274" r:id="rId5"/>
    <p:sldId id="275" r:id="rId6"/>
    <p:sldId id="276" r:id="rId7"/>
    <p:sldId id="277" r:id="rId8"/>
    <p:sldId id="259" r:id="rId9"/>
    <p:sldId id="266" r:id="rId10"/>
    <p:sldId id="278" r:id="rId11"/>
    <p:sldId id="279" r:id="rId12"/>
    <p:sldId id="260" r:id="rId13"/>
    <p:sldId id="271" r:id="rId14"/>
    <p:sldId id="267" r:id="rId15"/>
    <p:sldId id="272" r:id="rId16"/>
    <p:sldId id="273" r:id="rId17"/>
    <p:sldId id="261" r:id="rId18"/>
    <p:sldId id="268" r:id="rId19"/>
    <p:sldId id="280" r:id="rId20"/>
    <p:sldId id="281" r:id="rId21"/>
    <p:sldId id="282" r:id="rId22"/>
    <p:sldId id="283" r:id="rId23"/>
    <p:sldId id="262" r:id="rId24"/>
    <p:sldId id="269" r:id="rId25"/>
    <p:sldId id="284" r:id="rId26"/>
    <p:sldId id="285" r:id="rId27"/>
    <p:sldId id="286" r:id="rId28"/>
    <p:sldId id="263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>
              <a:latin typeface="Times New Roman" charset="0"/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1D0583-777F-43CA-B10F-572CE4373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625B3-4280-48A3-BA0A-EBCE9B36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938CC-7210-4A53-AFB6-82EFE2F1B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C8C6B-E59F-46BA-B1FD-782BB041A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0D759-B85C-4932-B496-A225D5C76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C284A-F16E-4033-AFC7-DDAB28C84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71570-28F8-4344-ABFA-67AD654C8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50C96-6C73-4410-BC99-137F5E9E7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306D6-5F94-45B1-A02B-D0BE04521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5BF11-0F5D-412A-96B6-2D2881C24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30314-E829-429A-A2B4-DCE4FE79D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>
              <a:latin typeface="Times New Roman" charset="0"/>
            </a:endParaRPr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C4E29C3-34F3-4AB2-8FBC-25E6DE698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14400"/>
            <a:ext cx="7772400" cy="1470025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CC"/>
                </a:solidFill>
              </a:rPr>
              <a:t>Use Case:</a:t>
            </a:r>
            <a:r>
              <a:rPr lang="en-US" sz="3600" smtClean="0">
                <a:solidFill>
                  <a:srgbClr val="0000CC"/>
                </a:solidFill>
              </a:rPr>
              <a:t/>
            </a:r>
            <a:br>
              <a:rPr lang="en-US" sz="3600" smtClean="0">
                <a:solidFill>
                  <a:srgbClr val="0000CC"/>
                </a:solidFill>
              </a:rPr>
            </a:br>
            <a:r>
              <a:rPr lang="en-US" sz="3600" smtClean="0">
                <a:solidFill>
                  <a:srgbClr val="0000CC"/>
                </a:solidFill>
              </a:rPr>
              <a:t>Radio Station Archive Digitization</a:t>
            </a:r>
            <a:r>
              <a:rPr lang="en-US" sz="360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743200"/>
            <a:ext cx="6400800" cy="1752600"/>
          </a:xfrm>
        </p:spPr>
        <p:txBody>
          <a:bodyPr/>
          <a:lstStyle/>
          <a:p>
            <a:pPr eaLnBrk="1" hangingPunct="1"/>
            <a:r>
              <a:rPr lang="en-US" sz="2000" smtClean="0"/>
              <a:t>Owners:</a:t>
            </a:r>
          </a:p>
          <a:p>
            <a:pPr eaLnBrk="1" hangingPunct="1"/>
            <a:r>
              <a:rPr lang="en-US" sz="2400" smtClean="0"/>
              <a:t>Steven Morris </a:t>
            </a:r>
          </a:p>
          <a:p>
            <a:pPr eaLnBrk="1" hangingPunct="1"/>
            <a:r>
              <a:rPr lang="en-US" sz="2400" smtClean="0"/>
              <a:t>David Smith </a:t>
            </a:r>
          </a:p>
          <a:p>
            <a:pPr eaLnBrk="1" hangingPunct="1"/>
            <a:r>
              <a:rPr lang="en-US" sz="2400" smtClean="0"/>
              <a:t>William Waites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295400" y="5105400"/>
            <a:ext cx="640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Presenter: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400"/>
              <a:t>Ray Denenberg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indexed and searchable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cross references to other events</a:t>
            </a:r>
          </a:p>
          <a:p>
            <a:pPr lvl="1" eaLnBrk="1" hangingPunct="1"/>
            <a:r>
              <a:rPr lang="en-US" smtClean="0"/>
              <a:t>particularly news broadcasts</a:t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indexed and searchable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chemeClr val="hlink"/>
                </a:solidFill>
              </a:rPr>
              <a:t>cross references to other events</a:t>
            </a:r>
          </a:p>
          <a:p>
            <a:pPr lvl="1" eaLnBrk="1" hangingPunct="1"/>
            <a:r>
              <a:rPr lang="en-US" smtClean="0">
                <a:solidFill>
                  <a:schemeClr val="hlink"/>
                </a:solidFill>
              </a:rPr>
              <a:t>particularly news broadcasts</a:t>
            </a:r>
            <a:br>
              <a:rPr lang="en-US" smtClean="0">
                <a:solidFill>
                  <a:schemeClr val="hlink"/>
                </a:solidFill>
              </a:rPr>
            </a:br>
            <a:endParaRPr lang="en-US" smtClean="0">
              <a:solidFill>
                <a:schemeClr val="hlink"/>
              </a:solidFill>
            </a:endParaRPr>
          </a:p>
          <a:p>
            <a:pPr eaLnBrk="1" hangingPunct="1"/>
            <a:r>
              <a:rPr lang="en-US" smtClean="0"/>
              <a:t>enable federated searching </a:t>
            </a:r>
          </a:p>
          <a:p>
            <a:pPr lvl="1" eaLnBrk="1" hangingPunct="1"/>
            <a:r>
              <a:rPr lang="en-US" smtClean="0"/>
              <a:t>Across programs and cross referenced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Scenario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Scenario   ……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……. at the Radio Mogadishu archives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800" smtClean="0">
                <a:solidFill>
                  <a:srgbClr val="0000CC"/>
                </a:solidFill>
              </a:rPr>
              <a:t>An expert works with an archivist to create and annotate  digital archives</a:t>
            </a:r>
            <a:r>
              <a:rPr lang="en-US" smtClean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800" smtClean="0">
                <a:solidFill>
                  <a:srgbClr val="0000CC"/>
                </a:solidFill>
              </a:rPr>
              <a:t>An expert works with an archivist to create and annotate  digital archives</a:t>
            </a:r>
            <a:r>
              <a:rPr lang="en-US" smtClean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The archivist has archives stored on old tapes, has a catalog system, but much of the information is simply in his memory.</a:t>
            </a:r>
            <a:br>
              <a:rPr lang="en-US" sz="2000" smtClean="0"/>
            </a:b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800" smtClean="0">
                <a:solidFill>
                  <a:srgbClr val="0000CC"/>
                </a:solidFill>
              </a:rPr>
              <a:t>An expert works with an archivist to create and annotate  digital archives</a:t>
            </a:r>
            <a:r>
              <a:rPr lang="en-US" smtClean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solidFill>
                  <a:schemeClr val="hlink"/>
                </a:solidFill>
              </a:rPr>
              <a:t>The archivist has archives stored on old tapes, has a catalog system, but much of the information is simply in his memory.</a:t>
            </a:r>
            <a:br>
              <a:rPr lang="en-US" sz="2000" smtClean="0">
                <a:solidFill>
                  <a:schemeClr val="hlink"/>
                </a:solidFill>
              </a:rPr>
            </a:br>
            <a:endParaRPr lang="en-US" sz="2000" smtClean="0">
              <a:solidFill>
                <a:schemeClr val="hlink"/>
              </a:solidFill>
            </a:endParaRPr>
          </a:p>
          <a:p>
            <a:pPr eaLnBrk="1" hangingPunct="1"/>
            <a:r>
              <a:rPr lang="en-US" sz="2000" smtClean="0"/>
              <a:t>As the expert creates the digital versions, he annotates them with information from the catalog system, the archivist, and a native (Somali) speaker listening to the tapes.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Application of linked data</a:t>
            </a:r>
            <a:r>
              <a:rPr lang="en-US" smtClean="0"/>
              <a:t> 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Exploit the extensibility of RDF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Exploit the extensibility of RDF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lvl="1" eaLnBrk="1" hangingPunct="1"/>
            <a:r>
              <a:rPr lang="en-US" smtClean="0"/>
              <a:t>New predicates can be defined as needed.</a:t>
            </a:r>
            <a:br>
              <a:rPr lang="en-US" smtClean="0"/>
            </a:br>
            <a:r>
              <a:rPr lang="en-US" smtClean="0"/>
              <a:t>Examples: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Current Practice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Exploit the extensibility of RDF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lvl="1" eaLnBrk="1" hangingPunct="1"/>
            <a:r>
              <a:rPr lang="en-US" smtClean="0"/>
              <a:t>New predicates can be defined as needed.</a:t>
            </a:r>
            <a:br>
              <a:rPr lang="en-US" smtClean="0"/>
            </a:br>
            <a:r>
              <a:rPr lang="en-US" smtClean="0"/>
              <a:t>Examples:</a:t>
            </a:r>
          </a:p>
          <a:p>
            <a:pPr lvl="2" eaLnBrk="1" hangingPunct="1"/>
            <a:r>
              <a:rPr lang="en-US" smtClean="0"/>
              <a:t>Define a subproperty of dc:identifier for the Radio Mogadishu Archives tape labelling scheme.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Exploit the extensibility of RDF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60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smtClean="0">
                <a:solidFill>
                  <a:schemeClr val="hlink"/>
                </a:solidFill>
              </a:rPr>
              <a:t>New predicates can be defined as needed.</a:t>
            </a:r>
            <a:br>
              <a:rPr lang="en-US" sz="2200" smtClean="0">
                <a:solidFill>
                  <a:schemeClr val="hlink"/>
                </a:solidFill>
              </a:rPr>
            </a:br>
            <a:r>
              <a:rPr lang="en-US" sz="2200" smtClean="0">
                <a:solidFill>
                  <a:schemeClr val="hlink"/>
                </a:solidFill>
              </a:rPr>
              <a:t>Examples: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smtClean="0">
                <a:solidFill>
                  <a:schemeClr val="hlink"/>
                </a:solidFill>
              </a:rPr>
              <a:t>Define a subproperty of dc:identifier for the Radio Mogadishu Archives tape labelling scheme.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smtClean="0"/>
              <a:t>Annotate a recording with information about the participants: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is it an interview?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Who is the interviewer?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The interviewee?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smtClean="0"/>
              <a:t>The station director at the time? </a:t>
            </a:r>
          </a:p>
          <a:p>
            <a:pPr lvl="3" eaLnBrk="1" hangingPunct="1">
              <a:lnSpc>
                <a:spcPct val="90000"/>
              </a:lnSpc>
            </a:pPr>
            <a:endParaRPr lang="en-US" sz="1800" smtClean="0"/>
          </a:p>
          <a:p>
            <a:pPr lvl="1" eaLnBrk="1" hangingPunct="1">
              <a:lnSpc>
                <a:spcPct val="90000"/>
              </a:lnSpc>
            </a:pP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Exploit the extensibility of RDF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600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200" smtClean="0">
                <a:solidFill>
                  <a:schemeClr val="hlink"/>
                </a:solidFill>
              </a:rPr>
              <a:t>New predicates can be defined as needed.</a:t>
            </a:r>
            <a:br>
              <a:rPr lang="en-US" sz="2200" smtClean="0">
                <a:solidFill>
                  <a:schemeClr val="hlink"/>
                </a:solidFill>
              </a:rPr>
            </a:br>
            <a:r>
              <a:rPr lang="en-US" sz="2200" smtClean="0">
                <a:solidFill>
                  <a:schemeClr val="hlink"/>
                </a:solidFill>
              </a:rPr>
              <a:t>Examples: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smtClean="0">
                <a:solidFill>
                  <a:schemeClr val="hlink"/>
                </a:solidFill>
              </a:rPr>
              <a:t>Define a subproperty of dc:identifier for the Radio Mogadishu Archives tape labelling scheme.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smtClean="0">
                <a:solidFill>
                  <a:schemeClr val="hlink"/>
                </a:solidFill>
              </a:rPr>
              <a:t>Annotate a recording with information about the participants: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hlink"/>
                </a:solidFill>
              </a:rPr>
              <a:t>is it an interview?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hlink"/>
                </a:solidFill>
              </a:rPr>
              <a:t>Who is the interviewer?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hlink"/>
                </a:solidFill>
              </a:rPr>
              <a:t>The interviewee?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hlink"/>
                </a:solidFill>
              </a:rPr>
              <a:t>The station director at the time?</a:t>
            </a:r>
            <a:r>
              <a:rPr lang="en-US" sz="1800" smtClean="0"/>
              <a:t> </a:t>
            </a:r>
          </a:p>
          <a:p>
            <a:pPr lvl="3" eaLnBrk="1" hangingPunct="1">
              <a:lnSpc>
                <a:spcPct val="80000"/>
              </a:lnSpc>
            </a:pPr>
            <a:endParaRPr lang="en-US" sz="1800" smtClean="0"/>
          </a:p>
          <a:p>
            <a:pPr lvl="1" eaLnBrk="1" hangingPunct="1">
              <a:lnSpc>
                <a:spcPct val="80000"/>
              </a:lnSpc>
            </a:pPr>
            <a:r>
              <a:rPr lang="en-US" sz="2200" smtClean="0"/>
              <a:t>Create URIs for the people involved.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Problems and Limitations</a:t>
            </a:r>
            <a:r>
              <a:rPr lang="en-US" smtClean="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800" smtClean="0">
                <a:solidFill>
                  <a:srgbClr val="0000CC"/>
                </a:solidFill>
              </a:rPr>
              <a:t>Little guidance for creating metadata about audio recordings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800" smtClean="0">
                <a:solidFill>
                  <a:srgbClr val="0000CC"/>
                </a:solidFill>
              </a:rPr>
              <a:t>Little guidance for creating metadata about audio recordings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sz="2400" smtClean="0"/>
              <a:t>Where to annotate who did the digitization? Who transcribed the metadata? </a:t>
            </a:r>
            <a:br>
              <a:rPr lang="en-US" sz="2400" smtClean="0"/>
            </a:b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800" smtClean="0">
                <a:solidFill>
                  <a:srgbClr val="0000CC"/>
                </a:solidFill>
              </a:rPr>
              <a:t>Little guidance for creating metadata about audio recordings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sz="2400" smtClean="0">
                <a:solidFill>
                  <a:schemeClr val="hlink"/>
                </a:solidFill>
              </a:rPr>
              <a:t>Where to annotate who did the digitization? Who transcribed the metadata? </a:t>
            </a:r>
            <a:br>
              <a:rPr lang="en-US" sz="2400" smtClean="0">
                <a:solidFill>
                  <a:schemeClr val="hlink"/>
                </a:solidFill>
              </a:rPr>
            </a:br>
            <a:endParaRPr lang="en-US" sz="2400" smtClean="0">
              <a:solidFill>
                <a:schemeClr val="hlink"/>
              </a:solidFill>
            </a:endParaRPr>
          </a:p>
          <a:p>
            <a:pPr lvl="1" eaLnBrk="1" hangingPunct="1"/>
            <a:r>
              <a:rPr lang="en-US" sz="2400" smtClean="0"/>
              <a:t>When to create Works, when Manifestations. </a:t>
            </a:r>
            <a:br>
              <a:rPr lang="en-US" sz="2400" smtClean="0"/>
            </a:b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2800" smtClean="0">
                <a:solidFill>
                  <a:srgbClr val="0000CC"/>
                </a:solidFill>
              </a:rPr>
              <a:t>Little guidance for creating metadata about audio recordings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sz="2400" smtClean="0">
                <a:solidFill>
                  <a:schemeClr val="hlink"/>
                </a:solidFill>
              </a:rPr>
              <a:t>Where to annotate who did the digitization? Who transcribed the metadata? </a:t>
            </a:r>
            <a:br>
              <a:rPr lang="en-US" sz="2400" smtClean="0">
                <a:solidFill>
                  <a:schemeClr val="hlink"/>
                </a:solidFill>
              </a:rPr>
            </a:br>
            <a:endParaRPr lang="en-US" sz="2400" smtClean="0">
              <a:solidFill>
                <a:schemeClr val="hlink"/>
              </a:solidFill>
            </a:endParaRPr>
          </a:p>
          <a:p>
            <a:pPr lvl="1" eaLnBrk="1" hangingPunct="1"/>
            <a:r>
              <a:rPr lang="en-US" sz="2400" smtClean="0">
                <a:solidFill>
                  <a:schemeClr val="hlink"/>
                </a:solidFill>
              </a:rPr>
              <a:t>When to create Works, when Manifestations.</a:t>
            </a:r>
            <a:r>
              <a:rPr lang="en-US" sz="2400" smtClean="0"/>
              <a:t> </a:t>
            </a:r>
            <a:br>
              <a:rPr lang="en-US" sz="2400" smtClean="0"/>
            </a:br>
            <a:endParaRPr lang="en-US" sz="2400" smtClean="0"/>
          </a:p>
          <a:p>
            <a:pPr lvl="1" eaLnBrk="1" hangingPunct="1"/>
            <a:r>
              <a:rPr lang="en-US" sz="2400" smtClean="0"/>
              <a:t>No vocabulary to describe the state of source material, e.g. "readable", "partially- readable", "unrecoverable"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>
                <a:solidFill>
                  <a:srgbClr val="0000CC"/>
                </a:solidFill>
              </a:rPr>
              <a:t>Problems and Limitations (Continued)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Confidence/Uncertainly</a:t>
            </a:r>
            <a:br>
              <a:rPr lang="en-US" smtClean="0"/>
            </a:br>
            <a:r>
              <a:rPr lang="en-US" smtClean="0"/>
              <a:t> How to preserve information about the transcriber's uncertainty. </a:t>
            </a:r>
          </a:p>
          <a:p>
            <a:pPr lvl="1" eaLnBrk="1" hangingPunct="1"/>
            <a:r>
              <a:rPr lang="en-US" smtClean="0"/>
              <a:t>“Looks like an X but might be Y”.</a:t>
            </a:r>
          </a:p>
          <a:p>
            <a:pPr lvl="1" eaLnBrk="1" hangingPunct="1"/>
            <a:r>
              <a:rPr lang="en-US" smtClean="0"/>
              <a:t>"Is that an 8 or a 3?"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1216025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CC"/>
                </a:solidFill>
              </a:rPr>
              <a:t>Radio stations archive audio programs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1216025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CC"/>
                </a:solidFill>
              </a:rPr>
              <a:t>Radio stations archive audio programs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r>
              <a:rPr lang="en-US" sz="2400" smtClean="0"/>
              <a:t>Often not digitized </a:t>
            </a:r>
            <a:br>
              <a:rPr lang="en-US" sz="2400" smtClean="0"/>
            </a:b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1216025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CC"/>
                </a:solidFill>
              </a:rPr>
              <a:t>Radio stations archive audio programs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r>
              <a:rPr lang="en-US" sz="2400" smtClean="0">
                <a:solidFill>
                  <a:schemeClr val="hlink"/>
                </a:solidFill>
              </a:rPr>
              <a:t>Often not digitized </a:t>
            </a:r>
            <a:br>
              <a:rPr lang="en-US" sz="2400" smtClean="0">
                <a:solidFill>
                  <a:schemeClr val="hlink"/>
                </a:solidFill>
              </a:rPr>
            </a:br>
            <a:endParaRPr lang="en-US" sz="2400" smtClean="0">
              <a:solidFill>
                <a:schemeClr val="hlink"/>
              </a:solidFill>
            </a:endParaRPr>
          </a:p>
          <a:p>
            <a:pPr eaLnBrk="1" hangingPunct="1"/>
            <a:r>
              <a:rPr lang="en-US" sz="2400" smtClean="0"/>
              <a:t>Little or inconsistent metadata</a:t>
            </a:r>
            <a:br>
              <a:rPr lang="en-US" sz="2400" smtClean="0"/>
            </a:b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1216025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CC"/>
                </a:solidFill>
              </a:rPr>
              <a:t>Radio stations archive audio programs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r>
              <a:rPr lang="en-US" sz="2400" smtClean="0">
                <a:solidFill>
                  <a:schemeClr val="hlink"/>
                </a:solidFill>
              </a:rPr>
              <a:t>Often not digitized </a:t>
            </a:r>
            <a:br>
              <a:rPr lang="en-US" sz="2400" smtClean="0">
                <a:solidFill>
                  <a:schemeClr val="hlink"/>
                </a:solidFill>
              </a:rPr>
            </a:br>
            <a:endParaRPr lang="en-US" sz="2400" smtClean="0">
              <a:solidFill>
                <a:schemeClr val="hlink"/>
              </a:solidFill>
            </a:endParaRPr>
          </a:p>
          <a:p>
            <a:pPr eaLnBrk="1" hangingPunct="1"/>
            <a:r>
              <a:rPr lang="en-US" sz="2400" smtClean="0">
                <a:solidFill>
                  <a:schemeClr val="hlink"/>
                </a:solidFill>
              </a:rPr>
              <a:t>Little or inconsistent metadata</a:t>
            </a:r>
            <a:br>
              <a:rPr lang="en-US" sz="2400" smtClean="0">
                <a:solidFill>
                  <a:schemeClr val="hlink"/>
                </a:solidFill>
              </a:rPr>
            </a:br>
            <a:endParaRPr lang="en-US" sz="2400" smtClean="0">
              <a:solidFill>
                <a:schemeClr val="hlink"/>
              </a:solidFill>
            </a:endParaRPr>
          </a:p>
          <a:p>
            <a:pPr eaLnBrk="1" hangingPunct="1"/>
            <a:r>
              <a:rPr lang="en-US" sz="2400" smtClean="0"/>
              <a:t>Occasional efforts to digitize these programs and create metadata</a:t>
            </a:r>
            <a:br>
              <a:rPr lang="en-US" sz="2400" smtClean="0"/>
            </a:br>
            <a:endParaRPr 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1216025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CC"/>
                </a:solidFill>
              </a:rPr>
              <a:t>Radio stations archive audio programs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>
              <a:solidFill>
                <a:schemeClr val="hlink"/>
              </a:solidFill>
            </a:endParaRPr>
          </a:p>
          <a:p>
            <a:pPr eaLnBrk="1" hangingPunct="1"/>
            <a:r>
              <a:rPr lang="en-US" sz="2400" smtClean="0">
                <a:solidFill>
                  <a:schemeClr val="hlink"/>
                </a:solidFill>
              </a:rPr>
              <a:t>Often not digitized </a:t>
            </a:r>
            <a:br>
              <a:rPr lang="en-US" sz="2400" smtClean="0">
                <a:solidFill>
                  <a:schemeClr val="hlink"/>
                </a:solidFill>
              </a:rPr>
            </a:br>
            <a:endParaRPr lang="en-US" sz="2400" smtClean="0">
              <a:solidFill>
                <a:schemeClr val="hlink"/>
              </a:solidFill>
            </a:endParaRPr>
          </a:p>
          <a:p>
            <a:pPr eaLnBrk="1" hangingPunct="1"/>
            <a:r>
              <a:rPr lang="en-US" sz="2400" smtClean="0">
                <a:solidFill>
                  <a:schemeClr val="hlink"/>
                </a:solidFill>
              </a:rPr>
              <a:t>Little or inconsistent metadata</a:t>
            </a:r>
            <a:br>
              <a:rPr lang="en-US" sz="2400" smtClean="0">
                <a:solidFill>
                  <a:schemeClr val="hlink"/>
                </a:solidFill>
              </a:rPr>
            </a:br>
            <a:endParaRPr lang="en-US" sz="2400" smtClean="0">
              <a:solidFill>
                <a:schemeClr val="hlink"/>
              </a:solidFill>
            </a:endParaRPr>
          </a:p>
          <a:p>
            <a:pPr eaLnBrk="1" hangingPunct="1"/>
            <a:r>
              <a:rPr lang="en-US" sz="2400" smtClean="0">
                <a:solidFill>
                  <a:schemeClr val="hlink"/>
                </a:solidFill>
              </a:rPr>
              <a:t>Occasional efforts to digitize these programs and create metadata</a:t>
            </a:r>
            <a:br>
              <a:rPr lang="en-US" sz="2400" smtClean="0">
                <a:solidFill>
                  <a:schemeClr val="hlink"/>
                </a:solidFill>
              </a:rPr>
            </a:br>
            <a:endParaRPr lang="en-US" sz="2400" smtClean="0">
              <a:solidFill>
                <a:schemeClr val="hlink"/>
              </a:solidFill>
            </a:endParaRPr>
          </a:p>
          <a:p>
            <a:pPr eaLnBrk="1" hangingPunct="1"/>
            <a:r>
              <a:rPr lang="en-US" sz="2400" smtClean="0"/>
              <a:t>Metadata creation usually ad-hoc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Goal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indexed and searchable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12228</TotalTime>
  <Words>317</Words>
  <Application>Microsoft Office PowerPoint</Application>
  <PresentationFormat>On-screen Show (4:3)</PresentationFormat>
  <Paragraphs>93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Verdana</vt:lpstr>
      <vt:lpstr>Arial</vt:lpstr>
      <vt:lpstr>Wingdings</vt:lpstr>
      <vt:lpstr>Calibri</vt:lpstr>
      <vt:lpstr>Profile</vt:lpstr>
      <vt:lpstr>Use Case: Radio Station Archive Digitization </vt:lpstr>
      <vt:lpstr>Current Practice </vt:lpstr>
      <vt:lpstr>Radio stations archive audio programs</vt:lpstr>
      <vt:lpstr>Radio stations archive audio programs</vt:lpstr>
      <vt:lpstr>Radio stations archive audio programs</vt:lpstr>
      <vt:lpstr>Radio stations archive audio programs</vt:lpstr>
      <vt:lpstr>Radio stations archive audio programs</vt:lpstr>
      <vt:lpstr>Goal</vt:lpstr>
      <vt:lpstr>indexed and searchable</vt:lpstr>
      <vt:lpstr>indexed and searchable</vt:lpstr>
      <vt:lpstr>indexed and searchable</vt:lpstr>
      <vt:lpstr>Scenario </vt:lpstr>
      <vt:lpstr>Scenario   ……</vt:lpstr>
      <vt:lpstr>An expert works with an archivist to create and annotate  digital archives </vt:lpstr>
      <vt:lpstr>An expert works with an archivist to create and annotate  digital archives </vt:lpstr>
      <vt:lpstr>An expert works with an archivist to create and annotate  digital archives </vt:lpstr>
      <vt:lpstr>Application of linked data </vt:lpstr>
      <vt:lpstr>Exploit the extensibility of RDF</vt:lpstr>
      <vt:lpstr>Exploit the extensibility of RDF</vt:lpstr>
      <vt:lpstr>Exploit the extensibility of RDF</vt:lpstr>
      <vt:lpstr>Exploit the extensibility of RDF</vt:lpstr>
      <vt:lpstr>Exploit the extensibility of RDF</vt:lpstr>
      <vt:lpstr>Problems and Limitations </vt:lpstr>
      <vt:lpstr>Little guidance for creating metadata about audio recordings</vt:lpstr>
      <vt:lpstr>Little guidance for creating metadata about audio recordings</vt:lpstr>
      <vt:lpstr>Little guidance for creating metadata about audio recordings</vt:lpstr>
      <vt:lpstr>Little guidance for creating metadata about audio recordings</vt:lpstr>
      <vt:lpstr>Problems and Limitations (Continued)</vt:lpstr>
    </vt:vector>
  </TitlesOfParts>
  <Company>Library of Congress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Case: Radio Station Archive Digitisation</dc:title>
  <dc:creator>ray denenberg</dc:creator>
  <cp:lastModifiedBy>owner</cp:lastModifiedBy>
  <cp:revision>7</cp:revision>
  <dcterms:created xsi:type="dcterms:W3CDTF">2010-10-14T19:17:21Z</dcterms:created>
  <dcterms:modified xsi:type="dcterms:W3CDTF">2010-10-23T13:05:09Z</dcterms:modified>
</cp:coreProperties>
</file>