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A41A4-9F4C-4826-9B22-003968D9A61D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BB713-8BE2-455F-BA1F-450ACC991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8BB713-8BE2-455F-BA1F-450ACC9912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22/10/2010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Publications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Enhanced publication: aggregate of</a:t>
            </a:r>
          </a:p>
          <a:p>
            <a:pPr lvl="1"/>
            <a:r>
              <a:rPr lang="en-US" dirty="0" smtClean="0"/>
              <a:t>Paper/book</a:t>
            </a:r>
          </a:p>
          <a:p>
            <a:pPr lvl="1"/>
            <a:r>
              <a:rPr lang="en-US" dirty="0" smtClean="0"/>
              <a:t>Chapters</a:t>
            </a:r>
          </a:p>
          <a:p>
            <a:pPr lvl="1"/>
            <a:r>
              <a:rPr lang="en-US" dirty="0" smtClean="0"/>
              <a:t>Datasets</a:t>
            </a:r>
          </a:p>
          <a:p>
            <a:pPr lvl="1"/>
            <a:r>
              <a:rPr lang="en-US" dirty="0" smtClean="0"/>
              <a:t>Images/videos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Owner: Maurice </a:t>
            </a:r>
            <a:r>
              <a:rPr lang="en-US" dirty="0" err="1" smtClean="0"/>
              <a:t>Vanderfeesten</a:t>
            </a:r>
            <a:r>
              <a:rPr lang="en-US" dirty="0" smtClean="0"/>
              <a:t>, SURF Foundation</a:t>
            </a:r>
          </a:p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1. Link scientific publications to related materials</a:t>
            </a:r>
          </a:p>
          <a:p>
            <a:pPr lvl="1"/>
            <a:r>
              <a:rPr lang="en-US" dirty="0" smtClean="0"/>
              <a:t>2. reuse schemas/</a:t>
            </a:r>
            <a:r>
              <a:rPr lang="en-US" dirty="0" err="1" smtClean="0"/>
              <a:t>vocs</a:t>
            </a:r>
            <a:r>
              <a:rPr lang="en-US" dirty="0" smtClean="0"/>
              <a:t>; search and reused of EPs</a:t>
            </a:r>
          </a:p>
          <a:p>
            <a:r>
              <a:rPr lang="en-US" dirty="0" smtClean="0"/>
              <a:t>Target audience:  libraries, publishers, researchers</a:t>
            </a:r>
          </a:p>
          <a:p>
            <a:r>
              <a:rPr lang="en-US" dirty="0" smtClean="0"/>
              <a:t>Schemas: </a:t>
            </a:r>
            <a:r>
              <a:rPr lang="en-US" dirty="0" err="1" smtClean="0"/>
              <a:t>DCTypes</a:t>
            </a:r>
            <a:r>
              <a:rPr lang="en-US" dirty="0" smtClean="0"/>
              <a:t>, </a:t>
            </a:r>
            <a:r>
              <a:rPr lang="en-US" dirty="0" smtClean="0"/>
              <a:t>OAI-ORE</a:t>
            </a:r>
            <a:r>
              <a:rPr lang="en-US" dirty="0" smtClean="0"/>
              <a:t>, </a:t>
            </a:r>
            <a:r>
              <a:rPr lang="en-US" dirty="0" err="1" smtClean="0"/>
              <a:t>DCTerms</a:t>
            </a:r>
            <a:r>
              <a:rPr lang="en-US" dirty="0" smtClean="0"/>
              <a:t>, FOAF  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worddavdf6ea9721ff47785b5d06d4203ac0d64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28801" y="0"/>
            <a:ext cx="4985272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Publications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 but what about annotation of the actual content? E.g. concepts measured in dataset?</a:t>
            </a:r>
          </a:p>
          <a:p>
            <a:r>
              <a:rPr lang="en-US" dirty="0" smtClean="0"/>
              <a:t>… else only very little added on top of ORE</a:t>
            </a:r>
          </a:p>
          <a:p>
            <a:endParaRPr lang="en-US" dirty="0" smtClean="0"/>
          </a:p>
          <a:p>
            <a:r>
              <a:rPr lang="en-US" b="1" dirty="0" smtClean="0"/>
              <a:t>Cluster with</a:t>
            </a:r>
            <a:r>
              <a:rPr lang="en-US" dirty="0" smtClean="0"/>
              <a:t>: Citation Scientific Data UC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96</Words>
  <Application>Microsoft Office PowerPoint</Application>
  <PresentationFormat>On-screen Show (4:3)</PresentationFormat>
  <Paragraphs>21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Enhanced Publications UC</vt:lpstr>
      <vt:lpstr>Slide 2</vt:lpstr>
      <vt:lpstr>Enhanced Publications UC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Enhanced Publications UC</dc:title>
  <dc:creator/>
  <cp:lastModifiedBy>systeembeheer</cp:lastModifiedBy>
  <cp:revision>39</cp:revision>
  <dcterms:created xsi:type="dcterms:W3CDTF">2006-08-16T00:00:00Z</dcterms:created>
  <dcterms:modified xsi:type="dcterms:W3CDTF">2010-10-23T02:26:38Z</dcterms:modified>
</cp:coreProperties>
</file>