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B35-F8A5-44A4-947B-BC8E13BB5D69}" type="datetimeFigureOut">
              <a:rPr lang="en-US" smtClean="0"/>
              <a:t>2010-10-23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730D5-DD94-45FB-A6F2-BE9BA285B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B35-F8A5-44A4-947B-BC8E13BB5D69}" type="datetimeFigureOut">
              <a:rPr lang="en-US" smtClean="0"/>
              <a:t>2010-10-23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730D5-DD94-45FB-A6F2-BE9BA285B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B35-F8A5-44A4-947B-BC8E13BB5D69}" type="datetimeFigureOut">
              <a:rPr lang="en-US" smtClean="0"/>
              <a:t>2010-10-23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730D5-DD94-45FB-A6F2-BE9BA285B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B35-F8A5-44A4-947B-BC8E13BB5D69}" type="datetimeFigureOut">
              <a:rPr lang="en-US" smtClean="0"/>
              <a:t>2010-10-23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730D5-DD94-45FB-A6F2-BE9BA285B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B35-F8A5-44A4-947B-BC8E13BB5D69}" type="datetimeFigureOut">
              <a:rPr lang="en-US" smtClean="0"/>
              <a:t>2010-10-23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730D5-DD94-45FB-A6F2-BE9BA285B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B35-F8A5-44A4-947B-BC8E13BB5D69}" type="datetimeFigureOut">
              <a:rPr lang="en-US" smtClean="0"/>
              <a:t>2010-10-23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730D5-DD94-45FB-A6F2-BE9BA285B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B35-F8A5-44A4-947B-BC8E13BB5D69}" type="datetimeFigureOut">
              <a:rPr lang="en-US" smtClean="0"/>
              <a:t>2010-10-23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730D5-DD94-45FB-A6F2-BE9BA285B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B35-F8A5-44A4-947B-BC8E13BB5D69}" type="datetimeFigureOut">
              <a:rPr lang="en-US" smtClean="0"/>
              <a:t>2010-10-23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730D5-DD94-45FB-A6F2-BE9BA285B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B35-F8A5-44A4-947B-BC8E13BB5D69}" type="datetimeFigureOut">
              <a:rPr lang="en-US" smtClean="0"/>
              <a:t>2010-10-23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730D5-DD94-45FB-A6F2-BE9BA285B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B35-F8A5-44A4-947B-BC8E13BB5D69}" type="datetimeFigureOut">
              <a:rPr lang="en-US" smtClean="0"/>
              <a:t>2010-10-23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730D5-DD94-45FB-A6F2-BE9BA285B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40B35-F8A5-44A4-947B-BC8E13BB5D69}" type="datetimeFigureOut">
              <a:rPr lang="en-US" smtClean="0"/>
              <a:t>2010-10-23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730D5-DD94-45FB-A6F2-BE9BA285B9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40B35-F8A5-44A4-947B-BC8E13BB5D69}" type="datetimeFigureOut">
              <a:rPr lang="en-US" smtClean="0"/>
              <a:t>2010-10-23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730D5-DD94-45FB-A6F2-BE9BA285B9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AGROVOC Thesaurus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AGRIS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AGRIS bibliographic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String-based XML data from 150 agricultural research institutes, 100 countries, for 35 years, 2.6 million records</a:t>
            </a:r>
          </a:p>
          <a:p>
            <a:r>
              <a:rPr lang="en-US" dirty="0" smtClean="0"/>
              <a:t>People search AGRIS to find that something exists, then Google to locate it</a:t>
            </a:r>
          </a:p>
          <a:p>
            <a:r>
              <a:rPr lang="en-US" dirty="0" smtClean="0"/>
              <a:t>At ingest, FAO Authority control (see FADCS)</a:t>
            </a:r>
          </a:p>
          <a:p>
            <a:r>
              <a:rPr lang="en-US" dirty="0" smtClean="0"/>
              <a:t>Strategy to convert into RDF, publish as linked data</a:t>
            </a:r>
          </a:p>
          <a:p>
            <a:pPr lvl="1"/>
            <a:r>
              <a:rPr lang="en-US" dirty="0" smtClean="0"/>
              <a:t>Strategy to cite URIs of other linked data sets (e.g., subject vocabularies, authority control, bibliographic records)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AGRIS usage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Kenyan research center sends batch of records to AGRIS for normalization using FADCS</a:t>
            </a:r>
          </a:p>
          <a:p>
            <a:r>
              <a:rPr lang="en-US" dirty="0" smtClean="0"/>
              <a:t>Indexer uses </a:t>
            </a:r>
            <a:r>
              <a:rPr lang="en-US" dirty="0" err="1" smtClean="0"/>
              <a:t>AgroTagger</a:t>
            </a:r>
            <a:r>
              <a:rPr lang="en-US" dirty="0" smtClean="0"/>
              <a:t> to extract keywords from submitted records and generate a list of relevant related keywords</a:t>
            </a:r>
          </a:p>
          <a:p>
            <a:r>
              <a:rPr lang="en-US" dirty="0" smtClean="0"/>
              <a:t>Searchers will be able to click on displayed record fields to browse related AGRIS records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AGRIS vocabularies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SKOS</a:t>
            </a:r>
          </a:p>
          <a:p>
            <a:r>
              <a:rPr lang="en-US" dirty="0" smtClean="0"/>
              <a:t>BIBO</a:t>
            </a:r>
          </a:p>
          <a:p>
            <a:r>
              <a:rPr lang="en-US" dirty="0" smtClean="0"/>
              <a:t>FOAF</a:t>
            </a:r>
          </a:p>
          <a:p>
            <a:r>
              <a:rPr lang="en-US" dirty="0" smtClean="0"/>
              <a:t>DCTERMS</a:t>
            </a:r>
          </a:p>
          <a:p>
            <a:r>
              <a:rPr lang="en-US" dirty="0" smtClean="0"/>
              <a:t>AGROVOC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of AGRIS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SW.LINKING</a:t>
            </a:r>
          </a:p>
          <a:p>
            <a:r>
              <a:rPr lang="en-US" dirty="0" smtClean="0"/>
              <a:t>SW.IDENTIFIERS-RWO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1980s: developed as multilingual structured thesaurus for agricultural terminology (“rice”)</a:t>
            </a:r>
          </a:p>
          <a:p>
            <a:r>
              <a:rPr lang="en-US" dirty="0" smtClean="0"/>
              <a:t>2000-2009: parallel effort to express thesaurus as hierarchy of OWL classes</a:t>
            </a:r>
          </a:p>
          <a:p>
            <a:r>
              <a:rPr lang="en-US" dirty="0" smtClean="0"/>
              <a:t>2009+: converted into SKOS-XL</a:t>
            </a:r>
          </a:p>
          <a:p>
            <a:r>
              <a:rPr lang="en-US" dirty="0" smtClean="0"/>
              <a:t>Terms translated into more than fifteen languages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indexer creating a bibliographic record uses AGROVOC </a:t>
            </a:r>
            <a:r>
              <a:rPr lang="en-US" dirty="0" err="1" smtClean="0"/>
              <a:t>Agrotagger</a:t>
            </a:r>
            <a:r>
              <a:rPr lang="en-US" dirty="0" smtClean="0"/>
              <a:t> Web service to search on the name of a fish in Arabic.</a:t>
            </a:r>
          </a:p>
          <a:p>
            <a:r>
              <a:rPr lang="en-US" dirty="0" smtClean="0"/>
              <a:t>Retrieves related synonyms and scientific names for the fish</a:t>
            </a:r>
          </a:p>
          <a:p>
            <a:r>
              <a:rPr lang="en-US" dirty="0" smtClean="0"/>
              <a:t>Pastes into the record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of AGROVOC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SW.CROSS-LINKING-VOCABS: facilitates vocabulary federation</a:t>
            </a:r>
          </a:p>
          <a:p>
            <a:pPr lvl="1"/>
            <a:r>
              <a:rPr lang="en-US" dirty="0" smtClean="0"/>
              <a:t>“easier to express alignments with other agricultural </a:t>
            </a:r>
            <a:r>
              <a:rPr lang="en-US" dirty="0" err="1" smtClean="0"/>
              <a:t>thesaurri</a:t>
            </a:r>
            <a:r>
              <a:rPr lang="en-US" dirty="0" smtClean="0"/>
              <a:t> in an interoperable and reusable way”</a:t>
            </a:r>
          </a:p>
          <a:p>
            <a:r>
              <a:rPr lang="en-US" dirty="0" smtClean="0"/>
              <a:t>SW.LINKING: links between AGROVOC and data using AGROVOC</a:t>
            </a:r>
          </a:p>
          <a:p>
            <a:r>
              <a:rPr lang="en-US" dirty="0" smtClean="0"/>
              <a:t>LLD.SKOS-MULTILINGUAL</a:t>
            </a:r>
          </a:p>
          <a:p>
            <a:r>
              <a:rPr lang="en-US" dirty="0" smtClean="0"/>
              <a:t>Navigating concept schemes (actually a requirement of SKOS)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FAO Authority Description Concept Scheme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Authority control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Concept-based system for representing traditional authority control lists</a:t>
            </a:r>
          </a:p>
          <a:p>
            <a:pPr lvl="1"/>
            <a:r>
              <a:rPr lang="en-US" dirty="0" smtClean="0"/>
              <a:t>for Corporate  Bodies, Conferences, Series, Journals, Projects</a:t>
            </a:r>
          </a:p>
          <a:p>
            <a:pPr lvl="1"/>
            <a:r>
              <a:rPr lang="en-US" dirty="0" smtClean="0"/>
              <a:t>Labels in 15 languages: both preferred and non-preferred forms</a:t>
            </a:r>
          </a:p>
          <a:p>
            <a:pPr lvl="1"/>
            <a:r>
              <a:rPr lang="en-US" dirty="0" smtClean="0"/>
              <a:t>Subjects, concept-to-concept relationships, </a:t>
            </a:r>
            <a:r>
              <a:rPr lang="en-US" dirty="0" err="1" smtClean="0"/>
              <a:t>geoographic</a:t>
            </a:r>
            <a:r>
              <a:rPr lang="en-US" dirty="0" smtClean="0"/>
              <a:t> information…</a:t>
            </a:r>
          </a:p>
          <a:p>
            <a:pPr lvl="1"/>
            <a:r>
              <a:rPr lang="en-US" dirty="0" smtClean="0"/>
              <a:t>Authority records identified with URIs, expressed in RDF, with SPARQL endpoint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Searcher retrieves an authorized literal form (which is associated with authority record URI)</a:t>
            </a:r>
          </a:p>
          <a:p>
            <a:r>
              <a:rPr lang="en-US" dirty="0" smtClean="0"/>
              <a:t>To deposit a journal paper in a repository, use Web services to display FADCS records and copy information about the journal into local database</a:t>
            </a:r>
          </a:p>
          <a:p>
            <a:r>
              <a:rPr lang="en-US" dirty="0" smtClean="0"/>
              <a:t>Record for a journal links to a Directory of Open Access Journals for discovering more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Vocabularies used in FADCS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SKOS</a:t>
            </a:r>
          </a:p>
          <a:p>
            <a:r>
              <a:rPr lang="en-US" dirty="0" smtClean="0"/>
              <a:t>BIBO</a:t>
            </a:r>
          </a:p>
          <a:p>
            <a:r>
              <a:rPr lang="en-US" dirty="0" smtClean="0"/>
              <a:t>FOAF</a:t>
            </a:r>
          </a:p>
          <a:p>
            <a:r>
              <a:rPr lang="en-US" dirty="0" smtClean="0"/>
              <a:t>DCTERMS</a:t>
            </a:r>
          </a:p>
          <a:p>
            <a:r>
              <a:rPr lang="en-US" dirty="0" smtClean="0"/>
              <a:t>RDA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of FADCS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SW.CROSS-LINKING-VOCABS with other (authority) vocabularies in the cloud</a:t>
            </a:r>
          </a:p>
          <a:p>
            <a:r>
              <a:rPr lang="en-US" dirty="0" smtClean="0"/>
              <a:t>SW.LINKING: e.g., to geographic entities</a:t>
            </a:r>
          </a:p>
          <a:p>
            <a:r>
              <a:rPr lang="en-US" dirty="0" smtClean="0"/>
              <a:t>Concepts with labels in multiple languages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409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AGROVOC Thesaurus</vt:lpstr>
      <vt:lpstr>Slide 2</vt:lpstr>
      <vt:lpstr>Use case scenario</vt:lpstr>
      <vt:lpstr>Topics of AGROVOC</vt:lpstr>
      <vt:lpstr>FAO Authority Description Concept Scheme</vt:lpstr>
      <vt:lpstr>Authority control lists</vt:lpstr>
      <vt:lpstr>Usage scenario</vt:lpstr>
      <vt:lpstr>Vocabularies used in FADCS</vt:lpstr>
      <vt:lpstr>Topics of FADCS</vt:lpstr>
      <vt:lpstr>AGRIS</vt:lpstr>
      <vt:lpstr>AGRIS bibliographic database</vt:lpstr>
      <vt:lpstr>AGRIS usage scenarios</vt:lpstr>
      <vt:lpstr>AGRIS vocabularies</vt:lpstr>
      <vt:lpstr>Topics of AGRIS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AGROVOC Thesaurus</dc:title>
  <dc:creator>tbaker</dc:creator>
  <cp:lastModifiedBy>tbaker</cp:lastModifiedBy>
  <cp:revision>2</cp:revision>
  <dcterms:created xsi:type="dcterms:W3CDTF">2010-10-23T09:08:48Z</dcterms:created>
  <dcterms:modified xsi:type="dcterms:W3CDTF">2010-10-23T10:11:17Z</dcterms:modified>
</cp:coreProperties>
</file>