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8" r:id="rId2"/>
  </p:sldMasterIdLst>
  <p:notesMasterIdLst>
    <p:notesMasterId r:id="rId37"/>
  </p:notesMasterIdLst>
  <p:handoutMasterIdLst>
    <p:handoutMasterId r:id="rId38"/>
  </p:handoutMasterIdLst>
  <p:sldIdLst>
    <p:sldId id="313" r:id="rId3"/>
    <p:sldId id="462" r:id="rId4"/>
    <p:sldId id="530" r:id="rId5"/>
    <p:sldId id="542" r:id="rId6"/>
    <p:sldId id="525" r:id="rId7"/>
    <p:sldId id="529" r:id="rId8"/>
    <p:sldId id="540" r:id="rId9"/>
    <p:sldId id="543" r:id="rId10"/>
    <p:sldId id="523" r:id="rId11"/>
    <p:sldId id="519" r:id="rId12"/>
    <p:sldId id="522" r:id="rId13"/>
    <p:sldId id="520" r:id="rId14"/>
    <p:sldId id="500" r:id="rId15"/>
    <p:sldId id="544" r:id="rId16"/>
    <p:sldId id="506" r:id="rId17"/>
    <p:sldId id="501" r:id="rId18"/>
    <p:sldId id="502" r:id="rId19"/>
    <p:sldId id="507" r:id="rId20"/>
    <p:sldId id="503" r:id="rId21"/>
    <p:sldId id="508" r:id="rId22"/>
    <p:sldId id="509" r:id="rId23"/>
    <p:sldId id="510" r:id="rId24"/>
    <p:sldId id="511" r:id="rId25"/>
    <p:sldId id="512" r:id="rId26"/>
    <p:sldId id="545" r:id="rId27"/>
    <p:sldId id="505" r:id="rId28"/>
    <p:sldId id="514" r:id="rId29"/>
    <p:sldId id="516" r:id="rId30"/>
    <p:sldId id="548" r:id="rId31"/>
    <p:sldId id="546" r:id="rId32"/>
    <p:sldId id="547" r:id="rId33"/>
    <p:sldId id="549" r:id="rId34"/>
    <p:sldId id="541" r:id="rId35"/>
    <p:sldId id="443" r:id="rId3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5E2830"/>
    <a:srgbClr val="C00000"/>
    <a:srgbClr val="FF9900"/>
    <a:srgbClr val="7F4200"/>
    <a:srgbClr val="000000"/>
    <a:srgbClr val="808000"/>
    <a:srgbClr val="008000"/>
    <a:srgbClr val="0070C0"/>
    <a:srgbClr val="1D3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80905" autoAdjust="0"/>
  </p:normalViewPr>
  <p:slideViewPr>
    <p:cSldViewPr snapToGrid="0">
      <p:cViewPr varScale="1">
        <p:scale>
          <a:sx n="93" d="100"/>
          <a:sy n="93" d="100"/>
        </p:scale>
        <p:origin x="-93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049" cy="464315"/>
          </a:xfrm>
          <a:prstGeom prst="rect">
            <a:avLst/>
          </a:prstGeom>
        </p:spPr>
        <p:txBody>
          <a:bodyPr vert="horz" lIns="87947" tIns="43973" rIns="87947" bIns="43973" rtlCol="0"/>
          <a:lstStyle>
            <a:lvl1pPr algn="l">
              <a:defRPr sz="1200"/>
            </a:lvl1pPr>
          </a:lstStyle>
          <a:p>
            <a:endParaRPr lang="en-US"/>
          </a:p>
        </p:txBody>
      </p:sp>
      <p:sp>
        <p:nvSpPr>
          <p:cNvPr id="3" name="Date Placeholder 2"/>
          <p:cNvSpPr>
            <a:spLocks noGrp="1"/>
          </p:cNvSpPr>
          <p:nvPr>
            <p:ph type="dt" sz="quarter" idx="1"/>
          </p:nvPr>
        </p:nvSpPr>
        <p:spPr>
          <a:xfrm>
            <a:off x="3970784" y="1"/>
            <a:ext cx="3038049" cy="464315"/>
          </a:xfrm>
          <a:prstGeom prst="rect">
            <a:avLst/>
          </a:prstGeom>
        </p:spPr>
        <p:txBody>
          <a:bodyPr vert="horz" lIns="87947" tIns="43973" rIns="87947" bIns="43973" rtlCol="0"/>
          <a:lstStyle>
            <a:lvl1pPr algn="r">
              <a:defRPr sz="1200"/>
            </a:lvl1pPr>
          </a:lstStyle>
          <a:p>
            <a:fld id="{954ED3AF-DD1B-834F-AD59-CE1D490C8A76}" type="datetimeFigureOut">
              <a:rPr lang="en-US" smtClean="0"/>
              <a:pPr/>
              <a:t>3/20/2012</a:t>
            </a:fld>
            <a:endParaRPr lang="en-US"/>
          </a:p>
        </p:txBody>
      </p:sp>
      <p:sp>
        <p:nvSpPr>
          <p:cNvPr id="4" name="Footer Placeholder 3"/>
          <p:cNvSpPr>
            <a:spLocks noGrp="1"/>
          </p:cNvSpPr>
          <p:nvPr>
            <p:ph type="ftr" sz="quarter" idx="2"/>
          </p:nvPr>
        </p:nvSpPr>
        <p:spPr>
          <a:xfrm>
            <a:off x="0" y="8830643"/>
            <a:ext cx="3038049" cy="464315"/>
          </a:xfrm>
          <a:prstGeom prst="rect">
            <a:avLst/>
          </a:prstGeom>
        </p:spPr>
        <p:txBody>
          <a:bodyPr vert="horz" lIns="87947" tIns="43973" rIns="87947" bIns="43973" rtlCol="0" anchor="b"/>
          <a:lstStyle>
            <a:lvl1pPr algn="l">
              <a:defRPr sz="1200"/>
            </a:lvl1pPr>
          </a:lstStyle>
          <a:p>
            <a:endParaRPr lang="en-US"/>
          </a:p>
        </p:txBody>
      </p:sp>
      <p:sp>
        <p:nvSpPr>
          <p:cNvPr id="5" name="Slide Number Placeholder 4"/>
          <p:cNvSpPr>
            <a:spLocks noGrp="1"/>
          </p:cNvSpPr>
          <p:nvPr>
            <p:ph type="sldNum" sz="quarter" idx="3"/>
          </p:nvPr>
        </p:nvSpPr>
        <p:spPr>
          <a:xfrm>
            <a:off x="3970784" y="8830643"/>
            <a:ext cx="3038049" cy="464315"/>
          </a:xfrm>
          <a:prstGeom prst="rect">
            <a:avLst/>
          </a:prstGeom>
        </p:spPr>
        <p:txBody>
          <a:bodyPr vert="horz" lIns="87947" tIns="43973" rIns="87947" bIns="43973" rtlCol="0" anchor="b"/>
          <a:lstStyle>
            <a:lvl1pPr algn="r">
              <a:defRPr sz="1200"/>
            </a:lvl1pPr>
          </a:lstStyle>
          <a:p>
            <a:fld id="{C1F23D20-EC25-F744-8604-325453541816}" type="slidenum">
              <a:rPr lang="en-US" smtClean="0"/>
              <a:pPr/>
              <a:t>‹#›</a:t>
            </a:fld>
            <a:endParaRPr lang="en-US"/>
          </a:p>
        </p:txBody>
      </p:sp>
    </p:spTree>
    <p:extLst>
      <p:ext uri="{BB962C8B-B14F-4D97-AF65-F5344CB8AC3E}">
        <p14:creationId xmlns:p14="http://schemas.microsoft.com/office/powerpoint/2010/main" val="3542922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049" cy="464315"/>
          </a:xfrm>
          <a:prstGeom prst="rect">
            <a:avLst/>
          </a:prstGeom>
        </p:spPr>
        <p:txBody>
          <a:bodyPr vert="horz" lIns="87947" tIns="43973" rIns="87947" bIns="43973" rtlCol="0"/>
          <a:lstStyle>
            <a:lvl1pPr algn="l">
              <a:defRPr sz="1200"/>
            </a:lvl1pPr>
          </a:lstStyle>
          <a:p>
            <a:endParaRPr lang="en-US"/>
          </a:p>
        </p:txBody>
      </p:sp>
      <p:sp>
        <p:nvSpPr>
          <p:cNvPr id="3" name="Date Placeholder 2"/>
          <p:cNvSpPr>
            <a:spLocks noGrp="1"/>
          </p:cNvSpPr>
          <p:nvPr>
            <p:ph type="dt" idx="1"/>
          </p:nvPr>
        </p:nvSpPr>
        <p:spPr>
          <a:xfrm>
            <a:off x="3970784" y="1"/>
            <a:ext cx="3038049" cy="464315"/>
          </a:xfrm>
          <a:prstGeom prst="rect">
            <a:avLst/>
          </a:prstGeom>
        </p:spPr>
        <p:txBody>
          <a:bodyPr vert="horz" lIns="87947" tIns="43973" rIns="87947" bIns="43973" rtlCol="0"/>
          <a:lstStyle>
            <a:lvl1pPr algn="r">
              <a:defRPr sz="1200"/>
            </a:lvl1pPr>
          </a:lstStyle>
          <a:p>
            <a:fld id="{E0EA4299-2EC1-4A7F-95CE-985414C3FA62}" type="datetimeFigureOut">
              <a:rPr lang="en-US" smtClean="0"/>
              <a:pPr/>
              <a:t>3/20/2012</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87947" tIns="43973" rIns="87947" bIns="43973" rtlCol="0" anchor="ctr"/>
          <a:lstStyle/>
          <a:p>
            <a:endParaRPr lang="en-US"/>
          </a:p>
        </p:txBody>
      </p:sp>
      <p:sp>
        <p:nvSpPr>
          <p:cNvPr id="5" name="Notes Placeholder 4"/>
          <p:cNvSpPr>
            <a:spLocks noGrp="1"/>
          </p:cNvSpPr>
          <p:nvPr>
            <p:ph type="body" sz="quarter" idx="3"/>
          </p:nvPr>
        </p:nvSpPr>
        <p:spPr>
          <a:xfrm>
            <a:off x="700727" y="4415322"/>
            <a:ext cx="5608947" cy="4183164"/>
          </a:xfrm>
          <a:prstGeom prst="rect">
            <a:avLst/>
          </a:prstGeom>
        </p:spPr>
        <p:txBody>
          <a:bodyPr vert="horz" lIns="87947" tIns="43973" rIns="87947" bIns="4397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43"/>
            <a:ext cx="3038049" cy="464315"/>
          </a:xfrm>
          <a:prstGeom prst="rect">
            <a:avLst/>
          </a:prstGeom>
        </p:spPr>
        <p:txBody>
          <a:bodyPr vert="horz" lIns="87947" tIns="43973" rIns="87947" bIns="43973" rtlCol="0" anchor="b"/>
          <a:lstStyle>
            <a:lvl1pPr algn="l">
              <a:defRPr sz="1200"/>
            </a:lvl1pPr>
          </a:lstStyle>
          <a:p>
            <a:endParaRPr lang="en-US"/>
          </a:p>
        </p:txBody>
      </p:sp>
      <p:sp>
        <p:nvSpPr>
          <p:cNvPr id="7" name="Slide Number Placeholder 6"/>
          <p:cNvSpPr>
            <a:spLocks noGrp="1"/>
          </p:cNvSpPr>
          <p:nvPr>
            <p:ph type="sldNum" sz="quarter" idx="5"/>
          </p:nvPr>
        </p:nvSpPr>
        <p:spPr>
          <a:xfrm>
            <a:off x="3970784" y="8830643"/>
            <a:ext cx="3038049" cy="464315"/>
          </a:xfrm>
          <a:prstGeom prst="rect">
            <a:avLst/>
          </a:prstGeom>
        </p:spPr>
        <p:txBody>
          <a:bodyPr vert="horz" lIns="87947" tIns="43973" rIns="87947" bIns="43973" rtlCol="0" anchor="b"/>
          <a:lstStyle>
            <a:lvl1pPr algn="r">
              <a:defRPr sz="1200"/>
            </a:lvl1pPr>
          </a:lstStyle>
          <a:p>
            <a:fld id="{5A003C2A-61C7-473C-A220-C3D828B13D5F}" type="slidenum">
              <a:rPr lang="en-US" smtClean="0"/>
              <a:pPr/>
              <a:t>‹#›</a:t>
            </a:fld>
            <a:endParaRPr lang="en-US"/>
          </a:p>
        </p:txBody>
      </p:sp>
    </p:spTree>
    <p:extLst>
      <p:ext uri="{BB962C8B-B14F-4D97-AF65-F5344CB8AC3E}">
        <p14:creationId xmlns:p14="http://schemas.microsoft.com/office/powerpoint/2010/main" val="1309457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concept</a:t>
            </a:r>
            <a:r>
              <a:rPr lang="en-US" baseline="0" dirty="0" smtClean="0"/>
              <a:t> of EGOV4d and the framework are the result of research we carried out</a:t>
            </a:r>
          </a:p>
          <a:p>
            <a:endParaRPr lang="en-US" baseline="0" dirty="0" smtClean="0"/>
          </a:p>
          <a:p>
            <a:r>
              <a:rPr lang="en-US" baseline="0" dirty="0" smtClean="0"/>
              <a:t>Choice between presenting a single research line in depth, or an overview of the program with several research lines all contributing to a common objective. The second was chosen as it better depicts the impact that can be created through research and capacity building in one chosen ICT application area.</a:t>
            </a:r>
            <a:endParaRPr lang="en-US" dirty="0"/>
          </a:p>
        </p:txBody>
      </p:sp>
      <p:sp>
        <p:nvSpPr>
          <p:cNvPr id="4" name="Slide Number Placeholder 3"/>
          <p:cNvSpPr>
            <a:spLocks noGrp="1"/>
          </p:cNvSpPr>
          <p:nvPr>
            <p:ph type="sldNum" sz="quarter" idx="10"/>
          </p:nvPr>
        </p:nvSpPr>
        <p:spPr/>
        <p:txBody>
          <a:bodyPr/>
          <a:lstStyle/>
          <a:p>
            <a:fld id="{5A003C2A-61C7-473C-A220-C3D828B13D5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003C2A-61C7-473C-A220-C3D828B13D5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003C2A-61C7-473C-A220-C3D828B13D5F}"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003C2A-61C7-473C-A220-C3D828B13D5F}"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003C2A-61C7-473C-A220-C3D828B13D5F}" type="slidenum">
              <a:rPr lang="en-US" smtClean="0"/>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003C2A-61C7-473C-A220-C3D828B13D5F}" type="slidenum">
              <a:rPr lang="en-US" smtClean="0"/>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10" name="Straight Connector 9"/>
          <p:cNvCxnSpPr/>
          <p:nvPr userDrawn="1"/>
        </p:nvCxnSpPr>
        <p:spPr>
          <a:xfrm rot="5400000">
            <a:off x="2574925" y="3286125"/>
            <a:ext cx="2470150" cy="1588"/>
          </a:xfrm>
          <a:prstGeom prst="line">
            <a:avLst/>
          </a:prstGeom>
          <a:ln w="0" cap="flat" cmpd="sng" algn="ctr">
            <a:solidFill>
              <a:srgbClr val="28384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S, 1 RAW">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7800" y="0"/>
            <a:ext cx="5461000" cy="1214422"/>
          </a:xfrm>
          <a:prstGeom prst="rect">
            <a:avLst/>
          </a:prstGeom>
        </p:spPr>
        <p:txBody>
          <a:bodyPr lIns="108000" tIns="0" bIns="46800" anchor="ctr" anchorCtr="0">
            <a:noAutofit/>
          </a:bodyPr>
          <a:lstStyle>
            <a:lvl1pPr>
              <a:defRPr sz="1800" baseline="0"/>
            </a:lvl1pPr>
          </a:lstStyle>
          <a:p>
            <a:r>
              <a:rPr lang="pl-PL" dirty="0" smtClean="0"/>
              <a:t>Click to ediT slide title</a:t>
            </a:r>
            <a:endParaRPr lang="en-US" dirty="0"/>
          </a:p>
        </p:txBody>
      </p:sp>
      <p:cxnSp>
        <p:nvCxnSpPr>
          <p:cNvPr id="6" name="Straight Connector 5"/>
          <p:cNvCxnSpPr/>
          <p:nvPr userDrawn="1"/>
        </p:nvCxnSpPr>
        <p:spPr>
          <a:xfrm rot="5400000" flipH="1" flipV="1">
            <a:off x="2510359" y="3357154"/>
            <a:ext cx="4000528" cy="816"/>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10800000">
            <a:off x="152497" y="5356237"/>
            <a:ext cx="8786874" cy="1588"/>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Content Placeholder 11"/>
          <p:cNvSpPr>
            <a:spLocks noGrp="1"/>
          </p:cNvSpPr>
          <p:nvPr>
            <p:ph sz="quarter" idx="15"/>
          </p:nvPr>
        </p:nvSpPr>
        <p:spPr>
          <a:xfrm>
            <a:off x="177273" y="1357313"/>
            <a:ext cx="4098165" cy="3786187"/>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14" name="Content Placeholder 13"/>
          <p:cNvSpPr>
            <a:spLocks noGrp="1"/>
          </p:cNvSpPr>
          <p:nvPr>
            <p:ph sz="quarter" idx="16"/>
          </p:nvPr>
        </p:nvSpPr>
        <p:spPr>
          <a:xfrm>
            <a:off x="4749273" y="1357313"/>
            <a:ext cx="4214812" cy="3786187"/>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16" name="Content Placeholder 15"/>
          <p:cNvSpPr>
            <a:spLocks noGrp="1"/>
          </p:cNvSpPr>
          <p:nvPr>
            <p:ph sz="quarter" idx="17"/>
          </p:nvPr>
        </p:nvSpPr>
        <p:spPr>
          <a:xfrm>
            <a:off x="167558" y="5572125"/>
            <a:ext cx="8762160" cy="642938"/>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 2 ROW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7800" y="0"/>
            <a:ext cx="5461000" cy="1214422"/>
          </a:xfrm>
          <a:prstGeom prst="rect">
            <a:avLst/>
          </a:prstGeom>
        </p:spPr>
        <p:txBody>
          <a:bodyPr lIns="108000" tIns="0" bIns="46800" anchor="ctr" anchorCtr="0">
            <a:noAutofit/>
          </a:bodyPr>
          <a:lstStyle>
            <a:lvl1pPr>
              <a:defRPr sz="1800" baseline="0"/>
            </a:lvl1pPr>
          </a:lstStyle>
          <a:p>
            <a:r>
              <a:rPr lang="pl-PL" dirty="0" smtClean="0"/>
              <a:t>Click to ediT slide title</a:t>
            </a:r>
            <a:endParaRPr lang="en-US" dirty="0"/>
          </a:p>
        </p:txBody>
      </p:sp>
      <p:cxnSp>
        <p:nvCxnSpPr>
          <p:cNvPr id="11" name="Straight Connector 10"/>
          <p:cNvCxnSpPr/>
          <p:nvPr userDrawn="1"/>
        </p:nvCxnSpPr>
        <p:spPr>
          <a:xfrm rot="5400000">
            <a:off x="404676" y="3786190"/>
            <a:ext cx="4857784" cy="1588"/>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Content Placeholder 16"/>
          <p:cNvSpPr>
            <a:spLocks noGrp="1"/>
          </p:cNvSpPr>
          <p:nvPr>
            <p:ph sz="quarter" idx="15"/>
          </p:nvPr>
        </p:nvSpPr>
        <p:spPr>
          <a:xfrm>
            <a:off x="177211" y="1357313"/>
            <a:ext cx="2428875" cy="4857750"/>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19" name="Content Placeholder 18"/>
          <p:cNvSpPr>
            <a:spLocks noGrp="1"/>
          </p:cNvSpPr>
          <p:nvPr>
            <p:ph sz="quarter" idx="16"/>
          </p:nvPr>
        </p:nvSpPr>
        <p:spPr>
          <a:xfrm>
            <a:off x="3071782" y="1357313"/>
            <a:ext cx="5857875" cy="2214562"/>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21" name="Content Placeholder 20"/>
          <p:cNvSpPr>
            <a:spLocks noGrp="1"/>
          </p:cNvSpPr>
          <p:nvPr>
            <p:ph sz="quarter" idx="17"/>
          </p:nvPr>
        </p:nvSpPr>
        <p:spPr>
          <a:xfrm>
            <a:off x="3071782" y="4000500"/>
            <a:ext cx="5857875" cy="2214563"/>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cxnSp>
        <p:nvCxnSpPr>
          <p:cNvPr id="9" name="Straight Connector 8"/>
          <p:cNvCxnSpPr/>
          <p:nvPr userDrawn="1"/>
        </p:nvCxnSpPr>
        <p:spPr>
          <a:xfrm flipV="1">
            <a:off x="2837634" y="3795714"/>
            <a:ext cx="6084000" cy="1586"/>
          </a:xfrm>
          <a:prstGeom prst="line">
            <a:avLst/>
          </a:prstGeom>
          <a:ln w="0" cap="flat" cmpd="sng" algn="ctr">
            <a:solidFill>
              <a:srgbClr val="9B001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ROWS, 1 COL">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7800" y="0"/>
            <a:ext cx="5461000" cy="1214422"/>
          </a:xfrm>
          <a:prstGeom prst="rect">
            <a:avLst/>
          </a:prstGeom>
        </p:spPr>
        <p:txBody>
          <a:bodyPr lIns="108000" tIns="0" bIns="46800" anchor="ctr" anchorCtr="0">
            <a:noAutofit/>
          </a:bodyPr>
          <a:lstStyle>
            <a:lvl1pPr>
              <a:defRPr sz="1800" baseline="0"/>
            </a:lvl1pPr>
          </a:lstStyle>
          <a:p>
            <a:r>
              <a:rPr lang="pl-PL" dirty="0" smtClean="0"/>
              <a:t>Click to ediT slide title</a:t>
            </a:r>
            <a:endParaRPr lang="en-US" dirty="0"/>
          </a:p>
        </p:txBody>
      </p:sp>
      <p:cxnSp>
        <p:nvCxnSpPr>
          <p:cNvPr id="11" name="Straight Connector 10"/>
          <p:cNvCxnSpPr/>
          <p:nvPr userDrawn="1"/>
        </p:nvCxnSpPr>
        <p:spPr>
          <a:xfrm rot="5400000">
            <a:off x="3819755" y="3786190"/>
            <a:ext cx="4857784" cy="1588"/>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Content Placeholder 11"/>
          <p:cNvSpPr>
            <a:spLocks noGrp="1"/>
          </p:cNvSpPr>
          <p:nvPr>
            <p:ph sz="quarter" idx="15"/>
          </p:nvPr>
        </p:nvSpPr>
        <p:spPr>
          <a:xfrm>
            <a:off x="177211" y="1357313"/>
            <a:ext cx="5857875" cy="2214562"/>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15" name="Content Placeholder 14"/>
          <p:cNvSpPr>
            <a:spLocks noGrp="1"/>
          </p:cNvSpPr>
          <p:nvPr>
            <p:ph sz="quarter" idx="16"/>
          </p:nvPr>
        </p:nvSpPr>
        <p:spPr>
          <a:xfrm>
            <a:off x="177211" y="4000500"/>
            <a:ext cx="5857875" cy="2214563"/>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17" name="Content Placeholder 16"/>
          <p:cNvSpPr>
            <a:spLocks noGrp="1"/>
          </p:cNvSpPr>
          <p:nvPr>
            <p:ph sz="quarter" idx="17"/>
          </p:nvPr>
        </p:nvSpPr>
        <p:spPr>
          <a:xfrm>
            <a:off x="6463711" y="1357313"/>
            <a:ext cx="2428875" cy="4857750"/>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cxnSp>
        <p:nvCxnSpPr>
          <p:cNvPr id="9" name="Straight Connector 8"/>
          <p:cNvCxnSpPr/>
          <p:nvPr userDrawn="1"/>
        </p:nvCxnSpPr>
        <p:spPr>
          <a:xfrm flipV="1">
            <a:off x="157934" y="3795714"/>
            <a:ext cx="6084000" cy="1586"/>
          </a:xfrm>
          <a:prstGeom prst="line">
            <a:avLst/>
          </a:prstGeom>
          <a:ln w="0" cap="flat" cmpd="sng" algn="ctr">
            <a:solidFill>
              <a:srgbClr val="9B001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7800" y="0"/>
            <a:ext cx="5461000" cy="1214422"/>
          </a:xfrm>
          <a:prstGeom prst="rect">
            <a:avLst/>
          </a:prstGeom>
        </p:spPr>
        <p:txBody>
          <a:bodyPr lIns="108000" tIns="0" bIns="46800" anchor="ctr" anchorCtr="0">
            <a:noAutofit/>
          </a:bodyPr>
          <a:lstStyle>
            <a:lvl1pPr>
              <a:defRPr sz="1800" baseline="0"/>
            </a:lvl1pPr>
          </a:lstStyle>
          <a:p>
            <a:r>
              <a:rPr lang="pl-PL" dirty="0" smtClean="0"/>
              <a:t>Click to ediT slide title</a:t>
            </a:r>
            <a:endParaRPr lang="en-US" dirty="0"/>
          </a:p>
        </p:txBody>
      </p:sp>
      <p:cxnSp>
        <p:nvCxnSpPr>
          <p:cNvPr id="13" name="Straight Connector 12"/>
          <p:cNvCxnSpPr/>
          <p:nvPr userDrawn="1"/>
        </p:nvCxnSpPr>
        <p:spPr>
          <a:xfrm rot="5400000" flipH="1" flipV="1">
            <a:off x="3657395" y="3796815"/>
            <a:ext cx="4880788" cy="1754"/>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rot="5400000" flipH="1" flipV="1">
            <a:off x="585561" y="3796815"/>
            <a:ext cx="4880788" cy="1754"/>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Content Placeholder 11"/>
          <p:cNvSpPr>
            <a:spLocks noGrp="1"/>
          </p:cNvSpPr>
          <p:nvPr>
            <p:ph sz="quarter" idx="10"/>
          </p:nvPr>
        </p:nvSpPr>
        <p:spPr>
          <a:xfrm>
            <a:off x="201956" y="1357298"/>
            <a:ext cx="2643187" cy="4857765"/>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14" name="Content Placeholder 11"/>
          <p:cNvSpPr>
            <a:spLocks noGrp="1"/>
          </p:cNvSpPr>
          <p:nvPr>
            <p:ph sz="quarter" idx="11"/>
          </p:nvPr>
        </p:nvSpPr>
        <p:spPr>
          <a:xfrm>
            <a:off x="3239392" y="1357298"/>
            <a:ext cx="2643187" cy="4857765"/>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15" name="Content Placeholder 11"/>
          <p:cNvSpPr>
            <a:spLocks noGrp="1"/>
          </p:cNvSpPr>
          <p:nvPr>
            <p:ph sz="quarter" idx="12"/>
          </p:nvPr>
        </p:nvSpPr>
        <p:spPr>
          <a:xfrm>
            <a:off x="6286512" y="1357298"/>
            <a:ext cx="2643187" cy="4857765"/>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ROW, 3 COL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7800" y="0"/>
            <a:ext cx="5461000" cy="1214422"/>
          </a:xfrm>
          <a:prstGeom prst="rect">
            <a:avLst/>
          </a:prstGeom>
        </p:spPr>
        <p:txBody>
          <a:bodyPr lIns="108000" tIns="0" bIns="46800" anchor="ctr" anchorCtr="0">
            <a:noAutofit/>
          </a:bodyPr>
          <a:lstStyle>
            <a:lvl1pPr>
              <a:defRPr sz="1800" baseline="0"/>
            </a:lvl1pPr>
          </a:lstStyle>
          <a:p>
            <a:r>
              <a:rPr lang="pl-PL" dirty="0" smtClean="0"/>
              <a:t>Click to ediT slide title</a:t>
            </a:r>
            <a:endParaRPr lang="en-US" dirty="0"/>
          </a:p>
        </p:txBody>
      </p:sp>
      <p:sp>
        <p:nvSpPr>
          <p:cNvPr id="12" name="Content Placeholder 11"/>
          <p:cNvSpPr>
            <a:spLocks noGrp="1"/>
          </p:cNvSpPr>
          <p:nvPr>
            <p:ph sz="quarter" idx="10"/>
          </p:nvPr>
        </p:nvSpPr>
        <p:spPr>
          <a:xfrm>
            <a:off x="165100" y="2428868"/>
            <a:ext cx="2680043" cy="3786195"/>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14" name="Content Placeholder 11"/>
          <p:cNvSpPr>
            <a:spLocks noGrp="1"/>
          </p:cNvSpPr>
          <p:nvPr>
            <p:ph sz="quarter" idx="11"/>
          </p:nvPr>
        </p:nvSpPr>
        <p:spPr>
          <a:xfrm>
            <a:off x="3239392" y="2428868"/>
            <a:ext cx="2643187" cy="3786195"/>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15" name="Content Placeholder 11"/>
          <p:cNvSpPr>
            <a:spLocks noGrp="1"/>
          </p:cNvSpPr>
          <p:nvPr>
            <p:ph sz="quarter" idx="12"/>
          </p:nvPr>
        </p:nvSpPr>
        <p:spPr>
          <a:xfrm>
            <a:off x="6286513" y="2428868"/>
            <a:ext cx="2641588" cy="3786195"/>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20" name="Content Placeholder 22"/>
          <p:cNvSpPr>
            <a:spLocks noGrp="1"/>
          </p:cNvSpPr>
          <p:nvPr>
            <p:ph sz="quarter" idx="15"/>
          </p:nvPr>
        </p:nvSpPr>
        <p:spPr>
          <a:xfrm>
            <a:off x="167620" y="1357313"/>
            <a:ext cx="8762098" cy="642937"/>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cxnSp>
        <p:nvCxnSpPr>
          <p:cNvPr id="22" name="Straight Connector 21"/>
          <p:cNvCxnSpPr/>
          <p:nvPr userDrawn="1"/>
        </p:nvCxnSpPr>
        <p:spPr>
          <a:xfrm rot="5400000" flipH="1" flipV="1">
            <a:off x="1037579" y="4214410"/>
            <a:ext cx="4000528" cy="816"/>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10800000">
            <a:off x="142844" y="2214554"/>
            <a:ext cx="8786874" cy="1588"/>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5400000" flipH="1" flipV="1">
            <a:off x="4071525" y="4214410"/>
            <a:ext cx="4000528" cy="816"/>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S, 1 ROW">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7800" y="0"/>
            <a:ext cx="5461000" cy="1214422"/>
          </a:xfrm>
          <a:prstGeom prst="rect">
            <a:avLst/>
          </a:prstGeom>
        </p:spPr>
        <p:txBody>
          <a:bodyPr lIns="108000" tIns="0" bIns="46800" anchor="ctr" anchorCtr="0">
            <a:noAutofit/>
          </a:bodyPr>
          <a:lstStyle>
            <a:lvl1pPr>
              <a:defRPr sz="1800" baseline="0"/>
            </a:lvl1pPr>
          </a:lstStyle>
          <a:p>
            <a:r>
              <a:rPr lang="pl-PL" dirty="0" smtClean="0"/>
              <a:t>Click to ediT slide title</a:t>
            </a:r>
            <a:endParaRPr lang="en-US" dirty="0"/>
          </a:p>
        </p:txBody>
      </p:sp>
      <p:sp>
        <p:nvSpPr>
          <p:cNvPr id="12" name="Content Placeholder 11"/>
          <p:cNvSpPr>
            <a:spLocks noGrp="1"/>
          </p:cNvSpPr>
          <p:nvPr>
            <p:ph sz="quarter" idx="10"/>
          </p:nvPr>
        </p:nvSpPr>
        <p:spPr>
          <a:xfrm>
            <a:off x="177800" y="1357298"/>
            <a:ext cx="2667343" cy="3786195"/>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14" name="Content Placeholder 11"/>
          <p:cNvSpPr>
            <a:spLocks noGrp="1"/>
          </p:cNvSpPr>
          <p:nvPr>
            <p:ph sz="quarter" idx="11"/>
          </p:nvPr>
        </p:nvSpPr>
        <p:spPr>
          <a:xfrm>
            <a:off x="3239392" y="1357298"/>
            <a:ext cx="2643187" cy="3786195"/>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15" name="Content Placeholder 11"/>
          <p:cNvSpPr>
            <a:spLocks noGrp="1"/>
          </p:cNvSpPr>
          <p:nvPr>
            <p:ph sz="quarter" idx="12"/>
          </p:nvPr>
        </p:nvSpPr>
        <p:spPr>
          <a:xfrm>
            <a:off x="6286512" y="1357298"/>
            <a:ext cx="2643187" cy="3786195"/>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20" name="Content Placeholder 22"/>
          <p:cNvSpPr>
            <a:spLocks noGrp="1"/>
          </p:cNvSpPr>
          <p:nvPr>
            <p:ph sz="quarter" idx="15"/>
          </p:nvPr>
        </p:nvSpPr>
        <p:spPr>
          <a:xfrm>
            <a:off x="167620" y="5572145"/>
            <a:ext cx="8762098" cy="642937"/>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cxnSp>
        <p:nvCxnSpPr>
          <p:cNvPr id="22" name="Straight Connector 21"/>
          <p:cNvCxnSpPr/>
          <p:nvPr userDrawn="1"/>
        </p:nvCxnSpPr>
        <p:spPr>
          <a:xfrm rot="5400000" flipH="1" flipV="1">
            <a:off x="1037579" y="3357154"/>
            <a:ext cx="4000528" cy="816"/>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10800000">
            <a:off x="142844" y="5356237"/>
            <a:ext cx="8786874" cy="1588"/>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5400000" flipH="1" flipV="1">
            <a:off x="4071525" y="3357154"/>
            <a:ext cx="4000528" cy="816"/>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ROW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7800" y="0"/>
            <a:ext cx="5461000" cy="1214422"/>
          </a:xfrm>
          <a:prstGeom prst="rect">
            <a:avLst/>
          </a:prstGeom>
        </p:spPr>
        <p:txBody>
          <a:bodyPr lIns="108000" tIns="0" bIns="46800" anchor="ctr" anchorCtr="0">
            <a:noAutofit/>
          </a:bodyPr>
          <a:lstStyle>
            <a:lvl1pPr>
              <a:defRPr sz="1800" baseline="0"/>
            </a:lvl1pPr>
          </a:lstStyle>
          <a:p>
            <a:r>
              <a:rPr lang="pl-PL" dirty="0" smtClean="0"/>
              <a:t>Click to ediT slide title</a:t>
            </a:r>
            <a:endParaRPr lang="en-US" dirty="0"/>
          </a:p>
        </p:txBody>
      </p:sp>
      <p:sp>
        <p:nvSpPr>
          <p:cNvPr id="11" name="Content Placeholder 10"/>
          <p:cNvSpPr>
            <a:spLocks noGrp="1"/>
          </p:cNvSpPr>
          <p:nvPr>
            <p:ph sz="quarter" idx="15"/>
          </p:nvPr>
        </p:nvSpPr>
        <p:spPr>
          <a:xfrm>
            <a:off x="179976" y="1357313"/>
            <a:ext cx="8786813" cy="1357312"/>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14" name="Content Placeholder 13"/>
          <p:cNvSpPr>
            <a:spLocks noGrp="1"/>
          </p:cNvSpPr>
          <p:nvPr>
            <p:ph sz="quarter" idx="16"/>
          </p:nvPr>
        </p:nvSpPr>
        <p:spPr>
          <a:xfrm>
            <a:off x="179976" y="3143250"/>
            <a:ext cx="8786813" cy="1357313"/>
          </a:xfrm>
          <a:prstGeom prst="rect">
            <a:avLst/>
          </a:prstGeom>
        </p:spPr>
        <p:txBody>
          <a:bodyPr/>
          <a:lstStyle>
            <a:lvl1pPr>
              <a:buNone/>
              <a:defRPr sz="1600"/>
            </a:lvl1pPr>
            <a:lvl2pPr>
              <a:buNone/>
              <a:defRPr sz="1600"/>
            </a:lvl2pPr>
            <a:lvl3pPr>
              <a:buNone/>
              <a:defRPr sz="1600"/>
            </a:lvl3pPr>
            <a:lvl4pPr>
              <a:buNone/>
              <a:defRPr sz="1600"/>
            </a:lvl4pPr>
            <a:lvl5pPr>
              <a:buNone/>
              <a:defRPr sz="1600"/>
            </a:lvl5pPr>
          </a:lstStyle>
          <a:p>
            <a:pPr lvl="0"/>
            <a:endParaRPr lang="en-US" dirty="0"/>
          </a:p>
        </p:txBody>
      </p:sp>
      <p:sp>
        <p:nvSpPr>
          <p:cNvPr id="18" name="Content Placeholder 17"/>
          <p:cNvSpPr>
            <a:spLocks noGrp="1"/>
          </p:cNvSpPr>
          <p:nvPr>
            <p:ph sz="quarter" idx="17"/>
          </p:nvPr>
        </p:nvSpPr>
        <p:spPr>
          <a:xfrm>
            <a:off x="179976" y="4929188"/>
            <a:ext cx="8786813" cy="1357312"/>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cxnSp>
        <p:nvCxnSpPr>
          <p:cNvPr id="10" name="Straight Connector 9"/>
          <p:cNvCxnSpPr/>
          <p:nvPr userDrawn="1"/>
        </p:nvCxnSpPr>
        <p:spPr>
          <a:xfrm>
            <a:off x="177800" y="2930525"/>
            <a:ext cx="8788400" cy="1588"/>
          </a:xfrm>
          <a:prstGeom prst="line">
            <a:avLst/>
          </a:prstGeom>
          <a:ln w="0" cap="flat" cmpd="sng" algn="ctr">
            <a:solidFill>
              <a:srgbClr val="9B001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77800" y="4721225"/>
            <a:ext cx="8788400" cy="1588"/>
          </a:xfrm>
          <a:prstGeom prst="line">
            <a:avLst/>
          </a:prstGeom>
          <a:ln w="0" cap="flat" cmpd="sng" algn="ctr">
            <a:solidFill>
              <a:srgbClr val="9B001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COL, 3 ROW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7800" y="0"/>
            <a:ext cx="5461000" cy="1214422"/>
          </a:xfrm>
          <a:prstGeom prst="rect">
            <a:avLst/>
          </a:prstGeom>
        </p:spPr>
        <p:txBody>
          <a:bodyPr lIns="108000" tIns="0" bIns="46800" anchor="ctr" anchorCtr="0">
            <a:noAutofit/>
          </a:bodyPr>
          <a:lstStyle>
            <a:lvl1pPr>
              <a:defRPr sz="1800" baseline="0"/>
            </a:lvl1pPr>
          </a:lstStyle>
          <a:p>
            <a:r>
              <a:rPr lang="pl-PL" dirty="0" smtClean="0"/>
              <a:t>Click to ediT slide title</a:t>
            </a:r>
            <a:endParaRPr lang="en-US" dirty="0"/>
          </a:p>
        </p:txBody>
      </p:sp>
      <p:sp>
        <p:nvSpPr>
          <p:cNvPr id="11" name="Content Placeholder 10"/>
          <p:cNvSpPr>
            <a:spLocks noGrp="1"/>
          </p:cNvSpPr>
          <p:nvPr>
            <p:ph sz="quarter" idx="15"/>
          </p:nvPr>
        </p:nvSpPr>
        <p:spPr>
          <a:xfrm>
            <a:off x="3071802" y="1357311"/>
            <a:ext cx="5894987" cy="1357314"/>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14" name="Content Placeholder 13"/>
          <p:cNvSpPr>
            <a:spLocks noGrp="1"/>
          </p:cNvSpPr>
          <p:nvPr>
            <p:ph sz="quarter" idx="16"/>
          </p:nvPr>
        </p:nvSpPr>
        <p:spPr>
          <a:xfrm>
            <a:off x="3071802" y="3143248"/>
            <a:ext cx="5894987" cy="1357315"/>
          </a:xfrm>
          <a:prstGeom prst="rect">
            <a:avLst/>
          </a:prstGeom>
        </p:spPr>
        <p:txBody>
          <a:bodyPr/>
          <a:lstStyle>
            <a:lvl1pPr>
              <a:buNone/>
              <a:defRPr sz="1600"/>
            </a:lvl1pPr>
            <a:lvl2pPr>
              <a:buNone/>
              <a:defRPr sz="1600"/>
            </a:lvl2pPr>
            <a:lvl3pPr>
              <a:buNone/>
              <a:defRPr sz="1600"/>
            </a:lvl3pPr>
            <a:lvl4pPr>
              <a:buNone/>
              <a:defRPr sz="1600"/>
            </a:lvl4pPr>
            <a:lvl5pPr>
              <a:buNone/>
              <a:defRPr sz="1600"/>
            </a:lvl5pPr>
          </a:lstStyle>
          <a:p>
            <a:pPr lvl="0"/>
            <a:endParaRPr lang="en-US" dirty="0"/>
          </a:p>
        </p:txBody>
      </p:sp>
      <p:sp>
        <p:nvSpPr>
          <p:cNvPr id="18" name="Content Placeholder 17"/>
          <p:cNvSpPr>
            <a:spLocks noGrp="1"/>
          </p:cNvSpPr>
          <p:nvPr>
            <p:ph sz="quarter" idx="17"/>
          </p:nvPr>
        </p:nvSpPr>
        <p:spPr>
          <a:xfrm>
            <a:off x="3071802" y="4929186"/>
            <a:ext cx="5894987" cy="1357314"/>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cxnSp>
        <p:nvCxnSpPr>
          <p:cNvPr id="15" name="Straight Connector 14"/>
          <p:cNvCxnSpPr/>
          <p:nvPr userDrawn="1"/>
        </p:nvCxnSpPr>
        <p:spPr>
          <a:xfrm rot="5400000">
            <a:off x="415444" y="3786190"/>
            <a:ext cx="4857784" cy="1588"/>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16"/>
          <p:cNvSpPr>
            <a:spLocks noGrp="1"/>
          </p:cNvSpPr>
          <p:nvPr>
            <p:ph sz="quarter" idx="18"/>
          </p:nvPr>
        </p:nvSpPr>
        <p:spPr>
          <a:xfrm>
            <a:off x="177211" y="1357312"/>
            <a:ext cx="2428875" cy="4929207"/>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cxnSp>
        <p:nvCxnSpPr>
          <p:cNvPr id="10" name="Straight Connector 9"/>
          <p:cNvCxnSpPr/>
          <p:nvPr userDrawn="1"/>
        </p:nvCxnSpPr>
        <p:spPr>
          <a:xfrm flipV="1">
            <a:off x="2850334" y="2919414"/>
            <a:ext cx="6084000" cy="1586"/>
          </a:xfrm>
          <a:prstGeom prst="line">
            <a:avLst/>
          </a:prstGeom>
          <a:ln w="0" cap="flat" cmpd="sng" algn="ctr">
            <a:solidFill>
              <a:srgbClr val="9B001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2850334" y="4722814"/>
            <a:ext cx="6084000" cy="1586"/>
          </a:xfrm>
          <a:prstGeom prst="line">
            <a:avLst/>
          </a:prstGeom>
          <a:ln w="0" cap="flat" cmpd="sng" algn="ctr">
            <a:solidFill>
              <a:srgbClr val="9B001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ROWS, 1 COL">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7800" y="0"/>
            <a:ext cx="5461000" cy="1214422"/>
          </a:xfrm>
          <a:prstGeom prst="rect">
            <a:avLst/>
          </a:prstGeom>
        </p:spPr>
        <p:txBody>
          <a:bodyPr lIns="108000" tIns="0" bIns="46800" anchor="ctr" anchorCtr="0">
            <a:noAutofit/>
          </a:bodyPr>
          <a:lstStyle>
            <a:lvl1pPr>
              <a:defRPr sz="1800" baseline="0"/>
            </a:lvl1pPr>
          </a:lstStyle>
          <a:p>
            <a:r>
              <a:rPr lang="pl-PL" dirty="0" smtClean="0"/>
              <a:t>Click to ediT slide title</a:t>
            </a:r>
            <a:endParaRPr lang="en-US" dirty="0"/>
          </a:p>
        </p:txBody>
      </p:sp>
      <p:cxnSp>
        <p:nvCxnSpPr>
          <p:cNvPr id="13" name="Straight Connector 12"/>
          <p:cNvCxnSpPr/>
          <p:nvPr userDrawn="1"/>
        </p:nvCxnSpPr>
        <p:spPr>
          <a:xfrm flipV="1">
            <a:off x="214282" y="4714885"/>
            <a:ext cx="6072230" cy="12618"/>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14282" y="2928934"/>
            <a:ext cx="6072230" cy="1"/>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5"/>
          </p:nvPr>
        </p:nvSpPr>
        <p:spPr>
          <a:xfrm>
            <a:off x="214282" y="1357311"/>
            <a:ext cx="5894987" cy="1357314"/>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14" name="Content Placeholder 13"/>
          <p:cNvSpPr>
            <a:spLocks noGrp="1"/>
          </p:cNvSpPr>
          <p:nvPr>
            <p:ph sz="quarter" idx="16"/>
          </p:nvPr>
        </p:nvSpPr>
        <p:spPr>
          <a:xfrm>
            <a:off x="214282" y="3143248"/>
            <a:ext cx="5894987" cy="1357315"/>
          </a:xfrm>
          <a:prstGeom prst="rect">
            <a:avLst/>
          </a:prstGeom>
        </p:spPr>
        <p:txBody>
          <a:bodyPr/>
          <a:lstStyle>
            <a:lvl1pPr>
              <a:buNone/>
              <a:defRPr sz="1600"/>
            </a:lvl1pPr>
            <a:lvl2pPr>
              <a:buNone/>
              <a:defRPr sz="1600"/>
            </a:lvl2pPr>
            <a:lvl3pPr>
              <a:buNone/>
              <a:defRPr sz="1600"/>
            </a:lvl3pPr>
            <a:lvl4pPr>
              <a:buNone/>
              <a:defRPr sz="1600"/>
            </a:lvl4pPr>
            <a:lvl5pPr>
              <a:buNone/>
              <a:defRPr sz="1600"/>
            </a:lvl5pPr>
          </a:lstStyle>
          <a:p>
            <a:pPr lvl="0"/>
            <a:endParaRPr lang="en-US" dirty="0"/>
          </a:p>
        </p:txBody>
      </p:sp>
      <p:sp>
        <p:nvSpPr>
          <p:cNvPr id="18" name="Content Placeholder 17"/>
          <p:cNvSpPr>
            <a:spLocks noGrp="1"/>
          </p:cNvSpPr>
          <p:nvPr>
            <p:ph sz="quarter" idx="17"/>
          </p:nvPr>
        </p:nvSpPr>
        <p:spPr>
          <a:xfrm>
            <a:off x="214282" y="4929186"/>
            <a:ext cx="5894987" cy="1357314"/>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cxnSp>
        <p:nvCxnSpPr>
          <p:cNvPr id="15" name="Straight Connector 14"/>
          <p:cNvCxnSpPr/>
          <p:nvPr userDrawn="1"/>
        </p:nvCxnSpPr>
        <p:spPr>
          <a:xfrm rot="5400000">
            <a:off x="3858414" y="3786190"/>
            <a:ext cx="4857784" cy="1588"/>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16"/>
          <p:cNvSpPr>
            <a:spLocks noGrp="1"/>
          </p:cNvSpPr>
          <p:nvPr>
            <p:ph sz="quarter" idx="18"/>
          </p:nvPr>
        </p:nvSpPr>
        <p:spPr>
          <a:xfrm>
            <a:off x="6500826" y="1357312"/>
            <a:ext cx="2428875" cy="4929207"/>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userDrawn="1"/>
        </p:nvCxnSpPr>
        <p:spPr>
          <a:xfrm rot="5400000">
            <a:off x="947616" y="3215053"/>
            <a:ext cx="5724769" cy="1588"/>
          </a:xfrm>
          <a:prstGeom prst="line">
            <a:avLst/>
          </a:prstGeom>
          <a:ln w="0" cap="flat" cmpd="sng" algn="ctr">
            <a:solidFill>
              <a:srgbClr val="28384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1" hasCustomPrompt="1"/>
          </p:nvPr>
        </p:nvSpPr>
        <p:spPr>
          <a:xfrm>
            <a:off x="4318000" y="2699221"/>
            <a:ext cx="4051300" cy="415498"/>
          </a:xfrm>
          <a:prstGeom prst="rect">
            <a:avLst/>
          </a:prstGeom>
        </p:spPr>
        <p:txBody>
          <a:bodyPr vert="horz" tIns="0">
            <a:spAutoFit/>
          </a:bodyPr>
          <a:lstStyle>
            <a:lvl1pPr marL="0" indent="0">
              <a:buFontTx/>
              <a:buNone/>
              <a:defRPr sz="2400" baseline="0">
                <a:solidFill>
                  <a:schemeClr val="bg1"/>
                </a:solidFill>
              </a:defRPr>
            </a:lvl1pPr>
            <a:lvl2pPr marL="0" indent="0">
              <a:buFontTx/>
              <a:buNone/>
              <a:defRPr>
                <a:solidFill>
                  <a:schemeClr val="bg1"/>
                </a:solidFill>
              </a:defRPr>
            </a:lvl2pPr>
            <a:lvl3pPr marL="0" indent="0">
              <a:buFontTx/>
              <a:buNone/>
              <a:defRPr>
                <a:solidFill>
                  <a:schemeClr val="bg1"/>
                </a:solidFill>
              </a:defRPr>
            </a:lvl3pPr>
            <a:lvl4pPr marL="0" indent="0">
              <a:buFontTx/>
              <a:buNone/>
              <a:defRPr>
                <a:solidFill>
                  <a:schemeClr val="bg1"/>
                </a:solidFill>
              </a:defRPr>
            </a:lvl4pPr>
            <a:lvl5pPr marL="0" indent="0">
              <a:buFontTx/>
              <a:buNone/>
              <a:defRPr>
                <a:solidFill>
                  <a:schemeClr val="bg1"/>
                </a:solidFill>
              </a:defRPr>
            </a:lvl5pPr>
          </a:lstStyle>
          <a:p>
            <a:pPr lvl="0"/>
            <a:r>
              <a:rPr lang="pl-PL" dirty="0" smtClean="0"/>
              <a:t>Click to edit Closing Slide Text</a:t>
            </a:r>
            <a:endParaRPr lang="en-US" dirty="0"/>
          </a:p>
        </p:txBody>
      </p:sp>
      <p:sp>
        <p:nvSpPr>
          <p:cNvPr id="12" name="Text Placeholder 10"/>
          <p:cNvSpPr>
            <a:spLocks noGrp="1"/>
          </p:cNvSpPr>
          <p:nvPr>
            <p:ph type="body" sz="quarter" idx="12" hasCustomPrompt="1"/>
          </p:nvPr>
        </p:nvSpPr>
        <p:spPr>
          <a:xfrm>
            <a:off x="4318000" y="4686300"/>
            <a:ext cx="3543300" cy="292388"/>
          </a:xfrm>
          <a:prstGeom prst="rect">
            <a:avLst/>
          </a:prstGeom>
        </p:spPr>
        <p:txBody>
          <a:bodyPr vert="horz" wrap="square" tIns="0">
            <a:spAutoFit/>
          </a:bodyPr>
          <a:lstStyle>
            <a:lvl1pPr marL="0" indent="0" algn="r">
              <a:buFontTx/>
              <a:buNone/>
              <a:defRPr sz="1600" baseline="0">
                <a:solidFill>
                  <a:schemeClr val="bg1"/>
                </a:solidFill>
              </a:defRPr>
            </a:lvl1pPr>
            <a:lvl2pPr marL="0" indent="0">
              <a:buFontTx/>
              <a:buNone/>
              <a:defRPr>
                <a:solidFill>
                  <a:schemeClr val="bg1"/>
                </a:solidFill>
              </a:defRPr>
            </a:lvl2pPr>
            <a:lvl3pPr marL="0" indent="0">
              <a:buFontTx/>
              <a:buNone/>
              <a:defRPr>
                <a:solidFill>
                  <a:schemeClr val="bg1"/>
                </a:solidFill>
              </a:defRPr>
            </a:lvl3pPr>
            <a:lvl4pPr marL="0" indent="0">
              <a:buFontTx/>
              <a:buNone/>
              <a:defRPr>
                <a:solidFill>
                  <a:schemeClr val="bg1"/>
                </a:solidFill>
              </a:defRPr>
            </a:lvl4pPr>
            <a:lvl5pPr marL="0" indent="0">
              <a:buFontTx/>
              <a:buNone/>
              <a:defRPr>
                <a:solidFill>
                  <a:schemeClr val="bg1"/>
                </a:solidFill>
              </a:defRPr>
            </a:lvl5pPr>
          </a:lstStyle>
          <a:p>
            <a:pPr lvl="0"/>
            <a:r>
              <a:rPr lang="pl-PL" dirty="0" smtClean="0"/>
              <a:t>Click to edit Author(s)</a:t>
            </a:r>
            <a:endParaRPr lang="en-US" dirty="0"/>
          </a:p>
        </p:txBody>
      </p:sp>
      <p:cxnSp>
        <p:nvCxnSpPr>
          <p:cNvPr id="21" name="Straight Connector 20"/>
          <p:cNvCxnSpPr/>
          <p:nvPr userDrawn="1"/>
        </p:nvCxnSpPr>
        <p:spPr>
          <a:xfrm flipH="1">
            <a:off x="8368510" y="4667250"/>
            <a:ext cx="790" cy="1664981"/>
          </a:xfrm>
          <a:prstGeom prst="line">
            <a:avLst/>
          </a:prstGeom>
          <a:ln w="0">
            <a:solidFill>
              <a:srgbClr val="283843"/>
            </a:solidFill>
          </a:ln>
        </p:spPr>
        <p:style>
          <a:lnRef idx="1">
            <a:schemeClr val="accent1"/>
          </a:lnRef>
          <a:fillRef idx="0">
            <a:schemeClr val="accent1"/>
          </a:fillRef>
          <a:effectRef idx="0">
            <a:schemeClr val="accent1"/>
          </a:effectRef>
          <a:fontRef idx="minor">
            <a:schemeClr val="tx1"/>
          </a:fontRef>
        </p:style>
      </p:cxnSp>
      <p:sp>
        <p:nvSpPr>
          <p:cNvPr id="8" name="Text Placeholder 10"/>
          <p:cNvSpPr>
            <a:spLocks noGrp="1"/>
          </p:cNvSpPr>
          <p:nvPr>
            <p:ph type="body" sz="quarter" idx="13" hasCustomPrompt="1"/>
          </p:nvPr>
        </p:nvSpPr>
        <p:spPr>
          <a:xfrm>
            <a:off x="4314096" y="5092694"/>
            <a:ext cx="3543300" cy="292388"/>
          </a:xfrm>
          <a:prstGeom prst="rect">
            <a:avLst/>
          </a:prstGeom>
        </p:spPr>
        <p:txBody>
          <a:bodyPr vert="horz" wrap="square" tIns="0">
            <a:spAutoFit/>
          </a:bodyPr>
          <a:lstStyle>
            <a:lvl1pPr marL="0" indent="0" algn="r">
              <a:buFontTx/>
              <a:buNone/>
              <a:defRPr sz="1600" baseline="0">
                <a:solidFill>
                  <a:schemeClr val="bg1"/>
                </a:solidFill>
              </a:defRPr>
            </a:lvl1pPr>
            <a:lvl2pPr marL="0" indent="0">
              <a:buFontTx/>
              <a:buNone/>
              <a:defRPr>
                <a:solidFill>
                  <a:schemeClr val="bg1"/>
                </a:solidFill>
              </a:defRPr>
            </a:lvl2pPr>
            <a:lvl3pPr marL="0" indent="0">
              <a:buFontTx/>
              <a:buNone/>
              <a:defRPr>
                <a:solidFill>
                  <a:schemeClr val="bg1"/>
                </a:solidFill>
              </a:defRPr>
            </a:lvl3pPr>
            <a:lvl4pPr marL="0" indent="0">
              <a:buFontTx/>
              <a:buNone/>
              <a:defRPr>
                <a:solidFill>
                  <a:schemeClr val="bg1"/>
                </a:solidFill>
              </a:defRPr>
            </a:lvl4pPr>
            <a:lvl5pPr marL="0" indent="0">
              <a:buFontTx/>
              <a:buNone/>
              <a:defRPr>
                <a:solidFill>
                  <a:schemeClr val="bg1"/>
                </a:solidFill>
              </a:defRPr>
            </a:lvl5pPr>
          </a:lstStyle>
          <a:p>
            <a:pPr lvl="0"/>
            <a:r>
              <a:rPr lang="pl-PL" dirty="0" smtClean="0"/>
              <a:t>Click to edit contact details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userDrawn="1"/>
        </p:nvCxnSpPr>
        <p:spPr>
          <a:xfrm rot="5400000">
            <a:off x="947616" y="3215053"/>
            <a:ext cx="5724769" cy="1588"/>
          </a:xfrm>
          <a:prstGeom prst="line">
            <a:avLst/>
          </a:prstGeom>
          <a:ln w="0" cap="flat" cmpd="sng" algn="ctr">
            <a:solidFill>
              <a:srgbClr val="28384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hasCustomPrompt="1"/>
          </p:nvPr>
        </p:nvSpPr>
        <p:spPr>
          <a:xfrm>
            <a:off x="4330700" y="2159000"/>
            <a:ext cx="4038600" cy="784830"/>
          </a:xfrm>
          <a:prstGeom prst="rect">
            <a:avLst/>
          </a:prstGeom>
        </p:spPr>
        <p:txBody>
          <a:bodyPr vert="horz" tIns="0">
            <a:spAutoFit/>
          </a:bodyPr>
          <a:lstStyle>
            <a:lvl1pPr marL="0" indent="0">
              <a:buFontTx/>
              <a:buNone/>
              <a:defRPr sz="2400" baseline="0">
                <a:solidFill>
                  <a:schemeClr val="bg1"/>
                </a:solidFill>
              </a:defRPr>
            </a:lvl1pPr>
            <a:lvl2pPr marL="0" indent="0">
              <a:buFontTx/>
              <a:buNone/>
              <a:defRPr>
                <a:solidFill>
                  <a:schemeClr val="bg1"/>
                </a:solidFill>
              </a:defRPr>
            </a:lvl2pPr>
            <a:lvl3pPr marL="0" indent="0">
              <a:buFontTx/>
              <a:buNone/>
              <a:defRPr>
                <a:solidFill>
                  <a:schemeClr val="bg1"/>
                </a:solidFill>
              </a:defRPr>
            </a:lvl3pPr>
            <a:lvl4pPr marL="0" indent="0">
              <a:buFontTx/>
              <a:buNone/>
              <a:defRPr>
                <a:solidFill>
                  <a:schemeClr val="bg1"/>
                </a:solidFill>
              </a:defRPr>
            </a:lvl4pPr>
            <a:lvl5pPr marL="0" indent="0">
              <a:buFontTx/>
              <a:buNone/>
              <a:defRPr>
                <a:solidFill>
                  <a:schemeClr val="bg1"/>
                </a:solidFill>
              </a:defRPr>
            </a:lvl5pPr>
          </a:lstStyle>
          <a:p>
            <a:pPr lvl="0"/>
            <a:r>
              <a:rPr lang="pl-PL" dirty="0" smtClean="0"/>
              <a:t>Click to edit PRESENTATION TITLE</a:t>
            </a:r>
          </a:p>
        </p:txBody>
      </p:sp>
      <p:sp>
        <p:nvSpPr>
          <p:cNvPr id="11" name="Text Placeholder 10"/>
          <p:cNvSpPr>
            <a:spLocks noGrp="1"/>
          </p:cNvSpPr>
          <p:nvPr>
            <p:ph type="body" sz="quarter" idx="11" hasCustomPrompt="1"/>
          </p:nvPr>
        </p:nvSpPr>
        <p:spPr>
          <a:xfrm>
            <a:off x="4318000" y="3187700"/>
            <a:ext cx="4051300" cy="292388"/>
          </a:xfrm>
          <a:prstGeom prst="rect">
            <a:avLst/>
          </a:prstGeom>
        </p:spPr>
        <p:txBody>
          <a:bodyPr vert="horz" tIns="0">
            <a:spAutoFit/>
          </a:bodyPr>
          <a:lstStyle>
            <a:lvl1pPr marL="0" indent="0">
              <a:buFontTx/>
              <a:buNone/>
              <a:defRPr sz="1600" baseline="0">
                <a:solidFill>
                  <a:schemeClr val="bg1"/>
                </a:solidFill>
              </a:defRPr>
            </a:lvl1pPr>
            <a:lvl2pPr marL="0" indent="0">
              <a:buFontTx/>
              <a:buNone/>
              <a:defRPr>
                <a:solidFill>
                  <a:schemeClr val="bg1"/>
                </a:solidFill>
              </a:defRPr>
            </a:lvl2pPr>
            <a:lvl3pPr marL="0" indent="0">
              <a:buFontTx/>
              <a:buNone/>
              <a:defRPr>
                <a:solidFill>
                  <a:schemeClr val="bg1"/>
                </a:solidFill>
              </a:defRPr>
            </a:lvl3pPr>
            <a:lvl4pPr marL="0" indent="0">
              <a:buFontTx/>
              <a:buNone/>
              <a:defRPr>
                <a:solidFill>
                  <a:schemeClr val="bg1"/>
                </a:solidFill>
              </a:defRPr>
            </a:lvl4pPr>
            <a:lvl5pPr marL="0" indent="0">
              <a:buFontTx/>
              <a:buNone/>
              <a:defRPr>
                <a:solidFill>
                  <a:schemeClr val="bg1"/>
                </a:solidFill>
              </a:defRPr>
            </a:lvl5pPr>
          </a:lstStyle>
          <a:p>
            <a:pPr lvl="0"/>
            <a:r>
              <a:rPr lang="pl-PL" dirty="0" smtClean="0"/>
              <a:t>Click to edit Present</a:t>
            </a:r>
            <a:r>
              <a:rPr lang="en-US" dirty="0" smtClean="0"/>
              <a:t>at</a:t>
            </a:r>
            <a:r>
              <a:rPr lang="pl-PL" dirty="0" smtClean="0"/>
              <a:t>ion Sub-title</a:t>
            </a:r>
            <a:endParaRPr lang="en-US" dirty="0"/>
          </a:p>
        </p:txBody>
      </p:sp>
      <p:sp>
        <p:nvSpPr>
          <p:cNvPr id="12" name="Text Placeholder 10"/>
          <p:cNvSpPr>
            <a:spLocks noGrp="1"/>
          </p:cNvSpPr>
          <p:nvPr>
            <p:ph type="body" sz="quarter" idx="12" hasCustomPrompt="1"/>
          </p:nvPr>
        </p:nvSpPr>
        <p:spPr>
          <a:xfrm>
            <a:off x="4318000" y="4686300"/>
            <a:ext cx="3543300" cy="292388"/>
          </a:xfrm>
          <a:prstGeom prst="rect">
            <a:avLst/>
          </a:prstGeom>
        </p:spPr>
        <p:txBody>
          <a:bodyPr vert="horz" wrap="square" tIns="0">
            <a:spAutoFit/>
          </a:bodyPr>
          <a:lstStyle>
            <a:lvl1pPr marL="0" indent="0" algn="r">
              <a:buFontTx/>
              <a:buNone/>
              <a:defRPr sz="1600" baseline="0">
                <a:solidFill>
                  <a:schemeClr val="bg1"/>
                </a:solidFill>
              </a:defRPr>
            </a:lvl1pPr>
            <a:lvl2pPr marL="0" indent="0">
              <a:buFontTx/>
              <a:buNone/>
              <a:defRPr>
                <a:solidFill>
                  <a:schemeClr val="bg1"/>
                </a:solidFill>
              </a:defRPr>
            </a:lvl2pPr>
            <a:lvl3pPr marL="0" indent="0">
              <a:buFontTx/>
              <a:buNone/>
              <a:defRPr>
                <a:solidFill>
                  <a:schemeClr val="bg1"/>
                </a:solidFill>
              </a:defRPr>
            </a:lvl3pPr>
            <a:lvl4pPr marL="0" indent="0">
              <a:buFontTx/>
              <a:buNone/>
              <a:defRPr>
                <a:solidFill>
                  <a:schemeClr val="bg1"/>
                </a:solidFill>
              </a:defRPr>
            </a:lvl4pPr>
            <a:lvl5pPr marL="0" indent="0">
              <a:buFontTx/>
              <a:buNone/>
              <a:defRPr>
                <a:solidFill>
                  <a:schemeClr val="bg1"/>
                </a:solidFill>
              </a:defRPr>
            </a:lvl5pPr>
          </a:lstStyle>
          <a:p>
            <a:pPr lvl="0"/>
            <a:r>
              <a:rPr lang="pl-PL" dirty="0" smtClean="0"/>
              <a:t>Click to edit Author(s)</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ING">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userDrawn="1"/>
        </p:nvCxnSpPr>
        <p:spPr>
          <a:xfrm rot="5400000">
            <a:off x="884714" y="3416392"/>
            <a:ext cx="5852160" cy="0"/>
          </a:xfrm>
          <a:prstGeom prst="line">
            <a:avLst/>
          </a:prstGeom>
          <a:ln w="0"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hasCustomPrompt="1"/>
          </p:nvPr>
        </p:nvSpPr>
        <p:spPr>
          <a:xfrm>
            <a:off x="4330700" y="2159000"/>
            <a:ext cx="4038600" cy="784830"/>
          </a:xfrm>
          <a:prstGeom prst="rect">
            <a:avLst/>
          </a:prstGeom>
        </p:spPr>
        <p:txBody>
          <a:bodyPr vert="horz" tIns="0">
            <a:spAutoFit/>
          </a:bodyPr>
          <a:lstStyle>
            <a:lvl1pPr marL="0" indent="0">
              <a:buFontTx/>
              <a:buNone/>
              <a:defRPr sz="2400" baseline="0">
                <a:solidFill>
                  <a:schemeClr val="bg1"/>
                </a:solidFill>
              </a:defRPr>
            </a:lvl1pPr>
            <a:lvl2pPr marL="0" indent="0">
              <a:buFontTx/>
              <a:buNone/>
              <a:defRPr>
                <a:solidFill>
                  <a:schemeClr val="bg1"/>
                </a:solidFill>
              </a:defRPr>
            </a:lvl2pPr>
            <a:lvl3pPr marL="0" indent="0">
              <a:buFontTx/>
              <a:buNone/>
              <a:defRPr>
                <a:solidFill>
                  <a:schemeClr val="bg1"/>
                </a:solidFill>
              </a:defRPr>
            </a:lvl3pPr>
            <a:lvl4pPr marL="0" indent="0">
              <a:buFontTx/>
              <a:buNone/>
              <a:defRPr>
                <a:solidFill>
                  <a:schemeClr val="bg1"/>
                </a:solidFill>
              </a:defRPr>
            </a:lvl4pPr>
            <a:lvl5pPr marL="0" indent="0">
              <a:buFontTx/>
              <a:buNone/>
              <a:defRPr>
                <a:solidFill>
                  <a:schemeClr val="bg1"/>
                </a:solidFill>
              </a:defRPr>
            </a:lvl5pPr>
          </a:lstStyle>
          <a:p>
            <a:pPr lvl="0"/>
            <a:r>
              <a:rPr lang="pl-PL" dirty="0" smtClean="0"/>
              <a:t>Click to edit PRESENTATION TITLE</a:t>
            </a:r>
          </a:p>
        </p:txBody>
      </p:sp>
      <p:sp>
        <p:nvSpPr>
          <p:cNvPr id="11" name="Text Placeholder 10"/>
          <p:cNvSpPr>
            <a:spLocks noGrp="1"/>
          </p:cNvSpPr>
          <p:nvPr>
            <p:ph type="body" sz="quarter" idx="11" hasCustomPrompt="1"/>
          </p:nvPr>
        </p:nvSpPr>
        <p:spPr>
          <a:xfrm>
            <a:off x="4318000" y="3187700"/>
            <a:ext cx="4051300" cy="292388"/>
          </a:xfrm>
          <a:prstGeom prst="rect">
            <a:avLst/>
          </a:prstGeom>
        </p:spPr>
        <p:txBody>
          <a:bodyPr vert="horz" tIns="0">
            <a:spAutoFit/>
          </a:bodyPr>
          <a:lstStyle>
            <a:lvl1pPr marL="0" indent="0">
              <a:buFontTx/>
              <a:buNone/>
              <a:defRPr sz="1600" baseline="0">
                <a:solidFill>
                  <a:schemeClr val="bg1"/>
                </a:solidFill>
              </a:defRPr>
            </a:lvl1pPr>
            <a:lvl2pPr marL="0" indent="0">
              <a:buFontTx/>
              <a:buNone/>
              <a:defRPr>
                <a:solidFill>
                  <a:schemeClr val="bg1"/>
                </a:solidFill>
              </a:defRPr>
            </a:lvl2pPr>
            <a:lvl3pPr marL="0" indent="0">
              <a:buFontTx/>
              <a:buNone/>
              <a:defRPr>
                <a:solidFill>
                  <a:schemeClr val="bg1"/>
                </a:solidFill>
              </a:defRPr>
            </a:lvl3pPr>
            <a:lvl4pPr marL="0" indent="0">
              <a:buFontTx/>
              <a:buNone/>
              <a:defRPr>
                <a:solidFill>
                  <a:schemeClr val="bg1"/>
                </a:solidFill>
              </a:defRPr>
            </a:lvl4pPr>
            <a:lvl5pPr marL="0" indent="0">
              <a:buFontTx/>
              <a:buNone/>
              <a:defRPr>
                <a:solidFill>
                  <a:schemeClr val="bg1"/>
                </a:solidFill>
              </a:defRPr>
            </a:lvl5pPr>
          </a:lstStyle>
          <a:p>
            <a:pPr lvl="0"/>
            <a:r>
              <a:rPr lang="pl-PL" dirty="0" smtClean="0"/>
              <a:t>Click to edit Present</a:t>
            </a:r>
            <a:r>
              <a:rPr lang="en-US" dirty="0" smtClean="0"/>
              <a:t>at</a:t>
            </a:r>
            <a:r>
              <a:rPr lang="pl-PL" dirty="0" smtClean="0"/>
              <a:t>ion Sub-title</a:t>
            </a:r>
            <a:endParaRPr lang="en-US" dirty="0"/>
          </a:p>
        </p:txBody>
      </p:sp>
      <p:sp>
        <p:nvSpPr>
          <p:cNvPr id="12" name="Text Placeholder 10"/>
          <p:cNvSpPr>
            <a:spLocks noGrp="1"/>
          </p:cNvSpPr>
          <p:nvPr>
            <p:ph type="body" sz="quarter" idx="12" hasCustomPrompt="1"/>
          </p:nvPr>
        </p:nvSpPr>
        <p:spPr>
          <a:xfrm>
            <a:off x="4318000" y="4686300"/>
            <a:ext cx="3543300" cy="292388"/>
          </a:xfrm>
          <a:prstGeom prst="rect">
            <a:avLst/>
          </a:prstGeom>
        </p:spPr>
        <p:txBody>
          <a:bodyPr vert="horz" wrap="square" tIns="0">
            <a:spAutoFit/>
          </a:bodyPr>
          <a:lstStyle>
            <a:lvl1pPr marL="0" indent="0" algn="r">
              <a:buFontTx/>
              <a:buNone/>
              <a:defRPr sz="1600" baseline="0">
                <a:solidFill>
                  <a:schemeClr val="bg1"/>
                </a:solidFill>
              </a:defRPr>
            </a:lvl1pPr>
            <a:lvl2pPr marL="0" indent="0">
              <a:buFontTx/>
              <a:buNone/>
              <a:defRPr>
                <a:solidFill>
                  <a:schemeClr val="bg1"/>
                </a:solidFill>
              </a:defRPr>
            </a:lvl2pPr>
            <a:lvl3pPr marL="0" indent="0">
              <a:buFontTx/>
              <a:buNone/>
              <a:defRPr>
                <a:solidFill>
                  <a:schemeClr val="bg1"/>
                </a:solidFill>
              </a:defRPr>
            </a:lvl3pPr>
            <a:lvl4pPr marL="0" indent="0">
              <a:buFontTx/>
              <a:buNone/>
              <a:defRPr>
                <a:solidFill>
                  <a:schemeClr val="bg1"/>
                </a:solidFill>
              </a:defRPr>
            </a:lvl4pPr>
            <a:lvl5pPr marL="0" indent="0">
              <a:buFontTx/>
              <a:buNone/>
              <a:defRPr>
                <a:solidFill>
                  <a:schemeClr val="bg1"/>
                </a:solidFill>
              </a:defRPr>
            </a:lvl5pPr>
          </a:lstStyle>
          <a:p>
            <a:pPr lvl="0"/>
            <a:r>
              <a:rPr lang="pl-PL" dirty="0" smtClean="0"/>
              <a:t>Click to edit Author(s)</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1" hasCustomPrompt="1"/>
          </p:nvPr>
        </p:nvSpPr>
        <p:spPr>
          <a:xfrm>
            <a:off x="4318000" y="2699221"/>
            <a:ext cx="4051300" cy="415498"/>
          </a:xfrm>
          <a:prstGeom prst="rect">
            <a:avLst/>
          </a:prstGeom>
        </p:spPr>
        <p:txBody>
          <a:bodyPr vert="horz" tIns="0">
            <a:spAutoFit/>
          </a:bodyPr>
          <a:lstStyle>
            <a:lvl1pPr marL="0" indent="0">
              <a:buFontTx/>
              <a:buNone/>
              <a:defRPr sz="2400" baseline="0">
                <a:solidFill>
                  <a:schemeClr val="bg1"/>
                </a:solidFill>
              </a:defRPr>
            </a:lvl1pPr>
            <a:lvl2pPr marL="0" indent="0">
              <a:buFontTx/>
              <a:buNone/>
              <a:defRPr>
                <a:solidFill>
                  <a:schemeClr val="bg1"/>
                </a:solidFill>
              </a:defRPr>
            </a:lvl2pPr>
            <a:lvl3pPr marL="0" indent="0">
              <a:buFontTx/>
              <a:buNone/>
              <a:defRPr>
                <a:solidFill>
                  <a:schemeClr val="bg1"/>
                </a:solidFill>
              </a:defRPr>
            </a:lvl3pPr>
            <a:lvl4pPr marL="0" indent="0">
              <a:buFontTx/>
              <a:buNone/>
              <a:defRPr>
                <a:solidFill>
                  <a:schemeClr val="bg1"/>
                </a:solidFill>
              </a:defRPr>
            </a:lvl4pPr>
            <a:lvl5pPr marL="0" indent="0">
              <a:buFontTx/>
              <a:buNone/>
              <a:defRPr>
                <a:solidFill>
                  <a:schemeClr val="bg1"/>
                </a:solidFill>
              </a:defRPr>
            </a:lvl5pPr>
          </a:lstStyle>
          <a:p>
            <a:pPr lvl="0"/>
            <a:r>
              <a:rPr lang="pl-PL" dirty="0" smtClean="0"/>
              <a:t>Click to edit Closing Slide Text</a:t>
            </a:r>
            <a:endParaRPr lang="en-US" dirty="0"/>
          </a:p>
        </p:txBody>
      </p:sp>
      <p:sp>
        <p:nvSpPr>
          <p:cNvPr id="12" name="Text Placeholder 10"/>
          <p:cNvSpPr>
            <a:spLocks noGrp="1"/>
          </p:cNvSpPr>
          <p:nvPr>
            <p:ph type="body" sz="quarter" idx="12" hasCustomPrompt="1"/>
          </p:nvPr>
        </p:nvSpPr>
        <p:spPr>
          <a:xfrm>
            <a:off x="4318000" y="4686300"/>
            <a:ext cx="3543300" cy="292388"/>
          </a:xfrm>
          <a:prstGeom prst="rect">
            <a:avLst/>
          </a:prstGeom>
        </p:spPr>
        <p:txBody>
          <a:bodyPr vert="horz" wrap="square" tIns="0">
            <a:spAutoFit/>
          </a:bodyPr>
          <a:lstStyle>
            <a:lvl1pPr marL="0" indent="0" algn="r">
              <a:buFontTx/>
              <a:buNone/>
              <a:defRPr sz="1600" baseline="0">
                <a:solidFill>
                  <a:schemeClr val="bg1"/>
                </a:solidFill>
              </a:defRPr>
            </a:lvl1pPr>
            <a:lvl2pPr marL="0" indent="0">
              <a:buFontTx/>
              <a:buNone/>
              <a:defRPr>
                <a:solidFill>
                  <a:schemeClr val="bg1"/>
                </a:solidFill>
              </a:defRPr>
            </a:lvl2pPr>
            <a:lvl3pPr marL="0" indent="0">
              <a:buFontTx/>
              <a:buNone/>
              <a:defRPr>
                <a:solidFill>
                  <a:schemeClr val="bg1"/>
                </a:solidFill>
              </a:defRPr>
            </a:lvl3pPr>
            <a:lvl4pPr marL="0" indent="0">
              <a:buFontTx/>
              <a:buNone/>
              <a:defRPr>
                <a:solidFill>
                  <a:schemeClr val="bg1"/>
                </a:solidFill>
              </a:defRPr>
            </a:lvl4pPr>
            <a:lvl5pPr marL="0" indent="0">
              <a:buFontTx/>
              <a:buNone/>
              <a:defRPr>
                <a:solidFill>
                  <a:schemeClr val="bg1"/>
                </a:solidFill>
              </a:defRPr>
            </a:lvl5pPr>
          </a:lstStyle>
          <a:p>
            <a:pPr lvl="0"/>
            <a:r>
              <a:rPr lang="pl-PL" dirty="0" smtClean="0"/>
              <a:t>Click to edit Author(s)</a:t>
            </a:r>
            <a:endParaRPr lang="en-US" dirty="0"/>
          </a:p>
        </p:txBody>
      </p:sp>
      <p:sp>
        <p:nvSpPr>
          <p:cNvPr id="8" name="Text Placeholder 10"/>
          <p:cNvSpPr>
            <a:spLocks noGrp="1"/>
          </p:cNvSpPr>
          <p:nvPr>
            <p:ph type="body" sz="quarter" idx="13" hasCustomPrompt="1"/>
          </p:nvPr>
        </p:nvSpPr>
        <p:spPr>
          <a:xfrm>
            <a:off x="4314096" y="5092694"/>
            <a:ext cx="3543300" cy="292388"/>
          </a:xfrm>
          <a:prstGeom prst="rect">
            <a:avLst/>
          </a:prstGeom>
        </p:spPr>
        <p:txBody>
          <a:bodyPr vert="horz" wrap="square" tIns="0">
            <a:spAutoFit/>
          </a:bodyPr>
          <a:lstStyle>
            <a:lvl1pPr marL="0" indent="0" algn="r">
              <a:buFontTx/>
              <a:buNone/>
              <a:defRPr sz="1600" baseline="0">
                <a:solidFill>
                  <a:schemeClr val="bg1"/>
                </a:solidFill>
              </a:defRPr>
            </a:lvl1pPr>
            <a:lvl2pPr marL="0" indent="0">
              <a:buFontTx/>
              <a:buNone/>
              <a:defRPr>
                <a:solidFill>
                  <a:schemeClr val="bg1"/>
                </a:solidFill>
              </a:defRPr>
            </a:lvl2pPr>
            <a:lvl3pPr marL="0" indent="0">
              <a:buFontTx/>
              <a:buNone/>
              <a:defRPr>
                <a:solidFill>
                  <a:schemeClr val="bg1"/>
                </a:solidFill>
              </a:defRPr>
            </a:lvl3pPr>
            <a:lvl4pPr marL="0" indent="0">
              <a:buFontTx/>
              <a:buNone/>
              <a:defRPr>
                <a:solidFill>
                  <a:schemeClr val="bg1"/>
                </a:solidFill>
              </a:defRPr>
            </a:lvl4pPr>
            <a:lvl5pPr marL="0" indent="0">
              <a:buFontTx/>
              <a:buNone/>
              <a:defRPr>
                <a:solidFill>
                  <a:schemeClr val="bg1"/>
                </a:solidFill>
              </a:defRPr>
            </a:lvl5pPr>
          </a:lstStyle>
          <a:p>
            <a:pPr lvl="0"/>
            <a:r>
              <a:rPr lang="pl-PL" dirty="0" smtClean="0"/>
              <a:t>Click to edit contact details</a:t>
            </a:r>
            <a:endParaRPr lang="en-US" dirty="0"/>
          </a:p>
        </p:txBody>
      </p:sp>
      <p:cxnSp>
        <p:nvCxnSpPr>
          <p:cNvPr id="9" name="Straight Connector 8"/>
          <p:cNvCxnSpPr/>
          <p:nvPr userDrawn="1"/>
        </p:nvCxnSpPr>
        <p:spPr>
          <a:xfrm rot="5400000">
            <a:off x="884714" y="3416392"/>
            <a:ext cx="5852160" cy="0"/>
          </a:xfrm>
          <a:prstGeom prst="line">
            <a:avLst/>
          </a:prstGeom>
          <a:ln w="0" cap="flat" cmpd="sng" algn="ctr">
            <a:solidFill>
              <a:schemeClr val="bg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 1">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7800" y="0"/>
            <a:ext cx="5461000" cy="1214422"/>
          </a:xfrm>
          <a:prstGeom prst="rect">
            <a:avLst/>
          </a:prstGeom>
        </p:spPr>
        <p:txBody>
          <a:bodyPr lIns="108000" tIns="0" bIns="46800" anchor="ctr" anchorCtr="0">
            <a:noAutofit/>
          </a:bodyPr>
          <a:lstStyle>
            <a:lvl1pPr>
              <a:defRPr sz="1800" baseline="0"/>
            </a:lvl1pPr>
          </a:lstStyle>
          <a:p>
            <a:r>
              <a:rPr lang="en-US" dirty="0" smtClean="0"/>
              <a:t>Click to edit slide title</a:t>
            </a:r>
            <a:endParaRPr lang="en-US" dirty="0"/>
          </a:p>
        </p:txBody>
      </p:sp>
      <p:sp>
        <p:nvSpPr>
          <p:cNvPr id="16" name="Text Placeholder 15"/>
          <p:cNvSpPr>
            <a:spLocks noGrp="1"/>
          </p:cNvSpPr>
          <p:nvPr>
            <p:ph type="body" sz="quarter" idx="18" hasCustomPrompt="1"/>
          </p:nvPr>
        </p:nvSpPr>
        <p:spPr>
          <a:xfrm>
            <a:off x="152401" y="1357308"/>
            <a:ext cx="380999" cy="357180"/>
          </a:xfrm>
          <a:prstGeom prst="rect">
            <a:avLst/>
          </a:prstGeom>
          <a:solidFill>
            <a:srgbClr val="1D3A44"/>
          </a:solidFill>
          <a:ln>
            <a:noFill/>
          </a:ln>
        </p:spPr>
        <p:txBody>
          <a:bodyPr wrap="none" lIns="0" tIns="0" rIns="0" bIns="0" anchor="ctr" anchorCtr="1"/>
          <a:lstStyle>
            <a:lvl1pPr marL="0" indent="0">
              <a:buNone/>
              <a:defRPr sz="16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17" name="Text Placeholder 15"/>
          <p:cNvSpPr>
            <a:spLocks noGrp="1"/>
          </p:cNvSpPr>
          <p:nvPr>
            <p:ph type="body" sz="quarter" idx="19"/>
          </p:nvPr>
        </p:nvSpPr>
        <p:spPr>
          <a:xfrm>
            <a:off x="533401" y="1357298"/>
            <a:ext cx="8458200" cy="357180"/>
          </a:xfrm>
          <a:prstGeom prst="rect">
            <a:avLst/>
          </a:prstGeom>
          <a:solidFill>
            <a:schemeClr val="accent3"/>
          </a:solidFill>
          <a:ln>
            <a:noFill/>
          </a:ln>
        </p:spPr>
        <p:txBody>
          <a:bodyPr/>
          <a:lstStyle>
            <a:lvl1pPr>
              <a:buNone/>
              <a:defRPr sz="1600">
                <a:solidFill>
                  <a:schemeClr val="bg1"/>
                </a:solidFill>
              </a:defRPr>
            </a:lvl1pPr>
            <a:lvl2pPr>
              <a:defRPr sz="1600"/>
            </a:lvl2pPr>
            <a:lvl3pPr>
              <a:defRPr sz="1600"/>
            </a:lvl3pPr>
            <a:lvl4pPr>
              <a:defRPr sz="1600"/>
            </a:lvl4pPr>
            <a:lvl5pPr>
              <a:defRPr sz="1600"/>
            </a:lvl5pPr>
          </a:lstStyle>
          <a:p>
            <a:pPr lvl="0"/>
            <a:endParaRPr lang="en-US" dirty="0"/>
          </a:p>
        </p:txBody>
      </p:sp>
      <p:sp>
        <p:nvSpPr>
          <p:cNvPr id="19" name="Text Placeholder 15"/>
          <p:cNvSpPr>
            <a:spLocks noGrp="1"/>
          </p:cNvSpPr>
          <p:nvPr>
            <p:ph type="body" sz="quarter" idx="20" hasCustomPrompt="1"/>
          </p:nvPr>
        </p:nvSpPr>
        <p:spPr>
          <a:xfrm>
            <a:off x="152401" y="1714498"/>
            <a:ext cx="381000" cy="357180"/>
          </a:xfrm>
          <a:prstGeom prst="rect">
            <a:avLst/>
          </a:prstGeom>
          <a:noFill/>
          <a:ln>
            <a:noFill/>
          </a:ln>
        </p:spPr>
        <p:txBody>
          <a:bodyPr wrap="none" lIns="0" tIns="0" rIns="0" bIns="0" anchor="ctr" anchorCtr="1"/>
          <a:lstStyle>
            <a:lvl1pPr marL="0" indent="0">
              <a:buNone/>
              <a:defRPr sz="16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20" name="Text Placeholder 15"/>
          <p:cNvSpPr>
            <a:spLocks noGrp="1"/>
          </p:cNvSpPr>
          <p:nvPr>
            <p:ph type="body" sz="quarter" idx="21"/>
          </p:nvPr>
        </p:nvSpPr>
        <p:spPr>
          <a:xfrm>
            <a:off x="533401" y="1714488"/>
            <a:ext cx="8458199" cy="357180"/>
          </a:xfrm>
          <a:prstGeom prst="rect">
            <a:avLst/>
          </a:prstGeom>
          <a:ln>
            <a:noFill/>
          </a:ln>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21" name="Text Placeholder 15"/>
          <p:cNvSpPr>
            <a:spLocks noGrp="1"/>
          </p:cNvSpPr>
          <p:nvPr>
            <p:ph type="body" sz="quarter" idx="22" hasCustomPrompt="1"/>
          </p:nvPr>
        </p:nvSpPr>
        <p:spPr>
          <a:xfrm>
            <a:off x="152401" y="2071688"/>
            <a:ext cx="380999" cy="357180"/>
          </a:xfrm>
          <a:prstGeom prst="rect">
            <a:avLst/>
          </a:prstGeom>
          <a:solidFill>
            <a:srgbClr val="1D3A44"/>
          </a:solidFill>
          <a:ln>
            <a:noFill/>
          </a:ln>
        </p:spPr>
        <p:txBody>
          <a:bodyPr wrap="none" lIns="0" tIns="0" rIns="0" bIns="0" anchor="ctr" anchorCtr="1"/>
          <a:lstStyle>
            <a:lvl1pPr marL="0" indent="0">
              <a:buNone/>
              <a:defRPr sz="1600">
                <a:solidFill>
                  <a:schemeClr val="bg1"/>
                </a:solidFill>
              </a:defRPr>
            </a:lvl1pPr>
            <a:lvl2pPr>
              <a:defRPr sz="1600"/>
            </a:lvl2pPr>
            <a:lvl3pPr>
              <a:defRPr sz="1600"/>
            </a:lvl3pPr>
            <a:lvl4pPr>
              <a:defRPr sz="1600"/>
            </a:lvl4pPr>
            <a:lvl5pPr>
              <a:defRPr sz="1600"/>
            </a:lvl5pPr>
          </a:lstStyle>
          <a:p>
            <a:pPr lvl="0"/>
            <a:r>
              <a:rPr lang="en-US" dirty="0"/>
              <a:t>-</a:t>
            </a:r>
          </a:p>
        </p:txBody>
      </p:sp>
      <p:sp>
        <p:nvSpPr>
          <p:cNvPr id="22" name="Text Placeholder 15"/>
          <p:cNvSpPr>
            <a:spLocks noGrp="1"/>
          </p:cNvSpPr>
          <p:nvPr>
            <p:ph type="body" sz="quarter" idx="23"/>
          </p:nvPr>
        </p:nvSpPr>
        <p:spPr>
          <a:xfrm>
            <a:off x="533401" y="2071678"/>
            <a:ext cx="8458200" cy="357180"/>
          </a:xfrm>
          <a:prstGeom prst="rect">
            <a:avLst/>
          </a:prstGeom>
          <a:solidFill>
            <a:srgbClr val="B8BBBC">
              <a:alpha val="69804"/>
            </a:srgbClr>
          </a:solidFill>
          <a:ln>
            <a:noFill/>
          </a:ln>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23" name="Text Placeholder 15"/>
          <p:cNvSpPr>
            <a:spLocks noGrp="1"/>
          </p:cNvSpPr>
          <p:nvPr>
            <p:ph type="body" sz="quarter" idx="24" hasCustomPrompt="1"/>
          </p:nvPr>
        </p:nvSpPr>
        <p:spPr>
          <a:xfrm>
            <a:off x="152401" y="2428878"/>
            <a:ext cx="381000" cy="357180"/>
          </a:xfrm>
          <a:prstGeom prst="rect">
            <a:avLst/>
          </a:prstGeom>
          <a:noFill/>
          <a:ln>
            <a:noFill/>
          </a:ln>
        </p:spPr>
        <p:txBody>
          <a:bodyPr wrap="none" lIns="0" tIns="0" rIns="0" bIns="0" anchor="ctr" anchorCtr="1"/>
          <a:lstStyle>
            <a:lvl1pPr marL="0" indent="0">
              <a:buNone/>
              <a:defRPr sz="16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24" name="Text Placeholder 15"/>
          <p:cNvSpPr>
            <a:spLocks noGrp="1"/>
          </p:cNvSpPr>
          <p:nvPr>
            <p:ph type="body" sz="quarter" idx="25"/>
          </p:nvPr>
        </p:nvSpPr>
        <p:spPr>
          <a:xfrm>
            <a:off x="533401" y="2428868"/>
            <a:ext cx="8458199" cy="357180"/>
          </a:xfrm>
          <a:prstGeom prst="rect">
            <a:avLst/>
          </a:prstGeom>
          <a:ln>
            <a:noFill/>
          </a:ln>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25" name="Text Placeholder 15"/>
          <p:cNvSpPr>
            <a:spLocks noGrp="1"/>
          </p:cNvSpPr>
          <p:nvPr>
            <p:ph type="body" sz="quarter" idx="26" hasCustomPrompt="1"/>
          </p:nvPr>
        </p:nvSpPr>
        <p:spPr>
          <a:xfrm>
            <a:off x="152401" y="2786068"/>
            <a:ext cx="380999" cy="357180"/>
          </a:xfrm>
          <a:prstGeom prst="rect">
            <a:avLst/>
          </a:prstGeom>
          <a:solidFill>
            <a:srgbClr val="1D3A44"/>
          </a:solidFill>
          <a:ln>
            <a:noFill/>
          </a:ln>
        </p:spPr>
        <p:txBody>
          <a:bodyPr wrap="none" lIns="0" tIns="0" rIns="0" bIns="0" anchor="ctr" anchorCtr="1"/>
          <a:lstStyle>
            <a:lvl1pPr marL="0" indent="0">
              <a:buNone/>
              <a:defRPr sz="16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26" name="Text Placeholder 15"/>
          <p:cNvSpPr>
            <a:spLocks noGrp="1"/>
          </p:cNvSpPr>
          <p:nvPr>
            <p:ph type="body" sz="quarter" idx="27"/>
          </p:nvPr>
        </p:nvSpPr>
        <p:spPr>
          <a:xfrm>
            <a:off x="533401" y="2786058"/>
            <a:ext cx="8458200" cy="357180"/>
          </a:xfrm>
          <a:prstGeom prst="rect">
            <a:avLst/>
          </a:prstGeom>
          <a:solidFill>
            <a:srgbClr val="B8BBBC">
              <a:alpha val="69804"/>
            </a:srgbClr>
          </a:solidFill>
          <a:ln>
            <a:noFill/>
          </a:ln>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27" name="Text Placeholder 15"/>
          <p:cNvSpPr>
            <a:spLocks noGrp="1"/>
          </p:cNvSpPr>
          <p:nvPr>
            <p:ph type="body" sz="quarter" idx="28" hasCustomPrompt="1"/>
          </p:nvPr>
        </p:nvSpPr>
        <p:spPr>
          <a:xfrm>
            <a:off x="152367" y="3143258"/>
            <a:ext cx="381026" cy="357180"/>
          </a:xfrm>
          <a:prstGeom prst="rect">
            <a:avLst/>
          </a:prstGeom>
          <a:noFill/>
          <a:ln>
            <a:noFill/>
          </a:ln>
        </p:spPr>
        <p:txBody>
          <a:bodyPr wrap="none" lIns="0" tIns="0" rIns="0" bIns="0" anchor="ctr" anchorCtr="1"/>
          <a:lstStyle>
            <a:lvl1pPr marL="0" indent="0">
              <a:buNone/>
              <a:defRPr sz="16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28" name="Text Placeholder 15"/>
          <p:cNvSpPr>
            <a:spLocks noGrp="1"/>
          </p:cNvSpPr>
          <p:nvPr>
            <p:ph type="body" sz="quarter" idx="29"/>
          </p:nvPr>
        </p:nvSpPr>
        <p:spPr>
          <a:xfrm>
            <a:off x="533401" y="3143248"/>
            <a:ext cx="8458199" cy="357180"/>
          </a:xfrm>
          <a:prstGeom prst="rect">
            <a:avLst/>
          </a:prstGeom>
          <a:ln>
            <a:noFill/>
          </a:ln>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29" name="Text Placeholder 15"/>
          <p:cNvSpPr>
            <a:spLocks noGrp="1"/>
          </p:cNvSpPr>
          <p:nvPr>
            <p:ph type="body" sz="quarter" idx="30" hasCustomPrompt="1"/>
          </p:nvPr>
        </p:nvSpPr>
        <p:spPr>
          <a:xfrm>
            <a:off x="152401" y="3500448"/>
            <a:ext cx="380999" cy="357180"/>
          </a:xfrm>
          <a:prstGeom prst="rect">
            <a:avLst/>
          </a:prstGeom>
          <a:solidFill>
            <a:srgbClr val="1D3A44"/>
          </a:solidFill>
          <a:ln>
            <a:noFill/>
          </a:ln>
        </p:spPr>
        <p:txBody>
          <a:bodyPr wrap="none" lIns="0" tIns="0" rIns="0" bIns="0" anchor="ctr" anchorCtr="1"/>
          <a:lstStyle>
            <a:lvl1pPr marL="0" indent="0">
              <a:buNone/>
              <a:defRPr sz="16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30" name="Text Placeholder 15"/>
          <p:cNvSpPr>
            <a:spLocks noGrp="1"/>
          </p:cNvSpPr>
          <p:nvPr>
            <p:ph type="body" sz="quarter" idx="31"/>
          </p:nvPr>
        </p:nvSpPr>
        <p:spPr>
          <a:xfrm>
            <a:off x="533401" y="3500438"/>
            <a:ext cx="8458200" cy="357180"/>
          </a:xfrm>
          <a:prstGeom prst="rect">
            <a:avLst/>
          </a:prstGeom>
          <a:solidFill>
            <a:srgbClr val="B8BBBC">
              <a:alpha val="69804"/>
            </a:srgbClr>
          </a:solidFill>
          <a:ln>
            <a:noFill/>
          </a:ln>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31" name="Text Placeholder 15"/>
          <p:cNvSpPr>
            <a:spLocks noGrp="1"/>
          </p:cNvSpPr>
          <p:nvPr>
            <p:ph type="body" sz="quarter" idx="32" hasCustomPrompt="1"/>
          </p:nvPr>
        </p:nvSpPr>
        <p:spPr>
          <a:xfrm>
            <a:off x="152367" y="3857638"/>
            <a:ext cx="381026" cy="357180"/>
          </a:xfrm>
          <a:prstGeom prst="rect">
            <a:avLst/>
          </a:prstGeom>
          <a:noFill/>
          <a:ln>
            <a:noFill/>
          </a:ln>
        </p:spPr>
        <p:txBody>
          <a:bodyPr wrap="none" lIns="0" tIns="0" rIns="0" bIns="0" anchor="ctr" anchorCtr="1"/>
          <a:lstStyle>
            <a:lvl1pPr marL="0" indent="0">
              <a:buNone/>
              <a:defRPr sz="16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32" name="Text Placeholder 15"/>
          <p:cNvSpPr>
            <a:spLocks noGrp="1"/>
          </p:cNvSpPr>
          <p:nvPr>
            <p:ph type="body" sz="quarter" idx="33"/>
          </p:nvPr>
        </p:nvSpPr>
        <p:spPr>
          <a:xfrm>
            <a:off x="533401" y="3857628"/>
            <a:ext cx="8458199" cy="357180"/>
          </a:xfrm>
          <a:prstGeom prst="rect">
            <a:avLst/>
          </a:prstGeom>
          <a:ln>
            <a:noFill/>
          </a:ln>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33" name="Text Placeholder 15"/>
          <p:cNvSpPr>
            <a:spLocks noGrp="1"/>
          </p:cNvSpPr>
          <p:nvPr>
            <p:ph type="body" sz="quarter" idx="34" hasCustomPrompt="1"/>
          </p:nvPr>
        </p:nvSpPr>
        <p:spPr>
          <a:xfrm>
            <a:off x="152401" y="4214828"/>
            <a:ext cx="380999" cy="357180"/>
          </a:xfrm>
          <a:prstGeom prst="rect">
            <a:avLst/>
          </a:prstGeom>
          <a:solidFill>
            <a:srgbClr val="1D3A44"/>
          </a:solidFill>
          <a:ln>
            <a:noFill/>
          </a:ln>
        </p:spPr>
        <p:txBody>
          <a:bodyPr wrap="none" lIns="0" tIns="0" rIns="0" bIns="0" anchor="ctr" anchorCtr="1"/>
          <a:lstStyle>
            <a:lvl1pPr marL="0" indent="0">
              <a:buNone/>
              <a:defRPr sz="16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34" name="Text Placeholder 15"/>
          <p:cNvSpPr>
            <a:spLocks noGrp="1"/>
          </p:cNvSpPr>
          <p:nvPr>
            <p:ph type="body" sz="quarter" idx="35"/>
          </p:nvPr>
        </p:nvSpPr>
        <p:spPr>
          <a:xfrm>
            <a:off x="533401" y="4214818"/>
            <a:ext cx="8458200" cy="357180"/>
          </a:xfrm>
          <a:prstGeom prst="rect">
            <a:avLst/>
          </a:prstGeom>
          <a:solidFill>
            <a:srgbClr val="B8BBBC">
              <a:alpha val="69804"/>
            </a:srgbClr>
          </a:solidFill>
          <a:ln>
            <a:noFill/>
          </a:ln>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35" name="Text Placeholder 15"/>
          <p:cNvSpPr>
            <a:spLocks noGrp="1"/>
          </p:cNvSpPr>
          <p:nvPr>
            <p:ph type="body" sz="quarter" idx="36" hasCustomPrompt="1"/>
          </p:nvPr>
        </p:nvSpPr>
        <p:spPr>
          <a:xfrm>
            <a:off x="152367" y="4572018"/>
            <a:ext cx="381026" cy="357180"/>
          </a:xfrm>
          <a:prstGeom prst="rect">
            <a:avLst/>
          </a:prstGeom>
          <a:noFill/>
          <a:ln>
            <a:noFill/>
          </a:ln>
        </p:spPr>
        <p:txBody>
          <a:bodyPr wrap="none" lIns="0" tIns="0" rIns="0" bIns="0" anchor="ctr" anchorCtr="1"/>
          <a:lstStyle>
            <a:lvl1pPr marL="0" indent="0">
              <a:buNone/>
              <a:defRPr sz="16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36" name="Text Placeholder 15"/>
          <p:cNvSpPr>
            <a:spLocks noGrp="1"/>
          </p:cNvSpPr>
          <p:nvPr>
            <p:ph type="body" sz="quarter" idx="37"/>
          </p:nvPr>
        </p:nvSpPr>
        <p:spPr>
          <a:xfrm>
            <a:off x="533401" y="4572008"/>
            <a:ext cx="8458199" cy="357180"/>
          </a:xfrm>
          <a:prstGeom prst="rect">
            <a:avLst/>
          </a:prstGeom>
          <a:ln>
            <a:noFill/>
          </a:ln>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37" name="Text Placeholder 15"/>
          <p:cNvSpPr>
            <a:spLocks noGrp="1"/>
          </p:cNvSpPr>
          <p:nvPr>
            <p:ph type="body" sz="quarter" idx="38" hasCustomPrompt="1"/>
          </p:nvPr>
        </p:nvSpPr>
        <p:spPr>
          <a:xfrm>
            <a:off x="152401" y="4929208"/>
            <a:ext cx="380999" cy="357180"/>
          </a:xfrm>
          <a:prstGeom prst="rect">
            <a:avLst/>
          </a:prstGeom>
          <a:solidFill>
            <a:srgbClr val="1D3A44"/>
          </a:solidFill>
          <a:ln>
            <a:noFill/>
          </a:ln>
        </p:spPr>
        <p:txBody>
          <a:bodyPr wrap="none" lIns="0" tIns="0" rIns="0" bIns="0" anchor="ctr" anchorCtr="1"/>
          <a:lstStyle>
            <a:lvl1pPr marL="0" indent="0">
              <a:buNone/>
              <a:defRPr sz="16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38" name="Text Placeholder 15"/>
          <p:cNvSpPr>
            <a:spLocks noGrp="1"/>
          </p:cNvSpPr>
          <p:nvPr>
            <p:ph type="body" sz="quarter" idx="39"/>
          </p:nvPr>
        </p:nvSpPr>
        <p:spPr>
          <a:xfrm>
            <a:off x="533401" y="4929198"/>
            <a:ext cx="8458200" cy="357180"/>
          </a:xfrm>
          <a:prstGeom prst="rect">
            <a:avLst/>
          </a:prstGeom>
          <a:solidFill>
            <a:srgbClr val="B8BBBC">
              <a:alpha val="69804"/>
            </a:srgbClr>
          </a:solidFill>
          <a:ln>
            <a:noFill/>
          </a:ln>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39" name="Text Placeholder 15"/>
          <p:cNvSpPr>
            <a:spLocks noGrp="1"/>
          </p:cNvSpPr>
          <p:nvPr>
            <p:ph type="body" sz="quarter" idx="40" hasCustomPrompt="1"/>
          </p:nvPr>
        </p:nvSpPr>
        <p:spPr>
          <a:xfrm>
            <a:off x="152367" y="5286398"/>
            <a:ext cx="381026" cy="357180"/>
          </a:xfrm>
          <a:prstGeom prst="rect">
            <a:avLst/>
          </a:prstGeom>
          <a:noFill/>
          <a:ln>
            <a:noFill/>
          </a:ln>
        </p:spPr>
        <p:txBody>
          <a:bodyPr wrap="none" lIns="0" tIns="0" rIns="0" bIns="0" anchor="ctr" anchorCtr="1"/>
          <a:lstStyle>
            <a:lvl1pPr marL="0" indent="0">
              <a:buNone/>
              <a:defRPr sz="16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40" name="Text Placeholder 15"/>
          <p:cNvSpPr>
            <a:spLocks noGrp="1"/>
          </p:cNvSpPr>
          <p:nvPr>
            <p:ph type="body" sz="quarter" idx="41"/>
          </p:nvPr>
        </p:nvSpPr>
        <p:spPr>
          <a:xfrm>
            <a:off x="533401" y="5286388"/>
            <a:ext cx="8458199" cy="357180"/>
          </a:xfrm>
          <a:prstGeom prst="rect">
            <a:avLst/>
          </a:prstGeom>
          <a:ln>
            <a:noFill/>
          </a:ln>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43" name="Text Placeholder 15"/>
          <p:cNvSpPr>
            <a:spLocks noGrp="1"/>
          </p:cNvSpPr>
          <p:nvPr>
            <p:ph type="body" sz="quarter" idx="42" hasCustomPrompt="1"/>
          </p:nvPr>
        </p:nvSpPr>
        <p:spPr>
          <a:xfrm>
            <a:off x="152367" y="5643588"/>
            <a:ext cx="381026" cy="357180"/>
          </a:xfrm>
          <a:prstGeom prst="rect">
            <a:avLst/>
          </a:prstGeom>
          <a:solidFill>
            <a:srgbClr val="1D3A44"/>
          </a:solidFill>
          <a:ln>
            <a:noFill/>
          </a:ln>
        </p:spPr>
        <p:txBody>
          <a:bodyPr wrap="none" lIns="0" tIns="0" rIns="0" bIns="0" anchor="ctr" anchorCtr="1"/>
          <a:lstStyle>
            <a:lvl1pPr marL="0" indent="0">
              <a:buNone/>
              <a:defRPr sz="16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44" name="Text Placeholder 15"/>
          <p:cNvSpPr>
            <a:spLocks noGrp="1"/>
          </p:cNvSpPr>
          <p:nvPr>
            <p:ph type="body" sz="quarter" idx="43"/>
          </p:nvPr>
        </p:nvSpPr>
        <p:spPr>
          <a:xfrm>
            <a:off x="533401" y="5643578"/>
            <a:ext cx="8458199" cy="357180"/>
          </a:xfrm>
          <a:prstGeom prst="rect">
            <a:avLst/>
          </a:prstGeom>
          <a:solidFill>
            <a:srgbClr val="B8BBBC">
              <a:alpha val="69804"/>
            </a:srgbClr>
          </a:solidFill>
          <a:ln>
            <a:noFill/>
          </a:ln>
        </p:spPr>
        <p:txBody>
          <a:bodyPr/>
          <a:lstStyle>
            <a:lvl1pPr>
              <a:buNone/>
              <a:defRPr sz="1600"/>
            </a:lvl1pPr>
            <a:lvl2pPr>
              <a:defRPr sz="1600"/>
            </a:lvl2pPr>
            <a:lvl3pPr>
              <a:defRPr sz="1600"/>
            </a:lvl3pPr>
            <a:lvl4pPr>
              <a:defRPr sz="1600"/>
            </a:lvl4pPr>
            <a:lvl5pPr>
              <a:defRPr sz="1600"/>
            </a:lvl5pPr>
          </a:lstStyle>
          <a:p>
            <a:pPr lvl="0"/>
            <a:endParaRPr lang="en-US" dirty="0"/>
          </a:p>
        </p:txBody>
      </p:sp>
      <p:cxnSp>
        <p:nvCxnSpPr>
          <p:cNvPr id="49" name="Straight Connector 48"/>
          <p:cNvCxnSpPr/>
          <p:nvPr userDrawn="1"/>
        </p:nvCxnSpPr>
        <p:spPr>
          <a:xfrm rot="5400000">
            <a:off x="-1792299" y="3679038"/>
            <a:ext cx="4643460" cy="1588"/>
          </a:xfrm>
          <a:prstGeom prst="line">
            <a:avLst/>
          </a:prstGeom>
          <a:ln w="3175" cap="flat" cmpd="sng" algn="ctr">
            <a:no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 2">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7800" y="0"/>
            <a:ext cx="5461000" cy="1214422"/>
          </a:xfrm>
          <a:prstGeom prst="rect">
            <a:avLst/>
          </a:prstGeom>
        </p:spPr>
        <p:txBody>
          <a:bodyPr lIns="108000" tIns="0" bIns="46800" anchor="ctr" anchorCtr="0">
            <a:noAutofit/>
          </a:bodyPr>
          <a:lstStyle>
            <a:lvl1pPr>
              <a:defRPr sz="1800" baseline="0"/>
            </a:lvl1pPr>
          </a:lstStyle>
          <a:p>
            <a:r>
              <a:rPr lang="en-US" dirty="0" smtClean="0"/>
              <a:t>Click to edit slide title</a:t>
            </a:r>
            <a:endParaRPr lang="en-US" dirty="0"/>
          </a:p>
        </p:txBody>
      </p:sp>
      <p:sp>
        <p:nvSpPr>
          <p:cNvPr id="16" name="Text Placeholder 15"/>
          <p:cNvSpPr>
            <a:spLocks noGrp="1"/>
          </p:cNvSpPr>
          <p:nvPr>
            <p:ph type="body" sz="quarter" idx="18" hasCustomPrompt="1"/>
          </p:nvPr>
        </p:nvSpPr>
        <p:spPr>
          <a:xfrm>
            <a:off x="152401" y="1357308"/>
            <a:ext cx="380999" cy="357180"/>
          </a:xfrm>
          <a:prstGeom prst="rect">
            <a:avLst/>
          </a:prstGeom>
          <a:solidFill>
            <a:srgbClr val="1D3A44"/>
          </a:solidFill>
          <a:ln>
            <a:noFill/>
          </a:ln>
        </p:spPr>
        <p:txBody>
          <a:bodyPr wrap="none" lIns="0" tIns="0" rIns="0" bIns="0" anchor="ctr" anchorCtr="1"/>
          <a:lstStyle>
            <a:lvl1pPr marL="0" indent="0">
              <a:buNone/>
              <a:defRPr sz="12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17" name="Text Placeholder 15"/>
          <p:cNvSpPr>
            <a:spLocks noGrp="1"/>
          </p:cNvSpPr>
          <p:nvPr>
            <p:ph type="body" sz="quarter" idx="19"/>
          </p:nvPr>
        </p:nvSpPr>
        <p:spPr>
          <a:xfrm>
            <a:off x="533402" y="1357298"/>
            <a:ext cx="3729680" cy="357180"/>
          </a:xfrm>
          <a:prstGeom prst="rect">
            <a:avLst/>
          </a:prstGeom>
          <a:solidFill>
            <a:srgbClr val="9B001F"/>
          </a:solidFill>
          <a:ln>
            <a:noFill/>
          </a:ln>
        </p:spPr>
        <p:txBody>
          <a:bodyPr/>
          <a:lstStyle>
            <a:lvl1pPr>
              <a:buNone/>
              <a:defRPr sz="1600">
                <a:solidFill>
                  <a:schemeClr val="bg1"/>
                </a:solidFill>
              </a:defRPr>
            </a:lvl1pPr>
            <a:lvl2pPr>
              <a:defRPr sz="1600"/>
            </a:lvl2pPr>
            <a:lvl3pPr>
              <a:defRPr sz="1600"/>
            </a:lvl3pPr>
            <a:lvl4pPr>
              <a:defRPr sz="1600"/>
            </a:lvl4pPr>
            <a:lvl5pPr>
              <a:defRPr sz="1600"/>
            </a:lvl5pPr>
          </a:lstStyle>
          <a:p>
            <a:pPr lvl="0"/>
            <a:endParaRPr lang="en-US" dirty="0"/>
          </a:p>
        </p:txBody>
      </p:sp>
      <p:sp>
        <p:nvSpPr>
          <p:cNvPr id="19" name="Text Placeholder 15"/>
          <p:cNvSpPr>
            <a:spLocks noGrp="1"/>
          </p:cNvSpPr>
          <p:nvPr>
            <p:ph type="body" sz="quarter" idx="20" hasCustomPrompt="1"/>
          </p:nvPr>
        </p:nvSpPr>
        <p:spPr>
          <a:xfrm>
            <a:off x="152401" y="1714498"/>
            <a:ext cx="381000" cy="357180"/>
          </a:xfrm>
          <a:prstGeom prst="rect">
            <a:avLst/>
          </a:prstGeom>
          <a:noFill/>
        </p:spPr>
        <p:txBody>
          <a:bodyPr wrap="none" lIns="0" tIns="0" rIns="0" bIns="0" anchor="ctr" anchorCtr="1"/>
          <a:lstStyle>
            <a:lvl1pPr marL="0" indent="0">
              <a:buNone/>
              <a:defRPr sz="12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20" name="Text Placeholder 15"/>
          <p:cNvSpPr>
            <a:spLocks noGrp="1"/>
          </p:cNvSpPr>
          <p:nvPr>
            <p:ph type="body" sz="quarter" idx="21"/>
          </p:nvPr>
        </p:nvSpPr>
        <p:spPr>
          <a:xfrm>
            <a:off x="533402" y="1714488"/>
            <a:ext cx="3729680" cy="357180"/>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21" name="Text Placeholder 15"/>
          <p:cNvSpPr>
            <a:spLocks noGrp="1"/>
          </p:cNvSpPr>
          <p:nvPr>
            <p:ph type="body" sz="quarter" idx="22" hasCustomPrompt="1"/>
          </p:nvPr>
        </p:nvSpPr>
        <p:spPr>
          <a:xfrm>
            <a:off x="152401" y="2071688"/>
            <a:ext cx="380999" cy="357180"/>
          </a:xfrm>
          <a:prstGeom prst="rect">
            <a:avLst/>
          </a:prstGeom>
          <a:solidFill>
            <a:srgbClr val="1D3A44"/>
          </a:solidFill>
        </p:spPr>
        <p:txBody>
          <a:bodyPr wrap="none" lIns="0" tIns="0" rIns="0" bIns="0" anchor="ctr" anchorCtr="1"/>
          <a:lstStyle>
            <a:lvl1pPr marL="0" indent="0">
              <a:buNone/>
              <a:defRPr sz="1200">
                <a:solidFill>
                  <a:schemeClr val="bg1"/>
                </a:solidFill>
              </a:defRPr>
            </a:lvl1pPr>
            <a:lvl2pPr>
              <a:defRPr sz="1600"/>
            </a:lvl2pPr>
            <a:lvl3pPr>
              <a:defRPr sz="1600"/>
            </a:lvl3pPr>
            <a:lvl4pPr>
              <a:defRPr sz="1600"/>
            </a:lvl4pPr>
            <a:lvl5pPr>
              <a:defRPr sz="1600"/>
            </a:lvl5pPr>
          </a:lstStyle>
          <a:p>
            <a:pPr lvl="0"/>
            <a:r>
              <a:rPr lang="en-US" dirty="0"/>
              <a:t>-</a:t>
            </a:r>
          </a:p>
        </p:txBody>
      </p:sp>
      <p:sp>
        <p:nvSpPr>
          <p:cNvPr id="22" name="Text Placeholder 15"/>
          <p:cNvSpPr>
            <a:spLocks noGrp="1"/>
          </p:cNvSpPr>
          <p:nvPr>
            <p:ph type="body" sz="quarter" idx="23"/>
          </p:nvPr>
        </p:nvSpPr>
        <p:spPr>
          <a:xfrm>
            <a:off x="533402" y="2071678"/>
            <a:ext cx="3729680" cy="357180"/>
          </a:xfrm>
          <a:prstGeom prst="rect">
            <a:avLst/>
          </a:prstGeom>
          <a:solidFill>
            <a:srgbClr val="B8BBBC">
              <a:alpha val="69804"/>
            </a:srgbClr>
          </a:solidFill>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23" name="Text Placeholder 15"/>
          <p:cNvSpPr>
            <a:spLocks noGrp="1"/>
          </p:cNvSpPr>
          <p:nvPr>
            <p:ph type="body" sz="quarter" idx="24" hasCustomPrompt="1"/>
          </p:nvPr>
        </p:nvSpPr>
        <p:spPr>
          <a:xfrm>
            <a:off x="152401" y="2428878"/>
            <a:ext cx="381000" cy="357180"/>
          </a:xfrm>
          <a:prstGeom prst="rect">
            <a:avLst/>
          </a:prstGeom>
          <a:noFill/>
        </p:spPr>
        <p:txBody>
          <a:bodyPr wrap="none" lIns="0" tIns="0" rIns="0" bIns="0" anchor="ctr" anchorCtr="1"/>
          <a:lstStyle>
            <a:lvl1pPr marL="0" indent="0">
              <a:buNone/>
              <a:defRPr sz="12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24" name="Text Placeholder 15"/>
          <p:cNvSpPr>
            <a:spLocks noGrp="1"/>
          </p:cNvSpPr>
          <p:nvPr>
            <p:ph type="body" sz="quarter" idx="25"/>
          </p:nvPr>
        </p:nvSpPr>
        <p:spPr>
          <a:xfrm>
            <a:off x="533402" y="2428868"/>
            <a:ext cx="3729680" cy="357180"/>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25" name="Text Placeholder 15"/>
          <p:cNvSpPr>
            <a:spLocks noGrp="1"/>
          </p:cNvSpPr>
          <p:nvPr>
            <p:ph type="body" sz="quarter" idx="26" hasCustomPrompt="1"/>
          </p:nvPr>
        </p:nvSpPr>
        <p:spPr>
          <a:xfrm>
            <a:off x="152401" y="2786068"/>
            <a:ext cx="380999" cy="357180"/>
          </a:xfrm>
          <a:prstGeom prst="rect">
            <a:avLst/>
          </a:prstGeom>
          <a:solidFill>
            <a:srgbClr val="1D3A44"/>
          </a:solidFill>
        </p:spPr>
        <p:txBody>
          <a:bodyPr wrap="none" lIns="0" tIns="0" rIns="0" bIns="0" anchor="ctr" anchorCtr="1"/>
          <a:lstStyle>
            <a:lvl1pPr marL="0" indent="0">
              <a:buNone/>
              <a:defRPr sz="12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26" name="Text Placeholder 15"/>
          <p:cNvSpPr>
            <a:spLocks noGrp="1"/>
          </p:cNvSpPr>
          <p:nvPr>
            <p:ph type="body" sz="quarter" idx="27"/>
          </p:nvPr>
        </p:nvSpPr>
        <p:spPr>
          <a:xfrm>
            <a:off x="533402" y="2786058"/>
            <a:ext cx="3729680" cy="357180"/>
          </a:xfrm>
          <a:prstGeom prst="rect">
            <a:avLst/>
          </a:prstGeom>
          <a:solidFill>
            <a:srgbClr val="B8BBBC">
              <a:alpha val="69804"/>
            </a:srgbClr>
          </a:solidFill>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27" name="Text Placeholder 15"/>
          <p:cNvSpPr>
            <a:spLocks noGrp="1"/>
          </p:cNvSpPr>
          <p:nvPr>
            <p:ph type="body" sz="quarter" idx="28" hasCustomPrompt="1"/>
          </p:nvPr>
        </p:nvSpPr>
        <p:spPr>
          <a:xfrm>
            <a:off x="152367" y="3143258"/>
            <a:ext cx="381026" cy="357180"/>
          </a:xfrm>
          <a:prstGeom prst="rect">
            <a:avLst/>
          </a:prstGeom>
          <a:noFill/>
        </p:spPr>
        <p:txBody>
          <a:bodyPr wrap="none" lIns="0" tIns="0" rIns="0" bIns="0" anchor="ctr" anchorCtr="1"/>
          <a:lstStyle>
            <a:lvl1pPr marL="0" indent="0">
              <a:buNone/>
              <a:defRPr sz="12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28" name="Text Placeholder 15"/>
          <p:cNvSpPr>
            <a:spLocks noGrp="1"/>
          </p:cNvSpPr>
          <p:nvPr>
            <p:ph type="body" sz="quarter" idx="29"/>
          </p:nvPr>
        </p:nvSpPr>
        <p:spPr>
          <a:xfrm>
            <a:off x="533402" y="3143248"/>
            <a:ext cx="3729680" cy="357180"/>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29" name="Text Placeholder 15"/>
          <p:cNvSpPr>
            <a:spLocks noGrp="1"/>
          </p:cNvSpPr>
          <p:nvPr>
            <p:ph type="body" sz="quarter" idx="30" hasCustomPrompt="1"/>
          </p:nvPr>
        </p:nvSpPr>
        <p:spPr>
          <a:xfrm>
            <a:off x="152401" y="3500448"/>
            <a:ext cx="380999" cy="357180"/>
          </a:xfrm>
          <a:prstGeom prst="rect">
            <a:avLst/>
          </a:prstGeom>
          <a:solidFill>
            <a:srgbClr val="1D3A44"/>
          </a:solidFill>
        </p:spPr>
        <p:txBody>
          <a:bodyPr wrap="none" lIns="0" tIns="0" rIns="0" bIns="0" anchor="ctr" anchorCtr="1"/>
          <a:lstStyle>
            <a:lvl1pPr marL="0" indent="0">
              <a:buNone/>
              <a:defRPr sz="12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30" name="Text Placeholder 15"/>
          <p:cNvSpPr>
            <a:spLocks noGrp="1"/>
          </p:cNvSpPr>
          <p:nvPr>
            <p:ph type="body" sz="quarter" idx="31"/>
          </p:nvPr>
        </p:nvSpPr>
        <p:spPr>
          <a:xfrm>
            <a:off x="533402" y="3500438"/>
            <a:ext cx="3729680" cy="357180"/>
          </a:xfrm>
          <a:prstGeom prst="rect">
            <a:avLst/>
          </a:prstGeom>
          <a:solidFill>
            <a:srgbClr val="B8BBBC">
              <a:alpha val="69804"/>
            </a:srgbClr>
          </a:solidFill>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31" name="Text Placeholder 15"/>
          <p:cNvSpPr>
            <a:spLocks noGrp="1"/>
          </p:cNvSpPr>
          <p:nvPr>
            <p:ph type="body" sz="quarter" idx="32" hasCustomPrompt="1"/>
          </p:nvPr>
        </p:nvSpPr>
        <p:spPr>
          <a:xfrm>
            <a:off x="152367" y="3857638"/>
            <a:ext cx="381026" cy="357180"/>
          </a:xfrm>
          <a:prstGeom prst="rect">
            <a:avLst/>
          </a:prstGeom>
          <a:noFill/>
        </p:spPr>
        <p:txBody>
          <a:bodyPr wrap="none" lIns="0" tIns="0" rIns="0" bIns="0" anchor="ctr" anchorCtr="1"/>
          <a:lstStyle>
            <a:lvl1pPr marL="0" indent="0">
              <a:buNone/>
              <a:defRPr sz="12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32" name="Text Placeholder 15"/>
          <p:cNvSpPr>
            <a:spLocks noGrp="1"/>
          </p:cNvSpPr>
          <p:nvPr>
            <p:ph type="body" sz="quarter" idx="33"/>
          </p:nvPr>
        </p:nvSpPr>
        <p:spPr>
          <a:xfrm>
            <a:off x="533402" y="3857628"/>
            <a:ext cx="3729680" cy="357180"/>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33" name="Text Placeholder 15"/>
          <p:cNvSpPr>
            <a:spLocks noGrp="1"/>
          </p:cNvSpPr>
          <p:nvPr>
            <p:ph type="body" sz="quarter" idx="34" hasCustomPrompt="1"/>
          </p:nvPr>
        </p:nvSpPr>
        <p:spPr>
          <a:xfrm>
            <a:off x="152401" y="4214828"/>
            <a:ext cx="380999" cy="357180"/>
          </a:xfrm>
          <a:prstGeom prst="rect">
            <a:avLst/>
          </a:prstGeom>
          <a:solidFill>
            <a:srgbClr val="1D3A44"/>
          </a:solidFill>
        </p:spPr>
        <p:txBody>
          <a:bodyPr wrap="none" lIns="0" tIns="0" rIns="0" bIns="0" anchor="ctr" anchorCtr="1"/>
          <a:lstStyle>
            <a:lvl1pPr marL="0" indent="0">
              <a:buNone/>
              <a:defRPr sz="12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34" name="Text Placeholder 15"/>
          <p:cNvSpPr>
            <a:spLocks noGrp="1"/>
          </p:cNvSpPr>
          <p:nvPr>
            <p:ph type="body" sz="quarter" idx="35"/>
          </p:nvPr>
        </p:nvSpPr>
        <p:spPr>
          <a:xfrm>
            <a:off x="533402" y="4214818"/>
            <a:ext cx="3729680" cy="357180"/>
          </a:xfrm>
          <a:prstGeom prst="rect">
            <a:avLst/>
          </a:prstGeom>
          <a:solidFill>
            <a:srgbClr val="B8BBBC">
              <a:alpha val="69804"/>
            </a:srgbClr>
          </a:solidFill>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35" name="Text Placeholder 15"/>
          <p:cNvSpPr>
            <a:spLocks noGrp="1"/>
          </p:cNvSpPr>
          <p:nvPr>
            <p:ph type="body" sz="quarter" idx="36" hasCustomPrompt="1"/>
          </p:nvPr>
        </p:nvSpPr>
        <p:spPr>
          <a:xfrm>
            <a:off x="152367" y="4572018"/>
            <a:ext cx="381026" cy="357180"/>
          </a:xfrm>
          <a:prstGeom prst="rect">
            <a:avLst/>
          </a:prstGeom>
          <a:noFill/>
        </p:spPr>
        <p:txBody>
          <a:bodyPr wrap="none" lIns="0" tIns="0" rIns="0" bIns="0" anchor="ctr" anchorCtr="1"/>
          <a:lstStyle>
            <a:lvl1pPr marL="0" indent="0">
              <a:buNone/>
              <a:defRPr sz="12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36" name="Text Placeholder 15"/>
          <p:cNvSpPr>
            <a:spLocks noGrp="1"/>
          </p:cNvSpPr>
          <p:nvPr>
            <p:ph type="body" sz="quarter" idx="37"/>
          </p:nvPr>
        </p:nvSpPr>
        <p:spPr>
          <a:xfrm>
            <a:off x="533402" y="4572008"/>
            <a:ext cx="3729680" cy="357180"/>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37" name="Text Placeholder 15"/>
          <p:cNvSpPr>
            <a:spLocks noGrp="1"/>
          </p:cNvSpPr>
          <p:nvPr>
            <p:ph type="body" sz="quarter" idx="38" hasCustomPrompt="1"/>
          </p:nvPr>
        </p:nvSpPr>
        <p:spPr>
          <a:xfrm>
            <a:off x="152401" y="4929208"/>
            <a:ext cx="380999" cy="357180"/>
          </a:xfrm>
          <a:prstGeom prst="rect">
            <a:avLst/>
          </a:prstGeom>
          <a:solidFill>
            <a:srgbClr val="1D3A44"/>
          </a:solidFill>
        </p:spPr>
        <p:txBody>
          <a:bodyPr wrap="none" lIns="0" tIns="0" rIns="0" bIns="0" anchor="ctr" anchorCtr="1"/>
          <a:lstStyle>
            <a:lvl1pPr marL="0" indent="0">
              <a:buNone/>
              <a:defRPr sz="12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38" name="Text Placeholder 15"/>
          <p:cNvSpPr>
            <a:spLocks noGrp="1"/>
          </p:cNvSpPr>
          <p:nvPr>
            <p:ph type="body" sz="quarter" idx="39"/>
          </p:nvPr>
        </p:nvSpPr>
        <p:spPr>
          <a:xfrm>
            <a:off x="533402" y="4929198"/>
            <a:ext cx="3729680" cy="357180"/>
          </a:xfrm>
          <a:prstGeom prst="rect">
            <a:avLst/>
          </a:prstGeom>
          <a:solidFill>
            <a:srgbClr val="B8BBBC">
              <a:alpha val="69804"/>
            </a:srgbClr>
          </a:solidFill>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39" name="Text Placeholder 15"/>
          <p:cNvSpPr>
            <a:spLocks noGrp="1"/>
          </p:cNvSpPr>
          <p:nvPr>
            <p:ph type="body" sz="quarter" idx="40" hasCustomPrompt="1"/>
          </p:nvPr>
        </p:nvSpPr>
        <p:spPr>
          <a:xfrm>
            <a:off x="152367" y="5286398"/>
            <a:ext cx="381026" cy="357180"/>
          </a:xfrm>
          <a:prstGeom prst="rect">
            <a:avLst/>
          </a:prstGeom>
          <a:noFill/>
        </p:spPr>
        <p:txBody>
          <a:bodyPr wrap="none" lIns="0" tIns="0" rIns="0" bIns="0" anchor="ctr" anchorCtr="1"/>
          <a:lstStyle>
            <a:lvl1pPr marL="0" indent="0">
              <a:buNone/>
              <a:defRPr sz="12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40" name="Text Placeholder 15"/>
          <p:cNvSpPr>
            <a:spLocks noGrp="1"/>
          </p:cNvSpPr>
          <p:nvPr>
            <p:ph type="body" sz="quarter" idx="41"/>
          </p:nvPr>
        </p:nvSpPr>
        <p:spPr>
          <a:xfrm>
            <a:off x="533402" y="5286388"/>
            <a:ext cx="3729680" cy="357180"/>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43" name="Text Placeholder 15"/>
          <p:cNvSpPr>
            <a:spLocks noGrp="1"/>
          </p:cNvSpPr>
          <p:nvPr>
            <p:ph type="body" sz="quarter" idx="42" hasCustomPrompt="1"/>
          </p:nvPr>
        </p:nvSpPr>
        <p:spPr>
          <a:xfrm>
            <a:off x="152367" y="5643588"/>
            <a:ext cx="381026" cy="357180"/>
          </a:xfrm>
          <a:prstGeom prst="rect">
            <a:avLst/>
          </a:prstGeom>
          <a:solidFill>
            <a:srgbClr val="1D3A44"/>
          </a:solidFill>
        </p:spPr>
        <p:txBody>
          <a:bodyPr wrap="none" lIns="0" tIns="0" rIns="0" bIns="0" anchor="ctr" anchorCtr="1"/>
          <a:lstStyle>
            <a:lvl1pPr marL="0" indent="0">
              <a:buNone/>
              <a:defRPr sz="12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44" name="Text Placeholder 15"/>
          <p:cNvSpPr>
            <a:spLocks noGrp="1"/>
          </p:cNvSpPr>
          <p:nvPr>
            <p:ph type="body" sz="quarter" idx="43"/>
          </p:nvPr>
        </p:nvSpPr>
        <p:spPr>
          <a:xfrm>
            <a:off x="533402" y="5643578"/>
            <a:ext cx="3729680" cy="357180"/>
          </a:xfrm>
          <a:prstGeom prst="rect">
            <a:avLst/>
          </a:prstGeom>
          <a:solidFill>
            <a:srgbClr val="B8BBBC">
              <a:alpha val="69804"/>
            </a:srgbClr>
          </a:solidFill>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73" name="Text Placeholder 15"/>
          <p:cNvSpPr>
            <a:spLocks noGrp="1"/>
          </p:cNvSpPr>
          <p:nvPr>
            <p:ph type="body" sz="quarter" idx="44" hasCustomPrompt="1"/>
          </p:nvPr>
        </p:nvSpPr>
        <p:spPr>
          <a:xfrm>
            <a:off x="4740964" y="1361424"/>
            <a:ext cx="380999" cy="357180"/>
          </a:xfrm>
          <a:prstGeom prst="rect">
            <a:avLst/>
          </a:prstGeom>
          <a:solidFill>
            <a:srgbClr val="1D3A44"/>
          </a:solidFill>
          <a:ln>
            <a:noFill/>
          </a:ln>
        </p:spPr>
        <p:txBody>
          <a:bodyPr wrap="none" lIns="0" tIns="0" rIns="0" bIns="0" anchor="ctr" anchorCtr="1"/>
          <a:lstStyle>
            <a:lvl1pPr marL="0" indent="0">
              <a:buNone/>
              <a:defRPr sz="12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74" name="Text Placeholder 15"/>
          <p:cNvSpPr>
            <a:spLocks noGrp="1"/>
          </p:cNvSpPr>
          <p:nvPr>
            <p:ph type="body" sz="quarter" idx="45"/>
          </p:nvPr>
        </p:nvSpPr>
        <p:spPr>
          <a:xfrm>
            <a:off x="5121964" y="1361414"/>
            <a:ext cx="3840891" cy="357180"/>
          </a:xfrm>
          <a:prstGeom prst="rect">
            <a:avLst/>
          </a:prstGeom>
          <a:solidFill>
            <a:srgbClr val="B8BBBC">
              <a:alpha val="69804"/>
            </a:srgbClr>
          </a:solidFill>
          <a:ln>
            <a:noFill/>
          </a:ln>
        </p:spPr>
        <p:txBody>
          <a:bodyPr/>
          <a:lstStyle>
            <a:lvl1pPr>
              <a:buNone/>
              <a:defRPr sz="1600">
                <a:solidFill>
                  <a:schemeClr val="tx1"/>
                </a:solidFill>
              </a:defRPr>
            </a:lvl1pPr>
            <a:lvl2pPr>
              <a:defRPr sz="1600"/>
            </a:lvl2pPr>
            <a:lvl3pPr>
              <a:defRPr sz="1600"/>
            </a:lvl3pPr>
            <a:lvl4pPr>
              <a:defRPr sz="1600"/>
            </a:lvl4pPr>
            <a:lvl5pPr>
              <a:defRPr sz="1600"/>
            </a:lvl5pPr>
          </a:lstStyle>
          <a:p>
            <a:pPr lvl="0"/>
            <a:endParaRPr lang="en-US" dirty="0"/>
          </a:p>
        </p:txBody>
      </p:sp>
      <p:sp>
        <p:nvSpPr>
          <p:cNvPr id="75" name="Text Placeholder 15"/>
          <p:cNvSpPr>
            <a:spLocks noGrp="1"/>
          </p:cNvSpPr>
          <p:nvPr>
            <p:ph type="body" sz="quarter" idx="46" hasCustomPrompt="1"/>
          </p:nvPr>
        </p:nvSpPr>
        <p:spPr>
          <a:xfrm>
            <a:off x="4740964" y="1718614"/>
            <a:ext cx="381000" cy="357180"/>
          </a:xfrm>
          <a:prstGeom prst="rect">
            <a:avLst/>
          </a:prstGeom>
          <a:noFill/>
        </p:spPr>
        <p:txBody>
          <a:bodyPr wrap="none" lIns="0" tIns="0" rIns="0" bIns="0" anchor="ctr" anchorCtr="1"/>
          <a:lstStyle>
            <a:lvl1pPr marL="0" indent="0">
              <a:buNone/>
              <a:defRPr sz="12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76" name="Text Placeholder 15"/>
          <p:cNvSpPr>
            <a:spLocks noGrp="1"/>
          </p:cNvSpPr>
          <p:nvPr>
            <p:ph type="body" sz="quarter" idx="47"/>
          </p:nvPr>
        </p:nvSpPr>
        <p:spPr>
          <a:xfrm>
            <a:off x="5121964" y="1718604"/>
            <a:ext cx="3840891" cy="357180"/>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77" name="Text Placeholder 15"/>
          <p:cNvSpPr>
            <a:spLocks noGrp="1"/>
          </p:cNvSpPr>
          <p:nvPr>
            <p:ph type="body" sz="quarter" idx="48" hasCustomPrompt="1"/>
          </p:nvPr>
        </p:nvSpPr>
        <p:spPr>
          <a:xfrm>
            <a:off x="4740964" y="2075804"/>
            <a:ext cx="380999" cy="357180"/>
          </a:xfrm>
          <a:prstGeom prst="rect">
            <a:avLst/>
          </a:prstGeom>
          <a:solidFill>
            <a:srgbClr val="1D3A44"/>
          </a:solidFill>
        </p:spPr>
        <p:txBody>
          <a:bodyPr wrap="none" lIns="0" tIns="0" rIns="0" bIns="0" anchor="ctr" anchorCtr="1"/>
          <a:lstStyle>
            <a:lvl1pPr marL="0" indent="0">
              <a:buNone/>
              <a:defRPr sz="1200">
                <a:solidFill>
                  <a:schemeClr val="bg1"/>
                </a:solidFill>
              </a:defRPr>
            </a:lvl1pPr>
            <a:lvl2pPr>
              <a:defRPr sz="1600"/>
            </a:lvl2pPr>
            <a:lvl3pPr>
              <a:defRPr sz="1600"/>
            </a:lvl3pPr>
            <a:lvl4pPr>
              <a:defRPr sz="1600"/>
            </a:lvl4pPr>
            <a:lvl5pPr>
              <a:defRPr sz="1600"/>
            </a:lvl5pPr>
          </a:lstStyle>
          <a:p>
            <a:pPr lvl="0"/>
            <a:r>
              <a:rPr lang="en-US" dirty="0"/>
              <a:t>-</a:t>
            </a:r>
          </a:p>
        </p:txBody>
      </p:sp>
      <p:sp>
        <p:nvSpPr>
          <p:cNvPr id="78" name="Text Placeholder 15"/>
          <p:cNvSpPr>
            <a:spLocks noGrp="1"/>
          </p:cNvSpPr>
          <p:nvPr>
            <p:ph type="body" sz="quarter" idx="49"/>
          </p:nvPr>
        </p:nvSpPr>
        <p:spPr>
          <a:xfrm>
            <a:off x="5121964" y="2075794"/>
            <a:ext cx="3840891" cy="357180"/>
          </a:xfrm>
          <a:prstGeom prst="rect">
            <a:avLst/>
          </a:prstGeom>
          <a:solidFill>
            <a:srgbClr val="B8BBBC">
              <a:alpha val="69804"/>
            </a:srgbClr>
          </a:solidFill>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79" name="Text Placeholder 15"/>
          <p:cNvSpPr>
            <a:spLocks noGrp="1"/>
          </p:cNvSpPr>
          <p:nvPr>
            <p:ph type="body" sz="quarter" idx="50" hasCustomPrompt="1"/>
          </p:nvPr>
        </p:nvSpPr>
        <p:spPr>
          <a:xfrm>
            <a:off x="4740964" y="2432994"/>
            <a:ext cx="381000" cy="357180"/>
          </a:xfrm>
          <a:prstGeom prst="rect">
            <a:avLst/>
          </a:prstGeom>
          <a:noFill/>
        </p:spPr>
        <p:txBody>
          <a:bodyPr wrap="none" lIns="0" tIns="0" rIns="0" bIns="0" anchor="ctr" anchorCtr="1"/>
          <a:lstStyle>
            <a:lvl1pPr marL="0" indent="0">
              <a:buNone/>
              <a:defRPr sz="12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80" name="Text Placeholder 15"/>
          <p:cNvSpPr>
            <a:spLocks noGrp="1"/>
          </p:cNvSpPr>
          <p:nvPr>
            <p:ph type="body" sz="quarter" idx="51"/>
          </p:nvPr>
        </p:nvSpPr>
        <p:spPr>
          <a:xfrm>
            <a:off x="5121964" y="2432984"/>
            <a:ext cx="3840891" cy="357180"/>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81" name="Text Placeholder 15"/>
          <p:cNvSpPr>
            <a:spLocks noGrp="1"/>
          </p:cNvSpPr>
          <p:nvPr>
            <p:ph type="body" sz="quarter" idx="52" hasCustomPrompt="1"/>
          </p:nvPr>
        </p:nvSpPr>
        <p:spPr>
          <a:xfrm>
            <a:off x="4740964" y="2790184"/>
            <a:ext cx="380999" cy="357180"/>
          </a:xfrm>
          <a:prstGeom prst="rect">
            <a:avLst/>
          </a:prstGeom>
          <a:solidFill>
            <a:srgbClr val="1D3A44"/>
          </a:solidFill>
        </p:spPr>
        <p:txBody>
          <a:bodyPr wrap="none" lIns="0" tIns="0" rIns="0" bIns="0" anchor="ctr" anchorCtr="1"/>
          <a:lstStyle>
            <a:lvl1pPr marL="0" indent="0">
              <a:buNone/>
              <a:defRPr sz="12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82" name="Text Placeholder 15"/>
          <p:cNvSpPr>
            <a:spLocks noGrp="1"/>
          </p:cNvSpPr>
          <p:nvPr>
            <p:ph type="body" sz="quarter" idx="53"/>
          </p:nvPr>
        </p:nvSpPr>
        <p:spPr>
          <a:xfrm>
            <a:off x="5121964" y="2790174"/>
            <a:ext cx="3840891" cy="357180"/>
          </a:xfrm>
          <a:prstGeom prst="rect">
            <a:avLst/>
          </a:prstGeom>
          <a:solidFill>
            <a:srgbClr val="B8BBBC">
              <a:alpha val="69804"/>
            </a:srgbClr>
          </a:solidFill>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83" name="Text Placeholder 15"/>
          <p:cNvSpPr>
            <a:spLocks noGrp="1"/>
          </p:cNvSpPr>
          <p:nvPr>
            <p:ph type="body" sz="quarter" idx="54" hasCustomPrompt="1"/>
          </p:nvPr>
        </p:nvSpPr>
        <p:spPr>
          <a:xfrm>
            <a:off x="4740930" y="3147374"/>
            <a:ext cx="381026" cy="357180"/>
          </a:xfrm>
          <a:prstGeom prst="rect">
            <a:avLst/>
          </a:prstGeom>
          <a:noFill/>
        </p:spPr>
        <p:txBody>
          <a:bodyPr wrap="none" lIns="0" tIns="0" rIns="0" bIns="0" anchor="ctr" anchorCtr="1"/>
          <a:lstStyle>
            <a:lvl1pPr marL="0" indent="0">
              <a:buNone/>
              <a:defRPr sz="12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84" name="Text Placeholder 15"/>
          <p:cNvSpPr>
            <a:spLocks noGrp="1"/>
          </p:cNvSpPr>
          <p:nvPr>
            <p:ph type="body" sz="quarter" idx="55"/>
          </p:nvPr>
        </p:nvSpPr>
        <p:spPr>
          <a:xfrm>
            <a:off x="5121964" y="3147364"/>
            <a:ext cx="3840891" cy="357180"/>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85" name="Text Placeholder 15"/>
          <p:cNvSpPr>
            <a:spLocks noGrp="1"/>
          </p:cNvSpPr>
          <p:nvPr>
            <p:ph type="body" sz="quarter" idx="56" hasCustomPrompt="1"/>
          </p:nvPr>
        </p:nvSpPr>
        <p:spPr>
          <a:xfrm>
            <a:off x="4740964" y="3504564"/>
            <a:ext cx="380999" cy="357180"/>
          </a:xfrm>
          <a:prstGeom prst="rect">
            <a:avLst/>
          </a:prstGeom>
          <a:solidFill>
            <a:srgbClr val="1D3A44"/>
          </a:solidFill>
        </p:spPr>
        <p:txBody>
          <a:bodyPr wrap="none" lIns="0" tIns="0" rIns="0" bIns="0" anchor="ctr" anchorCtr="1"/>
          <a:lstStyle>
            <a:lvl1pPr marL="0" indent="0">
              <a:buNone/>
              <a:defRPr sz="12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86" name="Text Placeholder 15"/>
          <p:cNvSpPr>
            <a:spLocks noGrp="1"/>
          </p:cNvSpPr>
          <p:nvPr>
            <p:ph type="body" sz="quarter" idx="57"/>
          </p:nvPr>
        </p:nvSpPr>
        <p:spPr>
          <a:xfrm>
            <a:off x="5121964" y="3504554"/>
            <a:ext cx="3840891" cy="357180"/>
          </a:xfrm>
          <a:prstGeom prst="rect">
            <a:avLst/>
          </a:prstGeom>
          <a:solidFill>
            <a:srgbClr val="B8BBBC">
              <a:alpha val="69804"/>
            </a:srgbClr>
          </a:solidFill>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87" name="Text Placeholder 15"/>
          <p:cNvSpPr>
            <a:spLocks noGrp="1"/>
          </p:cNvSpPr>
          <p:nvPr>
            <p:ph type="body" sz="quarter" idx="58" hasCustomPrompt="1"/>
          </p:nvPr>
        </p:nvSpPr>
        <p:spPr>
          <a:xfrm>
            <a:off x="4740930" y="3861754"/>
            <a:ext cx="381026" cy="357180"/>
          </a:xfrm>
          <a:prstGeom prst="rect">
            <a:avLst/>
          </a:prstGeom>
          <a:noFill/>
        </p:spPr>
        <p:txBody>
          <a:bodyPr wrap="none" lIns="0" tIns="0" rIns="0" bIns="0" anchor="ctr" anchorCtr="1"/>
          <a:lstStyle>
            <a:lvl1pPr marL="0" indent="0">
              <a:buNone/>
              <a:defRPr sz="12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88" name="Text Placeholder 15"/>
          <p:cNvSpPr>
            <a:spLocks noGrp="1"/>
          </p:cNvSpPr>
          <p:nvPr>
            <p:ph type="body" sz="quarter" idx="59"/>
          </p:nvPr>
        </p:nvSpPr>
        <p:spPr>
          <a:xfrm>
            <a:off x="5121964" y="3861744"/>
            <a:ext cx="3840891" cy="357180"/>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89" name="Text Placeholder 15"/>
          <p:cNvSpPr>
            <a:spLocks noGrp="1"/>
          </p:cNvSpPr>
          <p:nvPr>
            <p:ph type="body" sz="quarter" idx="60" hasCustomPrompt="1"/>
          </p:nvPr>
        </p:nvSpPr>
        <p:spPr>
          <a:xfrm>
            <a:off x="4740964" y="4218944"/>
            <a:ext cx="380999" cy="357180"/>
          </a:xfrm>
          <a:prstGeom prst="rect">
            <a:avLst/>
          </a:prstGeom>
          <a:solidFill>
            <a:srgbClr val="1D3A44"/>
          </a:solidFill>
        </p:spPr>
        <p:txBody>
          <a:bodyPr wrap="none" lIns="0" tIns="0" rIns="0" bIns="0" anchor="ctr" anchorCtr="1"/>
          <a:lstStyle>
            <a:lvl1pPr marL="0" indent="0">
              <a:buNone/>
              <a:defRPr sz="12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90" name="Text Placeholder 15"/>
          <p:cNvSpPr>
            <a:spLocks noGrp="1"/>
          </p:cNvSpPr>
          <p:nvPr>
            <p:ph type="body" sz="quarter" idx="61"/>
          </p:nvPr>
        </p:nvSpPr>
        <p:spPr>
          <a:xfrm>
            <a:off x="5121964" y="4218934"/>
            <a:ext cx="3840891" cy="357180"/>
          </a:xfrm>
          <a:prstGeom prst="rect">
            <a:avLst/>
          </a:prstGeom>
          <a:solidFill>
            <a:srgbClr val="B8BBBC">
              <a:alpha val="69804"/>
            </a:srgbClr>
          </a:solidFill>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91" name="Text Placeholder 15"/>
          <p:cNvSpPr>
            <a:spLocks noGrp="1"/>
          </p:cNvSpPr>
          <p:nvPr>
            <p:ph type="body" sz="quarter" idx="62" hasCustomPrompt="1"/>
          </p:nvPr>
        </p:nvSpPr>
        <p:spPr>
          <a:xfrm>
            <a:off x="4740930" y="4576134"/>
            <a:ext cx="381026" cy="357180"/>
          </a:xfrm>
          <a:prstGeom prst="rect">
            <a:avLst/>
          </a:prstGeom>
          <a:noFill/>
        </p:spPr>
        <p:txBody>
          <a:bodyPr wrap="none" lIns="0" tIns="0" rIns="0" bIns="0" anchor="ctr" anchorCtr="1"/>
          <a:lstStyle>
            <a:lvl1pPr marL="0" indent="0">
              <a:buNone/>
              <a:defRPr sz="12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92" name="Text Placeholder 15"/>
          <p:cNvSpPr>
            <a:spLocks noGrp="1"/>
          </p:cNvSpPr>
          <p:nvPr>
            <p:ph type="body" sz="quarter" idx="63"/>
          </p:nvPr>
        </p:nvSpPr>
        <p:spPr>
          <a:xfrm>
            <a:off x="5121964" y="4576124"/>
            <a:ext cx="3840891" cy="357180"/>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93" name="Text Placeholder 15"/>
          <p:cNvSpPr>
            <a:spLocks noGrp="1"/>
          </p:cNvSpPr>
          <p:nvPr>
            <p:ph type="body" sz="quarter" idx="64" hasCustomPrompt="1"/>
          </p:nvPr>
        </p:nvSpPr>
        <p:spPr>
          <a:xfrm>
            <a:off x="4740964" y="4933324"/>
            <a:ext cx="380999" cy="357180"/>
          </a:xfrm>
          <a:prstGeom prst="rect">
            <a:avLst/>
          </a:prstGeom>
          <a:solidFill>
            <a:srgbClr val="1D3A44"/>
          </a:solidFill>
        </p:spPr>
        <p:txBody>
          <a:bodyPr wrap="none" lIns="0" tIns="0" rIns="0" bIns="0" anchor="ctr" anchorCtr="1"/>
          <a:lstStyle>
            <a:lvl1pPr marL="0" indent="0">
              <a:buNone/>
              <a:defRPr sz="12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94" name="Text Placeholder 15"/>
          <p:cNvSpPr>
            <a:spLocks noGrp="1"/>
          </p:cNvSpPr>
          <p:nvPr>
            <p:ph type="body" sz="quarter" idx="65"/>
          </p:nvPr>
        </p:nvSpPr>
        <p:spPr>
          <a:xfrm>
            <a:off x="5121964" y="4933314"/>
            <a:ext cx="3840891" cy="357180"/>
          </a:xfrm>
          <a:prstGeom prst="rect">
            <a:avLst/>
          </a:prstGeom>
          <a:solidFill>
            <a:srgbClr val="B8BBBC">
              <a:alpha val="69804"/>
            </a:srgbClr>
          </a:solidFill>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95" name="Text Placeholder 15"/>
          <p:cNvSpPr>
            <a:spLocks noGrp="1"/>
          </p:cNvSpPr>
          <p:nvPr>
            <p:ph type="body" sz="quarter" idx="66" hasCustomPrompt="1"/>
          </p:nvPr>
        </p:nvSpPr>
        <p:spPr>
          <a:xfrm>
            <a:off x="4740930" y="5290514"/>
            <a:ext cx="381026" cy="357180"/>
          </a:xfrm>
          <a:prstGeom prst="rect">
            <a:avLst/>
          </a:prstGeom>
          <a:noFill/>
        </p:spPr>
        <p:txBody>
          <a:bodyPr wrap="none" lIns="0" tIns="0" rIns="0" bIns="0" anchor="ctr" anchorCtr="1"/>
          <a:lstStyle>
            <a:lvl1pPr marL="0" indent="0">
              <a:buNone/>
              <a:defRPr sz="1200">
                <a:solidFill>
                  <a:schemeClr val="tx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96" name="Text Placeholder 15"/>
          <p:cNvSpPr>
            <a:spLocks noGrp="1"/>
          </p:cNvSpPr>
          <p:nvPr>
            <p:ph type="body" sz="quarter" idx="67"/>
          </p:nvPr>
        </p:nvSpPr>
        <p:spPr>
          <a:xfrm>
            <a:off x="5121964" y="5290504"/>
            <a:ext cx="3840891" cy="357180"/>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97" name="Text Placeholder 15"/>
          <p:cNvSpPr>
            <a:spLocks noGrp="1"/>
          </p:cNvSpPr>
          <p:nvPr>
            <p:ph type="body" sz="quarter" idx="68" hasCustomPrompt="1"/>
          </p:nvPr>
        </p:nvSpPr>
        <p:spPr>
          <a:xfrm>
            <a:off x="4740930" y="5647704"/>
            <a:ext cx="381026" cy="357180"/>
          </a:xfrm>
          <a:prstGeom prst="rect">
            <a:avLst/>
          </a:prstGeom>
          <a:solidFill>
            <a:srgbClr val="1D3A44"/>
          </a:solidFill>
        </p:spPr>
        <p:txBody>
          <a:bodyPr wrap="none" lIns="0" tIns="0" rIns="0" bIns="0" anchor="ctr" anchorCtr="1"/>
          <a:lstStyle>
            <a:lvl1pPr marL="0" indent="0">
              <a:buNone/>
              <a:defRPr sz="1200">
                <a:solidFill>
                  <a:schemeClr val="bg1"/>
                </a:solidFill>
              </a:defRPr>
            </a:lvl1pPr>
            <a:lvl2pPr>
              <a:defRPr sz="1600"/>
            </a:lvl2pPr>
            <a:lvl3pPr>
              <a:defRPr sz="1600"/>
            </a:lvl3pPr>
            <a:lvl4pPr>
              <a:defRPr sz="1600"/>
            </a:lvl4pPr>
            <a:lvl5pPr>
              <a:defRPr sz="1600"/>
            </a:lvl5pPr>
          </a:lstStyle>
          <a:p>
            <a:pPr lvl="0"/>
            <a:r>
              <a:rPr lang="en-US" dirty="0" smtClean="0"/>
              <a:t>-</a:t>
            </a:r>
            <a:endParaRPr lang="en-US" dirty="0"/>
          </a:p>
        </p:txBody>
      </p:sp>
      <p:sp>
        <p:nvSpPr>
          <p:cNvPr id="98" name="Text Placeholder 15"/>
          <p:cNvSpPr>
            <a:spLocks noGrp="1"/>
          </p:cNvSpPr>
          <p:nvPr>
            <p:ph type="body" sz="quarter" idx="69"/>
          </p:nvPr>
        </p:nvSpPr>
        <p:spPr>
          <a:xfrm>
            <a:off x="5121964" y="5647694"/>
            <a:ext cx="3840891" cy="357180"/>
          </a:xfrm>
          <a:prstGeom prst="rect">
            <a:avLst/>
          </a:prstGeom>
          <a:solidFill>
            <a:srgbClr val="B8BBBC">
              <a:alpha val="69804"/>
            </a:srgbClr>
          </a:solidFill>
        </p:spPr>
        <p:txBody>
          <a:bodyPr/>
          <a:lstStyle>
            <a:lvl1pPr>
              <a:buNone/>
              <a:defRPr sz="1600"/>
            </a:lvl1pPr>
            <a:lvl2pPr>
              <a:defRPr sz="1600"/>
            </a:lvl2pPr>
            <a:lvl3pPr>
              <a:defRPr sz="1600"/>
            </a:lvl3pPr>
            <a:lvl4pPr>
              <a:defRPr sz="1600"/>
            </a:lvl4pPr>
            <a:lvl5pPr>
              <a:defRPr sz="1600"/>
            </a:lvl5pPr>
          </a:lstStyle>
          <a:p>
            <a:pPr lvl="0"/>
            <a:endParaRPr lang="en-US" dirty="0"/>
          </a:p>
        </p:txBody>
      </p:sp>
      <p:cxnSp>
        <p:nvCxnSpPr>
          <p:cNvPr id="99" name="Straight Connector 98"/>
          <p:cNvCxnSpPr/>
          <p:nvPr userDrawn="1"/>
        </p:nvCxnSpPr>
        <p:spPr>
          <a:xfrm rot="5400000" flipH="1" flipV="1">
            <a:off x="2187425" y="3706513"/>
            <a:ext cx="4646375" cy="794"/>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7800" y="0"/>
            <a:ext cx="5461000" cy="1214422"/>
          </a:xfrm>
          <a:prstGeom prst="rect">
            <a:avLst/>
          </a:prstGeom>
        </p:spPr>
        <p:txBody>
          <a:bodyPr lIns="108000" tIns="0" bIns="46800" anchor="ctr" anchorCtr="0">
            <a:noAutofit/>
          </a:bodyPr>
          <a:lstStyle>
            <a:lvl1pPr>
              <a:defRPr sz="2400" baseline="0"/>
            </a:lvl1pPr>
          </a:lstStyle>
          <a:p>
            <a:r>
              <a:rPr lang="pl-PL" dirty="0" smtClean="0"/>
              <a:t>Click to ediT slide title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189630" y="1357297"/>
            <a:ext cx="8786812" cy="4857765"/>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smtClean="0"/>
          </a:p>
        </p:txBody>
      </p:sp>
      <p:sp>
        <p:nvSpPr>
          <p:cNvPr id="8" name="Title 1"/>
          <p:cNvSpPr>
            <a:spLocks noGrp="1"/>
          </p:cNvSpPr>
          <p:nvPr>
            <p:ph type="title" hasCustomPrompt="1"/>
          </p:nvPr>
        </p:nvSpPr>
        <p:spPr>
          <a:xfrm>
            <a:off x="177800" y="0"/>
            <a:ext cx="5461000" cy="1214422"/>
          </a:xfrm>
          <a:prstGeom prst="rect">
            <a:avLst/>
          </a:prstGeom>
        </p:spPr>
        <p:txBody>
          <a:bodyPr lIns="108000" tIns="0" bIns="46800" anchor="ctr" anchorCtr="0">
            <a:noAutofit/>
          </a:bodyPr>
          <a:lstStyle>
            <a:lvl1pPr>
              <a:defRPr sz="2400" baseline="0"/>
            </a:lvl1pPr>
          </a:lstStyle>
          <a:p>
            <a:r>
              <a:rPr lang="pl-PL" dirty="0" smtClean="0"/>
              <a:t>Click to ediT slide title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7800" y="0"/>
            <a:ext cx="5461000" cy="1214422"/>
          </a:xfrm>
          <a:prstGeom prst="rect">
            <a:avLst/>
          </a:prstGeom>
        </p:spPr>
        <p:txBody>
          <a:bodyPr lIns="108000" tIns="0" bIns="46800" anchor="ctr" anchorCtr="0">
            <a:noAutofit/>
          </a:bodyPr>
          <a:lstStyle>
            <a:lvl1pPr>
              <a:defRPr sz="1800" baseline="0"/>
            </a:lvl1pPr>
          </a:lstStyle>
          <a:p>
            <a:r>
              <a:rPr lang="pl-PL" dirty="0" smtClean="0"/>
              <a:t>Click to ediT slide title</a:t>
            </a:r>
            <a:endParaRPr lang="en-US" dirty="0"/>
          </a:p>
        </p:txBody>
      </p:sp>
      <p:cxnSp>
        <p:nvCxnSpPr>
          <p:cNvPr id="13" name="Straight Connector 12"/>
          <p:cNvCxnSpPr/>
          <p:nvPr userDrawn="1"/>
        </p:nvCxnSpPr>
        <p:spPr>
          <a:xfrm rot="5400000" flipH="1" flipV="1">
            <a:off x="2069738" y="3773811"/>
            <a:ext cx="4880788" cy="1754"/>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4"/>
          </p:nvPr>
        </p:nvSpPr>
        <p:spPr>
          <a:xfrm>
            <a:off x="201926" y="1357313"/>
            <a:ext cx="4122939" cy="4857750"/>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12" name="Content Placeholder 11"/>
          <p:cNvSpPr>
            <a:spLocks noGrp="1"/>
          </p:cNvSpPr>
          <p:nvPr>
            <p:ph sz="quarter" idx="15"/>
          </p:nvPr>
        </p:nvSpPr>
        <p:spPr>
          <a:xfrm>
            <a:off x="4702519" y="1357313"/>
            <a:ext cx="4286280" cy="4857750"/>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RAW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7800" y="0"/>
            <a:ext cx="5461000" cy="1214422"/>
          </a:xfrm>
          <a:prstGeom prst="rect">
            <a:avLst/>
          </a:prstGeom>
        </p:spPr>
        <p:txBody>
          <a:bodyPr lIns="108000" tIns="0" bIns="46800" anchor="ctr" anchorCtr="0">
            <a:noAutofit/>
          </a:bodyPr>
          <a:lstStyle>
            <a:lvl1pPr>
              <a:defRPr sz="1800" baseline="0"/>
            </a:lvl1pPr>
          </a:lstStyle>
          <a:p>
            <a:r>
              <a:rPr lang="pl-PL" dirty="0" smtClean="0"/>
              <a:t>Click to ediT slide title</a:t>
            </a:r>
            <a:endParaRPr lang="en-US" dirty="0"/>
          </a:p>
        </p:txBody>
      </p:sp>
      <p:sp>
        <p:nvSpPr>
          <p:cNvPr id="15" name="Content Placeholder 14"/>
          <p:cNvSpPr>
            <a:spLocks noGrp="1"/>
          </p:cNvSpPr>
          <p:nvPr>
            <p:ph sz="quarter" idx="14"/>
          </p:nvPr>
        </p:nvSpPr>
        <p:spPr>
          <a:xfrm>
            <a:off x="179915" y="1357313"/>
            <a:ext cx="8786813" cy="2214562"/>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17" name="Content Placeholder 16"/>
          <p:cNvSpPr>
            <a:spLocks noGrp="1"/>
          </p:cNvSpPr>
          <p:nvPr>
            <p:ph sz="quarter" idx="15"/>
          </p:nvPr>
        </p:nvSpPr>
        <p:spPr>
          <a:xfrm>
            <a:off x="177211" y="4000500"/>
            <a:ext cx="8786813" cy="2214563"/>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cxnSp>
        <p:nvCxnSpPr>
          <p:cNvPr id="20" name="Straight Connector 19"/>
          <p:cNvCxnSpPr/>
          <p:nvPr userDrawn="1"/>
        </p:nvCxnSpPr>
        <p:spPr>
          <a:xfrm>
            <a:off x="177800" y="3794125"/>
            <a:ext cx="8788400" cy="1588"/>
          </a:xfrm>
          <a:prstGeom prst="line">
            <a:avLst/>
          </a:prstGeom>
          <a:ln w="0" cap="flat" cmpd="sng" algn="ctr">
            <a:solidFill>
              <a:srgbClr val="9B001F"/>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RAW, 2 COL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7800" y="0"/>
            <a:ext cx="5461000" cy="1214422"/>
          </a:xfrm>
          <a:prstGeom prst="rect">
            <a:avLst/>
          </a:prstGeom>
        </p:spPr>
        <p:txBody>
          <a:bodyPr lIns="108000" tIns="0" bIns="46800" anchor="ctr" anchorCtr="0">
            <a:noAutofit/>
          </a:bodyPr>
          <a:lstStyle>
            <a:lvl1pPr>
              <a:defRPr sz="1800" baseline="0"/>
            </a:lvl1pPr>
          </a:lstStyle>
          <a:p>
            <a:r>
              <a:rPr lang="pl-PL" dirty="0" smtClean="0"/>
              <a:t>Click to ediT slide title</a:t>
            </a:r>
            <a:endParaRPr lang="en-US" dirty="0"/>
          </a:p>
        </p:txBody>
      </p:sp>
      <p:cxnSp>
        <p:nvCxnSpPr>
          <p:cNvPr id="6" name="Straight Connector 5"/>
          <p:cNvCxnSpPr/>
          <p:nvPr userDrawn="1"/>
        </p:nvCxnSpPr>
        <p:spPr>
          <a:xfrm rot="5400000" flipH="1" flipV="1">
            <a:off x="2522716" y="4214410"/>
            <a:ext cx="4000528" cy="816"/>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10800000">
            <a:off x="142844" y="2214554"/>
            <a:ext cx="8786874" cy="1588"/>
          </a:xfrm>
          <a:prstGeom prst="line">
            <a:avLst/>
          </a:prstGeom>
          <a:ln w="0" cap="flat" cmpd="sng" algn="ctr">
            <a:solidFill>
              <a:schemeClr val="accent3"/>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Content Placeholder 22"/>
          <p:cNvSpPr>
            <a:spLocks noGrp="1"/>
          </p:cNvSpPr>
          <p:nvPr>
            <p:ph sz="quarter" idx="15"/>
          </p:nvPr>
        </p:nvSpPr>
        <p:spPr>
          <a:xfrm>
            <a:off x="167620" y="1357313"/>
            <a:ext cx="8762098" cy="642937"/>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25" name="Content Placeholder 24"/>
          <p:cNvSpPr>
            <a:spLocks noGrp="1"/>
          </p:cNvSpPr>
          <p:nvPr>
            <p:ph sz="quarter" idx="16"/>
          </p:nvPr>
        </p:nvSpPr>
        <p:spPr>
          <a:xfrm>
            <a:off x="167620" y="2428875"/>
            <a:ext cx="4132531" cy="3786188"/>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
        <p:nvSpPr>
          <p:cNvPr id="27" name="Content Placeholder 26"/>
          <p:cNvSpPr>
            <a:spLocks noGrp="1"/>
          </p:cNvSpPr>
          <p:nvPr>
            <p:ph sz="quarter" idx="17"/>
          </p:nvPr>
        </p:nvSpPr>
        <p:spPr>
          <a:xfrm>
            <a:off x="4732639" y="2428875"/>
            <a:ext cx="4197080" cy="3786188"/>
          </a:xfrm>
          <a:prstGeom prst="rect">
            <a:avLst/>
          </a:prstGeom>
        </p:spPr>
        <p:txBody>
          <a:bodyPr/>
          <a:lstStyle>
            <a:lvl1pPr>
              <a:buNone/>
              <a:defRPr sz="1600"/>
            </a:lvl1pPr>
            <a:lvl2pPr>
              <a:defRPr sz="1600"/>
            </a:lvl2pPr>
            <a:lvl3pPr>
              <a:defRPr sz="1600"/>
            </a:lvl3pPr>
            <a:lvl4pPr>
              <a:defRPr sz="1600"/>
            </a:lvl4pPr>
            <a:lvl5pPr>
              <a:defRPr sz="1600"/>
            </a:lvl5pPr>
          </a:lstStyle>
          <a:p>
            <a:pPr lvl="0"/>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695700" y="6477000"/>
            <a:ext cx="5372100" cy="381000"/>
          </a:xfrm>
          <a:prstGeom prst="rect">
            <a:avLst/>
          </a:prstGeom>
          <a:noFill/>
        </p:spPr>
        <p:txBody>
          <a:bodyPr wrap="square" tIns="54000" rtlCol="0" anchor="ctr" anchorCtr="0">
            <a:normAutofit/>
          </a:bodyPr>
          <a:lstStyle/>
          <a:p>
            <a:pPr algn="r" fontAlgn="auto">
              <a:spcBef>
                <a:spcPts val="0"/>
              </a:spcBef>
              <a:spcAft>
                <a:spcPts val="0"/>
              </a:spcAft>
              <a:defRPr/>
            </a:pPr>
            <a:r>
              <a:rPr lang="en-US" sz="1000" cap="all" dirty="0" smtClean="0">
                <a:solidFill>
                  <a:srgbClr val="42575F"/>
                </a:solidFill>
                <a:latin typeface="+mn-lt"/>
                <a:cs typeface="+mn-cs"/>
              </a:rPr>
              <a:t>Macao,</a:t>
            </a:r>
            <a:r>
              <a:rPr lang="en-US" sz="1000" cap="all" baseline="0" dirty="0" smtClean="0">
                <a:solidFill>
                  <a:srgbClr val="42575F"/>
                </a:solidFill>
                <a:latin typeface="+mn-lt"/>
                <a:cs typeface="+mn-cs"/>
              </a:rPr>
              <a:t> 20 March </a:t>
            </a:r>
            <a:r>
              <a:rPr lang="en-US" sz="1000" cap="all" dirty="0" smtClean="0">
                <a:solidFill>
                  <a:srgbClr val="42575F"/>
                </a:solidFill>
                <a:latin typeface="+mn-lt"/>
                <a:cs typeface="+mn-cs"/>
              </a:rPr>
              <a:t>2012 </a:t>
            </a:r>
            <a:r>
              <a:rPr lang="en-US" sz="1000" cap="all" dirty="0" smtClean="0">
                <a:solidFill>
                  <a:srgbClr val="42575F"/>
                </a:solidFill>
                <a:latin typeface="+mn-lt"/>
                <a:cs typeface="+mn-cs"/>
              </a:rPr>
              <a:t>- </a:t>
            </a:r>
            <a:fld id="{B9312302-3D48-40F0-A7C0-3C21D3D2A552}" type="slidenum">
              <a:rPr lang="en-US" sz="1000" cap="all" smtClean="0">
                <a:solidFill>
                  <a:srgbClr val="42575F"/>
                </a:solidFill>
                <a:latin typeface="+mn-lt"/>
                <a:cs typeface="+mn-cs"/>
              </a:rPr>
              <a:pPr algn="r" fontAlgn="auto">
                <a:spcBef>
                  <a:spcPts val="0"/>
                </a:spcBef>
                <a:spcAft>
                  <a:spcPts val="0"/>
                </a:spcAft>
                <a:defRPr/>
              </a:pPr>
              <a:t>‹#›</a:t>
            </a:fld>
            <a:r>
              <a:rPr lang="en-US" sz="1000" cap="all" dirty="0" smtClean="0">
                <a:solidFill>
                  <a:srgbClr val="42575F"/>
                </a:solidFill>
                <a:latin typeface="+mn-lt"/>
                <a:cs typeface="+mn-cs"/>
              </a:rPr>
              <a:t> </a:t>
            </a:r>
            <a:endParaRPr lang="en-US" sz="1000" cap="all" dirty="0">
              <a:solidFill>
                <a:srgbClr val="42575F"/>
              </a:solidFill>
              <a:latin typeface="+mn-lt"/>
              <a:cs typeface="+mn-cs"/>
            </a:endParaRPr>
          </a:p>
        </p:txBody>
      </p:sp>
      <p:sp>
        <p:nvSpPr>
          <p:cNvPr id="3" name="TextBox 2"/>
          <p:cNvSpPr txBox="1"/>
          <p:nvPr/>
        </p:nvSpPr>
        <p:spPr>
          <a:xfrm>
            <a:off x="76199" y="6477000"/>
            <a:ext cx="5457702" cy="381000"/>
          </a:xfrm>
          <a:prstGeom prst="rect">
            <a:avLst/>
          </a:prstGeom>
          <a:noFill/>
        </p:spPr>
        <p:txBody>
          <a:bodyPr wrap="square" tIns="54000" rtlCol="0" anchor="ctr" anchorCtr="0">
            <a:normAutofit/>
          </a:bodyPr>
          <a:lstStyle/>
          <a:p>
            <a:pPr fontAlgn="auto">
              <a:spcBef>
                <a:spcPts val="0"/>
              </a:spcBef>
              <a:spcAft>
                <a:spcPts val="0"/>
              </a:spcAft>
              <a:defRPr/>
            </a:pPr>
            <a:r>
              <a:rPr lang="en-US" sz="1000" cap="all" dirty="0" smtClean="0">
                <a:solidFill>
                  <a:srgbClr val="42575F"/>
                </a:solidFill>
                <a:latin typeface="+mn-lt"/>
                <a:cs typeface="+mn-cs"/>
              </a:rPr>
              <a:t>Presentation  to the w3c EGOV GROUP</a:t>
            </a:r>
            <a:endParaRPr lang="en-US" sz="1000" cap="all" dirty="0">
              <a:solidFill>
                <a:srgbClr val="42575F"/>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iming>
    <p:tnLst>
      <p:par>
        <p:cTn id="1" dur="indefinite" restart="never" nodeType="tmRoot"/>
      </p:par>
    </p:tnLst>
  </p:timing>
  <p:hf hdr="0" ftr="0" dt="0"/>
  <p:txStyles>
    <p:titleStyle>
      <a:lvl1pPr algn="l" defTabSz="914400" rtl="0" eaLnBrk="1" latinLnBrk="0" hangingPunct="1">
        <a:spcBef>
          <a:spcPct val="0"/>
        </a:spcBef>
        <a:buNone/>
        <a:defRPr sz="2000" kern="1200" cap="all">
          <a:solidFill>
            <a:schemeClr val="bg1"/>
          </a:solidFill>
          <a:latin typeface="+mj-lt"/>
          <a:ea typeface="+mj-ea"/>
          <a:cs typeface="+mj-cs"/>
        </a:defRPr>
      </a:lvl1pPr>
    </p:titleStyle>
    <p:bodyStyle>
      <a:lvl1pPr marL="342900" indent="-3429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914400" rtl="0" eaLnBrk="1" latinLnBrk="0" hangingPunct="1">
        <a:spcBef>
          <a:spcPct val="0"/>
        </a:spcBef>
        <a:buNone/>
        <a:defRPr sz="2000" kern="1200" cap="all">
          <a:solidFill>
            <a:schemeClr val="bg1"/>
          </a:solidFill>
          <a:latin typeface="+mj-lt"/>
          <a:ea typeface="+mj-ea"/>
          <a:cs typeface="+mj-cs"/>
        </a:defRPr>
      </a:lvl1pPr>
    </p:titleStyle>
    <p:bodyStyle>
      <a:lvl1pPr marL="342900" indent="-3429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image" Target="../media/image13.emf"/></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66675" y="1981416"/>
            <a:ext cx="5077325" cy="1486561"/>
          </a:xfrm>
        </p:spPr>
        <p:txBody>
          <a:bodyPr/>
          <a:lstStyle/>
          <a:p>
            <a:r>
              <a:rPr lang="en-US" sz="3600" dirty="0" smtClean="0"/>
              <a:t>The Whole of Government Approach:</a:t>
            </a:r>
          </a:p>
          <a:p>
            <a:r>
              <a:rPr lang="en-US" sz="1800" dirty="0" smtClean="0"/>
              <a:t>Models and Tools for EGOV Strategy &amp; Alignment</a:t>
            </a:r>
          </a:p>
        </p:txBody>
      </p:sp>
      <p:sp>
        <p:nvSpPr>
          <p:cNvPr id="4" name="Text Placeholder 3"/>
          <p:cNvSpPr>
            <a:spLocks noGrp="1"/>
          </p:cNvSpPr>
          <p:nvPr>
            <p:ph type="body" sz="quarter" idx="12"/>
          </p:nvPr>
        </p:nvSpPr>
        <p:spPr>
          <a:xfrm>
            <a:off x="4082042" y="4660900"/>
            <a:ext cx="5061957" cy="1794337"/>
          </a:xfrm>
        </p:spPr>
        <p:txBody>
          <a:bodyPr/>
          <a:lstStyle/>
          <a:p>
            <a:pPr algn="l"/>
            <a:r>
              <a:rPr lang="en-US" sz="2000" dirty="0" smtClean="0"/>
              <a:t>Adegboyega </a:t>
            </a:r>
            <a:r>
              <a:rPr lang="en-US" sz="2000" dirty="0" smtClean="0"/>
              <a:t>Ojo</a:t>
            </a:r>
          </a:p>
          <a:p>
            <a:pPr algn="l"/>
            <a:r>
              <a:rPr lang="en-US" dirty="0" smtClean="0"/>
              <a:t>(in collaboration with T. Janowski and E. Estevez</a:t>
            </a:r>
            <a:r>
              <a:rPr lang="en-US" sz="2000" dirty="0" smtClean="0"/>
              <a:t>)</a:t>
            </a:r>
            <a:endParaRPr lang="en-US" sz="2000" dirty="0" smtClean="0"/>
          </a:p>
          <a:p>
            <a:pPr algn="l"/>
            <a:endParaRPr lang="en-US" sz="1800" dirty="0" smtClean="0"/>
          </a:p>
          <a:p>
            <a:pPr algn="l"/>
            <a:r>
              <a:rPr lang="en-US" sz="2000" dirty="0" smtClean="0"/>
              <a:t>United Nations University</a:t>
            </a:r>
          </a:p>
          <a:p>
            <a:pPr algn="l"/>
            <a:r>
              <a:rPr lang="en-US" sz="2000" dirty="0" smtClean="0"/>
              <a:t>ao@iist.unu.edu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Conceptual model for ITSM</a:t>
            </a:r>
            <a:endParaRPr lang="en-US" dirty="0"/>
          </a:p>
        </p:txBody>
      </p:sp>
      <p:pic>
        <p:nvPicPr>
          <p:cNvPr id="4" name="Content Placeholder 3"/>
          <p:cNvPicPr>
            <a:picLocks noGrp="1"/>
          </p:cNvPicPr>
          <p:nvPr>
            <p:ph sz="quarter" idx="13"/>
          </p:nvPr>
        </p:nvPicPr>
        <p:blipFill>
          <a:blip r:embed="rId2" cstate="print"/>
          <a:srcRect/>
          <a:stretch>
            <a:fillRect/>
          </a:stretch>
        </p:blipFill>
        <p:spPr bwMode="auto">
          <a:xfrm>
            <a:off x="284673" y="1233576"/>
            <a:ext cx="6254150" cy="50378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When we combine ITSM with the WG concept, there are two possible interpretations:</a:t>
            </a:r>
          </a:p>
          <a:p>
            <a:r>
              <a:rPr lang="en-US" dirty="0" smtClean="0"/>
              <a:t> </a:t>
            </a:r>
          </a:p>
          <a:p>
            <a:pPr lvl="0" fontAlgn="auto">
              <a:buFont typeface="+mj-lt"/>
              <a:buAutoNum type="arabicParenR"/>
            </a:pPr>
            <a:r>
              <a:rPr lang="en-US" dirty="0" smtClean="0"/>
              <a:t>Applying WG principles and processes to improve the ITSM practice in government, or</a:t>
            </a:r>
          </a:p>
          <a:p>
            <a:pPr lvl="0" fontAlgn="auto">
              <a:buFont typeface="+mj-lt"/>
              <a:buAutoNum type="arabicParenR"/>
            </a:pPr>
            <a:endParaRPr lang="en-US" dirty="0" smtClean="0"/>
          </a:p>
          <a:p>
            <a:pPr marL="690563" lvl="1" indent="-346075">
              <a:buFont typeface="Courier New" pitchFamily="49" charset="0"/>
              <a:buChar char="o"/>
            </a:pPr>
            <a:r>
              <a:rPr lang="en-US" dirty="0" smtClean="0"/>
              <a:t>The involves developing  a virtual IT organization across the government, with no specific application goal. This definition makes any developed WG IT capability latent until applied. </a:t>
            </a:r>
          </a:p>
          <a:p>
            <a:pPr lvl="0" fontAlgn="auto"/>
            <a:endParaRPr lang="en-US" dirty="0" smtClean="0"/>
          </a:p>
          <a:p>
            <a:pPr lvl="0" fontAlgn="auto">
              <a:buFont typeface="+mj-lt"/>
              <a:buAutoNum type="arabicParenR" startAt="2"/>
            </a:pPr>
            <a:r>
              <a:rPr lang="en-US" dirty="0" smtClean="0"/>
              <a:t>Developing the ITSM practice that inherently supports WG initiatives in government.</a:t>
            </a:r>
          </a:p>
          <a:p>
            <a:pPr marL="690563" lvl="0" indent="-346075" fontAlgn="auto">
              <a:buFont typeface="Courier New" pitchFamily="49" charset="0"/>
              <a:buChar char="o"/>
            </a:pPr>
            <a:r>
              <a:rPr lang="en-US" dirty="0" smtClean="0"/>
              <a:t>This requires the support from a virtual IT organization indicated in the first definition.</a:t>
            </a:r>
          </a:p>
          <a:p>
            <a:pPr marL="690563" lvl="0" indent="-346075" fontAlgn="auto">
              <a:buFont typeface="Courier New" pitchFamily="49" charset="0"/>
              <a:buChar char="o"/>
            </a:pPr>
            <a:endParaRPr lang="en-US" dirty="0" smtClean="0"/>
          </a:p>
          <a:p>
            <a:pPr marL="0" lvl="0" indent="0" fontAlgn="auto"/>
            <a:r>
              <a:rPr lang="en-US" dirty="0" smtClean="0"/>
              <a:t> </a:t>
            </a:r>
          </a:p>
          <a:p>
            <a:pPr marL="0" lvl="0" indent="0" fontAlgn="auto"/>
            <a:r>
              <a:rPr lang="en-US" dirty="0" smtClean="0">
                <a:solidFill>
                  <a:srgbClr val="5E2830"/>
                </a:solidFill>
              </a:rPr>
              <a:t>Therefore we consider WG-ITSM to include both the creation of a virtual IT organization in government and the strategic application of this organization in furthering WG initiatives. </a:t>
            </a:r>
            <a:endParaRPr lang="en-US" dirty="0">
              <a:solidFill>
                <a:srgbClr val="5E2830"/>
              </a:solidFill>
            </a:endParaRPr>
          </a:p>
        </p:txBody>
      </p:sp>
      <p:sp>
        <p:nvSpPr>
          <p:cNvPr id="3" name="Title 2"/>
          <p:cNvSpPr>
            <a:spLocks noGrp="1"/>
          </p:cNvSpPr>
          <p:nvPr>
            <p:ph type="title"/>
          </p:nvPr>
        </p:nvSpPr>
        <p:spPr/>
        <p:txBody>
          <a:bodyPr/>
          <a:lstStyle/>
          <a:p>
            <a:r>
              <a:rPr lang="en-US" dirty="0" smtClean="0"/>
              <a:t>Defining WG-ITSM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WG-ITSM model</a:t>
            </a:r>
            <a:endParaRPr lang="en-US" dirty="0"/>
          </a:p>
        </p:txBody>
      </p:sp>
      <p:pic>
        <p:nvPicPr>
          <p:cNvPr id="4" name="Content Placeholder 3"/>
          <p:cNvPicPr>
            <a:picLocks noGrp="1"/>
          </p:cNvPicPr>
          <p:nvPr>
            <p:ph sz="quarter" idx="13"/>
          </p:nvPr>
        </p:nvPicPr>
        <p:blipFill>
          <a:blip r:embed="rId2" cstate="print"/>
          <a:srcRect/>
          <a:stretch>
            <a:fillRect/>
          </a:stretch>
        </p:blipFill>
        <p:spPr bwMode="auto">
          <a:xfrm>
            <a:off x="198407" y="1483743"/>
            <a:ext cx="7384212" cy="4727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r>
              <a:rPr lang="en-US" dirty="0" smtClean="0"/>
              <a:t>Governments are searching for better coordination, control and regulations mechanisms for technology-related  policies and strategies:</a:t>
            </a:r>
          </a:p>
          <a:p>
            <a:endParaRPr lang="en-US" dirty="0" smtClean="0"/>
          </a:p>
          <a:p>
            <a:r>
              <a:rPr lang="en-US" dirty="0" smtClean="0">
                <a:solidFill>
                  <a:srgbClr val="7C1317"/>
                </a:solidFill>
              </a:rPr>
              <a:t>Two notable programs</a:t>
            </a:r>
          </a:p>
          <a:p>
            <a:pPr marL="233363" lvl="1" indent="-233363">
              <a:buFont typeface="Courier New" pitchFamily="49" charset="0"/>
              <a:buChar char="o"/>
            </a:pPr>
            <a:r>
              <a:rPr lang="en-US" dirty="0" smtClean="0"/>
              <a:t>US Performance and Results Act (GPRA, 93) and Clinger-Cohen Act (96) requiring performance-based and result-oriented decision-making in IT by all federal agencies.</a:t>
            </a:r>
          </a:p>
          <a:p>
            <a:pPr marL="233363" lvl="1" indent="-233363">
              <a:buFont typeface="Courier New" pitchFamily="49" charset="0"/>
              <a:buChar char="o"/>
            </a:pPr>
            <a:r>
              <a:rPr lang="en-US" dirty="0" smtClean="0"/>
              <a:t>AGIMO comprehensive reform process on the Australian Government’s use of Information and Communication Technology (ICT).</a:t>
            </a:r>
          </a:p>
          <a:p>
            <a:pPr lvl="1"/>
            <a:endParaRPr lang="en-US" dirty="0" smtClean="0"/>
          </a:p>
          <a:p>
            <a:r>
              <a:rPr lang="en-US" dirty="0" smtClean="0">
                <a:solidFill>
                  <a:srgbClr val="7C1317"/>
                </a:solidFill>
              </a:rPr>
              <a:t>Substance of these programs</a:t>
            </a:r>
          </a:p>
          <a:p>
            <a:pPr marL="284163" indent="-284163">
              <a:buFont typeface="Courier New" pitchFamily="49" charset="0"/>
              <a:buChar char="o"/>
            </a:pPr>
            <a:r>
              <a:rPr lang="en-US" dirty="0" smtClean="0"/>
              <a:t>GPRA requires connecting IT investments to stakeholders and mandates cooperation between agencies on IT investments</a:t>
            </a:r>
          </a:p>
          <a:p>
            <a:pPr marL="284163" indent="-284163">
              <a:buFont typeface="Courier New" pitchFamily="49" charset="0"/>
              <a:buChar char="o"/>
            </a:pPr>
            <a:r>
              <a:rPr lang="en-US" dirty="0" smtClean="0"/>
              <a:t>AGIMO stipulates greater coordination and horizontal government approach to ICT policies</a:t>
            </a:r>
          </a:p>
          <a:p>
            <a:endParaRPr lang="en-US" dirty="0" smtClean="0"/>
          </a:p>
          <a:p>
            <a:pPr marL="0" indent="0"/>
            <a:r>
              <a:rPr lang="en-US" dirty="0" smtClean="0"/>
              <a:t>There are some evidence that about one-third of OECD countries are attempting to “centralize” ICT-related policies. </a:t>
            </a:r>
          </a:p>
          <a:p>
            <a:endParaRPr lang="en-US" dirty="0"/>
          </a:p>
        </p:txBody>
      </p:sp>
      <p:sp>
        <p:nvSpPr>
          <p:cNvPr id="3" name="Title 2"/>
          <p:cNvSpPr>
            <a:spLocks noGrp="1"/>
          </p:cNvSpPr>
          <p:nvPr>
            <p:ph type="title"/>
          </p:nvPr>
        </p:nvSpPr>
        <p:spPr/>
        <p:txBody>
          <a:bodyPr/>
          <a:lstStyle/>
          <a:p>
            <a:r>
              <a:rPr lang="en-US" dirty="0" smtClean="0"/>
              <a:t>Examples of WG-ITSM programs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quarter" idx="13"/>
            <p:extLst>
              <p:ext uri="{D42A27DB-BD31-4B8C-83A1-F6EECF244321}">
                <p14:modId xmlns:p14="http://schemas.microsoft.com/office/powerpoint/2010/main" val="997509910"/>
              </p:ext>
            </p:extLst>
          </p:nvPr>
        </p:nvGraphicFramePr>
        <p:xfrm>
          <a:off x="0" y="1522413"/>
          <a:ext cx="9144001" cy="1483360"/>
        </p:xfrm>
        <a:graphic>
          <a:graphicData uri="http://schemas.openxmlformats.org/drawingml/2006/table">
            <a:tbl>
              <a:tblPr firstRow="1" bandRow="1">
                <a:tableStyleId>{5C22544A-7EE6-4342-B048-85BDC9FD1C3A}</a:tableStyleId>
              </a:tblPr>
              <a:tblGrid>
                <a:gridCol w="757989"/>
                <a:gridCol w="8386012"/>
              </a:tblGrid>
              <a:tr h="370840">
                <a:tc>
                  <a:txBody>
                    <a:bodyPr/>
                    <a:lstStyle/>
                    <a:p>
                      <a:pPr marL="228600" indent="0"/>
                      <a:r>
                        <a:rPr lang="en-GB" sz="1600" b="0" dirty="0" smtClean="0">
                          <a:solidFill>
                            <a:schemeClr val="tx1"/>
                          </a:solidFill>
                        </a:rPr>
                        <a:t>1.</a:t>
                      </a:r>
                      <a:endParaRPr lang="en-GB" sz="16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a:r>
                        <a:rPr lang="en-US" sz="1600" b="0" dirty="0" smtClean="0">
                          <a:solidFill>
                            <a:schemeClr val="tx1"/>
                          </a:solidFill>
                        </a:rPr>
                        <a:t>THE WG APPROACH</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28600" indent="0"/>
                      <a:r>
                        <a:rPr lang="en-GB" sz="1600" dirty="0" smtClean="0"/>
                        <a:t>2.</a:t>
                      </a:r>
                      <a:endParaRPr lang="en-GB" sz="16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a:r>
                        <a:rPr lang="en-US" sz="1600" dirty="0" smtClean="0"/>
                        <a:t>APPLICATION OF THE WG</a:t>
                      </a:r>
                      <a:r>
                        <a:rPr lang="en-US" sz="1600" baseline="0" dirty="0" smtClean="0"/>
                        <a:t> APPROACH TO IT STRATEGY MANAGEMENT (WG-ITSM)</a:t>
                      </a:r>
                      <a:endParaRPr lang="en-US" sz="1600" dirty="0" smtClean="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28600" indent="0"/>
                      <a:r>
                        <a:rPr lang="en-GB" sz="1600" dirty="0" smtClean="0"/>
                        <a:t>3.</a:t>
                      </a:r>
                      <a:endParaRPr lang="en-GB" sz="16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TOOLS FOR WG-ITSM</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370840">
                <a:tc>
                  <a:txBody>
                    <a:bodyPr/>
                    <a:lstStyle/>
                    <a:p>
                      <a:pPr marL="228600" indent="0"/>
                      <a:r>
                        <a:rPr lang="en-GB" sz="1600" dirty="0" smtClean="0"/>
                        <a:t>4.</a:t>
                      </a:r>
                      <a:endParaRPr lang="en-GB" sz="16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aseline="0" dirty="0" smtClean="0"/>
                        <a:t>APPLICATION OF WG-ITMS TOOLSET IN MACAO </a:t>
                      </a:r>
                      <a:endParaRPr lang="en-US" sz="1600" dirty="0" smtClean="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itle 2"/>
          <p:cNvSpPr>
            <a:spLocks noGrp="1"/>
          </p:cNvSpPr>
          <p:nvPr>
            <p:ph type="title"/>
          </p:nvPr>
        </p:nvSpPr>
        <p:spPr>
          <a:xfrm>
            <a:off x="177800" y="0"/>
            <a:ext cx="5982368" cy="1214422"/>
          </a:xfrm>
        </p:spPr>
        <p:txBody>
          <a:bodyPr/>
          <a:lstStyle/>
          <a:p>
            <a:r>
              <a:rPr lang="en-US" sz="2400" dirty="0" smtClean="0"/>
              <a:t>overview</a:t>
            </a:r>
            <a:endParaRPr lang="en-US" sz="2400" dirty="0"/>
          </a:p>
        </p:txBody>
      </p:sp>
    </p:spTree>
    <p:extLst>
      <p:ext uri="{BB962C8B-B14F-4D97-AF65-F5344CB8AC3E}">
        <p14:creationId xmlns:p14="http://schemas.microsoft.com/office/powerpoint/2010/main" val="2852617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The framework consists of models and tools:</a:t>
            </a:r>
          </a:p>
          <a:p>
            <a:endParaRPr lang="en-US" dirty="0" smtClean="0"/>
          </a:p>
          <a:p>
            <a:pPr>
              <a:buFont typeface="+mj-lt"/>
              <a:buAutoNum type="arabicParenR"/>
            </a:pPr>
            <a:r>
              <a:rPr lang="en-US" dirty="0" smtClean="0"/>
              <a:t>Models prescribing the adopted approach:</a:t>
            </a:r>
          </a:p>
          <a:p>
            <a:pPr lvl="1">
              <a:buFont typeface="Courier New" pitchFamily="49" charset="0"/>
              <a:buChar char="o"/>
            </a:pPr>
            <a:r>
              <a:rPr lang="en-US" dirty="0" smtClean="0"/>
              <a:t>strategy management activity</a:t>
            </a:r>
          </a:p>
          <a:p>
            <a:pPr lvl="1">
              <a:buFont typeface="Courier New" pitchFamily="49" charset="0"/>
              <a:buChar char="o"/>
            </a:pPr>
            <a:r>
              <a:rPr lang="en-US" dirty="0" smtClean="0"/>
              <a:t>IT strategy development process</a:t>
            </a:r>
          </a:p>
          <a:p>
            <a:pPr lvl="1">
              <a:buFont typeface="Courier New" pitchFamily="49" charset="0"/>
              <a:buChar char="o"/>
            </a:pPr>
            <a:r>
              <a:rPr lang="en-US" dirty="0" smtClean="0"/>
              <a:t>coordination and integration of IT strategies</a:t>
            </a:r>
          </a:p>
          <a:p>
            <a:pPr>
              <a:buFont typeface="+mj-lt"/>
              <a:buAutoNum type="arabicParenR"/>
            </a:pPr>
            <a:endParaRPr lang="en-US" dirty="0" smtClean="0"/>
          </a:p>
          <a:p>
            <a:pPr>
              <a:buFont typeface="+mj-lt"/>
              <a:buAutoNum type="arabicParenR"/>
            </a:pPr>
            <a:r>
              <a:rPr lang="en-US" dirty="0" smtClean="0"/>
              <a:t>A toolset supporting the use of the models:</a:t>
            </a:r>
          </a:p>
          <a:p>
            <a:pPr lvl="1">
              <a:buFont typeface="Courier New" pitchFamily="49" charset="0"/>
              <a:buChar char="o"/>
            </a:pPr>
            <a:r>
              <a:rPr lang="en-US" dirty="0" smtClean="0"/>
              <a:t>A toolkit and a set of templates to support the IT strategy process</a:t>
            </a:r>
          </a:p>
          <a:p>
            <a:pPr lvl="1">
              <a:buFont typeface="Courier New" pitchFamily="49" charset="0"/>
              <a:buChar char="o"/>
            </a:pPr>
            <a:r>
              <a:rPr lang="en-US" dirty="0" smtClean="0"/>
              <a:t>A markup language to describe strategies</a:t>
            </a:r>
          </a:p>
          <a:p>
            <a:pPr lvl="1">
              <a:buFont typeface="Courier New" pitchFamily="49" charset="0"/>
              <a:buChar char="o"/>
            </a:pPr>
            <a:r>
              <a:rPr lang="en-US" dirty="0" smtClean="0"/>
              <a:t>A web-based application for integrated strategy management </a:t>
            </a:r>
          </a:p>
          <a:p>
            <a:endParaRPr lang="en-US" dirty="0"/>
          </a:p>
        </p:txBody>
      </p:sp>
      <p:sp>
        <p:nvSpPr>
          <p:cNvPr id="3" name="Title 2"/>
          <p:cNvSpPr>
            <a:spLocks noGrp="1"/>
          </p:cNvSpPr>
          <p:nvPr>
            <p:ph type="title"/>
          </p:nvPr>
        </p:nvSpPr>
        <p:spPr/>
        <p:txBody>
          <a:bodyPr/>
          <a:lstStyle/>
          <a:p>
            <a:r>
              <a:rPr lang="en-US" dirty="0" smtClean="0"/>
              <a:t>WG-ITSM toolset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Toolset Components </a:t>
            </a:r>
            <a:endParaRPr lang="en-US" dirty="0"/>
          </a:p>
        </p:txBody>
      </p:sp>
      <p:pic>
        <p:nvPicPr>
          <p:cNvPr id="4" name="Content Placeholder 3"/>
          <p:cNvPicPr>
            <a:picLocks noGrp="1" noChangeAspect="1" noChangeArrowheads="1"/>
          </p:cNvPicPr>
          <p:nvPr>
            <p:ph sz="quarter" idx="13"/>
          </p:nvPr>
        </p:nvPicPr>
        <p:blipFill>
          <a:blip r:embed="rId2" cstate="print"/>
          <a:srcRect/>
          <a:stretch>
            <a:fillRect/>
          </a:stretch>
        </p:blipFill>
        <p:spPr bwMode="auto">
          <a:xfrm>
            <a:off x="188913" y="1812921"/>
            <a:ext cx="8786812" cy="394653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00" y="0"/>
            <a:ext cx="6145362" cy="1214422"/>
          </a:xfrm>
        </p:spPr>
        <p:txBody>
          <a:bodyPr/>
          <a:lstStyle/>
          <a:p>
            <a:r>
              <a:rPr lang="en-US" dirty="0" smtClean="0"/>
              <a:t>Toolset Components description</a:t>
            </a:r>
            <a:endParaRPr lang="en-US" dirty="0"/>
          </a:p>
        </p:txBody>
      </p:sp>
      <p:graphicFrame>
        <p:nvGraphicFramePr>
          <p:cNvPr id="4" name="Content Placeholder 4"/>
          <p:cNvGraphicFramePr>
            <a:graphicFrameLocks noGrp="1"/>
          </p:cNvGraphicFramePr>
          <p:nvPr>
            <p:ph sz="quarter" idx="13"/>
          </p:nvPr>
        </p:nvGraphicFramePr>
        <p:xfrm>
          <a:off x="188913" y="1357313"/>
          <a:ext cx="8853489" cy="3845560"/>
        </p:xfrm>
        <a:graphic>
          <a:graphicData uri="http://schemas.openxmlformats.org/drawingml/2006/table">
            <a:tbl>
              <a:tblPr firstRow="1" bandRow="1">
                <a:tableStyleId>{5940675A-B579-460E-94D1-54222C63F5DA}</a:tableStyleId>
              </a:tblPr>
              <a:tblGrid>
                <a:gridCol w="534761"/>
                <a:gridCol w="2873541"/>
                <a:gridCol w="5445187"/>
              </a:tblGrid>
              <a:tr h="370840">
                <a:tc>
                  <a:txBody>
                    <a:bodyPr/>
                    <a:lstStyle/>
                    <a:p>
                      <a:r>
                        <a:rPr lang="en-US" sz="1600" dirty="0" smtClean="0">
                          <a:solidFill>
                            <a:schemeClr val="bg1"/>
                          </a:solidFill>
                        </a:rPr>
                        <a:t>ID</a:t>
                      </a:r>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6">
                        <a:lumMod val="75000"/>
                      </a:schemeClr>
                    </a:solidFill>
                  </a:tcPr>
                </a:tc>
                <a:tc>
                  <a:txBody>
                    <a:bodyPr/>
                    <a:lstStyle/>
                    <a:p>
                      <a:r>
                        <a:rPr lang="en-US" sz="1600" dirty="0" smtClean="0">
                          <a:solidFill>
                            <a:schemeClr val="bg1"/>
                          </a:solidFill>
                        </a:rPr>
                        <a:t>ELEMENT</a:t>
                      </a:r>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6">
                        <a:lumMod val="75000"/>
                      </a:schemeClr>
                    </a:solidFill>
                  </a:tcPr>
                </a:tc>
                <a:tc>
                  <a:txBody>
                    <a:bodyPr/>
                    <a:lstStyle/>
                    <a:p>
                      <a:r>
                        <a:rPr lang="en-US" sz="1600" dirty="0" smtClean="0">
                          <a:solidFill>
                            <a:schemeClr val="bg1"/>
                          </a:solidFill>
                        </a:rPr>
                        <a:t>DESCRIPTION</a:t>
                      </a:r>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6">
                        <a:lumMod val="75000"/>
                      </a:schemeClr>
                    </a:solidFill>
                  </a:tcPr>
                </a:tc>
              </a:tr>
              <a:tr h="370840">
                <a:tc>
                  <a:txBody>
                    <a:bodyPr/>
                    <a:lstStyle/>
                    <a:p>
                      <a:r>
                        <a:rPr lang="en-US" sz="1600" dirty="0" smtClean="0"/>
                        <a:t>C1</a:t>
                      </a:r>
                      <a:endParaRPr lang="en-US" sz="1600" dirty="0"/>
                    </a:p>
                  </a:txBody>
                  <a:tcPr>
                    <a:lnL w="12700" cap="flat" cmpd="sng" algn="ctr">
                      <a:solidFill>
                        <a:schemeClr val="bg1"/>
                      </a:solidFill>
                      <a:prstDash val="solid"/>
                      <a:round/>
                      <a:headEnd type="none" w="med" len="med"/>
                      <a:tailEnd type="none" w="med" len="med"/>
                    </a:lnL>
                  </a:tcPr>
                </a:tc>
                <a:tc>
                  <a:txBody>
                    <a:bodyPr/>
                    <a:lstStyle/>
                    <a:p>
                      <a:r>
                        <a:rPr lang="en-US" sz="1600" dirty="0" smtClean="0"/>
                        <a:t>Strategy Management Model</a:t>
                      </a:r>
                      <a:endParaRPr lang="en-US" sz="1600" dirty="0"/>
                    </a:p>
                  </a:txBody>
                  <a:tcPr/>
                </a:tc>
                <a:tc>
                  <a:txBody>
                    <a:bodyPr/>
                    <a:lstStyle/>
                    <a:p>
                      <a:r>
                        <a:rPr lang="en-US" sz="1600" dirty="0" smtClean="0"/>
                        <a:t>Specifies the core elements of an IT strategy</a:t>
                      </a:r>
                      <a:r>
                        <a:rPr lang="en-US" sz="1600" baseline="0" dirty="0" smtClean="0"/>
                        <a:t> and the relationship among them.</a:t>
                      </a:r>
                      <a:endParaRPr lang="en-US" sz="1600" dirty="0"/>
                    </a:p>
                  </a:txBody>
                  <a:tcPr>
                    <a:lnR w="12700" cap="flat" cmpd="sng" algn="ctr">
                      <a:solidFill>
                        <a:schemeClr val="bg1"/>
                      </a:solidFill>
                      <a:prstDash val="solid"/>
                      <a:round/>
                      <a:headEnd type="none" w="med" len="med"/>
                      <a:tailEnd type="none" w="med" len="med"/>
                    </a:lnR>
                  </a:tcPr>
                </a:tc>
              </a:tr>
              <a:tr h="370840">
                <a:tc>
                  <a:txBody>
                    <a:bodyPr/>
                    <a:lstStyle/>
                    <a:p>
                      <a:r>
                        <a:rPr lang="en-US" sz="1600" dirty="0" smtClean="0"/>
                        <a:t>C2</a:t>
                      </a:r>
                      <a:endParaRPr lang="en-US" sz="1600" dirty="0"/>
                    </a:p>
                  </a:txBody>
                  <a:tcPr>
                    <a:lnL w="12700" cap="flat" cmpd="sng" algn="ctr">
                      <a:solidFill>
                        <a:schemeClr val="bg1"/>
                      </a:solidFill>
                      <a:prstDash val="solid"/>
                      <a:round/>
                      <a:headEnd type="none" w="med" len="med"/>
                      <a:tailEnd type="none" w="med" len="med"/>
                    </a:lnL>
                  </a:tcPr>
                </a:tc>
                <a:tc>
                  <a:txBody>
                    <a:bodyPr/>
                    <a:lstStyle/>
                    <a:p>
                      <a:r>
                        <a:rPr lang="en-US" sz="1600" dirty="0" smtClean="0"/>
                        <a:t>Strategy Process Model</a:t>
                      </a:r>
                      <a:endParaRPr lang="en-US" sz="1600" dirty="0"/>
                    </a:p>
                  </a:txBody>
                  <a:tcPr/>
                </a:tc>
                <a:tc>
                  <a:txBody>
                    <a:bodyPr/>
                    <a:lstStyle/>
                    <a:p>
                      <a:r>
                        <a:rPr lang="en-US" sz="1600" dirty="0" smtClean="0"/>
                        <a:t>Prescribes the major steps </a:t>
                      </a:r>
                      <a:r>
                        <a:rPr lang="en-US" sz="1600" baseline="0" dirty="0" smtClean="0"/>
                        <a:t>in an IT Strategy development process </a:t>
                      </a:r>
                      <a:endParaRPr lang="en-US" sz="1600" dirty="0"/>
                    </a:p>
                  </a:txBody>
                  <a:tcPr>
                    <a:lnR w="12700" cap="flat" cmpd="sng" algn="ctr">
                      <a:solidFill>
                        <a:schemeClr val="bg1"/>
                      </a:solidFill>
                      <a:prstDash val="solid"/>
                      <a:round/>
                      <a:headEnd type="none" w="med" len="med"/>
                      <a:tailEnd type="none" w="med" len="med"/>
                    </a:lnR>
                  </a:tcPr>
                </a:tc>
              </a:tr>
              <a:tr h="370840">
                <a:tc>
                  <a:txBody>
                    <a:bodyPr/>
                    <a:lstStyle/>
                    <a:p>
                      <a:r>
                        <a:rPr lang="en-US" sz="1600" dirty="0" smtClean="0"/>
                        <a:t>C3</a:t>
                      </a:r>
                      <a:endParaRPr lang="en-US" sz="1600" dirty="0"/>
                    </a:p>
                  </a:txBody>
                  <a:tcPr>
                    <a:lnL w="12700" cap="flat" cmpd="sng" algn="ctr">
                      <a:solidFill>
                        <a:schemeClr val="bg1"/>
                      </a:solidFill>
                      <a:prstDash val="solid"/>
                      <a:round/>
                      <a:headEnd type="none" w="med" len="med"/>
                      <a:tailEnd type="none" w="med" len="med"/>
                    </a:lnL>
                  </a:tcPr>
                </a:tc>
                <a:tc>
                  <a:txBody>
                    <a:bodyPr/>
                    <a:lstStyle/>
                    <a:p>
                      <a:r>
                        <a:rPr lang="en-US" sz="1600" dirty="0" smtClean="0"/>
                        <a:t>Strategy Integration</a:t>
                      </a:r>
                      <a:r>
                        <a:rPr lang="en-US" sz="1600" baseline="0" dirty="0" smtClean="0"/>
                        <a:t> and Alignment Model</a:t>
                      </a:r>
                      <a:endParaRPr lang="en-US" sz="1600" dirty="0"/>
                    </a:p>
                  </a:txBody>
                  <a:tcPr/>
                </a:tc>
                <a:tc>
                  <a:txBody>
                    <a:bodyPr/>
                    <a:lstStyle/>
                    <a:p>
                      <a:r>
                        <a:rPr lang="en-US" sz="1600" dirty="0" smtClean="0"/>
                        <a:t>Provides</a:t>
                      </a:r>
                      <a:r>
                        <a:rPr lang="en-US" sz="1600" baseline="0" dirty="0" smtClean="0"/>
                        <a:t> </a:t>
                      </a:r>
                      <a:r>
                        <a:rPr lang="en-US" sz="1600" dirty="0" smtClean="0"/>
                        <a:t>mechanisms</a:t>
                      </a:r>
                      <a:r>
                        <a:rPr lang="en-US" sz="1600" baseline="0" dirty="0" smtClean="0"/>
                        <a:t> for integrating elements of different strategies and techniques for aligning them</a:t>
                      </a:r>
                      <a:endParaRPr lang="en-US" sz="1600" dirty="0"/>
                    </a:p>
                  </a:txBody>
                  <a:tcPr>
                    <a:lnR w="12700" cap="flat" cmpd="sng" algn="ctr">
                      <a:solidFill>
                        <a:schemeClr val="bg1"/>
                      </a:solidFill>
                      <a:prstDash val="solid"/>
                      <a:round/>
                      <a:headEnd type="none" w="med" len="med"/>
                      <a:tailEnd type="none" w="med" len="med"/>
                    </a:lnR>
                  </a:tcPr>
                </a:tc>
              </a:tr>
              <a:tr h="370840">
                <a:tc>
                  <a:txBody>
                    <a:bodyPr/>
                    <a:lstStyle/>
                    <a:p>
                      <a:r>
                        <a:rPr lang="en-US" sz="1600" dirty="0" smtClean="0"/>
                        <a:t>C4</a:t>
                      </a:r>
                      <a:endParaRPr lang="en-US" sz="1600" dirty="0"/>
                    </a:p>
                  </a:txBody>
                  <a:tcPr>
                    <a:lnL w="12700" cap="flat" cmpd="sng" algn="ctr">
                      <a:solidFill>
                        <a:schemeClr val="bg1"/>
                      </a:solidFill>
                      <a:prstDash val="solid"/>
                      <a:round/>
                      <a:headEnd type="none" w="med" len="med"/>
                      <a:tailEnd type="none" w="med" len="med"/>
                    </a:lnL>
                  </a:tcPr>
                </a:tc>
                <a:tc>
                  <a:txBody>
                    <a:bodyPr/>
                    <a:lstStyle/>
                    <a:p>
                      <a:r>
                        <a:rPr lang="en-US" sz="1600" dirty="0" smtClean="0"/>
                        <a:t>Strategy Toolkit</a:t>
                      </a:r>
                      <a:r>
                        <a:rPr lang="en-US" sz="1600" baseline="0" dirty="0" smtClean="0"/>
                        <a:t> and Templates</a:t>
                      </a:r>
                      <a:endParaRPr lang="en-US" sz="1600" dirty="0"/>
                    </a:p>
                  </a:txBody>
                  <a:tcPr/>
                </a:tc>
                <a:tc>
                  <a:txBody>
                    <a:bodyPr/>
                    <a:lstStyle/>
                    <a:p>
                      <a:r>
                        <a:rPr lang="en-US" sz="1600" dirty="0" smtClean="0"/>
                        <a:t>A detailed guideline on how to implement</a:t>
                      </a:r>
                      <a:r>
                        <a:rPr lang="en-US" sz="1600" baseline="0" dirty="0" smtClean="0"/>
                        <a:t> the strategy process in practice</a:t>
                      </a:r>
                      <a:endParaRPr lang="en-US" sz="1600" dirty="0"/>
                    </a:p>
                  </a:txBody>
                  <a:tcPr>
                    <a:lnR w="12700" cap="flat" cmpd="sng" algn="ctr">
                      <a:solidFill>
                        <a:schemeClr val="bg1"/>
                      </a:solidFill>
                      <a:prstDash val="solid"/>
                      <a:round/>
                      <a:headEnd type="none" w="med" len="med"/>
                      <a:tailEnd type="none" w="med" len="med"/>
                    </a:lnR>
                  </a:tcPr>
                </a:tc>
              </a:tr>
              <a:tr h="370840">
                <a:tc>
                  <a:txBody>
                    <a:bodyPr/>
                    <a:lstStyle/>
                    <a:p>
                      <a:r>
                        <a:rPr lang="en-US" sz="1600" dirty="0" smtClean="0"/>
                        <a:t>C5</a:t>
                      </a:r>
                      <a:endParaRPr lang="en-US" sz="1600" dirty="0"/>
                    </a:p>
                  </a:txBody>
                  <a:tcPr>
                    <a:lnL w="12700" cap="flat" cmpd="sng" algn="ctr">
                      <a:solidFill>
                        <a:schemeClr val="bg1"/>
                      </a:solidFill>
                      <a:prstDash val="solid"/>
                      <a:round/>
                      <a:headEnd type="none" w="med" len="med"/>
                      <a:tailEnd type="none" w="med" len="med"/>
                    </a:lnL>
                  </a:tcPr>
                </a:tc>
                <a:tc>
                  <a:txBody>
                    <a:bodyPr/>
                    <a:lstStyle/>
                    <a:p>
                      <a:r>
                        <a:rPr lang="en-US" sz="1600" dirty="0" smtClean="0"/>
                        <a:t>Strategy</a:t>
                      </a:r>
                      <a:r>
                        <a:rPr lang="en-US" sz="1600" baseline="0" dirty="0" smtClean="0"/>
                        <a:t> Markup Language (</a:t>
                      </a:r>
                      <a:r>
                        <a:rPr lang="en-US" sz="1600" baseline="0" dirty="0" err="1" smtClean="0"/>
                        <a:t>smXML</a:t>
                      </a:r>
                      <a:r>
                        <a:rPr lang="en-US" sz="1600" baseline="0" dirty="0" smtClean="0"/>
                        <a:t>, </a:t>
                      </a:r>
                      <a:r>
                        <a:rPr lang="en-US" sz="1600" baseline="0" dirty="0" err="1" smtClean="0"/>
                        <a:t>StratML</a:t>
                      </a:r>
                      <a:r>
                        <a:rPr lang="en-US" sz="1600" baseline="0" dirty="0" smtClean="0"/>
                        <a:t>)</a:t>
                      </a:r>
                      <a:endParaRPr lang="en-US" sz="1600" dirty="0"/>
                    </a:p>
                  </a:txBody>
                  <a:tcPr/>
                </a:tc>
                <a:tc>
                  <a:txBody>
                    <a:bodyPr/>
                    <a:lstStyle/>
                    <a:p>
                      <a:r>
                        <a:rPr lang="en-US" sz="1600" dirty="0" smtClean="0"/>
                        <a:t>An XML language for representing, exchanging </a:t>
                      </a:r>
                      <a:r>
                        <a:rPr lang="en-US" sz="1600" baseline="0" dirty="0" smtClean="0"/>
                        <a:t>and integrating strategic plans</a:t>
                      </a:r>
                      <a:endParaRPr lang="en-US" sz="1600" dirty="0"/>
                    </a:p>
                  </a:txBody>
                  <a:tcPr>
                    <a:lnR w="12700" cap="flat" cmpd="sng" algn="ctr">
                      <a:solidFill>
                        <a:schemeClr val="bg1"/>
                      </a:solidFill>
                      <a:prstDash val="solid"/>
                      <a:round/>
                      <a:headEnd type="none" w="med" len="med"/>
                      <a:tailEnd type="none" w="med" len="med"/>
                    </a:lnR>
                  </a:tcPr>
                </a:tc>
              </a:tr>
              <a:tr h="370840">
                <a:tc>
                  <a:txBody>
                    <a:bodyPr/>
                    <a:lstStyle/>
                    <a:p>
                      <a:r>
                        <a:rPr lang="en-US" sz="1600" dirty="0" smtClean="0"/>
                        <a:t>C6</a:t>
                      </a:r>
                      <a:endParaRPr lang="en-US" sz="1600" dirty="0"/>
                    </a:p>
                  </a:txBody>
                  <a:tcPr>
                    <a:lnL w="12700" cap="flat" cmpd="sng" algn="ctr">
                      <a:solidFill>
                        <a:schemeClr val="bg1"/>
                      </a:solidFill>
                      <a:prstDash val="solid"/>
                      <a:round/>
                      <a:headEnd type="none" w="med" len="med"/>
                      <a:tailEnd type="none" w="med" len="med"/>
                    </a:lnL>
                  </a:tcPr>
                </a:tc>
                <a:tc>
                  <a:txBody>
                    <a:bodyPr/>
                    <a:lstStyle/>
                    <a:p>
                      <a:r>
                        <a:rPr lang="en-US" sz="1600" dirty="0" smtClean="0"/>
                        <a:t>Strategy Management System</a:t>
                      </a:r>
                      <a:endParaRPr lang="en-US" sz="1600" dirty="0"/>
                    </a:p>
                  </a:txBody>
                  <a:tcPr/>
                </a:tc>
                <a:tc>
                  <a:txBody>
                    <a:bodyPr/>
                    <a:lstStyle/>
                    <a:p>
                      <a:r>
                        <a:rPr lang="en-US" sz="1600" dirty="0" smtClean="0"/>
                        <a:t>A software tool</a:t>
                      </a:r>
                      <a:r>
                        <a:rPr lang="en-US" sz="1600" baseline="0" dirty="0" smtClean="0"/>
                        <a:t> for documenting, analyzing, integrating and reporting strategic plans</a:t>
                      </a:r>
                      <a:endParaRPr lang="en-US" sz="1600" dirty="0"/>
                    </a:p>
                  </a:txBody>
                  <a:tcPr>
                    <a:lnR w="12700" cap="flat" cmpd="sng" algn="ctr">
                      <a:solidFill>
                        <a:schemeClr val="bg1"/>
                      </a:solidFill>
                      <a:prstDash val="solid"/>
                      <a:round/>
                      <a:headEnd type="none" w="med" len="med"/>
                      <a:tailEnd type="none" w="med" len="med"/>
                    </a:lnR>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Component 1 – strategy model</a:t>
            </a:r>
            <a:endParaRPr lang="en-US" sz="2400" dirty="0"/>
          </a:p>
        </p:txBody>
      </p:sp>
      <p:sp>
        <p:nvSpPr>
          <p:cNvPr id="5" name="Content Placeholder 2"/>
          <p:cNvSpPr>
            <a:spLocks noGrp="1"/>
          </p:cNvSpPr>
          <p:nvPr>
            <p:ph sz="quarter" idx="14"/>
          </p:nvPr>
        </p:nvSpPr>
        <p:spPr/>
        <p:txBody>
          <a:bodyPr>
            <a:normAutofit/>
          </a:bodyPr>
          <a:lstStyle/>
          <a:p>
            <a:pPr>
              <a:spcAft>
                <a:spcPts val="1200"/>
              </a:spcAft>
              <a:buNone/>
            </a:pPr>
            <a:r>
              <a:rPr lang="en-US" dirty="0" smtClean="0"/>
              <a:t>The Strategy Management Model:</a:t>
            </a:r>
          </a:p>
          <a:p>
            <a:pPr>
              <a:buFont typeface="Courier New" pitchFamily="49" charset="0"/>
              <a:buChar char="o"/>
            </a:pPr>
            <a:r>
              <a:rPr lang="en-US" dirty="0" smtClean="0"/>
              <a:t>Applies the Balanced Scorecard System</a:t>
            </a:r>
          </a:p>
          <a:p>
            <a:pPr>
              <a:buFont typeface="Courier New" pitchFamily="49" charset="0"/>
              <a:buChar char="o"/>
            </a:pPr>
            <a:endParaRPr lang="en-US" dirty="0" smtClean="0"/>
          </a:p>
          <a:p>
            <a:pPr>
              <a:buFont typeface="Courier New" pitchFamily="49" charset="0"/>
              <a:buChar char="o"/>
            </a:pPr>
            <a:r>
              <a:rPr lang="en-US" dirty="0" smtClean="0"/>
              <a:t>Perspectives define major areas of concerns  </a:t>
            </a:r>
          </a:p>
          <a:p>
            <a:pPr>
              <a:buFont typeface="Courier New" pitchFamily="49" charset="0"/>
              <a:buChar char="o"/>
            </a:pPr>
            <a:endParaRPr lang="en-US" dirty="0" smtClean="0"/>
          </a:p>
          <a:p>
            <a:pPr>
              <a:buFont typeface="Courier New" pitchFamily="49" charset="0"/>
              <a:buChar char="o"/>
            </a:pPr>
            <a:r>
              <a:rPr lang="en-US" dirty="0" smtClean="0"/>
              <a:t>Organizes IT strategies around IT goals, associated with perspectives stemming from the vision statement</a:t>
            </a:r>
          </a:p>
          <a:p>
            <a:pPr>
              <a:buFont typeface="Courier New" pitchFamily="49" charset="0"/>
              <a:buChar char="o"/>
            </a:pPr>
            <a:endParaRPr lang="en-US" dirty="0" smtClean="0"/>
          </a:p>
          <a:p>
            <a:pPr>
              <a:buFont typeface="Courier New" pitchFamily="49" charset="0"/>
              <a:buChar char="o"/>
            </a:pPr>
            <a:r>
              <a:rPr lang="en-US" dirty="0" smtClean="0"/>
              <a:t>Prescribes linkages between IT strategies associated with different perspectives to achieve alignment</a:t>
            </a:r>
          </a:p>
          <a:p>
            <a:pPr>
              <a:buFont typeface="Courier New" pitchFamily="49" charset="0"/>
              <a:buChar char="o"/>
            </a:pPr>
            <a:endParaRPr lang="en-US" dirty="0" smtClean="0"/>
          </a:p>
          <a:p>
            <a:pPr>
              <a:buFont typeface="Courier New" pitchFamily="49" charset="0"/>
              <a:buChar char="o"/>
            </a:pPr>
            <a:r>
              <a:rPr lang="en-US" dirty="0" smtClean="0"/>
              <a:t>Provides the object model for the design of the </a:t>
            </a:r>
            <a:r>
              <a:rPr lang="en-US" dirty="0" err="1" smtClean="0"/>
              <a:t>smXML</a:t>
            </a:r>
            <a:r>
              <a:rPr lang="en-US" dirty="0" smtClean="0"/>
              <a:t> Language (C5) </a:t>
            </a:r>
          </a:p>
          <a:p>
            <a:pPr>
              <a:buFont typeface="Courier New" pitchFamily="49" charset="0"/>
              <a:buChar char="o"/>
            </a:pPr>
            <a:endParaRPr lang="en-US" dirty="0" smtClean="0"/>
          </a:p>
          <a:p>
            <a:pPr>
              <a:buFont typeface="Courier New" pitchFamily="49" charset="0"/>
              <a:buChar char="o"/>
            </a:pPr>
            <a:endParaRPr lang="en-US" dirty="0"/>
          </a:p>
        </p:txBody>
      </p:sp>
      <p:pic>
        <p:nvPicPr>
          <p:cNvPr id="6" name="Content Placeholder 5"/>
          <p:cNvPicPr>
            <a:picLocks noGrp="1"/>
          </p:cNvPicPr>
          <p:nvPr>
            <p:ph sz="quarter" idx="15"/>
          </p:nvPr>
        </p:nvPicPr>
        <p:blipFill>
          <a:blip r:embed="rId2" cstate="print"/>
          <a:srcRect/>
          <a:stretch>
            <a:fillRect/>
          </a:stretch>
        </p:blipFill>
        <p:spPr bwMode="auto">
          <a:xfrm>
            <a:off x="4702175" y="1610204"/>
            <a:ext cx="4286250" cy="43519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Component 2 – strategy process</a:t>
            </a:r>
            <a:endParaRPr lang="en-US" dirty="0"/>
          </a:p>
        </p:txBody>
      </p:sp>
      <p:graphicFrame>
        <p:nvGraphicFramePr>
          <p:cNvPr id="4" name="Content Placeholder 6"/>
          <p:cNvGraphicFramePr>
            <a:graphicFrameLocks noGrp="1"/>
          </p:cNvGraphicFramePr>
          <p:nvPr>
            <p:ph sz="quarter" idx="13"/>
          </p:nvPr>
        </p:nvGraphicFramePr>
        <p:xfrm>
          <a:off x="188913" y="1357313"/>
          <a:ext cx="6238874" cy="4424680"/>
        </p:xfrm>
        <a:graphic>
          <a:graphicData uri="http://schemas.openxmlformats.org/drawingml/2006/table">
            <a:tbl>
              <a:tblPr firstRow="1" bandRow="1">
                <a:tableStyleId>{2D5ABB26-0587-4C30-8999-92F81FD0307C}</a:tableStyleId>
              </a:tblPr>
              <a:tblGrid>
                <a:gridCol w="436335"/>
                <a:gridCol w="1698626"/>
                <a:gridCol w="4103913"/>
              </a:tblGrid>
              <a:tr h="370840">
                <a:tc>
                  <a:txBody>
                    <a:bodyPr/>
                    <a:lstStyle/>
                    <a:p>
                      <a:pPr algn="l"/>
                      <a:r>
                        <a:rPr lang="en-US" sz="1600" dirty="0" smtClean="0">
                          <a:solidFill>
                            <a:schemeClr val="bg1"/>
                          </a:solidFill>
                        </a:rPr>
                        <a:t>ID</a:t>
                      </a:r>
                      <a:endParaRPr lang="en-US" sz="1600" dirty="0">
                        <a:solidFill>
                          <a:schemeClr val="bg1"/>
                        </a:solidFill>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en-US" sz="1600" dirty="0" smtClean="0">
                          <a:solidFill>
                            <a:schemeClr val="bg1"/>
                          </a:solidFill>
                        </a:rPr>
                        <a:t>Step</a:t>
                      </a:r>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en-US" sz="1600" dirty="0" smtClean="0">
                          <a:solidFill>
                            <a:schemeClr val="bg1"/>
                          </a:solidFill>
                        </a:rPr>
                        <a:t>Description</a:t>
                      </a:r>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pPr algn="l"/>
                      <a:r>
                        <a:rPr lang="en-US" sz="1600" dirty="0" smtClean="0"/>
                        <a:t>S1</a:t>
                      </a:r>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t>Planning</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t>Approve</a:t>
                      </a:r>
                      <a:r>
                        <a:rPr lang="en-US" sz="1600" baseline="0" dirty="0" smtClean="0"/>
                        <a:t>, </a:t>
                      </a:r>
                      <a:r>
                        <a:rPr lang="en-US" sz="1600" dirty="0" smtClean="0"/>
                        <a:t>commit, identify </a:t>
                      </a:r>
                      <a:r>
                        <a:rPr lang="en-US" sz="1600" baseline="0" dirty="0" smtClean="0"/>
                        <a:t>stakeholders, mobilize resources, schedule activities</a:t>
                      </a:r>
                      <a:endParaRPr lang="en-US"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sz="1600" dirty="0" smtClean="0"/>
                        <a:t>S2</a:t>
                      </a:r>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t>Strategic</a:t>
                      </a:r>
                      <a:r>
                        <a:rPr lang="en-US" sz="1600" baseline="0" dirty="0" smtClean="0"/>
                        <a:t> Framework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t>Revisit</a:t>
                      </a:r>
                      <a:r>
                        <a:rPr lang="en-US" sz="1600" baseline="0" dirty="0" smtClean="0"/>
                        <a:t> </a:t>
                      </a:r>
                      <a:r>
                        <a:rPr lang="en-US" sz="1600" dirty="0" smtClean="0"/>
                        <a:t>organizational</a:t>
                      </a:r>
                      <a:r>
                        <a:rPr lang="en-US" sz="1600" baseline="0" dirty="0" smtClean="0"/>
                        <a:t> </a:t>
                      </a:r>
                      <a:r>
                        <a:rPr lang="en-US" sz="1600" dirty="0" smtClean="0"/>
                        <a:t>vision, IT vision and goals,</a:t>
                      </a:r>
                      <a:r>
                        <a:rPr lang="en-US" sz="1600" baseline="0" dirty="0" smtClean="0"/>
                        <a:t> revisit IT mission</a:t>
                      </a:r>
                      <a:endParaRPr lang="en-US"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sz="1600" dirty="0" smtClean="0"/>
                        <a:t>S3</a:t>
                      </a:r>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t>Capability Assessment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t>Evaluate</a:t>
                      </a:r>
                      <a:r>
                        <a:rPr lang="en-US" sz="1600" baseline="0" dirty="0" smtClean="0"/>
                        <a:t> </a:t>
                      </a:r>
                      <a:r>
                        <a:rPr lang="en-US" sz="1600" dirty="0" smtClean="0"/>
                        <a:t>technical, organizational and managerial aspects of IT </a:t>
                      </a:r>
                      <a:endParaRPr lang="en-US"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sz="1600" dirty="0" smtClean="0"/>
                        <a:t>S4</a:t>
                      </a:r>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t>Strategy</a:t>
                      </a:r>
                      <a:r>
                        <a:rPr lang="en-US" sz="1600" baseline="0" dirty="0" smtClean="0"/>
                        <a:t> Development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t>Discuss, learn,</a:t>
                      </a:r>
                      <a:r>
                        <a:rPr lang="en-US" sz="1600" baseline="0" dirty="0" smtClean="0"/>
                        <a:t> and decide on strategies </a:t>
                      </a:r>
                      <a:r>
                        <a:rPr lang="en-US" sz="1600" dirty="0" smtClean="0"/>
                        <a:t>through SWOT using</a:t>
                      </a:r>
                      <a:r>
                        <a:rPr lang="en-US" sz="1600" baseline="0" dirty="0" smtClean="0"/>
                        <a:t> S2, and S3</a:t>
                      </a:r>
                      <a:endParaRPr lang="en-US"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sz="1600" dirty="0" smtClean="0"/>
                        <a:t>S5</a:t>
                      </a:r>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t>Strategy</a:t>
                      </a:r>
                      <a:r>
                        <a:rPr lang="en-US" sz="1600" baseline="0" dirty="0" smtClean="0"/>
                        <a:t> Implementation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t>Determine actions</a:t>
                      </a:r>
                      <a:r>
                        <a:rPr lang="en-US" sz="1600" baseline="0" dirty="0" smtClean="0"/>
                        <a:t> from </a:t>
                      </a:r>
                      <a:r>
                        <a:rPr lang="en-US" sz="1600" dirty="0" smtClean="0"/>
                        <a:t>strategies, prioritize them</a:t>
                      </a:r>
                      <a:r>
                        <a:rPr lang="en-US" sz="1600" baseline="0" dirty="0" smtClean="0"/>
                        <a:t> </a:t>
                      </a:r>
                      <a:r>
                        <a:rPr lang="en-US" sz="1600" dirty="0" smtClean="0"/>
                        <a:t>for</a:t>
                      </a:r>
                      <a:r>
                        <a:rPr lang="en-US" sz="1600" baseline="0" dirty="0" smtClean="0"/>
                        <a:t> time and resources</a:t>
                      </a:r>
                      <a:endParaRPr lang="en-US"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sz="1600" dirty="0" smtClean="0"/>
                        <a:t>S6</a:t>
                      </a:r>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t>Strategy</a:t>
                      </a:r>
                      <a:r>
                        <a:rPr lang="en-US" sz="1600" baseline="0" dirty="0" smtClean="0"/>
                        <a:t> </a:t>
                      </a:r>
                    </a:p>
                    <a:p>
                      <a:pPr algn="l"/>
                      <a:r>
                        <a:rPr lang="en-US" sz="1600" baseline="0" dirty="0" smtClean="0"/>
                        <a:t>Control</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t>Develop and</a:t>
                      </a:r>
                      <a:r>
                        <a:rPr lang="en-US" sz="1600" baseline="0" dirty="0" smtClean="0"/>
                        <a:t> monitor strategy </a:t>
                      </a:r>
                      <a:r>
                        <a:rPr lang="en-US" sz="1600" dirty="0" smtClean="0"/>
                        <a:t>performance</a:t>
                      </a:r>
                      <a:r>
                        <a:rPr lang="en-US" sz="1600" baseline="0" dirty="0" smtClean="0"/>
                        <a:t> </a:t>
                      </a:r>
                      <a:r>
                        <a:rPr lang="en-US" sz="1600" dirty="0" smtClean="0"/>
                        <a:t>measures</a:t>
                      </a:r>
                      <a:endParaRPr lang="en-US"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l"/>
                      <a:r>
                        <a:rPr lang="en-US" sz="1600" dirty="0" smtClean="0"/>
                        <a:t>S7</a:t>
                      </a:r>
                      <a:endParaRPr lang="en-US" sz="16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t>Strategy Documentation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dirty="0" smtClean="0"/>
                        <a:t>Document, communicate</a:t>
                      </a:r>
                      <a:r>
                        <a:rPr lang="en-US" sz="1600" baseline="0" dirty="0" smtClean="0"/>
                        <a:t> </a:t>
                      </a:r>
                      <a:r>
                        <a:rPr lang="en-US" sz="1600" dirty="0" smtClean="0"/>
                        <a:t>and disseminate</a:t>
                      </a:r>
                      <a:r>
                        <a:rPr lang="en-US" sz="1600" baseline="0" dirty="0" smtClean="0"/>
                        <a:t> </a:t>
                      </a:r>
                      <a:r>
                        <a:rPr lang="en-US" sz="1600" dirty="0" smtClean="0"/>
                        <a:t>strategies</a:t>
                      </a:r>
                      <a:endParaRPr lang="en-US" sz="16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3"/>
          <p:cNvPicPr>
            <a:picLocks noChangeAspect="1" noChangeArrowheads="1"/>
          </p:cNvPicPr>
          <p:nvPr/>
        </p:nvPicPr>
        <p:blipFill>
          <a:blip r:embed="rId2" cstate="print"/>
          <a:srcRect/>
          <a:stretch>
            <a:fillRect/>
          </a:stretch>
        </p:blipFill>
        <p:spPr bwMode="auto">
          <a:xfrm>
            <a:off x="6468706" y="1382485"/>
            <a:ext cx="2556915" cy="49618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quarter" idx="13"/>
            <p:extLst>
              <p:ext uri="{D42A27DB-BD31-4B8C-83A1-F6EECF244321}">
                <p14:modId xmlns:p14="http://schemas.microsoft.com/office/powerpoint/2010/main" val="3504139193"/>
              </p:ext>
            </p:extLst>
          </p:nvPr>
        </p:nvGraphicFramePr>
        <p:xfrm>
          <a:off x="0" y="1522413"/>
          <a:ext cx="9144001" cy="1483360"/>
        </p:xfrm>
        <a:graphic>
          <a:graphicData uri="http://schemas.openxmlformats.org/drawingml/2006/table">
            <a:tbl>
              <a:tblPr firstRow="1" bandRow="1">
                <a:tableStyleId>{5C22544A-7EE6-4342-B048-85BDC9FD1C3A}</a:tableStyleId>
              </a:tblPr>
              <a:tblGrid>
                <a:gridCol w="757989"/>
                <a:gridCol w="8386012"/>
              </a:tblGrid>
              <a:tr h="370840">
                <a:tc>
                  <a:txBody>
                    <a:bodyPr/>
                    <a:lstStyle/>
                    <a:p>
                      <a:pPr marL="228600" indent="0"/>
                      <a:r>
                        <a:rPr lang="en-GB" sz="1600" b="0" dirty="0" smtClean="0">
                          <a:solidFill>
                            <a:schemeClr val="tx1"/>
                          </a:solidFill>
                        </a:rPr>
                        <a:t>1.</a:t>
                      </a:r>
                      <a:endParaRPr lang="en-GB" sz="16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indent="0" algn="just"/>
                      <a:r>
                        <a:rPr lang="en-US" sz="1600" b="0" dirty="0" smtClean="0">
                          <a:solidFill>
                            <a:schemeClr val="tx1"/>
                          </a:solidFill>
                        </a:rPr>
                        <a:t>THE WG APPROACH</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370840">
                <a:tc>
                  <a:txBody>
                    <a:bodyPr/>
                    <a:lstStyle/>
                    <a:p>
                      <a:pPr marL="228600" indent="0"/>
                      <a:r>
                        <a:rPr lang="en-GB" sz="1600" dirty="0" smtClean="0"/>
                        <a:t>2.</a:t>
                      </a:r>
                      <a:endParaRPr lang="en-GB" sz="16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a:r>
                        <a:rPr lang="en-US" sz="1600" dirty="0" smtClean="0"/>
                        <a:t>APPLICATION OF THE WG</a:t>
                      </a:r>
                      <a:r>
                        <a:rPr lang="en-US" sz="1600" baseline="0" dirty="0" smtClean="0"/>
                        <a:t> APPROACH TO IT STRATEGY MANAGEMENT (WG-ITSM)</a:t>
                      </a:r>
                      <a:endParaRPr lang="en-US" sz="1600" dirty="0" smtClean="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28600" indent="0"/>
                      <a:r>
                        <a:rPr lang="en-GB" sz="1600" dirty="0" smtClean="0"/>
                        <a:t>3.</a:t>
                      </a:r>
                      <a:endParaRPr lang="en-GB" sz="16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TOOLS FOR WG-ITSM</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28600" indent="0"/>
                      <a:r>
                        <a:rPr lang="en-GB" sz="1600" dirty="0" smtClean="0"/>
                        <a:t>4.</a:t>
                      </a:r>
                      <a:endParaRPr lang="en-GB" sz="16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aseline="0" dirty="0" smtClean="0"/>
                        <a:t>APPLICATION OF WG-ITMS TOOLSET IN MACAO </a:t>
                      </a:r>
                      <a:endParaRPr lang="en-US" sz="1600" dirty="0" smtClean="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itle 2"/>
          <p:cNvSpPr>
            <a:spLocks noGrp="1"/>
          </p:cNvSpPr>
          <p:nvPr>
            <p:ph type="title"/>
          </p:nvPr>
        </p:nvSpPr>
        <p:spPr>
          <a:xfrm>
            <a:off x="177800" y="0"/>
            <a:ext cx="5982368" cy="1214422"/>
          </a:xfrm>
        </p:spPr>
        <p:txBody>
          <a:bodyPr/>
          <a:lstStyle/>
          <a:p>
            <a:r>
              <a:rPr lang="en-US" sz="2400" dirty="0" smtClean="0"/>
              <a:t>overview</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Component 3 – integration model</a:t>
            </a:r>
            <a:endParaRPr lang="en-US" sz="2400" dirty="0"/>
          </a:p>
        </p:txBody>
      </p:sp>
      <p:sp>
        <p:nvSpPr>
          <p:cNvPr id="5" name="Content Placeholder 2"/>
          <p:cNvSpPr>
            <a:spLocks noGrp="1"/>
          </p:cNvSpPr>
          <p:nvPr>
            <p:ph sz="quarter" idx="14"/>
          </p:nvPr>
        </p:nvSpPr>
        <p:spPr/>
        <p:txBody>
          <a:bodyPr>
            <a:normAutofit/>
          </a:bodyPr>
          <a:lstStyle/>
          <a:p>
            <a:pPr>
              <a:spcAft>
                <a:spcPts val="1200"/>
              </a:spcAft>
              <a:buNone/>
            </a:pPr>
            <a:r>
              <a:rPr lang="en-US" dirty="0" smtClean="0"/>
              <a:t>The integration model works as follows:</a:t>
            </a:r>
          </a:p>
          <a:p>
            <a:pPr>
              <a:buFont typeface="Courier New" pitchFamily="49" charset="0"/>
              <a:buChar char="o"/>
            </a:pPr>
            <a:r>
              <a:rPr lang="en-US" dirty="0" smtClean="0"/>
              <a:t>Perspectives are used as a basis for integrating strategies across agencies</a:t>
            </a:r>
          </a:p>
          <a:p>
            <a:pPr>
              <a:buFont typeface="Courier New" pitchFamily="49" charset="0"/>
              <a:buChar char="o"/>
            </a:pPr>
            <a:endParaRPr lang="en-US" dirty="0" smtClean="0"/>
          </a:p>
          <a:p>
            <a:pPr>
              <a:buFont typeface="Courier New" pitchFamily="49" charset="0"/>
              <a:buChar char="o"/>
            </a:pPr>
            <a:r>
              <a:rPr lang="en-US" dirty="0" smtClean="0"/>
              <a:t>High-level perspectives (as upper-level ontologies) are agreed by agencies </a:t>
            </a:r>
          </a:p>
          <a:p>
            <a:pPr>
              <a:buFont typeface="Courier New" pitchFamily="49" charset="0"/>
              <a:buChar char="o"/>
            </a:pPr>
            <a:endParaRPr lang="en-US" dirty="0" smtClean="0"/>
          </a:p>
          <a:p>
            <a:pPr>
              <a:buFont typeface="Courier New" pitchFamily="49" charset="0"/>
              <a:buChar char="o"/>
            </a:pPr>
            <a:r>
              <a:rPr lang="en-US" dirty="0" smtClean="0"/>
              <a:t>High-level perspectives are associated with agency-level perspectives</a:t>
            </a:r>
          </a:p>
          <a:p>
            <a:pPr>
              <a:buFont typeface="Courier New" pitchFamily="49" charset="0"/>
              <a:buChar char="o"/>
            </a:pPr>
            <a:endParaRPr lang="en-US" dirty="0" smtClean="0"/>
          </a:p>
          <a:p>
            <a:pPr>
              <a:buFont typeface="Courier New" pitchFamily="49" charset="0"/>
              <a:buChar char="o"/>
            </a:pPr>
            <a:r>
              <a:rPr lang="en-US" dirty="0" smtClean="0"/>
              <a:t>Consolidation across agencies is carried out based on high-level perspectives</a:t>
            </a:r>
          </a:p>
          <a:p>
            <a:pPr>
              <a:buFont typeface="Courier New" pitchFamily="49" charset="0"/>
              <a:buChar char="o"/>
            </a:pPr>
            <a:endParaRPr lang="en-US" dirty="0" smtClean="0"/>
          </a:p>
          <a:p>
            <a:pPr>
              <a:buFont typeface="Courier New" pitchFamily="49" charset="0"/>
              <a:buChar char="o"/>
            </a:pPr>
            <a:r>
              <a:rPr lang="en-US" dirty="0" smtClean="0"/>
              <a:t>This integration model is being extended to support the use of semantic tags</a:t>
            </a:r>
            <a:endParaRPr lang="en-US" dirty="0"/>
          </a:p>
        </p:txBody>
      </p:sp>
      <p:pic>
        <p:nvPicPr>
          <p:cNvPr id="6" name="Content Placeholder 5"/>
          <p:cNvPicPr>
            <a:picLocks noGrp="1"/>
          </p:cNvPicPr>
          <p:nvPr>
            <p:ph sz="quarter" idx="15"/>
          </p:nvPr>
        </p:nvPicPr>
        <p:blipFill>
          <a:blip r:embed="rId2" cstate="print"/>
          <a:srcRect/>
          <a:stretch>
            <a:fillRect/>
          </a:stretch>
        </p:blipFill>
        <p:spPr bwMode="auto">
          <a:xfrm>
            <a:off x="4702175" y="2562195"/>
            <a:ext cx="4286250" cy="24479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Component 3 – alignment model </a:t>
            </a:r>
            <a:endParaRPr lang="en-US" sz="2400" dirty="0"/>
          </a:p>
        </p:txBody>
      </p:sp>
      <p:sp>
        <p:nvSpPr>
          <p:cNvPr id="3" name="Content Placeholder 2"/>
          <p:cNvSpPr>
            <a:spLocks noGrp="1"/>
          </p:cNvSpPr>
          <p:nvPr>
            <p:ph sz="quarter" idx="14"/>
          </p:nvPr>
        </p:nvSpPr>
        <p:spPr/>
        <p:txBody>
          <a:bodyPr/>
          <a:lstStyle/>
          <a:p>
            <a:r>
              <a:rPr lang="en-US" dirty="0" smtClean="0"/>
              <a:t>The alignment model:</a:t>
            </a:r>
          </a:p>
          <a:p>
            <a:pPr>
              <a:buFont typeface="Courier New" pitchFamily="49" charset="0"/>
              <a:buChar char="o"/>
            </a:pPr>
            <a:endParaRPr lang="en-US" dirty="0" smtClean="0"/>
          </a:p>
          <a:p>
            <a:pPr>
              <a:buFont typeface="Courier New" pitchFamily="49" charset="0"/>
              <a:buChar char="o"/>
            </a:pPr>
            <a:r>
              <a:rPr lang="en-US" dirty="0" smtClean="0"/>
              <a:t>Adapts the Strategic Alignment Model of [Henderson and </a:t>
            </a:r>
            <a:r>
              <a:rPr lang="en-US" dirty="0" err="1" smtClean="0"/>
              <a:t>Venkatraman</a:t>
            </a:r>
            <a:r>
              <a:rPr lang="en-US" dirty="0" smtClean="0"/>
              <a:t>,  1990] to suit alignment problems in government</a:t>
            </a:r>
          </a:p>
          <a:p>
            <a:pPr>
              <a:buFont typeface="Courier New" pitchFamily="49" charset="0"/>
              <a:buChar char="o"/>
            </a:pPr>
            <a:endParaRPr lang="en-US" dirty="0" smtClean="0"/>
          </a:p>
          <a:p>
            <a:pPr>
              <a:buFont typeface="Courier New" pitchFamily="49" charset="0"/>
              <a:buChar char="o"/>
            </a:pPr>
            <a:r>
              <a:rPr lang="en-US" dirty="0" smtClean="0"/>
              <a:t>Maps alignment domains </a:t>
            </a:r>
            <a:r>
              <a:rPr lang="en-US" dirty="0" smtClean="0"/>
              <a:t>to pairs of 1) strategic or external issues and 2) internal supporting processes and infrastructures</a:t>
            </a:r>
            <a:endParaRPr lang="en-US" dirty="0" smtClean="0"/>
          </a:p>
          <a:p>
            <a:pPr>
              <a:buFont typeface="Courier New" pitchFamily="49" charset="0"/>
              <a:buChar char="o"/>
            </a:pPr>
            <a:endParaRPr lang="en-US" dirty="0" smtClean="0"/>
          </a:p>
          <a:p>
            <a:pPr>
              <a:buFont typeface="Courier New" pitchFamily="49" charset="0"/>
              <a:buChar char="o"/>
            </a:pPr>
            <a:r>
              <a:rPr lang="en-US" dirty="0" smtClean="0"/>
              <a:t>Provides an alignment process</a:t>
            </a:r>
          </a:p>
          <a:p>
            <a:pPr>
              <a:buFont typeface="Courier New" pitchFamily="49" charset="0"/>
              <a:buChar char="o"/>
            </a:pPr>
            <a:endParaRPr lang="en-US" dirty="0" smtClean="0"/>
          </a:p>
          <a:p>
            <a:pPr>
              <a:buFont typeface="Courier New" pitchFamily="49" charset="0"/>
              <a:buChar char="o"/>
            </a:pPr>
            <a:r>
              <a:rPr lang="en-US" dirty="0" smtClean="0"/>
              <a:t>Supported by Toolkit and Extension to the Strategy Management System</a:t>
            </a:r>
          </a:p>
          <a:p>
            <a:pPr>
              <a:buFont typeface="Courier New" pitchFamily="49" charset="0"/>
              <a:buChar char="o"/>
            </a:pPr>
            <a:endParaRPr lang="en-US" dirty="0" smtClean="0"/>
          </a:p>
          <a:p>
            <a:pPr>
              <a:buFont typeface="Courier New" pitchFamily="49" charset="0"/>
              <a:buChar char="o"/>
            </a:pPr>
            <a:endParaRPr lang="en-US" dirty="0" smtClean="0"/>
          </a:p>
          <a:p>
            <a:endParaRPr lang="en-US" dirty="0"/>
          </a:p>
        </p:txBody>
      </p:sp>
      <p:grpSp>
        <p:nvGrpSpPr>
          <p:cNvPr id="5" name="Group 21"/>
          <p:cNvGrpSpPr>
            <a:grpSpLocks noGrp="1"/>
          </p:cNvGrpSpPr>
          <p:nvPr/>
        </p:nvGrpSpPr>
        <p:grpSpPr>
          <a:xfrm>
            <a:off x="4702175" y="1357313"/>
            <a:ext cx="4286250" cy="4857750"/>
            <a:chOff x="4619535" y="1404257"/>
            <a:chExt cx="4524465" cy="4532902"/>
          </a:xfrm>
        </p:grpSpPr>
        <p:pic>
          <p:nvPicPr>
            <p:cNvPr id="6" name="Picture 1"/>
            <p:cNvPicPr>
              <a:picLocks noChangeAspect="1" noChangeArrowheads="1"/>
            </p:cNvPicPr>
            <p:nvPr/>
          </p:nvPicPr>
          <p:blipFill>
            <a:blip r:embed="rId2" cstate="print"/>
            <a:srcRect/>
            <a:stretch>
              <a:fillRect/>
            </a:stretch>
          </p:blipFill>
          <p:spPr bwMode="auto">
            <a:xfrm>
              <a:off x="4680857" y="1404257"/>
              <a:ext cx="2171700" cy="2143125"/>
            </a:xfrm>
            <a:prstGeom prst="rect">
              <a:avLst/>
            </a:prstGeom>
            <a:noFill/>
          </p:spPr>
        </p:pic>
        <p:pic>
          <p:nvPicPr>
            <p:cNvPr id="7" name="Picture 6"/>
            <p:cNvPicPr/>
            <p:nvPr/>
          </p:nvPicPr>
          <p:blipFill>
            <a:blip r:embed="rId3" cstate="print"/>
            <a:srcRect/>
            <a:stretch>
              <a:fillRect/>
            </a:stretch>
          </p:blipFill>
          <p:spPr bwMode="auto">
            <a:xfrm>
              <a:off x="6974840" y="1432469"/>
              <a:ext cx="2169160" cy="2142490"/>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4619535" y="3794669"/>
              <a:ext cx="2169160" cy="2142490"/>
            </a:xfrm>
            <a:prstGeom prst="rect">
              <a:avLst/>
            </a:prstGeom>
            <a:noFill/>
            <a:ln w="9525">
              <a:noFill/>
              <a:miter lim="800000"/>
              <a:headEnd/>
              <a:tailEnd/>
            </a:ln>
          </p:spPr>
        </p:pic>
        <p:pic>
          <p:nvPicPr>
            <p:cNvPr id="9" name="Picture 8"/>
            <p:cNvPicPr/>
            <p:nvPr/>
          </p:nvPicPr>
          <p:blipFill>
            <a:blip r:embed="rId5" cstate="print"/>
            <a:srcRect/>
            <a:stretch>
              <a:fillRect/>
            </a:stretch>
          </p:blipFill>
          <p:spPr bwMode="auto">
            <a:xfrm>
              <a:off x="6974840" y="3783783"/>
              <a:ext cx="2169160" cy="214249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99" y="0"/>
            <a:ext cx="6076351" cy="1214422"/>
          </a:xfrm>
        </p:spPr>
        <p:txBody>
          <a:bodyPr/>
          <a:lstStyle/>
          <a:p>
            <a:r>
              <a:rPr lang="en-US" sz="2400" dirty="0" smtClean="0"/>
              <a:t>Component 4 – toolkit and templates</a:t>
            </a:r>
            <a:endParaRPr lang="en-US" sz="2400" dirty="0"/>
          </a:p>
        </p:txBody>
      </p:sp>
      <p:sp>
        <p:nvSpPr>
          <p:cNvPr id="3" name="Content Placeholder 2"/>
          <p:cNvSpPr>
            <a:spLocks noGrp="1"/>
          </p:cNvSpPr>
          <p:nvPr>
            <p:ph sz="quarter" idx="14"/>
          </p:nvPr>
        </p:nvSpPr>
        <p:spPr/>
        <p:txBody>
          <a:bodyPr/>
          <a:lstStyle/>
          <a:p>
            <a:pPr algn="just"/>
            <a:r>
              <a:rPr lang="en-US" dirty="0" smtClean="0"/>
              <a:t>The toolkit supports:</a:t>
            </a:r>
          </a:p>
          <a:p>
            <a:pPr algn="just"/>
            <a:endParaRPr lang="en-US" dirty="0" smtClean="0"/>
          </a:p>
          <a:p>
            <a:pPr algn="just">
              <a:buFont typeface="+mj-lt"/>
              <a:buAutoNum type="arabicParenR"/>
            </a:pPr>
            <a:r>
              <a:rPr lang="en-US" dirty="0" smtClean="0"/>
              <a:t>Development of IT Strategy Processes</a:t>
            </a:r>
          </a:p>
          <a:p>
            <a:pPr algn="just">
              <a:buFont typeface="+mj-lt"/>
              <a:buAutoNum type="arabicParenR"/>
            </a:pPr>
            <a:r>
              <a:rPr lang="en-US" dirty="0" smtClean="0"/>
              <a:t>IT Strategy practice to satisfy COBIT control objectives</a:t>
            </a:r>
          </a:p>
          <a:p>
            <a:pPr algn="just">
              <a:buFont typeface="+mj-lt"/>
              <a:buAutoNum type="arabicParenR"/>
            </a:pPr>
            <a:r>
              <a:rPr lang="en-US" dirty="0" smtClean="0"/>
              <a:t>The IT Balanced Scorecard (IT-BSC) method </a:t>
            </a:r>
          </a:p>
          <a:p>
            <a:pPr algn="just"/>
            <a:endParaRPr lang="en-US" dirty="0" smtClean="0"/>
          </a:p>
          <a:p>
            <a:pPr algn="just">
              <a:spcAft>
                <a:spcPts val="1200"/>
              </a:spcAft>
            </a:pPr>
            <a:r>
              <a:rPr lang="en-US" dirty="0" smtClean="0"/>
              <a:t>The Templates provides instruments for:</a:t>
            </a:r>
          </a:p>
          <a:p>
            <a:pPr marL="347663" indent="-347663" algn="just">
              <a:spcBef>
                <a:spcPts val="0"/>
              </a:spcBef>
              <a:buFont typeface="Courier New" pitchFamily="49" charset="0"/>
              <a:buChar char="o"/>
            </a:pPr>
            <a:r>
              <a:rPr lang="en-US" dirty="0" smtClean="0"/>
              <a:t>Stakeholders analysis, </a:t>
            </a:r>
          </a:p>
          <a:p>
            <a:pPr marL="347663" indent="-347663" algn="just">
              <a:spcBef>
                <a:spcPts val="0"/>
              </a:spcBef>
              <a:buFont typeface="Courier New" pitchFamily="49" charset="0"/>
              <a:buChar char="o"/>
            </a:pPr>
            <a:r>
              <a:rPr lang="en-US" dirty="0" smtClean="0"/>
              <a:t>Capability assessment, </a:t>
            </a:r>
          </a:p>
          <a:p>
            <a:pPr marL="347663" indent="-347663" algn="just">
              <a:spcBef>
                <a:spcPts val="0"/>
              </a:spcBef>
              <a:buFont typeface="Courier New" pitchFamily="49" charset="0"/>
              <a:buChar char="o"/>
            </a:pPr>
            <a:r>
              <a:rPr lang="en-US" dirty="0" smtClean="0"/>
              <a:t>IT visioning and goal setting, </a:t>
            </a:r>
          </a:p>
          <a:p>
            <a:pPr marL="347663" indent="-347663" algn="just">
              <a:spcBef>
                <a:spcPts val="0"/>
              </a:spcBef>
              <a:buFont typeface="Courier New" pitchFamily="49" charset="0"/>
              <a:buChar char="o"/>
            </a:pPr>
            <a:r>
              <a:rPr lang="en-US" dirty="0" smtClean="0"/>
              <a:t>Strategy development, </a:t>
            </a:r>
          </a:p>
          <a:p>
            <a:pPr marL="347663" indent="-347663" algn="just">
              <a:spcBef>
                <a:spcPts val="0"/>
              </a:spcBef>
              <a:buFont typeface="Courier New" pitchFamily="49" charset="0"/>
              <a:buChar char="o"/>
            </a:pPr>
            <a:r>
              <a:rPr lang="en-US" dirty="0" smtClean="0"/>
              <a:t>Elaboration of objectives and</a:t>
            </a:r>
          </a:p>
          <a:p>
            <a:pPr marL="347663" indent="-347663" algn="just">
              <a:spcBef>
                <a:spcPts val="0"/>
              </a:spcBef>
              <a:buFont typeface="Courier New" pitchFamily="49" charset="0"/>
              <a:buChar char="o"/>
            </a:pPr>
            <a:r>
              <a:rPr lang="en-US" dirty="0" smtClean="0"/>
              <a:t>Strategy mapping</a:t>
            </a:r>
          </a:p>
          <a:p>
            <a:endParaRPr lang="en-US" dirty="0"/>
          </a:p>
        </p:txBody>
      </p:sp>
      <p:pic>
        <p:nvPicPr>
          <p:cNvPr id="5" name="Picture 1"/>
          <p:cNvPicPr>
            <a:picLocks noGrp="1" noChangeAspect="1" noChangeArrowheads="1"/>
          </p:cNvPicPr>
          <p:nvPr>
            <p:ph sz="quarter" idx="15"/>
          </p:nvPr>
        </p:nvPicPr>
        <p:blipFill>
          <a:blip r:embed="rId2" cstate="print"/>
          <a:srcRect/>
          <a:stretch>
            <a:fillRect/>
          </a:stretch>
        </p:blipFill>
        <p:spPr bwMode="auto">
          <a:xfrm>
            <a:off x="4702175" y="1801813"/>
            <a:ext cx="4286250" cy="39687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Component 5 – markup languages</a:t>
            </a:r>
            <a:endParaRPr lang="en-US" sz="2400" dirty="0"/>
          </a:p>
        </p:txBody>
      </p:sp>
      <p:sp>
        <p:nvSpPr>
          <p:cNvPr id="3" name="Content Placeholder 2"/>
          <p:cNvSpPr>
            <a:spLocks noGrp="1"/>
          </p:cNvSpPr>
          <p:nvPr>
            <p:ph sz="quarter" idx="14"/>
          </p:nvPr>
        </p:nvSpPr>
        <p:spPr/>
        <p:txBody>
          <a:bodyPr/>
          <a:lstStyle/>
          <a:p>
            <a:pPr>
              <a:spcAft>
                <a:spcPts val="1200"/>
              </a:spcAft>
            </a:pPr>
            <a:r>
              <a:rPr lang="en-US" dirty="0" smtClean="0"/>
              <a:t>Provides XML Language for ITSM (</a:t>
            </a:r>
            <a:r>
              <a:rPr lang="en-US" dirty="0" err="1" smtClean="0"/>
              <a:t>smXML</a:t>
            </a:r>
            <a:r>
              <a:rPr lang="en-US" dirty="0" smtClean="0"/>
              <a:t>):</a:t>
            </a:r>
          </a:p>
          <a:p>
            <a:pPr>
              <a:buFont typeface="Courier New" pitchFamily="49" charset="0"/>
              <a:buChar char="o"/>
            </a:pPr>
            <a:r>
              <a:rPr lang="en-US" dirty="0" smtClean="0"/>
              <a:t>Underlying object model is based on the Strategy Management Model (C1)</a:t>
            </a:r>
          </a:p>
          <a:p>
            <a:pPr>
              <a:buFont typeface="Courier New" pitchFamily="49" charset="0"/>
              <a:buChar char="o"/>
            </a:pPr>
            <a:endParaRPr lang="en-US" dirty="0" smtClean="0"/>
          </a:p>
          <a:p>
            <a:pPr>
              <a:buFont typeface="Courier New" pitchFamily="49" charset="0"/>
              <a:buChar char="o"/>
            </a:pPr>
            <a:r>
              <a:rPr lang="en-US" dirty="0" smtClean="0"/>
              <a:t>Developed to enable integration of strategies across government</a:t>
            </a:r>
          </a:p>
          <a:p>
            <a:pPr>
              <a:buFont typeface="Courier New" pitchFamily="49" charset="0"/>
              <a:buChar char="o"/>
            </a:pPr>
            <a:endParaRPr lang="en-US" dirty="0" smtClean="0"/>
          </a:p>
          <a:p>
            <a:pPr>
              <a:buFont typeface="Courier New" pitchFamily="49" charset="0"/>
              <a:buChar char="o"/>
            </a:pPr>
            <a:r>
              <a:rPr lang="en-US" dirty="0" smtClean="0"/>
              <a:t>Provides representations for strategic plans and scorecards</a:t>
            </a:r>
          </a:p>
          <a:p>
            <a:pPr>
              <a:buFont typeface="Courier New" pitchFamily="49" charset="0"/>
              <a:buChar char="o"/>
            </a:pPr>
            <a:endParaRPr lang="en-US" dirty="0" smtClean="0"/>
          </a:p>
          <a:p>
            <a:pPr>
              <a:buFont typeface="Courier New" pitchFamily="49" charset="0"/>
              <a:buChar char="o"/>
            </a:pPr>
            <a:r>
              <a:rPr lang="en-US" dirty="0" smtClean="0"/>
              <a:t>Covers the main elements of StratML</a:t>
            </a:r>
          </a:p>
          <a:p>
            <a:pPr>
              <a:buFont typeface="Courier New" pitchFamily="49" charset="0"/>
              <a:buChar char="o"/>
            </a:pPr>
            <a:endParaRPr lang="en-US" dirty="0" smtClean="0"/>
          </a:p>
          <a:p>
            <a:pPr>
              <a:buFont typeface="Courier New" pitchFamily="49" charset="0"/>
              <a:buChar char="o"/>
            </a:pPr>
            <a:r>
              <a:rPr lang="en-US" dirty="0" smtClean="0"/>
              <a:t>Elements include: Organization, Mission, Vision, Perspective, Goal, Strategy, Objective, Initiative, Project, Measures</a:t>
            </a:r>
          </a:p>
          <a:p>
            <a:pPr>
              <a:buFont typeface="Courier New" pitchFamily="49" charset="0"/>
              <a:buChar char="o"/>
            </a:pPr>
            <a:endParaRPr lang="en-US" dirty="0" smtClean="0"/>
          </a:p>
          <a:p>
            <a:pPr>
              <a:buFont typeface="Courier New" pitchFamily="49" charset="0"/>
              <a:buChar char="o"/>
            </a:pPr>
            <a:r>
              <a:rPr lang="en-US" dirty="0" smtClean="0"/>
              <a:t>Also supports StratML as alternative format</a:t>
            </a:r>
          </a:p>
          <a:p>
            <a:endParaRPr lang="en-US" dirty="0"/>
          </a:p>
        </p:txBody>
      </p:sp>
      <p:pic>
        <p:nvPicPr>
          <p:cNvPr id="5" name="Picture 4"/>
          <p:cNvPicPr/>
          <p:nvPr/>
        </p:nvPicPr>
        <p:blipFill>
          <a:blip r:embed="rId2" cstate="print"/>
          <a:srcRect/>
          <a:stretch>
            <a:fillRect/>
          </a:stretch>
        </p:blipFill>
        <p:spPr bwMode="auto">
          <a:xfrm>
            <a:off x="4882340" y="1375539"/>
            <a:ext cx="1953889" cy="2151432"/>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5111705" y="3946081"/>
            <a:ext cx="3292067" cy="2269662"/>
          </a:xfrm>
          <a:prstGeom prst="rect">
            <a:avLst/>
          </a:prstGeom>
          <a:noFill/>
          <a:ln w="9525">
            <a:noFill/>
            <a:miter lim="800000"/>
            <a:headEnd/>
            <a:tailEnd/>
          </a:ln>
        </p:spPr>
      </p:pic>
      <p:sp>
        <p:nvSpPr>
          <p:cNvPr id="7" name="Arc 6"/>
          <p:cNvSpPr/>
          <p:nvPr/>
        </p:nvSpPr>
        <p:spPr>
          <a:xfrm rot="21407888">
            <a:off x="5643767" y="3062193"/>
            <a:ext cx="1251857" cy="987151"/>
          </a:xfrm>
          <a:prstGeom prst="arc">
            <a:avLst>
              <a:gd name="adj1" fmla="val 17431977"/>
              <a:gd name="adj2" fmla="val 6946706"/>
            </a:avLst>
          </a:prstGeom>
          <a:ln>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798" y="0"/>
            <a:ext cx="6688827" cy="1214422"/>
          </a:xfrm>
        </p:spPr>
        <p:txBody>
          <a:bodyPr/>
          <a:lstStyle/>
          <a:p>
            <a:r>
              <a:rPr lang="en-US" sz="2400" dirty="0" smtClean="0"/>
              <a:t>Component 6 – strategy management system</a:t>
            </a:r>
            <a:endParaRPr lang="en-US" sz="2400" dirty="0"/>
          </a:p>
        </p:txBody>
      </p:sp>
      <p:sp>
        <p:nvSpPr>
          <p:cNvPr id="3" name="Content Placeholder 2"/>
          <p:cNvSpPr>
            <a:spLocks noGrp="1"/>
          </p:cNvSpPr>
          <p:nvPr>
            <p:ph sz="quarter" idx="14"/>
          </p:nvPr>
        </p:nvSpPr>
        <p:spPr/>
        <p:txBody>
          <a:bodyPr/>
          <a:lstStyle/>
          <a:p>
            <a:pPr algn="just"/>
            <a:r>
              <a:rPr lang="en-US" dirty="0" smtClean="0"/>
              <a:t>SMS is a software tool that supports:</a:t>
            </a:r>
          </a:p>
          <a:p>
            <a:pPr algn="just">
              <a:buFont typeface="Courier New" pitchFamily="49" charset="0"/>
              <a:buChar char="o"/>
            </a:pPr>
            <a:endParaRPr lang="en-US" dirty="0" smtClean="0"/>
          </a:p>
          <a:p>
            <a:pPr algn="just">
              <a:buFont typeface="Courier New" pitchFamily="49" charset="0"/>
              <a:buChar char="o"/>
            </a:pPr>
            <a:r>
              <a:rPr lang="en-US" dirty="0" smtClean="0"/>
              <a:t>Centralized management of IT strategies including integration and alignment </a:t>
            </a:r>
          </a:p>
          <a:p>
            <a:pPr algn="just">
              <a:buFont typeface="Courier New" pitchFamily="49" charset="0"/>
              <a:buChar char="o"/>
            </a:pPr>
            <a:endParaRPr lang="en-US" dirty="0" smtClean="0"/>
          </a:p>
          <a:p>
            <a:pPr algn="just">
              <a:buFont typeface="Courier New" pitchFamily="49" charset="0"/>
              <a:buChar char="o"/>
            </a:pPr>
            <a:r>
              <a:rPr lang="en-US" dirty="0" smtClean="0"/>
              <a:t>Development, analysis and reporting of strategies by individual agencies</a:t>
            </a:r>
          </a:p>
          <a:p>
            <a:pPr algn="just">
              <a:buFont typeface="Courier New" pitchFamily="49" charset="0"/>
              <a:buChar char="o"/>
            </a:pPr>
            <a:endParaRPr lang="en-US" dirty="0" smtClean="0"/>
          </a:p>
          <a:p>
            <a:pPr algn="just">
              <a:buFont typeface="Courier New" pitchFamily="49" charset="0"/>
              <a:buChar char="o"/>
            </a:pPr>
            <a:r>
              <a:rPr lang="en-US" dirty="0" smtClean="0"/>
              <a:t>Specific features: </a:t>
            </a:r>
          </a:p>
          <a:p>
            <a:pPr marL="800100" lvl="1" indent="-342900" algn="just">
              <a:buFont typeface="+mj-lt"/>
              <a:buAutoNum type="arabicParenR"/>
            </a:pPr>
            <a:r>
              <a:rPr lang="en-US" dirty="0" smtClean="0"/>
              <a:t>documenting IT strategy elements and maintaining IT strategy database</a:t>
            </a:r>
          </a:p>
          <a:p>
            <a:pPr marL="800100" lvl="1" indent="-342900" algn="just">
              <a:buFont typeface="+mj-lt"/>
              <a:buAutoNum type="arabicParenR"/>
            </a:pPr>
            <a:r>
              <a:rPr lang="en-US" dirty="0" smtClean="0"/>
              <a:t>generating formatted IT strategies and scorecard documents</a:t>
            </a:r>
          </a:p>
          <a:p>
            <a:pPr marL="800100" lvl="1" indent="-342900" algn="just">
              <a:buFont typeface="+mj-lt"/>
              <a:buAutoNum type="arabicParenR"/>
            </a:pPr>
            <a:r>
              <a:rPr lang="en-US" dirty="0" smtClean="0"/>
              <a:t>representing agency IT strategies in </a:t>
            </a:r>
            <a:r>
              <a:rPr lang="en-US" dirty="0" err="1" smtClean="0"/>
              <a:t>smXML</a:t>
            </a:r>
            <a:r>
              <a:rPr lang="en-US" dirty="0" smtClean="0"/>
              <a:t> and StratML</a:t>
            </a:r>
          </a:p>
          <a:p>
            <a:pPr marL="800100" lvl="1" indent="-342900" algn="just">
              <a:buFont typeface="+mj-lt"/>
              <a:buAutoNum type="arabicParenR"/>
            </a:pPr>
            <a:r>
              <a:rPr lang="en-US" dirty="0" smtClean="0"/>
              <a:t>analyzing vertical and horizontal alignment between strategies</a:t>
            </a:r>
          </a:p>
          <a:p>
            <a:endParaRPr lang="en-US" dirty="0"/>
          </a:p>
        </p:txBody>
      </p:sp>
      <p:pic>
        <p:nvPicPr>
          <p:cNvPr id="5" name="Picture 2"/>
          <p:cNvPicPr>
            <a:picLocks noGrp="1" noChangeAspect="1" noChangeArrowheads="1"/>
          </p:cNvPicPr>
          <p:nvPr>
            <p:ph sz="quarter" idx="15"/>
          </p:nvPr>
        </p:nvPicPr>
        <p:blipFill>
          <a:blip r:embed="rId2" cstate="print"/>
          <a:srcRect/>
          <a:stretch>
            <a:fillRect/>
          </a:stretch>
        </p:blipFill>
        <p:spPr bwMode="auto">
          <a:xfrm>
            <a:off x="4702175" y="2405308"/>
            <a:ext cx="4286250" cy="27617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quarter" idx="13"/>
            <p:extLst>
              <p:ext uri="{D42A27DB-BD31-4B8C-83A1-F6EECF244321}">
                <p14:modId xmlns:p14="http://schemas.microsoft.com/office/powerpoint/2010/main" val="3173385803"/>
              </p:ext>
            </p:extLst>
          </p:nvPr>
        </p:nvGraphicFramePr>
        <p:xfrm>
          <a:off x="0" y="1522413"/>
          <a:ext cx="9144001" cy="1483360"/>
        </p:xfrm>
        <a:graphic>
          <a:graphicData uri="http://schemas.openxmlformats.org/drawingml/2006/table">
            <a:tbl>
              <a:tblPr firstRow="1" bandRow="1">
                <a:tableStyleId>{5C22544A-7EE6-4342-B048-85BDC9FD1C3A}</a:tableStyleId>
              </a:tblPr>
              <a:tblGrid>
                <a:gridCol w="757989"/>
                <a:gridCol w="8386012"/>
              </a:tblGrid>
              <a:tr h="370840">
                <a:tc>
                  <a:txBody>
                    <a:bodyPr/>
                    <a:lstStyle/>
                    <a:p>
                      <a:pPr marL="228600" indent="0"/>
                      <a:r>
                        <a:rPr lang="en-GB" sz="1600" b="0" dirty="0" smtClean="0">
                          <a:solidFill>
                            <a:schemeClr val="tx1"/>
                          </a:solidFill>
                        </a:rPr>
                        <a:t>1.</a:t>
                      </a:r>
                      <a:endParaRPr lang="en-GB" sz="16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a:r>
                        <a:rPr lang="en-US" sz="1600" b="0" dirty="0" smtClean="0">
                          <a:solidFill>
                            <a:schemeClr val="tx1"/>
                          </a:solidFill>
                        </a:rPr>
                        <a:t>THE WG APPROACH</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28600" indent="0"/>
                      <a:r>
                        <a:rPr lang="en-GB" sz="1600" dirty="0" smtClean="0"/>
                        <a:t>2.</a:t>
                      </a:r>
                      <a:endParaRPr lang="en-GB" sz="16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a:r>
                        <a:rPr lang="en-US" sz="1600" dirty="0" smtClean="0"/>
                        <a:t>APPLICATION OF THE WG</a:t>
                      </a:r>
                      <a:r>
                        <a:rPr lang="en-US" sz="1600" baseline="0" dirty="0" smtClean="0"/>
                        <a:t> APPROACH TO IT STRATEGY MANAGEMENT (WG-ITSM)</a:t>
                      </a:r>
                      <a:endParaRPr lang="en-US" sz="1600" dirty="0" smtClean="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28600" indent="0"/>
                      <a:r>
                        <a:rPr lang="en-GB" sz="1600" dirty="0" smtClean="0"/>
                        <a:t>3.</a:t>
                      </a:r>
                      <a:endParaRPr lang="en-GB" sz="16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TOOLS FOR WG-ITSM</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28600" indent="0"/>
                      <a:r>
                        <a:rPr lang="en-GB" sz="1600" dirty="0" smtClean="0"/>
                        <a:t>4.</a:t>
                      </a:r>
                      <a:endParaRPr lang="en-GB" sz="16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aseline="0" dirty="0" smtClean="0"/>
                        <a:t>APPLICATION OF WG-ITMS TOOLSET IN MACAO </a:t>
                      </a:r>
                      <a:endParaRPr lang="en-US" sz="1600" dirty="0" smtClean="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r>
            </a:tbl>
          </a:graphicData>
        </a:graphic>
      </p:graphicFrame>
      <p:sp>
        <p:nvSpPr>
          <p:cNvPr id="3" name="Title 2"/>
          <p:cNvSpPr>
            <a:spLocks noGrp="1"/>
          </p:cNvSpPr>
          <p:nvPr>
            <p:ph type="title"/>
          </p:nvPr>
        </p:nvSpPr>
        <p:spPr>
          <a:xfrm>
            <a:off x="177800" y="0"/>
            <a:ext cx="5982368" cy="1214422"/>
          </a:xfrm>
        </p:spPr>
        <p:txBody>
          <a:bodyPr/>
          <a:lstStyle/>
          <a:p>
            <a:r>
              <a:rPr lang="en-US" sz="2400" dirty="0" smtClean="0"/>
              <a:t>overview</a:t>
            </a:r>
            <a:endParaRPr lang="en-US" sz="2400" dirty="0"/>
          </a:p>
        </p:txBody>
      </p:sp>
    </p:spTree>
    <p:extLst>
      <p:ext uri="{BB962C8B-B14F-4D97-AF65-F5344CB8AC3E}">
        <p14:creationId xmlns:p14="http://schemas.microsoft.com/office/powerpoint/2010/main" val="2222516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spcAft>
                <a:spcPts val="600"/>
              </a:spcAft>
            </a:pPr>
            <a:r>
              <a:rPr lang="en-US" dirty="0" smtClean="0"/>
              <a:t>MSARG has since 1999 pursued two major programs for administrative improvement:</a:t>
            </a:r>
          </a:p>
          <a:p>
            <a:pPr marL="228600" indent="-228600">
              <a:spcAft>
                <a:spcPts val="600"/>
              </a:spcAft>
              <a:buFont typeface="Courier New" pitchFamily="49" charset="0"/>
              <a:buChar char="o"/>
            </a:pPr>
            <a:r>
              <a:rPr lang="en-US" dirty="0" smtClean="0"/>
              <a:t>Public Administration Reform Program aimed at improvements in internal government management and public service delivery.</a:t>
            </a:r>
          </a:p>
          <a:p>
            <a:pPr marL="228600" indent="-228600">
              <a:spcAft>
                <a:spcPts val="1200"/>
              </a:spcAft>
              <a:buFont typeface="Courier New" pitchFamily="49" charset="0"/>
              <a:buChar char="o"/>
            </a:pPr>
            <a:r>
              <a:rPr lang="en-US" dirty="0" smtClean="0"/>
              <a:t>Technology-enabled Transformation of Government through E-Government</a:t>
            </a:r>
          </a:p>
          <a:p>
            <a:pPr marL="228600" indent="-228600">
              <a:spcAft>
                <a:spcPts val="600"/>
              </a:spcAft>
            </a:pPr>
            <a:r>
              <a:rPr lang="en-US" dirty="0" smtClean="0"/>
              <a:t>Both programs include:</a:t>
            </a:r>
          </a:p>
          <a:p>
            <a:pPr lvl="0">
              <a:spcAft>
                <a:spcPts val="600"/>
              </a:spcAft>
              <a:buFont typeface="Courier New" pitchFamily="49" charset="0"/>
              <a:buChar char="o"/>
            </a:pPr>
            <a:r>
              <a:rPr lang="en-US" dirty="0" smtClean="0"/>
              <a:t>Restructuring administrative processes and eliminating information islands through better coordination, organizational interoperability and governance frameworks; and</a:t>
            </a:r>
          </a:p>
          <a:p>
            <a:pPr lvl="0">
              <a:spcAft>
                <a:spcPts val="600"/>
              </a:spcAft>
              <a:buFont typeface="Courier New" pitchFamily="49" charset="0"/>
              <a:buChar char="o"/>
            </a:pPr>
            <a:r>
              <a:rPr lang="en-US" dirty="0" smtClean="0"/>
              <a:t>Streamlining and integrating government information infrastructure for instance through technical and managerial standards and the use of shared components in the development of agency portals and electronic public services.</a:t>
            </a:r>
          </a:p>
          <a:p>
            <a:endParaRPr lang="en-US" dirty="0"/>
          </a:p>
        </p:txBody>
      </p:sp>
      <p:sp>
        <p:nvSpPr>
          <p:cNvPr id="3" name="Title 2"/>
          <p:cNvSpPr>
            <a:spLocks noGrp="1"/>
          </p:cNvSpPr>
          <p:nvPr>
            <p:ph type="title"/>
          </p:nvPr>
        </p:nvSpPr>
        <p:spPr/>
        <p:txBody>
          <a:bodyPr/>
          <a:lstStyle/>
          <a:p>
            <a:r>
              <a:rPr lang="en-US" dirty="0" smtClean="0"/>
              <a:t>Use of toolset in Macao</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lvl="0" indent="0">
              <a:spcAft>
                <a:spcPts val="600"/>
              </a:spcAft>
            </a:pPr>
            <a:r>
              <a:rPr lang="en-US" dirty="0" smtClean="0"/>
              <a:t>The application of the WG-ITSM framework was carried out within the context of the 2</a:t>
            </a:r>
            <a:r>
              <a:rPr lang="en-US" baseline="30000" dirty="0" smtClean="0"/>
              <a:t>nd</a:t>
            </a:r>
            <a:r>
              <a:rPr lang="en-US" dirty="0" smtClean="0"/>
              <a:t> Phase of the e-Macao Program from 2006 to 2008, under the Strategic IT Planning Project.</a:t>
            </a:r>
          </a:p>
          <a:p>
            <a:pPr marL="0" lvl="0" indent="0">
              <a:spcAft>
                <a:spcPts val="600"/>
              </a:spcAft>
            </a:pPr>
            <a:endParaRPr lang="en-US" dirty="0" smtClean="0"/>
          </a:p>
          <a:p>
            <a:pPr lvl="0">
              <a:spcAft>
                <a:spcPts val="600"/>
              </a:spcAft>
            </a:pPr>
            <a:r>
              <a:rPr lang="en-US" dirty="0" smtClean="0"/>
              <a:t>The objectives of the project include:</a:t>
            </a:r>
          </a:p>
          <a:p>
            <a:pPr lvl="0">
              <a:spcAft>
                <a:spcPts val="600"/>
              </a:spcAft>
              <a:buFont typeface="Courier New" pitchFamily="49" charset="0"/>
              <a:buChar char="o"/>
            </a:pPr>
            <a:r>
              <a:rPr lang="en-US" dirty="0" smtClean="0"/>
              <a:t>to facilitate the provision of the necessary leadership and guidance framework for coordinating IT strategic management practices in Macao; and</a:t>
            </a:r>
          </a:p>
          <a:p>
            <a:pPr lvl="0">
              <a:spcAft>
                <a:spcPts val="600"/>
              </a:spcAft>
              <a:buFont typeface="Courier New" pitchFamily="49" charset="0"/>
              <a:buChar char="o"/>
            </a:pPr>
            <a:r>
              <a:rPr lang="en-US" dirty="0" smtClean="0"/>
              <a:t>to develop the ITSM capacity in government agencies in support of their individual missions and of the overall socio-economic goals of the government. </a:t>
            </a:r>
          </a:p>
          <a:p>
            <a:endParaRPr lang="en-US" dirty="0"/>
          </a:p>
        </p:txBody>
      </p:sp>
      <p:sp>
        <p:nvSpPr>
          <p:cNvPr id="3" name="Title 2"/>
          <p:cNvSpPr>
            <a:spLocks noGrp="1"/>
          </p:cNvSpPr>
          <p:nvPr>
            <p:ph type="title"/>
          </p:nvPr>
        </p:nvSpPr>
        <p:spPr/>
        <p:txBody>
          <a:bodyPr/>
          <a:lstStyle/>
          <a:p>
            <a:r>
              <a:rPr lang="en-US" dirty="0" smtClean="0"/>
              <a:t>Project context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00" y="0"/>
            <a:ext cx="6343770" cy="1214422"/>
          </a:xfrm>
        </p:spPr>
        <p:txBody>
          <a:bodyPr/>
          <a:lstStyle/>
          <a:p>
            <a:r>
              <a:rPr lang="en-US" dirty="0" smtClean="0"/>
              <a:t>Toolset applications – OUTPUTS for MACAO</a:t>
            </a:r>
            <a:endParaRPr lang="en-US" dirty="0"/>
          </a:p>
        </p:txBody>
      </p:sp>
      <p:pic>
        <p:nvPicPr>
          <p:cNvPr id="4" name="Picture 2"/>
          <p:cNvPicPr preferRelativeResize="0">
            <a:picLocks noChangeAspect="1" noChangeArrowheads="1"/>
          </p:cNvPicPr>
          <p:nvPr/>
        </p:nvPicPr>
        <p:blipFill>
          <a:blip r:embed="rId2" cstate="print"/>
          <a:srcRect/>
          <a:stretch>
            <a:fillRect/>
          </a:stretch>
        </p:blipFill>
        <p:spPr bwMode="auto">
          <a:xfrm>
            <a:off x="6662060" y="1432876"/>
            <a:ext cx="2150957" cy="2225412"/>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5" name="Picture 3"/>
          <p:cNvPicPr preferRelativeResize="0">
            <a:picLocks noChangeAspect="1" noChangeArrowheads="1"/>
          </p:cNvPicPr>
          <p:nvPr/>
        </p:nvPicPr>
        <p:blipFill>
          <a:blip r:embed="rId3" cstate="print"/>
          <a:srcRect/>
          <a:stretch>
            <a:fillRect/>
          </a:stretch>
        </p:blipFill>
        <p:spPr bwMode="auto">
          <a:xfrm>
            <a:off x="6640287" y="4145226"/>
            <a:ext cx="2150957" cy="2225412"/>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6" name="Picture 4"/>
          <p:cNvPicPr preferRelativeResize="0">
            <a:picLocks noChangeAspect="1" noChangeArrowheads="1"/>
          </p:cNvPicPr>
          <p:nvPr/>
        </p:nvPicPr>
        <p:blipFill>
          <a:blip r:embed="rId4" cstate="print"/>
          <a:srcRect/>
          <a:stretch>
            <a:fillRect/>
          </a:stretch>
        </p:blipFill>
        <p:spPr bwMode="auto">
          <a:xfrm>
            <a:off x="243571" y="4103918"/>
            <a:ext cx="2150957" cy="2225412"/>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7" name="Picture 5"/>
          <p:cNvPicPr preferRelativeResize="0">
            <a:picLocks noChangeAspect="1" noChangeArrowheads="1"/>
          </p:cNvPicPr>
          <p:nvPr/>
        </p:nvPicPr>
        <p:blipFill>
          <a:blip r:embed="rId5" cstate="print"/>
          <a:srcRect/>
          <a:stretch>
            <a:fillRect/>
          </a:stretch>
        </p:blipFill>
        <p:spPr bwMode="auto">
          <a:xfrm>
            <a:off x="3048006" y="1446103"/>
            <a:ext cx="2147015" cy="2221532"/>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8" name="Picture 6"/>
          <p:cNvPicPr preferRelativeResize="0">
            <a:picLocks noChangeAspect="1" noChangeArrowheads="1"/>
          </p:cNvPicPr>
          <p:nvPr/>
        </p:nvPicPr>
        <p:blipFill>
          <a:blip r:embed="rId6" cstate="print"/>
          <a:srcRect/>
          <a:stretch>
            <a:fillRect/>
          </a:stretch>
        </p:blipFill>
        <p:spPr bwMode="auto">
          <a:xfrm>
            <a:off x="266026" y="1442628"/>
            <a:ext cx="2150957" cy="2225412"/>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0" name="Picture 7"/>
          <p:cNvPicPr preferRelativeResize="0">
            <a:picLocks noChangeAspect="1" noChangeArrowheads="1"/>
          </p:cNvPicPr>
          <p:nvPr/>
        </p:nvPicPr>
        <p:blipFill>
          <a:blip r:embed="rId7" cstate="print"/>
          <a:srcRect/>
          <a:stretch>
            <a:fillRect/>
          </a:stretch>
        </p:blipFill>
        <p:spPr bwMode="auto">
          <a:xfrm>
            <a:off x="3026233" y="4120366"/>
            <a:ext cx="2150957" cy="2225412"/>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1" name="Left Arrow 10"/>
          <p:cNvSpPr/>
          <p:nvPr/>
        </p:nvSpPr>
        <p:spPr>
          <a:xfrm>
            <a:off x="5355768" y="3516115"/>
            <a:ext cx="1110343" cy="685800"/>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a:t>
            </a:r>
            <a:br>
              <a:rPr lang="en-US" dirty="0" smtClean="0"/>
            </a:br>
            <a:r>
              <a:rPr lang="en-US" dirty="0" smtClean="0"/>
              <a:t>generating strategy from SMS</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49321" y="1863260"/>
            <a:ext cx="8167955" cy="3345738"/>
          </a:xfrm>
          <a:prstGeom prst="rect">
            <a:avLst/>
          </a:prstGeom>
          <a:noFill/>
          <a:ln>
            <a:noFill/>
          </a:ln>
        </p:spPr>
      </p:pic>
    </p:spTree>
    <p:extLst>
      <p:ext uri="{BB962C8B-B14F-4D97-AF65-F5344CB8AC3E}">
        <p14:creationId xmlns:p14="http://schemas.microsoft.com/office/powerpoint/2010/main" val="3825673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r>
              <a:rPr lang="en-US" dirty="0" smtClean="0"/>
              <a:t>Whole-of-Government </a:t>
            </a:r>
            <a:r>
              <a:rPr lang="en-US" dirty="0" smtClean="0"/>
              <a:t>denotes public services agencies working across portfolio boundaries to achieve a shared goal and an integrated government response to particular issues </a:t>
            </a:r>
            <a:r>
              <a:rPr lang="en-US" sz="1400" dirty="0" smtClean="0"/>
              <a:t>[Christensen et al 2007]</a:t>
            </a:r>
            <a:r>
              <a:rPr lang="en-US" dirty="0" smtClean="0"/>
              <a:t>.   </a:t>
            </a:r>
          </a:p>
          <a:p>
            <a:pPr marL="0" indent="0"/>
            <a:endParaRPr lang="en-US" dirty="0" smtClean="0"/>
          </a:p>
          <a:p>
            <a:pPr>
              <a:buFont typeface="+mj-lt"/>
              <a:buAutoNum type="arabicParenR"/>
            </a:pPr>
            <a:r>
              <a:rPr lang="en-US" dirty="0" smtClean="0"/>
              <a:t>They can focus on policy development, program management, and service delivery.</a:t>
            </a:r>
          </a:p>
          <a:p>
            <a:pPr>
              <a:buFont typeface="+mj-lt"/>
              <a:buAutoNum type="arabicParenR"/>
            </a:pPr>
            <a:endParaRPr lang="en-US" dirty="0" smtClean="0"/>
          </a:p>
          <a:p>
            <a:pPr>
              <a:buFont typeface="+mj-lt"/>
              <a:buAutoNum type="arabicParenR"/>
            </a:pPr>
            <a:r>
              <a:rPr lang="en-US" dirty="0" smtClean="0"/>
              <a:t>WG processes may be broadly and comprehensively applied, or may be highly specific, or targeted. </a:t>
            </a:r>
          </a:p>
          <a:p>
            <a:pPr>
              <a:buFont typeface="+mj-lt"/>
              <a:buAutoNum type="arabicParenR"/>
            </a:pPr>
            <a:endParaRPr lang="en-US" dirty="0" smtClean="0"/>
          </a:p>
          <a:p>
            <a:pPr>
              <a:buFont typeface="+mj-lt"/>
              <a:buAutoNum type="arabicParenR"/>
            </a:pPr>
            <a:r>
              <a:rPr lang="en-US" dirty="0" smtClean="0"/>
              <a:t>WG processes may be informal or formal. That </a:t>
            </a:r>
            <a:r>
              <a:rPr lang="en-US" dirty="0" smtClean="0"/>
              <a:t>is, they may </a:t>
            </a:r>
            <a:r>
              <a:rPr lang="en-US" dirty="0" smtClean="0"/>
              <a:t>either carry authority or consist of nothing more than a ‘gentlemen’s agreement’. </a:t>
            </a:r>
          </a:p>
          <a:p>
            <a:pPr marL="0" indent="0"/>
            <a:endParaRPr lang="en-US" dirty="0"/>
          </a:p>
        </p:txBody>
      </p:sp>
      <p:sp>
        <p:nvSpPr>
          <p:cNvPr id="3" name="Title 2"/>
          <p:cNvSpPr>
            <a:spLocks noGrp="1"/>
          </p:cNvSpPr>
          <p:nvPr>
            <p:ph type="title"/>
          </p:nvPr>
        </p:nvSpPr>
        <p:spPr/>
        <p:txBody>
          <a:bodyPr/>
          <a:lstStyle/>
          <a:p>
            <a:r>
              <a:rPr lang="en-US" dirty="0" smtClean="0"/>
              <a:t>What is WG approach?</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a:t>
            </a:r>
            <a:br>
              <a:rPr lang="en-US" dirty="0" smtClean="0"/>
            </a:br>
            <a:r>
              <a:rPr lang="en-US" dirty="0" smtClean="0"/>
              <a:t>strategy doc generated from SMS</a:t>
            </a:r>
            <a:endParaRPr lang="en-US" dirty="0"/>
          </a:p>
        </p:txBody>
      </p:sp>
      <p:pic>
        <p:nvPicPr>
          <p:cNvPr id="4" name="Content Placeholder 3"/>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248103" y="1519521"/>
            <a:ext cx="6668431" cy="4533334"/>
          </a:xfrm>
          <a:prstGeom prst="rect">
            <a:avLst/>
          </a:prstGeom>
          <a:noFill/>
          <a:ln>
            <a:noFill/>
          </a:ln>
        </p:spPr>
      </p:pic>
    </p:spTree>
    <p:extLst>
      <p:ext uri="{BB962C8B-B14F-4D97-AF65-F5344CB8AC3E}">
        <p14:creationId xmlns:p14="http://schemas.microsoft.com/office/powerpoint/2010/main" val="31800610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a:t>
            </a:r>
            <a:br>
              <a:rPr lang="en-US" dirty="0" smtClean="0"/>
            </a:br>
            <a:r>
              <a:rPr lang="en-US" dirty="0" smtClean="0"/>
              <a:t>generated STRATEGY IN “</a:t>
            </a:r>
            <a:r>
              <a:rPr lang="en-US" dirty="0" err="1" smtClean="0"/>
              <a:t>sMxml</a:t>
            </a:r>
            <a:r>
              <a:rPr lang="en-US" dirty="0" smtClean="0"/>
              <a:t>”</a:t>
            </a:r>
            <a:endParaRPr lang="en-US" dirty="0"/>
          </a:p>
        </p:txBody>
      </p:sp>
      <p:pic>
        <p:nvPicPr>
          <p:cNvPr id="4" name="Content Placeholder 3"/>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88913" y="1496103"/>
            <a:ext cx="8786812" cy="4580170"/>
          </a:xfrm>
          <a:prstGeom prst="rect">
            <a:avLst/>
          </a:prstGeom>
          <a:noFill/>
          <a:ln>
            <a:noFill/>
          </a:ln>
        </p:spPr>
      </p:pic>
    </p:spTree>
    <p:extLst>
      <p:ext uri="{BB962C8B-B14F-4D97-AF65-F5344CB8AC3E}">
        <p14:creationId xmlns:p14="http://schemas.microsoft.com/office/powerpoint/2010/main" val="3825673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 </a:t>
            </a:r>
            <a:br>
              <a:rPr lang="en-US" dirty="0" smtClean="0"/>
            </a:br>
            <a:r>
              <a:rPr lang="en-US" dirty="0" smtClean="0"/>
              <a:t>generated STRATEGY IN “</a:t>
            </a:r>
            <a:r>
              <a:rPr lang="en-US" dirty="0" err="1" smtClean="0"/>
              <a:t>stratml</a:t>
            </a:r>
            <a:r>
              <a:rPr lang="en-US" dirty="0" smtClean="0"/>
              <a:t>”</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16450" y="1438382"/>
            <a:ext cx="7880278" cy="4695290"/>
          </a:xfrm>
          <a:prstGeom prst="rect">
            <a:avLst/>
          </a:prstGeom>
          <a:noFill/>
          <a:ln>
            <a:noFill/>
          </a:ln>
        </p:spPr>
      </p:pic>
    </p:spTree>
    <p:extLst>
      <p:ext uri="{BB962C8B-B14F-4D97-AF65-F5344CB8AC3E}">
        <p14:creationId xmlns:p14="http://schemas.microsoft.com/office/powerpoint/2010/main" val="3267261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smtClean="0"/>
          </a:p>
          <a:p>
            <a:pPr>
              <a:buFont typeface="Courier New" pitchFamily="49" charset="0"/>
              <a:buChar char="o"/>
            </a:pPr>
            <a:r>
              <a:rPr lang="en-US" dirty="0" smtClean="0"/>
              <a:t>Implementation of SMS still in pilot phase in Macao, however a few countries have indicated in interest</a:t>
            </a:r>
            <a:r>
              <a:rPr lang="en-US" dirty="0" smtClean="0"/>
              <a:t> in using the application.</a:t>
            </a:r>
          </a:p>
          <a:p>
            <a:pPr>
              <a:buFont typeface="Courier New" pitchFamily="49" charset="0"/>
              <a:buChar char="o"/>
            </a:pPr>
            <a:endParaRPr lang="en-US" dirty="0"/>
          </a:p>
          <a:p>
            <a:pPr>
              <a:buFont typeface="Courier New" pitchFamily="49" charset="0"/>
              <a:buChar char="o"/>
            </a:pPr>
            <a:r>
              <a:rPr lang="en-US" dirty="0" smtClean="0"/>
              <a:t>We hope to further develop the analytical aspects of the SMS application to suggest common themes in strategies beyond consolidation through perspectives. </a:t>
            </a:r>
            <a:endParaRPr lang="en-US" dirty="0" smtClean="0"/>
          </a:p>
          <a:p>
            <a:pPr>
              <a:buFont typeface="Courier New" pitchFamily="49" charset="0"/>
              <a:buChar char="o"/>
            </a:pPr>
            <a:endParaRPr lang="en-US" dirty="0" smtClean="0"/>
          </a:p>
          <a:p>
            <a:endParaRPr lang="en-US" dirty="0" smtClean="0"/>
          </a:p>
          <a:p>
            <a:r>
              <a:rPr lang="en-US" dirty="0" smtClean="0"/>
              <a:t> </a:t>
            </a:r>
          </a:p>
          <a:p>
            <a:endParaRPr lang="en-US" dirty="0"/>
          </a:p>
        </p:txBody>
      </p:sp>
      <p:sp>
        <p:nvSpPr>
          <p:cNvPr id="3" name="Title 2"/>
          <p:cNvSpPr>
            <a:spLocks noGrp="1"/>
          </p:cNvSpPr>
          <p:nvPr>
            <p:ph type="title"/>
          </p:nvPr>
        </p:nvSpPr>
        <p:spPr/>
        <p:txBody>
          <a:bodyPr/>
          <a:lstStyle/>
          <a:p>
            <a:r>
              <a:rPr lang="en-US" dirty="0" smtClean="0"/>
              <a:t>Concluding remarks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3945276" y="2432521"/>
            <a:ext cx="4900773" cy="994118"/>
          </a:xfrm>
        </p:spPr>
        <p:txBody>
          <a:bodyPr/>
          <a:lstStyle/>
          <a:p>
            <a:pPr algn="r"/>
            <a:r>
              <a:rPr lang="en-US" sz="2800" dirty="0" smtClean="0"/>
              <a:t>Thanks for listening!</a:t>
            </a:r>
          </a:p>
          <a:p>
            <a:pPr algn="r"/>
            <a:r>
              <a:rPr lang="en-US" sz="2800" dirty="0" smtClean="0"/>
              <a:t>Questions?</a:t>
            </a:r>
            <a:endParaRPr lang="en-US" sz="2800" dirty="0" smtClean="0"/>
          </a:p>
        </p:txBody>
      </p:sp>
      <p:sp>
        <p:nvSpPr>
          <p:cNvPr id="8" name="Text Placeholder 7"/>
          <p:cNvSpPr>
            <a:spLocks noGrp="1"/>
          </p:cNvSpPr>
          <p:nvPr>
            <p:ph type="body" sz="quarter" idx="12"/>
          </p:nvPr>
        </p:nvSpPr>
        <p:spPr>
          <a:xfrm>
            <a:off x="4762500" y="4495800"/>
            <a:ext cx="3543300" cy="353943"/>
          </a:xfrm>
        </p:spPr>
        <p:txBody>
          <a:bodyPr/>
          <a:lstStyle/>
          <a:p>
            <a:r>
              <a:rPr lang="en-GB" sz="2000" dirty="0" smtClean="0"/>
              <a:t>Adegboyega OJO</a:t>
            </a:r>
            <a:endParaRPr lang="en-GB" sz="2000" dirty="0"/>
          </a:p>
        </p:txBody>
      </p:sp>
      <p:sp>
        <p:nvSpPr>
          <p:cNvPr id="9" name="Text Placeholder 8"/>
          <p:cNvSpPr>
            <a:spLocks noGrp="1"/>
          </p:cNvSpPr>
          <p:nvPr>
            <p:ph type="body" sz="quarter" idx="13"/>
          </p:nvPr>
        </p:nvSpPr>
        <p:spPr>
          <a:xfrm>
            <a:off x="4745896" y="5092694"/>
            <a:ext cx="3543300" cy="353943"/>
          </a:xfrm>
        </p:spPr>
        <p:txBody>
          <a:bodyPr/>
          <a:lstStyle/>
          <a:p>
            <a:r>
              <a:rPr lang="en-GB" sz="2000" dirty="0" smtClean="0"/>
              <a:t>ao@iist.unu.edu</a:t>
            </a:r>
            <a:endParaRPr lang="en-GB"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The rationale for WG approach include: </a:t>
            </a:r>
          </a:p>
          <a:p>
            <a:endParaRPr lang="en-US" dirty="0" smtClean="0"/>
          </a:p>
          <a:p>
            <a:pPr>
              <a:buFont typeface="+mj-lt"/>
              <a:buAutoNum type="arabicParenR"/>
            </a:pPr>
            <a:r>
              <a:rPr lang="en-US" dirty="0" smtClean="0"/>
              <a:t>delivery of holistic responses to policy issues, particularly the problems that transcend agency boundaries (so-called Wicked problems);</a:t>
            </a:r>
          </a:p>
          <a:p>
            <a:pPr>
              <a:buFont typeface="+mj-lt"/>
              <a:buAutoNum type="arabicParenR"/>
            </a:pPr>
            <a:endParaRPr lang="en-US" dirty="0" smtClean="0"/>
          </a:p>
          <a:p>
            <a:pPr>
              <a:buFont typeface="+mj-lt"/>
              <a:buAutoNum type="arabicParenR"/>
            </a:pPr>
            <a:r>
              <a:rPr lang="en-US" dirty="0" smtClean="0"/>
              <a:t>providing administrative solutions to the problem of departmentalism; </a:t>
            </a:r>
          </a:p>
          <a:p>
            <a:pPr>
              <a:buFont typeface="+mj-lt"/>
              <a:buAutoNum type="arabicParenR"/>
            </a:pPr>
            <a:endParaRPr lang="en-US" dirty="0" smtClean="0"/>
          </a:p>
          <a:p>
            <a:pPr>
              <a:buFont typeface="+mj-lt"/>
              <a:buAutoNum type="arabicParenR"/>
            </a:pPr>
            <a:r>
              <a:rPr lang="en-US" dirty="0" smtClean="0"/>
              <a:t>providing incentives for departments to look beyond their narrow interests; </a:t>
            </a:r>
          </a:p>
          <a:p>
            <a:pPr>
              <a:buFont typeface="+mj-lt"/>
              <a:buAutoNum type="arabicParenR"/>
            </a:pPr>
            <a:endParaRPr lang="en-US" dirty="0" smtClean="0"/>
          </a:p>
          <a:p>
            <a:pPr>
              <a:buFont typeface="+mj-lt"/>
              <a:buAutoNum type="arabicParenR"/>
            </a:pPr>
            <a:r>
              <a:rPr lang="en-US" dirty="0" smtClean="0"/>
              <a:t>enabling seamless services; and </a:t>
            </a:r>
          </a:p>
          <a:p>
            <a:pPr>
              <a:buFont typeface="+mj-lt"/>
              <a:buAutoNum type="arabicParenR"/>
            </a:pPr>
            <a:endParaRPr lang="en-US" dirty="0" smtClean="0"/>
          </a:p>
          <a:p>
            <a:pPr>
              <a:buFont typeface="+mj-lt"/>
              <a:buAutoNum type="arabicParenR"/>
            </a:pPr>
            <a:r>
              <a:rPr lang="en-US" dirty="0" smtClean="0"/>
              <a:t>reducing duplication across departments</a:t>
            </a:r>
          </a:p>
          <a:p>
            <a:pPr>
              <a:buFont typeface="+mj-lt"/>
              <a:buAutoNum type="arabicParenR"/>
            </a:pPr>
            <a:endParaRPr lang="en-US" dirty="0" smtClean="0"/>
          </a:p>
          <a:p>
            <a:r>
              <a:rPr lang="en-US" dirty="0" smtClean="0"/>
              <a:t>[Moseley 2009]</a:t>
            </a:r>
          </a:p>
        </p:txBody>
      </p:sp>
      <p:sp>
        <p:nvSpPr>
          <p:cNvPr id="3" name="Title 2"/>
          <p:cNvSpPr>
            <a:spLocks noGrp="1"/>
          </p:cNvSpPr>
          <p:nvPr>
            <p:ph type="title"/>
          </p:nvPr>
        </p:nvSpPr>
        <p:spPr>
          <a:xfrm>
            <a:off x="177800" y="0"/>
            <a:ext cx="5981460" cy="1214422"/>
          </a:xfrm>
        </p:spPr>
        <p:txBody>
          <a:bodyPr/>
          <a:lstStyle/>
          <a:p>
            <a:r>
              <a:rPr lang="en-US" dirty="0" smtClean="0"/>
              <a:t>Rationale for </a:t>
            </a:r>
            <a:r>
              <a:rPr lang="en-US" dirty="0" smtClean="0"/>
              <a:t>WG</a:t>
            </a:r>
            <a:endParaRPr lang="en-US" dirty="0"/>
          </a:p>
        </p:txBody>
      </p:sp>
    </p:spTree>
    <p:extLst>
      <p:ext uri="{BB962C8B-B14F-4D97-AF65-F5344CB8AC3E}">
        <p14:creationId xmlns:p14="http://schemas.microsoft.com/office/powerpoint/2010/main" val="2964025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r>
              <a:rPr lang="en-US" dirty="0" smtClean="0"/>
              <a:t>Defines WG strategies  to entail deliberate action, usually, but not always, on the part of government, to facilitate cross-departmental and inter-organizational cooperation in the development and implementation of a particular public policy and/or the delivery of services. </a:t>
            </a:r>
          </a:p>
          <a:p>
            <a:endParaRPr lang="en-US" dirty="0" smtClean="0"/>
          </a:p>
          <a:p>
            <a:r>
              <a:rPr lang="en-US" dirty="0" smtClean="0"/>
              <a:t>Presents rationale for WG approach to include:</a:t>
            </a:r>
          </a:p>
          <a:p>
            <a:endParaRPr lang="en-US" dirty="0" smtClean="0"/>
          </a:p>
          <a:p>
            <a:pPr>
              <a:buFont typeface="Courier New" pitchFamily="49" charset="0"/>
              <a:buChar char="o"/>
            </a:pPr>
            <a:r>
              <a:rPr lang="en-US" dirty="0" smtClean="0"/>
              <a:t>In Australia, fragmentation and lack of coordination across agencies (and levels of government) responsible for delivering government services, has been identified as a major problem. </a:t>
            </a:r>
          </a:p>
          <a:p>
            <a:pPr>
              <a:buFont typeface="Courier New" pitchFamily="49" charset="0"/>
              <a:buChar char="o"/>
            </a:pPr>
            <a:endParaRPr lang="en-US" dirty="0" smtClean="0"/>
          </a:p>
          <a:p>
            <a:pPr>
              <a:buFont typeface="Courier New" pitchFamily="49" charset="0"/>
              <a:buChar char="o"/>
            </a:pPr>
            <a:r>
              <a:rPr lang="en-US" dirty="0" smtClean="0"/>
              <a:t>There is a belief that certain practices designed to increase integration, can be employed in the policy development and implementation cycle that will increase the likelihood of nationally consistent and more holistic and effective policy outcomes. </a:t>
            </a:r>
          </a:p>
          <a:p>
            <a:endParaRPr lang="en-US" dirty="0" smtClean="0"/>
          </a:p>
          <a:p>
            <a:r>
              <a:rPr lang="en-US" dirty="0" smtClean="0"/>
              <a:t>Parties involved  - divisions under Health and Ageing department.</a:t>
            </a:r>
          </a:p>
          <a:p>
            <a:endParaRPr lang="en-US" dirty="0" smtClean="0"/>
          </a:p>
          <a:p>
            <a:r>
              <a:rPr lang="en-US" sz="1400" dirty="0" smtClean="0"/>
              <a:t>[Hunt 2005, Whole of Government - Does Working Together Work?]</a:t>
            </a:r>
          </a:p>
          <a:p>
            <a:endParaRPr lang="en-US" sz="1400" dirty="0"/>
          </a:p>
        </p:txBody>
      </p:sp>
      <p:sp>
        <p:nvSpPr>
          <p:cNvPr id="3" name="Title 2"/>
          <p:cNvSpPr>
            <a:spLocks noGrp="1"/>
          </p:cNvSpPr>
          <p:nvPr>
            <p:ph type="title"/>
          </p:nvPr>
        </p:nvSpPr>
        <p:spPr/>
        <p:txBody>
          <a:bodyPr/>
          <a:lstStyle/>
          <a:p>
            <a:r>
              <a:rPr lang="en-US" dirty="0" smtClean="0"/>
              <a:t>Example 1 </a:t>
            </a:r>
            <a:r>
              <a:rPr lang="en-US" dirty="0" smtClean="0"/>
              <a:t>– Australia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buFont typeface="+mj-lt"/>
              <a:buAutoNum type="arabicPeriod"/>
            </a:pPr>
            <a:r>
              <a:rPr lang="en-US" dirty="0" smtClean="0"/>
              <a:t>Addressing the negative side effects of New Public Management:</a:t>
            </a:r>
          </a:p>
          <a:p>
            <a:pPr lvl="1">
              <a:buFont typeface="Courier New" pitchFamily="49" charset="0"/>
              <a:buChar char="o"/>
            </a:pPr>
            <a:endParaRPr lang="en-US" dirty="0" smtClean="0"/>
          </a:p>
          <a:p>
            <a:pPr lvl="1">
              <a:buFont typeface="Courier New" pitchFamily="49" charset="0"/>
              <a:buChar char="o"/>
            </a:pPr>
            <a:r>
              <a:rPr lang="en-US" dirty="0" smtClean="0"/>
              <a:t>so-called “</a:t>
            </a:r>
            <a:r>
              <a:rPr lang="en-US" dirty="0" err="1" smtClean="0"/>
              <a:t>pillarization</a:t>
            </a:r>
            <a:r>
              <a:rPr lang="en-US" dirty="0" smtClean="0"/>
              <a:t>” of the public sector</a:t>
            </a:r>
          </a:p>
          <a:p>
            <a:pPr lvl="1">
              <a:buFont typeface="Courier New" pitchFamily="49" charset="0"/>
              <a:buChar char="o"/>
            </a:pPr>
            <a:r>
              <a:rPr lang="en-US" dirty="0" smtClean="0"/>
              <a:t>too much focus on performance management </a:t>
            </a:r>
          </a:p>
          <a:p>
            <a:pPr lvl="1">
              <a:buFont typeface="Courier New" pitchFamily="49" charset="0"/>
              <a:buChar char="o"/>
            </a:pPr>
            <a:r>
              <a:rPr lang="en-US" dirty="0" smtClean="0"/>
              <a:t>single-purpose organization</a:t>
            </a:r>
          </a:p>
          <a:p>
            <a:pPr lvl="1">
              <a:buFont typeface="Courier New" pitchFamily="49" charset="0"/>
              <a:buChar char="o"/>
            </a:pPr>
            <a:r>
              <a:rPr lang="en-US" dirty="0" smtClean="0"/>
              <a:t>structural devolution </a:t>
            </a:r>
          </a:p>
          <a:p>
            <a:endParaRPr lang="en-US" dirty="0" smtClean="0"/>
          </a:p>
          <a:p>
            <a:r>
              <a:rPr lang="en-US" dirty="0" smtClean="0"/>
              <a:t>	at the expense of horizontal integration. </a:t>
            </a:r>
            <a:endParaRPr lang="en-US" dirty="0" smtClean="0">
              <a:solidFill>
                <a:srgbClr val="FF9933"/>
              </a:solidFill>
            </a:endParaRPr>
          </a:p>
          <a:p>
            <a:pPr>
              <a:buFont typeface="+mj-lt"/>
              <a:buAutoNum type="arabicParenR"/>
            </a:pPr>
            <a:endParaRPr lang="en-US" dirty="0" smtClean="0"/>
          </a:p>
          <a:p>
            <a:pPr>
              <a:buFont typeface="+mj-lt"/>
              <a:buAutoNum type="arabicPeriod" startAt="2"/>
            </a:pPr>
            <a:r>
              <a:rPr lang="en-US" dirty="0" smtClean="0"/>
              <a:t>Responding to the need for information sharing due to:</a:t>
            </a:r>
          </a:p>
          <a:p>
            <a:endParaRPr lang="en-US" dirty="0" smtClean="0"/>
          </a:p>
          <a:p>
            <a:pPr lvl="1">
              <a:buFont typeface="Courier New" pitchFamily="49" charset="0"/>
              <a:buChar char="o"/>
            </a:pPr>
            <a:r>
              <a:rPr lang="en-US" dirty="0" smtClean="0"/>
              <a:t>security risks </a:t>
            </a:r>
          </a:p>
          <a:p>
            <a:pPr lvl="1">
              <a:buFont typeface="Courier New" pitchFamily="49" charset="0"/>
              <a:buChar char="o"/>
            </a:pPr>
            <a:r>
              <a:rPr lang="en-US" dirty="0" smtClean="0"/>
              <a:t>crisis and disaster management</a:t>
            </a:r>
          </a:p>
          <a:p>
            <a:endParaRPr lang="en-US" dirty="0" smtClean="0"/>
          </a:p>
          <a:p>
            <a:endParaRPr lang="en-US" dirty="0"/>
          </a:p>
        </p:txBody>
      </p:sp>
      <p:sp>
        <p:nvSpPr>
          <p:cNvPr id="3" name="Title 2"/>
          <p:cNvSpPr>
            <a:spLocks noGrp="1"/>
          </p:cNvSpPr>
          <p:nvPr>
            <p:ph type="title"/>
          </p:nvPr>
        </p:nvSpPr>
        <p:spPr/>
        <p:txBody>
          <a:bodyPr/>
          <a:lstStyle/>
          <a:p>
            <a:r>
              <a:rPr lang="en-US" dirty="0" smtClean="0"/>
              <a:t>Example 2 </a:t>
            </a:r>
            <a:r>
              <a:rPr lang="en-US" dirty="0" smtClean="0"/>
              <a:t>– public sector reform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WG network - example</a:t>
            </a:r>
            <a:endParaRPr lang="en-US" dirty="0"/>
          </a:p>
        </p:txBody>
      </p:sp>
      <p:sp>
        <p:nvSpPr>
          <p:cNvPr id="4" name="Content Placeholder 2"/>
          <p:cNvSpPr txBox="1">
            <a:spLocks/>
          </p:cNvSpPr>
          <p:nvPr/>
        </p:nvSpPr>
        <p:spPr>
          <a:xfrm>
            <a:off x="161365" y="1333947"/>
            <a:ext cx="2723349" cy="4816481"/>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Consider a typical view of government - different administrative levels and sectors/lines of business.</a:t>
            </a:r>
          </a:p>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r>
              <a:rPr lang="en-US" sz="1600" dirty="0" smtClean="0"/>
              <a:t>Networks can be formed at different levels </a:t>
            </a:r>
            <a:r>
              <a:rPr lang="en-US" sz="1400" dirty="0" smtClean="0"/>
              <a:t>[Hunt 2005]</a:t>
            </a:r>
          </a:p>
          <a:p>
            <a:endParaRPr lang="en-US" sz="1600" dirty="0" smtClean="0"/>
          </a:p>
          <a:p>
            <a:pPr>
              <a:buFont typeface="Courier New" pitchFamily="49" charset="0"/>
              <a:buChar char="o"/>
            </a:pPr>
            <a:r>
              <a:rPr lang="en-US" sz="1600" dirty="0" smtClean="0"/>
              <a:t> Intradepartmental </a:t>
            </a:r>
          </a:p>
          <a:p>
            <a:pPr>
              <a:buFont typeface="Courier New" pitchFamily="49" charset="0"/>
              <a:buChar char="o"/>
            </a:pPr>
            <a:r>
              <a:rPr lang="en-US" sz="1600" dirty="0" smtClean="0"/>
              <a:t> Interdepartmental</a:t>
            </a:r>
          </a:p>
          <a:p>
            <a:pPr>
              <a:buFont typeface="Courier New" pitchFamily="49" charset="0"/>
              <a:buChar char="o"/>
            </a:pPr>
            <a:r>
              <a:rPr lang="en-US" sz="1600" dirty="0" smtClean="0"/>
              <a:t> Intergovernmental </a:t>
            </a:r>
          </a:p>
          <a:p>
            <a:pPr>
              <a:buFont typeface="Courier New" pitchFamily="49" charset="0"/>
              <a:buChar char="o"/>
            </a:pPr>
            <a:r>
              <a:rPr lang="en-US" sz="1600" dirty="0" smtClean="0"/>
              <a:t> Inter-</a:t>
            </a:r>
            <a:r>
              <a:rPr lang="en-US" sz="1600" dirty="0" err="1" smtClean="0"/>
              <a:t>sectoral</a:t>
            </a:r>
            <a:endParaRPr lang="en-US" sz="1600" dirty="0" smtClean="0"/>
          </a:p>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It results in a functional rather than organizational view of government.</a:t>
            </a:r>
          </a:p>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Courier New" pitchFamily="49" charset="0"/>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p:cNvPicPr/>
          <p:nvPr/>
        </p:nvPicPr>
        <p:blipFill>
          <a:blip r:embed="rId2" cstate="print"/>
          <a:srcRect/>
          <a:stretch>
            <a:fillRect/>
          </a:stretch>
        </p:blipFill>
        <p:spPr bwMode="auto">
          <a:xfrm>
            <a:off x="3004457" y="1354676"/>
            <a:ext cx="5943600" cy="403979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sz="quarter" idx="13"/>
            <p:extLst>
              <p:ext uri="{D42A27DB-BD31-4B8C-83A1-F6EECF244321}">
                <p14:modId xmlns:p14="http://schemas.microsoft.com/office/powerpoint/2010/main" val="1610623041"/>
              </p:ext>
            </p:extLst>
          </p:nvPr>
        </p:nvGraphicFramePr>
        <p:xfrm>
          <a:off x="0" y="1522413"/>
          <a:ext cx="9144001" cy="1483360"/>
        </p:xfrm>
        <a:graphic>
          <a:graphicData uri="http://schemas.openxmlformats.org/drawingml/2006/table">
            <a:tbl>
              <a:tblPr firstRow="1" bandRow="1">
                <a:tableStyleId>{5C22544A-7EE6-4342-B048-85BDC9FD1C3A}</a:tableStyleId>
              </a:tblPr>
              <a:tblGrid>
                <a:gridCol w="757989"/>
                <a:gridCol w="8386012"/>
              </a:tblGrid>
              <a:tr h="370840">
                <a:tc>
                  <a:txBody>
                    <a:bodyPr/>
                    <a:lstStyle/>
                    <a:p>
                      <a:pPr marL="228600" indent="0"/>
                      <a:r>
                        <a:rPr lang="en-GB" sz="1600" b="0" dirty="0" smtClean="0">
                          <a:solidFill>
                            <a:schemeClr val="tx1"/>
                          </a:solidFill>
                        </a:rPr>
                        <a:t>1.</a:t>
                      </a:r>
                      <a:endParaRPr lang="en-GB" sz="1600" b="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just"/>
                      <a:r>
                        <a:rPr lang="en-US" sz="1600" b="0" dirty="0" smtClean="0">
                          <a:solidFill>
                            <a:schemeClr val="tx1"/>
                          </a:solidFill>
                        </a:rPr>
                        <a:t>THE WG APPROACH</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28600" indent="0"/>
                      <a:r>
                        <a:rPr lang="en-GB" sz="1600" dirty="0" smtClean="0"/>
                        <a:t>2.</a:t>
                      </a:r>
                      <a:endParaRPr lang="en-GB" sz="16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marL="0" indent="0" algn="just"/>
                      <a:r>
                        <a:rPr lang="en-US" sz="1600" dirty="0" smtClean="0"/>
                        <a:t>APPLICATION OF THE WG</a:t>
                      </a:r>
                      <a:r>
                        <a:rPr lang="en-US" sz="1600" baseline="0" dirty="0" smtClean="0"/>
                        <a:t> APPROACH TO IT STRATEGY MANAGEMENT (WG-ITSM)</a:t>
                      </a:r>
                      <a:endParaRPr lang="en-US" sz="1600" dirty="0" smtClean="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r>
              <a:tr h="370840">
                <a:tc>
                  <a:txBody>
                    <a:bodyPr/>
                    <a:lstStyle/>
                    <a:p>
                      <a:pPr marL="228600" indent="0"/>
                      <a:r>
                        <a:rPr lang="en-GB" sz="1600" dirty="0" smtClean="0"/>
                        <a:t>3.</a:t>
                      </a:r>
                      <a:endParaRPr lang="en-GB" sz="16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TOOLS FOR WG-ITSM</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228600" indent="0"/>
                      <a:r>
                        <a:rPr lang="en-GB" sz="1600" dirty="0" smtClean="0"/>
                        <a:t>4.</a:t>
                      </a:r>
                      <a:endParaRPr lang="en-GB" sz="1600" dirty="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baseline="0" dirty="0" smtClean="0"/>
                        <a:t>APPLICATION OF WG-ITMS TOOLSET IN MACAO </a:t>
                      </a:r>
                      <a:endParaRPr lang="en-US" sz="1600" dirty="0" smtClean="0"/>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itle 2"/>
          <p:cNvSpPr>
            <a:spLocks noGrp="1"/>
          </p:cNvSpPr>
          <p:nvPr>
            <p:ph type="title"/>
          </p:nvPr>
        </p:nvSpPr>
        <p:spPr>
          <a:xfrm>
            <a:off x="177800" y="0"/>
            <a:ext cx="5982368" cy="1214422"/>
          </a:xfrm>
        </p:spPr>
        <p:txBody>
          <a:bodyPr/>
          <a:lstStyle/>
          <a:p>
            <a:r>
              <a:rPr lang="en-US" sz="2400" dirty="0" smtClean="0"/>
              <a:t>overview</a:t>
            </a:r>
            <a:endParaRPr lang="en-US" sz="2400" dirty="0"/>
          </a:p>
        </p:txBody>
      </p:sp>
    </p:spTree>
    <p:extLst>
      <p:ext uri="{BB962C8B-B14F-4D97-AF65-F5344CB8AC3E}">
        <p14:creationId xmlns:p14="http://schemas.microsoft.com/office/powerpoint/2010/main" val="2325199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0" indent="0"/>
            <a:r>
              <a:rPr lang="en-US" dirty="0" smtClean="0"/>
              <a:t>ITSM is an integral part of the strategic management system of any organization involving:</a:t>
            </a:r>
          </a:p>
          <a:p>
            <a:pPr marL="0" indent="0"/>
            <a:endParaRPr lang="en-US" dirty="0" smtClean="0"/>
          </a:p>
          <a:p>
            <a:pPr marL="233363" indent="-233363">
              <a:buFont typeface="Courier New" pitchFamily="49" charset="0"/>
              <a:buChar char="o"/>
            </a:pPr>
            <a:r>
              <a:rPr lang="en-US" dirty="0" smtClean="0"/>
              <a:t>development of IT strategies to meet performance targets, </a:t>
            </a:r>
          </a:p>
          <a:p>
            <a:pPr marL="233363" indent="-233363">
              <a:buFont typeface="Courier New" pitchFamily="49" charset="0"/>
              <a:buChar char="o"/>
            </a:pPr>
            <a:r>
              <a:rPr lang="en-US" dirty="0" smtClean="0"/>
              <a:t>development of IT-related capabilities to enable IT strategy implementation and </a:t>
            </a:r>
          </a:p>
          <a:p>
            <a:pPr marL="233363" indent="-233363">
              <a:buFont typeface="Courier New" pitchFamily="49" charset="0"/>
              <a:buChar char="o"/>
            </a:pPr>
            <a:r>
              <a:rPr lang="en-US" dirty="0" smtClean="0"/>
              <a:t>IT performance management to monitor and control the implementation. </a:t>
            </a:r>
          </a:p>
          <a:p>
            <a:pPr marL="0" indent="0"/>
            <a:endParaRPr lang="en-US" dirty="0" smtClean="0"/>
          </a:p>
          <a:p>
            <a:pPr marL="0" indent="0"/>
            <a:endParaRPr lang="en-US" dirty="0" smtClean="0"/>
          </a:p>
          <a:p>
            <a:pPr marL="0" indent="0"/>
            <a:r>
              <a:rPr lang="en-US" dirty="0" smtClean="0"/>
              <a:t>Typically, the government’s IT management function is concerned with making sure that IT:</a:t>
            </a:r>
            <a:endParaRPr lang="en-US" b="1" dirty="0" smtClean="0"/>
          </a:p>
          <a:p>
            <a:r>
              <a:rPr lang="en-US" dirty="0" smtClean="0"/>
              <a:t> </a:t>
            </a:r>
          </a:p>
          <a:p>
            <a:pPr lvl="0">
              <a:buFont typeface="Courier New" pitchFamily="49" charset="0"/>
              <a:buChar char="o"/>
            </a:pPr>
            <a:r>
              <a:rPr lang="en-US" dirty="0" smtClean="0"/>
              <a:t>delivers value to citizens, businesses and the public at large</a:t>
            </a:r>
          </a:p>
          <a:p>
            <a:pPr lvl="0">
              <a:buFont typeface="Courier New" pitchFamily="49" charset="0"/>
              <a:buChar char="o"/>
            </a:pPr>
            <a:r>
              <a:rPr lang="en-US" dirty="0" smtClean="0"/>
              <a:t>supports business and administrative processes towards operational excellence</a:t>
            </a:r>
          </a:p>
          <a:p>
            <a:pPr lvl="0">
              <a:buFont typeface="Courier New" pitchFamily="49" charset="0"/>
              <a:buChar char="o"/>
            </a:pPr>
            <a:r>
              <a:rPr lang="en-US" dirty="0" smtClean="0"/>
              <a:t>enables collaboration in government and compliance with government regulations; and</a:t>
            </a:r>
          </a:p>
          <a:p>
            <a:pPr lvl="0">
              <a:buFont typeface="Courier New" pitchFamily="49" charset="0"/>
              <a:buChar char="o"/>
            </a:pPr>
            <a:r>
              <a:rPr lang="en-US" dirty="0" smtClean="0"/>
              <a:t>supports organizational growth and the acquisition of IT skills and competences. </a:t>
            </a:r>
          </a:p>
          <a:p>
            <a:pPr>
              <a:buFont typeface="Courier New" pitchFamily="49" charset="0"/>
              <a:buChar char="o"/>
            </a:pPr>
            <a:endParaRPr lang="en-US" dirty="0" smtClean="0"/>
          </a:p>
          <a:p>
            <a:pPr>
              <a:buFont typeface="Courier New" pitchFamily="49" charset="0"/>
              <a:buChar char="o"/>
            </a:pPr>
            <a:endParaRPr lang="en-US" dirty="0"/>
          </a:p>
        </p:txBody>
      </p:sp>
      <p:sp>
        <p:nvSpPr>
          <p:cNvPr id="3" name="Title 2"/>
          <p:cNvSpPr>
            <a:spLocks noGrp="1"/>
          </p:cNvSpPr>
          <p:nvPr>
            <p:ph type="title"/>
          </p:nvPr>
        </p:nvSpPr>
        <p:spPr/>
        <p:txBody>
          <a:bodyPr/>
          <a:lstStyle/>
          <a:p>
            <a:r>
              <a:rPr lang="en-US" dirty="0" smtClean="0"/>
              <a:t>Defining IT Strategy Management</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ENTER - SLIDE TEMPLATE">
  <a:themeElements>
    <a:clrScheme name="EG">
      <a:dk1>
        <a:sysClr val="windowText" lastClr="000000"/>
      </a:dk1>
      <a:lt1>
        <a:sysClr val="window" lastClr="FFFFFF"/>
      </a:lt1>
      <a:dk2>
        <a:srgbClr val="1D3A44"/>
      </a:dk2>
      <a:lt2>
        <a:srgbClr val="FFFFFF"/>
      </a:lt2>
      <a:accent1>
        <a:srgbClr val="1D3A44"/>
      </a:accent1>
      <a:accent2>
        <a:srgbClr val="5E2830"/>
      </a:accent2>
      <a:accent3>
        <a:srgbClr val="9B001F"/>
      </a:accent3>
      <a:accent4>
        <a:srgbClr val="FF8400"/>
      </a:accent4>
      <a:accent5>
        <a:srgbClr val="B8BBBC"/>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ENTER - SLIDE TEMPLATE">
  <a:themeElements>
    <a:clrScheme name="EG">
      <a:dk1>
        <a:sysClr val="windowText" lastClr="000000"/>
      </a:dk1>
      <a:lt1>
        <a:sysClr val="window" lastClr="FFFFFF"/>
      </a:lt1>
      <a:dk2>
        <a:srgbClr val="1D3A44"/>
      </a:dk2>
      <a:lt2>
        <a:srgbClr val="FFFFFF"/>
      </a:lt2>
      <a:accent1>
        <a:srgbClr val="1D3A44"/>
      </a:accent1>
      <a:accent2>
        <a:srgbClr val="5E2830"/>
      </a:accent2>
      <a:accent3>
        <a:srgbClr val="9B001F"/>
      </a:accent3>
      <a:accent4>
        <a:srgbClr val="FF8400"/>
      </a:accent4>
      <a:accent5>
        <a:srgbClr val="B8BBBC"/>
      </a:accent5>
      <a:accent6>
        <a:srgbClr val="000000"/>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12410</TotalTime>
  <Words>1739</Words>
  <Application>Microsoft Office PowerPoint</Application>
  <PresentationFormat>On-screen Show (4:3)</PresentationFormat>
  <Paragraphs>316</Paragraphs>
  <Slides>34</Slides>
  <Notes>6</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CENTER - SLIDE TEMPLATE</vt:lpstr>
      <vt:lpstr>1_CENTER - SLIDE TEMPLATE</vt:lpstr>
      <vt:lpstr>PowerPoint Presentation</vt:lpstr>
      <vt:lpstr>overview</vt:lpstr>
      <vt:lpstr>What is WG approach?</vt:lpstr>
      <vt:lpstr>Rationale for WG</vt:lpstr>
      <vt:lpstr>Example 1 – Australia  </vt:lpstr>
      <vt:lpstr>Example 2 – public sector reform </vt:lpstr>
      <vt:lpstr>WG network - example</vt:lpstr>
      <vt:lpstr>overview</vt:lpstr>
      <vt:lpstr>Defining IT Strategy Management</vt:lpstr>
      <vt:lpstr>Conceptual model for ITSM</vt:lpstr>
      <vt:lpstr>Defining WG-ITSM </vt:lpstr>
      <vt:lpstr>WG-ITSM model</vt:lpstr>
      <vt:lpstr>Examples of WG-ITSM programs</vt:lpstr>
      <vt:lpstr>overview</vt:lpstr>
      <vt:lpstr>WG-ITSM toolset</vt:lpstr>
      <vt:lpstr>Toolset Components </vt:lpstr>
      <vt:lpstr>Toolset Components description</vt:lpstr>
      <vt:lpstr>Component 1 – strategy model</vt:lpstr>
      <vt:lpstr>Component 2 – strategy process</vt:lpstr>
      <vt:lpstr>Component 3 – integration model</vt:lpstr>
      <vt:lpstr>Component 3 – alignment model </vt:lpstr>
      <vt:lpstr>Component 4 – toolkit and templates</vt:lpstr>
      <vt:lpstr>Component 5 – markup languages</vt:lpstr>
      <vt:lpstr>Component 6 – strategy management system</vt:lpstr>
      <vt:lpstr>overview</vt:lpstr>
      <vt:lpstr>Use of toolset in Macao</vt:lpstr>
      <vt:lpstr>Project context</vt:lpstr>
      <vt:lpstr>Toolset applications – OUTPUTS for MACAO</vt:lpstr>
      <vt:lpstr>Example –  generating strategy from SMS</vt:lpstr>
      <vt:lpstr>Example –  strategy doc generated from SMS</vt:lpstr>
      <vt:lpstr>Example –  generated STRATEGY IN “sMxml”</vt:lpstr>
      <vt:lpstr>Example –  generated STRATEGY IN “stratml”</vt:lpstr>
      <vt:lpstr>Concluding remarks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Michal Florczak</dc:creator>
  <cp:lastModifiedBy> </cp:lastModifiedBy>
  <cp:revision>451</cp:revision>
  <cp:lastPrinted>2012-03-20T08:35:32Z</cp:lastPrinted>
  <dcterms:created xsi:type="dcterms:W3CDTF">2009-12-12T21:23:55Z</dcterms:created>
  <dcterms:modified xsi:type="dcterms:W3CDTF">2012-03-20T11:34:31Z</dcterms:modified>
</cp:coreProperties>
</file>